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70" r:id="rId3"/>
    <p:sldId id="257" r:id="rId4"/>
    <p:sldId id="271" r:id="rId5"/>
    <p:sldId id="258" r:id="rId6"/>
    <p:sldId id="266" r:id="rId7"/>
    <p:sldId id="261" r:id="rId8"/>
    <p:sldId id="259" r:id="rId9"/>
    <p:sldId id="272" r:id="rId10"/>
    <p:sldId id="260" r:id="rId11"/>
    <p:sldId id="273" r:id="rId12"/>
    <p:sldId id="274" r:id="rId13"/>
    <p:sldId id="262" r:id="rId14"/>
    <p:sldId id="277" r:id="rId15"/>
    <p:sldId id="278" r:id="rId16"/>
    <p:sldId id="275" r:id="rId17"/>
    <p:sldId id="276" r:id="rId18"/>
    <p:sldId id="26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5F504D-4EEF-CF1F-D702-7B893199AC43}" v="67" dt="2023-11-23T19:15:57.393"/>
    <p1510:client id="{8B88B5CD-F0DE-6DCF-577B-4A552037B65A}" v="158" dt="2023-10-29T19:01:13.318"/>
    <p1510:client id="{999C1BB3-32F2-4680-BDF9-FB7BE65C276C}" v="96" dt="2023-10-29T14:33:20.960"/>
    <p1510:client id="{BD42CA18-5FF8-083A-8F1D-91FB7FAB3321}" v="4" dt="2023-11-23T18:53:15.124"/>
    <p1510:client id="{CE3F4665-6683-1EE8-F351-A87FD27A1141}" v="69" dt="2023-11-23T19:05:35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Шинкарев Владислав Дмитриевич" userId="S::vshinkarev-19@edu.ranepa.ru::4f748534-7ae9-4e0b-a865-5a0172c70d2b" providerId="AD" clId="Web-{CE3F4665-6683-1EE8-F351-A87FD27A1141}"/>
    <pc:docChg chg="addSld delSld modSld sldOrd">
      <pc:chgData name="Шинкарев Владислав Дмитриевич" userId="S::vshinkarev-19@edu.ranepa.ru::4f748534-7ae9-4e0b-a865-5a0172c70d2b" providerId="AD" clId="Web-{CE3F4665-6683-1EE8-F351-A87FD27A1141}" dt="2023-11-23T19:05:37.299" v="59"/>
      <pc:docMkLst>
        <pc:docMk/>
      </pc:docMkLst>
      <pc:sldChg chg="ord">
        <pc:chgData name="Шинкарев Владислав Дмитриевич" userId="S::vshinkarev-19@edu.ranepa.ru::4f748534-7ae9-4e0b-a865-5a0172c70d2b" providerId="AD" clId="Web-{CE3F4665-6683-1EE8-F351-A87FD27A1141}" dt="2023-11-23T18:55:56.819" v="38"/>
        <pc:sldMkLst>
          <pc:docMk/>
          <pc:sldMk cId="2972029691" sldId="260"/>
        </pc:sldMkLst>
      </pc:sldChg>
      <pc:sldChg chg="ord">
        <pc:chgData name="Шинкарев Владислав Дмитриевич" userId="S::vshinkarev-19@edu.ranepa.ru::4f748534-7ae9-4e0b-a865-5a0172c70d2b" providerId="AD" clId="Web-{CE3F4665-6683-1EE8-F351-A87FD27A1141}" dt="2023-11-23T18:55:36.708" v="27"/>
        <pc:sldMkLst>
          <pc:docMk/>
          <pc:sldMk cId="2076171533" sldId="261"/>
        </pc:sldMkLst>
      </pc:sldChg>
      <pc:sldChg chg="modSp ord">
        <pc:chgData name="Шинкарев Владислав Дмитриевич" userId="S::vshinkarev-19@edu.ranepa.ru::4f748534-7ae9-4e0b-a865-5a0172c70d2b" providerId="AD" clId="Web-{CE3F4665-6683-1EE8-F351-A87FD27A1141}" dt="2023-11-23T18:54:30.423" v="5" actId="1076"/>
        <pc:sldMkLst>
          <pc:docMk/>
          <pc:sldMk cId="1117638713" sldId="270"/>
        </pc:sldMkLst>
        <pc:spChg chg="mod">
          <ac:chgData name="Шинкарев Владислав Дмитриевич" userId="S::vshinkarev-19@edu.ranepa.ru::4f748534-7ae9-4e0b-a865-5a0172c70d2b" providerId="AD" clId="Web-{CE3F4665-6683-1EE8-F351-A87FD27A1141}" dt="2023-11-23T18:54:30.423" v="5" actId="1076"/>
          <ac:spMkLst>
            <pc:docMk/>
            <pc:sldMk cId="1117638713" sldId="270"/>
            <ac:spMk id="3" creationId="{7F10E8D4-813A-D1F2-4527-8BDB7B9A6B75}"/>
          </ac:spMkLst>
        </pc:spChg>
      </pc:sldChg>
      <pc:sldChg chg="addSp delSp modSp new mod setBg">
        <pc:chgData name="Шинкарев Владислав Дмитриевич" userId="S::vshinkarev-19@edu.ranepa.ru::4f748534-7ae9-4e0b-a865-5a0172c70d2b" providerId="AD" clId="Web-{CE3F4665-6683-1EE8-F351-A87FD27A1141}" dt="2023-11-23T19:05:37.299" v="59"/>
        <pc:sldMkLst>
          <pc:docMk/>
          <pc:sldMk cId="3004345316" sldId="271"/>
        </pc:sldMkLst>
        <pc:spChg chg="mod ord">
          <ac:chgData name="Шинкарев Владислав Дмитриевич" userId="S::vshinkarev-19@edu.ranepa.ru::4f748534-7ae9-4e0b-a865-5a0172c70d2b" providerId="AD" clId="Web-{CE3F4665-6683-1EE8-F351-A87FD27A1141}" dt="2023-11-23T19:05:37.299" v="59"/>
          <ac:spMkLst>
            <pc:docMk/>
            <pc:sldMk cId="3004345316" sldId="271"/>
            <ac:spMk id="2" creationId="{D82E377B-73FA-84E2-85B8-5F66C3F296D7}"/>
          </ac:spMkLst>
        </pc:spChg>
        <pc:spChg chg="del">
          <ac:chgData name="Шинкарев Владислав Дмитриевич" userId="S::vshinkarev-19@edu.ranepa.ru::4f748534-7ae9-4e0b-a865-5a0172c70d2b" providerId="AD" clId="Web-{CE3F4665-6683-1EE8-F351-A87FD27A1141}" dt="2023-11-23T19:05:33.877" v="58"/>
          <ac:spMkLst>
            <pc:docMk/>
            <pc:sldMk cId="3004345316" sldId="271"/>
            <ac:spMk id="3" creationId="{2D9BA35A-F2E5-67A1-C656-9612FC625A56}"/>
          </ac:spMkLst>
        </pc:spChg>
        <pc:spChg chg="add">
          <ac:chgData name="Шинкарев Владислав Дмитриевич" userId="S::vshinkarev-19@edu.ranepa.ru::4f748534-7ae9-4e0b-a865-5a0172c70d2b" providerId="AD" clId="Web-{CE3F4665-6683-1EE8-F351-A87FD27A1141}" dt="2023-11-23T19:05:37.299" v="59"/>
          <ac:spMkLst>
            <pc:docMk/>
            <pc:sldMk cId="3004345316" sldId="271"/>
            <ac:spMk id="9" creationId="{1A0980D0-C2CB-4F0C-833C-1B64835728D7}"/>
          </ac:spMkLst>
        </pc:spChg>
        <pc:spChg chg="add">
          <ac:chgData name="Шинкарев Владислав Дмитриевич" userId="S::vshinkarev-19@edu.ranepa.ru::4f748534-7ae9-4e0b-a865-5a0172c70d2b" providerId="AD" clId="Web-{CE3F4665-6683-1EE8-F351-A87FD27A1141}" dt="2023-11-23T19:05:37.299" v="59"/>
          <ac:spMkLst>
            <pc:docMk/>
            <pc:sldMk cId="3004345316" sldId="271"/>
            <ac:spMk id="11" creationId="{1D110A99-3F6B-4F79-9283-A5ECB501618F}"/>
          </ac:spMkLst>
        </pc:spChg>
        <pc:spChg chg="add">
          <ac:chgData name="Шинкарев Владислав Дмитриевич" userId="S::vshinkarev-19@edu.ranepa.ru::4f748534-7ae9-4e0b-a865-5a0172c70d2b" providerId="AD" clId="Web-{CE3F4665-6683-1EE8-F351-A87FD27A1141}" dt="2023-11-23T19:05:37.299" v="59"/>
          <ac:spMkLst>
            <pc:docMk/>
            <pc:sldMk cId="3004345316" sldId="271"/>
            <ac:spMk id="13" creationId="{316287B8-D771-4102-A547-95F1D48467E5}"/>
          </ac:spMkLst>
        </pc:spChg>
        <pc:spChg chg="add">
          <ac:chgData name="Шинкарев Владислав Дмитриевич" userId="S::vshinkarev-19@edu.ranepa.ru::4f748534-7ae9-4e0b-a865-5a0172c70d2b" providerId="AD" clId="Web-{CE3F4665-6683-1EE8-F351-A87FD27A1141}" dt="2023-11-23T19:05:37.299" v="59"/>
          <ac:spMkLst>
            <pc:docMk/>
            <pc:sldMk cId="3004345316" sldId="271"/>
            <ac:spMk id="15" creationId="{02B3F3D7-F61A-47E5-9E6D-4718104A5638}"/>
          </ac:spMkLst>
        </pc:spChg>
        <pc:picChg chg="add mod ord">
          <ac:chgData name="Шинкарев Владислав Дмитриевич" userId="S::vshinkarev-19@edu.ranepa.ru::4f748534-7ae9-4e0b-a865-5a0172c70d2b" providerId="AD" clId="Web-{CE3F4665-6683-1EE8-F351-A87FD27A1141}" dt="2023-11-23T19:05:37.299" v="59"/>
          <ac:picMkLst>
            <pc:docMk/>
            <pc:sldMk cId="3004345316" sldId="271"/>
            <ac:picMk id="4" creationId="{7E751221-ED86-3B33-4314-5E917EF35737}"/>
          </ac:picMkLst>
        </pc:picChg>
      </pc:sldChg>
      <pc:sldChg chg="modSp new del">
        <pc:chgData name="Шинкарев Владислав Дмитриевич" userId="S::vshinkarev-19@edu.ranepa.ru::4f748534-7ae9-4e0b-a865-5a0172c70d2b" providerId="AD" clId="Web-{CE3F4665-6683-1EE8-F351-A87FD27A1141}" dt="2023-11-23T18:55:38.037" v="28"/>
        <pc:sldMkLst>
          <pc:docMk/>
          <pc:sldMk cId="323046604" sldId="272"/>
        </pc:sldMkLst>
        <pc:spChg chg="mod">
          <ac:chgData name="Шинкарев Владислав Дмитриевич" userId="S::vshinkarev-19@edu.ranepa.ru::4f748534-7ae9-4e0b-a865-5a0172c70d2b" providerId="AD" clId="Web-{CE3F4665-6683-1EE8-F351-A87FD27A1141}" dt="2023-11-23T18:55:28.927" v="26" actId="20577"/>
          <ac:spMkLst>
            <pc:docMk/>
            <pc:sldMk cId="323046604" sldId="272"/>
            <ac:spMk id="2" creationId="{4B566DA2-C41C-AFB4-18ED-7F5D37D43193}"/>
          </ac:spMkLst>
        </pc:spChg>
      </pc:sldChg>
      <pc:sldChg chg="modSp new">
        <pc:chgData name="Шинкарев Владислав Дмитриевич" userId="S::vshinkarev-19@edu.ranepa.ru::4f748534-7ae9-4e0b-a865-5a0172c70d2b" providerId="AD" clId="Web-{CE3F4665-6683-1EE8-F351-A87FD27A1141}" dt="2023-11-23T18:55:50.006" v="37" actId="20577"/>
        <pc:sldMkLst>
          <pc:docMk/>
          <pc:sldMk cId="1696704011" sldId="272"/>
        </pc:sldMkLst>
        <pc:spChg chg="mod">
          <ac:chgData name="Шинкарев Владислав Дмитриевич" userId="S::vshinkarev-19@edu.ranepa.ru::4f748534-7ae9-4e0b-a865-5a0172c70d2b" providerId="AD" clId="Web-{CE3F4665-6683-1EE8-F351-A87FD27A1141}" dt="2023-11-23T18:55:50.006" v="37" actId="20577"/>
          <ac:spMkLst>
            <pc:docMk/>
            <pc:sldMk cId="1696704011" sldId="272"/>
            <ac:spMk id="2" creationId="{0CBC9359-F82F-80F8-D9FC-AC2CE1D47A55}"/>
          </ac:spMkLst>
        </pc:spChg>
      </pc:sldChg>
      <pc:sldChg chg="modSp new">
        <pc:chgData name="Шинкарев Владислав Дмитриевич" userId="S::vshinkarev-19@edu.ranepa.ru::4f748534-7ae9-4e0b-a865-5a0172c70d2b" providerId="AD" clId="Web-{CE3F4665-6683-1EE8-F351-A87FD27A1141}" dt="2023-11-23T18:56:12.039" v="48" actId="20577"/>
        <pc:sldMkLst>
          <pc:docMk/>
          <pc:sldMk cId="2458229790" sldId="273"/>
        </pc:sldMkLst>
        <pc:spChg chg="mod">
          <ac:chgData name="Шинкарев Владислав Дмитриевич" userId="S::vshinkarev-19@edu.ranepa.ru::4f748534-7ae9-4e0b-a865-5a0172c70d2b" providerId="AD" clId="Web-{CE3F4665-6683-1EE8-F351-A87FD27A1141}" dt="2023-11-23T18:56:12.039" v="48" actId="20577"/>
          <ac:spMkLst>
            <pc:docMk/>
            <pc:sldMk cId="2458229790" sldId="273"/>
            <ac:spMk id="2" creationId="{40DF6C23-F2AF-D482-CC57-999478E31114}"/>
          </ac:spMkLst>
        </pc:spChg>
      </pc:sldChg>
      <pc:sldChg chg="modSp new">
        <pc:chgData name="Шинкарев Владислав Дмитриевич" userId="S::vshinkarev-19@edu.ranepa.ru::4f748534-7ae9-4e0b-a865-5a0172c70d2b" providerId="AD" clId="Web-{CE3F4665-6683-1EE8-F351-A87FD27A1141}" dt="2023-11-23T18:56:34.134" v="51" actId="20577"/>
        <pc:sldMkLst>
          <pc:docMk/>
          <pc:sldMk cId="738374868" sldId="274"/>
        </pc:sldMkLst>
        <pc:spChg chg="mod">
          <ac:chgData name="Шинкарев Владислав Дмитриевич" userId="S::vshinkarev-19@edu.ranepa.ru::4f748534-7ae9-4e0b-a865-5a0172c70d2b" providerId="AD" clId="Web-{CE3F4665-6683-1EE8-F351-A87FD27A1141}" dt="2023-11-23T18:56:34.134" v="51" actId="20577"/>
          <ac:spMkLst>
            <pc:docMk/>
            <pc:sldMk cId="738374868" sldId="274"/>
            <ac:spMk id="2" creationId="{041D803C-9385-61F4-819F-5C56DA0A2B69}"/>
          </ac:spMkLst>
        </pc:spChg>
      </pc:sldChg>
      <pc:sldChg chg="modSp new">
        <pc:chgData name="Шинкарев Владислав Дмитриевич" userId="S::vshinkarev-19@edu.ranepa.ru::4f748534-7ae9-4e0b-a865-5a0172c70d2b" providerId="AD" clId="Web-{CE3F4665-6683-1EE8-F351-A87FD27A1141}" dt="2023-11-23T18:56:54.557" v="54" actId="20577"/>
        <pc:sldMkLst>
          <pc:docMk/>
          <pc:sldMk cId="225263662" sldId="275"/>
        </pc:sldMkLst>
        <pc:spChg chg="mod">
          <ac:chgData name="Шинкарев Владислав Дмитриевич" userId="S::vshinkarev-19@edu.ranepa.ru::4f748534-7ae9-4e0b-a865-5a0172c70d2b" providerId="AD" clId="Web-{CE3F4665-6683-1EE8-F351-A87FD27A1141}" dt="2023-11-23T18:56:54.557" v="54" actId="20577"/>
          <ac:spMkLst>
            <pc:docMk/>
            <pc:sldMk cId="225263662" sldId="275"/>
            <ac:spMk id="2" creationId="{113BDFCC-F7DF-7ECB-5E94-E0E5CD33ACC6}"/>
          </ac:spMkLst>
        </pc:spChg>
      </pc:sldChg>
      <pc:sldChg chg="modSp new">
        <pc:chgData name="Шинкарев Владислав Дмитриевич" userId="S::vshinkarev-19@edu.ranepa.ru::4f748534-7ae9-4e0b-a865-5a0172c70d2b" providerId="AD" clId="Web-{CE3F4665-6683-1EE8-F351-A87FD27A1141}" dt="2023-11-23T18:57:04.777" v="57" actId="20577"/>
        <pc:sldMkLst>
          <pc:docMk/>
          <pc:sldMk cId="1472673711" sldId="276"/>
        </pc:sldMkLst>
        <pc:spChg chg="mod">
          <ac:chgData name="Шинкарев Владислав Дмитриевич" userId="S::vshinkarev-19@edu.ranepa.ru::4f748534-7ae9-4e0b-a865-5a0172c70d2b" providerId="AD" clId="Web-{CE3F4665-6683-1EE8-F351-A87FD27A1141}" dt="2023-11-23T18:57:04.777" v="57" actId="20577"/>
          <ac:spMkLst>
            <pc:docMk/>
            <pc:sldMk cId="1472673711" sldId="276"/>
            <ac:spMk id="2" creationId="{8077BA37-D7A5-3CB4-D45F-BB78522174C3}"/>
          </ac:spMkLst>
        </pc:spChg>
      </pc:sldChg>
    </pc:docChg>
  </pc:docChgLst>
  <pc:docChgLst>
    <pc:chgData name="Шинкарев Владислав Дмитриевич" userId="S::vshinkarev-19@edu.ranepa.ru::4f748534-7ae9-4e0b-a865-5a0172c70d2b" providerId="AD" clId="Web-{999C1BB3-32F2-4680-BDF9-FB7BE65C276C}"/>
    <pc:docChg chg="addSld delSld modSld addMainMaster delMainMaster">
      <pc:chgData name="Шинкарев Владислав Дмитриевич" userId="S::vshinkarev-19@edu.ranepa.ru::4f748534-7ae9-4e0b-a865-5a0172c70d2b" providerId="AD" clId="Web-{999C1BB3-32F2-4680-BDF9-FB7BE65C276C}" dt="2023-10-29T14:33:14.788" v="98" actId="20577"/>
      <pc:docMkLst>
        <pc:docMk/>
      </pc:docMkLst>
      <pc:sldChg chg="addSp delSp modSp del mod setBg modClrScheme addAnim chgLayout">
        <pc:chgData name="Шинкарев Владислав Дмитриевич" userId="S::vshinkarev-19@edu.ranepa.ru::4f748534-7ae9-4e0b-a865-5a0172c70d2b" providerId="AD" clId="Web-{999C1BB3-32F2-4680-BDF9-FB7BE65C276C}" dt="2023-10-29T14:25:46.320" v="12"/>
        <pc:sldMkLst>
          <pc:docMk/>
          <pc:sldMk cId="1351651579" sldId="256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9" creationId="{733E0473-C315-42D8-A82A-A2FE49DC67DA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11" creationId="{AD23A251-68F2-43E5-812B-4BBAE1AF535E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26" creationId="{DEB50E8A-FE64-40A1-AD3E-FCE5E18E29FF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28" creationId="{5DA2C2C7-2B12-498A-A2A6-A3AC2EA5732F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38" creationId="{2F2D517E-B72D-4DE8-94B5-0E6D5CB5EEA5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spMkLst>
            <pc:docMk/>
            <pc:sldMk cId="1351651579" sldId="256"/>
            <ac:spMk id="42" creationId="{95E63FD6-F60C-4A86-9282-F96572472D2E}"/>
          </ac:spMkLst>
        </pc:spChg>
        <pc:grpChg chg="add del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grpSpMkLst>
            <pc:docMk/>
            <pc:sldMk cId="1351651579" sldId="256"/>
            <ac:grpSpMk id="13" creationId="{0350AF23-2606-421F-AB7B-23D9B48F3E9B}"/>
          </ac:grpSpMkLst>
        </pc:grpChg>
        <pc:grpChg chg="ad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grpSpMkLst>
            <pc:docMk/>
            <pc:sldMk cId="1351651579" sldId="256"/>
            <ac:grpSpMk id="30" creationId="{2490267B-AED8-4D8A-9874-B48B1470DF74}"/>
          </ac:grpSpMkLst>
        </pc:grpChg>
        <pc:picChg chg="add mod or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picMkLst>
            <pc:docMk/>
            <pc:sldMk cId="1351651579" sldId="256"/>
            <ac:picMk id="4" creationId="{63315581-ED1F-8593-E7AF-2A3745930E7B}"/>
          </ac:picMkLst>
        </pc:picChg>
        <pc:picChg chg="add mo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picMkLst>
            <pc:docMk/>
            <pc:sldMk cId="1351651579" sldId="256"/>
            <ac:picMk id="5" creationId="{6DBED081-97BF-2914-99A9-1083F785E6FA}"/>
          </ac:picMkLst>
        </pc:picChg>
        <pc:picChg chg="ad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picMkLst>
            <pc:docMk/>
            <pc:sldMk cId="1351651579" sldId="256"/>
            <ac:picMk id="40" creationId="{7F1A6284-629F-4CE4-BA2E-C4072AFF88EB}"/>
          </ac:picMkLst>
        </pc:picChg>
        <pc:picChg chg="add">
          <ac:chgData name="Шинкарев Владислав Дмитриевич" userId="S::vshinkarev-19@edu.ranepa.ru::4f748534-7ae9-4e0b-a865-5a0172c70d2b" providerId="AD" clId="Web-{999C1BB3-32F2-4680-BDF9-FB7BE65C276C}" dt="2023-10-29T14:25:16.866" v="4"/>
          <ac:picMkLst>
            <pc:docMk/>
            <pc:sldMk cId="1351651579" sldId="256"/>
            <ac:picMk id="44" creationId="{FCB495BE-2AAC-434D-B9C3-577D9FAC3398}"/>
          </ac:picMkLst>
        </pc:picChg>
      </pc:sldChg>
      <pc:sldChg chg="addSp delSp modSp new mod setBg modClrScheme addAnim chgLayout">
        <pc:chgData name="Шинкарев Владислав Дмитриевич" userId="S::vshinkarev-19@edu.ranepa.ru::4f748534-7ae9-4e0b-a865-5a0172c70d2b" providerId="AD" clId="Web-{999C1BB3-32F2-4680-BDF9-FB7BE65C276C}" dt="2023-10-29T14:27:04.526" v="29"/>
        <pc:sldMkLst>
          <pc:docMk/>
          <pc:sldMk cId="3890543442" sldId="256"/>
        </pc:sldMkLst>
        <pc:spChg chg="mod or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2" creationId="{DF759924-B4FE-C881-3231-0780EB7A8771}"/>
          </ac:spMkLst>
        </pc:spChg>
        <pc:spChg chg="mod or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3" creationId="{3F6ACE72-468C-A1F7-8DDD-8D08D9EB84CB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6:23.024" v="19"/>
          <ac:spMkLst>
            <pc:docMk/>
            <pc:sldMk cId="3890543442" sldId="256"/>
            <ac:spMk id="9" creationId="{8EF32ACB-37F7-4E27-BDBC-67A94864F506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6:23.024" v="19"/>
          <ac:spMkLst>
            <pc:docMk/>
            <pc:sldMk cId="3890543442" sldId="256"/>
            <ac:spMk id="11" creationId="{640449D5-DE6C-45AB-811E-29321C591CD6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6:23.024" v="19"/>
          <ac:spMkLst>
            <pc:docMk/>
            <pc:sldMk cId="3890543442" sldId="256"/>
            <ac:spMk id="13" creationId="{212462C2-E3DB-4837-B94D-BC580B18384B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18" creationId="{DBE8DF90-8EF0-4D89-8724-EF3C614EA9E1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20" creationId="{2E5E3A31-1316-4AD2-B51E-A95E94B3E84B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22" creationId="{75155270-9F01-4D94-89C3-68C25D679326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24" creationId="{F680958A-9F1E-4A2F-8250-837DC83F0555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29" creationId="{9E68C7E0-42AB-44F7-8ADD-7A3762C2D334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31" creationId="{A36FD991-7593-4A88-AB61-7620D6CADFE6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33" creationId="{291A1F2B-2906-452A-ACD0-047C8A77D719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35" creationId="{61C3C72B-7271-4524-AE43-ED1A7F9A5A16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37" creationId="{72752FA8-0B24-4C16-988B-CD5BF0FF2FFC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spMkLst>
            <pc:docMk/>
            <pc:sldMk cId="3890543442" sldId="256"/>
            <ac:spMk id="39" creationId="{CCF7623C-A7D9-4FA1-B82C-5A1236AFA9C8}"/>
          </ac:spMkLst>
        </pc:spChg>
        <pc:picChg chg="add del mod ord">
          <ac:chgData name="Шинкарев Владислав Дмитриевич" userId="S::vshinkarev-19@edu.ranepa.ru::4f748534-7ae9-4e0b-a865-5a0172c70d2b" providerId="AD" clId="Web-{999C1BB3-32F2-4680-BDF9-FB7BE65C276C}" dt="2023-10-29T14:26:27.259" v="20"/>
          <ac:picMkLst>
            <pc:docMk/>
            <pc:sldMk cId="3890543442" sldId="256"/>
            <ac:picMk id="4" creationId="{DE091E70-7BD0-8ECE-D07F-38156789EF34}"/>
          </ac:picMkLst>
        </pc:picChg>
        <pc:picChg chg="add mo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picMkLst>
            <pc:docMk/>
            <pc:sldMk cId="3890543442" sldId="256"/>
            <ac:picMk id="5" creationId="{B736E4EB-0A9A-76BD-8DF9-84C8E4785C8D}"/>
          </ac:picMkLst>
        </pc:picChg>
        <pc:picChg chg="add mod">
          <ac:chgData name="Шинкарев Владислав Дмитриевич" userId="S::vshinkarev-19@edu.ranepa.ru::4f748534-7ae9-4e0b-a865-5a0172c70d2b" providerId="AD" clId="Web-{999C1BB3-32F2-4680-BDF9-FB7BE65C276C}" dt="2023-10-29T14:27:04.526" v="29"/>
          <ac:picMkLst>
            <pc:docMk/>
            <pc:sldMk cId="3890543442" sldId="256"/>
            <ac:picMk id="6" creationId="{30BFD5DE-E860-5356-F4FE-60135DDA163E}"/>
          </ac:picMkLst>
        </pc:picChg>
      </pc:sldChg>
      <pc:sldChg chg="addSp modSp new del mod setBg">
        <pc:chgData name="Шинкарев Владислав Дмитриевич" userId="S::vshinkarev-19@edu.ranepa.ru::4f748534-7ae9-4e0b-a865-5a0172c70d2b" providerId="AD" clId="Web-{999C1BB3-32F2-4680-BDF9-FB7BE65C276C}" dt="2023-10-29T14:25:43.882" v="11"/>
        <pc:sldMkLst>
          <pc:docMk/>
          <pc:sldMk cId="1807224567" sldId="257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5:41.273" v="10"/>
          <ac:spMkLst>
            <pc:docMk/>
            <pc:sldMk cId="1807224567" sldId="257"/>
            <ac:spMk id="2" creationId="{558404DF-8257-1129-16F7-C664A46BB9BD}"/>
          </ac:spMkLst>
        </pc:spChg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5:41.273" v="10"/>
          <ac:spMkLst>
            <pc:docMk/>
            <pc:sldMk cId="1807224567" sldId="257"/>
            <ac:spMk id="3" creationId="{42D5C341-7AF4-8EAD-4B47-76780C62995B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5:41.273" v="10"/>
          <ac:spMkLst>
            <pc:docMk/>
            <pc:sldMk cId="1807224567" sldId="257"/>
            <ac:spMk id="10" creationId="{8427DF8B-AF40-4916-BF81-7B4B1D6A063D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5:41.273" v="10"/>
          <ac:spMkLst>
            <pc:docMk/>
            <pc:sldMk cId="1807224567" sldId="257"/>
            <ac:spMk id="12" creationId="{6AE0E191-47BD-46BD-846E-E994713F2C91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5:41.273" v="10"/>
          <ac:spMkLst>
            <pc:docMk/>
            <pc:sldMk cId="1807224567" sldId="257"/>
            <ac:spMk id="14" creationId="{D60DC0FE-B192-4898-9A42-DD3CA1061184}"/>
          </ac:spMkLst>
        </pc:spChg>
        <pc:grpChg chg="add">
          <ac:chgData name="Шинкарев Владислав Дмитриевич" userId="S::vshinkarev-19@edu.ranepa.ru::4f748534-7ae9-4e0b-a865-5a0172c70d2b" providerId="AD" clId="Web-{999C1BB3-32F2-4680-BDF9-FB7BE65C276C}" dt="2023-10-29T14:25:41.273" v="10"/>
          <ac:grpSpMkLst>
            <pc:docMk/>
            <pc:sldMk cId="1807224567" sldId="257"/>
            <ac:grpSpMk id="16" creationId="{47154ABD-A760-4C29-A394-422706C2C032}"/>
          </ac:grpSpMkLst>
        </pc:grpChg>
        <pc:picChg chg="add">
          <ac:chgData name="Шинкарев Владислав Дмитриевич" userId="S::vshinkarev-19@edu.ranepa.ru::4f748534-7ae9-4e0b-a865-5a0172c70d2b" providerId="AD" clId="Web-{999C1BB3-32F2-4680-BDF9-FB7BE65C276C}" dt="2023-10-29T14:25:41.273" v="10"/>
          <ac:picMkLst>
            <pc:docMk/>
            <pc:sldMk cId="1807224567" sldId="257"/>
            <ac:picMk id="7" creationId="{B4756A95-AE15-0EB6-16CD-4BF6866D818A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999C1BB3-32F2-4680-BDF9-FB7BE65C276C}" dt="2023-10-29T14:28:08.106" v="39" actId="20577"/>
        <pc:sldMkLst>
          <pc:docMk/>
          <pc:sldMk cId="2600551858" sldId="257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7:21.808" v="34"/>
          <ac:spMkLst>
            <pc:docMk/>
            <pc:sldMk cId="2600551858" sldId="257"/>
            <ac:spMk id="2" creationId="{1CF5514B-5509-0BE8-8AE3-C88933C21951}"/>
          </ac:spMkLst>
        </pc:spChg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8:08.106" v="39" actId="20577"/>
          <ac:spMkLst>
            <pc:docMk/>
            <pc:sldMk cId="2600551858" sldId="257"/>
            <ac:spMk id="3" creationId="{1062452D-B5E8-4C38-6CB1-37996BD079FC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7:53.090" v="37"/>
          <ac:spMkLst>
            <pc:docMk/>
            <pc:sldMk cId="2600551858" sldId="257"/>
            <ac:spMk id="9" creationId="{5833CE96-7CBC-47F1-AA9E-1C0149040644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7:53.090" v="37"/>
          <ac:spMkLst>
            <pc:docMk/>
            <pc:sldMk cId="2600551858" sldId="257"/>
            <ac:spMk id="11" creationId="{6B1D699A-DF55-40A0-808D-D091417F0903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7:53.090" v="37"/>
          <ac:spMkLst>
            <pc:docMk/>
            <pc:sldMk cId="2600551858" sldId="257"/>
            <ac:spMk id="13" creationId="{9784E32B-BE49-459D-8E4C-E0678A8800C5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53.090" v="37"/>
          <ac:spMkLst>
            <pc:docMk/>
            <pc:sldMk cId="2600551858" sldId="257"/>
            <ac:spMk id="18" creationId="{5833CE96-7CBC-47F1-AA9E-1C0149040644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53.090" v="37"/>
          <ac:spMkLst>
            <pc:docMk/>
            <pc:sldMk cId="2600551858" sldId="257"/>
            <ac:spMk id="20" creationId="{6B1D699A-DF55-40A0-808D-D091417F0903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7:53.090" v="37"/>
          <ac:spMkLst>
            <pc:docMk/>
            <pc:sldMk cId="2600551858" sldId="257"/>
            <ac:spMk id="22" creationId="{9784E32B-BE49-459D-8E4C-E0678A8800C5}"/>
          </ac:spMkLst>
        </pc:spChg>
        <pc:picChg chg="add mod ord">
          <ac:chgData name="Шинкарев Владислав Дмитриевич" userId="S::vshinkarev-19@edu.ranepa.ru::4f748534-7ae9-4e0b-a865-5a0172c70d2b" providerId="AD" clId="Web-{999C1BB3-32F2-4680-BDF9-FB7BE65C276C}" dt="2023-10-29T14:27:53.090" v="37"/>
          <ac:picMkLst>
            <pc:docMk/>
            <pc:sldMk cId="2600551858" sldId="257"/>
            <ac:picMk id="4" creationId="{39CDB56E-B404-C584-C2BE-A3700BFAECA8}"/>
          </ac:picMkLst>
        </pc:picChg>
        <pc:picChg chg="add del">
          <ac:chgData name="Шинкарев Владислав Дмитриевич" userId="S::vshinkarev-19@edu.ranepa.ru::4f748534-7ae9-4e0b-a865-5a0172c70d2b" providerId="AD" clId="Web-{999C1BB3-32F2-4680-BDF9-FB7BE65C276C}" dt="2023-10-29T14:27:28.839" v="35"/>
          <ac:picMkLst>
            <pc:docMk/>
            <pc:sldMk cId="2600551858" sldId="257"/>
            <ac:picMk id="5" creationId="{48C14CA0-9078-1D15-A3EB-A53D70DDAA56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999C1BB3-32F2-4680-BDF9-FB7BE65C276C}" dt="2023-10-29T14:28:19.966" v="44"/>
        <pc:sldMkLst>
          <pc:docMk/>
          <pc:sldMk cId="1383301236" sldId="258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8:19.966" v="44"/>
          <ac:spMkLst>
            <pc:docMk/>
            <pc:sldMk cId="1383301236" sldId="258"/>
            <ac:spMk id="2" creationId="{0A72F8DA-811F-BCC1-E0BF-7370E8FACB29}"/>
          </ac:spMkLst>
        </pc:spChg>
        <pc:spChg chg="del mod">
          <ac:chgData name="Шинкарев Владислав Дмитриевич" userId="S::vshinkarev-19@edu.ranepa.ru::4f748534-7ae9-4e0b-a865-5a0172c70d2b" providerId="AD" clId="Web-{999C1BB3-32F2-4680-BDF9-FB7BE65C276C}" dt="2023-10-29T14:28:19.966" v="44"/>
          <ac:spMkLst>
            <pc:docMk/>
            <pc:sldMk cId="1383301236" sldId="258"/>
            <ac:spMk id="3" creationId="{5CD7BFEA-2024-07A2-6B85-D37BE5FBEF39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8:19.966" v="44"/>
          <ac:spMkLst>
            <pc:docMk/>
            <pc:sldMk cId="1383301236" sldId="258"/>
            <ac:spMk id="9" creationId="{1441B98B-6E41-475D-97DA-426952893D68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8:19.966" v="44"/>
          <ac:spMkLst>
            <pc:docMk/>
            <pc:sldMk cId="1383301236" sldId="258"/>
            <ac:spMk id="11" creationId="{1D5A84C6-7CFF-4BEC-9A76-A46ABA945E90}"/>
          </ac:spMkLst>
        </pc:spChg>
        <pc:graphicFrameChg chg="add">
          <ac:chgData name="Шинкарев Владислав Дмитриевич" userId="S::vshinkarev-19@edu.ranepa.ru::4f748534-7ae9-4e0b-a865-5a0172c70d2b" providerId="AD" clId="Web-{999C1BB3-32F2-4680-BDF9-FB7BE65C276C}" dt="2023-10-29T14:28:19.966" v="44"/>
          <ac:graphicFrameMkLst>
            <pc:docMk/>
            <pc:sldMk cId="1383301236" sldId="258"/>
            <ac:graphicFrameMk id="5" creationId="{B33A4A19-18BA-ED76-154A-110CF91660AC}"/>
          </ac:graphicFrameMkLst>
        </pc:graphicFrameChg>
      </pc:sldChg>
      <pc:sldChg chg="addSp modSp new mod setBg">
        <pc:chgData name="Шинкарев Владислав Дмитриевич" userId="S::vshinkarev-19@edu.ranepa.ru::4f748534-7ae9-4e0b-a865-5a0172c70d2b" providerId="AD" clId="Web-{999C1BB3-32F2-4680-BDF9-FB7BE65C276C}" dt="2023-10-29T14:28:34.623" v="49"/>
        <pc:sldMkLst>
          <pc:docMk/>
          <pc:sldMk cId="3619965970" sldId="259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8:34.623" v="49"/>
          <ac:spMkLst>
            <pc:docMk/>
            <pc:sldMk cId="3619965970" sldId="259"/>
            <ac:spMk id="2" creationId="{5AA5BC26-AB33-6937-490D-113C3E012CF6}"/>
          </ac:spMkLst>
        </pc:spChg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8:34.623" v="49"/>
          <ac:spMkLst>
            <pc:docMk/>
            <pc:sldMk cId="3619965970" sldId="259"/>
            <ac:spMk id="3" creationId="{D2B49C50-E66B-C57D-4FE5-8E2350E2591B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8:34.623" v="49"/>
          <ac:spMkLst>
            <pc:docMk/>
            <pc:sldMk cId="3619965970" sldId="259"/>
            <ac:spMk id="9" creationId="{571F2694-AE24-4893-BEF3-43FE324DF02C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8:34.623" v="49"/>
          <ac:spMkLst>
            <pc:docMk/>
            <pc:sldMk cId="3619965970" sldId="259"/>
            <ac:spMk id="11" creationId="{6D69FA61-5492-4236-8378-D67E60D7810C}"/>
          </ac:spMkLst>
        </pc:spChg>
        <pc:picChg chg="add">
          <ac:chgData name="Шинкарев Владислав Дмитриевич" userId="S::vshinkarev-19@edu.ranepa.ru::4f748534-7ae9-4e0b-a865-5a0172c70d2b" providerId="AD" clId="Web-{999C1BB3-32F2-4680-BDF9-FB7BE65C276C}" dt="2023-10-29T14:28:34.623" v="49"/>
          <ac:picMkLst>
            <pc:docMk/>
            <pc:sldMk cId="3619965970" sldId="259"/>
            <ac:picMk id="5" creationId="{B798DF85-0E4C-82D5-504F-8A42470265C8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999C1BB3-32F2-4680-BDF9-FB7BE65C276C}" dt="2023-10-29T14:28:52.811" v="56"/>
        <pc:sldMkLst>
          <pc:docMk/>
          <pc:sldMk cId="2972029691" sldId="260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8:52.811" v="56"/>
          <ac:spMkLst>
            <pc:docMk/>
            <pc:sldMk cId="2972029691" sldId="260"/>
            <ac:spMk id="2" creationId="{73B65033-C0A3-2C45-94B4-AFEDBDC2D33C}"/>
          </ac:spMkLst>
        </pc:spChg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8:52.811" v="56"/>
          <ac:spMkLst>
            <pc:docMk/>
            <pc:sldMk cId="2972029691" sldId="260"/>
            <ac:spMk id="3" creationId="{1A854344-3468-280F-06AC-96FC9F45B253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8:52.498" v="55"/>
          <ac:spMkLst>
            <pc:docMk/>
            <pc:sldMk cId="2972029691" sldId="260"/>
            <ac:spMk id="9" creationId="{571F2694-AE24-4893-BEF3-43FE324DF02C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8:52.498" v="55"/>
          <ac:spMkLst>
            <pc:docMk/>
            <pc:sldMk cId="2972029691" sldId="260"/>
            <ac:spMk id="11" creationId="{6D69FA61-5492-4236-8378-D67E60D7810C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8:52.811" v="56"/>
          <ac:spMkLst>
            <pc:docMk/>
            <pc:sldMk cId="2972029691" sldId="260"/>
            <ac:spMk id="13" creationId="{20405D95-2138-40A6-A919-9C9EB54B5AE4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8:52.811" v="56"/>
          <ac:spMkLst>
            <pc:docMk/>
            <pc:sldMk cId="2972029691" sldId="260"/>
            <ac:spMk id="14" creationId="{C5D27EB0-8BE0-48A7-8570-9A138605F2BA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8:52.811" v="56"/>
          <ac:spMkLst>
            <pc:docMk/>
            <pc:sldMk cId="2972029691" sldId="260"/>
            <ac:spMk id="15" creationId="{E7A55D5B-D482-4672-82D9-7C01DF001A49}"/>
          </ac:spMkLst>
        </pc:spChg>
        <pc:picChg chg="add del">
          <ac:chgData name="Шинкарев Владислав Дмитриевич" userId="S::vshinkarev-19@edu.ranepa.ru::4f748534-7ae9-4e0b-a865-5a0172c70d2b" providerId="AD" clId="Web-{999C1BB3-32F2-4680-BDF9-FB7BE65C276C}" dt="2023-10-29T14:28:52.498" v="55"/>
          <ac:picMkLst>
            <pc:docMk/>
            <pc:sldMk cId="2972029691" sldId="260"/>
            <ac:picMk id="5" creationId="{4DD81165-62F3-73FE-0029-4188F52F8301}"/>
          </ac:picMkLst>
        </pc:picChg>
        <pc:picChg chg="add">
          <ac:chgData name="Шинкарев Владислав Дмитриевич" userId="S::vshinkarev-19@edu.ranepa.ru::4f748534-7ae9-4e0b-a865-5a0172c70d2b" providerId="AD" clId="Web-{999C1BB3-32F2-4680-BDF9-FB7BE65C276C}" dt="2023-10-29T14:28:52.811" v="56"/>
          <ac:picMkLst>
            <pc:docMk/>
            <pc:sldMk cId="2972029691" sldId="260"/>
            <ac:picMk id="16" creationId="{B59A0A09-C63F-E23C-91E1-F5306BD909EA}"/>
          </ac:picMkLst>
        </pc:picChg>
      </pc:sldChg>
      <pc:sldChg chg="addSp modSp new mod setBg">
        <pc:chgData name="Шинкарев Владислав Дмитриевич" userId="S::vshinkarev-19@edu.ranepa.ru::4f748534-7ae9-4e0b-a865-5a0172c70d2b" providerId="AD" clId="Web-{999C1BB3-32F2-4680-BDF9-FB7BE65C276C}" dt="2023-10-29T14:29:14.858" v="61"/>
        <pc:sldMkLst>
          <pc:docMk/>
          <pc:sldMk cId="2076171533" sldId="261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9:14.858" v="61"/>
          <ac:spMkLst>
            <pc:docMk/>
            <pc:sldMk cId="2076171533" sldId="261"/>
            <ac:spMk id="2" creationId="{E61B9A33-05F2-4ABB-601C-79C60C8564DB}"/>
          </ac:spMkLst>
        </pc:spChg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9:14.858" v="61"/>
          <ac:spMkLst>
            <pc:docMk/>
            <pc:sldMk cId="2076171533" sldId="261"/>
            <ac:spMk id="3" creationId="{F6009001-3F02-045A-79ED-AB4E61806558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14.858" v="61"/>
          <ac:spMkLst>
            <pc:docMk/>
            <pc:sldMk cId="2076171533" sldId="261"/>
            <ac:spMk id="9" creationId="{571F2694-AE24-4893-BEF3-43FE324DF02C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14.858" v="61"/>
          <ac:spMkLst>
            <pc:docMk/>
            <pc:sldMk cId="2076171533" sldId="261"/>
            <ac:spMk id="11" creationId="{6D69FA61-5492-4236-8378-D67E60D7810C}"/>
          </ac:spMkLst>
        </pc:spChg>
        <pc:picChg chg="add">
          <ac:chgData name="Шинкарев Владислав Дмитриевич" userId="S::vshinkarev-19@edu.ranepa.ru::4f748534-7ae9-4e0b-a865-5a0172c70d2b" providerId="AD" clId="Web-{999C1BB3-32F2-4680-BDF9-FB7BE65C276C}" dt="2023-10-29T14:29:14.858" v="61"/>
          <ac:picMkLst>
            <pc:docMk/>
            <pc:sldMk cId="2076171533" sldId="261"/>
            <ac:picMk id="5" creationId="{FF6056F7-F2CD-B026-1A39-C90EAC149C9C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999C1BB3-32F2-4680-BDF9-FB7BE65C276C}" dt="2023-10-29T14:29:28.859" v="66"/>
        <pc:sldMkLst>
          <pc:docMk/>
          <pc:sldMk cId="444692410" sldId="262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9:28.859" v="66"/>
          <ac:spMkLst>
            <pc:docMk/>
            <pc:sldMk cId="444692410" sldId="262"/>
            <ac:spMk id="2" creationId="{92E94E18-2C61-A939-66D6-CDA07B919FE7}"/>
          </ac:spMkLst>
        </pc:spChg>
        <pc:spChg chg="del mod">
          <ac:chgData name="Шинкарев Владислав Дмитриевич" userId="S::vshinkarev-19@edu.ranepa.ru::4f748534-7ae9-4e0b-a865-5a0172c70d2b" providerId="AD" clId="Web-{999C1BB3-32F2-4680-BDF9-FB7BE65C276C}" dt="2023-10-29T14:29:28.859" v="66"/>
          <ac:spMkLst>
            <pc:docMk/>
            <pc:sldMk cId="444692410" sldId="262"/>
            <ac:spMk id="3" creationId="{936F4ECA-744A-6790-A188-B9955EE8A922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28.859" v="66"/>
          <ac:spMkLst>
            <pc:docMk/>
            <pc:sldMk cId="444692410" sldId="262"/>
            <ac:spMk id="9" creationId="{1441B98B-6E41-475D-97DA-426952893D68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28.859" v="66"/>
          <ac:spMkLst>
            <pc:docMk/>
            <pc:sldMk cId="444692410" sldId="262"/>
            <ac:spMk id="11" creationId="{1D5A84C6-7CFF-4BEC-9A76-A46ABA945E90}"/>
          </ac:spMkLst>
        </pc:spChg>
        <pc:graphicFrameChg chg="add">
          <ac:chgData name="Шинкарев Владислав Дмитриевич" userId="S::vshinkarev-19@edu.ranepa.ru::4f748534-7ae9-4e0b-a865-5a0172c70d2b" providerId="AD" clId="Web-{999C1BB3-32F2-4680-BDF9-FB7BE65C276C}" dt="2023-10-29T14:29:28.859" v="66"/>
          <ac:graphicFrameMkLst>
            <pc:docMk/>
            <pc:sldMk cId="444692410" sldId="262"/>
            <ac:graphicFrameMk id="5" creationId="{2B82B67B-6885-BDE3-31F5-8C1BD288E46D}"/>
          </ac:graphicFrameMkLst>
        </pc:graphicFrameChg>
      </pc:sldChg>
      <pc:sldChg chg="addSp delSp modSp new mod setBg">
        <pc:chgData name="Шинкарев Владислав Дмитриевич" userId="S::vshinkarev-19@edu.ranepa.ru::4f748534-7ae9-4e0b-a865-5a0172c70d2b" providerId="AD" clId="Web-{999C1BB3-32F2-4680-BDF9-FB7BE65C276C}" dt="2023-10-29T14:29:42.703" v="69"/>
        <pc:sldMkLst>
          <pc:docMk/>
          <pc:sldMk cId="2730968065" sldId="263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9:42.703" v="69"/>
          <ac:spMkLst>
            <pc:docMk/>
            <pc:sldMk cId="2730968065" sldId="263"/>
            <ac:spMk id="2" creationId="{0A44A0C9-F2E1-C869-7164-CB5D445444A7}"/>
          </ac:spMkLst>
        </pc:spChg>
        <pc:spChg chg="del">
          <ac:chgData name="Шинкарев Владислав Дмитриевич" userId="S::vshinkarev-19@edu.ranepa.ru::4f748534-7ae9-4e0b-a865-5a0172c70d2b" providerId="AD" clId="Web-{999C1BB3-32F2-4680-BDF9-FB7BE65C276C}" dt="2023-10-29T14:29:42.703" v="69"/>
          <ac:spMkLst>
            <pc:docMk/>
            <pc:sldMk cId="2730968065" sldId="263"/>
            <ac:spMk id="3" creationId="{A5B24BAF-23E9-AA2F-AAF8-9C1BF7841D90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42.703" v="69"/>
          <ac:spMkLst>
            <pc:docMk/>
            <pc:sldMk cId="2730968065" sldId="263"/>
            <ac:spMk id="9" creationId="{8EF32ACB-37F7-4E27-BDBC-67A94864F506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42.703" v="69"/>
          <ac:spMkLst>
            <pc:docMk/>
            <pc:sldMk cId="2730968065" sldId="263"/>
            <ac:spMk id="11" creationId="{C793428C-8F10-4683-9136-B5C3CF15543D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42.703" v="69"/>
          <ac:spMkLst>
            <pc:docMk/>
            <pc:sldMk cId="2730968065" sldId="263"/>
            <ac:spMk id="13" creationId="{111A7E51-5BB7-4A22-BC7D-1B317734FCEB}"/>
          </ac:spMkLst>
        </pc:spChg>
        <pc:picChg chg="add">
          <ac:chgData name="Шинкарев Владислав Дмитриевич" userId="S::vshinkarev-19@edu.ranepa.ru::4f748534-7ae9-4e0b-a865-5a0172c70d2b" providerId="AD" clId="Web-{999C1BB3-32F2-4680-BDF9-FB7BE65C276C}" dt="2023-10-29T14:29:42.703" v="69"/>
          <ac:picMkLst>
            <pc:docMk/>
            <pc:sldMk cId="2730968065" sldId="263"/>
            <ac:picMk id="5" creationId="{64262F7B-2849-6278-02CE-FC77B54EB68F}"/>
          </ac:picMkLst>
        </pc:picChg>
      </pc:sldChg>
      <pc:sldChg chg="addSp delSp modSp new mod setBg addAnim">
        <pc:chgData name="Шинкарев Владислав Дмитриевич" userId="S::vshinkarev-19@edu.ranepa.ru::4f748534-7ae9-4e0b-a865-5a0172c70d2b" providerId="AD" clId="Web-{999C1BB3-32F2-4680-BDF9-FB7BE65C276C}" dt="2023-10-29T14:29:56.875" v="74"/>
        <pc:sldMkLst>
          <pc:docMk/>
          <pc:sldMk cId="941424944" sldId="264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29:50.719" v="72"/>
          <ac:spMkLst>
            <pc:docMk/>
            <pc:sldMk cId="941424944" sldId="264"/>
            <ac:spMk id="2" creationId="{EEFE6A19-99E8-1B82-A6B8-B4C514FA2956}"/>
          </ac:spMkLst>
        </pc:spChg>
        <pc:spChg chg="del">
          <ac:chgData name="Шинкарев Владислав Дмитриевич" userId="S::vshinkarev-19@edu.ranepa.ru::4f748534-7ae9-4e0b-a865-5a0172c70d2b" providerId="AD" clId="Web-{999C1BB3-32F2-4680-BDF9-FB7BE65C276C}" dt="2023-10-29T14:29:50.719" v="72"/>
          <ac:spMkLst>
            <pc:docMk/>
            <pc:sldMk cId="941424944" sldId="264"/>
            <ac:spMk id="3" creationId="{3D6CE3AC-A5BC-FBE0-BC16-AD2B56B69DD7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9:56.875" v="73"/>
          <ac:spMkLst>
            <pc:docMk/>
            <pc:sldMk cId="941424944" sldId="264"/>
            <ac:spMk id="9" creationId="{1499F8FF-07C7-4709-B327-5B67C0A2A20C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9:56.875" v="73"/>
          <ac:spMkLst>
            <pc:docMk/>
            <pc:sldMk cId="941424944" sldId="264"/>
            <ac:spMk id="11" creationId="{3B8BA16A-478A-4045-A5F4-DF0D9D2F462B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29:56.875" v="73"/>
          <ac:spMkLst>
            <pc:docMk/>
            <pc:sldMk cId="941424944" sldId="264"/>
            <ac:spMk id="13" creationId="{EC215B2D-FEC9-4F18-BBC2-F837954ACAA7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56.875" v="73"/>
          <ac:spMkLst>
            <pc:docMk/>
            <pc:sldMk cId="941424944" sldId="264"/>
            <ac:spMk id="18" creationId="{1499F8FF-07C7-4709-B327-5B67C0A2A20C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56.875" v="73"/>
          <ac:spMkLst>
            <pc:docMk/>
            <pc:sldMk cId="941424944" sldId="264"/>
            <ac:spMk id="20" creationId="{3B8BA16A-478A-4045-A5F4-DF0D9D2F462B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29:56.875" v="73"/>
          <ac:spMkLst>
            <pc:docMk/>
            <pc:sldMk cId="941424944" sldId="264"/>
            <ac:spMk id="22" creationId="{EC215B2D-FEC9-4F18-BBC2-F837954ACAA7}"/>
          </ac:spMkLst>
        </pc:spChg>
        <pc:picChg chg="add mod">
          <ac:chgData name="Шинкарев Владислав Дмитриевич" userId="S::vshinkarev-19@edu.ranepa.ru::4f748534-7ae9-4e0b-a865-5a0172c70d2b" providerId="AD" clId="Web-{999C1BB3-32F2-4680-BDF9-FB7BE65C276C}" dt="2023-10-29T14:29:56.875" v="73"/>
          <ac:picMkLst>
            <pc:docMk/>
            <pc:sldMk cId="941424944" sldId="264"/>
            <ac:picMk id="5" creationId="{76D86D86-9336-95EC-B70E-3DF926DE22E0}"/>
          </ac:picMkLst>
        </pc:picChg>
      </pc:sldChg>
      <pc:sldChg chg="addSp delSp modSp new">
        <pc:chgData name="Шинкарев Владислав Дмитриевич" userId="S::vshinkarev-19@edu.ranepa.ru::4f748534-7ae9-4e0b-a865-5a0172c70d2b" providerId="AD" clId="Web-{999C1BB3-32F2-4680-BDF9-FB7BE65C276C}" dt="2023-10-29T14:30:41.455" v="83"/>
        <pc:sldMkLst>
          <pc:docMk/>
          <pc:sldMk cId="3575104137" sldId="265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30:36.033" v="81" actId="20577"/>
          <ac:spMkLst>
            <pc:docMk/>
            <pc:sldMk cId="3575104137" sldId="265"/>
            <ac:spMk id="2" creationId="{4CB96800-A41B-34B9-D863-41869FC2511E}"/>
          </ac:spMkLst>
        </pc:spChg>
        <pc:spChg chg="del">
          <ac:chgData name="Шинкарев Владислав Дмитриевич" userId="S::vshinkarev-19@edu.ranepa.ru::4f748534-7ae9-4e0b-a865-5a0172c70d2b" providerId="AD" clId="Web-{999C1BB3-32F2-4680-BDF9-FB7BE65C276C}" dt="2023-10-29T14:30:36.548" v="82"/>
          <ac:spMkLst>
            <pc:docMk/>
            <pc:sldMk cId="3575104137" sldId="265"/>
            <ac:spMk id="3" creationId="{B765CA5E-6ACC-FF12-A652-180E8EAFC286}"/>
          </ac:spMkLst>
        </pc:spChg>
        <pc:spChg chg="add mod">
          <ac:chgData name="Шинкарев Владислав Дмитриевич" userId="S::vshinkarev-19@edu.ranepa.ru::4f748534-7ae9-4e0b-a865-5a0172c70d2b" providerId="AD" clId="Web-{999C1BB3-32F2-4680-BDF9-FB7BE65C276C}" dt="2023-10-29T14:30:41.455" v="83"/>
          <ac:spMkLst>
            <pc:docMk/>
            <pc:sldMk cId="3575104137" sldId="265"/>
            <ac:spMk id="6" creationId="{0A8640ED-4045-114E-7B90-3A64C7BF64DC}"/>
          </ac:spMkLst>
        </pc:spChg>
        <pc:picChg chg="add del mod ord">
          <ac:chgData name="Шинкарев Владислав Дмитриевич" userId="S::vshinkarev-19@edu.ranepa.ru::4f748534-7ae9-4e0b-a865-5a0172c70d2b" providerId="AD" clId="Web-{999C1BB3-32F2-4680-BDF9-FB7BE65C276C}" dt="2023-10-29T14:30:41.455" v="83"/>
          <ac:picMkLst>
            <pc:docMk/>
            <pc:sldMk cId="3575104137" sldId="265"/>
            <ac:picMk id="4" creationId="{38C71435-F44E-5169-4B9D-0A74C581FD96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999C1BB3-32F2-4680-BDF9-FB7BE65C276C}" dt="2023-10-29T14:33:14.788" v="98" actId="20577"/>
        <pc:sldMkLst>
          <pc:docMk/>
          <pc:sldMk cId="2548234809" sldId="266"/>
        </pc:sldMkLst>
        <pc:spChg chg="mod">
          <ac:chgData name="Шинкарев Владислав Дмитриевич" userId="S::vshinkarev-19@edu.ranepa.ru::4f748534-7ae9-4e0b-a865-5a0172c70d2b" providerId="AD" clId="Web-{999C1BB3-32F2-4680-BDF9-FB7BE65C276C}" dt="2023-10-29T14:31:55.145" v="92"/>
          <ac:spMkLst>
            <pc:docMk/>
            <pc:sldMk cId="2548234809" sldId="266"/>
            <ac:spMk id="2" creationId="{724114B7-C9F1-F20E-5C17-20F90393DEB7}"/>
          </ac:spMkLst>
        </pc:spChg>
        <pc:spChg chg="add del mod">
          <ac:chgData name="Шинкарев Владислав Дмитриевич" userId="S::vshinkarev-19@edu.ranepa.ru::4f748534-7ae9-4e0b-a865-5a0172c70d2b" providerId="AD" clId="Web-{999C1BB3-32F2-4680-BDF9-FB7BE65C276C}" dt="2023-10-29T14:33:14.788" v="98" actId="20577"/>
          <ac:spMkLst>
            <pc:docMk/>
            <pc:sldMk cId="2548234809" sldId="266"/>
            <ac:spMk id="3" creationId="{F777C810-E897-5EE4-E3FE-7EF1A6E92117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10" creationId="{DF955142-ED30-45FF-AC79-EA514B9BDAE1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12" creationId="{ED44D9DE-6A7C-4B79-9784-D35FBEB11B99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14" creationId="{04BA3935-5258-425A-B52A-BBF28BCE0E0F}"/>
          </ac:spMkLst>
        </pc:spChg>
        <pc:spChg chg="add del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16" creationId="{51627A44-C022-4773-A393-E948FE3F4273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21" creationId="{DF955142-ED30-45FF-AC79-EA514B9BDAE1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23" creationId="{ED44D9DE-6A7C-4B79-9784-D35FBEB11B99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25" creationId="{04BA3935-5258-425A-B52A-BBF28BCE0E0F}"/>
          </ac:spMkLst>
        </pc:spChg>
        <pc:spChg chg="add">
          <ac:chgData name="Шинкарев Владислав Дмитриевич" userId="S::vshinkarev-19@edu.ranepa.ru::4f748534-7ae9-4e0b-a865-5a0172c70d2b" providerId="AD" clId="Web-{999C1BB3-32F2-4680-BDF9-FB7BE65C276C}" dt="2023-10-29T14:33:10.241" v="97"/>
          <ac:spMkLst>
            <pc:docMk/>
            <pc:sldMk cId="2548234809" sldId="266"/>
            <ac:spMk id="27" creationId="{51627A44-C022-4773-A393-E948FE3F4273}"/>
          </ac:spMkLst>
        </pc:spChg>
        <pc:picChg chg="add del mod ord">
          <ac:chgData name="Шинкарев Владислав Дмитриевич" userId="S::vshinkarev-19@edu.ranepa.ru::4f748534-7ae9-4e0b-a865-5a0172c70d2b" providerId="AD" clId="Web-{999C1BB3-32F2-4680-BDF9-FB7BE65C276C}" dt="2023-10-29T14:31:31.519" v="88"/>
          <ac:picMkLst>
            <pc:docMk/>
            <pc:sldMk cId="2548234809" sldId="266"/>
            <ac:picMk id="4" creationId="{9196B9D9-3CBA-5858-AEBF-5BD0CD6B97AA}"/>
          </ac:picMkLst>
        </pc:picChg>
        <pc:picChg chg="add mod ord">
          <ac:chgData name="Шинкарев Владислав Дмитриевич" userId="S::vshinkarev-19@edu.ranepa.ru::4f748534-7ae9-4e0b-a865-5a0172c70d2b" providerId="AD" clId="Web-{999C1BB3-32F2-4680-BDF9-FB7BE65C276C}" dt="2023-10-29T14:31:55.145" v="92"/>
          <ac:picMkLst>
            <pc:docMk/>
            <pc:sldMk cId="2548234809" sldId="266"/>
            <ac:picMk id="5" creationId="{109CD8F9-A2BA-9EBE-06A8-E42FAF096CC8}"/>
          </ac:picMkLst>
        </pc:picChg>
      </pc:sldChg>
      <pc:sldMasterChg chg="del delSldLayout">
        <pc:chgData name="Шинкарев Владислав Дмитриевич" userId="S::vshinkarev-19@edu.ranepa.ru::4f748534-7ae9-4e0b-a865-5a0172c70d2b" providerId="AD" clId="Web-{999C1BB3-32F2-4680-BDF9-FB7BE65C276C}" dt="2023-10-29T14:24:52.896" v="1"/>
        <pc:sldMasterMkLst>
          <pc:docMk/>
          <pc:sldMasterMk cId="3154979492" sldId="2147483648"/>
        </pc:sldMasterMkLst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Шинкарев Владислав Дмитриевич" userId="S::vshinkarev-19@edu.ranepa.ru::4f748534-7ae9-4e0b-a865-5a0172c70d2b" providerId="AD" clId="Web-{999C1BB3-32F2-4680-BDF9-FB7BE65C276C}" dt="2023-10-29T14:24:52.896" v="1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replId addSldLayout delSldLayout">
        <pc:chgData name="Шинкарев Владислав Дмитриевич" userId="S::vshinkarev-19@edu.ranepa.ru::4f748534-7ae9-4e0b-a865-5a0172c70d2b" providerId="AD" clId="Web-{999C1BB3-32F2-4680-BDF9-FB7BE65C276C}" dt="2023-10-29T14:26:10.461" v="16"/>
        <pc:sldMasterMkLst>
          <pc:docMk/>
          <pc:sldMasterMk cId="2626381117" sldId="2147483660"/>
        </pc:sldMasterMkLst>
        <pc:sldLayoutChg chg="add del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2252876327" sldId="2147483661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700108658" sldId="2147483662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260632213" sldId="2147483663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2538670913" sldId="2147483664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1543079040" sldId="2147483665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1224226415" sldId="2147483666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2805782552" sldId="2147483667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3690502433" sldId="2147483668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1872476566" sldId="2147483669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3227878825" sldId="2147483670"/>
          </pc:sldLayoutMkLst>
        </pc:sldLayoutChg>
        <pc:sldLayoutChg chg="add del replI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626381117" sldId="2147483660"/>
            <pc:sldLayoutMk cId="2435950100" sldId="2147483671"/>
          </pc:sldLayoutMkLst>
        </pc:sldLayoutChg>
      </pc:sldMasterChg>
      <pc:sldMasterChg chg="add addSldLayout">
        <pc:chgData name="Шинкарев Владислав Дмитриевич" userId="S::vshinkarev-19@edu.ranepa.ru::4f748534-7ae9-4e0b-a865-5a0172c70d2b" providerId="AD" clId="Web-{999C1BB3-32F2-4680-BDF9-FB7BE65C276C}" dt="2023-10-29T14:26:10.461" v="16"/>
        <pc:sldMasterMkLst>
          <pc:docMk/>
          <pc:sldMasterMk cId="2081090964" sldId="2147483695"/>
        </pc:sldMasterMkLst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4183021891" sldId="2147483684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680013510" sldId="2147483685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809022850" sldId="2147483686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947745130" sldId="2147483687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363047027" sldId="2147483688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4219524216" sldId="2147483689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1424025919" sldId="2147483690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2407989102" sldId="2147483691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1648996245" sldId="2147483692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4170052245" sldId="2147483693"/>
          </pc:sldLayoutMkLst>
        </pc:sldLayoutChg>
        <pc:sldLayoutChg chg="add">
          <pc:chgData name="Шинкарев Владислав Дмитриевич" userId="S::vshinkarev-19@edu.ranepa.ru::4f748534-7ae9-4e0b-a865-5a0172c70d2b" providerId="AD" clId="Web-{999C1BB3-32F2-4680-BDF9-FB7BE65C276C}" dt="2023-10-29T14:26:10.461" v="16"/>
          <pc:sldLayoutMkLst>
            <pc:docMk/>
            <pc:sldMasterMk cId="2081090964" sldId="2147483695"/>
            <pc:sldLayoutMk cId="3222439442" sldId="2147483694"/>
          </pc:sldLayoutMkLst>
        </pc:sldLayoutChg>
      </pc:sldMasterChg>
    </pc:docChg>
  </pc:docChgLst>
  <pc:docChgLst>
    <pc:chgData name="Шинкарев Владислав Дмитриевич" userId="S::vshinkarev-19@edu.ranepa.ru::4f748534-7ae9-4e0b-a865-5a0172c70d2b" providerId="AD" clId="Web-{8B88B5CD-F0DE-6DCF-577B-4A552037B65A}"/>
    <pc:docChg chg="addSld delSld modSld">
      <pc:chgData name="Шинкарев Владислав Дмитриевич" userId="S::vshinkarev-19@edu.ranepa.ru::4f748534-7ae9-4e0b-a865-5a0172c70d2b" providerId="AD" clId="Web-{8B88B5CD-F0DE-6DCF-577B-4A552037B65A}" dt="2023-10-29T19:01:13.318" v="75"/>
      <pc:docMkLst>
        <pc:docMk/>
      </pc:docMkLst>
      <pc:sldChg chg="addSp delSp modSp del">
        <pc:chgData name="Шинкарев Владислав Дмитриевич" userId="S::vshinkarev-19@edu.ranepa.ru::4f748534-7ae9-4e0b-a865-5a0172c70d2b" providerId="AD" clId="Web-{8B88B5CD-F0DE-6DCF-577B-4A552037B65A}" dt="2023-10-29T18:43:51.581" v="23"/>
        <pc:sldMkLst>
          <pc:docMk/>
          <pc:sldMk cId="2730968065" sldId="263"/>
        </pc:sldMkLst>
        <pc:spChg chg="mod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2" creationId="{0A44A0C9-F2E1-C869-7164-CB5D445444A7}"/>
          </ac:spMkLst>
        </pc:spChg>
        <pc:spChg chg="add mod">
          <ac:chgData name="Шинкарев Владислав Дмитриевич" userId="S::vshinkarev-19@edu.ranepa.ru::4f748534-7ae9-4e0b-a865-5a0172c70d2b" providerId="AD" clId="Web-{8B88B5CD-F0DE-6DCF-577B-4A552037B65A}" dt="2023-10-29T18:41:45.889" v="6" actId="20577"/>
          <ac:spMkLst>
            <pc:docMk/>
            <pc:sldMk cId="2730968065" sldId="263"/>
            <ac:spMk id="3" creationId="{D10795B3-C111-FD87-8EFE-81015FFDDF30}"/>
          </ac:spMkLst>
        </pc:spChg>
        <pc:spChg chg="del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9" creationId="{8EF32ACB-37F7-4E27-BDBC-67A94864F506}"/>
          </ac:spMkLst>
        </pc:spChg>
        <pc:spChg chg="del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11" creationId="{C793428C-8F10-4683-9136-B5C3CF15543D}"/>
          </ac:spMkLst>
        </pc:spChg>
        <pc:spChg chg="del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13" creationId="{111A7E51-5BB7-4A22-BC7D-1B317734FCEB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18" creationId="{6CCA5F46-5553-4A4C-90E2-C7F7754414AB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20" creationId="{F20F6B44-5080-4141-A288-A3ED6B3B2DCD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22" creationId="{2BCDFB46-A47A-44FB-B81C-4E91E78A791B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spMkLst>
            <pc:docMk/>
            <pc:sldMk cId="2730968065" sldId="263"/>
            <ac:spMk id="24" creationId="{125B7551-1C7D-4658-BCED-58B8ACD49846}"/>
          </ac:spMkLst>
        </pc:spChg>
        <pc:graphicFrameChg chg="add del mod modGraphic">
          <ac:chgData name="Шинкарев Владислав Дмитриевич" userId="S::vshinkarev-19@edu.ranepa.ru::4f748534-7ae9-4e0b-a865-5a0172c70d2b" providerId="AD" clId="Web-{8B88B5CD-F0DE-6DCF-577B-4A552037B65A}" dt="2023-10-29T18:41:58.280" v="10"/>
          <ac:graphicFrameMkLst>
            <pc:docMk/>
            <pc:sldMk cId="2730968065" sldId="263"/>
            <ac:graphicFrameMk id="6" creationId="{7B569F55-1F1D-FC65-26D6-CF3E96C1D242}"/>
          </ac:graphicFrameMkLst>
        </pc:graphicFrameChg>
        <pc:graphicFrameChg chg="add mod">
          <ac:chgData name="Шинкарев Владислав Дмитриевич" userId="S::vshinkarev-19@edu.ranepa.ru::4f748534-7ae9-4e0b-a865-5a0172c70d2b" providerId="AD" clId="Web-{8B88B5CD-F0DE-6DCF-577B-4A552037B65A}" dt="2023-10-29T18:43:25.533" v="18"/>
          <ac:graphicFrameMkLst>
            <pc:docMk/>
            <pc:sldMk cId="2730968065" sldId="263"/>
            <ac:graphicFrameMk id="12" creationId="{84926CE0-799D-E361-B259-0735BEAD8598}"/>
          </ac:graphicFrameMkLst>
        </pc:graphicFrameChg>
        <pc:picChg chg="mod">
          <ac:chgData name="Шинкарев Владислав Дмитриевич" userId="S::vshinkarev-19@edu.ranepa.ru::4f748534-7ae9-4e0b-a865-5a0172c70d2b" providerId="AD" clId="Web-{8B88B5CD-F0DE-6DCF-577B-4A552037B65A}" dt="2023-10-29T18:42:14.609" v="12"/>
          <ac:picMkLst>
            <pc:docMk/>
            <pc:sldMk cId="2730968065" sldId="263"/>
            <ac:picMk id="5" creationId="{64262F7B-2849-6278-02CE-FC77B54EB68F}"/>
          </ac:picMkLst>
        </pc:picChg>
        <pc:picChg chg="add del mod ord">
          <ac:chgData name="Шинкарев Владислав Дмитриевич" userId="S::vshinkarev-19@edu.ranepa.ru::4f748534-7ae9-4e0b-a865-5a0172c70d2b" providerId="AD" clId="Web-{8B88B5CD-F0DE-6DCF-577B-4A552037B65A}" dt="2023-10-29T18:42:28.390" v="13"/>
          <ac:picMkLst>
            <pc:docMk/>
            <pc:sldMk cId="2730968065" sldId="263"/>
            <ac:picMk id="7" creationId="{E66B4E0B-0ED6-AC2B-4F62-B3F1F113F697}"/>
          </ac:picMkLst>
        </pc:picChg>
        <pc:picChg chg="add del mod">
          <ac:chgData name="Шинкарев Владислав Дмитриевич" userId="S::vshinkarev-19@edu.ranepa.ru::4f748534-7ae9-4e0b-a865-5a0172c70d2b" providerId="AD" clId="Web-{8B88B5CD-F0DE-6DCF-577B-4A552037B65A}" dt="2023-10-29T18:42:35.766" v="17"/>
          <ac:picMkLst>
            <pc:docMk/>
            <pc:sldMk cId="2730968065" sldId="263"/>
            <ac:picMk id="8" creationId="{9113AC5E-07A9-1227-EA85-0F32B54FD2CF}"/>
          </ac:picMkLst>
        </pc:picChg>
      </pc:sldChg>
      <pc:sldChg chg="addSp delSp modSp new mod setBg">
        <pc:chgData name="Шинкарев Владислав Дмитриевич" userId="S::vshinkarev-19@edu.ranepa.ru::4f748534-7ae9-4e0b-a865-5a0172c70d2b" providerId="AD" clId="Web-{8B88B5CD-F0DE-6DCF-577B-4A552037B65A}" dt="2023-10-29T18:43:55.909" v="26" actId="1076"/>
        <pc:sldMkLst>
          <pc:docMk/>
          <pc:sldMk cId="3792369605" sldId="267"/>
        </pc:sldMkLst>
        <pc:spChg chg="mod">
          <ac:chgData name="Шинкарев Владислав Дмитриевич" userId="S::vshinkarev-19@edu.ranepa.ru::4f748534-7ae9-4e0b-a865-5a0172c70d2b" providerId="AD" clId="Web-{8B88B5CD-F0DE-6DCF-577B-4A552037B65A}" dt="2023-10-29T18:43:55.909" v="26" actId="1076"/>
          <ac:spMkLst>
            <pc:docMk/>
            <pc:sldMk cId="3792369605" sldId="267"/>
            <ac:spMk id="2" creationId="{08C91C15-45CC-D492-E59A-28B794E90FAC}"/>
          </ac:spMkLst>
        </pc:spChg>
        <pc:spChg chg="del">
          <ac:chgData name="Шинкарев Владислав Дмитриевич" userId="S::vshinkarev-19@edu.ranepa.ru::4f748534-7ae9-4e0b-a865-5a0172c70d2b" providerId="AD" clId="Web-{8B88B5CD-F0DE-6DCF-577B-4A552037B65A}" dt="2023-10-29T18:43:39.518" v="20"/>
          <ac:spMkLst>
            <pc:docMk/>
            <pc:sldMk cId="3792369605" sldId="267"/>
            <ac:spMk id="3" creationId="{45918B82-3340-EEBD-9295-5EAFB5277870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3:46.846" v="22"/>
          <ac:spMkLst>
            <pc:docMk/>
            <pc:sldMk cId="3792369605" sldId="267"/>
            <ac:spMk id="10" creationId="{46471630-34CD-450E-B333-E697948643CE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3:46.846" v="22"/>
          <ac:spMkLst>
            <pc:docMk/>
            <pc:sldMk cId="3792369605" sldId="267"/>
            <ac:spMk id="12" creationId="{0E1D602E-9706-47F7-A6A5-BA10295C886C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3:46.846" v="22"/>
          <ac:spMkLst>
            <pc:docMk/>
            <pc:sldMk cId="3792369605" sldId="267"/>
            <ac:spMk id="14" creationId="{45DC864E-A348-4E87-AE2E-1861FE9914FA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43:46.846" v="22"/>
          <ac:spMkLst>
            <pc:docMk/>
            <pc:sldMk cId="3792369605" sldId="267"/>
            <ac:spMk id="16" creationId="{4B42EA8D-47D0-4305-A5B1-0BD484F3A8A2}"/>
          </ac:spMkLst>
        </pc:spChg>
        <pc:graphicFrameChg chg="add mod modGraphic">
          <ac:chgData name="Шинкарев Владислав Дмитриевич" userId="S::vshinkarev-19@edu.ranepa.ru::4f748534-7ae9-4e0b-a865-5a0172c70d2b" providerId="AD" clId="Web-{8B88B5CD-F0DE-6DCF-577B-4A552037B65A}" dt="2023-10-29T18:43:46.846" v="22"/>
          <ac:graphicFrameMkLst>
            <pc:docMk/>
            <pc:sldMk cId="3792369605" sldId="267"/>
            <ac:graphicFrameMk id="5" creationId="{E1E189FD-637A-918E-9ED9-41495D9AA3E5}"/>
          </ac:graphicFrameMkLst>
        </pc:graphicFrameChg>
      </pc:sldChg>
      <pc:sldChg chg="addSp delSp modSp new del">
        <pc:chgData name="Шинкарев Владислав Дмитриевич" userId="S::vshinkarev-19@edu.ranepa.ru::4f748534-7ae9-4e0b-a865-5a0172c70d2b" providerId="AD" clId="Web-{8B88B5CD-F0DE-6DCF-577B-4A552037B65A}" dt="2023-10-29T19:01:13.318" v="75"/>
        <pc:sldMkLst>
          <pc:docMk/>
          <pc:sldMk cId="3593394897" sldId="268"/>
        </pc:sldMkLst>
        <pc:spChg chg="mod">
          <ac:chgData name="Шинкарев Владислав Дмитриевич" userId="S::vshinkarev-19@edu.ranepa.ru::4f748534-7ae9-4e0b-a865-5a0172c70d2b" providerId="AD" clId="Web-{8B88B5CD-F0DE-6DCF-577B-4A552037B65A}" dt="2023-10-29T19:00:06.535" v="67" actId="20577"/>
          <ac:spMkLst>
            <pc:docMk/>
            <pc:sldMk cId="3593394897" sldId="268"/>
            <ac:spMk id="2" creationId="{864A327D-975A-621E-9AAA-208C95482C9A}"/>
          </ac:spMkLst>
        </pc:spChg>
        <pc:spChg chg="del mod">
          <ac:chgData name="Шинкарев Владислав Дмитриевич" userId="S::vshinkarev-19@edu.ranepa.ru::4f748534-7ae9-4e0b-a865-5a0172c70d2b" providerId="AD" clId="Web-{8B88B5CD-F0DE-6DCF-577B-4A552037B65A}" dt="2023-10-29T19:00:06.956" v="68"/>
          <ac:spMkLst>
            <pc:docMk/>
            <pc:sldMk cId="3593394897" sldId="268"/>
            <ac:spMk id="3" creationId="{74DFE4E6-CAA1-18FC-78E8-E488E7FE240E}"/>
          </ac:spMkLst>
        </pc:spChg>
        <pc:spChg chg="add del mod">
          <ac:chgData name="Шинкарев Владислав Дмитриевич" userId="S::vshinkarev-19@edu.ranepa.ru::4f748534-7ae9-4e0b-a865-5a0172c70d2b" providerId="AD" clId="Web-{8B88B5CD-F0DE-6DCF-577B-4A552037B65A}" dt="2023-10-29T19:00:12.379" v="71"/>
          <ac:spMkLst>
            <pc:docMk/>
            <pc:sldMk cId="3593394897" sldId="268"/>
            <ac:spMk id="4" creationId="{E134C4B6-1173-7E33-99C2-B04C7B92EBF6}"/>
          </ac:spMkLst>
        </pc:spChg>
        <pc:spChg chg="add del mod">
          <ac:chgData name="Шинкарев Владислав Дмитриевич" userId="S::vshinkarev-19@edu.ranepa.ru::4f748534-7ae9-4e0b-a865-5a0172c70d2b" providerId="AD" clId="Web-{8B88B5CD-F0DE-6DCF-577B-4A552037B65A}" dt="2023-10-29T19:00:18.504" v="74"/>
          <ac:spMkLst>
            <pc:docMk/>
            <pc:sldMk cId="3593394897" sldId="268"/>
            <ac:spMk id="5" creationId="{1C6818FA-2FF4-0DCD-E049-A0F397ECBA37}"/>
          </ac:spMkLst>
        </pc:spChg>
      </pc:sldChg>
      <pc:sldChg chg="addSp delSp modSp new mod setBg">
        <pc:chgData name="Шинкарев Владислав Дмитриевич" userId="S::vshinkarev-19@edu.ranepa.ru::4f748534-7ae9-4e0b-a865-5a0172c70d2b" providerId="AD" clId="Web-{8B88B5CD-F0DE-6DCF-577B-4A552037B65A}" dt="2023-10-29T18:59:38.237" v="65"/>
        <pc:sldMkLst>
          <pc:docMk/>
          <pc:sldMk cId="4255339954" sldId="269"/>
        </pc:sldMkLst>
        <pc:spChg chg="mod">
          <ac:chgData name="Шинкарев Владислав Дмитриевич" userId="S::vshinkarev-19@edu.ranepa.ru::4f748534-7ae9-4e0b-a865-5a0172c70d2b" providerId="AD" clId="Web-{8B88B5CD-F0DE-6DCF-577B-4A552037B65A}" dt="2023-10-29T18:59:19.158" v="58" actId="1076"/>
          <ac:spMkLst>
            <pc:docMk/>
            <pc:sldMk cId="4255339954" sldId="269"/>
            <ac:spMk id="2" creationId="{A52BAD26-FEB6-1442-1FFD-C5C3DC9E327B}"/>
          </ac:spMkLst>
        </pc:spChg>
        <pc:spChg chg="del">
          <ac:chgData name="Шинкарев Владислав Дмитриевич" userId="S::vshinkarev-19@edu.ranepa.ru::4f748534-7ae9-4e0b-a865-5a0172c70d2b" providerId="AD" clId="Web-{8B88B5CD-F0DE-6DCF-577B-4A552037B65A}" dt="2023-10-29T18:59:08.408" v="55"/>
          <ac:spMkLst>
            <pc:docMk/>
            <pc:sldMk cId="4255339954" sldId="269"/>
            <ac:spMk id="3" creationId="{E03B3009-C8F9-A14D-7AC4-0DF8AA011167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59:11.986" v="57"/>
          <ac:spMkLst>
            <pc:docMk/>
            <pc:sldMk cId="4255339954" sldId="269"/>
            <ac:spMk id="10" creationId="{46471630-34CD-450E-B333-E697948643CE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59:11.986" v="57"/>
          <ac:spMkLst>
            <pc:docMk/>
            <pc:sldMk cId="4255339954" sldId="269"/>
            <ac:spMk id="12" creationId="{0E1D602E-9706-47F7-A6A5-BA10295C886C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59:11.986" v="57"/>
          <ac:spMkLst>
            <pc:docMk/>
            <pc:sldMk cId="4255339954" sldId="269"/>
            <ac:spMk id="14" creationId="{45DC864E-A348-4E87-AE2E-1861FE9914FA}"/>
          </ac:spMkLst>
        </pc:spChg>
        <pc:spChg chg="add">
          <ac:chgData name="Шинкарев Владислав Дмитриевич" userId="S::vshinkarev-19@edu.ranepa.ru::4f748534-7ae9-4e0b-a865-5a0172c70d2b" providerId="AD" clId="Web-{8B88B5CD-F0DE-6DCF-577B-4A552037B65A}" dt="2023-10-29T18:59:11.986" v="57"/>
          <ac:spMkLst>
            <pc:docMk/>
            <pc:sldMk cId="4255339954" sldId="269"/>
            <ac:spMk id="16" creationId="{4B42EA8D-47D0-4305-A5B1-0BD484F3A8A2}"/>
          </ac:spMkLst>
        </pc:spChg>
        <pc:graphicFrameChg chg="add mod modGraphic">
          <ac:chgData name="Шинкарев Владислав Дмитриевич" userId="S::vshinkarev-19@edu.ranepa.ru::4f748534-7ae9-4e0b-a865-5a0172c70d2b" providerId="AD" clId="Web-{8B88B5CD-F0DE-6DCF-577B-4A552037B65A}" dt="2023-10-29T18:59:38.237" v="65"/>
          <ac:graphicFrameMkLst>
            <pc:docMk/>
            <pc:sldMk cId="4255339954" sldId="269"/>
            <ac:graphicFrameMk id="5" creationId="{157E179B-AE74-A1AC-8BD1-C5F2F46D018E}"/>
          </ac:graphicFrameMkLst>
        </pc:graphicFrameChg>
      </pc:sldChg>
    </pc:docChg>
  </pc:docChgLst>
  <pc:docChgLst>
    <pc:chgData name="Шинкарев Владислав Дмитриевич" userId="S::vshinkarev-19@edu.ranepa.ru::4f748534-7ae9-4e0b-a865-5a0172c70d2b" providerId="AD" clId="Web-{215F504D-4EEF-CF1F-D702-7B893199AC43}"/>
    <pc:docChg chg="modSld">
      <pc:chgData name="Шинкарев Владислав Дмитриевич" userId="S::vshinkarev-19@edu.ranepa.ru::4f748534-7ae9-4e0b-a865-5a0172c70d2b" providerId="AD" clId="Web-{215F504D-4EEF-CF1F-D702-7B893199AC43}" dt="2023-11-23T19:16:34.566" v="74"/>
      <pc:docMkLst>
        <pc:docMk/>
      </pc:docMkLst>
      <pc:sldChg chg="modSp">
        <pc:chgData name="Шинкарев Владислав Дмитриевич" userId="S::vshinkarev-19@edu.ranepa.ru::4f748534-7ae9-4e0b-a865-5a0172c70d2b" providerId="AD" clId="Web-{215F504D-4EEF-CF1F-D702-7B893199AC43}" dt="2023-11-23T19:08:07.814" v="1" actId="20577"/>
        <pc:sldMkLst>
          <pc:docMk/>
          <pc:sldMk cId="1696704011" sldId="272"/>
        </pc:sldMkLst>
        <pc:spChg chg="mod">
          <ac:chgData name="Шинкарев Владислав Дмитриевич" userId="S::vshinkarev-19@edu.ranepa.ru::4f748534-7ae9-4e0b-a865-5a0172c70d2b" providerId="AD" clId="Web-{215F504D-4EEF-CF1F-D702-7B893199AC43}" dt="2023-11-23T19:08:07.814" v="1" actId="20577"/>
          <ac:spMkLst>
            <pc:docMk/>
            <pc:sldMk cId="1696704011" sldId="272"/>
            <ac:spMk id="3" creationId="{C4E7C041-06B8-616F-F38D-A6D485F1E774}"/>
          </ac:spMkLst>
        </pc:spChg>
      </pc:sldChg>
      <pc:sldChg chg="modSp">
        <pc:chgData name="Шинкарев Владислав Дмитриевич" userId="S::vshinkarev-19@edu.ranepa.ru::4f748534-7ae9-4e0b-a865-5a0172c70d2b" providerId="AD" clId="Web-{215F504D-4EEF-CF1F-D702-7B893199AC43}" dt="2023-11-23T19:09:31.973" v="13" actId="1076"/>
        <pc:sldMkLst>
          <pc:docMk/>
          <pc:sldMk cId="2458229790" sldId="273"/>
        </pc:sldMkLst>
        <pc:spChg chg="mod">
          <ac:chgData name="Шинкарев Владислав Дмитриевич" userId="S::vshinkarev-19@edu.ranepa.ru::4f748534-7ae9-4e0b-a865-5a0172c70d2b" providerId="AD" clId="Web-{215F504D-4EEF-CF1F-D702-7B893199AC43}" dt="2023-11-23T19:09:19.816" v="8" actId="14100"/>
          <ac:spMkLst>
            <pc:docMk/>
            <pc:sldMk cId="2458229790" sldId="273"/>
            <ac:spMk id="2" creationId="{40DF6C23-F2AF-D482-CC57-999478E31114}"/>
          </ac:spMkLst>
        </pc:spChg>
        <pc:spChg chg="mod">
          <ac:chgData name="Шинкарев Владислав Дмитриевич" userId="S::vshinkarev-19@edu.ranepa.ru::4f748534-7ae9-4e0b-a865-5a0172c70d2b" providerId="AD" clId="Web-{215F504D-4EEF-CF1F-D702-7B893199AC43}" dt="2023-11-23T19:09:31.973" v="13" actId="1076"/>
          <ac:spMkLst>
            <pc:docMk/>
            <pc:sldMk cId="2458229790" sldId="273"/>
            <ac:spMk id="3" creationId="{EF5CCEB3-83D2-FB05-DCF1-754DB84B4B96}"/>
          </ac:spMkLst>
        </pc:spChg>
      </pc:sldChg>
      <pc:sldChg chg="addSp modSp mod setBg">
        <pc:chgData name="Шинкарев Владислав Дмитриевич" userId="S::vshinkarev-19@edu.ranepa.ru::4f748534-7ae9-4e0b-a865-5a0172c70d2b" providerId="AD" clId="Web-{215F504D-4EEF-CF1F-D702-7B893199AC43}" dt="2023-11-23T19:11:00.585" v="22" actId="1076"/>
        <pc:sldMkLst>
          <pc:docMk/>
          <pc:sldMk cId="738374868" sldId="274"/>
        </pc:sldMkLst>
        <pc:spChg chg="mod">
          <ac:chgData name="Шинкарев Владислав Дмитриевич" userId="S::vshinkarev-19@edu.ranepa.ru::4f748534-7ae9-4e0b-a865-5a0172c70d2b" providerId="AD" clId="Web-{215F504D-4EEF-CF1F-D702-7B893199AC43}" dt="2023-11-23T19:10:31.694" v="17"/>
          <ac:spMkLst>
            <pc:docMk/>
            <pc:sldMk cId="738374868" sldId="274"/>
            <ac:spMk id="2" creationId="{041D803C-9385-61F4-819F-5C56DA0A2B69}"/>
          </ac:spMkLst>
        </pc:spChg>
        <pc:spChg chg="mod">
          <ac:chgData name="Шинкарев Владислав Дмитриевич" userId="S::vshinkarev-19@edu.ranepa.ru::4f748534-7ae9-4e0b-a865-5a0172c70d2b" providerId="AD" clId="Web-{215F504D-4EEF-CF1F-D702-7B893199AC43}" dt="2023-11-23T19:11:00.585" v="22" actId="1076"/>
          <ac:spMkLst>
            <pc:docMk/>
            <pc:sldMk cId="738374868" sldId="274"/>
            <ac:spMk id="3" creationId="{BAB93B08-8140-82A9-678A-247DBD22E46B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0:31.694" v="17"/>
          <ac:spMkLst>
            <pc:docMk/>
            <pc:sldMk cId="738374868" sldId="274"/>
            <ac:spMk id="10" creationId="{46AD51EB-971C-4722-9A98-42EB5ABCADA3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0:31.694" v="17"/>
          <ac:spMkLst>
            <pc:docMk/>
            <pc:sldMk cId="738374868" sldId="274"/>
            <ac:spMk id="12" creationId="{3894A7A4-3F4E-414B-97FB-E4C862AD1400}"/>
          </ac:spMkLst>
        </pc:spChg>
        <pc:picChg chg="add">
          <ac:chgData name="Шинкарев Владислав Дмитриевич" userId="S::vshinkarev-19@edu.ranepa.ru::4f748534-7ae9-4e0b-a865-5a0172c70d2b" providerId="AD" clId="Web-{215F504D-4EEF-CF1F-D702-7B893199AC43}" dt="2023-11-23T19:10:31.694" v="17"/>
          <ac:picMkLst>
            <pc:docMk/>
            <pc:sldMk cId="738374868" sldId="274"/>
            <ac:picMk id="7" creationId="{C231BC1B-3E98-5CF2-9993-34B3427EED83}"/>
          </ac:picMkLst>
        </pc:picChg>
      </pc:sldChg>
      <pc:sldChg chg="addSp delSp modSp mod setBg">
        <pc:chgData name="Шинкарев Владислав Дмитриевич" userId="S::vshinkarev-19@edu.ranepa.ru::4f748534-7ae9-4e0b-a865-5a0172c70d2b" providerId="AD" clId="Web-{215F504D-4EEF-CF1F-D702-7B893199AC43}" dt="2023-11-23T19:16:34.566" v="74"/>
        <pc:sldMkLst>
          <pc:docMk/>
          <pc:sldMk cId="225263662" sldId="275"/>
        </pc:sldMkLst>
        <pc:spChg chg="mod">
          <ac:chgData name="Шинкарев Владислав Дмитриевич" userId="S::vshinkarev-19@edu.ranepa.ru::4f748534-7ae9-4e0b-a865-5a0172c70d2b" providerId="AD" clId="Web-{215F504D-4EEF-CF1F-D702-7B893199AC43}" dt="2023-11-23T19:16:34.566" v="74"/>
          <ac:spMkLst>
            <pc:docMk/>
            <pc:sldMk cId="225263662" sldId="275"/>
            <ac:spMk id="2" creationId="{113BDFCC-F7DF-7ECB-5E94-E0E5CD33ACC6}"/>
          </ac:spMkLst>
        </pc:spChg>
        <pc:spChg chg="del mod">
          <ac:chgData name="Шинкарев Владислав Дмитриевич" userId="S::vshinkarev-19@edu.ranepa.ru::4f748534-7ae9-4e0b-a865-5a0172c70d2b" providerId="AD" clId="Web-{215F504D-4EEF-CF1F-D702-7B893199AC43}" dt="2023-11-23T19:16:34.566" v="74"/>
          <ac:spMkLst>
            <pc:docMk/>
            <pc:sldMk cId="225263662" sldId="275"/>
            <ac:spMk id="3" creationId="{9712E0B1-DE04-DA63-B6FE-AC1230D18357}"/>
          </ac:spMkLst>
        </pc:spChg>
        <pc:spChg chg="add del">
          <ac:chgData name="Шинкарев Владислав Дмитриевич" userId="S::vshinkarev-19@edu.ranepa.ru::4f748534-7ae9-4e0b-a865-5a0172c70d2b" providerId="AD" clId="Web-{215F504D-4EEF-CF1F-D702-7B893199AC43}" dt="2023-11-23T19:16:34.254" v="73"/>
          <ac:spMkLst>
            <pc:docMk/>
            <pc:sldMk cId="225263662" sldId="275"/>
            <ac:spMk id="9" creationId="{5833CE96-7CBC-47F1-AA9E-1C0149040644}"/>
          </ac:spMkLst>
        </pc:spChg>
        <pc:spChg chg="add del">
          <ac:chgData name="Шинкарев Владислав Дмитриевич" userId="S::vshinkarev-19@edu.ranepa.ru::4f748534-7ae9-4e0b-a865-5a0172c70d2b" providerId="AD" clId="Web-{215F504D-4EEF-CF1F-D702-7B893199AC43}" dt="2023-11-23T19:16:34.254" v="73"/>
          <ac:spMkLst>
            <pc:docMk/>
            <pc:sldMk cId="225263662" sldId="275"/>
            <ac:spMk id="11" creationId="{6B1D699A-DF55-40A0-808D-D091417F0903}"/>
          </ac:spMkLst>
        </pc:spChg>
        <pc:spChg chg="add del">
          <ac:chgData name="Шинкарев Владислав Дмитриевич" userId="S::vshinkarev-19@edu.ranepa.ru::4f748534-7ae9-4e0b-a865-5a0172c70d2b" providerId="AD" clId="Web-{215F504D-4EEF-CF1F-D702-7B893199AC43}" dt="2023-11-23T19:16:34.254" v="73"/>
          <ac:spMkLst>
            <pc:docMk/>
            <pc:sldMk cId="225263662" sldId="275"/>
            <ac:spMk id="13" creationId="{9784E32B-BE49-459D-8E4C-E0678A8800C5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6:34.566" v="74"/>
          <ac:spMkLst>
            <pc:docMk/>
            <pc:sldMk cId="225263662" sldId="275"/>
            <ac:spMk id="15" creationId="{1441B98B-6E41-475D-97DA-426952893D68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6:34.566" v="74"/>
          <ac:spMkLst>
            <pc:docMk/>
            <pc:sldMk cId="225263662" sldId="275"/>
            <ac:spMk id="16" creationId="{1D5A84C6-7CFF-4BEC-9A76-A46ABA945E90}"/>
          </ac:spMkLst>
        </pc:spChg>
        <pc:graphicFrameChg chg="add">
          <ac:chgData name="Шинкарев Владислав Дмитриевич" userId="S::vshinkarev-19@edu.ranepa.ru::4f748534-7ae9-4e0b-a865-5a0172c70d2b" providerId="AD" clId="Web-{215F504D-4EEF-CF1F-D702-7B893199AC43}" dt="2023-11-23T19:16:34.566" v="74"/>
          <ac:graphicFrameMkLst>
            <pc:docMk/>
            <pc:sldMk cId="225263662" sldId="275"/>
            <ac:graphicFrameMk id="17" creationId="{C4D93097-BDEC-17CC-AB2F-3384E79A2E96}"/>
          </ac:graphicFrameMkLst>
        </pc:graphicFrameChg>
        <pc:picChg chg="add del">
          <ac:chgData name="Шинкарев Владислав Дмитриевич" userId="S::vshinkarev-19@edu.ranepa.ru::4f748534-7ae9-4e0b-a865-5a0172c70d2b" providerId="AD" clId="Web-{215F504D-4EEF-CF1F-D702-7B893199AC43}" dt="2023-11-23T19:16:34.254" v="73"/>
          <ac:picMkLst>
            <pc:docMk/>
            <pc:sldMk cId="225263662" sldId="275"/>
            <ac:picMk id="5" creationId="{2369B981-E962-2AF3-EFEB-F59C8DE98614}"/>
          </ac:picMkLst>
        </pc:picChg>
      </pc:sldChg>
      <pc:sldChg chg="addSp delSp modSp mod setBg">
        <pc:chgData name="Шинкарев Владислав Дмитриевич" userId="S::vshinkarev-19@edu.ranepa.ru::4f748534-7ae9-4e0b-a865-5a0172c70d2b" providerId="AD" clId="Web-{215F504D-4EEF-CF1F-D702-7B893199AC43}" dt="2023-11-23T19:15:57.393" v="71"/>
        <pc:sldMkLst>
          <pc:docMk/>
          <pc:sldMk cId="1472673711" sldId="276"/>
        </pc:sldMkLst>
        <pc:spChg chg="mod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2" creationId="{8077BA37-D7A5-3CB4-D45F-BB78522174C3}"/>
          </ac:spMkLst>
        </pc:spChg>
        <pc:spChg chg="mod">
          <ac:chgData name="Шинкарев Владислав Дмитриевич" userId="S::vshinkarev-19@edu.ranepa.ru::4f748534-7ae9-4e0b-a865-5a0172c70d2b" providerId="AD" clId="Web-{215F504D-4EEF-CF1F-D702-7B893199AC43}" dt="2023-11-23T19:15:57.393" v="71"/>
          <ac:spMkLst>
            <pc:docMk/>
            <pc:sldMk cId="1472673711" sldId="276"/>
            <ac:spMk id="3" creationId="{DE4A497E-09E4-43E9-C855-ECFF7FAA3430}"/>
          </ac:spMkLst>
        </pc:spChg>
        <pc:spChg chg="add del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9" creationId="{571F2694-AE24-4893-BEF3-43FE324DF02C}"/>
          </ac:spMkLst>
        </pc:spChg>
        <pc:spChg chg="add del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11" creationId="{6D69FA61-5492-4236-8378-D67E60D7810C}"/>
          </ac:spMkLst>
        </pc:spChg>
        <pc:spChg chg="add del">
          <ac:chgData name="Шинкарев Владислав Дмитриевич" userId="S::vshinkarev-19@edu.ranepa.ru::4f748534-7ae9-4e0b-a865-5a0172c70d2b" providerId="AD" clId="Web-{215F504D-4EEF-CF1F-D702-7B893199AC43}" dt="2023-11-23T19:15:42.971" v="64"/>
          <ac:spMkLst>
            <pc:docMk/>
            <pc:sldMk cId="1472673711" sldId="276"/>
            <ac:spMk id="16" creationId="{571F2694-AE24-4893-BEF3-43FE324DF02C}"/>
          </ac:spMkLst>
        </pc:spChg>
        <pc:spChg chg="add del">
          <ac:chgData name="Шинкарев Владислав Дмитриевич" userId="S::vshinkarev-19@edu.ranepa.ru::4f748534-7ae9-4e0b-a865-5a0172c70d2b" providerId="AD" clId="Web-{215F504D-4EEF-CF1F-D702-7B893199AC43}" dt="2023-11-23T19:15:42.971" v="64"/>
          <ac:spMkLst>
            <pc:docMk/>
            <pc:sldMk cId="1472673711" sldId="276"/>
            <ac:spMk id="18" creationId="{6D69FA61-5492-4236-8378-D67E60D7810C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20" creationId="{D3D27CB3-A194-4D33-8FF6-0B71CA5A348A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21" creationId="{368F9D89-54B8-41F8-8839-49992D645882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22" creationId="{19D0E688-E23E-43B0-9C68-AE7A8634309E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23" creationId="{F2EB764E-4EF9-4AB3-9ACB-6FFF21C3E849}"/>
          </ac:spMkLst>
        </pc:spChg>
        <pc:spChg chg="add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spMkLst>
            <pc:docMk/>
            <pc:sldMk cId="1472673711" sldId="276"/>
            <ac:spMk id="24" creationId="{16A81337-D121-4D4C-AF57-21F875DFBC3B}"/>
          </ac:spMkLst>
        </pc:spChg>
        <pc:picChg chg="add mod ord">
          <ac:chgData name="Шинкарев Владислав Дмитриевич" userId="S::vshinkarev-19@edu.ranepa.ru::4f748534-7ae9-4e0b-a865-5a0172c70d2b" providerId="AD" clId="Web-{215F504D-4EEF-CF1F-D702-7B893199AC43}" dt="2023-11-23T19:15:43.111" v="65"/>
          <ac:picMkLst>
            <pc:docMk/>
            <pc:sldMk cId="1472673711" sldId="276"/>
            <ac:picMk id="5" creationId="{1D011198-DD1F-7362-862E-45E9F841117A}"/>
          </ac:picMkLst>
        </pc:picChg>
      </pc:sldChg>
    </pc:docChg>
  </pc:docChgLst>
  <pc:docChgLst>
    <pc:chgData name="Шинкарев Владислав Дмитриевич" userId="S::vshinkarev-19@edu.ranepa.ru::4f748534-7ae9-4e0b-a865-5a0172c70d2b" providerId="AD" clId="Web-{BD42CA18-5FF8-083A-8F1D-91FB7FAB3321}"/>
    <pc:docChg chg="addSld modSld">
      <pc:chgData name="Шинкарев Владислав Дмитриевич" userId="S::vshinkarev-19@edu.ranepa.ru::4f748534-7ae9-4e0b-a865-5a0172c70d2b" providerId="AD" clId="Web-{BD42CA18-5FF8-083A-8F1D-91FB7FAB3321}" dt="2023-11-23T18:53:19.405" v="6"/>
      <pc:docMkLst>
        <pc:docMk/>
      </pc:docMkLst>
      <pc:sldChg chg="addSp modSp new mod setBg">
        <pc:chgData name="Шинкарев Владислав Дмитриевич" userId="S::vshinkarev-19@edu.ranepa.ru::4f748534-7ae9-4e0b-a865-5a0172c70d2b" providerId="AD" clId="Web-{BD42CA18-5FF8-083A-8F1D-91FB7FAB3321}" dt="2023-11-23T18:53:19.405" v="6"/>
        <pc:sldMkLst>
          <pc:docMk/>
          <pc:sldMk cId="1117638713" sldId="270"/>
        </pc:sldMkLst>
        <pc:spChg chg="mod">
          <ac:chgData name="Шинкарев Владислав Дмитриевич" userId="S::vshinkarev-19@edu.ranepa.ru::4f748534-7ae9-4e0b-a865-5a0172c70d2b" providerId="AD" clId="Web-{BD42CA18-5FF8-083A-8F1D-91FB7FAB3321}" dt="2023-11-23T18:53:19.405" v="6"/>
          <ac:spMkLst>
            <pc:docMk/>
            <pc:sldMk cId="1117638713" sldId="270"/>
            <ac:spMk id="2" creationId="{36515A20-D5F6-683E-0EC0-85D18128A048}"/>
          </ac:spMkLst>
        </pc:spChg>
        <pc:spChg chg="mod">
          <ac:chgData name="Шинкарев Владислав Дмитриевич" userId="S::vshinkarev-19@edu.ranepa.ru::4f748534-7ae9-4e0b-a865-5a0172c70d2b" providerId="AD" clId="Web-{BD42CA18-5FF8-083A-8F1D-91FB7FAB3321}" dt="2023-11-23T18:53:19.405" v="6"/>
          <ac:spMkLst>
            <pc:docMk/>
            <pc:sldMk cId="1117638713" sldId="270"/>
            <ac:spMk id="3" creationId="{7F10E8D4-813A-D1F2-4527-8BDB7B9A6B75}"/>
          </ac:spMkLst>
        </pc:spChg>
        <pc:spChg chg="add">
          <ac:chgData name="Шинкарев Владислав Дмитриевич" userId="S::vshinkarev-19@edu.ranepa.ru::4f748534-7ae9-4e0b-a865-5a0172c70d2b" providerId="AD" clId="Web-{BD42CA18-5FF8-083A-8F1D-91FB7FAB3321}" dt="2023-11-23T18:53:19.405" v="6"/>
          <ac:spMkLst>
            <pc:docMk/>
            <pc:sldMk cId="1117638713" sldId="270"/>
            <ac:spMk id="9" creationId="{5833CE96-7CBC-47F1-AA9E-1C0149040644}"/>
          </ac:spMkLst>
        </pc:spChg>
        <pc:spChg chg="add">
          <ac:chgData name="Шинкарев Владислав Дмитриевич" userId="S::vshinkarev-19@edu.ranepa.ru::4f748534-7ae9-4e0b-a865-5a0172c70d2b" providerId="AD" clId="Web-{BD42CA18-5FF8-083A-8F1D-91FB7FAB3321}" dt="2023-11-23T18:53:19.405" v="6"/>
          <ac:spMkLst>
            <pc:docMk/>
            <pc:sldMk cId="1117638713" sldId="270"/>
            <ac:spMk id="11" creationId="{6B1D699A-DF55-40A0-808D-D091417F0903}"/>
          </ac:spMkLst>
        </pc:spChg>
        <pc:spChg chg="add">
          <ac:chgData name="Шинкарев Владислав Дмитриевич" userId="S::vshinkarev-19@edu.ranepa.ru::4f748534-7ae9-4e0b-a865-5a0172c70d2b" providerId="AD" clId="Web-{BD42CA18-5FF8-083A-8F1D-91FB7FAB3321}" dt="2023-11-23T18:53:19.405" v="6"/>
          <ac:spMkLst>
            <pc:docMk/>
            <pc:sldMk cId="1117638713" sldId="270"/>
            <ac:spMk id="13" creationId="{9784E32B-BE49-459D-8E4C-E0678A8800C5}"/>
          </ac:spMkLst>
        </pc:spChg>
        <pc:picChg chg="add">
          <ac:chgData name="Шинкарев Владислав Дмитриевич" userId="S::vshinkarev-19@edu.ranepa.ru::4f748534-7ae9-4e0b-a865-5a0172c70d2b" providerId="AD" clId="Web-{BD42CA18-5FF8-083A-8F1D-91FB7FAB3321}" dt="2023-11-23T18:53:19.405" v="6"/>
          <ac:picMkLst>
            <pc:docMk/>
            <pc:sldMk cId="1117638713" sldId="270"/>
            <ac:picMk id="5" creationId="{7BD9F25F-61A7-4878-999D-AE8EF0685CC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20.svg"/><Relationship Id="rId1" Type="http://schemas.openxmlformats.org/officeDocument/2006/relationships/image" Target="../media/image14.png"/><Relationship Id="rId6" Type="http://schemas.openxmlformats.org/officeDocument/2006/relationships/image" Target="../media/image24.svg"/><Relationship Id="rId5" Type="http://schemas.openxmlformats.org/officeDocument/2006/relationships/image" Target="../media/image16.png"/><Relationship Id="rId4" Type="http://schemas.openxmlformats.org/officeDocument/2006/relationships/image" Target="../media/image22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28.svg"/><Relationship Id="rId1" Type="http://schemas.openxmlformats.org/officeDocument/2006/relationships/image" Target="../media/image19.png"/><Relationship Id="rId6" Type="http://schemas.openxmlformats.org/officeDocument/2006/relationships/image" Target="../media/image32.svg"/><Relationship Id="rId5" Type="http://schemas.openxmlformats.org/officeDocument/2006/relationships/image" Target="../media/image21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20.svg"/><Relationship Id="rId1" Type="http://schemas.openxmlformats.org/officeDocument/2006/relationships/image" Target="../media/image14.png"/><Relationship Id="rId6" Type="http://schemas.openxmlformats.org/officeDocument/2006/relationships/image" Target="../media/image24.svg"/><Relationship Id="rId5" Type="http://schemas.openxmlformats.org/officeDocument/2006/relationships/image" Target="../media/image16.png"/><Relationship Id="rId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28.svg"/><Relationship Id="rId1" Type="http://schemas.openxmlformats.org/officeDocument/2006/relationships/image" Target="../media/image19.png"/><Relationship Id="rId6" Type="http://schemas.openxmlformats.org/officeDocument/2006/relationships/image" Target="../media/image32.svg"/><Relationship Id="rId5" Type="http://schemas.openxmlformats.org/officeDocument/2006/relationships/image" Target="../media/image21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78B6D7-0661-4A93-BF4E-5910BB5497E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88BCAA3-3DFE-44BC-AF77-5680A41DF498}">
      <dgm:prSet/>
      <dgm:spPr/>
      <dgm:t>
        <a:bodyPr/>
        <a:lstStyle/>
        <a:p>
          <a:r>
            <a:rPr lang="ru-RU"/>
            <a:t>Уменьшение объема пластиковых отходов, что способствует экологически чистой среде.</a:t>
          </a:r>
          <a:endParaRPr lang="en-US"/>
        </a:p>
      </dgm:t>
    </dgm:pt>
    <dgm:pt modelId="{A82D65B3-48C1-45E4-AA06-412161C3CDAC}" type="parTrans" cxnId="{BDBBCC60-4F04-4E4B-9F03-FCB6B4756267}">
      <dgm:prSet/>
      <dgm:spPr/>
      <dgm:t>
        <a:bodyPr/>
        <a:lstStyle/>
        <a:p>
          <a:endParaRPr lang="en-US"/>
        </a:p>
      </dgm:t>
    </dgm:pt>
    <dgm:pt modelId="{B2854194-6D13-4ECF-B3EF-BDD5CEE0E583}" type="sibTrans" cxnId="{BDBBCC60-4F04-4E4B-9F03-FCB6B4756267}">
      <dgm:prSet/>
      <dgm:spPr/>
      <dgm:t>
        <a:bodyPr/>
        <a:lstStyle/>
        <a:p>
          <a:endParaRPr lang="en-US"/>
        </a:p>
      </dgm:t>
    </dgm:pt>
    <dgm:pt modelId="{F3E34E49-BDD7-45A1-BB05-AE722C025E36}">
      <dgm:prSet/>
      <dgm:spPr/>
      <dgm:t>
        <a:bodyPr/>
        <a:lstStyle/>
        <a:p>
          <a:r>
            <a:rPr lang="ru-RU"/>
            <a:t>Повышение осведомленности о проблемах переработки пластика и утилизации отходов.</a:t>
          </a:r>
          <a:endParaRPr lang="en-US"/>
        </a:p>
      </dgm:t>
    </dgm:pt>
    <dgm:pt modelId="{9CDD95A9-DE87-45E5-B1AE-D9F868E300E5}" type="parTrans" cxnId="{CDFAD2D6-6D64-4D8F-86B9-8F79B3CEB89F}">
      <dgm:prSet/>
      <dgm:spPr/>
      <dgm:t>
        <a:bodyPr/>
        <a:lstStyle/>
        <a:p>
          <a:endParaRPr lang="en-US"/>
        </a:p>
      </dgm:t>
    </dgm:pt>
    <dgm:pt modelId="{93916F15-26D8-47F8-8781-083F2706C908}" type="sibTrans" cxnId="{CDFAD2D6-6D64-4D8F-86B9-8F79B3CEB89F}">
      <dgm:prSet/>
      <dgm:spPr/>
      <dgm:t>
        <a:bodyPr/>
        <a:lstStyle/>
        <a:p>
          <a:endParaRPr lang="en-US"/>
        </a:p>
      </dgm:t>
    </dgm:pt>
    <dgm:pt modelId="{4002B751-F536-4BE7-A165-DBCC5DC96FCA}">
      <dgm:prSet/>
      <dgm:spPr/>
      <dgm:t>
        <a:bodyPr/>
        <a:lstStyle/>
        <a:p>
          <a:r>
            <a:rPr lang="ru-RU"/>
            <a:t>Создание новых возможностей для дополнительной прибыли и снижения потребления новых пластиковых материалов.</a:t>
          </a:r>
          <a:endParaRPr lang="en-US"/>
        </a:p>
      </dgm:t>
    </dgm:pt>
    <dgm:pt modelId="{050FA662-C8C1-4C19-BEFC-D281B91F8E52}" type="parTrans" cxnId="{01C6D967-8199-43A5-B23A-198CAAACED94}">
      <dgm:prSet/>
      <dgm:spPr/>
      <dgm:t>
        <a:bodyPr/>
        <a:lstStyle/>
        <a:p>
          <a:endParaRPr lang="en-US"/>
        </a:p>
      </dgm:t>
    </dgm:pt>
    <dgm:pt modelId="{4E444DDB-BFD3-48C0-9298-EE2D4808DCE9}" type="sibTrans" cxnId="{01C6D967-8199-43A5-B23A-198CAAACED94}">
      <dgm:prSet/>
      <dgm:spPr/>
      <dgm:t>
        <a:bodyPr/>
        <a:lstStyle/>
        <a:p>
          <a:endParaRPr lang="en-US"/>
        </a:p>
      </dgm:t>
    </dgm:pt>
    <dgm:pt modelId="{6167656F-B56F-4F0E-848D-8853E50D6C14}" type="pres">
      <dgm:prSet presAssocID="{1D78B6D7-0661-4A93-BF4E-5910BB5497E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9DF9C8-E90B-470B-87B4-D399A9DA2309}" type="pres">
      <dgm:prSet presAssocID="{288BCAA3-3DFE-44BC-AF77-5680A41DF498}" presName="compNode" presStyleCnt="0"/>
      <dgm:spPr/>
    </dgm:pt>
    <dgm:pt modelId="{1653E44E-5A6F-42BD-909D-E5E17549E657}" type="pres">
      <dgm:prSet presAssocID="{288BCAA3-3DFE-44BC-AF77-5680A41DF498}" presName="bgRect" presStyleLbl="bgShp" presStyleIdx="0" presStyleCnt="3"/>
      <dgm:spPr/>
    </dgm:pt>
    <dgm:pt modelId="{3C87E522-4E3C-4FA6-AE9C-B5E0F0C1B989}" type="pres">
      <dgm:prSet presAssocID="{288BCAA3-3DFE-44BC-AF77-5680A41DF498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Переработка"/>
        </a:ext>
      </dgm:extLst>
    </dgm:pt>
    <dgm:pt modelId="{B4DAB3D3-451B-4988-B013-CA55BE1A0AFA}" type="pres">
      <dgm:prSet presAssocID="{288BCAA3-3DFE-44BC-AF77-5680A41DF498}" presName="spaceRect" presStyleCnt="0"/>
      <dgm:spPr/>
    </dgm:pt>
    <dgm:pt modelId="{BACB45D1-451A-4DC2-85CA-53DF2F2B707B}" type="pres">
      <dgm:prSet presAssocID="{288BCAA3-3DFE-44BC-AF77-5680A41DF498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BA8AAAF-9DC4-4A95-91E6-760E190725F1}" type="pres">
      <dgm:prSet presAssocID="{B2854194-6D13-4ECF-B3EF-BDD5CEE0E583}" presName="sibTrans" presStyleCnt="0"/>
      <dgm:spPr/>
    </dgm:pt>
    <dgm:pt modelId="{A01C6636-CB49-4380-92D2-DFB053425C8F}" type="pres">
      <dgm:prSet presAssocID="{F3E34E49-BDD7-45A1-BB05-AE722C025E36}" presName="compNode" presStyleCnt="0"/>
      <dgm:spPr/>
    </dgm:pt>
    <dgm:pt modelId="{82118775-A845-4912-8E6F-F72A0ED4781E}" type="pres">
      <dgm:prSet presAssocID="{F3E34E49-BDD7-45A1-BB05-AE722C025E36}" presName="bgRect" presStyleLbl="bgShp" presStyleIdx="1" presStyleCnt="3"/>
      <dgm:spPr/>
    </dgm:pt>
    <dgm:pt modelId="{AE4CBD96-B0ED-44BA-A12A-629FB08992CF}" type="pres">
      <dgm:prSet presAssocID="{F3E34E49-BDD7-45A1-BB05-AE722C025E36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Recycle Sign"/>
        </a:ext>
      </dgm:extLst>
    </dgm:pt>
    <dgm:pt modelId="{1802B823-C43F-4C49-82A8-DC6ED77E2F64}" type="pres">
      <dgm:prSet presAssocID="{F3E34E49-BDD7-45A1-BB05-AE722C025E36}" presName="spaceRect" presStyleCnt="0"/>
      <dgm:spPr/>
    </dgm:pt>
    <dgm:pt modelId="{D6A1E498-856C-43FE-9AA2-915E1586D388}" type="pres">
      <dgm:prSet presAssocID="{F3E34E49-BDD7-45A1-BB05-AE722C025E36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F2655EA-456E-4BA8-A656-0D54093235DF}" type="pres">
      <dgm:prSet presAssocID="{93916F15-26D8-47F8-8781-083F2706C908}" presName="sibTrans" presStyleCnt="0"/>
      <dgm:spPr/>
    </dgm:pt>
    <dgm:pt modelId="{B1D3A1C8-F28D-4324-B480-702F9E7AB640}" type="pres">
      <dgm:prSet presAssocID="{4002B751-F536-4BE7-A165-DBCC5DC96FCA}" presName="compNode" presStyleCnt="0"/>
      <dgm:spPr/>
    </dgm:pt>
    <dgm:pt modelId="{331E35AD-A3B0-4264-B472-E8F5B1A3F176}" type="pres">
      <dgm:prSet presAssocID="{4002B751-F536-4BE7-A165-DBCC5DC96FCA}" presName="bgRect" presStyleLbl="bgShp" presStyleIdx="2" presStyleCnt="3"/>
      <dgm:spPr/>
    </dgm:pt>
    <dgm:pt modelId="{36CD95EF-2F38-447B-93C2-FD17D549E68C}" type="pres">
      <dgm:prSet presAssocID="{4002B751-F536-4BE7-A165-DBCC5DC96FCA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Фабрика"/>
        </a:ext>
      </dgm:extLst>
    </dgm:pt>
    <dgm:pt modelId="{E6730DEF-DBAC-4C0F-9A7A-DC679F319079}" type="pres">
      <dgm:prSet presAssocID="{4002B751-F536-4BE7-A165-DBCC5DC96FCA}" presName="spaceRect" presStyleCnt="0"/>
      <dgm:spPr/>
    </dgm:pt>
    <dgm:pt modelId="{03930514-74D2-4B32-BB43-5EF14F87E1A7}" type="pres">
      <dgm:prSet presAssocID="{4002B751-F536-4BE7-A165-DBCC5DC96FCA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A1818EA4-BDCE-41FB-B02F-AC7D22FF5F02}" type="presOf" srcId="{4002B751-F536-4BE7-A165-DBCC5DC96FCA}" destId="{03930514-74D2-4B32-BB43-5EF14F87E1A7}" srcOrd="0" destOrd="0" presId="urn:microsoft.com/office/officeart/2018/2/layout/IconVerticalSolidList"/>
    <dgm:cxn modelId="{CDFAD2D6-6D64-4D8F-86B9-8F79B3CEB89F}" srcId="{1D78B6D7-0661-4A93-BF4E-5910BB5497EB}" destId="{F3E34E49-BDD7-45A1-BB05-AE722C025E36}" srcOrd="1" destOrd="0" parTransId="{9CDD95A9-DE87-45E5-B1AE-D9F868E300E5}" sibTransId="{93916F15-26D8-47F8-8781-083F2706C908}"/>
    <dgm:cxn modelId="{14A85468-CA1F-4F35-858E-010E0C18D75C}" type="presOf" srcId="{288BCAA3-3DFE-44BC-AF77-5680A41DF498}" destId="{BACB45D1-451A-4DC2-85CA-53DF2F2B707B}" srcOrd="0" destOrd="0" presId="urn:microsoft.com/office/officeart/2018/2/layout/IconVerticalSolidList"/>
    <dgm:cxn modelId="{01C6D967-8199-43A5-B23A-198CAAACED94}" srcId="{1D78B6D7-0661-4A93-BF4E-5910BB5497EB}" destId="{4002B751-F536-4BE7-A165-DBCC5DC96FCA}" srcOrd="2" destOrd="0" parTransId="{050FA662-C8C1-4C19-BEFC-D281B91F8E52}" sibTransId="{4E444DDB-BFD3-48C0-9298-EE2D4808DCE9}"/>
    <dgm:cxn modelId="{0366DC2B-04D9-424C-8474-6432B4E20D00}" type="presOf" srcId="{1D78B6D7-0661-4A93-BF4E-5910BB5497EB}" destId="{6167656F-B56F-4F0E-848D-8853E50D6C14}" srcOrd="0" destOrd="0" presId="urn:microsoft.com/office/officeart/2018/2/layout/IconVerticalSolidList"/>
    <dgm:cxn modelId="{1B9398B3-3E8E-456E-B20C-378309634474}" type="presOf" srcId="{F3E34E49-BDD7-45A1-BB05-AE722C025E36}" destId="{D6A1E498-856C-43FE-9AA2-915E1586D388}" srcOrd="0" destOrd="0" presId="urn:microsoft.com/office/officeart/2018/2/layout/IconVerticalSolidList"/>
    <dgm:cxn modelId="{BDBBCC60-4F04-4E4B-9F03-FCB6B4756267}" srcId="{1D78B6D7-0661-4A93-BF4E-5910BB5497EB}" destId="{288BCAA3-3DFE-44BC-AF77-5680A41DF498}" srcOrd="0" destOrd="0" parTransId="{A82D65B3-48C1-45E4-AA06-412161C3CDAC}" sibTransId="{B2854194-6D13-4ECF-B3EF-BDD5CEE0E583}"/>
    <dgm:cxn modelId="{8E743B65-20AC-452E-846E-7762F3D19AA7}" type="presParOf" srcId="{6167656F-B56F-4F0E-848D-8853E50D6C14}" destId="{569DF9C8-E90B-470B-87B4-D399A9DA2309}" srcOrd="0" destOrd="0" presId="urn:microsoft.com/office/officeart/2018/2/layout/IconVerticalSolidList"/>
    <dgm:cxn modelId="{035E80DB-4E38-4E17-BF58-A1674CCD9E54}" type="presParOf" srcId="{569DF9C8-E90B-470B-87B4-D399A9DA2309}" destId="{1653E44E-5A6F-42BD-909D-E5E17549E657}" srcOrd="0" destOrd="0" presId="urn:microsoft.com/office/officeart/2018/2/layout/IconVerticalSolidList"/>
    <dgm:cxn modelId="{2127FD3A-591A-4357-8431-6F9E29B09677}" type="presParOf" srcId="{569DF9C8-E90B-470B-87B4-D399A9DA2309}" destId="{3C87E522-4E3C-4FA6-AE9C-B5E0F0C1B989}" srcOrd="1" destOrd="0" presId="urn:microsoft.com/office/officeart/2018/2/layout/IconVerticalSolidList"/>
    <dgm:cxn modelId="{7456615D-BAD1-44B8-AD51-2C21678B6442}" type="presParOf" srcId="{569DF9C8-E90B-470B-87B4-D399A9DA2309}" destId="{B4DAB3D3-451B-4988-B013-CA55BE1A0AFA}" srcOrd="2" destOrd="0" presId="urn:microsoft.com/office/officeart/2018/2/layout/IconVerticalSolidList"/>
    <dgm:cxn modelId="{967624B9-31BC-48EC-99D1-039C432857BB}" type="presParOf" srcId="{569DF9C8-E90B-470B-87B4-D399A9DA2309}" destId="{BACB45D1-451A-4DC2-85CA-53DF2F2B707B}" srcOrd="3" destOrd="0" presId="urn:microsoft.com/office/officeart/2018/2/layout/IconVerticalSolidList"/>
    <dgm:cxn modelId="{C0FCAD34-75A3-4607-AFBD-EB54CD9AF92B}" type="presParOf" srcId="{6167656F-B56F-4F0E-848D-8853E50D6C14}" destId="{2BA8AAAF-9DC4-4A95-91E6-760E190725F1}" srcOrd="1" destOrd="0" presId="urn:microsoft.com/office/officeart/2018/2/layout/IconVerticalSolidList"/>
    <dgm:cxn modelId="{CFE5083A-EF8E-4917-A4CC-B9E60E91A28E}" type="presParOf" srcId="{6167656F-B56F-4F0E-848D-8853E50D6C14}" destId="{A01C6636-CB49-4380-92D2-DFB053425C8F}" srcOrd="2" destOrd="0" presId="urn:microsoft.com/office/officeart/2018/2/layout/IconVerticalSolidList"/>
    <dgm:cxn modelId="{D13925FA-0BA4-4E22-9123-B3D4066858BB}" type="presParOf" srcId="{A01C6636-CB49-4380-92D2-DFB053425C8F}" destId="{82118775-A845-4912-8E6F-F72A0ED4781E}" srcOrd="0" destOrd="0" presId="urn:microsoft.com/office/officeart/2018/2/layout/IconVerticalSolidList"/>
    <dgm:cxn modelId="{61BDE3FE-B7CB-44CB-89BE-F7C8E0411B50}" type="presParOf" srcId="{A01C6636-CB49-4380-92D2-DFB053425C8F}" destId="{AE4CBD96-B0ED-44BA-A12A-629FB08992CF}" srcOrd="1" destOrd="0" presId="urn:microsoft.com/office/officeart/2018/2/layout/IconVerticalSolidList"/>
    <dgm:cxn modelId="{9586CBE4-C0D8-4C5B-B1DC-29E06601AF55}" type="presParOf" srcId="{A01C6636-CB49-4380-92D2-DFB053425C8F}" destId="{1802B823-C43F-4C49-82A8-DC6ED77E2F64}" srcOrd="2" destOrd="0" presId="urn:microsoft.com/office/officeart/2018/2/layout/IconVerticalSolidList"/>
    <dgm:cxn modelId="{56AA7D8C-7FD7-49CF-9721-308A8A80CD91}" type="presParOf" srcId="{A01C6636-CB49-4380-92D2-DFB053425C8F}" destId="{D6A1E498-856C-43FE-9AA2-915E1586D388}" srcOrd="3" destOrd="0" presId="urn:microsoft.com/office/officeart/2018/2/layout/IconVerticalSolidList"/>
    <dgm:cxn modelId="{3E9AB789-DBB7-458A-B1DE-9A5789ADD068}" type="presParOf" srcId="{6167656F-B56F-4F0E-848D-8853E50D6C14}" destId="{4F2655EA-456E-4BA8-A656-0D54093235DF}" srcOrd="3" destOrd="0" presId="urn:microsoft.com/office/officeart/2018/2/layout/IconVerticalSolidList"/>
    <dgm:cxn modelId="{AE37DEE2-FBBD-465E-AE3B-AEC8E3A03206}" type="presParOf" srcId="{6167656F-B56F-4F0E-848D-8853E50D6C14}" destId="{B1D3A1C8-F28D-4324-B480-702F9E7AB640}" srcOrd="4" destOrd="0" presId="urn:microsoft.com/office/officeart/2018/2/layout/IconVerticalSolidList"/>
    <dgm:cxn modelId="{76A8FB3F-CF78-4D0E-9077-7609332C0057}" type="presParOf" srcId="{B1D3A1C8-F28D-4324-B480-702F9E7AB640}" destId="{331E35AD-A3B0-4264-B472-E8F5B1A3F176}" srcOrd="0" destOrd="0" presId="urn:microsoft.com/office/officeart/2018/2/layout/IconVerticalSolidList"/>
    <dgm:cxn modelId="{CF6F98D3-862F-4557-81FB-6C0464E4EF4A}" type="presParOf" srcId="{B1D3A1C8-F28D-4324-B480-702F9E7AB640}" destId="{36CD95EF-2F38-447B-93C2-FD17D549E68C}" srcOrd="1" destOrd="0" presId="urn:microsoft.com/office/officeart/2018/2/layout/IconVerticalSolidList"/>
    <dgm:cxn modelId="{14B10645-8340-4CED-A2B1-C773DFB47618}" type="presParOf" srcId="{B1D3A1C8-F28D-4324-B480-702F9E7AB640}" destId="{E6730DEF-DBAC-4C0F-9A7A-DC679F319079}" srcOrd="2" destOrd="0" presId="urn:microsoft.com/office/officeart/2018/2/layout/IconVerticalSolidList"/>
    <dgm:cxn modelId="{98EC06A7-6BC8-4B22-9AF4-2904F22A6D00}" type="presParOf" srcId="{B1D3A1C8-F28D-4324-B480-702F9E7AB640}" destId="{03930514-74D2-4B32-BB43-5EF14F87E1A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7A096B-7BE2-44DF-8511-1A739BBB200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895C8AD-F797-4B12-BF97-546835F79D03}">
      <dgm:prSet/>
      <dgm:spPr/>
      <dgm:t>
        <a:bodyPr/>
        <a:lstStyle/>
        <a:p>
          <a:r>
            <a:rPr lang="ru-RU"/>
            <a:t>Онлайн-платформы и интернет-магазины.</a:t>
          </a:r>
          <a:endParaRPr lang="en-US"/>
        </a:p>
      </dgm:t>
    </dgm:pt>
    <dgm:pt modelId="{38F8BCBE-0880-4C9A-80B6-A6DAC4D62543}" type="parTrans" cxnId="{4D282D8D-D0F2-4F01-9072-DB8095562AEA}">
      <dgm:prSet/>
      <dgm:spPr/>
      <dgm:t>
        <a:bodyPr/>
        <a:lstStyle/>
        <a:p>
          <a:endParaRPr lang="en-US"/>
        </a:p>
      </dgm:t>
    </dgm:pt>
    <dgm:pt modelId="{40B9EE56-73D1-49C1-B556-DA59072025FF}" type="sibTrans" cxnId="{4D282D8D-D0F2-4F01-9072-DB8095562AEA}">
      <dgm:prSet/>
      <dgm:spPr/>
      <dgm:t>
        <a:bodyPr/>
        <a:lstStyle/>
        <a:p>
          <a:endParaRPr lang="en-US"/>
        </a:p>
      </dgm:t>
    </dgm:pt>
    <dgm:pt modelId="{411A0256-10EB-435D-B4E4-B4DE7A093C7D}">
      <dgm:prSet/>
      <dgm:spPr/>
      <dgm:t>
        <a:bodyPr/>
        <a:lstStyle/>
        <a:p>
          <a:r>
            <a:rPr lang="ru-RU"/>
            <a:t>Участие на местных рынках и ярмарках.</a:t>
          </a:r>
          <a:endParaRPr lang="en-US"/>
        </a:p>
      </dgm:t>
    </dgm:pt>
    <dgm:pt modelId="{C7F27E10-3569-478E-ACEF-C20CC593247F}" type="parTrans" cxnId="{6F35ABFD-685E-4E8B-8902-FB51780C1C1B}">
      <dgm:prSet/>
      <dgm:spPr/>
      <dgm:t>
        <a:bodyPr/>
        <a:lstStyle/>
        <a:p>
          <a:endParaRPr lang="en-US"/>
        </a:p>
      </dgm:t>
    </dgm:pt>
    <dgm:pt modelId="{62A66A9A-20B2-4395-8D27-17640B16DF99}" type="sibTrans" cxnId="{6F35ABFD-685E-4E8B-8902-FB51780C1C1B}">
      <dgm:prSet/>
      <dgm:spPr/>
      <dgm:t>
        <a:bodyPr/>
        <a:lstStyle/>
        <a:p>
          <a:endParaRPr lang="en-US"/>
        </a:p>
      </dgm:t>
    </dgm:pt>
    <dgm:pt modelId="{7D55FC8E-7036-4011-B744-A37DFA29D2BD}">
      <dgm:prSet/>
      <dgm:spPr/>
      <dgm:t>
        <a:bodyPr/>
        <a:lstStyle/>
        <a:p>
          <a:r>
            <a:rPr lang="ru-RU"/>
            <a:t>Сотрудничество с компаниями, ориентированными на устойчивость.</a:t>
          </a:r>
          <a:endParaRPr lang="en-US"/>
        </a:p>
      </dgm:t>
    </dgm:pt>
    <dgm:pt modelId="{6F027165-B6B6-47C8-8697-DD4529F434BD}" type="parTrans" cxnId="{300119EE-1019-48D9-855B-C6E5C25D5794}">
      <dgm:prSet/>
      <dgm:spPr/>
      <dgm:t>
        <a:bodyPr/>
        <a:lstStyle/>
        <a:p>
          <a:endParaRPr lang="en-US"/>
        </a:p>
      </dgm:t>
    </dgm:pt>
    <dgm:pt modelId="{18D224B5-E81E-4818-A589-FADA8CE59AC7}" type="sibTrans" cxnId="{300119EE-1019-48D9-855B-C6E5C25D5794}">
      <dgm:prSet/>
      <dgm:spPr/>
      <dgm:t>
        <a:bodyPr/>
        <a:lstStyle/>
        <a:p>
          <a:endParaRPr lang="en-US"/>
        </a:p>
      </dgm:t>
    </dgm:pt>
    <dgm:pt modelId="{AD85B9E7-3888-440A-9B17-C322104B88FF}">
      <dgm:prSet/>
      <dgm:spPr/>
      <dgm:t>
        <a:bodyPr/>
        <a:lstStyle/>
        <a:p>
          <a:r>
            <a:rPr lang="ru-RU"/>
            <a:t>Разработка корпоративных подарков для бизнес-клиентов.</a:t>
          </a:r>
          <a:endParaRPr lang="en-US"/>
        </a:p>
      </dgm:t>
    </dgm:pt>
    <dgm:pt modelId="{9763A905-08F1-4C8C-8F05-62DF40817A08}" type="parTrans" cxnId="{538413D0-7054-48CD-9F83-017CD6DC3152}">
      <dgm:prSet/>
      <dgm:spPr/>
      <dgm:t>
        <a:bodyPr/>
        <a:lstStyle/>
        <a:p>
          <a:endParaRPr lang="en-US"/>
        </a:p>
      </dgm:t>
    </dgm:pt>
    <dgm:pt modelId="{15EC6FAC-3185-486A-A8EC-F4E5DDFC0E7F}" type="sibTrans" cxnId="{538413D0-7054-48CD-9F83-017CD6DC3152}">
      <dgm:prSet/>
      <dgm:spPr/>
      <dgm:t>
        <a:bodyPr/>
        <a:lstStyle/>
        <a:p>
          <a:endParaRPr lang="en-US"/>
        </a:p>
      </dgm:t>
    </dgm:pt>
    <dgm:pt modelId="{A029CD05-8502-4806-AEDE-E4FAEF4C9C11}" type="pres">
      <dgm:prSet presAssocID="{337A096B-7BE2-44DF-8511-1A739BBB200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61AD85-B139-40ED-BEB7-EB4B75684564}" type="pres">
      <dgm:prSet presAssocID="{5895C8AD-F797-4B12-BF97-546835F79D03}" presName="compNode" presStyleCnt="0"/>
      <dgm:spPr/>
    </dgm:pt>
    <dgm:pt modelId="{350B693F-28FB-4878-AAC8-11370D5BE4B0}" type="pres">
      <dgm:prSet presAssocID="{5895C8AD-F797-4B12-BF97-546835F79D03}" presName="bgRect" presStyleLbl="bgShp" presStyleIdx="0" presStyleCnt="4"/>
      <dgm:spPr/>
    </dgm:pt>
    <dgm:pt modelId="{18CE6448-F5AE-45BC-9CFB-2C065B29CFBB}" type="pres">
      <dgm:prSet presAssocID="{5895C8AD-F797-4B12-BF97-546835F79D03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Ноутбук"/>
        </a:ext>
      </dgm:extLst>
    </dgm:pt>
    <dgm:pt modelId="{FB6FDCC7-5CD7-466E-8251-21F8FDAF4D26}" type="pres">
      <dgm:prSet presAssocID="{5895C8AD-F797-4B12-BF97-546835F79D03}" presName="spaceRect" presStyleCnt="0"/>
      <dgm:spPr/>
    </dgm:pt>
    <dgm:pt modelId="{7691D7E3-734B-44E1-8A54-B20538D9492C}" type="pres">
      <dgm:prSet presAssocID="{5895C8AD-F797-4B12-BF97-546835F79D03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660D5394-88AA-4FC4-AA30-8BD6F92F3DCF}" type="pres">
      <dgm:prSet presAssocID="{40B9EE56-73D1-49C1-B556-DA59072025FF}" presName="sibTrans" presStyleCnt="0"/>
      <dgm:spPr/>
    </dgm:pt>
    <dgm:pt modelId="{1E87BAAC-5B5E-4575-82EC-31D262260C9D}" type="pres">
      <dgm:prSet presAssocID="{411A0256-10EB-435D-B4E4-B4DE7A093C7D}" presName="compNode" presStyleCnt="0"/>
      <dgm:spPr/>
    </dgm:pt>
    <dgm:pt modelId="{DF699CDA-24CF-4408-8E4C-214C46046CA6}" type="pres">
      <dgm:prSet presAssocID="{411A0256-10EB-435D-B4E4-B4DE7A093C7D}" presName="bgRect" presStyleLbl="bgShp" presStyleIdx="1" presStyleCnt="4"/>
      <dgm:spPr/>
    </dgm:pt>
    <dgm:pt modelId="{297F4FC9-6C0E-483F-A930-9B09E188186D}" type="pres">
      <dgm:prSet presAssocID="{411A0256-10EB-435D-B4E4-B4DE7A093C7D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Танец"/>
        </a:ext>
      </dgm:extLst>
    </dgm:pt>
    <dgm:pt modelId="{EB838B9A-1A1A-4BEB-942F-9003D30983FE}" type="pres">
      <dgm:prSet presAssocID="{411A0256-10EB-435D-B4E4-B4DE7A093C7D}" presName="spaceRect" presStyleCnt="0"/>
      <dgm:spPr/>
    </dgm:pt>
    <dgm:pt modelId="{019F197A-827D-4488-865E-C56C25464D20}" type="pres">
      <dgm:prSet presAssocID="{411A0256-10EB-435D-B4E4-B4DE7A093C7D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E382B8E-5B74-44AE-B975-437774D6AA0A}" type="pres">
      <dgm:prSet presAssocID="{62A66A9A-20B2-4395-8D27-17640B16DF99}" presName="sibTrans" presStyleCnt="0"/>
      <dgm:spPr/>
    </dgm:pt>
    <dgm:pt modelId="{8C6953EE-6820-4814-BDDC-46EE0CE9D084}" type="pres">
      <dgm:prSet presAssocID="{7D55FC8E-7036-4011-B744-A37DFA29D2BD}" presName="compNode" presStyleCnt="0"/>
      <dgm:spPr/>
    </dgm:pt>
    <dgm:pt modelId="{378C3204-2E43-40A8-92AC-F173FF54C9B1}" type="pres">
      <dgm:prSet presAssocID="{7D55FC8E-7036-4011-B744-A37DFA29D2BD}" presName="bgRect" presStyleLbl="bgShp" presStyleIdx="2" presStyleCnt="4"/>
      <dgm:spPr/>
    </dgm:pt>
    <dgm:pt modelId="{3D6182D8-7F13-4976-9593-3B9ACEBA8716}" type="pres">
      <dgm:prSet presAssocID="{7D55FC8E-7036-4011-B744-A37DFA29D2BD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Рукопожатие"/>
        </a:ext>
      </dgm:extLst>
    </dgm:pt>
    <dgm:pt modelId="{9BCDAED5-0B3B-465D-A3D3-D2937B2BAB03}" type="pres">
      <dgm:prSet presAssocID="{7D55FC8E-7036-4011-B744-A37DFA29D2BD}" presName="spaceRect" presStyleCnt="0"/>
      <dgm:spPr/>
    </dgm:pt>
    <dgm:pt modelId="{FEEE07EA-1934-4E2B-A248-ABAC6739ED8A}" type="pres">
      <dgm:prSet presAssocID="{7D55FC8E-7036-4011-B744-A37DFA29D2BD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2B76928-1A8F-4439-822B-00683DB6F87A}" type="pres">
      <dgm:prSet presAssocID="{18D224B5-E81E-4818-A589-FADA8CE59AC7}" presName="sibTrans" presStyleCnt="0"/>
      <dgm:spPr/>
    </dgm:pt>
    <dgm:pt modelId="{0E3D7E4B-3798-4798-8C82-2E49C1E7A9DC}" type="pres">
      <dgm:prSet presAssocID="{AD85B9E7-3888-440A-9B17-C322104B88FF}" presName="compNode" presStyleCnt="0"/>
      <dgm:spPr/>
    </dgm:pt>
    <dgm:pt modelId="{785C76B8-0F49-4CF3-B737-AA6D57480E75}" type="pres">
      <dgm:prSet presAssocID="{AD85B9E7-3888-440A-9B17-C322104B88FF}" presName="bgRect" presStyleLbl="bgShp" presStyleIdx="3" presStyleCnt="4"/>
      <dgm:spPr/>
    </dgm:pt>
    <dgm:pt modelId="{8B75F3B2-0F5F-4813-A965-43C8290033E5}" type="pres">
      <dgm:prSet presAssocID="{AD85B9E7-3888-440A-9B17-C322104B88FF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542531FE-D84E-4153-B61E-14D35F39548E}" type="pres">
      <dgm:prSet presAssocID="{AD85B9E7-3888-440A-9B17-C322104B88FF}" presName="spaceRect" presStyleCnt="0"/>
      <dgm:spPr/>
    </dgm:pt>
    <dgm:pt modelId="{609262FF-EB8E-4FEE-8844-D2F026C03E57}" type="pres">
      <dgm:prSet presAssocID="{AD85B9E7-3888-440A-9B17-C322104B88FF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E28B55DF-BC06-4B2A-9ABE-C00226317B00}" type="presOf" srcId="{7D55FC8E-7036-4011-B744-A37DFA29D2BD}" destId="{FEEE07EA-1934-4E2B-A248-ABAC6739ED8A}" srcOrd="0" destOrd="0" presId="urn:microsoft.com/office/officeart/2018/2/layout/IconVerticalSolidList"/>
    <dgm:cxn modelId="{6F35ABFD-685E-4E8B-8902-FB51780C1C1B}" srcId="{337A096B-7BE2-44DF-8511-1A739BBB200B}" destId="{411A0256-10EB-435D-B4E4-B4DE7A093C7D}" srcOrd="1" destOrd="0" parTransId="{C7F27E10-3569-478E-ACEF-C20CC593247F}" sibTransId="{62A66A9A-20B2-4395-8D27-17640B16DF99}"/>
    <dgm:cxn modelId="{6CD16574-38A0-4D94-9F75-AD8D76721280}" type="presOf" srcId="{5895C8AD-F797-4B12-BF97-546835F79D03}" destId="{7691D7E3-734B-44E1-8A54-B20538D9492C}" srcOrd="0" destOrd="0" presId="urn:microsoft.com/office/officeart/2018/2/layout/IconVerticalSolidList"/>
    <dgm:cxn modelId="{5CB02074-D971-400F-8F1F-9A434C346129}" type="presOf" srcId="{AD85B9E7-3888-440A-9B17-C322104B88FF}" destId="{609262FF-EB8E-4FEE-8844-D2F026C03E57}" srcOrd="0" destOrd="0" presId="urn:microsoft.com/office/officeart/2018/2/layout/IconVerticalSolidList"/>
    <dgm:cxn modelId="{AD3EE397-0B78-4D6C-BCDA-7D5F45915892}" type="presOf" srcId="{411A0256-10EB-435D-B4E4-B4DE7A093C7D}" destId="{019F197A-827D-4488-865E-C56C25464D20}" srcOrd="0" destOrd="0" presId="urn:microsoft.com/office/officeart/2018/2/layout/IconVerticalSolidList"/>
    <dgm:cxn modelId="{300119EE-1019-48D9-855B-C6E5C25D5794}" srcId="{337A096B-7BE2-44DF-8511-1A739BBB200B}" destId="{7D55FC8E-7036-4011-B744-A37DFA29D2BD}" srcOrd="2" destOrd="0" parTransId="{6F027165-B6B6-47C8-8697-DD4529F434BD}" sibTransId="{18D224B5-E81E-4818-A589-FADA8CE59AC7}"/>
    <dgm:cxn modelId="{4D282D8D-D0F2-4F01-9072-DB8095562AEA}" srcId="{337A096B-7BE2-44DF-8511-1A739BBB200B}" destId="{5895C8AD-F797-4B12-BF97-546835F79D03}" srcOrd="0" destOrd="0" parTransId="{38F8BCBE-0880-4C9A-80B6-A6DAC4D62543}" sibTransId="{40B9EE56-73D1-49C1-B556-DA59072025FF}"/>
    <dgm:cxn modelId="{538413D0-7054-48CD-9F83-017CD6DC3152}" srcId="{337A096B-7BE2-44DF-8511-1A739BBB200B}" destId="{AD85B9E7-3888-440A-9B17-C322104B88FF}" srcOrd="3" destOrd="0" parTransId="{9763A905-08F1-4C8C-8F05-62DF40817A08}" sibTransId="{15EC6FAC-3185-486A-A8EC-F4E5DDFC0E7F}"/>
    <dgm:cxn modelId="{C6685AE2-213A-4EF1-8B81-21A878275A25}" type="presOf" srcId="{337A096B-7BE2-44DF-8511-1A739BBB200B}" destId="{A029CD05-8502-4806-AEDE-E4FAEF4C9C11}" srcOrd="0" destOrd="0" presId="urn:microsoft.com/office/officeart/2018/2/layout/IconVerticalSolidList"/>
    <dgm:cxn modelId="{7D758FAC-297A-4FA6-93F3-383B906AD3B1}" type="presParOf" srcId="{A029CD05-8502-4806-AEDE-E4FAEF4C9C11}" destId="{6461AD85-B139-40ED-BEB7-EB4B75684564}" srcOrd="0" destOrd="0" presId="urn:microsoft.com/office/officeart/2018/2/layout/IconVerticalSolidList"/>
    <dgm:cxn modelId="{88A3DC32-6CE3-4D68-B30F-B4CB9E13A096}" type="presParOf" srcId="{6461AD85-B139-40ED-BEB7-EB4B75684564}" destId="{350B693F-28FB-4878-AAC8-11370D5BE4B0}" srcOrd="0" destOrd="0" presId="urn:microsoft.com/office/officeart/2018/2/layout/IconVerticalSolidList"/>
    <dgm:cxn modelId="{C56252F6-A81C-462D-BBCF-D82A9D63FE4E}" type="presParOf" srcId="{6461AD85-B139-40ED-BEB7-EB4B75684564}" destId="{18CE6448-F5AE-45BC-9CFB-2C065B29CFBB}" srcOrd="1" destOrd="0" presId="urn:microsoft.com/office/officeart/2018/2/layout/IconVerticalSolidList"/>
    <dgm:cxn modelId="{66C0D523-4E77-4F17-A2B9-010CD880723E}" type="presParOf" srcId="{6461AD85-B139-40ED-BEB7-EB4B75684564}" destId="{FB6FDCC7-5CD7-466E-8251-21F8FDAF4D26}" srcOrd="2" destOrd="0" presId="urn:microsoft.com/office/officeart/2018/2/layout/IconVerticalSolidList"/>
    <dgm:cxn modelId="{8B2FBC1B-560B-42CB-8A07-2C0D94088DC6}" type="presParOf" srcId="{6461AD85-B139-40ED-BEB7-EB4B75684564}" destId="{7691D7E3-734B-44E1-8A54-B20538D9492C}" srcOrd="3" destOrd="0" presId="urn:microsoft.com/office/officeart/2018/2/layout/IconVerticalSolidList"/>
    <dgm:cxn modelId="{2D1FD388-F953-4D52-A1C9-FED2E1D5A598}" type="presParOf" srcId="{A029CD05-8502-4806-AEDE-E4FAEF4C9C11}" destId="{660D5394-88AA-4FC4-AA30-8BD6F92F3DCF}" srcOrd="1" destOrd="0" presId="urn:microsoft.com/office/officeart/2018/2/layout/IconVerticalSolidList"/>
    <dgm:cxn modelId="{A197C7E7-4556-48F1-B032-8664DFF4F8A2}" type="presParOf" srcId="{A029CD05-8502-4806-AEDE-E4FAEF4C9C11}" destId="{1E87BAAC-5B5E-4575-82EC-31D262260C9D}" srcOrd="2" destOrd="0" presId="urn:microsoft.com/office/officeart/2018/2/layout/IconVerticalSolidList"/>
    <dgm:cxn modelId="{7EFEFAC1-AF98-41F9-8CC0-5595475F80C2}" type="presParOf" srcId="{1E87BAAC-5B5E-4575-82EC-31D262260C9D}" destId="{DF699CDA-24CF-4408-8E4C-214C46046CA6}" srcOrd="0" destOrd="0" presId="urn:microsoft.com/office/officeart/2018/2/layout/IconVerticalSolidList"/>
    <dgm:cxn modelId="{FCDE9653-5811-4777-8572-6C8A93A22EDC}" type="presParOf" srcId="{1E87BAAC-5B5E-4575-82EC-31D262260C9D}" destId="{297F4FC9-6C0E-483F-A930-9B09E188186D}" srcOrd="1" destOrd="0" presId="urn:microsoft.com/office/officeart/2018/2/layout/IconVerticalSolidList"/>
    <dgm:cxn modelId="{85A8F897-7B97-411A-BA6C-D823EC9061DF}" type="presParOf" srcId="{1E87BAAC-5B5E-4575-82EC-31D262260C9D}" destId="{EB838B9A-1A1A-4BEB-942F-9003D30983FE}" srcOrd="2" destOrd="0" presId="urn:microsoft.com/office/officeart/2018/2/layout/IconVerticalSolidList"/>
    <dgm:cxn modelId="{BA703ACB-C5FA-43D3-BBD9-F948C12670F0}" type="presParOf" srcId="{1E87BAAC-5B5E-4575-82EC-31D262260C9D}" destId="{019F197A-827D-4488-865E-C56C25464D20}" srcOrd="3" destOrd="0" presId="urn:microsoft.com/office/officeart/2018/2/layout/IconVerticalSolidList"/>
    <dgm:cxn modelId="{94BA7830-1479-4A17-AD85-A1D1BAD732C0}" type="presParOf" srcId="{A029CD05-8502-4806-AEDE-E4FAEF4C9C11}" destId="{2E382B8E-5B74-44AE-B975-437774D6AA0A}" srcOrd="3" destOrd="0" presId="urn:microsoft.com/office/officeart/2018/2/layout/IconVerticalSolidList"/>
    <dgm:cxn modelId="{1C169F17-4D3B-42CF-BFF3-4DFD45A10EB0}" type="presParOf" srcId="{A029CD05-8502-4806-AEDE-E4FAEF4C9C11}" destId="{8C6953EE-6820-4814-BDDC-46EE0CE9D084}" srcOrd="4" destOrd="0" presId="urn:microsoft.com/office/officeart/2018/2/layout/IconVerticalSolidList"/>
    <dgm:cxn modelId="{8FB28C0F-6F46-44F1-9F29-980D736E177C}" type="presParOf" srcId="{8C6953EE-6820-4814-BDDC-46EE0CE9D084}" destId="{378C3204-2E43-40A8-92AC-F173FF54C9B1}" srcOrd="0" destOrd="0" presId="urn:microsoft.com/office/officeart/2018/2/layout/IconVerticalSolidList"/>
    <dgm:cxn modelId="{AF90F9E9-7B5C-4EF8-B0B1-73E699AD6F9F}" type="presParOf" srcId="{8C6953EE-6820-4814-BDDC-46EE0CE9D084}" destId="{3D6182D8-7F13-4976-9593-3B9ACEBA8716}" srcOrd="1" destOrd="0" presId="urn:microsoft.com/office/officeart/2018/2/layout/IconVerticalSolidList"/>
    <dgm:cxn modelId="{58A8ACBA-9DEE-4E9D-9874-007E1A2E943F}" type="presParOf" srcId="{8C6953EE-6820-4814-BDDC-46EE0CE9D084}" destId="{9BCDAED5-0B3B-465D-A3D3-D2937B2BAB03}" srcOrd="2" destOrd="0" presId="urn:microsoft.com/office/officeart/2018/2/layout/IconVerticalSolidList"/>
    <dgm:cxn modelId="{8BFD2717-EA23-46FF-A6B7-619DEBB7D26B}" type="presParOf" srcId="{8C6953EE-6820-4814-BDDC-46EE0CE9D084}" destId="{FEEE07EA-1934-4E2B-A248-ABAC6739ED8A}" srcOrd="3" destOrd="0" presId="urn:microsoft.com/office/officeart/2018/2/layout/IconVerticalSolidList"/>
    <dgm:cxn modelId="{E84FD045-4881-4684-A702-6B60D5352813}" type="presParOf" srcId="{A029CD05-8502-4806-AEDE-E4FAEF4C9C11}" destId="{22B76928-1A8F-4439-822B-00683DB6F87A}" srcOrd="5" destOrd="0" presId="urn:microsoft.com/office/officeart/2018/2/layout/IconVerticalSolidList"/>
    <dgm:cxn modelId="{1B683D47-4E97-4F11-9F46-2EC6A9221823}" type="presParOf" srcId="{A029CD05-8502-4806-AEDE-E4FAEF4C9C11}" destId="{0E3D7E4B-3798-4798-8C82-2E49C1E7A9DC}" srcOrd="6" destOrd="0" presId="urn:microsoft.com/office/officeart/2018/2/layout/IconVerticalSolidList"/>
    <dgm:cxn modelId="{4C97E8DE-BD8B-4A5F-B8F1-0DFB60CCA4FA}" type="presParOf" srcId="{0E3D7E4B-3798-4798-8C82-2E49C1E7A9DC}" destId="{785C76B8-0F49-4CF3-B737-AA6D57480E75}" srcOrd="0" destOrd="0" presId="urn:microsoft.com/office/officeart/2018/2/layout/IconVerticalSolidList"/>
    <dgm:cxn modelId="{FEE95237-FC61-484A-BD61-6240DD6A5B12}" type="presParOf" srcId="{0E3D7E4B-3798-4798-8C82-2E49C1E7A9DC}" destId="{8B75F3B2-0F5F-4813-A965-43C8290033E5}" srcOrd="1" destOrd="0" presId="urn:microsoft.com/office/officeart/2018/2/layout/IconVerticalSolidList"/>
    <dgm:cxn modelId="{828256DE-EC7D-4B61-B047-BEA255343D3A}" type="presParOf" srcId="{0E3D7E4B-3798-4798-8C82-2E49C1E7A9DC}" destId="{542531FE-D84E-4153-B61E-14D35F39548E}" srcOrd="2" destOrd="0" presId="urn:microsoft.com/office/officeart/2018/2/layout/IconVerticalSolidList"/>
    <dgm:cxn modelId="{7CEB5E9A-324D-4DB6-9D0F-1E3D38DC7448}" type="presParOf" srcId="{0E3D7E4B-3798-4798-8C82-2E49C1E7A9DC}" destId="{609262FF-EB8E-4FEE-8844-D2F026C03E5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E5B065-D707-45AB-8DCD-B78EF08ECD4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12F61F0-2E9F-42CE-AE5F-C71CB265CA22}">
      <dgm:prSet/>
      <dgm:spPr/>
      <dgm:t>
        <a:bodyPr/>
        <a:lstStyle/>
        <a:p>
          <a:r>
            <a:rPr lang="ru-RU" b="1"/>
            <a:t>Затраты на производство единицы продукции:</a:t>
          </a:r>
          <a:endParaRPr lang="en-US"/>
        </a:p>
      </dgm:t>
    </dgm:pt>
    <dgm:pt modelId="{5AEC4A3E-940B-4504-A7C8-CC0DF1961407}" type="parTrans" cxnId="{A7F7FF5F-71BF-45D5-AC89-EA595D4C8BE8}">
      <dgm:prSet/>
      <dgm:spPr/>
      <dgm:t>
        <a:bodyPr/>
        <a:lstStyle/>
        <a:p>
          <a:endParaRPr lang="en-US"/>
        </a:p>
      </dgm:t>
    </dgm:pt>
    <dgm:pt modelId="{94B2FD40-AAB1-45B7-9A85-3EA69E529666}" type="sibTrans" cxnId="{A7F7FF5F-71BF-45D5-AC89-EA595D4C8BE8}">
      <dgm:prSet/>
      <dgm:spPr/>
      <dgm:t>
        <a:bodyPr/>
        <a:lstStyle/>
        <a:p>
          <a:endParaRPr lang="en-US"/>
        </a:p>
      </dgm:t>
    </dgm:pt>
    <dgm:pt modelId="{831179A5-3CCD-48F2-A4C8-9EB25E8F38B7}">
      <dgm:prSet/>
      <dgm:spPr/>
      <dgm:t>
        <a:bodyPr/>
        <a:lstStyle/>
        <a:p>
          <a:r>
            <a:rPr lang="ru-RU"/>
            <a:t>Затраты на сбор и обработку пластиковых отходов: 5000р за кг.</a:t>
          </a:r>
          <a:endParaRPr lang="en-US"/>
        </a:p>
      </dgm:t>
    </dgm:pt>
    <dgm:pt modelId="{B2C445E0-DD07-4D2B-93F7-1CCFFAF22E9A}" type="parTrans" cxnId="{EBE81EAB-82EB-40E2-A566-9007AADFC834}">
      <dgm:prSet/>
      <dgm:spPr/>
      <dgm:t>
        <a:bodyPr/>
        <a:lstStyle/>
        <a:p>
          <a:endParaRPr lang="en-US"/>
        </a:p>
      </dgm:t>
    </dgm:pt>
    <dgm:pt modelId="{12AF10EA-0678-4889-9317-642D369C0CC4}" type="sibTrans" cxnId="{EBE81EAB-82EB-40E2-A566-9007AADFC834}">
      <dgm:prSet/>
      <dgm:spPr/>
      <dgm:t>
        <a:bodyPr/>
        <a:lstStyle/>
        <a:p>
          <a:endParaRPr lang="en-US"/>
        </a:p>
      </dgm:t>
    </dgm:pt>
    <dgm:pt modelId="{192DB869-B7CB-4230-9376-9CCD39C817ED}">
      <dgm:prSet/>
      <dgm:spPr/>
      <dgm:t>
        <a:bodyPr/>
        <a:lstStyle/>
        <a:p>
          <a:r>
            <a:rPr lang="ru-RU"/>
            <a:t>Затраты на технологический процесс рециклинга и печать: 3000р за единицу.</a:t>
          </a:r>
          <a:endParaRPr lang="en-US"/>
        </a:p>
      </dgm:t>
    </dgm:pt>
    <dgm:pt modelId="{CFCCB6E0-2BB6-4350-8A5E-BFFFD51CDE31}" type="parTrans" cxnId="{1443CFA1-B4BD-4A9B-A8BB-5770662F3B9B}">
      <dgm:prSet/>
      <dgm:spPr/>
      <dgm:t>
        <a:bodyPr/>
        <a:lstStyle/>
        <a:p>
          <a:endParaRPr lang="en-US"/>
        </a:p>
      </dgm:t>
    </dgm:pt>
    <dgm:pt modelId="{8311FDAE-D439-48E0-8D69-B8A8DACB7F38}" type="sibTrans" cxnId="{1443CFA1-B4BD-4A9B-A8BB-5770662F3B9B}">
      <dgm:prSet/>
      <dgm:spPr/>
      <dgm:t>
        <a:bodyPr/>
        <a:lstStyle/>
        <a:p>
          <a:endParaRPr lang="en-US"/>
        </a:p>
      </dgm:t>
    </dgm:pt>
    <dgm:pt modelId="{38165398-0F8C-476D-8AF9-18E08F866538}">
      <dgm:prSet/>
      <dgm:spPr/>
      <dgm:t>
        <a:bodyPr/>
        <a:lstStyle/>
        <a:p>
          <a:r>
            <a:rPr lang="ru-RU"/>
            <a:t>Другие затраты (труд, обслуживание оборудования): 2000р за единицу.</a:t>
          </a:r>
          <a:endParaRPr lang="en-US"/>
        </a:p>
      </dgm:t>
    </dgm:pt>
    <dgm:pt modelId="{B8391BAB-82DC-4FD6-A911-70D4E548D8C9}" type="parTrans" cxnId="{1E32D415-AF5E-4D39-B55D-BB7C46FB812F}">
      <dgm:prSet/>
      <dgm:spPr/>
      <dgm:t>
        <a:bodyPr/>
        <a:lstStyle/>
        <a:p>
          <a:endParaRPr lang="en-US"/>
        </a:p>
      </dgm:t>
    </dgm:pt>
    <dgm:pt modelId="{AD0FB75C-2754-499F-8A16-39D665A03A8E}" type="sibTrans" cxnId="{1E32D415-AF5E-4D39-B55D-BB7C46FB812F}">
      <dgm:prSet/>
      <dgm:spPr/>
      <dgm:t>
        <a:bodyPr/>
        <a:lstStyle/>
        <a:p>
          <a:endParaRPr lang="en-US"/>
        </a:p>
      </dgm:t>
    </dgm:pt>
    <dgm:pt modelId="{6F4FFD88-E33E-466F-A05B-2BA10159777D}">
      <dgm:prSet/>
      <dgm:spPr/>
      <dgm:t>
        <a:bodyPr/>
        <a:lstStyle/>
        <a:p>
          <a:r>
            <a:rPr lang="ru-RU" b="1"/>
            <a:t>Цена продажи единицы продукции:</a:t>
          </a:r>
          <a:endParaRPr lang="en-US"/>
        </a:p>
      </dgm:t>
    </dgm:pt>
    <dgm:pt modelId="{FE942977-71D3-466D-9F89-4A39156060E2}" type="parTrans" cxnId="{EA0A30C8-65BA-42DF-9AA9-B5520DBB8FA6}">
      <dgm:prSet/>
      <dgm:spPr/>
      <dgm:t>
        <a:bodyPr/>
        <a:lstStyle/>
        <a:p>
          <a:endParaRPr lang="en-US"/>
        </a:p>
      </dgm:t>
    </dgm:pt>
    <dgm:pt modelId="{BCB0D6E8-4B67-44E8-BDE4-16B616F5CB08}" type="sibTrans" cxnId="{EA0A30C8-65BA-42DF-9AA9-B5520DBB8FA6}">
      <dgm:prSet/>
      <dgm:spPr/>
      <dgm:t>
        <a:bodyPr/>
        <a:lstStyle/>
        <a:p>
          <a:endParaRPr lang="en-US"/>
        </a:p>
      </dgm:t>
    </dgm:pt>
    <dgm:pt modelId="{8422EED7-71CD-4CF3-8FD8-C3C726B823A7}">
      <dgm:prSet/>
      <dgm:spPr/>
      <dgm:t>
        <a:bodyPr/>
        <a:lstStyle/>
        <a:p>
          <a:r>
            <a:rPr lang="ru-RU"/>
            <a:t>Рыночная цена продукции: 2000р за единицу.</a:t>
          </a:r>
          <a:endParaRPr lang="en-US"/>
        </a:p>
      </dgm:t>
    </dgm:pt>
    <dgm:pt modelId="{4E9A3A95-1500-401B-A4DA-45578E38555F}" type="parTrans" cxnId="{F9F596A9-C1D3-45A8-AE5C-7A8285F0E8E2}">
      <dgm:prSet/>
      <dgm:spPr/>
      <dgm:t>
        <a:bodyPr/>
        <a:lstStyle/>
        <a:p>
          <a:endParaRPr lang="en-US"/>
        </a:p>
      </dgm:t>
    </dgm:pt>
    <dgm:pt modelId="{76094EAA-9973-4A4B-B7FE-1376711327DB}" type="sibTrans" cxnId="{F9F596A9-C1D3-45A8-AE5C-7A8285F0E8E2}">
      <dgm:prSet/>
      <dgm:spPr/>
      <dgm:t>
        <a:bodyPr/>
        <a:lstStyle/>
        <a:p>
          <a:endParaRPr lang="en-US"/>
        </a:p>
      </dgm:t>
    </dgm:pt>
    <dgm:pt modelId="{CFD39DE3-0EE0-450F-9D75-572A98EAD20C}">
      <dgm:prSet/>
      <dgm:spPr/>
      <dgm:t>
        <a:bodyPr/>
        <a:lstStyle/>
        <a:p>
          <a:r>
            <a:rPr lang="ru-RU" b="1"/>
            <a:t>Затраты на производство единицы продукции:</a:t>
          </a:r>
          <a:r>
            <a:rPr lang="ru-RU"/>
            <a:t> 5000р (сбор и обработка пластика) + 3000р (технологический процесс) + 2000р (другие затраты) = 10000р за единицу.</a:t>
          </a:r>
          <a:endParaRPr lang="en-US"/>
        </a:p>
      </dgm:t>
    </dgm:pt>
    <dgm:pt modelId="{6B2DDF67-913A-4739-9332-01D200DFFDE5}" type="parTrans" cxnId="{883E2041-B943-4CD2-8D67-8951A9D2E83D}">
      <dgm:prSet/>
      <dgm:spPr/>
      <dgm:t>
        <a:bodyPr/>
        <a:lstStyle/>
        <a:p>
          <a:endParaRPr lang="en-US"/>
        </a:p>
      </dgm:t>
    </dgm:pt>
    <dgm:pt modelId="{80CF91F2-14A4-4B85-ABDC-573CB71E0171}" type="sibTrans" cxnId="{883E2041-B943-4CD2-8D67-8951A9D2E83D}">
      <dgm:prSet/>
      <dgm:spPr/>
      <dgm:t>
        <a:bodyPr/>
        <a:lstStyle/>
        <a:p>
          <a:endParaRPr lang="en-US"/>
        </a:p>
      </dgm:t>
    </dgm:pt>
    <dgm:pt modelId="{FFAC1C09-52DF-4279-9856-10D50E787D7B}">
      <dgm:prSet/>
      <dgm:spPr/>
      <dgm:t>
        <a:bodyPr/>
        <a:lstStyle/>
        <a:p>
          <a:r>
            <a:rPr lang="ru-RU" b="1"/>
            <a:t>Прибыль от каждой единицы продукции:</a:t>
          </a:r>
          <a:r>
            <a:rPr lang="ru-RU"/>
            <a:t> Цена продажи - Затраты на производство = 20000р - 10000р = 10000р прибыли с каждой единицы продукции.</a:t>
          </a:r>
          <a:endParaRPr lang="en-US"/>
        </a:p>
      </dgm:t>
    </dgm:pt>
    <dgm:pt modelId="{5AE276F8-A98C-4BB2-B16C-68BEBEEAA70A}" type="parTrans" cxnId="{41ED70ED-68D9-43BF-A2B3-070F21AB5F07}">
      <dgm:prSet/>
      <dgm:spPr/>
      <dgm:t>
        <a:bodyPr/>
        <a:lstStyle/>
        <a:p>
          <a:endParaRPr lang="en-US"/>
        </a:p>
      </dgm:t>
    </dgm:pt>
    <dgm:pt modelId="{EEDAEFFA-6711-443A-8270-3E2DB423C6B9}" type="sibTrans" cxnId="{41ED70ED-68D9-43BF-A2B3-070F21AB5F07}">
      <dgm:prSet/>
      <dgm:spPr/>
      <dgm:t>
        <a:bodyPr/>
        <a:lstStyle/>
        <a:p>
          <a:endParaRPr lang="en-US"/>
        </a:p>
      </dgm:t>
    </dgm:pt>
    <dgm:pt modelId="{7B9EFB76-7F29-44E1-8CDB-1FD1202FFE4A}" type="pres">
      <dgm:prSet presAssocID="{37E5B065-D707-45AB-8DCD-B78EF08ECD4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091298-4787-4A6B-BBBB-06FE871B2D22}" type="pres">
      <dgm:prSet presAssocID="{B12F61F0-2E9F-42CE-AE5F-C71CB265CA22}" presName="compNode" presStyleCnt="0"/>
      <dgm:spPr/>
    </dgm:pt>
    <dgm:pt modelId="{533A1FC5-E19A-459F-94BC-55860DFE6585}" type="pres">
      <dgm:prSet presAssocID="{B12F61F0-2E9F-42CE-AE5F-C71CB265CA22}" presName="bgRect" presStyleLbl="bgShp" presStyleIdx="0" presStyleCnt="4"/>
      <dgm:spPr/>
    </dgm:pt>
    <dgm:pt modelId="{D8CF62A1-3983-4CAD-B230-C1EE70F020E3}" type="pres">
      <dgm:prSet presAssocID="{B12F61F0-2E9F-42CE-AE5F-C71CB265CA22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Деньги"/>
        </a:ext>
      </dgm:extLst>
    </dgm:pt>
    <dgm:pt modelId="{8611038B-D2B8-4E09-B36A-EBA50CB08AE5}" type="pres">
      <dgm:prSet presAssocID="{B12F61F0-2E9F-42CE-AE5F-C71CB265CA22}" presName="spaceRect" presStyleCnt="0"/>
      <dgm:spPr/>
    </dgm:pt>
    <dgm:pt modelId="{479B021C-FBA8-45CF-A433-33F2EB8D4C71}" type="pres">
      <dgm:prSet presAssocID="{B12F61F0-2E9F-42CE-AE5F-C71CB265CA22}" presName="parTx" presStyleLbl="revTx" presStyleIdx="0" presStyleCnt="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053D0AC-79DB-4C4F-9A71-4B83A274F367}" type="pres">
      <dgm:prSet presAssocID="{B12F61F0-2E9F-42CE-AE5F-C71CB265CA22}" presName="desTx" presStyleLbl="revTx" presStyleIdx="1" presStyleCnt="6">
        <dgm:presLayoutVars/>
      </dgm:prSet>
      <dgm:spPr/>
      <dgm:t>
        <a:bodyPr/>
        <a:lstStyle/>
        <a:p>
          <a:endParaRPr lang="ru-RU"/>
        </a:p>
      </dgm:t>
    </dgm:pt>
    <dgm:pt modelId="{DC3EF6A0-1B85-4226-B908-97FEA5F0F8B2}" type="pres">
      <dgm:prSet presAssocID="{94B2FD40-AAB1-45B7-9A85-3EA69E529666}" presName="sibTrans" presStyleCnt="0"/>
      <dgm:spPr/>
    </dgm:pt>
    <dgm:pt modelId="{3103BA8D-8ED1-4087-9860-275B68705D81}" type="pres">
      <dgm:prSet presAssocID="{6F4FFD88-E33E-466F-A05B-2BA10159777D}" presName="compNode" presStyleCnt="0"/>
      <dgm:spPr/>
    </dgm:pt>
    <dgm:pt modelId="{DADE4AE4-952A-4268-869D-EC0B50C75B9B}" type="pres">
      <dgm:prSet presAssocID="{6F4FFD88-E33E-466F-A05B-2BA10159777D}" presName="bgRect" presStyleLbl="bgShp" presStyleIdx="1" presStyleCnt="4"/>
      <dgm:spPr/>
    </dgm:pt>
    <dgm:pt modelId="{01AAA1DC-DAB7-4DDE-A37A-872C854CC3FC}" type="pres">
      <dgm:prSet presAssocID="{6F4FFD88-E33E-466F-A05B-2BA10159777D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Рубль"/>
        </a:ext>
      </dgm:extLst>
    </dgm:pt>
    <dgm:pt modelId="{04329262-6ABE-4945-B532-52D7571E71B9}" type="pres">
      <dgm:prSet presAssocID="{6F4FFD88-E33E-466F-A05B-2BA10159777D}" presName="spaceRect" presStyleCnt="0"/>
      <dgm:spPr/>
    </dgm:pt>
    <dgm:pt modelId="{F2316745-5E9A-4319-B7EB-DF5B37FBF8A7}" type="pres">
      <dgm:prSet presAssocID="{6F4FFD88-E33E-466F-A05B-2BA10159777D}" presName="parTx" presStyleLbl="revTx" presStyleIdx="2" presStyleCnt="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E4D48C9-9BE7-4147-986C-22B91EF9434D}" type="pres">
      <dgm:prSet presAssocID="{6F4FFD88-E33E-466F-A05B-2BA10159777D}" presName="desTx" presStyleLbl="revTx" presStyleIdx="3" presStyleCnt="6">
        <dgm:presLayoutVars/>
      </dgm:prSet>
      <dgm:spPr/>
      <dgm:t>
        <a:bodyPr/>
        <a:lstStyle/>
        <a:p>
          <a:endParaRPr lang="ru-RU"/>
        </a:p>
      </dgm:t>
    </dgm:pt>
    <dgm:pt modelId="{FC533193-3128-4368-8134-40CD0B9758B2}" type="pres">
      <dgm:prSet presAssocID="{BCB0D6E8-4B67-44E8-BDE4-16B616F5CB08}" presName="sibTrans" presStyleCnt="0"/>
      <dgm:spPr/>
    </dgm:pt>
    <dgm:pt modelId="{1F0DDBC6-C439-4064-9A08-DD57F03A4EC4}" type="pres">
      <dgm:prSet presAssocID="{CFD39DE3-0EE0-450F-9D75-572A98EAD20C}" presName="compNode" presStyleCnt="0"/>
      <dgm:spPr/>
    </dgm:pt>
    <dgm:pt modelId="{5542B78D-B8C8-4BD7-8B26-09EA6AA82A41}" type="pres">
      <dgm:prSet presAssocID="{CFD39DE3-0EE0-450F-9D75-572A98EAD20C}" presName="bgRect" presStyleLbl="bgShp" presStyleIdx="2" presStyleCnt="4"/>
      <dgm:spPr/>
    </dgm:pt>
    <dgm:pt modelId="{F50631A2-354F-4DD7-A97A-8B98CDC27D89}" type="pres">
      <dgm:prSet presAssocID="{CFD39DE3-0EE0-450F-9D75-572A98EAD20C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Фабрика"/>
        </a:ext>
      </dgm:extLst>
    </dgm:pt>
    <dgm:pt modelId="{20A71DDD-1000-4A58-91A2-42EB51748042}" type="pres">
      <dgm:prSet presAssocID="{CFD39DE3-0EE0-450F-9D75-572A98EAD20C}" presName="spaceRect" presStyleCnt="0"/>
      <dgm:spPr/>
    </dgm:pt>
    <dgm:pt modelId="{124EF7DB-72A0-49CC-9E23-687A817EC684}" type="pres">
      <dgm:prSet presAssocID="{CFD39DE3-0EE0-450F-9D75-572A98EAD20C}" presName="parTx" presStyleLbl="revTx" presStyleIdx="4" presStyleCnt="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1E870968-4BF3-4217-B0AA-7CE19984FD8D}" type="pres">
      <dgm:prSet presAssocID="{80CF91F2-14A4-4B85-ABDC-573CB71E0171}" presName="sibTrans" presStyleCnt="0"/>
      <dgm:spPr/>
    </dgm:pt>
    <dgm:pt modelId="{7C944441-4FB2-4FB0-B93A-7DCA7574ACFC}" type="pres">
      <dgm:prSet presAssocID="{FFAC1C09-52DF-4279-9856-10D50E787D7B}" presName="compNode" presStyleCnt="0"/>
      <dgm:spPr/>
    </dgm:pt>
    <dgm:pt modelId="{458C4ED2-61D1-4130-A297-07271E76A8CB}" type="pres">
      <dgm:prSet presAssocID="{FFAC1C09-52DF-4279-9856-10D50E787D7B}" presName="bgRect" presStyleLbl="bgShp" presStyleIdx="3" presStyleCnt="4"/>
      <dgm:spPr/>
    </dgm:pt>
    <dgm:pt modelId="{3622F8A7-8D22-4B12-B5C8-C5632910A333}" type="pres">
      <dgm:prSet presAssocID="{FFAC1C09-52DF-4279-9856-10D50E787D7B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Монеты"/>
        </a:ext>
      </dgm:extLst>
    </dgm:pt>
    <dgm:pt modelId="{F222FDA9-2A06-4619-B992-063DCD1CC1D4}" type="pres">
      <dgm:prSet presAssocID="{FFAC1C09-52DF-4279-9856-10D50E787D7B}" presName="spaceRect" presStyleCnt="0"/>
      <dgm:spPr/>
    </dgm:pt>
    <dgm:pt modelId="{5329EC16-B165-4CEE-89C2-29AAFE6F8978}" type="pres">
      <dgm:prSet presAssocID="{FFAC1C09-52DF-4279-9856-10D50E787D7B}" presName="parTx" presStyleLbl="revTx" presStyleIdx="5" presStyleCnt="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A8B8A1F8-1D66-4E7E-9AF6-939905BDFF2D}" type="presOf" srcId="{B12F61F0-2E9F-42CE-AE5F-C71CB265CA22}" destId="{479B021C-FBA8-45CF-A433-33F2EB8D4C71}" srcOrd="0" destOrd="0" presId="urn:microsoft.com/office/officeart/2018/2/layout/IconVerticalSolidList"/>
    <dgm:cxn modelId="{883E2041-B943-4CD2-8D67-8951A9D2E83D}" srcId="{37E5B065-D707-45AB-8DCD-B78EF08ECD4B}" destId="{CFD39DE3-0EE0-450F-9D75-572A98EAD20C}" srcOrd="2" destOrd="0" parTransId="{6B2DDF67-913A-4739-9332-01D200DFFDE5}" sibTransId="{80CF91F2-14A4-4B85-ABDC-573CB71E0171}"/>
    <dgm:cxn modelId="{9B10BDA5-D0EB-459C-A844-40A1FAE670B7}" type="presOf" srcId="{CFD39DE3-0EE0-450F-9D75-572A98EAD20C}" destId="{124EF7DB-72A0-49CC-9E23-687A817EC684}" srcOrd="0" destOrd="0" presId="urn:microsoft.com/office/officeart/2018/2/layout/IconVerticalSolidList"/>
    <dgm:cxn modelId="{41ED70ED-68D9-43BF-A2B3-070F21AB5F07}" srcId="{37E5B065-D707-45AB-8DCD-B78EF08ECD4B}" destId="{FFAC1C09-52DF-4279-9856-10D50E787D7B}" srcOrd="3" destOrd="0" parTransId="{5AE276F8-A98C-4BB2-B16C-68BEBEEAA70A}" sibTransId="{EEDAEFFA-6711-443A-8270-3E2DB423C6B9}"/>
    <dgm:cxn modelId="{1E32D415-AF5E-4D39-B55D-BB7C46FB812F}" srcId="{B12F61F0-2E9F-42CE-AE5F-C71CB265CA22}" destId="{38165398-0F8C-476D-8AF9-18E08F866538}" srcOrd="2" destOrd="0" parTransId="{B8391BAB-82DC-4FD6-A911-70D4E548D8C9}" sibTransId="{AD0FB75C-2754-499F-8A16-39D665A03A8E}"/>
    <dgm:cxn modelId="{EBE81EAB-82EB-40E2-A566-9007AADFC834}" srcId="{B12F61F0-2E9F-42CE-AE5F-C71CB265CA22}" destId="{831179A5-3CCD-48F2-A4C8-9EB25E8F38B7}" srcOrd="0" destOrd="0" parTransId="{B2C445E0-DD07-4D2B-93F7-1CCFFAF22E9A}" sibTransId="{12AF10EA-0678-4889-9317-642D369C0CC4}"/>
    <dgm:cxn modelId="{9D80CE47-D8F2-4265-9EE8-0B538091AEE3}" type="presOf" srcId="{38165398-0F8C-476D-8AF9-18E08F866538}" destId="{4053D0AC-79DB-4C4F-9A71-4B83A274F367}" srcOrd="0" destOrd="2" presId="urn:microsoft.com/office/officeart/2018/2/layout/IconVerticalSolidList"/>
    <dgm:cxn modelId="{9275B02E-E65C-456B-8A24-BAF2CF9D1B23}" type="presOf" srcId="{831179A5-3CCD-48F2-A4C8-9EB25E8F38B7}" destId="{4053D0AC-79DB-4C4F-9A71-4B83A274F367}" srcOrd="0" destOrd="0" presId="urn:microsoft.com/office/officeart/2018/2/layout/IconVerticalSolidList"/>
    <dgm:cxn modelId="{EA0A30C8-65BA-42DF-9AA9-B5520DBB8FA6}" srcId="{37E5B065-D707-45AB-8DCD-B78EF08ECD4B}" destId="{6F4FFD88-E33E-466F-A05B-2BA10159777D}" srcOrd="1" destOrd="0" parTransId="{FE942977-71D3-466D-9F89-4A39156060E2}" sibTransId="{BCB0D6E8-4B67-44E8-BDE4-16B616F5CB08}"/>
    <dgm:cxn modelId="{A7F7FF5F-71BF-45D5-AC89-EA595D4C8BE8}" srcId="{37E5B065-D707-45AB-8DCD-B78EF08ECD4B}" destId="{B12F61F0-2E9F-42CE-AE5F-C71CB265CA22}" srcOrd="0" destOrd="0" parTransId="{5AEC4A3E-940B-4504-A7C8-CC0DF1961407}" sibTransId="{94B2FD40-AAB1-45B7-9A85-3EA69E529666}"/>
    <dgm:cxn modelId="{DDBC56E1-A509-40DA-9ED6-8074FAF06337}" type="presOf" srcId="{8422EED7-71CD-4CF3-8FD8-C3C726B823A7}" destId="{BE4D48C9-9BE7-4147-986C-22B91EF9434D}" srcOrd="0" destOrd="0" presId="urn:microsoft.com/office/officeart/2018/2/layout/IconVerticalSolidList"/>
    <dgm:cxn modelId="{6E753892-BB9D-465C-86C9-D75BCF6089CA}" type="presOf" srcId="{37E5B065-D707-45AB-8DCD-B78EF08ECD4B}" destId="{7B9EFB76-7F29-44E1-8CDB-1FD1202FFE4A}" srcOrd="0" destOrd="0" presId="urn:microsoft.com/office/officeart/2018/2/layout/IconVerticalSolidList"/>
    <dgm:cxn modelId="{A7F0FA81-5DB6-450F-80C8-C4DDA9A89C08}" type="presOf" srcId="{192DB869-B7CB-4230-9376-9CCD39C817ED}" destId="{4053D0AC-79DB-4C4F-9A71-4B83A274F367}" srcOrd="0" destOrd="1" presId="urn:microsoft.com/office/officeart/2018/2/layout/IconVerticalSolidList"/>
    <dgm:cxn modelId="{1443CFA1-B4BD-4A9B-A8BB-5770662F3B9B}" srcId="{B12F61F0-2E9F-42CE-AE5F-C71CB265CA22}" destId="{192DB869-B7CB-4230-9376-9CCD39C817ED}" srcOrd="1" destOrd="0" parTransId="{CFCCB6E0-2BB6-4350-8A5E-BFFFD51CDE31}" sibTransId="{8311FDAE-D439-48E0-8D69-B8A8DACB7F38}"/>
    <dgm:cxn modelId="{8D263738-CAE5-44F6-99F0-3261B8D9A917}" type="presOf" srcId="{FFAC1C09-52DF-4279-9856-10D50E787D7B}" destId="{5329EC16-B165-4CEE-89C2-29AAFE6F8978}" srcOrd="0" destOrd="0" presId="urn:microsoft.com/office/officeart/2018/2/layout/IconVerticalSolidList"/>
    <dgm:cxn modelId="{E10AEA01-24C0-446C-B00B-9FF3B6895CBB}" type="presOf" srcId="{6F4FFD88-E33E-466F-A05B-2BA10159777D}" destId="{F2316745-5E9A-4319-B7EB-DF5B37FBF8A7}" srcOrd="0" destOrd="0" presId="urn:microsoft.com/office/officeart/2018/2/layout/IconVerticalSolidList"/>
    <dgm:cxn modelId="{F9F596A9-C1D3-45A8-AE5C-7A8285F0E8E2}" srcId="{6F4FFD88-E33E-466F-A05B-2BA10159777D}" destId="{8422EED7-71CD-4CF3-8FD8-C3C726B823A7}" srcOrd="0" destOrd="0" parTransId="{4E9A3A95-1500-401B-A4DA-45578E38555F}" sibTransId="{76094EAA-9973-4A4B-B7FE-1376711327DB}"/>
    <dgm:cxn modelId="{763036B3-6BBA-4893-BB5F-779DCEA7F940}" type="presParOf" srcId="{7B9EFB76-7F29-44E1-8CDB-1FD1202FFE4A}" destId="{E1091298-4787-4A6B-BBBB-06FE871B2D22}" srcOrd="0" destOrd="0" presId="urn:microsoft.com/office/officeart/2018/2/layout/IconVerticalSolidList"/>
    <dgm:cxn modelId="{180719BC-A2BB-4E72-907A-89D39A6D4265}" type="presParOf" srcId="{E1091298-4787-4A6B-BBBB-06FE871B2D22}" destId="{533A1FC5-E19A-459F-94BC-55860DFE6585}" srcOrd="0" destOrd="0" presId="urn:microsoft.com/office/officeart/2018/2/layout/IconVerticalSolidList"/>
    <dgm:cxn modelId="{AA142690-A0AF-4455-9A85-7D03EBF8AEE7}" type="presParOf" srcId="{E1091298-4787-4A6B-BBBB-06FE871B2D22}" destId="{D8CF62A1-3983-4CAD-B230-C1EE70F020E3}" srcOrd="1" destOrd="0" presId="urn:microsoft.com/office/officeart/2018/2/layout/IconVerticalSolidList"/>
    <dgm:cxn modelId="{86ECE9EC-5D12-4DDF-B5AB-660409E4781A}" type="presParOf" srcId="{E1091298-4787-4A6B-BBBB-06FE871B2D22}" destId="{8611038B-D2B8-4E09-B36A-EBA50CB08AE5}" srcOrd="2" destOrd="0" presId="urn:microsoft.com/office/officeart/2018/2/layout/IconVerticalSolidList"/>
    <dgm:cxn modelId="{EB66C78E-E716-47B1-9BDD-D9ED3A764497}" type="presParOf" srcId="{E1091298-4787-4A6B-BBBB-06FE871B2D22}" destId="{479B021C-FBA8-45CF-A433-33F2EB8D4C71}" srcOrd="3" destOrd="0" presId="urn:microsoft.com/office/officeart/2018/2/layout/IconVerticalSolidList"/>
    <dgm:cxn modelId="{A938DADC-C3F4-4335-BCA3-88CD6D6AD547}" type="presParOf" srcId="{E1091298-4787-4A6B-BBBB-06FE871B2D22}" destId="{4053D0AC-79DB-4C4F-9A71-4B83A274F367}" srcOrd="4" destOrd="0" presId="urn:microsoft.com/office/officeart/2018/2/layout/IconVerticalSolidList"/>
    <dgm:cxn modelId="{BFC3C9AE-E1CD-48BE-849D-3389FEC42E65}" type="presParOf" srcId="{7B9EFB76-7F29-44E1-8CDB-1FD1202FFE4A}" destId="{DC3EF6A0-1B85-4226-B908-97FEA5F0F8B2}" srcOrd="1" destOrd="0" presId="urn:microsoft.com/office/officeart/2018/2/layout/IconVerticalSolidList"/>
    <dgm:cxn modelId="{A926CDAF-F404-4B0F-AE3B-49E688200251}" type="presParOf" srcId="{7B9EFB76-7F29-44E1-8CDB-1FD1202FFE4A}" destId="{3103BA8D-8ED1-4087-9860-275B68705D81}" srcOrd="2" destOrd="0" presId="urn:microsoft.com/office/officeart/2018/2/layout/IconVerticalSolidList"/>
    <dgm:cxn modelId="{CE82453E-2A06-4CD1-99FF-981D1256C63B}" type="presParOf" srcId="{3103BA8D-8ED1-4087-9860-275B68705D81}" destId="{DADE4AE4-952A-4268-869D-EC0B50C75B9B}" srcOrd="0" destOrd="0" presId="urn:microsoft.com/office/officeart/2018/2/layout/IconVerticalSolidList"/>
    <dgm:cxn modelId="{02AB6C36-A64B-4489-8355-C49B38D2BF7C}" type="presParOf" srcId="{3103BA8D-8ED1-4087-9860-275B68705D81}" destId="{01AAA1DC-DAB7-4DDE-A37A-872C854CC3FC}" srcOrd="1" destOrd="0" presId="urn:microsoft.com/office/officeart/2018/2/layout/IconVerticalSolidList"/>
    <dgm:cxn modelId="{D9A84577-BBF4-4E0A-AFCE-75328F3E541F}" type="presParOf" srcId="{3103BA8D-8ED1-4087-9860-275B68705D81}" destId="{04329262-6ABE-4945-B532-52D7571E71B9}" srcOrd="2" destOrd="0" presId="urn:microsoft.com/office/officeart/2018/2/layout/IconVerticalSolidList"/>
    <dgm:cxn modelId="{C162BD11-8E6B-4A6C-8266-C2AA9DD9E91E}" type="presParOf" srcId="{3103BA8D-8ED1-4087-9860-275B68705D81}" destId="{F2316745-5E9A-4319-B7EB-DF5B37FBF8A7}" srcOrd="3" destOrd="0" presId="urn:microsoft.com/office/officeart/2018/2/layout/IconVerticalSolidList"/>
    <dgm:cxn modelId="{2C8D769F-523A-4F9E-BCC1-CE9386A555F1}" type="presParOf" srcId="{3103BA8D-8ED1-4087-9860-275B68705D81}" destId="{BE4D48C9-9BE7-4147-986C-22B91EF9434D}" srcOrd="4" destOrd="0" presId="urn:microsoft.com/office/officeart/2018/2/layout/IconVerticalSolidList"/>
    <dgm:cxn modelId="{230BE822-3AF4-49A9-83E6-2A018BB39F2B}" type="presParOf" srcId="{7B9EFB76-7F29-44E1-8CDB-1FD1202FFE4A}" destId="{FC533193-3128-4368-8134-40CD0B9758B2}" srcOrd="3" destOrd="0" presId="urn:microsoft.com/office/officeart/2018/2/layout/IconVerticalSolidList"/>
    <dgm:cxn modelId="{C07DE3AC-E3D6-4D6A-86BA-62D6E3CF842E}" type="presParOf" srcId="{7B9EFB76-7F29-44E1-8CDB-1FD1202FFE4A}" destId="{1F0DDBC6-C439-4064-9A08-DD57F03A4EC4}" srcOrd="4" destOrd="0" presId="urn:microsoft.com/office/officeart/2018/2/layout/IconVerticalSolidList"/>
    <dgm:cxn modelId="{E5D67BF6-06F5-461A-BBC7-86605F53E516}" type="presParOf" srcId="{1F0DDBC6-C439-4064-9A08-DD57F03A4EC4}" destId="{5542B78D-B8C8-4BD7-8B26-09EA6AA82A41}" srcOrd="0" destOrd="0" presId="urn:microsoft.com/office/officeart/2018/2/layout/IconVerticalSolidList"/>
    <dgm:cxn modelId="{75BC037B-7875-4568-A6EB-0FC0BC9C7F7B}" type="presParOf" srcId="{1F0DDBC6-C439-4064-9A08-DD57F03A4EC4}" destId="{F50631A2-354F-4DD7-A97A-8B98CDC27D89}" srcOrd="1" destOrd="0" presId="urn:microsoft.com/office/officeart/2018/2/layout/IconVerticalSolidList"/>
    <dgm:cxn modelId="{104C17A7-E544-4AD6-9DCE-0985A9F7D295}" type="presParOf" srcId="{1F0DDBC6-C439-4064-9A08-DD57F03A4EC4}" destId="{20A71DDD-1000-4A58-91A2-42EB51748042}" srcOrd="2" destOrd="0" presId="urn:microsoft.com/office/officeart/2018/2/layout/IconVerticalSolidList"/>
    <dgm:cxn modelId="{8748E454-6F11-4B69-9D2F-4F589FAB99E2}" type="presParOf" srcId="{1F0DDBC6-C439-4064-9A08-DD57F03A4EC4}" destId="{124EF7DB-72A0-49CC-9E23-687A817EC684}" srcOrd="3" destOrd="0" presId="urn:microsoft.com/office/officeart/2018/2/layout/IconVerticalSolidList"/>
    <dgm:cxn modelId="{D7D92562-6C90-4DA9-A3DF-2FC72D60A19A}" type="presParOf" srcId="{7B9EFB76-7F29-44E1-8CDB-1FD1202FFE4A}" destId="{1E870968-4BF3-4217-B0AA-7CE19984FD8D}" srcOrd="5" destOrd="0" presId="urn:microsoft.com/office/officeart/2018/2/layout/IconVerticalSolidList"/>
    <dgm:cxn modelId="{F829D4B2-605D-496B-8B2E-78F7A10BCD2D}" type="presParOf" srcId="{7B9EFB76-7F29-44E1-8CDB-1FD1202FFE4A}" destId="{7C944441-4FB2-4FB0-B93A-7DCA7574ACFC}" srcOrd="6" destOrd="0" presId="urn:microsoft.com/office/officeart/2018/2/layout/IconVerticalSolidList"/>
    <dgm:cxn modelId="{E68C3F9B-A18C-4803-AFDC-9053A761454F}" type="presParOf" srcId="{7C944441-4FB2-4FB0-B93A-7DCA7574ACFC}" destId="{458C4ED2-61D1-4130-A297-07271E76A8CB}" srcOrd="0" destOrd="0" presId="urn:microsoft.com/office/officeart/2018/2/layout/IconVerticalSolidList"/>
    <dgm:cxn modelId="{9AA842FF-78B4-48D6-A723-21B32C65C567}" type="presParOf" srcId="{7C944441-4FB2-4FB0-B93A-7DCA7574ACFC}" destId="{3622F8A7-8D22-4B12-B5C8-C5632910A333}" srcOrd="1" destOrd="0" presId="urn:microsoft.com/office/officeart/2018/2/layout/IconVerticalSolidList"/>
    <dgm:cxn modelId="{A8CDB955-A771-4779-A8DE-11848F793FA3}" type="presParOf" srcId="{7C944441-4FB2-4FB0-B93A-7DCA7574ACFC}" destId="{F222FDA9-2A06-4619-B992-063DCD1CC1D4}" srcOrd="2" destOrd="0" presId="urn:microsoft.com/office/officeart/2018/2/layout/IconVerticalSolidList"/>
    <dgm:cxn modelId="{09058C48-9010-45AE-B894-60592AF101DC}" type="presParOf" srcId="{7C944441-4FB2-4FB0-B93A-7DCA7574ACFC}" destId="{5329EC16-B165-4CEE-89C2-29AAFE6F897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3E44E-5A6F-42BD-909D-E5E17549E657}">
      <dsp:nvSpPr>
        <dsp:cNvPr id="0" name=""/>
        <dsp:cNvSpPr/>
      </dsp:nvSpPr>
      <dsp:spPr>
        <a:xfrm>
          <a:off x="0" y="489"/>
          <a:ext cx="9753600" cy="11445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87E522-4E3C-4FA6-AE9C-B5E0F0C1B989}">
      <dsp:nvSpPr>
        <dsp:cNvPr id="0" name=""/>
        <dsp:cNvSpPr/>
      </dsp:nvSpPr>
      <dsp:spPr>
        <a:xfrm>
          <a:off x="346221" y="258009"/>
          <a:ext cx="629494" cy="62949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CB45D1-451A-4DC2-85CA-53DF2F2B707B}">
      <dsp:nvSpPr>
        <dsp:cNvPr id="0" name=""/>
        <dsp:cNvSpPr/>
      </dsp:nvSpPr>
      <dsp:spPr>
        <a:xfrm>
          <a:off x="1321937" y="489"/>
          <a:ext cx="8431662" cy="1144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30" tIns="121130" rIns="121130" bIns="12113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Уменьшение объема пластиковых отходов, что способствует экологически чистой среде.</a:t>
          </a:r>
          <a:endParaRPr lang="en-US" sz="2200" kern="1200"/>
        </a:p>
      </dsp:txBody>
      <dsp:txXfrm>
        <a:off x="1321937" y="489"/>
        <a:ext cx="8431662" cy="1144534"/>
      </dsp:txXfrm>
    </dsp:sp>
    <dsp:sp modelId="{82118775-A845-4912-8E6F-F72A0ED4781E}">
      <dsp:nvSpPr>
        <dsp:cNvPr id="0" name=""/>
        <dsp:cNvSpPr/>
      </dsp:nvSpPr>
      <dsp:spPr>
        <a:xfrm>
          <a:off x="0" y="1431157"/>
          <a:ext cx="9753600" cy="11445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CBD96-B0ED-44BA-A12A-629FB08992CF}">
      <dsp:nvSpPr>
        <dsp:cNvPr id="0" name=""/>
        <dsp:cNvSpPr/>
      </dsp:nvSpPr>
      <dsp:spPr>
        <a:xfrm>
          <a:off x="346221" y="1688677"/>
          <a:ext cx="629494" cy="62949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1E498-856C-43FE-9AA2-915E1586D388}">
      <dsp:nvSpPr>
        <dsp:cNvPr id="0" name=""/>
        <dsp:cNvSpPr/>
      </dsp:nvSpPr>
      <dsp:spPr>
        <a:xfrm>
          <a:off x="1321937" y="1431157"/>
          <a:ext cx="8431662" cy="1144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30" tIns="121130" rIns="121130" bIns="12113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Повышение осведомленности о проблемах переработки пластика и утилизации отходов.</a:t>
          </a:r>
          <a:endParaRPr lang="en-US" sz="2200" kern="1200"/>
        </a:p>
      </dsp:txBody>
      <dsp:txXfrm>
        <a:off x="1321937" y="1431157"/>
        <a:ext cx="8431662" cy="1144534"/>
      </dsp:txXfrm>
    </dsp:sp>
    <dsp:sp modelId="{331E35AD-A3B0-4264-B472-E8F5B1A3F176}">
      <dsp:nvSpPr>
        <dsp:cNvPr id="0" name=""/>
        <dsp:cNvSpPr/>
      </dsp:nvSpPr>
      <dsp:spPr>
        <a:xfrm>
          <a:off x="0" y="2861826"/>
          <a:ext cx="9753600" cy="11445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CD95EF-2F38-447B-93C2-FD17D549E68C}">
      <dsp:nvSpPr>
        <dsp:cNvPr id="0" name=""/>
        <dsp:cNvSpPr/>
      </dsp:nvSpPr>
      <dsp:spPr>
        <a:xfrm>
          <a:off x="346221" y="3119346"/>
          <a:ext cx="629494" cy="629494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30514-74D2-4B32-BB43-5EF14F87E1A7}">
      <dsp:nvSpPr>
        <dsp:cNvPr id="0" name=""/>
        <dsp:cNvSpPr/>
      </dsp:nvSpPr>
      <dsp:spPr>
        <a:xfrm>
          <a:off x="1321937" y="2861826"/>
          <a:ext cx="8431662" cy="1144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30" tIns="121130" rIns="121130" bIns="12113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Создание новых возможностей для дополнительной прибыли и снижения потребления новых пластиковых материалов.</a:t>
          </a:r>
          <a:endParaRPr lang="en-US" sz="2200" kern="1200"/>
        </a:p>
      </dsp:txBody>
      <dsp:txXfrm>
        <a:off x="1321937" y="2861826"/>
        <a:ext cx="8431662" cy="1144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B693F-28FB-4878-AAC8-11370D5BE4B0}">
      <dsp:nvSpPr>
        <dsp:cNvPr id="0" name=""/>
        <dsp:cNvSpPr/>
      </dsp:nvSpPr>
      <dsp:spPr>
        <a:xfrm>
          <a:off x="0" y="1662"/>
          <a:ext cx="7564582" cy="842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CE6448-F5AE-45BC-9CFB-2C065B29CFBB}">
      <dsp:nvSpPr>
        <dsp:cNvPr id="0" name=""/>
        <dsp:cNvSpPr/>
      </dsp:nvSpPr>
      <dsp:spPr>
        <a:xfrm>
          <a:off x="254961" y="191303"/>
          <a:ext cx="463565" cy="46356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1D7E3-734B-44E1-8A54-B20538D9492C}">
      <dsp:nvSpPr>
        <dsp:cNvPr id="0" name=""/>
        <dsp:cNvSpPr/>
      </dsp:nvSpPr>
      <dsp:spPr>
        <a:xfrm>
          <a:off x="973488" y="1662"/>
          <a:ext cx="6591093" cy="842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01" tIns="89201" rIns="89201" bIns="8920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Онлайн-платформы и интернет-магазины.</a:t>
          </a:r>
          <a:endParaRPr lang="en-US" sz="2200" kern="1200"/>
        </a:p>
      </dsp:txBody>
      <dsp:txXfrm>
        <a:off x="973488" y="1662"/>
        <a:ext cx="6591093" cy="842847"/>
      </dsp:txXfrm>
    </dsp:sp>
    <dsp:sp modelId="{DF699CDA-24CF-4408-8E4C-214C46046CA6}">
      <dsp:nvSpPr>
        <dsp:cNvPr id="0" name=""/>
        <dsp:cNvSpPr/>
      </dsp:nvSpPr>
      <dsp:spPr>
        <a:xfrm>
          <a:off x="0" y="1055221"/>
          <a:ext cx="7564582" cy="842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7F4FC9-6C0E-483F-A930-9B09E188186D}">
      <dsp:nvSpPr>
        <dsp:cNvPr id="0" name=""/>
        <dsp:cNvSpPr/>
      </dsp:nvSpPr>
      <dsp:spPr>
        <a:xfrm>
          <a:off x="254961" y="1244862"/>
          <a:ext cx="463565" cy="463565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F197A-827D-4488-865E-C56C25464D20}">
      <dsp:nvSpPr>
        <dsp:cNvPr id="0" name=""/>
        <dsp:cNvSpPr/>
      </dsp:nvSpPr>
      <dsp:spPr>
        <a:xfrm>
          <a:off x="973488" y="1055221"/>
          <a:ext cx="6591093" cy="842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01" tIns="89201" rIns="89201" bIns="8920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Участие на местных рынках и ярмарках.</a:t>
          </a:r>
          <a:endParaRPr lang="en-US" sz="2200" kern="1200"/>
        </a:p>
      </dsp:txBody>
      <dsp:txXfrm>
        <a:off x="973488" y="1055221"/>
        <a:ext cx="6591093" cy="842847"/>
      </dsp:txXfrm>
    </dsp:sp>
    <dsp:sp modelId="{378C3204-2E43-40A8-92AC-F173FF54C9B1}">
      <dsp:nvSpPr>
        <dsp:cNvPr id="0" name=""/>
        <dsp:cNvSpPr/>
      </dsp:nvSpPr>
      <dsp:spPr>
        <a:xfrm>
          <a:off x="0" y="2108780"/>
          <a:ext cx="7564582" cy="842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6182D8-7F13-4976-9593-3B9ACEBA8716}">
      <dsp:nvSpPr>
        <dsp:cNvPr id="0" name=""/>
        <dsp:cNvSpPr/>
      </dsp:nvSpPr>
      <dsp:spPr>
        <a:xfrm>
          <a:off x="254961" y="2298421"/>
          <a:ext cx="463565" cy="463565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E07EA-1934-4E2B-A248-ABAC6739ED8A}">
      <dsp:nvSpPr>
        <dsp:cNvPr id="0" name=""/>
        <dsp:cNvSpPr/>
      </dsp:nvSpPr>
      <dsp:spPr>
        <a:xfrm>
          <a:off x="973488" y="2108780"/>
          <a:ext cx="6591093" cy="842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01" tIns="89201" rIns="89201" bIns="8920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Сотрудничество с компаниями, ориентированными на устойчивость.</a:t>
          </a:r>
          <a:endParaRPr lang="en-US" sz="2200" kern="1200"/>
        </a:p>
      </dsp:txBody>
      <dsp:txXfrm>
        <a:off x="973488" y="2108780"/>
        <a:ext cx="6591093" cy="842847"/>
      </dsp:txXfrm>
    </dsp:sp>
    <dsp:sp modelId="{785C76B8-0F49-4CF3-B737-AA6D57480E75}">
      <dsp:nvSpPr>
        <dsp:cNvPr id="0" name=""/>
        <dsp:cNvSpPr/>
      </dsp:nvSpPr>
      <dsp:spPr>
        <a:xfrm>
          <a:off x="0" y="3162339"/>
          <a:ext cx="7564582" cy="842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5F3B2-0F5F-4813-A965-43C8290033E5}">
      <dsp:nvSpPr>
        <dsp:cNvPr id="0" name=""/>
        <dsp:cNvSpPr/>
      </dsp:nvSpPr>
      <dsp:spPr>
        <a:xfrm>
          <a:off x="254961" y="3351980"/>
          <a:ext cx="463565" cy="463565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262FF-EB8E-4FEE-8844-D2F026C03E57}">
      <dsp:nvSpPr>
        <dsp:cNvPr id="0" name=""/>
        <dsp:cNvSpPr/>
      </dsp:nvSpPr>
      <dsp:spPr>
        <a:xfrm>
          <a:off x="973488" y="3162339"/>
          <a:ext cx="6591093" cy="842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01" tIns="89201" rIns="89201" bIns="8920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Разработка корпоративных подарков для бизнес-клиентов.</a:t>
          </a:r>
          <a:endParaRPr lang="en-US" sz="2200" kern="1200"/>
        </a:p>
      </dsp:txBody>
      <dsp:txXfrm>
        <a:off x="973488" y="3162339"/>
        <a:ext cx="6591093" cy="8428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3A1FC5-E19A-459F-94BC-55860DFE6585}">
      <dsp:nvSpPr>
        <dsp:cNvPr id="0" name=""/>
        <dsp:cNvSpPr/>
      </dsp:nvSpPr>
      <dsp:spPr>
        <a:xfrm>
          <a:off x="0" y="3617"/>
          <a:ext cx="9753600" cy="8420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F62A1-3983-4CAD-B230-C1EE70F020E3}">
      <dsp:nvSpPr>
        <dsp:cNvPr id="0" name=""/>
        <dsp:cNvSpPr/>
      </dsp:nvSpPr>
      <dsp:spPr>
        <a:xfrm>
          <a:off x="254712" y="193073"/>
          <a:ext cx="463113" cy="46311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B021C-FBA8-45CF-A433-33F2EB8D4C71}">
      <dsp:nvSpPr>
        <dsp:cNvPr id="0" name=""/>
        <dsp:cNvSpPr/>
      </dsp:nvSpPr>
      <dsp:spPr>
        <a:xfrm>
          <a:off x="972537" y="3617"/>
          <a:ext cx="4389120" cy="842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14" tIns="89114" rIns="89114" bIns="8911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/>
            <a:t>Затраты на производство единицы продукции:</a:t>
          </a:r>
          <a:endParaRPr lang="en-US" sz="1600" kern="1200"/>
        </a:p>
      </dsp:txBody>
      <dsp:txXfrm>
        <a:off x="972537" y="3617"/>
        <a:ext cx="4389120" cy="842024"/>
      </dsp:txXfrm>
    </dsp:sp>
    <dsp:sp modelId="{4053D0AC-79DB-4C4F-9A71-4B83A274F367}">
      <dsp:nvSpPr>
        <dsp:cNvPr id="0" name=""/>
        <dsp:cNvSpPr/>
      </dsp:nvSpPr>
      <dsp:spPr>
        <a:xfrm>
          <a:off x="5361657" y="3617"/>
          <a:ext cx="4390991" cy="842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14" tIns="89114" rIns="89114" bIns="89114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Затраты на сбор и обработку пластиковых отходов: 5000р за кг.</a:t>
          </a:r>
          <a:endParaRPr lang="en-US" sz="1100" kern="120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Затраты на технологический процесс рециклинга и печать: 3000р за единицу.</a:t>
          </a:r>
          <a:endParaRPr lang="en-US" sz="1100" kern="120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Другие затраты (труд, обслуживание оборудования): 2000р за единицу.</a:t>
          </a:r>
          <a:endParaRPr lang="en-US" sz="1100" kern="1200"/>
        </a:p>
      </dsp:txBody>
      <dsp:txXfrm>
        <a:off x="5361657" y="3617"/>
        <a:ext cx="4390991" cy="842024"/>
      </dsp:txXfrm>
    </dsp:sp>
    <dsp:sp modelId="{DADE4AE4-952A-4268-869D-EC0B50C75B9B}">
      <dsp:nvSpPr>
        <dsp:cNvPr id="0" name=""/>
        <dsp:cNvSpPr/>
      </dsp:nvSpPr>
      <dsp:spPr>
        <a:xfrm>
          <a:off x="0" y="1056147"/>
          <a:ext cx="9753600" cy="8420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AAA1DC-DAB7-4DDE-A37A-872C854CC3FC}">
      <dsp:nvSpPr>
        <dsp:cNvPr id="0" name=""/>
        <dsp:cNvSpPr/>
      </dsp:nvSpPr>
      <dsp:spPr>
        <a:xfrm>
          <a:off x="254712" y="1245603"/>
          <a:ext cx="463113" cy="46311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316745-5E9A-4319-B7EB-DF5B37FBF8A7}">
      <dsp:nvSpPr>
        <dsp:cNvPr id="0" name=""/>
        <dsp:cNvSpPr/>
      </dsp:nvSpPr>
      <dsp:spPr>
        <a:xfrm>
          <a:off x="972537" y="1056147"/>
          <a:ext cx="4389120" cy="842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14" tIns="89114" rIns="89114" bIns="8911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/>
            <a:t>Цена продажи единицы продукции:</a:t>
          </a:r>
          <a:endParaRPr lang="en-US" sz="1600" kern="1200"/>
        </a:p>
      </dsp:txBody>
      <dsp:txXfrm>
        <a:off x="972537" y="1056147"/>
        <a:ext cx="4389120" cy="842024"/>
      </dsp:txXfrm>
    </dsp:sp>
    <dsp:sp modelId="{BE4D48C9-9BE7-4147-986C-22B91EF9434D}">
      <dsp:nvSpPr>
        <dsp:cNvPr id="0" name=""/>
        <dsp:cNvSpPr/>
      </dsp:nvSpPr>
      <dsp:spPr>
        <a:xfrm>
          <a:off x="5361657" y="1056147"/>
          <a:ext cx="4390991" cy="842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14" tIns="89114" rIns="89114" bIns="89114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Рыночная цена продукции: 2000р за единицу.</a:t>
          </a:r>
          <a:endParaRPr lang="en-US" sz="1100" kern="1200"/>
        </a:p>
      </dsp:txBody>
      <dsp:txXfrm>
        <a:off x="5361657" y="1056147"/>
        <a:ext cx="4390991" cy="842024"/>
      </dsp:txXfrm>
    </dsp:sp>
    <dsp:sp modelId="{5542B78D-B8C8-4BD7-8B26-09EA6AA82A41}">
      <dsp:nvSpPr>
        <dsp:cNvPr id="0" name=""/>
        <dsp:cNvSpPr/>
      </dsp:nvSpPr>
      <dsp:spPr>
        <a:xfrm>
          <a:off x="0" y="2108678"/>
          <a:ext cx="9753600" cy="8420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0631A2-354F-4DD7-A97A-8B98CDC27D89}">
      <dsp:nvSpPr>
        <dsp:cNvPr id="0" name=""/>
        <dsp:cNvSpPr/>
      </dsp:nvSpPr>
      <dsp:spPr>
        <a:xfrm>
          <a:off x="254712" y="2298133"/>
          <a:ext cx="463113" cy="463113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4EF7DB-72A0-49CC-9E23-687A817EC684}">
      <dsp:nvSpPr>
        <dsp:cNvPr id="0" name=""/>
        <dsp:cNvSpPr/>
      </dsp:nvSpPr>
      <dsp:spPr>
        <a:xfrm>
          <a:off x="972537" y="2108678"/>
          <a:ext cx="8780111" cy="842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14" tIns="89114" rIns="89114" bIns="8911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/>
            <a:t>Затраты на производство единицы продукции:</a:t>
          </a:r>
          <a:r>
            <a:rPr lang="ru-RU" sz="1600" kern="1200"/>
            <a:t> 5000р (сбор и обработка пластика) + 3000р (технологический процесс) + 2000р (другие затраты) = 10000р за единицу.</a:t>
          </a:r>
          <a:endParaRPr lang="en-US" sz="1600" kern="1200"/>
        </a:p>
      </dsp:txBody>
      <dsp:txXfrm>
        <a:off x="972537" y="2108678"/>
        <a:ext cx="8780111" cy="842024"/>
      </dsp:txXfrm>
    </dsp:sp>
    <dsp:sp modelId="{458C4ED2-61D1-4130-A297-07271E76A8CB}">
      <dsp:nvSpPr>
        <dsp:cNvPr id="0" name=""/>
        <dsp:cNvSpPr/>
      </dsp:nvSpPr>
      <dsp:spPr>
        <a:xfrm>
          <a:off x="0" y="3161208"/>
          <a:ext cx="9753600" cy="8420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2F8A7-8D22-4B12-B5C8-C5632910A333}">
      <dsp:nvSpPr>
        <dsp:cNvPr id="0" name=""/>
        <dsp:cNvSpPr/>
      </dsp:nvSpPr>
      <dsp:spPr>
        <a:xfrm>
          <a:off x="254712" y="3350663"/>
          <a:ext cx="463113" cy="463113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29EC16-B165-4CEE-89C2-29AAFE6F8978}">
      <dsp:nvSpPr>
        <dsp:cNvPr id="0" name=""/>
        <dsp:cNvSpPr/>
      </dsp:nvSpPr>
      <dsp:spPr>
        <a:xfrm>
          <a:off x="972537" y="3161208"/>
          <a:ext cx="8780111" cy="842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14" tIns="89114" rIns="89114" bIns="8911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/>
            <a:t>Прибыль от каждой единицы продукции:</a:t>
          </a:r>
          <a:r>
            <a:rPr lang="ru-RU" sz="1600" kern="1200"/>
            <a:t> Цена продажи - Затраты на производство = 20000р - 10000р = 10000р прибыли с каждой единицы продукции.</a:t>
          </a:r>
          <a:endParaRPr lang="en-US" sz="1600" kern="1200"/>
        </a:p>
      </dsp:txBody>
      <dsp:txXfrm>
        <a:off x="972537" y="3161208"/>
        <a:ext cx="8780111" cy="842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2"/>
            <a:ext cx="88760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5230134"/>
            <a:ext cx="48768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25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8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96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1563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1563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5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095930"/>
            <a:ext cx="4507931" cy="758650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2938410"/>
            <a:ext cx="4507930" cy="33861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095930"/>
            <a:ext cx="4507932" cy="758650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2938410"/>
            <a:ext cx="4507932" cy="33861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3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21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2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13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2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4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54169"/>
            <a:ext cx="2674301" cy="532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854169"/>
            <a:ext cx="7886700" cy="532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400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2630" y="6356349"/>
            <a:ext cx="30638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pPr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099372" y="4308656"/>
            <a:ext cx="3471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6670" y="6356349"/>
            <a:ext cx="57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90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4" r:id="rId6"/>
    <p:sldLayoutId id="2147483689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E68C7E0-42AB-44F7-8ADD-7A3762C2D3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36FD991-7593-4A88-AB61-7620D6CADF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40500"/>
          </a:xfrm>
          <a:custGeom>
            <a:avLst/>
            <a:gdLst>
              <a:gd name="connsiteX0" fmla="*/ 0 w 12192000"/>
              <a:gd name="connsiteY0" fmla="*/ 0 h 2240500"/>
              <a:gd name="connsiteX1" fmla="*/ 12192000 w 12192000"/>
              <a:gd name="connsiteY1" fmla="*/ 0 h 2240500"/>
              <a:gd name="connsiteX2" fmla="*/ 12192000 w 12192000"/>
              <a:gd name="connsiteY2" fmla="*/ 2085357 h 2240500"/>
              <a:gd name="connsiteX3" fmla="*/ 12187428 w 12192000"/>
              <a:gd name="connsiteY3" fmla="*/ 2086102 h 2240500"/>
              <a:gd name="connsiteX4" fmla="*/ 12154355 w 12192000"/>
              <a:gd name="connsiteY4" fmla="*/ 2091256 h 2240500"/>
              <a:gd name="connsiteX5" fmla="*/ 12114359 w 12192000"/>
              <a:gd name="connsiteY5" fmla="*/ 2104929 h 2240500"/>
              <a:gd name="connsiteX6" fmla="*/ 11918614 w 12192000"/>
              <a:gd name="connsiteY6" fmla="*/ 2123723 h 2240500"/>
              <a:gd name="connsiteX7" fmla="*/ 11815487 w 12192000"/>
              <a:gd name="connsiteY7" fmla="*/ 2137430 h 2240500"/>
              <a:gd name="connsiteX8" fmla="*/ 11778165 w 12192000"/>
              <a:gd name="connsiteY8" fmla="*/ 2140742 h 2240500"/>
              <a:gd name="connsiteX9" fmla="*/ 11671329 w 12192000"/>
              <a:gd name="connsiteY9" fmla="*/ 2169677 h 2240500"/>
              <a:gd name="connsiteX10" fmla="*/ 11594775 w 12192000"/>
              <a:gd name="connsiteY10" fmla="*/ 2169700 h 2240500"/>
              <a:gd name="connsiteX11" fmla="*/ 11379086 w 12192000"/>
              <a:gd name="connsiteY11" fmla="*/ 2204493 h 2240500"/>
              <a:gd name="connsiteX12" fmla="*/ 11221749 w 12192000"/>
              <a:gd name="connsiteY12" fmla="*/ 2217568 h 2240500"/>
              <a:gd name="connsiteX13" fmla="*/ 10996653 w 12192000"/>
              <a:gd name="connsiteY13" fmla="*/ 2207195 h 2240500"/>
              <a:gd name="connsiteX14" fmla="*/ 10912235 w 12192000"/>
              <a:gd name="connsiteY14" fmla="*/ 2227864 h 2240500"/>
              <a:gd name="connsiteX15" fmla="*/ 10835633 w 12192000"/>
              <a:gd name="connsiteY15" fmla="*/ 2234382 h 2240500"/>
              <a:gd name="connsiteX16" fmla="*/ 10821038 w 12192000"/>
              <a:gd name="connsiteY16" fmla="*/ 2237233 h 2240500"/>
              <a:gd name="connsiteX17" fmla="*/ 10757451 w 12192000"/>
              <a:gd name="connsiteY17" fmla="*/ 2233704 h 2240500"/>
              <a:gd name="connsiteX18" fmla="*/ 10554052 w 12192000"/>
              <a:gd name="connsiteY18" fmla="*/ 2159652 h 2240500"/>
              <a:gd name="connsiteX19" fmla="*/ 10432944 w 12192000"/>
              <a:gd name="connsiteY19" fmla="*/ 2103462 h 2240500"/>
              <a:gd name="connsiteX20" fmla="*/ 10314272 w 12192000"/>
              <a:gd name="connsiteY20" fmla="*/ 2074040 h 2240500"/>
              <a:gd name="connsiteX21" fmla="*/ 10149756 w 12192000"/>
              <a:gd name="connsiteY21" fmla="*/ 2019697 h 2240500"/>
              <a:gd name="connsiteX22" fmla="*/ 10133939 w 12192000"/>
              <a:gd name="connsiteY22" fmla="*/ 2010588 h 2240500"/>
              <a:gd name="connsiteX23" fmla="*/ 10027169 w 12192000"/>
              <a:gd name="connsiteY23" fmla="*/ 1965387 h 2240500"/>
              <a:gd name="connsiteX24" fmla="*/ 9904781 w 12192000"/>
              <a:gd name="connsiteY24" fmla="*/ 1951763 h 2240500"/>
              <a:gd name="connsiteX25" fmla="*/ 9818432 w 12192000"/>
              <a:gd name="connsiteY25" fmla="*/ 1957107 h 2240500"/>
              <a:gd name="connsiteX26" fmla="*/ 9715853 w 12192000"/>
              <a:gd name="connsiteY26" fmla="*/ 1951231 h 2240500"/>
              <a:gd name="connsiteX27" fmla="*/ 9478478 w 12192000"/>
              <a:gd name="connsiteY27" fmla="*/ 1941506 h 2240500"/>
              <a:gd name="connsiteX28" fmla="*/ 9473084 w 12192000"/>
              <a:gd name="connsiteY28" fmla="*/ 1942336 h 2240500"/>
              <a:gd name="connsiteX29" fmla="*/ 9348338 w 12192000"/>
              <a:gd name="connsiteY29" fmla="*/ 1944287 h 2240500"/>
              <a:gd name="connsiteX30" fmla="*/ 9317108 w 12192000"/>
              <a:gd name="connsiteY30" fmla="*/ 1948576 h 2240500"/>
              <a:gd name="connsiteX31" fmla="*/ 9316564 w 12192000"/>
              <a:gd name="connsiteY31" fmla="*/ 1949643 h 2240500"/>
              <a:gd name="connsiteX32" fmla="*/ 9249142 w 12192000"/>
              <a:gd name="connsiteY32" fmla="*/ 1930976 h 2240500"/>
              <a:gd name="connsiteX33" fmla="*/ 9196066 w 12192000"/>
              <a:gd name="connsiteY33" fmla="*/ 1913897 h 2240500"/>
              <a:gd name="connsiteX34" fmla="*/ 9182090 w 12192000"/>
              <a:gd name="connsiteY34" fmla="*/ 1902873 h 2240500"/>
              <a:gd name="connsiteX35" fmla="*/ 8911903 w 12192000"/>
              <a:gd name="connsiteY35" fmla="*/ 1857126 h 2240500"/>
              <a:gd name="connsiteX36" fmla="*/ 8786230 w 12192000"/>
              <a:gd name="connsiteY36" fmla="*/ 1839166 h 2240500"/>
              <a:gd name="connsiteX37" fmla="*/ 8624741 w 12192000"/>
              <a:gd name="connsiteY37" fmla="*/ 1825881 h 2240500"/>
              <a:gd name="connsiteX38" fmla="*/ 8433895 w 12192000"/>
              <a:gd name="connsiteY38" fmla="*/ 1800021 h 2240500"/>
              <a:gd name="connsiteX39" fmla="*/ 8379838 w 12192000"/>
              <a:gd name="connsiteY39" fmla="*/ 1804379 h 2240500"/>
              <a:gd name="connsiteX40" fmla="*/ 8260604 w 12192000"/>
              <a:gd name="connsiteY40" fmla="*/ 1784546 h 2240500"/>
              <a:gd name="connsiteX41" fmla="*/ 8189733 w 12192000"/>
              <a:gd name="connsiteY41" fmla="*/ 1776697 h 2240500"/>
              <a:gd name="connsiteX42" fmla="*/ 8163540 w 12192000"/>
              <a:gd name="connsiteY42" fmla="*/ 1780028 h 2240500"/>
              <a:gd name="connsiteX43" fmla="*/ 8126468 w 12192000"/>
              <a:gd name="connsiteY43" fmla="*/ 1780434 h 2240500"/>
              <a:gd name="connsiteX44" fmla="*/ 8000268 w 12192000"/>
              <a:gd name="connsiteY44" fmla="*/ 1782648 h 2240500"/>
              <a:gd name="connsiteX45" fmla="*/ 7959483 w 12192000"/>
              <a:gd name="connsiteY45" fmla="*/ 1776955 h 2240500"/>
              <a:gd name="connsiteX46" fmla="*/ 7953628 w 12192000"/>
              <a:gd name="connsiteY46" fmla="*/ 1775655 h 2240500"/>
              <a:gd name="connsiteX47" fmla="*/ 7901019 w 12192000"/>
              <a:gd name="connsiteY47" fmla="*/ 1761540 h 2240500"/>
              <a:gd name="connsiteX48" fmla="*/ 7812936 w 12192000"/>
              <a:gd name="connsiteY48" fmla="*/ 1734635 h 2240500"/>
              <a:gd name="connsiteX49" fmla="*/ 7732190 w 12192000"/>
              <a:gd name="connsiteY49" fmla="*/ 1711566 h 2240500"/>
              <a:gd name="connsiteX50" fmla="*/ 7678276 w 12192000"/>
              <a:gd name="connsiteY50" fmla="*/ 1704523 h 2240500"/>
              <a:gd name="connsiteX51" fmla="*/ 7655497 w 12192000"/>
              <a:gd name="connsiteY51" fmla="*/ 1696556 h 2240500"/>
              <a:gd name="connsiteX52" fmla="*/ 7551687 w 12192000"/>
              <a:gd name="connsiteY52" fmla="*/ 1695328 h 2240500"/>
              <a:gd name="connsiteX53" fmla="*/ 7500925 w 12192000"/>
              <a:gd name="connsiteY53" fmla="*/ 1715755 h 2240500"/>
              <a:gd name="connsiteX54" fmla="*/ 7380560 w 12192000"/>
              <a:gd name="connsiteY54" fmla="*/ 1719660 h 2240500"/>
              <a:gd name="connsiteX55" fmla="*/ 7309614 w 12192000"/>
              <a:gd name="connsiteY55" fmla="*/ 1725866 h 2240500"/>
              <a:gd name="connsiteX56" fmla="*/ 7284338 w 12192000"/>
              <a:gd name="connsiteY56" fmla="*/ 1734303 h 2240500"/>
              <a:gd name="connsiteX57" fmla="*/ 7247913 w 12192000"/>
              <a:gd name="connsiteY57" fmla="*/ 1741995 h 2240500"/>
              <a:gd name="connsiteX58" fmla="*/ 7184925 w 12192000"/>
              <a:gd name="connsiteY58" fmla="*/ 1760284 h 2240500"/>
              <a:gd name="connsiteX59" fmla="*/ 7124039 w 12192000"/>
              <a:gd name="connsiteY59" fmla="*/ 1769002 h 2240500"/>
              <a:gd name="connsiteX60" fmla="*/ 7083030 w 12192000"/>
              <a:gd name="connsiteY60" fmla="*/ 1771416 h 2240500"/>
              <a:gd name="connsiteX61" fmla="*/ 7077073 w 12192000"/>
              <a:gd name="connsiteY61" fmla="*/ 1771286 h 2240500"/>
              <a:gd name="connsiteX62" fmla="*/ 7042198 w 12192000"/>
              <a:gd name="connsiteY62" fmla="*/ 1767722 h 2240500"/>
              <a:gd name="connsiteX63" fmla="*/ 6970467 w 12192000"/>
              <a:gd name="connsiteY63" fmla="*/ 1770238 h 2240500"/>
              <a:gd name="connsiteX64" fmla="*/ 6738693 w 12192000"/>
              <a:gd name="connsiteY64" fmla="*/ 1732569 h 2240500"/>
              <a:gd name="connsiteX65" fmla="*/ 6686986 w 12192000"/>
              <a:gd name="connsiteY65" fmla="*/ 1737124 h 2240500"/>
              <a:gd name="connsiteX66" fmla="*/ 6673201 w 12192000"/>
              <a:gd name="connsiteY66" fmla="*/ 1735992 h 2240500"/>
              <a:gd name="connsiteX67" fmla="*/ 6548466 w 12192000"/>
              <a:gd name="connsiteY67" fmla="*/ 1717585 h 2240500"/>
              <a:gd name="connsiteX68" fmla="*/ 6406041 w 12192000"/>
              <a:gd name="connsiteY68" fmla="*/ 1684566 h 2240500"/>
              <a:gd name="connsiteX69" fmla="*/ 6311348 w 12192000"/>
              <a:gd name="connsiteY69" fmla="*/ 1689751 h 2240500"/>
              <a:gd name="connsiteX70" fmla="*/ 6093679 w 12192000"/>
              <a:gd name="connsiteY70" fmla="*/ 1620397 h 2240500"/>
              <a:gd name="connsiteX71" fmla="*/ 5948681 w 12192000"/>
              <a:gd name="connsiteY71" fmla="*/ 1589203 h 2240500"/>
              <a:gd name="connsiteX72" fmla="*/ 5827965 w 12192000"/>
              <a:gd name="connsiteY72" fmla="*/ 1555867 h 2240500"/>
              <a:gd name="connsiteX73" fmla="*/ 5720988 w 12192000"/>
              <a:gd name="connsiteY73" fmla="*/ 1568926 h 2240500"/>
              <a:gd name="connsiteX74" fmla="*/ 5683459 w 12192000"/>
              <a:gd name="connsiteY74" fmla="*/ 1557151 h 2240500"/>
              <a:gd name="connsiteX75" fmla="*/ 5675405 w 12192000"/>
              <a:gd name="connsiteY75" fmla="*/ 1555618 h 2240500"/>
              <a:gd name="connsiteX76" fmla="*/ 5637106 w 12192000"/>
              <a:gd name="connsiteY76" fmla="*/ 1551975 h 2240500"/>
              <a:gd name="connsiteX77" fmla="*/ 5536765 w 12192000"/>
              <a:gd name="connsiteY77" fmla="*/ 1548914 h 2240500"/>
              <a:gd name="connsiteX78" fmla="*/ 5499749 w 12192000"/>
              <a:gd name="connsiteY78" fmla="*/ 1542323 h 2240500"/>
              <a:gd name="connsiteX79" fmla="*/ 5396629 w 12192000"/>
              <a:gd name="connsiteY79" fmla="*/ 1528557 h 2240500"/>
              <a:gd name="connsiteX80" fmla="*/ 5291824 w 12192000"/>
              <a:gd name="connsiteY80" fmla="*/ 1517999 h 2240500"/>
              <a:gd name="connsiteX81" fmla="*/ 5027399 w 12192000"/>
              <a:gd name="connsiteY81" fmla="*/ 1482691 h 2240500"/>
              <a:gd name="connsiteX82" fmla="*/ 5008879 w 12192000"/>
              <a:gd name="connsiteY82" fmla="*/ 1469145 h 2240500"/>
              <a:gd name="connsiteX83" fmla="*/ 4967542 w 12192000"/>
              <a:gd name="connsiteY83" fmla="*/ 1442653 h 2240500"/>
              <a:gd name="connsiteX84" fmla="*/ 4961263 w 12192000"/>
              <a:gd name="connsiteY84" fmla="*/ 1430246 h 2240500"/>
              <a:gd name="connsiteX85" fmla="*/ 4814130 w 12192000"/>
              <a:gd name="connsiteY85" fmla="*/ 1383234 h 2240500"/>
              <a:gd name="connsiteX86" fmla="*/ 4708563 w 12192000"/>
              <a:gd name="connsiteY86" fmla="*/ 1329222 h 2240500"/>
              <a:gd name="connsiteX87" fmla="*/ 4643828 w 12192000"/>
              <a:gd name="connsiteY87" fmla="*/ 1256646 h 2240500"/>
              <a:gd name="connsiteX88" fmla="*/ 4405181 w 12192000"/>
              <a:gd name="connsiteY88" fmla="*/ 1210619 h 2240500"/>
              <a:gd name="connsiteX89" fmla="*/ 4351388 w 12192000"/>
              <a:gd name="connsiteY89" fmla="*/ 1199142 h 2240500"/>
              <a:gd name="connsiteX90" fmla="*/ 4289672 w 12192000"/>
              <a:gd name="connsiteY90" fmla="*/ 1171031 h 2240500"/>
              <a:gd name="connsiteX91" fmla="*/ 4117762 w 12192000"/>
              <a:gd name="connsiteY91" fmla="*/ 1118451 h 2240500"/>
              <a:gd name="connsiteX92" fmla="*/ 3916503 w 12192000"/>
              <a:gd name="connsiteY92" fmla="*/ 1073609 h 2240500"/>
              <a:gd name="connsiteX93" fmla="*/ 3828531 w 12192000"/>
              <a:gd name="connsiteY93" fmla="*/ 1052398 h 2240500"/>
              <a:gd name="connsiteX94" fmla="*/ 3795349 w 12192000"/>
              <a:gd name="connsiteY94" fmla="*/ 1029452 h 2240500"/>
              <a:gd name="connsiteX95" fmla="*/ 3788461 w 12192000"/>
              <a:gd name="connsiteY95" fmla="*/ 1022261 h 2240500"/>
              <a:gd name="connsiteX96" fmla="*/ 3791390 w 12192000"/>
              <a:gd name="connsiteY96" fmla="*/ 1023384 h 2240500"/>
              <a:gd name="connsiteX97" fmla="*/ 3780374 w 12192000"/>
              <a:gd name="connsiteY97" fmla="*/ 1013819 h 2240500"/>
              <a:gd name="connsiteX98" fmla="*/ 3788461 w 12192000"/>
              <a:gd name="connsiteY98" fmla="*/ 1022261 h 2240500"/>
              <a:gd name="connsiteX99" fmla="*/ 3772245 w 12192000"/>
              <a:gd name="connsiteY99" fmla="*/ 1016047 h 2240500"/>
              <a:gd name="connsiteX100" fmla="*/ 3526395 w 12192000"/>
              <a:gd name="connsiteY100" fmla="*/ 889925 h 2240500"/>
              <a:gd name="connsiteX101" fmla="*/ 3353390 w 12192000"/>
              <a:gd name="connsiteY101" fmla="*/ 847235 h 2240500"/>
              <a:gd name="connsiteX102" fmla="*/ 3305999 w 12192000"/>
              <a:gd name="connsiteY102" fmla="*/ 838119 h 2240500"/>
              <a:gd name="connsiteX103" fmla="*/ 3223555 w 12192000"/>
              <a:gd name="connsiteY103" fmla="*/ 819824 h 2240500"/>
              <a:gd name="connsiteX104" fmla="*/ 3188538 w 12192000"/>
              <a:gd name="connsiteY104" fmla="*/ 808149 h 2240500"/>
              <a:gd name="connsiteX105" fmla="*/ 3058015 w 12192000"/>
              <a:gd name="connsiteY105" fmla="*/ 812985 h 2240500"/>
              <a:gd name="connsiteX106" fmla="*/ 3036031 w 12192000"/>
              <a:gd name="connsiteY106" fmla="*/ 813408 h 2240500"/>
              <a:gd name="connsiteX107" fmla="*/ 3003823 w 12192000"/>
              <a:gd name="connsiteY107" fmla="*/ 799860 h 2240500"/>
              <a:gd name="connsiteX108" fmla="*/ 2923981 w 12192000"/>
              <a:gd name="connsiteY108" fmla="*/ 766339 h 2240500"/>
              <a:gd name="connsiteX109" fmla="*/ 2799081 w 12192000"/>
              <a:gd name="connsiteY109" fmla="*/ 751049 h 2240500"/>
              <a:gd name="connsiteX110" fmla="*/ 2781983 w 12192000"/>
              <a:gd name="connsiteY110" fmla="*/ 750182 h 2240500"/>
              <a:gd name="connsiteX111" fmla="*/ 2691501 w 12192000"/>
              <a:gd name="connsiteY111" fmla="*/ 703245 h 2240500"/>
              <a:gd name="connsiteX112" fmla="*/ 2508995 w 12192000"/>
              <a:gd name="connsiteY112" fmla="*/ 630836 h 2240500"/>
              <a:gd name="connsiteX113" fmla="*/ 2424909 w 12192000"/>
              <a:gd name="connsiteY113" fmla="*/ 602641 h 2240500"/>
              <a:gd name="connsiteX114" fmla="*/ 2273752 w 12192000"/>
              <a:gd name="connsiteY114" fmla="*/ 538160 h 2240500"/>
              <a:gd name="connsiteX115" fmla="*/ 2248113 w 12192000"/>
              <a:gd name="connsiteY115" fmla="*/ 523228 h 2240500"/>
              <a:gd name="connsiteX116" fmla="*/ 2194956 w 12192000"/>
              <a:gd name="connsiteY116" fmla="*/ 494514 h 2240500"/>
              <a:gd name="connsiteX117" fmla="*/ 2024005 w 12192000"/>
              <a:gd name="connsiteY117" fmla="*/ 471451 h 2240500"/>
              <a:gd name="connsiteX118" fmla="*/ 1980800 w 12192000"/>
              <a:gd name="connsiteY118" fmla="*/ 479427 h 2240500"/>
              <a:gd name="connsiteX119" fmla="*/ 1733238 w 12192000"/>
              <a:gd name="connsiteY119" fmla="*/ 464942 h 2240500"/>
              <a:gd name="connsiteX120" fmla="*/ 1388954 w 12192000"/>
              <a:gd name="connsiteY120" fmla="*/ 487577 h 2240500"/>
              <a:gd name="connsiteX121" fmla="*/ 1133245 w 12192000"/>
              <a:gd name="connsiteY121" fmla="*/ 458027 h 2240500"/>
              <a:gd name="connsiteX122" fmla="*/ 1026791 w 12192000"/>
              <a:gd name="connsiteY122" fmla="*/ 457112 h 2240500"/>
              <a:gd name="connsiteX123" fmla="*/ 833545 w 12192000"/>
              <a:gd name="connsiteY123" fmla="*/ 455607 h 2240500"/>
              <a:gd name="connsiteX124" fmla="*/ 631576 w 12192000"/>
              <a:gd name="connsiteY124" fmla="*/ 456114 h 2240500"/>
              <a:gd name="connsiteX125" fmla="*/ 542046 w 12192000"/>
              <a:gd name="connsiteY125" fmla="*/ 458040 h 2240500"/>
              <a:gd name="connsiteX126" fmla="*/ 301314 w 12192000"/>
              <a:gd name="connsiteY126" fmla="*/ 437876 h 2240500"/>
              <a:gd name="connsiteX127" fmla="*/ 0 w 12192000"/>
              <a:gd name="connsiteY127" fmla="*/ 460038 h 224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12192000" h="2240500">
                <a:moveTo>
                  <a:pt x="0" y="0"/>
                </a:moveTo>
                <a:lnTo>
                  <a:pt x="12192000" y="0"/>
                </a:lnTo>
                <a:lnTo>
                  <a:pt x="12192000" y="2085357"/>
                </a:lnTo>
                <a:lnTo>
                  <a:pt x="12187428" y="2086102"/>
                </a:lnTo>
                <a:cubicBezTo>
                  <a:pt x="12175466" y="2086094"/>
                  <a:pt x="12162312" y="2084298"/>
                  <a:pt x="12154355" y="2091256"/>
                </a:cubicBezTo>
                <a:lnTo>
                  <a:pt x="12114359" y="2104929"/>
                </a:lnTo>
                <a:cubicBezTo>
                  <a:pt x="12075069" y="2110340"/>
                  <a:pt x="11968426" y="2118306"/>
                  <a:pt x="11918614" y="2123723"/>
                </a:cubicBezTo>
                <a:cubicBezTo>
                  <a:pt x="11880597" y="2128186"/>
                  <a:pt x="11847624" y="2139876"/>
                  <a:pt x="11815487" y="2137430"/>
                </a:cubicBezTo>
                <a:cubicBezTo>
                  <a:pt x="11802378" y="2145213"/>
                  <a:pt x="11790041" y="2149091"/>
                  <a:pt x="11778165" y="2140742"/>
                </a:cubicBezTo>
                <a:cubicBezTo>
                  <a:pt x="11742553" y="2150387"/>
                  <a:pt x="11736280" y="2163036"/>
                  <a:pt x="11671329" y="2169677"/>
                </a:cubicBezTo>
                <a:cubicBezTo>
                  <a:pt x="11657629" y="2170024"/>
                  <a:pt x="11616110" y="2164668"/>
                  <a:pt x="11594775" y="2169700"/>
                </a:cubicBezTo>
                <a:cubicBezTo>
                  <a:pt x="11546068" y="2175502"/>
                  <a:pt x="11429033" y="2169468"/>
                  <a:pt x="11379086" y="2204493"/>
                </a:cubicBezTo>
                <a:cubicBezTo>
                  <a:pt x="11334159" y="2213257"/>
                  <a:pt x="11278142" y="2208056"/>
                  <a:pt x="11221749" y="2217568"/>
                </a:cubicBezTo>
                <a:cubicBezTo>
                  <a:pt x="11158708" y="2219275"/>
                  <a:pt x="11020097" y="2212601"/>
                  <a:pt x="10996653" y="2207195"/>
                </a:cubicBezTo>
                <a:cubicBezTo>
                  <a:pt x="10982150" y="2206295"/>
                  <a:pt x="10931890" y="2217666"/>
                  <a:pt x="10912235" y="2227864"/>
                </a:cubicBezTo>
                <a:cubicBezTo>
                  <a:pt x="10885398" y="2232395"/>
                  <a:pt x="10850832" y="2232820"/>
                  <a:pt x="10835633" y="2234382"/>
                </a:cubicBezTo>
                <a:lnTo>
                  <a:pt x="10821038" y="2237233"/>
                </a:lnTo>
                <a:cubicBezTo>
                  <a:pt x="10808008" y="2237121"/>
                  <a:pt x="10801949" y="2246634"/>
                  <a:pt x="10757451" y="2233704"/>
                </a:cubicBezTo>
                <a:cubicBezTo>
                  <a:pt x="10695759" y="2203151"/>
                  <a:pt x="10604694" y="2200855"/>
                  <a:pt x="10554052" y="2159652"/>
                </a:cubicBezTo>
                <a:cubicBezTo>
                  <a:pt x="10500506" y="2145901"/>
                  <a:pt x="10472909" y="2117729"/>
                  <a:pt x="10432944" y="2103462"/>
                </a:cubicBezTo>
                <a:cubicBezTo>
                  <a:pt x="10373231" y="2083581"/>
                  <a:pt x="10352854" y="2075218"/>
                  <a:pt x="10314272" y="2074040"/>
                </a:cubicBezTo>
                <a:cubicBezTo>
                  <a:pt x="10295649" y="2086420"/>
                  <a:pt x="10179424" y="2030320"/>
                  <a:pt x="10149756" y="2019697"/>
                </a:cubicBezTo>
                <a:lnTo>
                  <a:pt x="10133939" y="2010588"/>
                </a:lnTo>
                <a:cubicBezTo>
                  <a:pt x="10113508" y="2001536"/>
                  <a:pt x="10058004" y="1973881"/>
                  <a:pt x="10027169" y="1965387"/>
                </a:cubicBezTo>
                <a:cubicBezTo>
                  <a:pt x="9986373" y="1960845"/>
                  <a:pt x="9970026" y="1968326"/>
                  <a:pt x="9904781" y="1951763"/>
                </a:cubicBezTo>
                <a:cubicBezTo>
                  <a:pt x="9883031" y="1949393"/>
                  <a:pt x="9849920" y="1957195"/>
                  <a:pt x="9818432" y="1957107"/>
                </a:cubicBezTo>
                <a:cubicBezTo>
                  <a:pt x="9778153" y="1952710"/>
                  <a:pt x="9754866" y="1969565"/>
                  <a:pt x="9715853" y="1951231"/>
                </a:cubicBezTo>
                <a:lnTo>
                  <a:pt x="9478478" y="1941506"/>
                </a:lnTo>
                <a:lnTo>
                  <a:pt x="9473084" y="1942336"/>
                </a:lnTo>
                <a:lnTo>
                  <a:pt x="9348338" y="1944287"/>
                </a:lnTo>
                <a:cubicBezTo>
                  <a:pt x="9335211" y="1948209"/>
                  <a:pt x="9322404" y="1947684"/>
                  <a:pt x="9317108" y="1948576"/>
                </a:cubicBezTo>
                <a:lnTo>
                  <a:pt x="9316564" y="1949643"/>
                </a:lnTo>
                <a:lnTo>
                  <a:pt x="9249142" y="1930976"/>
                </a:lnTo>
                <a:lnTo>
                  <a:pt x="9196066" y="1913897"/>
                </a:lnTo>
                <a:cubicBezTo>
                  <a:pt x="9190862" y="1910890"/>
                  <a:pt x="9186125" y="1907288"/>
                  <a:pt x="9182090" y="1902873"/>
                </a:cubicBezTo>
                <a:cubicBezTo>
                  <a:pt x="9139653" y="1872991"/>
                  <a:pt x="9071021" y="1887009"/>
                  <a:pt x="8911903" y="1857126"/>
                </a:cubicBezTo>
                <a:cubicBezTo>
                  <a:pt x="8879561" y="1836975"/>
                  <a:pt x="8830973" y="1854745"/>
                  <a:pt x="8786230" y="1839166"/>
                </a:cubicBezTo>
                <a:cubicBezTo>
                  <a:pt x="8728356" y="1831429"/>
                  <a:pt x="8679135" y="1831197"/>
                  <a:pt x="8624741" y="1825881"/>
                </a:cubicBezTo>
                <a:cubicBezTo>
                  <a:pt x="8566018" y="1819357"/>
                  <a:pt x="8474712" y="1803605"/>
                  <a:pt x="8433895" y="1800021"/>
                </a:cubicBezTo>
                <a:cubicBezTo>
                  <a:pt x="8411898" y="1798815"/>
                  <a:pt x="8413482" y="1805495"/>
                  <a:pt x="8379838" y="1804379"/>
                </a:cubicBezTo>
                <a:cubicBezTo>
                  <a:pt x="8347941" y="1785365"/>
                  <a:pt x="8300068" y="1809518"/>
                  <a:pt x="8260604" y="1784546"/>
                </a:cubicBezTo>
                <a:cubicBezTo>
                  <a:pt x="8245905" y="1777600"/>
                  <a:pt x="8199251" y="1769819"/>
                  <a:pt x="8189733" y="1776697"/>
                </a:cubicBezTo>
                <a:cubicBezTo>
                  <a:pt x="8179862" y="1776794"/>
                  <a:pt x="8168776" y="1771778"/>
                  <a:pt x="8163540" y="1780028"/>
                </a:cubicBezTo>
                <a:cubicBezTo>
                  <a:pt x="8155220" y="1789596"/>
                  <a:pt x="8122695" y="1766721"/>
                  <a:pt x="8126468" y="1780434"/>
                </a:cubicBezTo>
                <a:lnTo>
                  <a:pt x="8000268" y="1782648"/>
                </a:lnTo>
                <a:lnTo>
                  <a:pt x="7959483" y="1776955"/>
                </a:lnTo>
                <a:lnTo>
                  <a:pt x="7953628" y="1775655"/>
                </a:lnTo>
                <a:cubicBezTo>
                  <a:pt x="7943884" y="1773086"/>
                  <a:pt x="7914492" y="1764859"/>
                  <a:pt x="7901019" y="1761540"/>
                </a:cubicBezTo>
                <a:cubicBezTo>
                  <a:pt x="7878802" y="1743791"/>
                  <a:pt x="7842297" y="1743603"/>
                  <a:pt x="7812936" y="1734635"/>
                </a:cubicBezTo>
                <a:lnTo>
                  <a:pt x="7732190" y="1711566"/>
                </a:lnTo>
                <a:lnTo>
                  <a:pt x="7678276" y="1704523"/>
                </a:lnTo>
                <a:lnTo>
                  <a:pt x="7655497" y="1696556"/>
                </a:lnTo>
                <a:cubicBezTo>
                  <a:pt x="7639161" y="1693561"/>
                  <a:pt x="7577449" y="1692128"/>
                  <a:pt x="7551687" y="1695328"/>
                </a:cubicBezTo>
                <a:cubicBezTo>
                  <a:pt x="7529853" y="1698467"/>
                  <a:pt x="7534209" y="1710236"/>
                  <a:pt x="7500925" y="1715755"/>
                </a:cubicBezTo>
                <a:cubicBezTo>
                  <a:pt x="7466644" y="1703285"/>
                  <a:pt x="7423194" y="1736513"/>
                  <a:pt x="7380560" y="1719660"/>
                </a:cubicBezTo>
                <a:cubicBezTo>
                  <a:pt x="7365038" y="1715707"/>
                  <a:pt x="7317938" y="1717214"/>
                  <a:pt x="7309614" y="1725866"/>
                </a:cubicBezTo>
                <a:cubicBezTo>
                  <a:pt x="7299913" y="1727904"/>
                  <a:pt x="7288240" y="1725140"/>
                  <a:pt x="7284338" y="1734303"/>
                </a:cubicBezTo>
                <a:cubicBezTo>
                  <a:pt x="7277604" y="1745369"/>
                  <a:pt x="7242118" y="1729221"/>
                  <a:pt x="7247913" y="1741995"/>
                </a:cubicBezTo>
                <a:cubicBezTo>
                  <a:pt x="7222741" y="1730950"/>
                  <a:pt x="7204997" y="1754209"/>
                  <a:pt x="7184925" y="1760284"/>
                </a:cubicBezTo>
                <a:lnTo>
                  <a:pt x="7124039" y="1769002"/>
                </a:lnTo>
                <a:lnTo>
                  <a:pt x="7083030" y="1771416"/>
                </a:lnTo>
                <a:lnTo>
                  <a:pt x="7077073" y="1771286"/>
                </a:lnTo>
                <a:cubicBezTo>
                  <a:pt x="7067093" y="1770671"/>
                  <a:pt x="7053738" y="1767408"/>
                  <a:pt x="7042198" y="1767722"/>
                </a:cubicBezTo>
                <a:lnTo>
                  <a:pt x="6970467" y="1770238"/>
                </a:lnTo>
                <a:cubicBezTo>
                  <a:pt x="6919883" y="1764379"/>
                  <a:pt x="6827215" y="1756626"/>
                  <a:pt x="6738693" y="1732569"/>
                </a:cubicBezTo>
                <a:lnTo>
                  <a:pt x="6686986" y="1737124"/>
                </a:lnTo>
                <a:lnTo>
                  <a:pt x="6673201" y="1735992"/>
                </a:lnTo>
                <a:lnTo>
                  <a:pt x="6548466" y="1717585"/>
                </a:lnTo>
                <a:cubicBezTo>
                  <a:pt x="6484519" y="1695805"/>
                  <a:pt x="6459777" y="1718420"/>
                  <a:pt x="6406041" y="1684566"/>
                </a:cubicBezTo>
                <a:cubicBezTo>
                  <a:pt x="6414656" y="1697716"/>
                  <a:pt x="6329992" y="1696010"/>
                  <a:pt x="6311348" y="1689751"/>
                </a:cubicBezTo>
                <a:cubicBezTo>
                  <a:pt x="6289474" y="1678308"/>
                  <a:pt x="6155489" y="1635321"/>
                  <a:pt x="6093679" y="1620397"/>
                </a:cubicBezTo>
                <a:cubicBezTo>
                  <a:pt x="6029327" y="1603639"/>
                  <a:pt x="5979121" y="1595643"/>
                  <a:pt x="5948681" y="1589203"/>
                </a:cubicBezTo>
                <a:lnTo>
                  <a:pt x="5827965" y="1555867"/>
                </a:lnTo>
                <a:cubicBezTo>
                  <a:pt x="5796290" y="1553730"/>
                  <a:pt x="5745072" y="1568712"/>
                  <a:pt x="5720988" y="1568926"/>
                </a:cubicBezTo>
                <a:cubicBezTo>
                  <a:pt x="5709092" y="1564678"/>
                  <a:pt x="5696507" y="1560688"/>
                  <a:pt x="5683459" y="1557151"/>
                </a:cubicBezTo>
                <a:lnTo>
                  <a:pt x="5675405" y="1555618"/>
                </a:lnTo>
                <a:lnTo>
                  <a:pt x="5637106" y="1551975"/>
                </a:lnTo>
                <a:cubicBezTo>
                  <a:pt x="5614000" y="1550858"/>
                  <a:pt x="5559658" y="1550523"/>
                  <a:pt x="5536765" y="1548914"/>
                </a:cubicBezTo>
                <a:cubicBezTo>
                  <a:pt x="5526719" y="1537645"/>
                  <a:pt x="5513968" y="1538182"/>
                  <a:pt x="5499749" y="1542323"/>
                </a:cubicBezTo>
                <a:cubicBezTo>
                  <a:pt x="5468850" y="1531481"/>
                  <a:pt x="5434534" y="1534208"/>
                  <a:pt x="5396629" y="1528557"/>
                </a:cubicBezTo>
                <a:cubicBezTo>
                  <a:pt x="5362027" y="1509314"/>
                  <a:pt x="5332293" y="1524122"/>
                  <a:pt x="5291824" y="1517999"/>
                </a:cubicBezTo>
                <a:cubicBezTo>
                  <a:pt x="5230285" y="1510355"/>
                  <a:pt x="5074556" y="1490834"/>
                  <a:pt x="5027399" y="1482691"/>
                </a:cubicBezTo>
                <a:lnTo>
                  <a:pt x="5008879" y="1469145"/>
                </a:lnTo>
                <a:lnTo>
                  <a:pt x="4967542" y="1442653"/>
                </a:lnTo>
                <a:cubicBezTo>
                  <a:pt x="4964433" y="1438946"/>
                  <a:pt x="4962206" y="1434855"/>
                  <a:pt x="4961263" y="1430246"/>
                </a:cubicBezTo>
                <a:cubicBezTo>
                  <a:pt x="4901541" y="1431581"/>
                  <a:pt x="4867834" y="1398599"/>
                  <a:pt x="4814130" y="1383234"/>
                </a:cubicBezTo>
                <a:cubicBezTo>
                  <a:pt x="4759246" y="1358160"/>
                  <a:pt x="4745483" y="1344666"/>
                  <a:pt x="4708563" y="1329222"/>
                </a:cubicBezTo>
                <a:cubicBezTo>
                  <a:pt x="4692720" y="1320009"/>
                  <a:pt x="4671630" y="1251519"/>
                  <a:pt x="4643828" y="1256646"/>
                </a:cubicBezTo>
                <a:cubicBezTo>
                  <a:pt x="4635551" y="1247401"/>
                  <a:pt x="4459387" y="1242521"/>
                  <a:pt x="4405181" y="1210619"/>
                </a:cubicBezTo>
                <a:cubicBezTo>
                  <a:pt x="4355959" y="1222958"/>
                  <a:pt x="4388793" y="1206969"/>
                  <a:pt x="4351388" y="1199142"/>
                </a:cubicBezTo>
                <a:cubicBezTo>
                  <a:pt x="4330816" y="1189772"/>
                  <a:pt x="4315006" y="1200888"/>
                  <a:pt x="4289672" y="1171031"/>
                </a:cubicBezTo>
                <a:cubicBezTo>
                  <a:pt x="4255624" y="1172610"/>
                  <a:pt x="4179957" y="1134688"/>
                  <a:pt x="4117762" y="1118451"/>
                </a:cubicBezTo>
                <a:cubicBezTo>
                  <a:pt x="4050676" y="1103503"/>
                  <a:pt x="3997877" y="1065143"/>
                  <a:pt x="3916503" y="1073609"/>
                </a:cubicBezTo>
                <a:cubicBezTo>
                  <a:pt x="3908838" y="1057111"/>
                  <a:pt x="3869684" y="1066853"/>
                  <a:pt x="3828531" y="1052398"/>
                </a:cubicBezTo>
                <a:cubicBezTo>
                  <a:pt x="3822591" y="1038395"/>
                  <a:pt x="3809892" y="1040004"/>
                  <a:pt x="3795349" y="1029452"/>
                </a:cubicBezTo>
                <a:lnTo>
                  <a:pt x="3788461" y="1022261"/>
                </a:lnTo>
                <a:lnTo>
                  <a:pt x="3791390" y="1023384"/>
                </a:lnTo>
                <a:cubicBezTo>
                  <a:pt x="3799166" y="1025506"/>
                  <a:pt x="3778501" y="1014570"/>
                  <a:pt x="3780374" y="1013819"/>
                </a:cubicBezTo>
                <a:lnTo>
                  <a:pt x="3788461" y="1022261"/>
                </a:lnTo>
                <a:lnTo>
                  <a:pt x="3772245" y="1016047"/>
                </a:lnTo>
                <a:cubicBezTo>
                  <a:pt x="3700576" y="986381"/>
                  <a:pt x="3601094" y="885004"/>
                  <a:pt x="3526395" y="889925"/>
                </a:cubicBezTo>
                <a:cubicBezTo>
                  <a:pt x="3461392" y="887715"/>
                  <a:pt x="3411058" y="861465"/>
                  <a:pt x="3353390" y="847235"/>
                </a:cubicBezTo>
                <a:cubicBezTo>
                  <a:pt x="3328717" y="839097"/>
                  <a:pt x="3344616" y="817285"/>
                  <a:pt x="3305999" y="838119"/>
                </a:cubicBezTo>
                <a:lnTo>
                  <a:pt x="3223555" y="819824"/>
                </a:lnTo>
                <a:lnTo>
                  <a:pt x="3188538" y="808149"/>
                </a:lnTo>
                <a:cubicBezTo>
                  <a:pt x="3172773" y="790022"/>
                  <a:pt x="3079831" y="832511"/>
                  <a:pt x="3058015" y="812985"/>
                </a:cubicBezTo>
                <a:cubicBezTo>
                  <a:pt x="3053433" y="807193"/>
                  <a:pt x="3037266" y="807504"/>
                  <a:pt x="3036031" y="813408"/>
                </a:cubicBezTo>
                <a:cubicBezTo>
                  <a:pt x="3029484" y="809719"/>
                  <a:pt x="3009882" y="791491"/>
                  <a:pt x="3003823" y="799860"/>
                </a:cubicBezTo>
                <a:lnTo>
                  <a:pt x="2923981" y="766339"/>
                </a:lnTo>
                <a:cubicBezTo>
                  <a:pt x="2897605" y="760679"/>
                  <a:pt x="2822747" y="753742"/>
                  <a:pt x="2799081" y="751049"/>
                </a:cubicBezTo>
                <a:cubicBezTo>
                  <a:pt x="2796218" y="746513"/>
                  <a:pt x="2783640" y="745872"/>
                  <a:pt x="2781983" y="750182"/>
                </a:cubicBezTo>
                <a:cubicBezTo>
                  <a:pt x="2764053" y="742214"/>
                  <a:pt x="2740057" y="717126"/>
                  <a:pt x="2691501" y="703245"/>
                </a:cubicBezTo>
                <a:cubicBezTo>
                  <a:pt x="2638668" y="698379"/>
                  <a:pt x="2553427" y="647603"/>
                  <a:pt x="2508995" y="630836"/>
                </a:cubicBezTo>
                <a:cubicBezTo>
                  <a:pt x="2477790" y="589240"/>
                  <a:pt x="2463257" y="614966"/>
                  <a:pt x="2424909" y="602641"/>
                </a:cubicBezTo>
                <a:cubicBezTo>
                  <a:pt x="2384842" y="584074"/>
                  <a:pt x="2318581" y="533311"/>
                  <a:pt x="2273752" y="538160"/>
                </a:cubicBezTo>
                <a:lnTo>
                  <a:pt x="2248113" y="523228"/>
                </a:lnTo>
                <a:cubicBezTo>
                  <a:pt x="2240669" y="494329"/>
                  <a:pt x="2219557" y="519865"/>
                  <a:pt x="2194956" y="494514"/>
                </a:cubicBezTo>
                <a:cubicBezTo>
                  <a:pt x="2160792" y="491248"/>
                  <a:pt x="2060029" y="470442"/>
                  <a:pt x="2024005" y="471451"/>
                </a:cubicBezTo>
                <a:cubicBezTo>
                  <a:pt x="2019057" y="457403"/>
                  <a:pt x="1996088" y="471834"/>
                  <a:pt x="1980800" y="479427"/>
                </a:cubicBezTo>
                <a:cubicBezTo>
                  <a:pt x="1864758" y="486848"/>
                  <a:pt x="1765024" y="455415"/>
                  <a:pt x="1733238" y="464942"/>
                </a:cubicBezTo>
                <a:cubicBezTo>
                  <a:pt x="1651146" y="466313"/>
                  <a:pt x="1450148" y="490646"/>
                  <a:pt x="1388954" y="487577"/>
                </a:cubicBezTo>
                <a:cubicBezTo>
                  <a:pt x="1342837" y="495758"/>
                  <a:pt x="1218481" y="467877"/>
                  <a:pt x="1133245" y="458027"/>
                </a:cubicBezTo>
                <a:cubicBezTo>
                  <a:pt x="1051750" y="441889"/>
                  <a:pt x="1078655" y="462717"/>
                  <a:pt x="1026791" y="457112"/>
                </a:cubicBezTo>
                <a:cubicBezTo>
                  <a:pt x="1007125" y="440595"/>
                  <a:pt x="875767" y="464172"/>
                  <a:pt x="833545" y="455607"/>
                </a:cubicBezTo>
                <a:cubicBezTo>
                  <a:pt x="742331" y="486421"/>
                  <a:pt x="703084" y="455675"/>
                  <a:pt x="631576" y="456114"/>
                </a:cubicBezTo>
                <a:cubicBezTo>
                  <a:pt x="598969" y="447496"/>
                  <a:pt x="578952" y="447664"/>
                  <a:pt x="542046" y="458040"/>
                </a:cubicBezTo>
                <a:cubicBezTo>
                  <a:pt x="487002" y="455000"/>
                  <a:pt x="391655" y="437544"/>
                  <a:pt x="301314" y="437876"/>
                </a:cubicBezTo>
                <a:cubicBezTo>
                  <a:pt x="200876" y="445264"/>
                  <a:pt x="157588" y="467284"/>
                  <a:pt x="0" y="460038"/>
                </a:cubicBez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91A1F2B-2906-452A-ACD0-047C8A77D7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2211" y="3239672"/>
            <a:ext cx="4940586" cy="3618327"/>
          </a:xfrm>
          <a:custGeom>
            <a:avLst/>
            <a:gdLst>
              <a:gd name="connsiteX0" fmla="*/ 0 w 5058952"/>
              <a:gd name="connsiteY0" fmla="*/ 0 h 3655820"/>
              <a:gd name="connsiteX1" fmla="*/ 5058952 w 5058952"/>
              <a:gd name="connsiteY1" fmla="*/ 0 h 3655820"/>
              <a:gd name="connsiteX2" fmla="*/ 5058952 w 5058952"/>
              <a:gd name="connsiteY2" fmla="*/ 3655820 h 3655820"/>
              <a:gd name="connsiteX3" fmla="*/ 0 w 5058952"/>
              <a:gd name="connsiteY3" fmla="*/ 3655820 h 3655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8952" h="3655820">
                <a:moveTo>
                  <a:pt x="0" y="0"/>
                </a:moveTo>
                <a:lnTo>
                  <a:pt x="5058952" y="0"/>
                </a:lnTo>
                <a:lnTo>
                  <a:pt x="5058952" y="3655820"/>
                </a:lnTo>
                <a:lnTo>
                  <a:pt x="0" y="3655820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1C3C72B-7271-4524-AE43-ED1A7F9A5A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3554" y="3336454"/>
            <a:ext cx="4734504" cy="3521547"/>
          </a:xfrm>
          <a:custGeom>
            <a:avLst/>
            <a:gdLst>
              <a:gd name="connsiteX0" fmla="*/ 27910 w 4808984"/>
              <a:gd name="connsiteY0" fmla="*/ 72 h 3521547"/>
              <a:gd name="connsiteX1" fmla="*/ 64471 w 4808984"/>
              <a:gd name="connsiteY1" fmla="*/ 1956 h 3521547"/>
              <a:gd name="connsiteX2" fmla="*/ 70647 w 4808984"/>
              <a:gd name="connsiteY2" fmla="*/ 5452 h 3521547"/>
              <a:gd name="connsiteX3" fmla="*/ 73139 w 4808984"/>
              <a:gd name="connsiteY3" fmla="*/ 5557 h 3521547"/>
              <a:gd name="connsiteX4" fmla="*/ 75633 w 4808984"/>
              <a:gd name="connsiteY4" fmla="*/ 5663 h 3521547"/>
              <a:gd name="connsiteX5" fmla="*/ 80620 w 4808984"/>
              <a:gd name="connsiteY5" fmla="*/ 5872 h 3521547"/>
              <a:gd name="connsiteX6" fmla="*/ 85932 w 4808984"/>
              <a:gd name="connsiteY6" fmla="*/ 5287 h 3521547"/>
              <a:gd name="connsiteX7" fmla="*/ 88751 w 4808984"/>
              <a:gd name="connsiteY7" fmla="*/ 4597 h 3521547"/>
              <a:gd name="connsiteX8" fmla="*/ 91246 w 4808984"/>
              <a:gd name="connsiteY8" fmla="*/ 4702 h 3521547"/>
              <a:gd name="connsiteX9" fmla="*/ 96558 w 4808984"/>
              <a:gd name="connsiteY9" fmla="*/ 4116 h 3521547"/>
              <a:gd name="connsiteX10" fmla="*/ 99376 w 4808984"/>
              <a:gd name="connsiteY10" fmla="*/ 3427 h 3521547"/>
              <a:gd name="connsiteX11" fmla="*/ 110002 w 4808984"/>
              <a:gd name="connsiteY11" fmla="*/ 2257 h 3521547"/>
              <a:gd name="connsiteX12" fmla="*/ 112820 w 4808984"/>
              <a:gd name="connsiteY12" fmla="*/ 1567 h 3521547"/>
              <a:gd name="connsiteX13" fmla="*/ 115315 w 4808984"/>
              <a:gd name="connsiteY13" fmla="*/ 1671 h 3521547"/>
              <a:gd name="connsiteX14" fmla="*/ 118459 w 4808984"/>
              <a:gd name="connsiteY14" fmla="*/ 188 h 3521547"/>
              <a:gd name="connsiteX15" fmla="*/ 176135 w 4808984"/>
              <a:gd name="connsiteY15" fmla="*/ 1878 h 3521547"/>
              <a:gd name="connsiteX16" fmla="*/ 4808984 w 4808984"/>
              <a:gd name="connsiteY16" fmla="*/ 7954 h 3521547"/>
              <a:gd name="connsiteX17" fmla="*/ 4806850 w 4808984"/>
              <a:gd name="connsiteY17" fmla="*/ 2741547 h 3521547"/>
              <a:gd name="connsiteX18" fmla="*/ 4799340 w 4808984"/>
              <a:gd name="connsiteY18" fmla="*/ 3496596 h 3521547"/>
              <a:gd name="connsiteX19" fmla="*/ 4799383 w 4808984"/>
              <a:gd name="connsiteY19" fmla="*/ 3521547 h 3521547"/>
              <a:gd name="connsiteX20" fmla="*/ 0 w 4808984"/>
              <a:gd name="connsiteY20" fmla="*/ 3521547 h 3521547"/>
              <a:gd name="connsiteX21" fmla="*/ 138 w 4808984"/>
              <a:gd name="connsiteY21" fmla="*/ 3436662 h 3521547"/>
              <a:gd name="connsiteX22" fmla="*/ 27910 w 4808984"/>
              <a:gd name="connsiteY22" fmla="*/ 72 h 352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808984" h="3521547">
                <a:moveTo>
                  <a:pt x="27910" y="72"/>
                </a:moveTo>
                <a:lnTo>
                  <a:pt x="64471" y="1956"/>
                </a:lnTo>
                <a:lnTo>
                  <a:pt x="70647" y="5452"/>
                </a:lnTo>
                <a:cubicBezTo>
                  <a:pt x="71669" y="5877"/>
                  <a:pt x="72309" y="5521"/>
                  <a:pt x="73139" y="5557"/>
                </a:cubicBezTo>
                <a:lnTo>
                  <a:pt x="75633" y="5663"/>
                </a:lnTo>
                <a:cubicBezTo>
                  <a:pt x="77294" y="5732"/>
                  <a:pt x="79148" y="5962"/>
                  <a:pt x="80620" y="5872"/>
                </a:cubicBezTo>
                <a:cubicBezTo>
                  <a:pt x="90066" y="5291"/>
                  <a:pt x="78311" y="4966"/>
                  <a:pt x="85932" y="5287"/>
                </a:cubicBezTo>
                <a:cubicBezTo>
                  <a:pt x="86873" y="5057"/>
                  <a:pt x="87653" y="4718"/>
                  <a:pt x="88751" y="4597"/>
                </a:cubicBezTo>
                <a:cubicBezTo>
                  <a:pt x="89446" y="4520"/>
                  <a:pt x="90551" y="4777"/>
                  <a:pt x="91246" y="4702"/>
                </a:cubicBezTo>
                <a:cubicBezTo>
                  <a:pt x="97675" y="3994"/>
                  <a:pt x="90841" y="3875"/>
                  <a:pt x="96558" y="4116"/>
                </a:cubicBezTo>
                <a:lnTo>
                  <a:pt x="99376" y="3427"/>
                </a:lnTo>
                <a:cubicBezTo>
                  <a:pt x="106202" y="1756"/>
                  <a:pt x="102387" y="1936"/>
                  <a:pt x="110002" y="2257"/>
                </a:cubicBezTo>
                <a:cubicBezTo>
                  <a:pt x="110941" y="2026"/>
                  <a:pt x="111723" y="1688"/>
                  <a:pt x="112820" y="1567"/>
                </a:cubicBezTo>
                <a:cubicBezTo>
                  <a:pt x="113514" y="1490"/>
                  <a:pt x="114720" y="1816"/>
                  <a:pt x="115315" y="1671"/>
                </a:cubicBezTo>
                <a:cubicBezTo>
                  <a:pt x="116643" y="1347"/>
                  <a:pt x="116150" y="-605"/>
                  <a:pt x="118459" y="188"/>
                </a:cubicBezTo>
                <a:lnTo>
                  <a:pt x="176135" y="1878"/>
                </a:lnTo>
                <a:lnTo>
                  <a:pt x="4808984" y="7954"/>
                </a:lnTo>
                <a:cubicBezTo>
                  <a:pt x="4797354" y="304286"/>
                  <a:pt x="4808457" y="2160107"/>
                  <a:pt x="4806850" y="2741547"/>
                </a:cubicBezTo>
                <a:lnTo>
                  <a:pt x="4799340" y="3496596"/>
                </a:lnTo>
                <a:lnTo>
                  <a:pt x="4799383" y="3521547"/>
                </a:lnTo>
                <a:lnTo>
                  <a:pt x="0" y="3521547"/>
                </a:lnTo>
                <a:lnTo>
                  <a:pt x="138" y="3436662"/>
                </a:lnTo>
                <a:cubicBezTo>
                  <a:pt x="2214" y="2463054"/>
                  <a:pt x="18932" y="543379"/>
                  <a:pt x="27910" y="72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2752FA8-0B24-4C16-988B-CD5BF0FF2F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19669" y="-18260"/>
            <a:ext cx="5252339" cy="3494120"/>
          </a:xfrm>
          <a:custGeom>
            <a:avLst/>
            <a:gdLst>
              <a:gd name="connsiteX0" fmla="*/ 234606 w 5285998"/>
              <a:gd name="connsiteY0" fmla="*/ 0 h 3482900"/>
              <a:gd name="connsiteX1" fmla="*/ 5285998 w 5285998"/>
              <a:gd name="connsiteY1" fmla="*/ 0 h 3482900"/>
              <a:gd name="connsiteX2" fmla="*/ 5022683 w 5285998"/>
              <a:gd name="connsiteY2" fmla="*/ 3482900 h 3482900"/>
              <a:gd name="connsiteX3" fmla="*/ 0 w 5285998"/>
              <a:gd name="connsiteY3" fmla="*/ 3103176 h 3482900"/>
              <a:gd name="connsiteX0" fmla="*/ 234606 w 5285998"/>
              <a:gd name="connsiteY0" fmla="*/ 0 h 3494120"/>
              <a:gd name="connsiteX1" fmla="*/ 5285998 w 5285998"/>
              <a:gd name="connsiteY1" fmla="*/ 0 h 3494120"/>
              <a:gd name="connsiteX2" fmla="*/ 4989024 w 5285998"/>
              <a:gd name="connsiteY2" fmla="*/ 3494120 h 3494120"/>
              <a:gd name="connsiteX3" fmla="*/ 0 w 5285998"/>
              <a:gd name="connsiteY3" fmla="*/ 3103176 h 3494120"/>
              <a:gd name="connsiteX4" fmla="*/ 234606 w 5285998"/>
              <a:gd name="connsiteY4" fmla="*/ 0 h 3494120"/>
              <a:gd name="connsiteX0" fmla="*/ 234606 w 5252339"/>
              <a:gd name="connsiteY0" fmla="*/ 0 h 3494120"/>
              <a:gd name="connsiteX1" fmla="*/ 5252339 w 5252339"/>
              <a:gd name="connsiteY1" fmla="*/ 5610 h 3494120"/>
              <a:gd name="connsiteX2" fmla="*/ 4989024 w 5252339"/>
              <a:gd name="connsiteY2" fmla="*/ 3494120 h 3494120"/>
              <a:gd name="connsiteX3" fmla="*/ 0 w 5252339"/>
              <a:gd name="connsiteY3" fmla="*/ 3103176 h 3494120"/>
              <a:gd name="connsiteX4" fmla="*/ 234606 w 5252339"/>
              <a:gd name="connsiteY4" fmla="*/ 0 h 3494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2339" h="3494120">
                <a:moveTo>
                  <a:pt x="234606" y="0"/>
                </a:moveTo>
                <a:lnTo>
                  <a:pt x="5252339" y="5610"/>
                </a:lnTo>
                <a:lnTo>
                  <a:pt x="4989024" y="3494120"/>
                </a:lnTo>
                <a:lnTo>
                  <a:pt x="0" y="3103176"/>
                </a:lnTo>
                <a:lnTo>
                  <a:pt x="234606" y="0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CF7623C-A7D9-4FA1-B82C-5A1236AFA9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550" y="-18259"/>
            <a:ext cx="4996200" cy="3354713"/>
          </a:xfrm>
          <a:custGeom>
            <a:avLst/>
            <a:gdLst>
              <a:gd name="connsiteX0" fmla="*/ 225226 w 5032984"/>
              <a:gd name="connsiteY0" fmla="*/ 0 h 3354713"/>
              <a:gd name="connsiteX1" fmla="*/ 5032984 w 5032984"/>
              <a:gd name="connsiteY1" fmla="*/ 0 h 3354713"/>
              <a:gd name="connsiteX2" fmla="*/ 5031801 w 5032984"/>
              <a:gd name="connsiteY2" fmla="*/ 14593 h 3354713"/>
              <a:gd name="connsiteX3" fmla="*/ 4780014 w 5032984"/>
              <a:gd name="connsiteY3" fmla="*/ 3072903 h 3354713"/>
              <a:gd name="connsiteX4" fmla="*/ 4759665 w 5032984"/>
              <a:gd name="connsiteY4" fmla="*/ 3354713 h 3354713"/>
              <a:gd name="connsiteX5" fmla="*/ 4723402 w 5032984"/>
              <a:gd name="connsiteY5" fmla="*/ 3350149 h 3354713"/>
              <a:gd name="connsiteX6" fmla="*/ 4717509 w 5032984"/>
              <a:gd name="connsiteY6" fmla="*/ 3346209 h 3354713"/>
              <a:gd name="connsiteX7" fmla="*/ 4715036 w 5032984"/>
              <a:gd name="connsiteY7" fmla="*/ 3345921 h 3354713"/>
              <a:gd name="connsiteX8" fmla="*/ 4712560 w 5032984"/>
              <a:gd name="connsiteY8" fmla="*/ 3345633 h 3354713"/>
              <a:gd name="connsiteX9" fmla="*/ 4707610 w 5032984"/>
              <a:gd name="connsiteY9" fmla="*/ 3345058 h 3354713"/>
              <a:gd name="connsiteX10" fmla="*/ 4702278 w 5032984"/>
              <a:gd name="connsiteY10" fmla="*/ 3345251 h 3354713"/>
              <a:gd name="connsiteX11" fmla="*/ 4699421 w 5032984"/>
              <a:gd name="connsiteY11" fmla="*/ 3345733 h 3354713"/>
              <a:gd name="connsiteX12" fmla="*/ 4696945 w 5032984"/>
              <a:gd name="connsiteY12" fmla="*/ 3345445 h 3354713"/>
              <a:gd name="connsiteX13" fmla="*/ 4691613 w 5032984"/>
              <a:gd name="connsiteY13" fmla="*/ 3345639 h 3354713"/>
              <a:gd name="connsiteX14" fmla="*/ 4688756 w 5032984"/>
              <a:gd name="connsiteY14" fmla="*/ 3346119 h 3354713"/>
              <a:gd name="connsiteX15" fmla="*/ 4678090 w 5032984"/>
              <a:gd name="connsiteY15" fmla="*/ 3346506 h 3354713"/>
              <a:gd name="connsiteX16" fmla="*/ 4675235 w 5032984"/>
              <a:gd name="connsiteY16" fmla="*/ 3346987 h 3354713"/>
              <a:gd name="connsiteX17" fmla="*/ 4672758 w 5032984"/>
              <a:gd name="connsiteY17" fmla="*/ 3346700 h 3354713"/>
              <a:gd name="connsiteX18" fmla="*/ 4669519 w 5032984"/>
              <a:gd name="connsiteY18" fmla="*/ 3347948 h 3354713"/>
              <a:gd name="connsiteX19" fmla="*/ 4612219 w 5032984"/>
              <a:gd name="connsiteY19" fmla="*/ 3342027 h 3354713"/>
              <a:gd name="connsiteX20" fmla="*/ 0 w 5032984"/>
              <a:gd name="connsiteY20" fmla="*/ 2995758 h 3354713"/>
              <a:gd name="connsiteX21" fmla="*/ 202689 w 5032984"/>
              <a:gd name="connsiteY21" fmla="*/ 269703 h 3354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032984" h="3354713">
                <a:moveTo>
                  <a:pt x="225226" y="0"/>
                </a:moveTo>
                <a:lnTo>
                  <a:pt x="5032984" y="0"/>
                </a:lnTo>
                <a:lnTo>
                  <a:pt x="5031801" y="14593"/>
                </a:lnTo>
                <a:cubicBezTo>
                  <a:pt x="4971016" y="761469"/>
                  <a:pt x="4852509" y="2154434"/>
                  <a:pt x="4780014" y="3072903"/>
                </a:cubicBezTo>
                <a:lnTo>
                  <a:pt x="4759665" y="3354713"/>
                </a:lnTo>
                <a:lnTo>
                  <a:pt x="4723402" y="3350149"/>
                </a:lnTo>
                <a:lnTo>
                  <a:pt x="4717509" y="3346209"/>
                </a:lnTo>
                <a:cubicBezTo>
                  <a:pt x="4716523" y="3345710"/>
                  <a:pt x="4715860" y="3346019"/>
                  <a:pt x="4715036" y="3345921"/>
                </a:cubicBezTo>
                <a:lnTo>
                  <a:pt x="4712560" y="3345633"/>
                </a:lnTo>
                <a:cubicBezTo>
                  <a:pt x="4710911" y="3345442"/>
                  <a:pt x="4709083" y="3345077"/>
                  <a:pt x="4707610" y="3345058"/>
                </a:cubicBezTo>
                <a:cubicBezTo>
                  <a:pt x="4698163" y="3344944"/>
                  <a:pt x="4709843" y="3346132"/>
                  <a:pt x="4702278" y="3345251"/>
                </a:cubicBezTo>
                <a:cubicBezTo>
                  <a:pt x="4701325" y="3345411"/>
                  <a:pt x="4700523" y="3345693"/>
                  <a:pt x="4699421" y="3345733"/>
                </a:cubicBezTo>
                <a:cubicBezTo>
                  <a:pt x="4698724" y="3345759"/>
                  <a:pt x="4697642" y="3345421"/>
                  <a:pt x="4696945" y="3345445"/>
                </a:cubicBezTo>
                <a:cubicBezTo>
                  <a:pt x="4690492" y="3345679"/>
                  <a:pt x="4697288" y="3346299"/>
                  <a:pt x="4691613" y="3345639"/>
                </a:cubicBezTo>
                <a:lnTo>
                  <a:pt x="4688756" y="3346119"/>
                </a:lnTo>
                <a:cubicBezTo>
                  <a:pt x="4681837" y="3347285"/>
                  <a:pt x="4685649" y="3347385"/>
                  <a:pt x="4678090" y="3346506"/>
                </a:cubicBezTo>
                <a:cubicBezTo>
                  <a:pt x="4677139" y="3346667"/>
                  <a:pt x="4676336" y="3346946"/>
                  <a:pt x="4675235" y="3346987"/>
                </a:cubicBezTo>
                <a:cubicBezTo>
                  <a:pt x="4674538" y="3347013"/>
                  <a:pt x="4673361" y="3346599"/>
                  <a:pt x="4672758" y="3346700"/>
                </a:cubicBezTo>
                <a:cubicBezTo>
                  <a:pt x="4671412" y="3346926"/>
                  <a:pt x="4671760" y="3348908"/>
                  <a:pt x="4669519" y="3347948"/>
                </a:cubicBezTo>
                <a:lnTo>
                  <a:pt x="4612219" y="3342027"/>
                </a:lnTo>
                <a:lnTo>
                  <a:pt x="0" y="2995758"/>
                </a:lnTo>
                <a:cubicBezTo>
                  <a:pt x="33321" y="2701079"/>
                  <a:pt x="158429" y="849455"/>
                  <a:pt x="202689" y="269703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синий, Цвет электрик, пластик, машина&#10;&#10;Автоматически созданное описание">
            <a:extLst>
              <a:ext uri="{FF2B5EF4-FFF2-40B4-BE49-F238E27FC236}">
                <a16:creationId xmlns:a16="http://schemas.microsoft.com/office/drawing/2014/main" id="{B736E4EB-0A9A-76BD-8DF9-84C8E4785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20" r="30022"/>
          <a:stretch/>
        </p:blipFill>
        <p:spPr>
          <a:xfrm rot="21600000">
            <a:off x="1106850" y="202906"/>
            <a:ext cx="3713768" cy="2874502"/>
          </a:xfrm>
          <a:prstGeom prst="rect">
            <a:avLst/>
          </a:prstGeom>
        </p:spPr>
      </p:pic>
      <p:pic>
        <p:nvPicPr>
          <p:cNvPr id="6" name="Рисунок 5" descr="Изображение выглядит как машина, в помещении, цилиндр, синий">
            <a:extLst>
              <a:ext uri="{FF2B5EF4-FFF2-40B4-BE49-F238E27FC236}">
                <a16:creationId xmlns:a16="http://schemas.microsoft.com/office/drawing/2014/main" id="{30BFD5DE-E860-5356-F4FE-60135DDA1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59125">
            <a:off x="1718121" y="3683909"/>
            <a:ext cx="4505177" cy="25454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59924-B4FE-C881-3231-0780EB7A87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1151" y="1122363"/>
            <a:ext cx="6580749" cy="2957430"/>
          </a:xfrm>
        </p:spPr>
        <p:txBody>
          <a:bodyPr anchor="t">
            <a:normAutofit/>
          </a:bodyPr>
          <a:lstStyle/>
          <a:p>
            <a:pPr algn="r">
              <a:lnSpc>
                <a:spcPct val="110000"/>
              </a:lnSpc>
            </a:pPr>
            <a:r>
              <a:rPr lang="ru-RU">
                <a:ea typeface="+mj-lt"/>
                <a:cs typeface="+mj-lt"/>
              </a:rPr>
              <a:t>Рециклинг с помощью 3д печати</a:t>
            </a:r>
          </a:p>
          <a:p>
            <a:pPr algn="r">
              <a:lnSpc>
                <a:spcPct val="110000"/>
              </a:lnSpc>
            </a:pP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6ACE72-468C-A1F7-8DDD-8D08D9EB8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9290" y="4155118"/>
            <a:ext cx="4750955" cy="1884217"/>
          </a:xfrm>
        </p:spPr>
        <p:txBody>
          <a:bodyPr anchor="b">
            <a:normAutofit/>
          </a:bodyPr>
          <a:lstStyle/>
          <a:p>
            <a:pPr algn="r"/>
            <a:r>
              <a:rPr lang="ru-RU" dirty="0" smtClean="0"/>
              <a:t>Участники: </a:t>
            </a:r>
            <a:r>
              <a:rPr lang="ru-RU" dirty="0" err="1" smtClean="0"/>
              <a:t>Барткевич</a:t>
            </a:r>
            <a:r>
              <a:rPr lang="ru-RU" dirty="0" smtClean="0"/>
              <a:t> Кирилл Георгиевич</a:t>
            </a:r>
          </a:p>
          <a:p>
            <a:pPr algn="r"/>
            <a:r>
              <a:rPr lang="ru-RU" dirty="0" smtClean="0"/>
              <a:t>Беляков Даниил Станиславович</a:t>
            </a:r>
          </a:p>
          <a:p>
            <a:pPr algn="r"/>
            <a:r>
              <a:rPr lang="ru-RU" dirty="0" smtClean="0"/>
              <a:t>Волков Дмитрий Владимирович</a:t>
            </a:r>
          </a:p>
          <a:p>
            <a:pPr algn="r"/>
            <a:r>
              <a:rPr lang="ru-RU" dirty="0" err="1" smtClean="0"/>
              <a:t>Даниелов</a:t>
            </a:r>
            <a:r>
              <a:rPr lang="ru-RU" dirty="0" smtClean="0"/>
              <a:t> Максим Олегович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54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833CE96-7CBC-47F1-AA9E-1C01490406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1D699A-DF55-40A0-808D-D091417F09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0" y="829"/>
            <a:ext cx="9288370" cy="2276958"/>
          </a:xfrm>
          <a:custGeom>
            <a:avLst/>
            <a:gdLst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657092 w 9288370"/>
              <a:gd name="connsiteY3" fmla="*/ 158250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657092 w 9288370"/>
              <a:gd name="connsiteY3" fmla="*/ 158250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558534 w 9288370"/>
              <a:gd name="connsiteY3" fmla="*/ 1637261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558534 w 9288370"/>
              <a:gd name="connsiteY3" fmla="*/ 1637261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558534 w 9288370"/>
              <a:gd name="connsiteY3" fmla="*/ 1637261 h 1858154"/>
              <a:gd name="connsiteX4" fmla="*/ 763550 w 9288370"/>
              <a:gd name="connsiteY4" fmla="*/ 1533445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288370" h="1858154">
                <a:moveTo>
                  <a:pt x="0" y="1858154"/>
                </a:moveTo>
                <a:lnTo>
                  <a:pt x="1049" y="1857909"/>
                </a:lnTo>
                <a:cubicBezTo>
                  <a:pt x="74675" y="1831386"/>
                  <a:pt x="98074" y="1825724"/>
                  <a:pt x="249966" y="1724867"/>
                </a:cubicBezTo>
                <a:cubicBezTo>
                  <a:pt x="388509" y="1671667"/>
                  <a:pt x="451632" y="1707071"/>
                  <a:pt x="558534" y="1637261"/>
                </a:cubicBezTo>
                <a:cubicBezTo>
                  <a:pt x="604971" y="1631857"/>
                  <a:pt x="689284" y="1553149"/>
                  <a:pt x="763550" y="1533445"/>
                </a:cubicBezTo>
                <a:cubicBezTo>
                  <a:pt x="822611" y="1530638"/>
                  <a:pt x="1097347" y="1540789"/>
                  <a:pt x="1186668" y="1521861"/>
                </a:cubicBezTo>
                <a:lnTo>
                  <a:pt x="1456865" y="1510292"/>
                </a:lnTo>
                <a:lnTo>
                  <a:pt x="1463005" y="1511279"/>
                </a:lnTo>
                <a:lnTo>
                  <a:pt x="1604999" y="1513599"/>
                </a:lnTo>
                <a:lnTo>
                  <a:pt x="1717911" y="1497764"/>
                </a:lnTo>
                <a:cubicBezTo>
                  <a:pt x="1743422" y="1488490"/>
                  <a:pt x="1730257" y="1478974"/>
                  <a:pt x="1794234" y="1464331"/>
                </a:cubicBezTo>
                <a:cubicBezTo>
                  <a:pt x="1842539" y="1428781"/>
                  <a:pt x="1920661" y="1445458"/>
                  <a:pt x="2101780" y="1409907"/>
                </a:cubicBezTo>
                <a:cubicBezTo>
                  <a:pt x="2138594" y="1385934"/>
                  <a:pt x="2193900" y="1407074"/>
                  <a:pt x="2244830" y="1388540"/>
                </a:cubicBezTo>
                <a:cubicBezTo>
                  <a:pt x="2310706" y="1379336"/>
                  <a:pt x="2366733" y="1379060"/>
                  <a:pt x="2428648" y="1372736"/>
                </a:cubicBezTo>
                <a:cubicBezTo>
                  <a:pt x="2495490" y="1364975"/>
                  <a:pt x="2599421" y="1346234"/>
                  <a:pt x="2645882" y="1341971"/>
                </a:cubicBezTo>
                <a:cubicBezTo>
                  <a:pt x="2670920" y="1340537"/>
                  <a:pt x="2669117" y="1348484"/>
                  <a:pt x="2707413" y="1347156"/>
                </a:cubicBezTo>
                <a:cubicBezTo>
                  <a:pt x="2743721" y="1324535"/>
                  <a:pt x="2798213" y="1353269"/>
                  <a:pt x="2843134" y="1323561"/>
                </a:cubicBezTo>
                <a:cubicBezTo>
                  <a:pt x="2859865" y="1315298"/>
                  <a:pt x="2912970" y="1306041"/>
                  <a:pt x="2923804" y="1314224"/>
                </a:cubicBezTo>
                <a:cubicBezTo>
                  <a:pt x="2935040" y="1314339"/>
                  <a:pt x="2947659" y="1308371"/>
                  <a:pt x="2953618" y="1318186"/>
                </a:cubicBezTo>
                <a:cubicBezTo>
                  <a:pt x="2963089" y="1329568"/>
                  <a:pt x="3000111" y="1302355"/>
                  <a:pt x="2995816" y="1318670"/>
                </a:cubicBezTo>
                <a:cubicBezTo>
                  <a:pt x="3062330" y="1309669"/>
                  <a:pt x="3244113" y="1294731"/>
                  <a:pt x="3352700" y="1264183"/>
                </a:cubicBezTo>
                <a:lnTo>
                  <a:pt x="3444611" y="1236739"/>
                </a:lnTo>
                <a:cubicBezTo>
                  <a:pt x="3513098" y="1213406"/>
                  <a:pt x="3581585" y="1223860"/>
                  <a:pt x="3650072" y="1217421"/>
                </a:cubicBezTo>
                <a:cubicBezTo>
                  <a:pt x="3683717" y="1219648"/>
                  <a:pt x="3669967" y="1235157"/>
                  <a:pt x="3707853" y="1241722"/>
                </a:cubicBezTo>
                <a:cubicBezTo>
                  <a:pt x="3753776" y="1247777"/>
                  <a:pt x="3884527" y="1250073"/>
                  <a:pt x="3925616" y="1253751"/>
                </a:cubicBezTo>
                <a:cubicBezTo>
                  <a:pt x="3936659" y="1256176"/>
                  <a:pt x="3949946" y="1252887"/>
                  <a:pt x="3954387" y="1263789"/>
                </a:cubicBezTo>
                <a:cubicBezTo>
                  <a:pt x="3962052" y="1276954"/>
                  <a:pt x="4002445" y="1257743"/>
                  <a:pt x="3995849" y="1272939"/>
                </a:cubicBezTo>
                <a:cubicBezTo>
                  <a:pt x="4024501" y="1259800"/>
                  <a:pt x="4044699" y="1287470"/>
                  <a:pt x="4067546" y="1294697"/>
                </a:cubicBezTo>
                <a:lnTo>
                  <a:pt x="4190310" y="1307786"/>
                </a:lnTo>
                <a:cubicBezTo>
                  <a:pt x="4201670" y="1307054"/>
                  <a:pt x="4216873" y="1303173"/>
                  <a:pt x="4230008" y="1303546"/>
                </a:cubicBezTo>
                <a:cubicBezTo>
                  <a:pt x="4327992" y="1270528"/>
                  <a:pt x="4508090" y="1267792"/>
                  <a:pt x="4575478" y="1261726"/>
                </a:cubicBezTo>
                <a:lnTo>
                  <a:pt x="4650026" y="1265798"/>
                </a:lnTo>
                <a:lnTo>
                  <a:pt x="4792008" y="1243899"/>
                </a:lnTo>
                <a:cubicBezTo>
                  <a:pt x="4864797" y="1217989"/>
                  <a:pt x="4892960" y="1244893"/>
                  <a:pt x="4954126" y="1204617"/>
                </a:cubicBezTo>
                <a:cubicBezTo>
                  <a:pt x="5072643" y="1179171"/>
                  <a:pt x="5136253" y="1145277"/>
                  <a:pt x="5309678" y="1128278"/>
                </a:cubicBezTo>
                <a:cubicBezTo>
                  <a:pt x="5365406" y="1122815"/>
                  <a:pt x="5419708" y="1103537"/>
                  <a:pt x="5474724" y="1091167"/>
                </a:cubicBezTo>
                <a:lnTo>
                  <a:pt x="5612132" y="1051509"/>
                </a:lnTo>
                <a:cubicBezTo>
                  <a:pt x="5662448" y="1045154"/>
                  <a:pt x="5747676" y="1053086"/>
                  <a:pt x="5776618" y="1053037"/>
                </a:cubicBezTo>
                <a:lnTo>
                  <a:pt x="5785786" y="1051213"/>
                </a:lnTo>
                <a:lnTo>
                  <a:pt x="5829381" y="1046878"/>
                </a:lnTo>
                <a:cubicBezTo>
                  <a:pt x="5855683" y="1045549"/>
                  <a:pt x="5917537" y="1045151"/>
                  <a:pt x="5943596" y="1043237"/>
                </a:cubicBezTo>
                <a:cubicBezTo>
                  <a:pt x="5955032" y="1029831"/>
                  <a:pt x="5969545" y="1030469"/>
                  <a:pt x="5985730" y="1035396"/>
                </a:cubicBezTo>
                <a:cubicBezTo>
                  <a:pt x="6020901" y="1022497"/>
                  <a:pt x="6059962" y="1025742"/>
                  <a:pt x="6103109" y="1019019"/>
                </a:cubicBezTo>
                <a:cubicBezTo>
                  <a:pt x="6142495" y="996126"/>
                  <a:pt x="6176341" y="992625"/>
                  <a:pt x="6222406" y="985341"/>
                </a:cubicBezTo>
                <a:cubicBezTo>
                  <a:pt x="6305000" y="965848"/>
                  <a:pt x="6389790" y="916113"/>
                  <a:pt x="6598672" y="902062"/>
                </a:cubicBezTo>
                <a:cubicBezTo>
                  <a:pt x="6696217" y="878308"/>
                  <a:pt x="6705019" y="864412"/>
                  <a:pt x="6766149" y="846132"/>
                </a:cubicBezTo>
                <a:cubicBezTo>
                  <a:pt x="6828622" y="816303"/>
                  <a:pt x="6844288" y="800250"/>
                  <a:pt x="6886312" y="781877"/>
                </a:cubicBezTo>
                <a:cubicBezTo>
                  <a:pt x="6904346" y="770915"/>
                  <a:pt x="6974811" y="693660"/>
                  <a:pt x="7006457" y="699758"/>
                </a:cubicBezTo>
                <a:cubicBezTo>
                  <a:pt x="7015878" y="688760"/>
                  <a:pt x="7169942" y="678731"/>
                  <a:pt x="7231643" y="640778"/>
                </a:cubicBezTo>
                <a:cubicBezTo>
                  <a:pt x="7291087" y="623099"/>
                  <a:pt x="7308597" y="611957"/>
                  <a:pt x="7363123" y="593682"/>
                </a:cubicBezTo>
                <a:cubicBezTo>
                  <a:pt x="7401879" y="595559"/>
                  <a:pt x="7517574" y="550445"/>
                  <a:pt x="7588368" y="531129"/>
                </a:cubicBezTo>
                <a:cubicBezTo>
                  <a:pt x="7669636" y="521516"/>
                  <a:pt x="7844833" y="454614"/>
                  <a:pt x="7952094" y="409302"/>
                </a:cubicBezTo>
                <a:cubicBezTo>
                  <a:pt x="8059356" y="363990"/>
                  <a:pt x="8146910" y="253405"/>
                  <a:pt x="8231938" y="259259"/>
                </a:cubicBezTo>
                <a:cubicBezTo>
                  <a:pt x="8305929" y="256630"/>
                  <a:pt x="8363222" y="225400"/>
                  <a:pt x="8428864" y="208471"/>
                </a:cubicBezTo>
                <a:cubicBezTo>
                  <a:pt x="8491413" y="192972"/>
                  <a:pt x="8456819" y="173248"/>
                  <a:pt x="8616510" y="161973"/>
                </a:cubicBezTo>
                <a:cubicBezTo>
                  <a:pt x="8658196" y="158015"/>
                  <a:pt x="8776576" y="160401"/>
                  <a:pt x="8826766" y="152111"/>
                </a:cubicBezTo>
                <a:lnTo>
                  <a:pt x="8917647" y="112232"/>
                </a:lnTo>
                <a:cubicBezTo>
                  <a:pt x="8976899" y="93075"/>
                  <a:pt x="9069756" y="89380"/>
                  <a:pt x="9182272" y="37171"/>
                </a:cubicBezTo>
                <a:cubicBezTo>
                  <a:pt x="9197307" y="35724"/>
                  <a:pt x="9214647" y="30863"/>
                  <a:pt x="9232990" y="24074"/>
                </a:cubicBezTo>
                <a:lnTo>
                  <a:pt x="9288370" y="0"/>
                </a:lnTo>
                <a:lnTo>
                  <a:pt x="0" y="0"/>
                </a:lnTo>
                <a:lnTo>
                  <a:pt x="0" y="1858154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>
            <a:innerShdw blurRad="63500" dist="12700" dir="54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784E32B-BE49-459D-8E4C-E0678A8800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6869" y="0"/>
            <a:ext cx="4645131" cy="6362564"/>
          </a:xfrm>
          <a:custGeom>
            <a:avLst/>
            <a:gdLst>
              <a:gd name="connsiteX0" fmla="*/ 216571 w 4604550"/>
              <a:gd name="connsiteY0" fmla="*/ 0 h 6362564"/>
              <a:gd name="connsiteX1" fmla="*/ 4604550 w 4604550"/>
              <a:gd name="connsiteY1" fmla="*/ 0 h 6362564"/>
              <a:gd name="connsiteX2" fmla="*/ 4604550 w 4604550"/>
              <a:gd name="connsiteY2" fmla="*/ 6362564 h 6362564"/>
              <a:gd name="connsiteX3" fmla="*/ 0 w 4604550"/>
              <a:gd name="connsiteY3" fmla="*/ 6201770 h 636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4550" h="6362564">
                <a:moveTo>
                  <a:pt x="216571" y="0"/>
                </a:moveTo>
                <a:lnTo>
                  <a:pt x="4604550" y="0"/>
                </a:lnTo>
                <a:lnTo>
                  <a:pt x="4604550" y="6362564"/>
                </a:lnTo>
                <a:lnTo>
                  <a:pt x="0" y="6201770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Пластикый сумка с плавающим риф в океане">
            <a:extLst>
              <a:ext uri="{FF2B5EF4-FFF2-40B4-BE49-F238E27FC236}">
                <a16:creationId xmlns:a16="http://schemas.microsoft.com/office/drawing/2014/main" id="{7BD9F25F-61A7-4878-999D-AE8EF0685C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83" r="27125" b="8"/>
          <a:stretch/>
        </p:blipFill>
        <p:spPr>
          <a:xfrm>
            <a:off x="7697843" y="10"/>
            <a:ext cx="4494157" cy="6202075"/>
          </a:xfrm>
          <a:custGeom>
            <a:avLst/>
            <a:gdLst/>
            <a:ahLst/>
            <a:cxnLst/>
            <a:rect l="l" t="t" r="r" b="b"/>
            <a:pathLst>
              <a:path w="4494157" h="6202085">
                <a:moveTo>
                  <a:pt x="212306" y="0"/>
                </a:moveTo>
                <a:lnTo>
                  <a:pt x="4494157" y="0"/>
                </a:lnTo>
                <a:lnTo>
                  <a:pt x="4494157" y="6202085"/>
                </a:lnTo>
                <a:lnTo>
                  <a:pt x="4001818" y="6184950"/>
                </a:lnTo>
                <a:cubicBezTo>
                  <a:pt x="2350856" y="6127297"/>
                  <a:pt x="699950" y="6068088"/>
                  <a:pt x="35951" y="6041785"/>
                </a:cubicBezTo>
                <a:cubicBezTo>
                  <a:pt x="15395" y="6040950"/>
                  <a:pt x="-645" y="6023705"/>
                  <a:pt x="20" y="6003145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15A20-D5F6-683E-0EC0-85D18128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725469"/>
            <a:ext cx="7143429" cy="1706583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3100" i="0">
                <a:ea typeface="+mj-lt"/>
                <a:cs typeface="+mj-lt"/>
              </a:rPr>
              <a:t>актуальность проекта</a:t>
            </a:r>
            <a:endParaRPr lang="ru-RU" sz="3100"/>
          </a:p>
          <a:p>
            <a:pPr>
              <a:lnSpc>
                <a:spcPct val="110000"/>
              </a:lnSpc>
            </a:pPr>
            <a:r>
              <a:rPr lang="en-US" sz="3100"/>
              <a:t/>
            </a:r>
            <a:br>
              <a:rPr lang="en-US" sz="3100"/>
            </a:br>
            <a:endParaRPr lang="en-US" sz="3100"/>
          </a:p>
          <a:p>
            <a:pPr>
              <a:lnSpc>
                <a:spcPct val="110000"/>
              </a:lnSpc>
            </a:pPr>
            <a:endParaRPr lang="ru-RU" sz="31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10E8D4-813A-D1F2-4527-8BDB7B9A6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224" y="2424531"/>
            <a:ext cx="5666935" cy="3514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100" b="1">
                <a:ea typeface="+mn-lt"/>
                <a:cs typeface="+mn-lt"/>
              </a:rPr>
              <a:t>Экологическая проблема загрязнения пластиком:</a:t>
            </a:r>
            <a:r>
              <a:rPr lang="ru-RU" sz="1100">
                <a:ea typeface="+mn-lt"/>
                <a:cs typeface="+mn-lt"/>
              </a:rPr>
              <a:t> В мире существует огромная проблема загрязнения окружающей среды пластиковыми отходами. Этот проект направлен на снижение объемов пластикового мусора путем его переработки в полезные продукты, что актуально для уменьшения негативного воздействия на экосистемы и здоровье людей.</a:t>
            </a:r>
            <a:endParaRPr lang="ru-RU" sz="1100"/>
          </a:p>
          <a:p>
            <a:pPr>
              <a:lnSpc>
                <a:spcPct val="110000"/>
              </a:lnSpc>
            </a:pPr>
            <a:r>
              <a:rPr lang="ru-RU" sz="1100" b="1">
                <a:ea typeface="+mn-lt"/>
                <a:cs typeface="+mn-lt"/>
              </a:rPr>
              <a:t>Увеличение осведомленности об устойчивости:</a:t>
            </a:r>
            <a:r>
              <a:rPr lang="ru-RU" sz="1100">
                <a:ea typeface="+mn-lt"/>
                <a:cs typeface="+mn-lt"/>
              </a:rPr>
              <a:t> Повышенный интерес общества к устойчивости и уменьшению отходов стимулирует создание и поддержку проектов, способствующих замкнутому циклу использования материалов, каким является ваш проект с использованием рециклинга и 3D печати.</a:t>
            </a:r>
            <a:endParaRPr lang="ru-RU" sz="1100"/>
          </a:p>
          <a:p>
            <a:pPr>
              <a:lnSpc>
                <a:spcPct val="110000"/>
              </a:lnSpc>
            </a:pPr>
            <a:r>
              <a:rPr lang="ru-RU" sz="1100" b="1">
                <a:ea typeface="+mn-lt"/>
                <a:cs typeface="+mn-lt"/>
              </a:rPr>
              <a:t>Инновационные подходы к решению проблемы:</a:t>
            </a:r>
            <a:r>
              <a:rPr lang="ru-RU" sz="1100">
                <a:ea typeface="+mn-lt"/>
                <a:cs typeface="+mn-lt"/>
              </a:rPr>
              <a:t> Использование передовых технологий, таких как 3D печать, для преобразования отходов в новые продукты является инновационным решением для преодоления проблемы пластикового загрязнения.</a:t>
            </a:r>
            <a:endParaRPr lang="ru-RU" sz="1100"/>
          </a:p>
          <a:p>
            <a:pPr>
              <a:lnSpc>
                <a:spcPct val="110000"/>
              </a:lnSpc>
            </a:pPr>
            <a:r>
              <a:rPr lang="ru-RU" sz="1100" b="1">
                <a:ea typeface="+mn-lt"/>
                <a:cs typeface="+mn-lt"/>
              </a:rPr>
              <a:t>Экономическая выгода и потенциал рынка:</a:t>
            </a:r>
            <a:r>
              <a:rPr lang="ru-RU" sz="1100">
                <a:ea typeface="+mn-lt"/>
                <a:cs typeface="+mn-lt"/>
              </a:rPr>
              <a:t> Развитие проекта имеет потенциал создания новых рынков для устойчивых продуктов и услуг, что может привести к экономической выгоде и стимулированию экономики.</a:t>
            </a:r>
            <a:endParaRPr lang="ru-RU" sz="1100"/>
          </a:p>
          <a:p>
            <a:pPr>
              <a:lnSpc>
                <a:spcPct val="110000"/>
              </a:lnSpc>
            </a:pPr>
            <a:r>
              <a:rPr lang="ru-RU" sz="1100" b="1">
                <a:ea typeface="+mn-lt"/>
                <a:cs typeface="+mn-lt"/>
              </a:rPr>
              <a:t>Социальная ответственность и вовлечение сообщества:</a:t>
            </a:r>
            <a:r>
              <a:rPr lang="ru-RU" sz="1100">
                <a:ea typeface="+mn-lt"/>
                <a:cs typeface="+mn-lt"/>
              </a:rPr>
              <a:t> Проект также актуален с точки зрения привлечения внимания общественности к проблеме загрязнения пластиком и вовлечения людей в решение этой проблемы через совместные усилия по переработке и повторному использованию пластиковых отходов.</a:t>
            </a:r>
            <a:endParaRPr lang="ru-RU" sz="1100"/>
          </a:p>
          <a:p>
            <a:pPr>
              <a:lnSpc>
                <a:spcPct val="110000"/>
              </a:lnSpc>
            </a:pPr>
            <a:endParaRPr lang="ru-RU" sz="1100"/>
          </a:p>
        </p:txBody>
      </p:sp>
    </p:spTree>
    <p:extLst>
      <p:ext uri="{BB962C8B-B14F-4D97-AF65-F5344CB8AC3E}">
        <p14:creationId xmlns:p14="http://schemas.microsoft.com/office/powerpoint/2010/main" val="111763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33CE96-7CBC-47F1-AA9E-1C01490406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B1D699A-DF55-40A0-808D-D091417F09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0" y="829"/>
            <a:ext cx="9288370" cy="2276958"/>
          </a:xfrm>
          <a:custGeom>
            <a:avLst/>
            <a:gdLst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657092 w 9288370"/>
              <a:gd name="connsiteY3" fmla="*/ 158250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657092 w 9288370"/>
              <a:gd name="connsiteY3" fmla="*/ 158250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558534 w 9288370"/>
              <a:gd name="connsiteY3" fmla="*/ 1637261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558534 w 9288370"/>
              <a:gd name="connsiteY3" fmla="*/ 1637261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249966 w 9288370"/>
              <a:gd name="connsiteY2" fmla="*/ 1724867 h 1858154"/>
              <a:gd name="connsiteX3" fmla="*/ 558534 w 9288370"/>
              <a:gd name="connsiteY3" fmla="*/ 1637261 h 1858154"/>
              <a:gd name="connsiteX4" fmla="*/ 763550 w 9288370"/>
              <a:gd name="connsiteY4" fmla="*/ 1533445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288370" h="1858154">
                <a:moveTo>
                  <a:pt x="0" y="1858154"/>
                </a:moveTo>
                <a:lnTo>
                  <a:pt x="1049" y="1857909"/>
                </a:lnTo>
                <a:cubicBezTo>
                  <a:pt x="74675" y="1831386"/>
                  <a:pt x="98074" y="1825724"/>
                  <a:pt x="249966" y="1724867"/>
                </a:cubicBezTo>
                <a:cubicBezTo>
                  <a:pt x="388509" y="1671667"/>
                  <a:pt x="451632" y="1707071"/>
                  <a:pt x="558534" y="1637261"/>
                </a:cubicBezTo>
                <a:cubicBezTo>
                  <a:pt x="604971" y="1631857"/>
                  <a:pt x="689284" y="1553149"/>
                  <a:pt x="763550" y="1533445"/>
                </a:cubicBezTo>
                <a:cubicBezTo>
                  <a:pt x="822611" y="1530638"/>
                  <a:pt x="1097347" y="1540789"/>
                  <a:pt x="1186668" y="1521861"/>
                </a:cubicBezTo>
                <a:lnTo>
                  <a:pt x="1456865" y="1510292"/>
                </a:lnTo>
                <a:lnTo>
                  <a:pt x="1463005" y="1511279"/>
                </a:lnTo>
                <a:lnTo>
                  <a:pt x="1604999" y="1513599"/>
                </a:lnTo>
                <a:lnTo>
                  <a:pt x="1717911" y="1497764"/>
                </a:lnTo>
                <a:cubicBezTo>
                  <a:pt x="1743422" y="1488490"/>
                  <a:pt x="1730257" y="1478974"/>
                  <a:pt x="1794234" y="1464331"/>
                </a:cubicBezTo>
                <a:cubicBezTo>
                  <a:pt x="1842539" y="1428781"/>
                  <a:pt x="1920661" y="1445458"/>
                  <a:pt x="2101780" y="1409907"/>
                </a:cubicBezTo>
                <a:cubicBezTo>
                  <a:pt x="2138594" y="1385934"/>
                  <a:pt x="2193900" y="1407074"/>
                  <a:pt x="2244830" y="1388540"/>
                </a:cubicBezTo>
                <a:cubicBezTo>
                  <a:pt x="2310706" y="1379336"/>
                  <a:pt x="2366733" y="1379060"/>
                  <a:pt x="2428648" y="1372736"/>
                </a:cubicBezTo>
                <a:cubicBezTo>
                  <a:pt x="2495490" y="1364975"/>
                  <a:pt x="2599421" y="1346234"/>
                  <a:pt x="2645882" y="1341971"/>
                </a:cubicBezTo>
                <a:cubicBezTo>
                  <a:pt x="2670920" y="1340537"/>
                  <a:pt x="2669117" y="1348484"/>
                  <a:pt x="2707413" y="1347156"/>
                </a:cubicBezTo>
                <a:cubicBezTo>
                  <a:pt x="2743721" y="1324535"/>
                  <a:pt x="2798213" y="1353269"/>
                  <a:pt x="2843134" y="1323561"/>
                </a:cubicBezTo>
                <a:cubicBezTo>
                  <a:pt x="2859865" y="1315298"/>
                  <a:pt x="2912970" y="1306041"/>
                  <a:pt x="2923804" y="1314224"/>
                </a:cubicBezTo>
                <a:cubicBezTo>
                  <a:pt x="2935040" y="1314339"/>
                  <a:pt x="2947659" y="1308371"/>
                  <a:pt x="2953618" y="1318186"/>
                </a:cubicBezTo>
                <a:cubicBezTo>
                  <a:pt x="2963089" y="1329568"/>
                  <a:pt x="3000111" y="1302355"/>
                  <a:pt x="2995816" y="1318670"/>
                </a:cubicBezTo>
                <a:cubicBezTo>
                  <a:pt x="3062330" y="1309669"/>
                  <a:pt x="3244113" y="1294731"/>
                  <a:pt x="3352700" y="1264183"/>
                </a:cubicBezTo>
                <a:lnTo>
                  <a:pt x="3444611" y="1236739"/>
                </a:lnTo>
                <a:cubicBezTo>
                  <a:pt x="3513098" y="1213406"/>
                  <a:pt x="3581585" y="1223860"/>
                  <a:pt x="3650072" y="1217421"/>
                </a:cubicBezTo>
                <a:cubicBezTo>
                  <a:pt x="3683717" y="1219648"/>
                  <a:pt x="3669967" y="1235157"/>
                  <a:pt x="3707853" y="1241722"/>
                </a:cubicBezTo>
                <a:cubicBezTo>
                  <a:pt x="3753776" y="1247777"/>
                  <a:pt x="3884527" y="1250073"/>
                  <a:pt x="3925616" y="1253751"/>
                </a:cubicBezTo>
                <a:cubicBezTo>
                  <a:pt x="3936659" y="1256176"/>
                  <a:pt x="3949946" y="1252887"/>
                  <a:pt x="3954387" y="1263789"/>
                </a:cubicBezTo>
                <a:cubicBezTo>
                  <a:pt x="3962052" y="1276954"/>
                  <a:pt x="4002445" y="1257743"/>
                  <a:pt x="3995849" y="1272939"/>
                </a:cubicBezTo>
                <a:cubicBezTo>
                  <a:pt x="4024501" y="1259800"/>
                  <a:pt x="4044699" y="1287470"/>
                  <a:pt x="4067546" y="1294697"/>
                </a:cubicBezTo>
                <a:lnTo>
                  <a:pt x="4190310" y="1307786"/>
                </a:lnTo>
                <a:cubicBezTo>
                  <a:pt x="4201670" y="1307054"/>
                  <a:pt x="4216873" y="1303173"/>
                  <a:pt x="4230008" y="1303546"/>
                </a:cubicBezTo>
                <a:cubicBezTo>
                  <a:pt x="4327992" y="1270528"/>
                  <a:pt x="4508090" y="1267792"/>
                  <a:pt x="4575478" y="1261726"/>
                </a:cubicBezTo>
                <a:lnTo>
                  <a:pt x="4650026" y="1265798"/>
                </a:lnTo>
                <a:lnTo>
                  <a:pt x="4792008" y="1243899"/>
                </a:lnTo>
                <a:cubicBezTo>
                  <a:pt x="4864797" y="1217989"/>
                  <a:pt x="4892960" y="1244893"/>
                  <a:pt x="4954126" y="1204617"/>
                </a:cubicBezTo>
                <a:cubicBezTo>
                  <a:pt x="5072643" y="1179171"/>
                  <a:pt x="5136253" y="1145277"/>
                  <a:pt x="5309678" y="1128278"/>
                </a:cubicBezTo>
                <a:cubicBezTo>
                  <a:pt x="5365406" y="1122815"/>
                  <a:pt x="5419708" y="1103537"/>
                  <a:pt x="5474724" y="1091167"/>
                </a:cubicBezTo>
                <a:lnTo>
                  <a:pt x="5612132" y="1051509"/>
                </a:lnTo>
                <a:cubicBezTo>
                  <a:pt x="5662448" y="1045154"/>
                  <a:pt x="5747676" y="1053086"/>
                  <a:pt x="5776618" y="1053037"/>
                </a:cubicBezTo>
                <a:lnTo>
                  <a:pt x="5785786" y="1051213"/>
                </a:lnTo>
                <a:lnTo>
                  <a:pt x="5829381" y="1046878"/>
                </a:lnTo>
                <a:cubicBezTo>
                  <a:pt x="5855683" y="1045549"/>
                  <a:pt x="5917537" y="1045151"/>
                  <a:pt x="5943596" y="1043237"/>
                </a:cubicBezTo>
                <a:cubicBezTo>
                  <a:pt x="5955032" y="1029831"/>
                  <a:pt x="5969545" y="1030469"/>
                  <a:pt x="5985730" y="1035396"/>
                </a:cubicBezTo>
                <a:cubicBezTo>
                  <a:pt x="6020901" y="1022497"/>
                  <a:pt x="6059962" y="1025742"/>
                  <a:pt x="6103109" y="1019019"/>
                </a:cubicBezTo>
                <a:cubicBezTo>
                  <a:pt x="6142495" y="996126"/>
                  <a:pt x="6176341" y="992625"/>
                  <a:pt x="6222406" y="985341"/>
                </a:cubicBezTo>
                <a:cubicBezTo>
                  <a:pt x="6305000" y="965848"/>
                  <a:pt x="6389790" y="916113"/>
                  <a:pt x="6598672" y="902062"/>
                </a:cubicBezTo>
                <a:cubicBezTo>
                  <a:pt x="6696217" y="878308"/>
                  <a:pt x="6705019" y="864412"/>
                  <a:pt x="6766149" y="846132"/>
                </a:cubicBezTo>
                <a:cubicBezTo>
                  <a:pt x="6828622" y="816303"/>
                  <a:pt x="6844288" y="800250"/>
                  <a:pt x="6886312" y="781877"/>
                </a:cubicBezTo>
                <a:cubicBezTo>
                  <a:pt x="6904346" y="770915"/>
                  <a:pt x="6974811" y="693660"/>
                  <a:pt x="7006457" y="699758"/>
                </a:cubicBezTo>
                <a:cubicBezTo>
                  <a:pt x="7015878" y="688760"/>
                  <a:pt x="7169942" y="678731"/>
                  <a:pt x="7231643" y="640778"/>
                </a:cubicBezTo>
                <a:cubicBezTo>
                  <a:pt x="7291087" y="623099"/>
                  <a:pt x="7308597" y="611957"/>
                  <a:pt x="7363123" y="593682"/>
                </a:cubicBezTo>
                <a:cubicBezTo>
                  <a:pt x="7401879" y="595559"/>
                  <a:pt x="7517574" y="550445"/>
                  <a:pt x="7588368" y="531129"/>
                </a:cubicBezTo>
                <a:cubicBezTo>
                  <a:pt x="7669636" y="521516"/>
                  <a:pt x="7844833" y="454614"/>
                  <a:pt x="7952094" y="409302"/>
                </a:cubicBezTo>
                <a:cubicBezTo>
                  <a:pt x="8059356" y="363990"/>
                  <a:pt x="8146910" y="253405"/>
                  <a:pt x="8231938" y="259259"/>
                </a:cubicBezTo>
                <a:cubicBezTo>
                  <a:pt x="8305929" y="256630"/>
                  <a:pt x="8363222" y="225400"/>
                  <a:pt x="8428864" y="208471"/>
                </a:cubicBezTo>
                <a:cubicBezTo>
                  <a:pt x="8491413" y="192972"/>
                  <a:pt x="8456819" y="173248"/>
                  <a:pt x="8616510" y="161973"/>
                </a:cubicBezTo>
                <a:cubicBezTo>
                  <a:pt x="8658196" y="158015"/>
                  <a:pt x="8776576" y="160401"/>
                  <a:pt x="8826766" y="152111"/>
                </a:cubicBezTo>
                <a:lnTo>
                  <a:pt x="8917647" y="112232"/>
                </a:lnTo>
                <a:cubicBezTo>
                  <a:pt x="8976899" y="93075"/>
                  <a:pt x="9069756" y="89380"/>
                  <a:pt x="9182272" y="37171"/>
                </a:cubicBezTo>
                <a:cubicBezTo>
                  <a:pt x="9197307" y="35724"/>
                  <a:pt x="9214647" y="30863"/>
                  <a:pt x="9232990" y="24074"/>
                </a:cubicBezTo>
                <a:lnTo>
                  <a:pt x="9288370" y="0"/>
                </a:lnTo>
                <a:lnTo>
                  <a:pt x="0" y="0"/>
                </a:lnTo>
                <a:lnTo>
                  <a:pt x="0" y="1858154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>
            <a:innerShdw blurRad="63500" dist="12700" dir="54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784E32B-BE49-459D-8E4C-E0678A8800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6869" y="0"/>
            <a:ext cx="4645131" cy="6362564"/>
          </a:xfrm>
          <a:custGeom>
            <a:avLst/>
            <a:gdLst>
              <a:gd name="connsiteX0" fmla="*/ 216571 w 4604550"/>
              <a:gd name="connsiteY0" fmla="*/ 0 h 6362564"/>
              <a:gd name="connsiteX1" fmla="*/ 4604550 w 4604550"/>
              <a:gd name="connsiteY1" fmla="*/ 0 h 6362564"/>
              <a:gd name="connsiteX2" fmla="*/ 4604550 w 4604550"/>
              <a:gd name="connsiteY2" fmla="*/ 6362564 h 6362564"/>
              <a:gd name="connsiteX3" fmla="*/ 0 w 4604550"/>
              <a:gd name="connsiteY3" fmla="*/ 6201770 h 636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4550" h="6362564">
                <a:moveTo>
                  <a:pt x="216571" y="0"/>
                </a:moveTo>
                <a:lnTo>
                  <a:pt x="4604550" y="0"/>
                </a:lnTo>
                <a:lnTo>
                  <a:pt x="4604550" y="6362564"/>
                </a:lnTo>
                <a:lnTo>
                  <a:pt x="0" y="6201770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человек, одежда, в помещении, стол&#10;&#10;Автоматически созданное описание">
            <a:extLst>
              <a:ext uri="{FF2B5EF4-FFF2-40B4-BE49-F238E27FC236}">
                <a16:creationId xmlns:a16="http://schemas.microsoft.com/office/drawing/2014/main" id="{39CDB56E-B404-C584-C2BE-A3700BFAEC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26" r="22406" b="1"/>
          <a:stretch/>
        </p:blipFill>
        <p:spPr>
          <a:xfrm>
            <a:off x="7697843" y="10"/>
            <a:ext cx="4494157" cy="6202075"/>
          </a:xfrm>
          <a:custGeom>
            <a:avLst/>
            <a:gdLst/>
            <a:ahLst/>
            <a:cxnLst/>
            <a:rect l="l" t="t" r="r" b="b"/>
            <a:pathLst>
              <a:path w="4494157" h="6202085">
                <a:moveTo>
                  <a:pt x="212306" y="0"/>
                </a:moveTo>
                <a:lnTo>
                  <a:pt x="4494157" y="0"/>
                </a:lnTo>
                <a:lnTo>
                  <a:pt x="4494157" y="6202085"/>
                </a:lnTo>
                <a:lnTo>
                  <a:pt x="4001818" y="6184950"/>
                </a:lnTo>
                <a:cubicBezTo>
                  <a:pt x="2350856" y="6127297"/>
                  <a:pt x="699950" y="6068088"/>
                  <a:pt x="35951" y="6041785"/>
                </a:cubicBezTo>
                <a:cubicBezTo>
                  <a:pt x="15395" y="6040950"/>
                  <a:pt x="-645" y="6023705"/>
                  <a:pt x="20" y="6003145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5514B-5509-0BE8-8AE3-C88933C21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725469"/>
            <a:ext cx="7143429" cy="1706583"/>
          </a:xfrm>
        </p:spPr>
        <p:txBody>
          <a:bodyPr anchor="ctr">
            <a:normAutofit/>
          </a:bodyPr>
          <a:lstStyle/>
          <a:p>
            <a:r>
              <a:rPr lang="ru-RU" i="0">
                <a:ea typeface="+mj-lt"/>
                <a:cs typeface="+mj-lt"/>
              </a:rPr>
              <a:t>Описание Продукта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2452D-B5E8-4C38-6CB1-37996BD07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810013"/>
            <a:ext cx="5666935" cy="35145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>
                <a:ea typeface="+mn-lt"/>
                <a:cs typeface="+mn-lt"/>
              </a:rPr>
              <a:t>Продукт нашего проекта - это процесс рециклинга пластиковых отходов с использованием 3D печати для создания новых функциональных и декоративных изделий. Этот процесс позволяет преобразовать отходы, такие как пластиковые бутылки, пластиковые упаковки и другие пластиковые материалы, в новые полезные продукты, такие как бытовые предметы, декоративные элементы и аксессуары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551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0980D0-C2CB-4F0C-833C-1B64835728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110A99-3F6B-4F79-9283-A5ECB501618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24509">
            <a:off x="-184530" y="5189558"/>
            <a:ext cx="12362426" cy="2575409"/>
          </a:xfrm>
          <a:custGeom>
            <a:avLst/>
            <a:gdLst>
              <a:gd name="connsiteX0" fmla="*/ 5035354 w 12362426"/>
              <a:gd name="connsiteY0" fmla="*/ 0 h 3099769"/>
              <a:gd name="connsiteX1" fmla="*/ 9625764 w 12362426"/>
              <a:gd name="connsiteY1" fmla="*/ 0 h 3099769"/>
              <a:gd name="connsiteX2" fmla="*/ 9625764 w 12362426"/>
              <a:gd name="connsiteY2" fmla="*/ 743325 h 3099769"/>
              <a:gd name="connsiteX3" fmla="*/ 9658262 w 12362426"/>
              <a:gd name="connsiteY3" fmla="*/ 749028 h 3099769"/>
              <a:gd name="connsiteX4" fmla="*/ 9750370 w 12362426"/>
              <a:gd name="connsiteY4" fmla="*/ 768340 h 3099769"/>
              <a:gd name="connsiteX5" fmla="*/ 9836966 w 12362426"/>
              <a:gd name="connsiteY5" fmla="*/ 778233 h 3099769"/>
              <a:gd name="connsiteX6" fmla="*/ 9994340 w 12362426"/>
              <a:gd name="connsiteY6" fmla="*/ 807111 h 3099769"/>
              <a:gd name="connsiteX7" fmla="*/ 10021527 w 12362426"/>
              <a:gd name="connsiteY7" fmla="*/ 815221 h 3099769"/>
              <a:gd name="connsiteX8" fmla="*/ 10077617 w 12362426"/>
              <a:gd name="connsiteY8" fmla="*/ 830232 h 3099769"/>
              <a:gd name="connsiteX9" fmla="*/ 10249434 w 12362426"/>
              <a:gd name="connsiteY9" fmla="*/ 822796 h 3099769"/>
              <a:gd name="connsiteX10" fmla="*/ 10291151 w 12362426"/>
              <a:gd name="connsiteY10" fmla="*/ 809816 h 3099769"/>
              <a:gd name="connsiteX11" fmla="*/ 10537628 w 12362426"/>
              <a:gd name="connsiteY11" fmla="*/ 783838 h 3099769"/>
              <a:gd name="connsiteX12" fmla="*/ 10875114 w 12362426"/>
              <a:gd name="connsiteY12" fmla="*/ 713312 h 3099769"/>
              <a:gd name="connsiteX13" fmla="*/ 11131506 w 12362426"/>
              <a:gd name="connsiteY13" fmla="*/ 698211 h 3099769"/>
              <a:gd name="connsiteX14" fmla="*/ 11236837 w 12362426"/>
              <a:gd name="connsiteY14" fmla="*/ 682768 h 3099769"/>
              <a:gd name="connsiteX15" fmla="*/ 11428024 w 12362426"/>
              <a:gd name="connsiteY15" fmla="*/ 654608 h 3099769"/>
              <a:gd name="connsiteX16" fmla="*/ 11627584 w 12362426"/>
              <a:gd name="connsiteY16" fmla="*/ 623505 h 3099769"/>
              <a:gd name="connsiteX17" fmla="*/ 11715836 w 12362426"/>
              <a:gd name="connsiteY17" fmla="*/ 608349 h 3099769"/>
              <a:gd name="connsiteX18" fmla="*/ 11987050 w 12362426"/>
              <a:gd name="connsiteY18" fmla="*/ 707424 h 3099769"/>
              <a:gd name="connsiteX19" fmla="*/ 12251338 w 12362426"/>
              <a:gd name="connsiteY19" fmla="*/ 524360 h 3099769"/>
              <a:gd name="connsiteX20" fmla="*/ 12362426 w 12362426"/>
              <a:gd name="connsiteY20" fmla="*/ 1246801 h 3099769"/>
              <a:gd name="connsiteX21" fmla="*/ 312058 w 12362426"/>
              <a:gd name="connsiteY21" fmla="*/ 3099769 h 3099769"/>
              <a:gd name="connsiteX22" fmla="*/ 0 w 12362426"/>
              <a:gd name="connsiteY22" fmla="*/ 1070366 h 3099769"/>
              <a:gd name="connsiteX23" fmla="*/ 4427 w 12362426"/>
              <a:gd name="connsiteY23" fmla="*/ 1069072 h 3099769"/>
              <a:gd name="connsiteX24" fmla="*/ 36478 w 12362426"/>
              <a:gd name="connsiteY24" fmla="*/ 1059901 h 3099769"/>
              <a:gd name="connsiteX25" fmla="*/ 74319 w 12362426"/>
              <a:gd name="connsiteY25" fmla="*/ 1042827 h 3099769"/>
              <a:gd name="connsiteX26" fmla="*/ 265466 w 12362426"/>
              <a:gd name="connsiteY26" fmla="*/ 997965 h 3099769"/>
              <a:gd name="connsiteX27" fmla="*/ 365700 w 12362426"/>
              <a:gd name="connsiteY27" fmla="*/ 971269 h 3099769"/>
              <a:gd name="connsiteX28" fmla="*/ 402179 w 12362426"/>
              <a:gd name="connsiteY28" fmla="*/ 962934 h 3099769"/>
              <a:gd name="connsiteX29" fmla="*/ 504196 w 12362426"/>
              <a:gd name="connsiteY29" fmla="*/ 923429 h 3099769"/>
              <a:gd name="connsiteX30" fmla="*/ 579858 w 12362426"/>
              <a:gd name="connsiteY30" fmla="*/ 911776 h 3099769"/>
              <a:gd name="connsiteX31" fmla="*/ 788740 w 12362426"/>
              <a:gd name="connsiteY31" fmla="*/ 851017 h 3099769"/>
              <a:gd name="connsiteX32" fmla="*/ 942632 w 12362426"/>
              <a:gd name="connsiteY32" fmla="*/ 816590 h 3099769"/>
              <a:gd name="connsiteX33" fmla="*/ 1166396 w 12362426"/>
              <a:gd name="connsiteY33" fmla="*/ 790722 h 3099769"/>
              <a:gd name="connsiteX34" fmla="*/ 1247277 w 12362426"/>
              <a:gd name="connsiteY34" fmla="*/ 761271 h 3099769"/>
              <a:gd name="connsiteX35" fmla="*/ 1322184 w 12362426"/>
              <a:gd name="connsiteY35" fmla="*/ 744388 h 3099769"/>
              <a:gd name="connsiteX36" fmla="*/ 1336256 w 12362426"/>
              <a:gd name="connsiteY36" fmla="*/ 739876 h 3099769"/>
              <a:gd name="connsiteX37" fmla="*/ 1399541 w 12362426"/>
              <a:gd name="connsiteY37" fmla="*/ 733051 h 3099769"/>
              <a:gd name="connsiteX38" fmla="*/ 1609734 w 12362426"/>
              <a:gd name="connsiteY38" fmla="*/ 761684 h 3099769"/>
              <a:gd name="connsiteX39" fmla="*/ 1736383 w 12362426"/>
              <a:gd name="connsiteY39" fmla="*/ 788462 h 3099769"/>
              <a:gd name="connsiteX40" fmla="*/ 1857314 w 12362426"/>
              <a:gd name="connsiteY40" fmla="*/ 794085 h 3099769"/>
              <a:gd name="connsiteX41" fmla="*/ 2026639 w 12362426"/>
              <a:gd name="connsiteY41" fmla="*/ 812780 h 3099769"/>
              <a:gd name="connsiteX42" fmla="*/ 2043398 w 12362426"/>
              <a:gd name="connsiteY42" fmla="*/ 817701 h 3099769"/>
              <a:gd name="connsiteX43" fmla="*/ 2154517 w 12362426"/>
              <a:gd name="connsiteY43" fmla="*/ 837821 h 3099769"/>
              <a:gd name="connsiteX44" fmla="*/ 2277168 w 12362426"/>
              <a:gd name="connsiteY44" fmla="*/ 830176 h 3099769"/>
              <a:gd name="connsiteX45" fmla="*/ 2361853 w 12362426"/>
              <a:gd name="connsiteY45" fmla="*/ 812755 h 3099769"/>
              <a:gd name="connsiteX46" fmla="*/ 2463967 w 12362426"/>
              <a:gd name="connsiteY46" fmla="*/ 801890 h 3099769"/>
              <a:gd name="connsiteX47" fmla="*/ 2699787 w 12362426"/>
              <a:gd name="connsiteY47" fmla="*/ 773633 h 3099769"/>
              <a:gd name="connsiteX48" fmla="*/ 2705016 w 12362426"/>
              <a:gd name="connsiteY48" fmla="*/ 772146 h 3099769"/>
              <a:gd name="connsiteX49" fmla="*/ 2828071 w 12362426"/>
              <a:gd name="connsiteY49" fmla="*/ 751618 h 3099769"/>
              <a:gd name="connsiteX50" fmla="*/ 2858408 w 12362426"/>
              <a:gd name="connsiteY50" fmla="*/ 743423 h 3099769"/>
              <a:gd name="connsiteX51" fmla="*/ 2858814 w 12362426"/>
              <a:gd name="connsiteY51" fmla="*/ 742482 h 3099769"/>
              <a:gd name="connsiteX52" fmla="*/ 2927761 w 12362426"/>
              <a:gd name="connsiteY52" fmla="*/ 747246 h 3099769"/>
              <a:gd name="connsiteX53" fmla="*/ 2982332 w 12362426"/>
              <a:gd name="connsiteY53" fmla="*/ 752913 h 3099769"/>
              <a:gd name="connsiteX54" fmla="*/ 2997509 w 12362426"/>
              <a:gd name="connsiteY54" fmla="*/ 759653 h 3099769"/>
              <a:gd name="connsiteX55" fmla="*/ 3270214 w 12362426"/>
              <a:gd name="connsiteY55" fmla="*/ 755376 h 3099769"/>
              <a:gd name="connsiteX56" fmla="*/ 3396647 w 12362426"/>
              <a:gd name="connsiteY56" fmla="*/ 750718 h 3099769"/>
              <a:gd name="connsiteX57" fmla="*/ 3557903 w 12362426"/>
              <a:gd name="connsiteY57" fmla="*/ 736857 h 3099769"/>
              <a:gd name="connsiteX58" fmla="*/ 3749729 w 12362426"/>
              <a:gd name="connsiteY58" fmla="*/ 728647 h 3099769"/>
              <a:gd name="connsiteX59" fmla="*/ 3802620 w 12362426"/>
              <a:gd name="connsiteY59" fmla="*/ 716926 h 3099769"/>
              <a:gd name="connsiteX60" fmla="*/ 3922921 w 12362426"/>
              <a:gd name="connsiteY60" fmla="*/ 714754 h 3099769"/>
              <a:gd name="connsiteX61" fmla="*/ 3993939 w 12362426"/>
              <a:gd name="connsiteY61" fmla="*/ 710294 h 3099769"/>
              <a:gd name="connsiteX62" fmla="*/ 4019416 w 12362426"/>
              <a:gd name="connsiteY62" fmla="*/ 703635 h 3099769"/>
              <a:gd name="connsiteX63" fmla="*/ 4056007 w 12362426"/>
              <a:gd name="connsiteY63" fmla="*/ 697674 h 3099769"/>
              <a:gd name="connsiteX64" fmla="*/ 4180468 w 12362426"/>
              <a:gd name="connsiteY64" fmla="*/ 676714 h 3099769"/>
              <a:gd name="connsiteX65" fmla="*/ 4221483 w 12362426"/>
              <a:gd name="connsiteY65" fmla="*/ 675093 h 3099769"/>
              <a:gd name="connsiteX66" fmla="*/ 4227430 w 12362426"/>
              <a:gd name="connsiteY66" fmla="*/ 675249 h 3099769"/>
              <a:gd name="connsiteX67" fmla="*/ 4281173 w 12362426"/>
              <a:gd name="connsiteY67" fmla="*/ 678603 h 3099769"/>
              <a:gd name="connsiteX68" fmla="*/ 4371560 w 12362426"/>
              <a:gd name="connsiteY68" fmla="*/ 686851 h 3099769"/>
              <a:gd name="connsiteX69" fmla="*/ 4454221 w 12362426"/>
              <a:gd name="connsiteY69" fmla="*/ 693129 h 3099769"/>
              <a:gd name="connsiteX70" fmla="*/ 4508379 w 12362426"/>
              <a:gd name="connsiteY70" fmla="*/ 690599 h 3099769"/>
              <a:gd name="connsiteX71" fmla="*/ 4531879 w 12362426"/>
              <a:gd name="connsiteY71" fmla="*/ 693543 h 3099769"/>
              <a:gd name="connsiteX72" fmla="*/ 4634634 w 12362426"/>
              <a:gd name="connsiteY72" fmla="*/ 678753 h 3099769"/>
              <a:gd name="connsiteX73" fmla="*/ 4682281 w 12362426"/>
              <a:gd name="connsiteY73" fmla="*/ 654613 h 3099769"/>
              <a:gd name="connsiteX74" fmla="*/ 4800765 w 12362426"/>
              <a:gd name="connsiteY74" fmla="*/ 633179 h 3099769"/>
              <a:gd name="connsiteX75" fmla="*/ 4870119 w 12362426"/>
              <a:gd name="connsiteY75" fmla="*/ 617406 h 3099769"/>
              <a:gd name="connsiteX76" fmla="*/ 4894058 w 12362426"/>
              <a:gd name="connsiteY76" fmla="*/ 606780 h 3099769"/>
              <a:gd name="connsiteX77" fmla="*/ 4929109 w 12362426"/>
              <a:gd name="connsiteY77" fmla="*/ 595059 h 3099769"/>
              <a:gd name="connsiteX78" fmla="*/ 4989104 w 12362426"/>
              <a:gd name="connsiteY78" fmla="*/ 570780 h 3099769"/>
              <a:gd name="connsiteX79" fmla="*/ 5035354 w 12362426"/>
              <a:gd name="connsiteY79" fmla="*/ 558051 h 3099769"/>
              <a:gd name="connsiteX0" fmla="*/ 6007671 w 12362426"/>
              <a:gd name="connsiteY0" fmla="*/ 508646 h 3099769"/>
              <a:gd name="connsiteX1" fmla="*/ 9625764 w 12362426"/>
              <a:gd name="connsiteY1" fmla="*/ 0 h 3099769"/>
              <a:gd name="connsiteX2" fmla="*/ 9625764 w 12362426"/>
              <a:gd name="connsiteY2" fmla="*/ 743325 h 3099769"/>
              <a:gd name="connsiteX3" fmla="*/ 9658262 w 12362426"/>
              <a:gd name="connsiteY3" fmla="*/ 749028 h 3099769"/>
              <a:gd name="connsiteX4" fmla="*/ 9750370 w 12362426"/>
              <a:gd name="connsiteY4" fmla="*/ 768340 h 3099769"/>
              <a:gd name="connsiteX5" fmla="*/ 9836966 w 12362426"/>
              <a:gd name="connsiteY5" fmla="*/ 778233 h 3099769"/>
              <a:gd name="connsiteX6" fmla="*/ 9994340 w 12362426"/>
              <a:gd name="connsiteY6" fmla="*/ 807111 h 3099769"/>
              <a:gd name="connsiteX7" fmla="*/ 10021527 w 12362426"/>
              <a:gd name="connsiteY7" fmla="*/ 815221 h 3099769"/>
              <a:gd name="connsiteX8" fmla="*/ 10077617 w 12362426"/>
              <a:gd name="connsiteY8" fmla="*/ 830232 h 3099769"/>
              <a:gd name="connsiteX9" fmla="*/ 10249434 w 12362426"/>
              <a:gd name="connsiteY9" fmla="*/ 822796 h 3099769"/>
              <a:gd name="connsiteX10" fmla="*/ 10291151 w 12362426"/>
              <a:gd name="connsiteY10" fmla="*/ 809816 h 3099769"/>
              <a:gd name="connsiteX11" fmla="*/ 10537628 w 12362426"/>
              <a:gd name="connsiteY11" fmla="*/ 783838 h 3099769"/>
              <a:gd name="connsiteX12" fmla="*/ 10875114 w 12362426"/>
              <a:gd name="connsiteY12" fmla="*/ 713312 h 3099769"/>
              <a:gd name="connsiteX13" fmla="*/ 11131506 w 12362426"/>
              <a:gd name="connsiteY13" fmla="*/ 698211 h 3099769"/>
              <a:gd name="connsiteX14" fmla="*/ 11236837 w 12362426"/>
              <a:gd name="connsiteY14" fmla="*/ 682768 h 3099769"/>
              <a:gd name="connsiteX15" fmla="*/ 11428024 w 12362426"/>
              <a:gd name="connsiteY15" fmla="*/ 654608 h 3099769"/>
              <a:gd name="connsiteX16" fmla="*/ 11627584 w 12362426"/>
              <a:gd name="connsiteY16" fmla="*/ 623505 h 3099769"/>
              <a:gd name="connsiteX17" fmla="*/ 11715836 w 12362426"/>
              <a:gd name="connsiteY17" fmla="*/ 608349 h 3099769"/>
              <a:gd name="connsiteX18" fmla="*/ 11987050 w 12362426"/>
              <a:gd name="connsiteY18" fmla="*/ 707424 h 3099769"/>
              <a:gd name="connsiteX19" fmla="*/ 12251338 w 12362426"/>
              <a:gd name="connsiteY19" fmla="*/ 524360 h 3099769"/>
              <a:gd name="connsiteX20" fmla="*/ 12362426 w 12362426"/>
              <a:gd name="connsiteY20" fmla="*/ 1246801 h 3099769"/>
              <a:gd name="connsiteX21" fmla="*/ 312058 w 12362426"/>
              <a:gd name="connsiteY21" fmla="*/ 3099769 h 3099769"/>
              <a:gd name="connsiteX22" fmla="*/ 0 w 12362426"/>
              <a:gd name="connsiteY22" fmla="*/ 1070366 h 3099769"/>
              <a:gd name="connsiteX23" fmla="*/ 4427 w 12362426"/>
              <a:gd name="connsiteY23" fmla="*/ 1069072 h 3099769"/>
              <a:gd name="connsiteX24" fmla="*/ 36478 w 12362426"/>
              <a:gd name="connsiteY24" fmla="*/ 1059901 h 3099769"/>
              <a:gd name="connsiteX25" fmla="*/ 74319 w 12362426"/>
              <a:gd name="connsiteY25" fmla="*/ 1042827 h 3099769"/>
              <a:gd name="connsiteX26" fmla="*/ 265466 w 12362426"/>
              <a:gd name="connsiteY26" fmla="*/ 997965 h 3099769"/>
              <a:gd name="connsiteX27" fmla="*/ 365700 w 12362426"/>
              <a:gd name="connsiteY27" fmla="*/ 971269 h 3099769"/>
              <a:gd name="connsiteX28" fmla="*/ 402179 w 12362426"/>
              <a:gd name="connsiteY28" fmla="*/ 962934 h 3099769"/>
              <a:gd name="connsiteX29" fmla="*/ 504196 w 12362426"/>
              <a:gd name="connsiteY29" fmla="*/ 923429 h 3099769"/>
              <a:gd name="connsiteX30" fmla="*/ 579858 w 12362426"/>
              <a:gd name="connsiteY30" fmla="*/ 911776 h 3099769"/>
              <a:gd name="connsiteX31" fmla="*/ 788740 w 12362426"/>
              <a:gd name="connsiteY31" fmla="*/ 851017 h 3099769"/>
              <a:gd name="connsiteX32" fmla="*/ 942632 w 12362426"/>
              <a:gd name="connsiteY32" fmla="*/ 816590 h 3099769"/>
              <a:gd name="connsiteX33" fmla="*/ 1166396 w 12362426"/>
              <a:gd name="connsiteY33" fmla="*/ 790722 h 3099769"/>
              <a:gd name="connsiteX34" fmla="*/ 1247277 w 12362426"/>
              <a:gd name="connsiteY34" fmla="*/ 761271 h 3099769"/>
              <a:gd name="connsiteX35" fmla="*/ 1322184 w 12362426"/>
              <a:gd name="connsiteY35" fmla="*/ 744388 h 3099769"/>
              <a:gd name="connsiteX36" fmla="*/ 1336256 w 12362426"/>
              <a:gd name="connsiteY36" fmla="*/ 739876 h 3099769"/>
              <a:gd name="connsiteX37" fmla="*/ 1399541 w 12362426"/>
              <a:gd name="connsiteY37" fmla="*/ 733051 h 3099769"/>
              <a:gd name="connsiteX38" fmla="*/ 1609734 w 12362426"/>
              <a:gd name="connsiteY38" fmla="*/ 761684 h 3099769"/>
              <a:gd name="connsiteX39" fmla="*/ 1736383 w 12362426"/>
              <a:gd name="connsiteY39" fmla="*/ 788462 h 3099769"/>
              <a:gd name="connsiteX40" fmla="*/ 1857314 w 12362426"/>
              <a:gd name="connsiteY40" fmla="*/ 794085 h 3099769"/>
              <a:gd name="connsiteX41" fmla="*/ 2026639 w 12362426"/>
              <a:gd name="connsiteY41" fmla="*/ 812780 h 3099769"/>
              <a:gd name="connsiteX42" fmla="*/ 2043398 w 12362426"/>
              <a:gd name="connsiteY42" fmla="*/ 817701 h 3099769"/>
              <a:gd name="connsiteX43" fmla="*/ 2154517 w 12362426"/>
              <a:gd name="connsiteY43" fmla="*/ 837821 h 3099769"/>
              <a:gd name="connsiteX44" fmla="*/ 2277168 w 12362426"/>
              <a:gd name="connsiteY44" fmla="*/ 830176 h 3099769"/>
              <a:gd name="connsiteX45" fmla="*/ 2361853 w 12362426"/>
              <a:gd name="connsiteY45" fmla="*/ 812755 h 3099769"/>
              <a:gd name="connsiteX46" fmla="*/ 2463967 w 12362426"/>
              <a:gd name="connsiteY46" fmla="*/ 801890 h 3099769"/>
              <a:gd name="connsiteX47" fmla="*/ 2699787 w 12362426"/>
              <a:gd name="connsiteY47" fmla="*/ 773633 h 3099769"/>
              <a:gd name="connsiteX48" fmla="*/ 2705016 w 12362426"/>
              <a:gd name="connsiteY48" fmla="*/ 772146 h 3099769"/>
              <a:gd name="connsiteX49" fmla="*/ 2828071 w 12362426"/>
              <a:gd name="connsiteY49" fmla="*/ 751618 h 3099769"/>
              <a:gd name="connsiteX50" fmla="*/ 2858408 w 12362426"/>
              <a:gd name="connsiteY50" fmla="*/ 743423 h 3099769"/>
              <a:gd name="connsiteX51" fmla="*/ 2858814 w 12362426"/>
              <a:gd name="connsiteY51" fmla="*/ 742482 h 3099769"/>
              <a:gd name="connsiteX52" fmla="*/ 2927761 w 12362426"/>
              <a:gd name="connsiteY52" fmla="*/ 747246 h 3099769"/>
              <a:gd name="connsiteX53" fmla="*/ 2982332 w 12362426"/>
              <a:gd name="connsiteY53" fmla="*/ 752913 h 3099769"/>
              <a:gd name="connsiteX54" fmla="*/ 2997509 w 12362426"/>
              <a:gd name="connsiteY54" fmla="*/ 759653 h 3099769"/>
              <a:gd name="connsiteX55" fmla="*/ 3270214 w 12362426"/>
              <a:gd name="connsiteY55" fmla="*/ 755376 h 3099769"/>
              <a:gd name="connsiteX56" fmla="*/ 3396647 w 12362426"/>
              <a:gd name="connsiteY56" fmla="*/ 750718 h 3099769"/>
              <a:gd name="connsiteX57" fmla="*/ 3557903 w 12362426"/>
              <a:gd name="connsiteY57" fmla="*/ 736857 h 3099769"/>
              <a:gd name="connsiteX58" fmla="*/ 3749729 w 12362426"/>
              <a:gd name="connsiteY58" fmla="*/ 728647 h 3099769"/>
              <a:gd name="connsiteX59" fmla="*/ 3802620 w 12362426"/>
              <a:gd name="connsiteY59" fmla="*/ 716926 h 3099769"/>
              <a:gd name="connsiteX60" fmla="*/ 3922921 w 12362426"/>
              <a:gd name="connsiteY60" fmla="*/ 714754 h 3099769"/>
              <a:gd name="connsiteX61" fmla="*/ 3993939 w 12362426"/>
              <a:gd name="connsiteY61" fmla="*/ 710294 h 3099769"/>
              <a:gd name="connsiteX62" fmla="*/ 4019416 w 12362426"/>
              <a:gd name="connsiteY62" fmla="*/ 703635 h 3099769"/>
              <a:gd name="connsiteX63" fmla="*/ 4056007 w 12362426"/>
              <a:gd name="connsiteY63" fmla="*/ 697674 h 3099769"/>
              <a:gd name="connsiteX64" fmla="*/ 4180468 w 12362426"/>
              <a:gd name="connsiteY64" fmla="*/ 676714 h 3099769"/>
              <a:gd name="connsiteX65" fmla="*/ 4221483 w 12362426"/>
              <a:gd name="connsiteY65" fmla="*/ 675093 h 3099769"/>
              <a:gd name="connsiteX66" fmla="*/ 4227430 w 12362426"/>
              <a:gd name="connsiteY66" fmla="*/ 675249 h 3099769"/>
              <a:gd name="connsiteX67" fmla="*/ 4281173 w 12362426"/>
              <a:gd name="connsiteY67" fmla="*/ 678603 h 3099769"/>
              <a:gd name="connsiteX68" fmla="*/ 4371560 w 12362426"/>
              <a:gd name="connsiteY68" fmla="*/ 686851 h 3099769"/>
              <a:gd name="connsiteX69" fmla="*/ 4454221 w 12362426"/>
              <a:gd name="connsiteY69" fmla="*/ 693129 h 3099769"/>
              <a:gd name="connsiteX70" fmla="*/ 4508379 w 12362426"/>
              <a:gd name="connsiteY70" fmla="*/ 690599 h 3099769"/>
              <a:gd name="connsiteX71" fmla="*/ 4531879 w 12362426"/>
              <a:gd name="connsiteY71" fmla="*/ 693543 h 3099769"/>
              <a:gd name="connsiteX72" fmla="*/ 4634634 w 12362426"/>
              <a:gd name="connsiteY72" fmla="*/ 678753 h 3099769"/>
              <a:gd name="connsiteX73" fmla="*/ 4682281 w 12362426"/>
              <a:gd name="connsiteY73" fmla="*/ 654613 h 3099769"/>
              <a:gd name="connsiteX74" fmla="*/ 4800765 w 12362426"/>
              <a:gd name="connsiteY74" fmla="*/ 633179 h 3099769"/>
              <a:gd name="connsiteX75" fmla="*/ 4870119 w 12362426"/>
              <a:gd name="connsiteY75" fmla="*/ 617406 h 3099769"/>
              <a:gd name="connsiteX76" fmla="*/ 4894058 w 12362426"/>
              <a:gd name="connsiteY76" fmla="*/ 606780 h 3099769"/>
              <a:gd name="connsiteX77" fmla="*/ 4929109 w 12362426"/>
              <a:gd name="connsiteY77" fmla="*/ 595059 h 3099769"/>
              <a:gd name="connsiteX78" fmla="*/ 4989104 w 12362426"/>
              <a:gd name="connsiteY78" fmla="*/ 570780 h 3099769"/>
              <a:gd name="connsiteX79" fmla="*/ 5035354 w 12362426"/>
              <a:gd name="connsiteY79" fmla="*/ 558051 h 3099769"/>
              <a:gd name="connsiteX80" fmla="*/ 6007671 w 12362426"/>
              <a:gd name="connsiteY80" fmla="*/ 508646 h 3099769"/>
              <a:gd name="connsiteX0" fmla="*/ 6007671 w 12362426"/>
              <a:gd name="connsiteY0" fmla="*/ 10697 h 2601820"/>
              <a:gd name="connsiteX1" fmla="*/ 8177440 w 12362426"/>
              <a:gd name="connsiteY1" fmla="*/ 258735 h 2601820"/>
              <a:gd name="connsiteX2" fmla="*/ 9625764 w 12362426"/>
              <a:gd name="connsiteY2" fmla="*/ 245376 h 2601820"/>
              <a:gd name="connsiteX3" fmla="*/ 9658262 w 12362426"/>
              <a:gd name="connsiteY3" fmla="*/ 251079 h 2601820"/>
              <a:gd name="connsiteX4" fmla="*/ 9750370 w 12362426"/>
              <a:gd name="connsiteY4" fmla="*/ 270391 h 2601820"/>
              <a:gd name="connsiteX5" fmla="*/ 9836966 w 12362426"/>
              <a:gd name="connsiteY5" fmla="*/ 280284 h 2601820"/>
              <a:gd name="connsiteX6" fmla="*/ 9994340 w 12362426"/>
              <a:gd name="connsiteY6" fmla="*/ 309162 h 2601820"/>
              <a:gd name="connsiteX7" fmla="*/ 10021527 w 12362426"/>
              <a:gd name="connsiteY7" fmla="*/ 317272 h 2601820"/>
              <a:gd name="connsiteX8" fmla="*/ 10077617 w 12362426"/>
              <a:gd name="connsiteY8" fmla="*/ 332283 h 2601820"/>
              <a:gd name="connsiteX9" fmla="*/ 10249434 w 12362426"/>
              <a:gd name="connsiteY9" fmla="*/ 324847 h 2601820"/>
              <a:gd name="connsiteX10" fmla="*/ 10291151 w 12362426"/>
              <a:gd name="connsiteY10" fmla="*/ 311867 h 2601820"/>
              <a:gd name="connsiteX11" fmla="*/ 10537628 w 12362426"/>
              <a:gd name="connsiteY11" fmla="*/ 285889 h 2601820"/>
              <a:gd name="connsiteX12" fmla="*/ 10875114 w 12362426"/>
              <a:gd name="connsiteY12" fmla="*/ 215363 h 2601820"/>
              <a:gd name="connsiteX13" fmla="*/ 11131506 w 12362426"/>
              <a:gd name="connsiteY13" fmla="*/ 200262 h 2601820"/>
              <a:gd name="connsiteX14" fmla="*/ 11236837 w 12362426"/>
              <a:gd name="connsiteY14" fmla="*/ 184819 h 2601820"/>
              <a:gd name="connsiteX15" fmla="*/ 11428024 w 12362426"/>
              <a:gd name="connsiteY15" fmla="*/ 156659 h 2601820"/>
              <a:gd name="connsiteX16" fmla="*/ 11627584 w 12362426"/>
              <a:gd name="connsiteY16" fmla="*/ 125556 h 2601820"/>
              <a:gd name="connsiteX17" fmla="*/ 11715836 w 12362426"/>
              <a:gd name="connsiteY17" fmla="*/ 110400 h 2601820"/>
              <a:gd name="connsiteX18" fmla="*/ 11987050 w 12362426"/>
              <a:gd name="connsiteY18" fmla="*/ 209475 h 2601820"/>
              <a:gd name="connsiteX19" fmla="*/ 12251338 w 12362426"/>
              <a:gd name="connsiteY19" fmla="*/ 26411 h 2601820"/>
              <a:gd name="connsiteX20" fmla="*/ 12362426 w 12362426"/>
              <a:gd name="connsiteY20" fmla="*/ 748852 h 2601820"/>
              <a:gd name="connsiteX21" fmla="*/ 312058 w 12362426"/>
              <a:gd name="connsiteY21" fmla="*/ 2601820 h 2601820"/>
              <a:gd name="connsiteX22" fmla="*/ 0 w 12362426"/>
              <a:gd name="connsiteY22" fmla="*/ 572417 h 2601820"/>
              <a:gd name="connsiteX23" fmla="*/ 4427 w 12362426"/>
              <a:gd name="connsiteY23" fmla="*/ 571123 h 2601820"/>
              <a:gd name="connsiteX24" fmla="*/ 36478 w 12362426"/>
              <a:gd name="connsiteY24" fmla="*/ 561952 h 2601820"/>
              <a:gd name="connsiteX25" fmla="*/ 74319 w 12362426"/>
              <a:gd name="connsiteY25" fmla="*/ 544878 h 2601820"/>
              <a:gd name="connsiteX26" fmla="*/ 265466 w 12362426"/>
              <a:gd name="connsiteY26" fmla="*/ 500016 h 2601820"/>
              <a:gd name="connsiteX27" fmla="*/ 365700 w 12362426"/>
              <a:gd name="connsiteY27" fmla="*/ 473320 h 2601820"/>
              <a:gd name="connsiteX28" fmla="*/ 402179 w 12362426"/>
              <a:gd name="connsiteY28" fmla="*/ 464985 h 2601820"/>
              <a:gd name="connsiteX29" fmla="*/ 504196 w 12362426"/>
              <a:gd name="connsiteY29" fmla="*/ 425480 h 2601820"/>
              <a:gd name="connsiteX30" fmla="*/ 579858 w 12362426"/>
              <a:gd name="connsiteY30" fmla="*/ 413827 h 2601820"/>
              <a:gd name="connsiteX31" fmla="*/ 788740 w 12362426"/>
              <a:gd name="connsiteY31" fmla="*/ 353068 h 2601820"/>
              <a:gd name="connsiteX32" fmla="*/ 942632 w 12362426"/>
              <a:gd name="connsiteY32" fmla="*/ 318641 h 2601820"/>
              <a:gd name="connsiteX33" fmla="*/ 1166396 w 12362426"/>
              <a:gd name="connsiteY33" fmla="*/ 292773 h 2601820"/>
              <a:gd name="connsiteX34" fmla="*/ 1247277 w 12362426"/>
              <a:gd name="connsiteY34" fmla="*/ 263322 h 2601820"/>
              <a:gd name="connsiteX35" fmla="*/ 1322184 w 12362426"/>
              <a:gd name="connsiteY35" fmla="*/ 246439 h 2601820"/>
              <a:gd name="connsiteX36" fmla="*/ 1336256 w 12362426"/>
              <a:gd name="connsiteY36" fmla="*/ 241927 h 2601820"/>
              <a:gd name="connsiteX37" fmla="*/ 1399541 w 12362426"/>
              <a:gd name="connsiteY37" fmla="*/ 235102 h 2601820"/>
              <a:gd name="connsiteX38" fmla="*/ 1609734 w 12362426"/>
              <a:gd name="connsiteY38" fmla="*/ 263735 h 2601820"/>
              <a:gd name="connsiteX39" fmla="*/ 1736383 w 12362426"/>
              <a:gd name="connsiteY39" fmla="*/ 290513 h 2601820"/>
              <a:gd name="connsiteX40" fmla="*/ 1857314 w 12362426"/>
              <a:gd name="connsiteY40" fmla="*/ 296136 h 2601820"/>
              <a:gd name="connsiteX41" fmla="*/ 2026639 w 12362426"/>
              <a:gd name="connsiteY41" fmla="*/ 314831 h 2601820"/>
              <a:gd name="connsiteX42" fmla="*/ 2043398 w 12362426"/>
              <a:gd name="connsiteY42" fmla="*/ 319752 h 2601820"/>
              <a:gd name="connsiteX43" fmla="*/ 2154517 w 12362426"/>
              <a:gd name="connsiteY43" fmla="*/ 339872 h 2601820"/>
              <a:gd name="connsiteX44" fmla="*/ 2277168 w 12362426"/>
              <a:gd name="connsiteY44" fmla="*/ 332227 h 2601820"/>
              <a:gd name="connsiteX45" fmla="*/ 2361853 w 12362426"/>
              <a:gd name="connsiteY45" fmla="*/ 314806 h 2601820"/>
              <a:gd name="connsiteX46" fmla="*/ 2463967 w 12362426"/>
              <a:gd name="connsiteY46" fmla="*/ 303941 h 2601820"/>
              <a:gd name="connsiteX47" fmla="*/ 2699787 w 12362426"/>
              <a:gd name="connsiteY47" fmla="*/ 275684 h 2601820"/>
              <a:gd name="connsiteX48" fmla="*/ 2705016 w 12362426"/>
              <a:gd name="connsiteY48" fmla="*/ 274197 h 2601820"/>
              <a:gd name="connsiteX49" fmla="*/ 2828071 w 12362426"/>
              <a:gd name="connsiteY49" fmla="*/ 253669 h 2601820"/>
              <a:gd name="connsiteX50" fmla="*/ 2858408 w 12362426"/>
              <a:gd name="connsiteY50" fmla="*/ 245474 h 2601820"/>
              <a:gd name="connsiteX51" fmla="*/ 2858814 w 12362426"/>
              <a:gd name="connsiteY51" fmla="*/ 244533 h 2601820"/>
              <a:gd name="connsiteX52" fmla="*/ 2927761 w 12362426"/>
              <a:gd name="connsiteY52" fmla="*/ 249297 h 2601820"/>
              <a:gd name="connsiteX53" fmla="*/ 2982332 w 12362426"/>
              <a:gd name="connsiteY53" fmla="*/ 254964 h 2601820"/>
              <a:gd name="connsiteX54" fmla="*/ 2997509 w 12362426"/>
              <a:gd name="connsiteY54" fmla="*/ 261704 h 2601820"/>
              <a:gd name="connsiteX55" fmla="*/ 3270214 w 12362426"/>
              <a:gd name="connsiteY55" fmla="*/ 257427 h 2601820"/>
              <a:gd name="connsiteX56" fmla="*/ 3396647 w 12362426"/>
              <a:gd name="connsiteY56" fmla="*/ 252769 h 2601820"/>
              <a:gd name="connsiteX57" fmla="*/ 3557903 w 12362426"/>
              <a:gd name="connsiteY57" fmla="*/ 238908 h 2601820"/>
              <a:gd name="connsiteX58" fmla="*/ 3749729 w 12362426"/>
              <a:gd name="connsiteY58" fmla="*/ 230698 h 2601820"/>
              <a:gd name="connsiteX59" fmla="*/ 3802620 w 12362426"/>
              <a:gd name="connsiteY59" fmla="*/ 218977 h 2601820"/>
              <a:gd name="connsiteX60" fmla="*/ 3922921 w 12362426"/>
              <a:gd name="connsiteY60" fmla="*/ 216805 h 2601820"/>
              <a:gd name="connsiteX61" fmla="*/ 3993939 w 12362426"/>
              <a:gd name="connsiteY61" fmla="*/ 212345 h 2601820"/>
              <a:gd name="connsiteX62" fmla="*/ 4019416 w 12362426"/>
              <a:gd name="connsiteY62" fmla="*/ 205686 h 2601820"/>
              <a:gd name="connsiteX63" fmla="*/ 4056007 w 12362426"/>
              <a:gd name="connsiteY63" fmla="*/ 199725 h 2601820"/>
              <a:gd name="connsiteX64" fmla="*/ 4180468 w 12362426"/>
              <a:gd name="connsiteY64" fmla="*/ 178765 h 2601820"/>
              <a:gd name="connsiteX65" fmla="*/ 4221483 w 12362426"/>
              <a:gd name="connsiteY65" fmla="*/ 177144 h 2601820"/>
              <a:gd name="connsiteX66" fmla="*/ 4227430 w 12362426"/>
              <a:gd name="connsiteY66" fmla="*/ 177300 h 2601820"/>
              <a:gd name="connsiteX67" fmla="*/ 4281173 w 12362426"/>
              <a:gd name="connsiteY67" fmla="*/ 180654 h 2601820"/>
              <a:gd name="connsiteX68" fmla="*/ 4371560 w 12362426"/>
              <a:gd name="connsiteY68" fmla="*/ 188902 h 2601820"/>
              <a:gd name="connsiteX69" fmla="*/ 4454221 w 12362426"/>
              <a:gd name="connsiteY69" fmla="*/ 195180 h 2601820"/>
              <a:gd name="connsiteX70" fmla="*/ 4508379 w 12362426"/>
              <a:gd name="connsiteY70" fmla="*/ 192650 h 2601820"/>
              <a:gd name="connsiteX71" fmla="*/ 4531879 w 12362426"/>
              <a:gd name="connsiteY71" fmla="*/ 195594 h 2601820"/>
              <a:gd name="connsiteX72" fmla="*/ 4634634 w 12362426"/>
              <a:gd name="connsiteY72" fmla="*/ 180804 h 2601820"/>
              <a:gd name="connsiteX73" fmla="*/ 4682281 w 12362426"/>
              <a:gd name="connsiteY73" fmla="*/ 156664 h 2601820"/>
              <a:gd name="connsiteX74" fmla="*/ 4800765 w 12362426"/>
              <a:gd name="connsiteY74" fmla="*/ 135230 h 2601820"/>
              <a:gd name="connsiteX75" fmla="*/ 4870119 w 12362426"/>
              <a:gd name="connsiteY75" fmla="*/ 119457 h 2601820"/>
              <a:gd name="connsiteX76" fmla="*/ 4894058 w 12362426"/>
              <a:gd name="connsiteY76" fmla="*/ 108831 h 2601820"/>
              <a:gd name="connsiteX77" fmla="*/ 4929109 w 12362426"/>
              <a:gd name="connsiteY77" fmla="*/ 97110 h 2601820"/>
              <a:gd name="connsiteX78" fmla="*/ 4989104 w 12362426"/>
              <a:gd name="connsiteY78" fmla="*/ 72831 h 2601820"/>
              <a:gd name="connsiteX79" fmla="*/ 5035354 w 12362426"/>
              <a:gd name="connsiteY79" fmla="*/ 60102 h 2601820"/>
              <a:gd name="connsiteX80" fmla="*/ 6007671 w 12362426"/>
              <a:gd name="connsiteY80" fmla="*/ 10697 h 2601820"/>
              <a:gd name="connsiteX0" fmla="*/ 6007671 w 12362426"/>
              <a:gd name="connsiteY0" fmla="*/ 10697 h 2601820"/>
              <a:gd name="connsiteX1" fmla="*/ 8177440 w 12362426"/>
              <a:gd name="connsiteY1" fmla="*/ 258735 h 2601820"/>
              <a:gd name="connsiteX2" fmla="*/ 9625764 w 12362426"/>
              <a:gd name="connsiteY2" fmla="*/ 245376 h 2601820"/>
              <a:gd name="connsiteX3" fmla="*/ 9658262 w 12362426"/>
              <a:gd name="connsiteY3" fmla="*/ 251079 h 2601820"/>
              <a:gd name="connsiteX4" fmla="*/ 9836966 w 12362426"/>
              <a:gd name="connsiteY4" fmla="*/ 280284 h 2601820"/>
              <a:gd name="connsiteX5" fmla="*/ 9994340 w 12362426"/>
              <a:gd name="connsiteY5" fmla="*/ 309162 h 2601820"/>
              <a:gd name="connsiteX6" fmla="*/ 10021527 w 12362426"/>
              <a:gd name="connsiteY6" fmla="*/ 317272 h 2601820"/>
              <a:gd name="connsiteX7" fmla="*/ 10077617 w 12362426"/>
              <a:gd name="connsiteY7" fmla="*/ 332283 h 2601820"/>
              <a:gd name="connsiteX8" fmla="*/ 10249434 w 12362426"/>
              <a:gd name="connsiteY8" fmla="*/ 324847 h 2601820"/>
              <a:gd name="connsiteX9" fmla="*/ 10291151 w 12362426"/>
              <a:gd name="connsiteY9" fmla="*/ 311867 h 2601820"/>
              <a:gd name="connsiteX10" fmla="*/ 10537628 w 12362426"/>
              <a:gd name="connsiteY10" fmla="*/ 285889 h 2601820"/>
              <a:gd name="connsiteX11" fmla="*/ 10875114 w 12362426"/>
              <a:gd name="connsiteY11" fmla="*/ 215363 h 2601820"/>
              <a:gd name="connsiteX12" fmla="*/ 11131506 w 12362426"/>
              <a:gd name="connsiteY12" fmla="*/ 200262 h 2601820"/>
              <a:gd name="connsiteX13" fmla="*/ 11236837 w 12362426"/>
              <a:gd name="connsiteY13" fmla="*/ 184819 h 2601820"/>
              <a:gd name="connsiteX14" fmla="*/ 11428024 w 12362426"/>
              <a:gd name="connsiteY14" fmla="*/ 156659 h 2601820"/>
              <a:gd name="connsiteX15" fmla="*/ 11627584 w 12362426"/>
              <a:gd name="connsiteY15" fmla="*/ 125556 h 2601820"/>
              <a:gd name="connsiteX16" fmla="*/ 11715836 w 12362426"/>
              <a:gd name="connsiteY16" fmla="*/ 110400 h 2601820"/>
              <a:gd name="connsiteX17" fmla="*/ 11987050 w 12362426"/>
              <a:gd name="connsiteY17" fmla="*/ 209475 h 2601820"/>
              <a:gd name="connsiteX18" fmla="*/ 12251338 w 12362426"/>
              <a:gd name="connsiteY18" fmla="*/ 26411 h 2601820"/>
              <a:gd name="connsiteX19" fmla="*/ 12362426 w 12362426"/>
              <a:gd name="connsiteY19" fmla="*/ 748852 h 2601820"/>
              <a:gd name="connsiteX20" fmla="*/ 312058 w 12362426"/>
              <a:gd name="connsiteY20" fmla="*/ 2601820 h 2601820"/>
              <a:gd name="connsiteX21" fmla="*/ 0 w 12362426"/>
              <a:gd name="connsiteY21" fmla="*/ 572417 h 2601820"/>
              <a:gd name="connsiteX22" fmla="*/ 4427 w 12362426"/>
              <a:gd name="connsiteY22" fmla="*/ 571123 h 2601820"/>
              <a:gd name="connsiteX23" fmla="*/ 36478 w 12362426"/>
              <a:gd name="connsiteY23" fmla="*/ 561952 h 2601820"/>
              <a:gd name="connsiteX24" fmla="*/ 74319 w 12362426"/>
              <a:gd name="connsiteY24" fmla="*/ 544878 h 2601820"/>
              <a:gd name="connsiteX25" fmla="*/ 265466 w 12362426"/>
              <a:gd name="connsiteY25" fmla="*/ 500016 h 2601820"/>
              <a:gd name="connsiteX26" fmla="*/ 365700 w 12362426"/>
              <a:gd name="connsiteY26" fmla="*/ 473320 h 2601820"/>
              <a:gd name="connsiteX27" fmla="*/ 402179 w 12362426"/>
              <a:gd name="connsiteY27" fmla="*/ 464985 h 2601820"/>
              <a:gd name="connsiteX28" fmla="*/ 504196 w 12362426"/>
              <a:gd name="connsiteY28" fmla="*/ 425480 h 2601820"/>
              <a:gd name="connsiteX29" fmla="*/ 579858 w 12362426"/>
              <a:gd name="connsiteY29" fmla="*/ 413827 h 2601820"/>
              <a:gd name="connsiteX30" fmla="*/ 788740 w 12362426"/>
              <a:gd name="connsiteY30" fmla="*/ 353068 h 2601820"/>
              <a:gd name="connsiteX31" fmla="*/ 942632 w 12362426"/>
              <a:gd name="connsiteY31" fmla="*/ 318641 h 2601820"/>
              <a:gd name="connsiteX32" fmla="*/ 1166396 w 12362426"/>
              <a:gd name="connsiteY32" fmla="*/ 292773 h 2601820"/>
              <a:gd name="connsiteX33" fmla="*/ 1247277 w 12362426"/>
              <a:gd name="connsiteY33" fmla="*/ 263322 h 2601820"/>
              <a:gd name="connsiteX34" fmla="*/ 1322184 w 12362426"/>
              <a:gd name="connsiteY34" fmla="*/ 246439 h 2601820"/>
              <a:gd name="connsiteX35" fmla="*/ 1336256 w 12362426"/>
              <a:gd name="connsiteY35" fmla="*/ 241927 h 2601820"/>
              <a:gd name="connsiteX36" fmla="*/ 1399541 w 12362426"/>
              <a:gd name="connsiteY36" fmla="*/ 235102 h 2601820"/>
              <a:gd name="connsiteX37" fmla="*/ 1609734 w 12362426"/>
              <a:gd name="connsiteY37" fmla="*/ 263735 h 2601820"/>
              <a:gd name="connsiteX38" fmla="*/ 1736383 w 12362426"/>
              <a:gd name="connsiteY38" fmla="*/ 290513 h 2601820"/>
              <a:gd name="connsiteX39" fmla="*/ 1857314 w 12362426"/>
              <a:gd name="connsiteY39" fmla="*/ 296136 h 2601820"/>
              <a:gd name="connsiteX40" fmla="*/ 2026639 w 12362426"/>
              <a:gd name="connsiteY40" fmla="*/ 314831 h 2601820"/>
              <a:gd name="connsiteX41" fmla="*/ 2043398 w 12362426"/>
              <a:gd name="connsiteY41" fmla="*/ 319752 h 2601820"/>
              <a:gd name="connsiteX42" fmla="*/ 2154517 w 12362426"/>
              <a:gd name="connsiteY42" fmla="*/ 339872 h 2601820"/>
              <a:gd name="connsiteX43" fmla="*/ 2277168 w 12362426"/>
              <a:gd name="connsiteY43" fmla="*/ 332227 h 2601820"/>
              <a:gd name="connsiteX44" fmla="*/ 2361853 w 12362426"/>
              <a:gd name="connsiteY44" fmla="*/ 314806 h 2601820"/>
              <a:gd name="connsiteX45" fmla="*/ 2463967 w 12362426"/>
              <a:gd name="connsiteY45" fmla="*/ 303941 h 2601820"/>
              <a:gd name="connsiteX46" fmla="*/ 2699787 w 12362426"/>
              <a:gd name="connsiteY46" fmla="*/ 275684 h 2601820"/>
              <a:gd name="connsiteX47" fmla="*/ 2705016 w 12362426"/>
              <a:gd name="connsiteY47" fmla="*/ 274197 h 2601820"/>
              <a:gd name="connsiteX48" fmla="*/ 2828071 w 12362426"/>
              <a:gd name="connsiteY48" fmla="*/ 253669 h 2601820"/>
              <a:gd name="connsiteX49" fmla="*/ 2858408 w 12362426"/>
              <a:gd name="connsiteY49" fmla="*/ 245474 h 2601820"/>
              <a:gd name="connsiteX50" fmla="*/ 2858814 w 12362426"/>
              <a:gd name="connsiteY50" fmla="*/ 244533 h 2601820"/>
              <a:gd name="connsiteX51" fmla="*/ 2927761 w 12362426"/>
              <a:gd name="connsiteY51" fmla="*/ 249297 h 2601820"/>
              <a:gd name="connsiteX52" fmla="*/ 2982332 w 12362426"/>
              <a:gd name="connsiteY52" fmla="*/ 254964 h 2601820"/>
              <a:gd name="connsiteX53" fmla="*/ 2997509 w 12362426"/>
              <a:gd name="connsiteY53" fmla="*/ 261704 h 2601820"/>
              <a:gd name="connsiteX54" fmla="*/ 3270214 w 12362426"/>
              <a:gd name="connsiteY54" fmla="*/ 257427 h 2601820"/>
              <a:gd name="connsiteX55" fmla="*/ 3396647 w 12362426"/>
              <a:gd name="connsiteY55" fmla="*/ 252769 h 2601820"/>
              <a:gd name="connsiteX56" fmla="*/ 3557903 w 12362426"/>
              <a:gd name="connsiteY56" fmla="*/ 238908 h 2601820"/>
              <a:gd name="connsiteX57" fmla="*/ 3749729 w 12362426"/>
              <a:gd name="connsiteY57" fmla="*/ 230698 h 2601820"/>
              <a:gd name="connsiteX58" fmla="*/ 3802620 w 12362426"/>
              <a:gd name="connsiteY58" fmla="*/ 218977 h 2601820"/>
              <a:gd name="connsiteX59" fmla="*/ 3922921 w 12362426"/>
              <a:gd name="connsiteY59" fmla="*/ 216805 h 2601820"/>
              <a:gd name="connsiteX60" fmla="*/ 3993939 w 12362426"/>
              <a:gd name="connsiteY60" fmla="*/ 212345 h 2601820"/>
              <a:gd name="connsiteX61" fmla="*/ 4019416 w 12362426"/>
              <a:gd name="connsiteY61" fmla="*/ 205686 h 2601820"/>
              <a:gd name="connsiteX62" fmla="*/ 4056007 w 12362426"/>
              <a:gd name="connsiteY62" fmla="*/ 199725 h 2601820"/>
              <a:gd name="connsiteX63" fmla="*/ 4180468 w 12362426"/>
              <a:gd name="connsiteY63" fmla="*/ 178765 h 2601820"/>
              <a:gd name="connsiteX64" fmla="*/ 4221483 w 12362426"/>
              <a:gd name="connsiteY64" fmla="*/ 177144 h 2601820"/>
              <a:gd name="connsiteX65" fmla="*/ 4227430 w 12362426"/>
              <a:gd name="connsiteY65" fmla="*/ 177300 h 2601820"/>
              <a:gd name="connsiteX66" fmla="*/ 4281173 w 12362426"/>
              <a:gd name="connsiteY66" fmla="*/ 180654 h 2601820"/>
              <a:gd name="connsiteX67" fmla="*/ 4371560 w 12362426"/>
              <a:gd name="connsiteY67" fmla="*/ 188902 h 2601820"/>
              <a:gd name="connsiteX68" fmla="*/ 4454221 w 12362426"/>
              <a:gd name="connsiteY68" fmla="*/ 195180 h 2601820"/>
              <a:gd name="connsiteX69" fmla="*/ 4508379 w 12362426"/>
              <a:gd name="connsiteY69" fmla="*/ 192650 h 2601820"/>
              <a:gd name="connsiteX70" fmla="*/ 4531879 w 12362426"/>
              <a:gd name="connsiteY70" fmla="*/ 195594 h 2601820"/>
              <a:gd name="connsiteX71" fmla="*/ 4634634 w 12362426"/>
              <a:gd name="connsiteY71" fmla="*/ 180804 h 2601820"/>
              <a:gd name="connsiteX72" fmla="*/ 4682281 w 12362426"/>
              <a:gd name="connsiteY72" fmla="*/ 156664 h 2601820"/>
              <a:gd name="connsiteX73" fmla="*/ 4800765 w 12362426"/>
              <a:gd name="connsiteY73" fmla="*/ 135230 h 2601820"/>
              <a:gd name="connsiteX74" fmla="*/ 4870119 w 12362426"/>
              <a:gd name="connsiteY74" fmla="*/ 119457 h 2601820"/>
              <a:gd name="connsiteX75" fmla="*/ 4894058 w 12362426"/>
              <a:gd name="connsiteY75" fmla="*/ 108831 h 2601820"/>
              <a:gd name="connsiteX76" fmla="*/ 4929109 w 12362426"/>
              <a:gd name="connsiteY76" fmla="*/ 97110 h 2601820"/>
              <a:gd name="connsiteX77" fmla="*/ 4989104 w 12362426"/>
              <a:gd name="connsiteY77" fmla="*/ 72831 h 2601820"/>
              <a:gd name="connsiteX78" fmla="*/ 5035354 w 12362426"/>
              <a:gd name="connsiteY78" fmla="*/ 60102 h 2601820"/>
              <a:gd name="connsiteX79" fmla="*/ 6007671 w 12362426"/>
              <a:gd name="connsiteY79" fmla="*/ 10697 h 2601820"/>
              <a:gd name="connsiteX0" fmla="*/ 6007671 w 12362426"/>
              <a:gd name="connsiteY0" fmla="*/ 10697 h 2601820"/>
              <a:gd name="connsiteX1" fmla="*/ 8177440 w 12362426"/>
              <a:gd name="connsiteY1" fmla="*/ 258735 h 2601820"/>
              <a:gd name="connsiteX2" fmla="*/ 9625764 w 12362426"/>
              <a:gd name="connsiteY2" fmla="*/ 245376 h 2601820"/>
              <a:gd name="connsiteX3" fmla="*/ 9836966 w 12362426"/>
              <a:gd name="connsiteY3" fmla="*/ 280284 h 2601820"/>
              <a:gd name="connsiteX4" fmla="*/ 9994340 w 12362426"/>
              <a:gd name="connsiteY4" fmla="*/ 309162 h 2601820"/>
              <a:gd name="connsiteX5" fmla="*/ 10021527 w 12362426"/>
              <a:gd name="connsiteY5" fmla="*/ 317272 h 2601820"/>
              <a:gd name="connsiteX6" fmla="*/ 10077617 w 12362426"/>
              <a:gd name="connsiteY6" fmla="*/ 332283 h 2601820"/>
              <a:gd name="connsiteX7" fmla="*/ 10249434 w 12362426"/>
              <a:gd name="connsiteY7" fmla="*/ 324847 h 2601820"/>
              <a:gd name="connsiteX8" fmla="*/ 10291151 w 12362426"/>
              <a:gd name="connsiteY8" fmla="*/ 311867 h 2601820"/>
              <a:gd name="connsiteX9" fmla="*/ 10537628 w 12362426"/>
              <a:gd name="connsiteY9" fmla="*/ 285889 h 2601820"/>
              <a:gd name="connsiteX10" fmla="*/ 10875114 w 12362426"/>
              <a:gd name="connsiteY10" fmla="*/ 215363 h 2601820"/>
              <a:gd name="connsiteX11" fmla="*/ 11131506 w 12362426"/>
              <a:gd name="connsiteY11" fmla="*/ 200262 h 2601820"/>
              <a:gd name="connsiteX12" fmla="*/ 11236837 w 12362426"/>
              <a:gd name="connsiteY12" fmla="*/ 184819 h 2601820"/>
              <a:gd name="connsiteX13" fmla="*/ 11428024 w 12362426"/>
              <a:gd name="connsiteY13" fmla="*/ 156659 h 2601820"/>
              <a:gd name="connsiteX14" fmla="*/ 11627584 w 12362426"/>
              <a:gd name="connsiteY14" fmla="*/ 125556 h 2601820"/>
              <a:gd name="connsiteX15" fmla="*/ 11715836 w 12362426"/>
              <a:gd name="connsiteY15" fmla="*/ 110400 h 2601820"/>
              <a:gd name="connsiteX16" fmla="*/ 11987050 w 12362426"/>
              <a:gd name="connsiteY16" fmla="*/ 209475 h 2601820"/>
              <a:gd name="connsiteX17" fmla="*/ 12251338 w 12362426"/>
              <a:gd name="connsiteY17" fmla="*/ 26411 h 2601820"/>
              <a:gd name="connsiteX18" fmla="*/ 12362426 w 12362426"/>
              <a:gd name="connsiteY18" fmla="*/ 748852 h 2601820"/>
              <a:gd name="connsiteX19" fmla="*/ 312058 w 12362426"/>
              <a:gd name="connsiteY19" fmla="*/ 2601820 h 2601820"/>
              <a:gd name="connsiteX20" fmla="*/ 0 w 12362426"/>
              <a:gd name="connsiteY20" fmla="*/ 572417 h 2601820"/>
              <a:gd name="connsiteX21" fmla="*/ 4427 w 12362426"/>
              <a:gd name="connsiteY21" fmla="*/ 571123 h 2601820"/>
              <a:gd name="connsiteX22" fmla="*/ 36478 w 12362426"/>
              <a:gd name="connsiteY22" fmla="*/ 561952 h 2601820"/>
              <a:gd name="connsiteX23" fmla="*/ 74319 w 12362426"/>
              <a:gd name="connsiteY23" fmla="*/ 544878 h 2601820"/>
              <a:gd name="connsiteX24" fmla="*/ 265466 w 12362426"/>
              <a:gd name="connsiteY24" fmla="*/ 500016 h 2601820"/>
              <a:gd name="connsiteX25" fmla="*/ 365700 w 12362426"/>
              <a:gd name="connsiteY25" fmla="*/ 473320 h 2601820"/>
              <a:gd name="connsiteX26" fmla="*/ 402179 w 12362426"/>
              <a:gd name="connsiteY26" fmla="*/ 464985 h 2601820"/>
              <a:gd name="connsiteX27" fmla="*/ 504196 w 12362426"/>
              <a:gd name="connsiteY27" fmla="*/ 425480 h 2601820"/>
              <a:gd name="connsiteX28" fmla="*/ 579858 w 12362426"/>
              <a:gd name="connsiteY28" fmla="*/ 413827 h 2601820"/>
              <a:gd name="connsiteX29" fmla="*/ 788740 w 12362426"/>
              <a:gd name="connsiteY29" fmla="*/ 353068 h 2601820"/>
              <a:gd name="connsiteX30" fmla="*/ 942632 w 12362426"/>
              <a:gd name="connsiteY30" fmla="*/ 318641 h 2601820"/>
              <a:gd name="connsiteX31" fmla="*/ 1166396 w 12362426"/>
              <a:gd name="connsiteY31" fmla="*/ 292773 h 2601820"/>
              <a:gd name="connsiteX32" fmla="*/ 1247277 w 12362426"/>
              <a:gd name="connsiteY32" fmla="*/ 263322 h 2601820"/>
              <a:gd name="connsiteX33" fmla="*/ 1322184 w 12362426"/>
              <a:gd name="connsiteY33" fmla="*/ 246439 h 2601820"/>
              <a:gd name="connsiteX34" fmla="*/ 1336256 w 12362426"/>
              <a:gd name="connsiteY34" fmla="*/ 241927 h 2601820"/>
              <a:gd name="connsiteX35" fmla="*/ 1399541 w 12362426"/>
              <a:gd name="connsiteY35" fmla="*/ 235102 h 2601820"/>
              <a:gd name="connsiteX36" fmla="*/ 1609734 w 12362426"/>
              <a:gd name="connsiteY36" fmla="*/ 263735 h 2601820"/>
              <a:gd name="connsiteX37" fmla="*/ 1736383 w 12362426"/>
              <a:gd name="connsiteY37" fmla="*/ 290513 h 2601820"/>
              <a:gd name="connsiteX38" fmla="*/ 1857314 w 12362426"/>
              <a:gd name="connsiteY38" fmla="*/ 296136 h 2601820"/>
              <a:gd name="connsiteX39" fmla="*/ 2026639 w 12362426"/>
              <a:gd name="connsiteY39" fmla="*/ 314831 h 2601820"/>
              <a:gd name="connsiteX40" fmla="*/ 2043398 w 12362426"/>
              <a:gd name="connsiteY40" fmla="*/ 319752 h 2601820"/>
              <a:gd name="connsiteX41" fmla="*/ 2154517 w 12362426"/>
              <a:gd name="connsiteY41" fmla="*/ 339872 h 2601820"/>
              <a:gd name="connsiteX42" fmla="*/ 2277168 w 12362426"/>
              <a:gd name="connsiteY42" fmla="*/ 332227 h 2601820"/>
              <a:gd name="connsiteX43" fmla="*/ 2361853 w 12362426"/>
              <a:gd name="connsiteY43" fmla="*/ 314806 h 2601820"/>
              <a:gd name="connsiteX44" fmla="*/ 2463967 w 12362426"/>
              <a:gd name="connsiteY44" fmla="*/ 303941 h 2601820"/>
              <a:gd name="connsiteX45" fmla="*/ 2699787 w 12362426"/>
              <a:gd name="connsiteY45" fmla="*/ 275684 h 2601820"/>
              <a:gd name="connsiteX46" fmla="*/ 2705016 w 12362426"/>
              <a:gd name="connsiteY46" fmla="*/ 274197 h 2601820"/>
              <a:gd name="connsiteX47" fmla="*/ 2828071 w 12362426"/>
              <a:gd name="connsiteY47" fmla="*/ 253669 h 2601820"/>
              <a:gd name="connsiteX48" fmla="*/ 2858408 w 12362426"/>
              <a:gd name="connsiteY48" fmla="*/ 245474 h 2601820"/>
              <a:gd name="connsiteX49" fmla="*/ 2858814 w 12362426"/>
              <a:gd name="connsiteY49" fmla="*/ 244533 h 2601820"/>
              <a:gd name="connsiteX50" fmla="*/ 2927761 w 12362426"/>
              <a:gd name="connsiteY50" fmla="*/ 249297 h 2601820"/>
              <a:gd name="connsiteX51" fmla="*/ 2982332 w 12362426"/>
              <a:gd name="connsiteY51" fmla="*/ 254964 h 2601820"/>
              <a:gd name="connsiteX52" fmla="*/ 2997509 w 12362426"/>
              <a:gd name="connsiteY52" fmla="*/ 261704 h 2601820"/>
              <a:gd name="connsiteX53" fmla="*/ 3270214 w 12362426"/>
              <a:gd name="connsiteY53" fmla="*/ 257427 h 2601820"/>
              <a:gd name="connsiteX54" fmla="*/ 3396647 w 12362426"/>
              <a:gd name="connsiteY54" fmla="*/ 252769 h 2601820"/>
              <a:gd name="connsiteX55" fmla="*/ 3557903 w 12362426"/>
              <a:gd name="connsiteY55" fmla="*/ 238908 h 2601820"/>
              <a:gd name="connsiteX56" fmla="*/ 3749729 w 12362426"/>
              <a:gd name="connsiteY56" fmla="*/ 230698 h 2601820"/>
              <a:gd name="connsiteX57" fmla="*/ 3802620 w 12362426"/>
              <a:gd name="connsiteY57" fmla="*/ 218977 h 2601820"/>
              <a:gd name="connsiteX58" fmla="*/ 3922921 w 12362426"/>
              <a:gd name="connsiteY58" fmla="*/ 216805 h 2601820"/>
              <a:gd name="connsiteX59" fmla="*/ 3993939 w 12362426"/>
              <a:gd name="connsiteY59" fmla="*/ 212345 h 2601820"/>
              <a:gd name="connsiteX60" fmla="*/ 4019416 w 12362426"/>
              <a:gd name="connsiteY60" fmla="*/ 205686 h 2601820"/>
              <a:gd name="connsiteX61" fmla="*/ 4056007 w 12362426"/>
              <a:gd name="connsiteY61" fmla="*/ 199725 h 2601820"/>
              <a:gd name="connsiteX62" fmla="*/ 4180468 w 12362426"/>
              <a:gd name="connsiteY62" fmla="*/ 178765 h 2601820"/>
              <a:gd name="connsiteX63" fmla="*/ 4221483 w 12362426"/>
              <a:gd name="connsiteY63" fmla="*/ 177144 h 2601820"/>
              <a:gd name="connsiteX64" fmla="*/ 4227430 w 12362426"/>
              <a:gd name="connsiteY64" fmla="*/ 177300 h 2601820"/>
              <a:gd name="connsiteX65" fmla="*/ 4281173 w 12362426"/>
              <a:gd name="connsiteY65" fmla="*/ 180654 h 2601820"/>
              <a:gd name="connsiteX66" fmla="*/ 4371560 w 12362426"/>
              <a:gd name="connsiteY66" fmla="*/ 188902 h 2601820"/>
              <a:gd name="connsiteX67" fmla="*/ 4454221 w 12362426"/>
              <a:gd name="connsiteY67" fmla="*/ 195180 h 2601820"/>
              <a:gd name="connsiteX68" fmla="*/ 4508379 w 12362426"/>
              <a:gd name="connsiteY68" fmla="*/ 192650 h 2601820"/>
              <a:gd name="connsiteX69" fmla="*/ 4531879 w 12362426"/>
              <a:gd name="connsiteY69" fmla="*/ 195594 h 2601820"/>
              <a:gd name="connsiteX70" fmla="*/ 4634634 w 12362426"/>
              <a:gd name="connsiteY70" fmla="*/ 180804 h 2601820"/>
              <a:gd name="connsiteX71" fmla="*/ 4682281 w 12362426"/>
              <a:gd name="connsiteY71" fmla="*/ 156664 h 2601820"/>
              <a:gd name="connsiteX72" fmla="*/ 4800765 w 12362426"/>
              <a:gd name="connsiteY72" fmla="*/ 135230 h 2601820"/>
              <a:gd name="connsiteX73" fmla="*/ 4870119 w 12362426"/>
              <a:gd name="connsiteY73" fmla="*/ 119457 h 2601820"/>
              <a:gd name="connsiteX74" fmla="*/ 4894058 w 12362426"/>
              <a:gd name="connsiteY74" fmla="*/ 108831 h 2601820"/>
              <a:gd name="connsiteX75" fmla="*/ 4929109 w 12362426"/>
              <a:gd name="connsiteY75" fmla="*/ 97110 h 2601820"/>
              <a:gd name="connsiteX76" fmla="*/ 4989104 w 12362426"/>
              <a:gd name="connsiteY76" fmla="*/ 72831 h 2601820"/>
              <a:gd name="connsiteX77" fmla="*/ 5035354 w 12362426"/>
              <a:gd name="connsiteY77" fmla="*/ 60102 h 2601820"/>
              <a:gd name="connsiteX78" fmla="*/ 6007671 w 12362426"/>
              <a:gd name="connsiteY78" fmla="*/ 10697 h 2601820"/>
              <a:gd name="connsiteX0" fmla="*/ 6007671 w 12362426"/>
              <a:gd name="connsiteY0" fmla="*/ 10697 h 2601820"/>
              <a:gd name="connsiteX1" fmla="*/ 8177440 w 12362426"/>
              <a:gd name="connsiteY1" fmla="*/ 258735 h 2601820"/>
              <a:gd name="connsiteX2" fmla="*/ 9140514 w 12362426"/>
              <a:gd name="connsiteY2" fmla="*/ 319993 h 2601820"/>
              <a:gd name="connsiteX3" fmla="*/ 9836966 w 12362426"/>
              <a:gd name="connsiteY3" fmla="*/ 280284 h 2601820"/>
              <a:gd name="connsiteX4" fmla="*/ 9994340 w 12362426"/>
              <a:gd name="connsiteY4" fmla="*/ 309162 h 2601820"/>
              <a:gd name="connsiteX5" fmla="*/ 10021527 w 12362426"/>
              <a:gd name="connsiteY5" fmla="*/ 317272 h 2601820"/>
              <a:gd name="connsiteX6" fmla="*/ 10077617 w 12362426"/>
              <a:gd name="connsiteY6" fmla="*/ 332283 h 2601820"/>
              <a:gd name="connsiteX7" fmla="*/ 10249434 w 12362426"/>
              <a:gd name="connsiteY7" fmla="*/ 324847 h 2601820"/>
              <a:gd name="connsiteX8" fmla="*/ 10291151 w 12362426"/>
              <a:gd name="connsiteY8" fmla="*/ 311867 h 2601820"/>
              <a:gd name="connsiteX9" fmla="*/ 10537628 w 12362426"/>
              <a:gd name="connsiteY9" fmla="*/ 285889 h 2601820"/>
              <a:gd name="connsiteX10" fmla="*/ 10875114 w 12362426"/>
              <a:gd name="connsiteY10" fmla="*/ 215363 h 2601820"/>
              <a:gd name="connsiteX11" fmla="*/ 11131506 w 12362426"/>
              <a:gd name="connsiteY11" fmla="*/ 200262 h 2601820"/>
              <a:gd name="connsiteX12" fmla="*/ 11236837 w 12362426"/>
              <a:gd name="connsiteY12" fmla="*/ 184819 h 2601820"/>
              <a:gd name="connsiteX13" fmla="*/ 11428024 w 12362426"/>
              <a:gd name="connsiteY13" fmla="*/ 156659 h 2601820"/>
              <a:gd name="connsiteX14" fmla="*/ 11627584 w 12362426"/>
              <a:gd name="connsiteY14" fmla="*/ 125556 h 2601820"/>
              <a:gd name="connsiteX15" fmla="*/ 11715836 w 12362426"/>
              <a:gd name="connsiteY15" fmla="*/ 110400 h 2601820"/>
              <a:gd name="connsiteX16" fmla="*/ 11987050 w 12362426"/>
              <a:gd name="connsiteY16" fmla="*/ 209475 h 2601820"/>
              <a:gd name="connsiteX17" fmla="*/ 12251338 w 12362426"/>
              <a:gd name="connsiteY17" fmla="*/ 26411 h 2601820"/>
              <a:gd name="connsiteX18" fmla="*/ 12362426 w 12362426"/>
              <a:gd name="connsiteY18" fmla="*/ 748852 h 2601820"/>
              <a:gd name="connsiteX19" fmla="*/ 312058 w 12362426"/>
              <a:gd name="connsiteY19" fmla="*/ 2601820 h 2601820"/>
              <a:gd name="connsiteX20" fmla="*/ 0 w 12362426"/>
              <a:gd name="connsiteY20" fmla="*/ 572417 h 2601820"/>
              <a:gd name="connsiteX21" fmla="*/ 4427 w 12362426"/>
              <a:gd name="connsiteY21" fmla="*/ 571123 h 2601820"/>
              <a:gd name="connsiteX22" fmla="*/ 36478 w 12362426"/>
              <a:gd name="connsiteY22" fmla="*/ 561952 h 2601820"/>
              <a:gd name="connsiteX23" fmla="*/ 74319 w 12362426"/>
              <a:gd name="connsiteY23" fmla="*/ 544878 h 2601820"/>
              <a:gd name="connsiteX24" fmla="*/ 265466 w 12362426"/>
              <a:gd name="connsiteY24" fmla="*/ 500016 h 2601820"/>
              <a:gd name="connsiteX25" fmla="*/ 365700 w 12362426"/>
              <a:gd name="connsiteY25" fmla="*/ 473320 h 2601820"/>
              <a:gd name="connsiteX26" fmla="*/ 402179 w 12362426"/>
              <a:gd name="connsiteY26" fmla="*/ 464985 h 2601820"/>
              <a:gd name="connsiteX27" fmla="*/ 504196 w 12362426"/>
              <a:gd name="connsiteY27" fmla="*/ 425480 h 2601820"/>
              <a:gd name="connsiteX28" fmla="*/ 579858 w 12362426"/>
              <a:gd name="connsiteY28" fmla="*/ 413827 h 2601820"/>
              <a:gd name="connsiteX29" fmla="*/ 788740 w 12362426"/>
              <a:gd name="connsiteY29" fmla="*/ 353068 h 2601820"/>
              <a:gd name="connsiteX30" fmla="*/ 942632 w 12362426"/>
              <a:gd name="connsiteY30" fmla="*/ 318641 h 2601820"/>
              <a:gd name="connsiteX31" fmla="*/ 1166396 w 12362426"/>
              <a:gd name="connsiteY31" fmla="*/ 292773 h 2601820"/>
              <a:gd name="connsiteX32" fmla="*/ 1247277 w 12362426"/>
              <a:gd name="connsiteY32" fmla="*/ 263322 h 2601820"/>
              <a:gd name="connsiteX33" fmla="*/ 1322184 w 12362426"/>
              <a:gd name="connsiteY33" fmla="*/ 246439 h 2601820"/>
              <a:gd name="connsiteX34" fmla="*/ 1336256 w 12362426"/>
              <a:gd name="connsiteY34" fmla="*/ 241927 h 2601820"/>
              <a:gd name="connsiteX35" fmla="*/ 1399541 w 12362426"/>
              <a:gd name="connsiteY35" fmla="*/ 235102 h 2601820"/>
              <a:gd name="connsiteX36" fmla="*/ 1609734 w 12362426"/>
              <a:gd name="connsiteY36" fmla="*/ 263735 h 2601820"/>
              <a:gd name="connsiteX37" fmla="*/ 1736383 w 12362426"/>
              <a:gd name="connsiteY37" fmla="*/ 290513 h 2601820"/>
              <a:gd name="connsiteX38" fmla="*/ 1857314 w 12362426"/>
              <a:gd name="connsiteY38" fmla="*/ 296136 h 2601820"/>
              <a:gd name="connsiteX39" fmla="*/ 2026639 w 12362426"/>
              <a:gd name="connsiteY39" fmla="*/ 314831 h 2601820"/>
              <a:gd name="connsiteX40" fmla="*/ 2043398 w 12362426"/>
              <a:gd name="connsiteY40" fmla="*/ 319752 h 2601820"/>
              <a:gd name="connsiteX41" fmla="*/ 2154517 w 12362426"/>
              <a:gd name="connsiteY41" fmla="*/ 339872 h 2601820"/>
              <a:gd name="connsiteX42" fmla="*/ 2277168 w 12362426"/>
              <a:gd name="connsiteY42" fmla="*/ 332227 h 2601820"/>
              <a:gd name="connsiteX43" fmla="*/ 2361853 w 12362426"/>
              <a:gd name="connsiteY43" fmla="*/ 314806 h 2601820"/>
              <a:gd name="connsiteX44" fmla="*/ 2463967 w 12362426"/>
              <a:gd name="connsiteY44" fmla="*/ 303941 h 2601820"/>
              <a:gd name="connsiteX45" fmla="*/ 2699787 w 12362426"/>
              <a:gd name="connsiteY45" fmla="*/ 275684 h 2601820"/>
              <a:gd name="connsiteX46" fmla="*/ 2705016 w 12362426"/>
              <a:gd name="connsiteY46" fmla="*/ 274197 h 2601820"/>
              <a:gd name="connsiteX47" fmla="*/ 2828071 w 12362426"/>
              <a:gd name="connsiteY47" fmla="*/ 253669 h 2601820"/>
              <a:gd name="connsiteX48" fmla="*/ 2858408 w 12362426"/>
              <a:gd name="connsiteY48" fmla="*/ 245474 h 2601820"/>
              <a:gd name="connsiteX49" fmla="*/ 2858814 w 12362426"/>
              <a:gd name="connsiteY49" fmla="*/ 244533 h 2601820"/>
              <a:gd name="connsiteX50" fmla="*/ 2927761 w 12362426"/>
              <a:gd name="connsiteY50" fmla="*/ 249297 h 2601820"/>
              <a:gd name="connsiteX51" fmla="*/ 2982332 w 12362426"/>
              <a:gd name="connsiteY51" fmla="*/ 254964 h 2601820"/>
              <a:gd name="connsiteX52" fmla="*/ 2997509 w 12362426"/>
              <a:gd name="connsiteY52" fmla="*/ 261704 h 2601820"/>
              <a:gd name="connsiteX53" fmla="*/ 3270214 w 12362426"/>
              <a:gd name="connsiteY53" fmla="*/ 257427 h 2601820"/>
              <a:gd name="connsiteX54" fmla="*/ 3396647 w 12362426"/>
              <a:gd name="connsiteY54" fmla="*/ 252769 h 2601820"/>
              <a:gd name="connsiteX55" fmla="*/ 3557903 w 12362426"/>
              <a:gd name="connsiteY55" fmla="*/ 238908 h 2601820"/>
              <a:gd name="connsiteX56" fmla="*/ 3749729 w 12362426"/>
              <a:gd name="connsiteY56" fmla="*/ 230698 h 2601820"/>
              <a:gd name="connsiteX57" fmla="*/ 3802620 w 12362426"/>
              <a:gd name="connsiteY57" fmla="*/ 218977 h 2601820"/>
              <a:gd name="connsiteX58" fmla="*/ 3922921 w 12362426"/>
              <a:gd name="connsiteY58" fmla="*/ 216805 h 2601820"/>
              <a:gd name="connsiteX59" fmla="*/ 3993939 w 12362426"/>
              <a:gd name="connsiteY59" fmla="*/ 212345 h 2601820"/>
              <a:gd name="connsiteX60" fmla="*/ 4019416 w 12362426"/>
              <a:gd name="connsiteY60" fmla="*/ 205686 h 2601820"/>
              <a:gd name="connsiteX61" fmla="*/ 4056007 w 12362426"/>
              <a:gd name="connsiteY61" fmla="*/ 199725 h 2601820"/>
              <a:gd name="connsiteX62" fmla="*/ 4180468 w 12362426"/>
              <a:gd name="connsiteY62" fmla="*/ 178765 h 2601820"/>
              <a:gd name="connsiteX63" fmla="*/ 4221483 w 12362426"/>
              <a:gd name="connsiteY63" fmla="*/ 177144 h 2601820"/>
              <a:gd name="connsiteX64" fmla="*/ 4227430 w 12362426"/>
              <a:gd name="connsiteY64" fmla="*/ 177300 h 2601820"/>
              <a:gd name="connsiteX65" fmla="*/ 4281173 w 12362426"/>
              <a:gd name="connsiteY65" fmla="*/ 180654 h 2601820"/>
              <a:gd name="connsiteX66" fmla="*/ 4371560 w 12362426"/>
              <a:gd name="connsiteY66" fmla="*/ 188902 h 2601820"/>
              <a:gd name="connsiteX67" fmla="*/ 4454221 w 12362426"/>
              <a:gd name="connsiteY67" fmla="*/ 195180 h 2601820"/>
              <a:gd name="connsiteX68" fmla="*/ 4508379 w 12362426"/>
              <a:gd name="connsiteY68" fmla="*/ 192650 h 2601820"/>
              <a:gd name="connsiteX69" fmla="*/ 4531879 w 12362426"/>
              <a:gd name="connsiteY69" fmla="*/ 195594 h 2601820"/>
              <a:gd name="connsiteX70" fmla="*/ 4634634 w 12362426"/>
              <a:gd name="connsiteY70" fmla="*/ 180804 h 2601820"/>
              <a:gd name="connsiteX71" fmla="*/ 4682281 w 12362426"/>
              <a:gd name="connsiteY71" fmla="*/ 156664 h 2601820"/>
              <a:gd name="connsiteX72" fmla="*/ 4800765 w 12362426"/>
              <a:gd name="connsiteY72" fmla="*/ 135230 h 2601820"/>
              <a:gd name="connsiteX73" fmla="*/ 4870119 w 12362426"/>
              <a:gd name="connsiteY73" fmla="*/ 119457 h 2601820"/>
              <a:gd name="connsiteX74" fmla="*/ 4894058 w 12362426"/>
              <a:gd name="connsiteY74" fmla="*/ 108831 h 2601820"/>
              <a:gd name="connsiteX75" fmla="*/ 4929109 w 12362426"/>
              <a:gd name="connsiteY75" fmla="*/ 97110 h 2601820"/>
              <a:gd name="connsiteX76" fmla="*/ 4989104 w 12362426"/>
              <a:gd name="connsiteY76" fmla="*/ 72831 h 2601820"/>
              <a:gd name="connsiteX77" fmla="*/ 5035354 w 12362426"/>
              <a:gd name="connsiteY77" fmla="*/ 60102 h 2601820"/>
              <a:gd name="connsiteX78" fmla="*/ 6007671 w 12362426"/>
              <a:gd name="connsiteY78" fmla="*/ 10697 h 2601820"/>
              <a:gd name="connsiteX0" fmla="*/ 6007671 w 12362426"/>
              <a:gd name="connsiteY0" fmla="*/ 10697 h 2601820"/>
              <a:gd name="connsiteX1" fmla="*/ 8177440 w 12362426"/>
              <a:gd name="connsiteY1" fmla="*/ 258735 h 2601820"/>
              <a:gd name="connsiteX2" fmla="*/ 9140514 w 12362426"/>
              <a:gd name="connsiteY2" fmla="*/ 319993 h 2601820"/>
              <a:gd name="connsiteX3" fmla="*/ 9836966 w 12362426"/>
              <a:gd name="connsiteY3" fmla="*/ 280284 h 2601820"/>
              <a:gd name="connsiteX4" fmla="*/ 9994340 w 12362426"/>
              <a:gd name="connsiteY4" fmla="*/ 309162 h 2601820"/>
              <a:gd name="connsiteX5" fmla="*/ 10021527 w 12362426"/>
              <a:gd name="connsiteY5" fmla="*/ 317272 h 2601820"/>
              <a:gd name="connsiteX6" fmla="*/ 10077617 w 12362426"/>
              <a:gd name="connsiteY6" fmla="*/ 332283 h 2601820"/>
              <a:gd name="connsiteX7" fmla="*/ 10249434 w 12362426"/>
              <a:gd name="connsiteY7" fmla="*/ 324847 h 2601820"/>
              <a:gd name="connsiteX8" fmla="*/ 10291151 w 12362426"/>
              <a:gd name="connsiteY8" fmla="*/ 311867 h 2601820"/>
              <a:gd name="connsiteX9" fmla="*/ 10537628 w 12362426"/>
              <a:gd name="connsiteY9" fmla="*/ 285889 h 2601820"/>
              <a:gd name="connsiteX10" fmla="*/ 10875114 w 12362426"/>
              <a:gd name="connsiteY10" fmla="*/ 215363 h 2601820"/>
              <a:gd name="connsiteX11" fmla="*/ 11131506 w 12362426"/>
              <a:gd name="connsiteY11" fmla="*/ 200262 h 2601820"/>
              <a:gd name="connsiteX12" fmla="*/ 11236837 w 12362426"/>
              <a:gd name="connsiteY12" fmla="*/ 184819 h 2601820"/>
              <a:gd name="connsiteX13" fmla="*/ 11428024 w 12362426"/>
              <a:gd name="connsiteY13" fmla="*/ 156659 h 2601820"/>
              <a:gd name="connsiteX14" fmla="*/ 11627584 w 12362426"/>
              <a:gd name="connsiteY14" fmla="*/ 125556 h 2601820"/>
              <a:gd name="connsiteX15" fmla="*/ 11715836 w 12362426"/>
              <a:gd name="connsiteY15" fmla="*/ 110400 h 2601820"/>
              <a:gd name="connsiteX16" fmla="*/ 11987050 w 12362426"/>
              <a:gd name="connsiteY16" fmla="*/ 209475 h 2601820"/>
              <a:gd name="connsiteX17" fmla="*/ 12251338 w 12362426"/>
              <a:gd name="connsiteY17" fmla="*/ 26411 h 2601820"/>
              <a:gd name="connsiteX18" fmla="*/ 12362426 w 12362426"/>
              <a:gd name="connsiteY18" fmla="*/ 748852 h 2601820"/>
              <a:gd name="connsiteX19" fmla="*/ 312058 w 12362426"/>
              <a:gd name="connsiteY19" fmla="*/ 2601820 h 2601820"/>
              <a:gd name="connsiteX20" fmla="*/ 0 w 12362426"/>
              <a:gd name="connsiteY20" fmla="*/ 572417 h 2601820"/>
              <a:gd name="connsiteX21" fmla="*/ 4427 w 12362426"/>
              <a:gd name="connsiteY21" fmla="*/ 571123 h 2601820"/>
              <a:gd name="connsiteX22" fmla="*/ 36478 w 12362426"/>
              <a:gd name="connsiteY22" fmla="*/ 561952 h 2601820"/>
              <a:gd name="connsiteX23" fmla="*/ 74319 w 12362426"/>
              <a:gd name="connsiteY23" fmla="*/ 544878 h 2601820"/>
              <a:gd name="connsiteX24" fmla="*/ 265466 w 12362426"/>
              <a:gd name="connsiteY24" fmla="*/ 500016 h 2601820"/>
              <a:gd name="connsiteX25" fmla="*/ 365700 w 12362426"/>
              <a:gd name="connsiteY25" fmla="*/ 473320 h 2601820"/>
              <a:gd name="connsiteX26" fmla="*/ 402179 w 12362426"/>
              <a:gd name="connsiteY26" fmla="*/ 464985 h 2601820"/>
              <a:gd name="connsiteX27" fmla="*/ 504196 w 12362426"/>
              <a:gd name="connsiteY27" fmla="*/ 425480 h 2601820"/>
              <a:gd name="connsiteX28" fmla="*/ 579858 w 12362426"/>
              <a:gd name="connsiteY28" fmla="*/ 413827 h 2601820"/>
              <a:gd name="connsiteX29" fmla="*/ 788740 w 12362426"/>
              <a:gd name="connsiteY29" fmla="*/ 353068 h 2601820"/>
              <a:gd name="connsiteX30" fmla="*/ 942632 w 12362426"/>
              <a:gd name="connsiteY30" fmla="*/ 318641 h 2601820"/>
              <a:gd name="connsiteX31" fmla="*/ 1166396 w 12362426"/>
              <a:gd name="connsiteY31" fmla="*/ 292773 h 2601820"/>
              <a:gd name="connsiteX32" fmla="*/ 1247277 w 12362426"/>
              <a:gd name="connsiteY32" fmla="*/ 263322 h 2601820"/>
              <a:gd name="connsiteX33" fmla="*/ 1322184 w 12362426"/>
              <a:gd name="connsiteY33" fmla="*/ 246439 h 2601820"/>
              <a:gd name="connsiteX34" fmla="*/ 1336256 w 12362426"/>
              <a:gd name="connsiteY34" fmla="*/ 241927 h 2601820"/>
              <a:gd name="connsiteX35" fmla="*/ 1399541 w 12362426"/>
              <a:gd name="connsiteY35" fmla="*/ 235102 h 2601820"/>
              <a:gd name="connsiteX36" fmla="*/ 1609734 w 12362426"/>
              <a:gd name="connsiteY36" fmla="*/ 263735 h 2601820"/>
              <a:gd name="connsiteX37" fmla="*/ 1736383 w 12362426"/>
              <a:gd name="connsiteY37" fmla="*/ 290513 h 2601820"/>
              <a:gd name="connsiteX38" fmla="*/ 1857314 w 12362426"/>
              <a:gd name="connsiteY38" fmla="*/ 296136 h 2601820"/>
              <a:gd name="connsiteX39" fmla="*/ 2026639 w 12362426"/>
              <a:gd name="connsiteY39" fmla="*/ 314831 h 2601820"/>
              <a:gd name="connsiteX40" fmla="*/ 2043398 w 12362426"/>
              <a:gd name="connsiteY40" fmla="*/ 319752 h 2601820"/>
              <a:gd name="connsiteX41" fmla="*/ 2154517 w 12362426"/>
              <a:gd name="connsiteY41" fmla="*/ 339872 h 2601820"/>
              <a:gd name="connsiteX42" fmla="*/ 2277168 w 12362426"/>
              <a:gd name="connsiteY42" fmla="*/ 332227 h 2601820"/>
              <a:gd name="connsiteX43" fmla="*/ 2361853 w 12362426"/>
              <a:gd name="connsiteY43" fmla="*/ 314806 h 2601820"/>
              <a:gd name="connsiteX44" fmla="*/ 2463967 w 12362426"/>
              <a:gd name="connsiteY44" fmla="*/ 303941 h 2601820"/>
              <a:gd name="connsiteX45" fmla="*/ 2699787 w 12362426"/>
              <a:gd name="connsiteY45" fmla="*/ 275684 h 2601820"/>
              <a:gd name="connsiteX46" fmla="*/ 2705016 w 12362426"/>
              <a:gd name="connsiteY46" fmla="*/ 274197 h 2601820"/>
              <a:gd name="connsiteX47" fmla="*/ 2828071 w 12362426"/>
              <a:gd name="connsiteY47" fmla="*/ 253669 h 2601820"/>
              <a:gd name="connsiteX48" fmla="*/ 2858408 w 12362426"/>
              <a:gd name="connsiteY48" fmla="*/ 245474 h 2601820"/>
              <a:gd name="connsiteX49" fmla="*/ 2858814 w 12362426"/>
              <a:gd name="connsiteY49" fmla="*/ 244533 h 2601820"/>
              <a:gd name="connsiteX50" fmla="*/ 2927761 w 12362426"/>
              <a:gd name="connsiteY50" fmla="*/ 249297 h 2601820"/>
              <a:gd name="connsiteX51" fmla="*/ 2982332 w 12362426"/>
              <a:gd name="connsiteY51" fmla="*/ 254964 h 2601820"/>
              <a:gd name="connsiteX52" fmla="*/ 2997509 w 12362426"/>
              <a:gd name="connsiteY52" fmla="*/ 261704 h 2601820"/>
              <a:gd name="connsiteX53" fmla="*/ 3270214 w 12362426"/>
              <a:gd name="connsiteY53" fmla="*/ 257427 h 2601820"/>
              <a:gd name="connsiteX54" fmla="*/ 3396647 w 12362426"/>
              <a:gd name="connsiteY54" fmla="*/ 252769 h 2601820"/>
              <a:gd name="connsiteX55" fmla="*/ 3557903 w 12362426"/>
              <a:gd name="connsiteY55" fmla="*/ 238908 h 2601820"/>
              <a:gd name="connsiteX56" fmla="*/ 3749729 w 12362426"/>
              <a:gd name="connsiteY56" fmla="*/ 230698 h 2601820"/>
              <a:gd name="connsiteX57" fmla="*/ 3802620 w 12362426"/>
              <a:gd name="connsiteY57" fmla="*/ 218977 h 2601820"/>
              <a:gd name="connsiteX58" fmla="*/ 3922921 w 12362426"/>
              <a:gd name="connsiteY58" fmla="*/ 216805 h 2601820"/>
              <a:gd name="connsiteX59" fmla="*/ 3993939 w 12362426"/>
              <a:gd name="connsiteY59" fmla="*/ 212345 h 2601820"/>
              <a:gd name="connsiteX60" fmla="*/ 4019416 w 12362426"/>
              <a:gd name="connsiteY60" fmla="*/ 205686 h 2601820"/>
              <a:gd name="connsiteX61" fmla="*/ 4056007 w 12362426"/>
              <a:gd name="connsiteY61" fmla="*/ 199725 h 2601820"/>
              <a:gd name="connsiteX62" fmla="*/ 4180468 w 12362426"/>
              <a:gd name="connsiteY62" fmla="*/ 178765 h 2601820"/>
              <a:gd name="connsiteX63" fmla="*/ 4221483 w 12362426"/>
              <a:gd name="connsiteY63" fmla="*/ 177144 h 2601820"/>
              <a:gd name="connsiteX64" fmla="*/ 4227430 w 12362426"/>
              <a:gd name="connsiteY64" fmla="*/ 177300 h 2601820"/>
              <a:gd name="connsiteX65" fmla="*/ 4281173 w 12362426"/>
              <a:gd name="connsiteY65" fmla="*/ 180654 h 2601820"/>
              <a:gd name="connsiteX66" fmla="*/ 4371560 w 12362426"/>
              <a:gd name="connsiteY66" fmla="*/ 188902 h 2601820"/>
              <a:gd name="connsiteX67" fmla="*/ 4454221 w 12362426"/>
              <a:gd name="connsiteY67" fmla="*/ 195180 h 2601820"/>
              <a:gd name="connsiteX68" fmla="*/ 4508379 w 12362426"/>
              <a:gd name="connsiteY68" fmla="*/ 192650 h 2601820"/>
              <a:gd name="connsiteX69" fmla="*/ 4531879 w 12362426"/>
              <a:gd name="connsiteY69" fmla="*/ 195594 h 2601820"/>
              <a:gd name="connsiteX70" fmla="*/ 4634634 w 12362426"/>
              <a:gd name="connsiteY70" fmla="*/ 180804 h 2601820"/>
              <a:gd name="connsiteX71" fmla="*/ 4682281 w 12362426"/>
              <a:gd name="connsiteY71" fmla="*/ 156664 h 2601820"/>
              <a:gd name="connsiteX72" fmla="*/ 4800765 w 12362426"/>
              <a:gd name="connsiteY72" fmla="*/ 135230 h 2601820"/>
              <a:gd name="connsiteX73" fmla="*/ 4870119 w 12362426"/>
              <a:gd name="connsiteY73" fmla="*/ 119457 h 2601820"/>
              <a:gd name="connsiteX74" fmla="*/ 4894058 w 12362426"/>
              <a:gd name="connsiteY74" fmla="*/ 108831 h 2601820"/>
              <a:gd name="connsiteX75" fmla="*/ 4929109 w 12362426"/>
              <a:gd name="connsiteY75" fmla="*/ 97110 h 2601820"/>
              <a:gd name="connsiteX76" fmla="*/ 4989104 w 12362426"/>
              <a:gd name="connsiteY76" fmla="*/ 72831 h 2601820"/>
              <a:gd name="connsiteX77" fmla="*/ 5035354 w 12362426"/>
              <a:gd name="connsiteY77" fmla="*/ 60102 h 2601820"/>
              <a:gd name="connsiteX78" fmla="*/ 6007671 w 12362426"/>
              <a:gd name="connsiteY78" fmla="*/ 10697 h 2601820"/>
              <a:gd name="connsiteX0" fmla="*/ 6007671 w 12362426"/>
              <a:gd name="connsiteY0" fmla="*/ 10697 h 2601820"/>
              <a:gd name="connsiteX1" fmla="*/ 8177440 w 12362426"/>
              <a:gd name="connsiteY1" fmla="*/ 258735 h 2601820"/>
              <a:gd name="connsiteX2" fmla="*/ 9140514 w 12362426"/>
              <a:gd name="connsiteY2" fmla="*/ 319993 h 2601820"/>
              <a:gd name="connsiteX3" fmla="*/ 9836966 w 12362426"/>
              <a:gd name="connsiteY3" fmla="*/ 280284 h 2601820"/>
              <a:gd name="connsiteX4" fmla="*/ 9994340 w 12362426"/>
              <a:gd name="connsiteY4" fmla="*/ 309162 h 2601820"/>
              <a:gd name="connsiteX5" fmla="*/ 10021527 w 12362426"/>
              <a:gd name="connsiteY5" fmla="*/ 317272 h 2601820"/>
              <a:gd name="connsiteX6" fmla="*/ 10077617 w 12362426"/>
              <a:gd name="connsiteY6" fmla="*/ 332283 h 2601820"/>
              <a:gd name="connsiteX7" fmla="*/ 10249434 w 12362426"/>
              <a:gd name="connsiteY7" fmla="*/ 324847 h 2601820"/>
              <a:gd name="connsiteX8" fmla="*/ 10291151 w 12362426"/>
              <a:gd name="connsiteY8" fmla="*/ 311867 h 2601820"/>
              <a:gd name="connsiteX9" fmla="*/ 10537628 w 12362426"/>
              <a:gd name="connsiteY9" fmla="*/ 285889 h 2601820"/>
              <a:gd name="connsiteX10" fmla="*/ 10875114 w 12362426"/>
              <a:gd name="connsiteY10" fmla="*/ 215363 h 2601820"/>
              <a:gd name="connsiteX11" fmla="*/ 11131506 w 12362426"/>
              <a:gd name="connsiteY11" fmla="*/ 200262 h 2601820"/>
              <a:gd name="connsiteX12" fmla="*/ 11236837 w 12362426"/>
              <a:gd name="connsiteY12" fmla="*/ 184819 h 2601820"/>
              <a:gd name="connsiteX13" fmla="*/ 11428024 w 12362426"/>
              <a:gd name="connsiteY13" fmla="*/ 156659 h 2601820"/>
              <a:gd name="connsiteX14" fmla="*/ 11627584 w 12362426"/>
              <a:gd name="connsiteY14" fmla="*/ 125556 h 2601820"/>
              <a:gd name="connsiteX15" fmla="*/ 11715836 w 12362426"/>
              <a:gd name="connsiteY15" fmla="*/ 110400 h 2601820"/>
              <a:gd name="connsiteX16" fmla="*/ 11987050 w 12362426"/>
              <a:gd name="connsiteY16" fmla="*/ 209475 h 2601820"/>
              <a:gd name="connsiteX17" fmla="*/ 12251338 w 12362426"/>
              <a:gd name="connsiteY17" fmla="*/ 26411 h 2601820"/>
              <a:gd name="connsiteX18" fmla="*/ 12362426 w 12362426"/>
              <a:gd name="connsiteY18" fmla="*/ 748852 h 2601820"/>
              <a:gd name="connsiteX19" fmla="*/ 312058 w 12362426"/>
              <a:gd name="connsiteY19" fmla="*/ 2601820 h 2601820"/>
              <a:gd name="connsiteX20" fmla="*/ 0 w 12362426"/>
              <a:gd name="connsiteY20" fmla="*/ 572417 h 2601820"/>
              <a:gd name="connsiteX21" fmla="*/ 4427 w 12362426"/>
              <a:gd name="connsiteY21" fmla="*/ 571123 h 2601820"/>
              <a:gd name="connsiteX22" fmla="*/ 36478 w 12362426"/>
              <a:gd name="connsiteY22" fmla="*/ 561952 h 2601820"/>
              <a:gd name="connsiteX23" fmla="*/ 74319 w 12362426"/>
              <a:gd name="connsiteY23" fmla="*/ 544878 h 2601820"/>
              <a:gd name="connsiteX24" fmla="*/ 265466 w 12362426"/>
              <a:gd name="connsiteY24" fmla="*/ 500016 h 2601820"/>
              <a:gd name="connsiteX25" fmla="*/ 365700 w 12362426"/>
              <a:gd name="connsiteY25" fmla="*/ 473320 h 2601820"/>
              <a:gd name="connsiteX26" fmla="*/ 402179 w 12362426"/>
              <a:gd name="connsiteY26" fmla="*/ 464985 h 2601820"/>
              <a:gd name="connsiteX27" fmla="*/ 504196 w 12362426"/>
              <a:gd name="connsiteY27" fmla="*/ 425480 h 2601820"/>
              <a:gd name="connsiteX28" fmla="*/ 579858 w 12362426"/>
              <a:gd name="connsiteY28" fmla="*/ 413827 h 2601820"/>
              <a:gd name="connsiteX29" fmla="*/ 788740 w 12362426"/>
              <a:gd name="connsiteY29" fmla="*/ 353068 h 2601820"/>
              <a:gd name="connsiteX30" fmla="*/ 942632 w 12362426"/>
              <a:gd name="connsiteY30" fmla="*/ 318641 h 2601820"/>
              <a:gd name="connsiteX31" fmla="*/ 1166396 w 12362426"/>
              <a:gd name="connsiteY31" fmla="*/ 292773 h 2601820"/>
              <a:gd name="connsiteX32" fmla="*/ 1247277 w 12362426"/>
              <a:gd name="connsiteY32" fmla="*/ 263322 h 2601820"/>
              <a:gd name="connsiteX33" fmla="*/ 1322184 w 12362426"/>
              <a:gd name="connsiteY33" fmla="*/ 246439 h 2601820"/>
              <a:gd name="connsiteX34" fmla="*/ 1336256 w 12362426"/>
              <a:gd name="connsiteY34" fmla="*/ 241927 h 2601820"/>
              <a:gd name="connsiteX35" fmla="*/ 1399541 w 12362426"/>
              <a:gd name="connsiteY35" fmla="*/ 235102 h 2601820"/>
              <a:gd name="connsiteX36" fmla="*/ 1609734 w 12362426"/>
              <a:gd name="connsiteY36" fmla="*/ 263735 h 2601820"/>
              <a:gd name="connsiteX37" fmla="*/ 1736383 w 12362426"/>
              <a:gd name="connsiteY37" fmla="*/ 290513 h 2601820"/>
              <a:gd name="connsiteX38" fmla="*/ 1857314 w 12362426"/>
              <a:gd name="connsiteY38" fmla="*/ 296136 h 2601820"/>
              <a:gd name="connsiteX39" fmla="*/ 2026639 w 12362426"/>
              <a:gd name="connsiteY39" fmla="*/ 314831 h 2601820"/>
              <a:gd name="connsiteX40" fmla="*/ 2043398 w 12362426"/>
              <a:gd name="connsiteY40" fmla="*/ 319752 h 2601820"/>
              <a:gd name="connsiteX41" fmla="*/ 2154517 w 12362426"/>
              <a:gd name="connsiteY41" fmla="*/ 339872 h 2601820"/>
              <a:gd name="connsiteX42" fmla="*/ 2277168 w 12362426"/>
              <a:gd name="connsiteY42" fmla="*/ 332227 h 2601820"/>
              <a:gd name="connsiteX43" fmla="*/ 2361853 w 12362426"/>
              <a:gd name="connsiteY43" fmla="*/ 314806 h 2601820"/>
              <a:gd name="connsiteX44" fmla="*/ 2463967 w 12362426"/>
              <a:gd name="connsiteY44" fmla="*/ 303941 h 2601820"/>
              <a:gd name="connsiteX45" fmla="*/ 2699787 w 12362426"/>
              <a:gd name="connsiteY45" fmla="*/ 275684 h 2601820"/>
              <a:gd name="connsiteX46" fmla="*/ 2705016 w 12362426"/>
              <a:gd name="connsiteY46" fmla="*/ 274197 h 2601820"/>
              <a:gd name="connsiteX47" fmla="*/ 2828071 w 12362426"/>
              <a:gd name="connsiteY47" fmla="*/ 253669 h 2601820"/>
              <a:gd name="connsiteX48" fmla="*/ 2858408 w 12362426"/>
              <a:gd name="connsiteY48" fmla="*/ 245474 h 2601820"/>
              <a:gd name="connsiteX49" fmla="*/ 2858814 w 12362426"/>
              <a:gd name="connsiteY49" fmla="*/ 244533 h 2601820"/>
              <a:gd name="connsiteX50" fmla="*/ 2927761 w 12362426"/>
              <a:gd name="connsiteY50" fmla="*/ 249297 h 2601820"/>
              <a:gd name="connsiteX51" fmla="*/ 2982332 w 12362426"/>
              <a:gd name="connsiteY51" fmla="*/ 254964 h 2601820"/>
              <a:gd name="connsiteX52" fmla="*/ 2997509 w 12362426"/>
              <a:gd name="connsiteY52" fmla="*/ 261704 h 2601820"/>
              <a:gd name="connsiteX53" fmla="*/ 3270214 w 12362426"/>
              <a:gd name="connsiteY53" fmla="*/ 257427 h 2601820"/>
              <a:gd name="connsiteX54" fmla="*/ 3396647 w 12362426"/>
              <a:gd name="connsiteY54" fmla="*/ 252769 h 2601820"/>
              <a:gd name="connsiteX55" fmla="*/ 3557903 w 12362426"/>
              <a:gd name="connsiteY55" fmla="*/ 238908 h 2601820"/>
              <a:gd name="connsiteX56" fmla="*/ 3749729 w 12362426"/>
              <a:gd name="connsiteY56" fmla="*/ 230698 h 2601820"/>
              <a:gd name="connsiteX57" fmla="*/ 3802620 w 12362426"/>
              <a:gd name="connsiteY57" fmla="*/ 218977 h 2601820"/>
              <a:gd name="connsiteX58" fmla="*/ 3922921 w 12362426"/>
              <a:gd name="connsiteY58" fmla="*/ 216805 h 2601820"/>
              <a:gd name="connsiteX59" fmla="*/ 3993939 w 12362426"/>
              <a:gd name="connsiteY59" fmla="*/ 212345 h 2601820"/>
              <a:gd name="connsiteX60" fmla="*/ 4019416 w 12362426"/>
              <a:gd name="connsiteY60" fmla="*/ 205686 h 2601820"/>
              <a:gd name="connsiteX61" fmla="*/ 4056007 w 12362426"/>
              <a:gd name="connsiteY61" fmla="*/ 199725 h 2601820"/>
              <a:gd name="connsiteX62" fmla="*/ 4180468 w 12362426"/>
              <a:gd name="connsiteY62" fmla="*/ 178765 h 2601820"/>
              <a:gd name="connsiteX63" fmla="*/ 4221483 w 12362426"/>
              <a:gd name="connsiteY63" fmla="*/ 177144 h 2601820"/>
              <a:gd name="connsiteX64" fmla="*/ 4227430 w 12362426"/>
              <a:gd name="connsiteY64" fmla="*/ 177300 h 2601820"/>
              <a:gd name="connsiteX65" fmla="*/ 4281173 w 12362426"/>
              <a:gd name="connsiteY65" fmla="*/ 180654 h 2601820"/>
              <a:gd name="connsiteX66" fmla="*/ 4371560 w 12362426"/>
              <a:gd name="connsiteY66" fmla="*/ 188902 h 2601820"/>
              <a:gd name="connsiteX67" fmla="*/ 4454221 w 12362426"/>
              <a:gd name="connsiteY67" fmla="*/ 195180 h 2601820"/>
              <a:gd name="connsiteX68" fmla="*/ 4508379 w 12362426"/>
              <a:gd name="connsiteY68" fmla="*/ 192650 h 2601820"/>
              <a:gd name="connsiteX69" fmla="*/ 4531879 w 12362426"/>
              <a:gd name="connsiteY69" fmla="*/ 195594 h 2601820"/>
              <a:gd name="connsiteX70" fmla="*/ 4634634 w 12362426"/>
              <a:gd name="connsiteY70" fmla="*/ 180804 h 2601820"/>
              <a:gd name="connsiteX71" fmla="*/ 4682281 w 12362426"/>
              <a:gd name="connsiteY71" fmla="*/ 156664 h 2601820"/>
              <a:gd name="connsiteX72" fmla="*/ 4800765 w 12362426"/>
              <a:gd name="connsiteY72" fmla="*/ 135230 h 2601820"/>
              <a:gd name="connsiteX73" fmla="*/ 4870119 w 12362426"/>
              <a:gd name="connsiteY73" fmla="*/ 119457 h 2601820"/>
              <a:gd name="connsiteX74" fmla="*/ 4894058 w 12362426"/>
              <a:gd name="connsiteY74" fmla="*/ 108831 h 2601820"/>
              <a:gd name="connsiteX75" fmla="*/ 4929109 w 12362426"/>
              <a:gd name="connsiteY75" fmla="*/ 97110 h 2601820"/>
              <a:gd name="connsiteX76" fmla="*/ 4989104 w 12362426"/>
              <a:gd name="connsiteY76" fmla="*/ 72831 h 2601820"/>
              <a:gd name="connsiteX77" fmla="*/ 5035354 w 12362426"/>
              <a:gd name="connsiteY77" fmla="*/ 60102 h 2601820"/>
              <a:gd name="connsiteX78" fmla="*/ 6007671 w 12362426"/>
              <a:gd name="connsiteY78" fmla="*/ 10697 h 2601820"/>
              <a:gd name="connsiteX0" fmla="*/ 6007671 w 12362426"/>
              <a:gd name="connsiteY0" fmla="*/ 10697 h 2601820"/>
              <a:gd name="connsiteX1" fmla="*/ 8177440 w 12362426"/>
              <a:gd name="connsiteY1" fmla="*/ 258735 h 2601820"/>
              <a:gd name="connsiteX2" fmla="*/ 9140514 w 12362426"/>
              <a:gd name="connsiteY2" fmla="*/ 319993 h 2601820"/>
              <a:gd name="connsiteX3" fmla="*/ 9836966 w 12362426"/>
              <a:gd name="connsiteY3" fmla="*/ 280284 h 2601820"/>
              <a:gd name="connsiteX4" fmla="*/ 9994340 w 12362426"/>
              <a:gd name="connsiteY4" fmla="*/ 309162 h 2601820"/>
              <a:gd name="connsiteX5" fmla="*/ 10021527 w 12362426"/>
              <a:gd name="connsiteY5" fmla="*/ 317272 h 2601820"/>
              <a:gd name="connsiteX6" fmla="*/ 10077617 w 12362426"/>
              <a:gd name="connsiteY6" fmla="*/ 332283 h 2601820"/>
              <a:gd name="connsiteX7" fmla="*/ 10249434 w 12362426"/>
              <a:gd name="connsiteY7" fmla="*/ 324847 h 2601820"/>
              <a:gd name="connsiteX8" fmla="*/ 10291151 w 12362426"/>
              <a:gd name="connsiteY8" fmla="*/ 311867 h 2601820"/>
              <a:gd name="connsiteX9" fmla="*/ 10537628 w 12362426"/>
              <a:gd name="connsiteY9" fmla="*/ 285889 h 2601820"/>
              <a:gd name="connsiteX10" fmla="*/ 10875114 w 12362426"/>
              <a:gd name="connsiteY10" fmla="*/ 215363 h 2601820"/>
              <a:gd name="connsiteX11" fmla="*/ 11131506 w 12362426"/>
              <a:gd name="connsiteY11" fmla="*/ 200262 h 2601820"/>
              <a:gd name="connsiteX12" fmla="*/ 11236837 w 12362426"/>
              <a:gd name="connsiteY12" fmla="*/ 184819 h 2601820"/>
              <a:gd name="connsiteX13" fmla="*/ 11428024 w 12362426"/>
              <a:gd name="connsiteY13" fmla="*/ 156659 h 2601820"/>
              <a:gd name="connsiteX14" fmla="*/ 11627584 w 12362426"/>
              <a:gd name="connsiteY14" fmla="*/ 125556 h 2601820"/>
              <a:gd name="connsiteX15" fmla="*/ 11715836 w 12362426"/>
              <a:gd name="connsiteY15" fmla="*/ 110400 h 2601820"/>
              <a:gd name="connsiteX16" fmla="*/ 11987050 w 12362426"/>
              <a:gd name="connsiteY16" fmla="*/ 209475 h 2601820"/>
              <a:gd name="connsiteX17" fmla="*/ 12251338 w 12362426"/>
              <a:gd name="connsiteY17" fmla="*/ 26411 h 2601820"/>
              <a:gd name="connsiteX18" fmla="*/ 12362426 w 12362426"/>
              <a:gd name="connsiteY18" fmla="*/ 748852 h 2601820"/>
              <a:gd name="connsiteX19" fmla="*/ 312058 w 12362426"/>
              <a:gd name="connsiteY19" fmla="*/ 2601820 h 2601820"/>
              <a:gd name="connsiteX20" fmla="*/ 0 w 12362426"/>
              <a:gd name="connsiteY20" fmla="*/ 572417 h 2601820"/>
              <a:gd name="connsiteX21" fmla="*/ 4427 w 12362426"/>
              <a:gd name="connsiteY21" fmla="*/ 571123 h 2601820"/>
              <a:gd name="connsiteX22" fmla="*/ 36478 w 12362426"/>
              <a:gd name="connsiteY22" fmla="*/ 561952 h 2601820"/>
              <a:gd name="connsiteX23" fmla="*/ 74319 w 12362426"/>
              <a:gd name="connsiteY23" fmla="*/ 544878 h 2601820"/>
              <a:gd name="connsiteX24" fmla="*/ 265466 w 12362426"/>
              <a:gd name="connsiteY24" fmla="*/ 500016 h 2601820"/>
              <a:gd name="connsiteX25" fmla="*/ 365700 w 12362426"/>
              <a:gd name="connsiteY25" fmla="*/ 473320 h 2601820"/>
              <a:gd name="connsiteX26" fmla="*/ 402179 w 12362426"/>
              <a:gd name="connsiteY26" fmla="*/ 464985 h 2601820"/>
              <a:gd name="connsiteX27" fmla="*/ 504196 w 12362426"/>
              <a:gd name="connsiteY27" fmla="*/ 425480 h 2601820"/>
              <a:gd name="connsiteX28" fmla="*/ 579858 w 12362426"/>
              <a:gd name="connsiteY28" fmla="*/ 413827 h 2601820"/>
              <a:gd name="connsiteX29" fmla="*/ 788740 w 12362426"/>
              <a:gd name="connsiteY29" fmla="*/ 353068 h 2601820"/>
              <a:gd name="connsiteX30" fmla="*/ 942632 w 12362426"/>
              <a:gd name="connsiteY30" fmla="*/ 318641 h 2601820"/>
              <a:gd name="connsiteX31" fmla="*/ 1166396 w 12362426"/>
              <a:gd name="connsiteY31" fmla="*/ 292773 h 2601820"/>
              <a:gd name="connsiteX32" fmla="*/ 1247277 w 12362426"/>
              <a:gd name="connsiteY32" fmla="*/ 263322 h 2601820"/>
              <a:gd name="connsiteX33" fmla="*/ 1322184 w 12362426"/>
              <a:gd name="connsiteY33" fmla="*/ 246439 h 2601820"/>
              <a:gd name="connsiteX34" fmla="*/ 1336256 w 12362426"/>
              <a:gd name="connsiteY34" fmla="*/ 241927 h 2601820"/>
              <a:gd name="connsiteX35" fmla="*/ 1399541 w 12362426"/>
              <a:gd name="connsiteY35" fmla="*/ 235102 h 2601820"/>
              <a:gd name="connsiteX36" fmla="*/ 1609734 w 12362426"/>
              <a:gd name="connsiteY36" fmla="*/ 263735 h 2601820"/>
              <a:gd name="connsiteX37" fmla="*/ 1736383 w 12362426"/>
              <a:gd name="connsiteY37" fmla="*/ 290513 h 2601820"/>
              <a:gd name="connsiteX38" fmla="*/ 1857314 w 12362426"/>
              <a:gd name="connsiteY38" fmla="*/ 296136 h 2601820"/>
              <a:gd name="connsiteX39" fmla="*/ 2026639 w 12362426"/>
              <a:gd name="connsiteY39" fmla="*/ 314831 h 2601820"/>
              <a:gd name="connsiteX40" fmla="*/ 2043398 w 12362426"/>
              <a:gd name="connsiteY40" fmla="*/ 319752 h 2601820"/>
              <a:gd name="connsiteX41" fmla="*/ 2154517 w 12362426"/>
              <a:gd name="connsiteY41" fmla="*/ 339872 h 2601820"/>
              <a:gd name="connsiteX42" fmla="*/ 2277168 w 12362426"/>
              <a:gd name="connsiteY42" fmla="*/ 332227 h 2601820"/>
              <a:gd name="connsiteX43" fmla="*/ 2361853 w 12362426"/>
              <a:gd name="connsiteY43" fmla="*/ 314806 h 2601820"/>
              <a:gd name="connsiteX44" fmla="*/ 2463967 w 12362426"/>
              <a:gd name="connsiteY44" fmla="*/ 303941 h 2601820"/>
              <a:gd name="connsiteX45" fmla="*/ 2699787 w 12362426"/>
              <a:gd name="connsiteY45" fmla="*/ 275684 h 2601820"/>
              <a:gd name="connsiteX46" fmla="*/ 2705016 w 12362426"/>
              <a:gd name="connsiteY46" fmla="*/ 274197 h 2601820"/>
              <a:gd name="connsiteX47" fmla="*/ 2828071 w 12362426"/>
              <a:gd name="connsiteY47" fmla="*/ 253669 h 2601820"/>
              <a:gd name="connsiteX48" fmla="*/ 2858408 w 12362426"/>
              <a:gd name="connsiteY48" fmla="*/ 245474 h 2601820"/>
              <a:gd name="connsiteX49" fmla="*/ 2858814 w 12362426"/>
              <a:gd name="connsiteY49" fmla="*/ 244533 h 2601820"/>
              <a:gd name="connsiteX50" fmla="*/ 2927761 w 12362426"/>
              <a:gd name="connsiteY50" fmla="*/ 249297 h 2601820"/>
              <a:gd name="connsiteX51" fmla="*/ 2982332 w 12362426"/>
              <a:gd name="connsiteY51" fmla="*/ 254964 h 2601820"/>
              <a:gd name="connsiteX52" fmla="*/ 2997509 w 12362426"/>
              <a:gd name="connsiteY52" fmla="*/ 261704 h 2601820"/>
              <a:gd name="connsiteX53" fmla="*/ 3270214 w 12362426"/>
              <a:gd name="connsiteY53" fmla="*/ 257427 h 2601820"/>
              <a:gd name="connsiteX54" fmla="*/ 3396647 w 12362426"/>
              <a:gd name="connsiteY54" fmla="*/ 252769 h 2601820"/>
              <a:gd name="connsiteX55" fmla="*/ 3557903 w 12362426"/>
              <a:gd name="connsiteY55" fmla="*/ 238908 h 2601820"/>
              <a:gd name="connsiteX56" fmla="*/ 3749729 w 12362426"/>
              <a:gd name="connsiteY56" fmla="*/ 230698 h 2601820"/>
              <a:gd name="connsiteX57" fmla="*/ 3802620 w 12362426"/>
              <a:gd name="connsiteY57" fmla="*/ 218977 h 2601820"/>
              <a:gd name="connsiteX58" fmla="*/ 3922921 w 12362426"/>
              <a:gd name="connsiteY58" fmla="*/ 216805 h 2601820"/>
              <a:gd name="connsiteX59" fmla="*/ 3993939 w 12362426"/>
              <a:gd name="connsiteY59" fmla="*/ 212345 h 2601820"/>
              <a:gd name="connsiteX60" fmla="*/ 4019416 w 12362426"/>
              <a:gd name="connsiteY60" fmla="*/ 205686 h 2601820"/>
              <a:gd name="connsiteX61" fmla="*/ 4056007 w 12362426"/>
              <a:gd name="connsiteY61" fmla="*/ 199725 h 2601820"/>
              <a:gd name="connsiteX62" fmla="*/ 4180468 w 12362426"/>
              <a:gd name="connsiteY62" fmla="*/ 178765 h 2601820"/>
              <a:gd name="connsiteX63" fmla="*/ 4221483 w 12362426"/>
              <a:gd name="connsiteY63" fmla="*/ 177144 h 2601820"/>
              <a:gd name="connsiteX64" fmla="*/ 4227430 w 12362426"/>
              <a:gd name="connsiteY64" fmla="*/ 177300 h 2601820"/>
              <a:gd name="connsiteX65" fmla="*/ 4281173 w 12362426"/>
              <a:gd name="connsiteY65" fmla="*/ 180654 h 2601820"/>
              <a:gd name="connsiteX66" fmla="*/ 4371560 w 12362426"/>
              <a:gd name="connsiteY66" fmla="*/ 188902 h 2601820"/>
              <a:gd name="connsiteX67" fmla="*/ 4454221 w 12362426"/>
              <a:gd name="connsiteY67" fmla="*/ 195180 h 2601820"/>
              <a:gd name="connsiteX68" fmla="*/ 4508379 w 12362426"/>
              <a:gd name="connsiteY68" fmla="*/ 192650 h 2601820"/>
              <a:gd name="connsiteX69" fmla="*/ 4531879 w 12362426"/>
              <a:gd name="connsiteY69" fmla="*/ 195594 h 2601820"/>
              <a:gd name="connsiteX70" fmla="*/ 4634634 w 12362426"/>
              <a:gd name="connsiteY70" fmla="*/ 180804 h 2601820"/>
              <a:gd name="connsiteX71" fmla="*/ 4682281 w 12362426"/>
              <a:gd name="connsiteY71" fmla="*/ 156664 h 2601820"/>
              <a:gd name="connsiteX72" fmla="*/ 4800765 w 12362426"/>
              <a:gd name="connsiteY72" fmla="*/ 135230 h 2601820"/>
              <a:gd name="connsiteX73" fmla="*/ 4870119 w 12362426"/>
              <a:gd name="connsiteY73" fmla="*/ 119457 h 2601820"/>
              <a:gd name="connsiteX74" fmla="*/ 4894058 w 12362426"/>
              <a:gd name="connsiteY74" fmla="*/ 108831 h 2601820"/>
              <a:gd name="connsiteX75" fmla="*/ 4929109 w 12362426"/>
              <a:gd name="connsiteY75" fmla="*/ 97110 h 2601820"/>
              <a:gd name="connsiteX76" fmla="*/ 4989104 w 12362426"/>
              <a:gd name="connsiteY76" fmla="*/ 72831 h 2601820"/>
              <a:gd name="connsiteX77" fmla="*/ 5035354 w 12362426"/>
              <a:gd name="connsiteY77" fmla="*/ 60102 h 2601820"/>
              <a:gd name="connsiteX78" fmla="*/ 6007671 w 12362426"/>
              <a:gd name="connsiteY78" fmla="*/ 10697 h 2601820"/>
              <a:gd name="connsiteX0" fmla="*/ 6007671 w 12362426"/>
              <a:gd name="connsiteY0" fmla="*/ 30795 h 2621918"/>
              <a:gd name="connsiteX1" fmla="*/ 8177440 w 12362426"/>
              <a:gd name="connsiteY1" fmla="*/ 278833 h 2621918"/>
              <a:gd name="connsiteX2" fmla="*/ 9140514 w 12362426"/>
              <a:gd name="connsiteY2" fmla="*/ 340091 h 2621918"/>
              <a:gd name="connsiteX3" fmla="*/ 9836966 w 12362426"/>
              <a:gd name="connsiteY3" fmla="*/ 300382 h 2621918"/>
              <a:gd name="connsiteX4" fmla="*/ 9994340 w 12362426"/>
              <a:gd name="connsiteY4" fmla="*/ 329260 h 2621918"/>
              <a:gd name="connsiteX5" fmla="*/ 10021527 w 12362426"/>
              <a:gd name="connsiteY5" fmla="*/ 337370 h 2621918"/>
              <a:gd name="connsiteX6" fmla="*/ 10077617 w 12362426"/>
              <a:gd name="connsiteY6" fmla="*/ 352381 h 2621918"/>
              <a:gd name="connsiteX7" fmla="*/ 10249434 w 12362426"/>
              <a:gd name="connsiteY7" fmla="*/ 344945 h 2621918"/>
              <a:gd name="connsiteX8" fmla="*/ 10291151 w 12362426"/>
              <a:gd name="connsiteY8" fmla="*/ 331965 h 2621918"/>
              <a:gd name="connsiteX9" fmla="*/ 10537628 w 12362426"/>
              <a:gd name="connsiteY9" fmla="*/ 305987 h 2621918"/>
              <a:gd name="connsiteX10" fmla="*/ 10875114 w 12362426"/>
              <a:gd name="connsiteY10" fmla="*/ 235461 h 2621918"/>
              <a:gd name="connsiteX11" fmla="*/ 11131506 w 12362426"/>
              <a:gd name="connsiteY11" fmla="*/ 220360 h 2621918"/>
              <a:gd name="connsiteX12" fmla="*/ 11236837 w 12362426"/>
              <a:gd name="connsiteY12" fmla="*/ 204917 h 2621918"/>
              <a:gd name="connsiteX13" fmla="*/ 11428024 w 12362426"/>
              <a:gd name="connsiteY13" fmla="*/ 176757 h 2621918"/>
              <a:gd name="connsiteX14" fmla="*/ 11627584 w 12362426"/>
              <a:gd name="connsiteY14" fmla="*/ 145654 h 2621918"/>
              <a:gd name="connsiteX15" fmla="*/ 11715836 w 12362426"/>
              <a:gd name="connsiteY15" fmla="*/ 130498 h 2621918"/>
              <a:gd name="connsiteX16" fmla="*/ 11987050 w 12362426"/>
              <a:gd name="connsiteY16" fmla="*/ 229573 h 2621918"/>
              <a:gd name="connsiteX17" fmla="*/ 12251338 w 12362426"/>
              <a:gd name="connsiteY17" fmla="*/ 46509 h 2621918"/>
              <a:gd name="connsiteX18" fmla="*/ 12362426 w 12362426"/>
              <a:gd name="connsiteY18" fmla="*/ 768950 h 2621918"/>
              <a:gd name="connsiteX19" fmla="*/ 312058 w 12362426"/>
              <a:gd name="connsiteY19" fmla="*/ 2621918 h 2621918"/>
              <a:gd name="connsiteX20" fmla="*/ 0 w 12362426"/>
              <a:gd name="connsiteY20" fmla="*/ 592515 h 2621918"/>
              <a:gd name="connsiteX21" fmla="*/ 4427 w 12362426"/>
              <a:gd name="connsiteY21" fmla="*/ 591221 h 2621918"/>
              <a:gd name="connsiteX22" fmla="*/ 36478 w 12362426"/>
              <a:gd name="connsiteY22" fmla="*/ 582050 h 2621918"/>
              <a:gd name="connsiteX23" fmla="*/ 74319 w 12362426"/>
              <a:gd name="connsiteY23" fmla="*/ 564976 h 2621918"/>
              <a:gd name="connsiteX24" fmla="*/ 265466 w 12362426"/>
              <a:gd name="connsiteY24" fmla="*/ 520114 h 2621918"/>
              <a:gd name="connsiteX25" fmla="*/ 365700 w 12362426"/>
              <a:gd name="connsiteY25" fmla="*/ 493418 h 2621918"/>
              <a:gd name="connsiteX26" fmla="*/ 402179 w 12362426"/>
              <a:gd name="connsiteY26" fmla="*/ 485083 h 2621918"/>
              <a:gd name="connsiteX27" fmla="*/ 504196 w 12362426"/>
              <a:gd name="connsiteY27" fmla="*/ 445578 h 2621918"/>
              <a:gd name="connsiteX28" fmla="*/ 579858 w 12362426"/>
              <a:gd name="connsiteY28" fmla="*/ 433925 h 2621918"/>
              <a:gd name="connsiteX29" fmla="*/ 788740 w 12362426"/>
              <a:gd name="connsiteY29" fmla="*/ 373166 h 2621918"/>
              <a:gd name="connsiteX30" fmla="*/ 942632 w 12362426"/>
              <a:gd name="connsiteY30" fmla="*/ 338739 h 2621918"/>
              <a:gd name="connsiteX31" fmla="*/ 1166396 w 12362426"/>
              <a:gd name="connsiteY31" fmla="*/ 312871 h 2621918"/>
              <a:gd name="connsiteX32" fmla="*/ 1247277 w 12362426"/>
              <a:gd name="connsiteY32" fmla="*/ 283420 h 2621918"/>
              <a:gd name="connsiteX33" fmla="*/ 1322184 w 12362426"/>
              <a:gd name="connsiteY33" fmla="*/ 266537 h 2621918"/>
              <a:gd name="connsiteX34" fmla="*/ 1336256 w 12362426"/>
              <a:gd name="connsiteY34" fmla="*/ 262025 h 2621918"/>
              <a:gd name="connsiteX35" fmla="*/ 1399541 w 12362426"/>
              <a:gd name="connsiteY35" fmla="*/ 255200 h 2621918"/>
              <a:gd name="connsiteX36" fmla="*/ 1609734 w 12362426"/>
              <a:gd name="connsiteY36" fmla="*/ 283833 h 2621918"/>
              <a:gd name="connsiteX37" fmla="*/ 1736383 w 12362426"/>
              <a:gd name="connsiteY37" fmla="*/ 310611 h 2621918"/>
              <a:gd name="connsiteX38" fmla="*/ 1857314 w 12362426"/>
              <a:gd name="connsiteY38" fmla="*/ 316234 h 2621918"/>
              <a:gd name="connsiteX39" fmla="*/ 2026639 w 12362426"/>
              <a:gd name="connsiteY39" fmla="*/ 334929 h 2621918"/>
              <a:gd name="connsiteX40" fmla="*/ 2043398 w 12362426"/>
              <a:gd name="connsiteY40" fmla="*/ 339850 h 2621918"/>
              <a:gd name="connsiteX41" fmla="*/ 2154517 w 12362426"/>
              <a:gd name="connsiteY41" fmla="*/ 359970 h 2621918"/>
              <a:gd name="connsiteX42" fmla="*/ 2277168 w 12362426"/>
              <a:gd name="connsiteY42" fmla="*/ 352325 h 2621918"/>
              <a:gd name="connsiteX43" fmla="*/ 2361853 w 12362426"/>
              <a:gd name="connsiteY43" fmla="*/ 334904 h 2621918"/>
              <a:gd name="connsiteX44" fmla="*/ 2463967 w 12362426"/>
              <a:gd name="connsiteY44" fmla="*/ 324039 h 2621918"/>
              <a:gd name="connsiteX45" fmla="*/ 2699787 w 12362426"/>
              <a:gd name="connsiteY45" fmla="*/ 295782 h 2621918"/>
              <a:gd name="connsiteX46" fmla="*/ 2705016 w 12362426"/>
              <a:gd name="connsiteY46" fmla="*/ 294295 h 2621918"/>
              <a:gd name="connsiteX47" fmla="*/ 2828071 w 12362426"/>
              <a:gd name="connsiteY47" fmla="*/ 273767 h 2621918"/>
              <a:gd name="connsiteX48" fmla="*/ 2858408 w 12362426"/>
              <a:gd name="connsiteY48" fmla="*/ 265572 h 2621918"/>
              <a:gd name="connsiteX49" fmla="*/ 2858814 w 12362426"/>
              <a:gd name="connsiteY49" fmla="*/ 264631 h 2621918"/>
              <a:gd name="connsiteX50" fmla="*/ 2927761 w 12362426"/>
              <a:gd name="connsiteY50" fmla="*/ 269395 h 2621918"/>
              <a:gd name="connsiteX51" fmla="*/ 2982332 w 12362426"/>
              <a:gd name="connsiteY51" fmla="*/ 275062 h 2621918"/>
              <a:gd name="connsiteX52" fmla="*/ 2997509 w 12362426"/>
              <a:gd name="connsiteY52" fmla="*/ 281802 h 2621918"/>
              <a:gd name="connsiteX53" fmla="*/ 3270214 w 12362426"/>
              <a:gd name="connsiteY53" fmla="*/ 277525 h 2621918"/>
              <a:gd name="connsiteX54" fmla="*/ 3396647 w 12362426"/>
              <a:gd name="connsiteY54" fmla="*/ 272867 h 2621918"/>
              <a:gd name="connsiteX55" fmla="*/ 3557903 w 12362426"/>
              <a:gd name="connsiteY55" fmla="*/ 259006 h 2621918"/>
              <a:gd name="connsiteX56" fmla="*/ 3749729 w 12362426"/>
              <a:gd name="connsiteY56" fmla="*/ 250796 h 2621918"/>
              <a:gd name="connsiteX57" fmla="*/ 3802620 w 12362426"/>
              <a:gd name="connsiteY57" fmla="*/ 239075 h 2621918"/>
              <a:gd name="connsiteX58" fmla="*/ 3922921 w 12362426"/>
              <a:gd name="connsiteY58" fmla="*/ 236903 h 2621918"/>
              <a:gd name="connsiteX59" fmla="*/ 3993939 w 12362426"/>
              <a:gd name="connsiteY59" fmla="*/ 232443 h 2621918"/>
              <a:gd name="connsiteX60" fmla="*/ 4019416 w 12362426"/>
              <a:gd name="connsiteY60" fmla="*/ 225784 h 2621918"/>
              <a:gd name="connsiteX61" fmla="*/ 4056007 w 12362426"/>
              <a:gd name="connsiteY61" fmla="*/ 219823 h 2621918"/>
              <a:gd name="connsiteX62" fmla="*/ 4180468 w 12362426"/>
              <a:gd name="connsiteY62" fmla="*/ 198863 h 2621918"/>
              <a:gd name="connsiteX63" fmla="*/ 4221483 w 12362426"/>
              <a:gd name="connsiteY63" fmla="*/ 197242 h 2621918"/>
              <a:gd name="connsiteX64" fmla="*/ 4227430 w 12362426"/>
              <a:gd name="connsiteY64" fmla="*/ 197398 h 2621918"/>
              <a:gd name="connsiteX65" fmla="*/ 4281173 w 12362426"/>
              <a:gd name="connsiteY65" fmla="*/ 200752 h 2621918"/>
              <a:gd name="connsiteX66" fmla="*/ 4371560 w 12362426"/>
              <a:gd name="connsiteY66" fmla="*/ 209000 h 2621918"/>
              <a:gd name="connsiteX67" fmla="*/ 4454221 w 12362426"/>
              <a:gd name="connsiteY67" fmla="*/ 215278 h 2621918"/>
              <a:gd name="connsiteX68" fmla="*/ 4508379 w 12362426"/>
              <a:gd name="connsiteY68" fmla="*/ 212748 h 2621918"/>
              <a:gd name="connsiteX69" fmla="*/ 4531879 w 12362426"/>
              <a:gd name="connsiteY69" fmla="*/ 215692 h 2621918"/>
              <a:gd name="connsiteX70" fmla="*/ 4634634 w 12362426"/>
              <a:gd name="connsiteY70" fmla="*/ 200902 h 2621918"/>
              <a:gd name="connsiteX71" fmla="*/ 4682281 w 12362426"/>
              <a:gd name="connsiteY71" fmla="*/ 176762 h 2621918"/>
              <a:gd name="connsiteX72" fmla="*/ 4800765 w 12362426"/>
              <a:gd name="connsiteY72" fmla="*/ 155328 h 2621918"/>
              <a:gd name="connsiteX73" fmla="*/ 4870119 w 12362426"/>
              <a:gd name="connsiteY73" fmla="*/ 139555 h 2621918"/>
              <a:gd name="connsiteX74" fmla="*/ 4894058 w 12362426"/>
              <a:gd name="connsiteY74" fmla="*/ 128929 h 2621918"/>
              <a:gd name="connsiteX75" fmla="*/ 4929109 w 12362426"/>
              <a:gd name="connsiteY75" fmla="*/ 117208 h 2621918"/>
              <a:gd name="connsiteX76" fmla="*/ 4989104 w 12362426"/>
              <a:gd name="connsiteY76" fmla="*/ 92929 h 2621918"/>
              <a:gd name="connsiteX77" fmla="*/ 5267714 w 12362426"/>
              <a:gd name="connsiteY77" fmla="*/ 56889 h 2621918"/>
              <a:gd name="connsiteX78" fmla="*/ 6007671 w 12362426"/>
              <a:gd name="connsiteY78" fmla="*/ 30795 h 2621918"/>
              <a:gd name="connsiteX0" fmla="*/ 5267714 w 12362426"/>
              <a:gd name="connsiteY0" fmla="*/ 10380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15836 w 12362426"/>
              <a:gd name="connsiteY15" fmla="*/ 83989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870119 w 12362426"/>
              <a:gd name="connsiteY73" fmla="*/ 93046 h 2575409"/>
              <a:gd name="connsiteX74" fmla="*/ 4894058 w 12362426"/>
              <a:gd name="connsiteY74" fmla="*/ 82420 h 2575409"/>
              <a:gd name="connsiteX75" fmla="*/ 4929109 w 12362426"/>
              <a:gd name="connsiteY75" fmla="*/ 70699 h 2575409"/>
              <a:gd name="connsiteX76" fmla="*/ 4989104 w 12362426"/>
              <a:gd name="connsiteY76" fmla="*/ 46420 h 2575409"/>
              <a:gd name="connsiteX77" fmla="*/ 5267714 w 12362426"/>
              <a:gd name="connsiteY77" fmla="*/ 10380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15836 w 12362426"/>
              <a:gd name="connsiteY15" fmla="*/ 83989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870119 w 12362426"/>
              <a:gd name="connsiteY73" fmla="*/ 93046 h 2575409"/>
              <a:gd name="connsiteX74" fmla="*/ 4894058 w 12362426"/>
              <a:gd name="connsiteY74" fmla="*/ 82420 h 2575409"/>
              <a:gd name="connsiteX75" fmla="*/ 4929109 w 12362426"/>
              <a:gd name="connsiteY75" fmla="*/ 70699 h 2575409"/>
              <a:gd name="connsiteX76" fmla="*/ 4989104 w 12362426"/>
              <a:gd name="connsiteY76" fmla="*/ 46420 h 2575409"/>
              <a:gd name="connsiteX77" fmla="*/ 6298845 w 12362426"/>
              <a:gd name="connsiteY77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15836 w 12362426"/>
              <a:gd name="connsiteY15" fmla="*/ 83989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870119 w 12362426"/>
              <a:gd name="connsiteY73" fmla="*/ 93046 h 2575409"/>
              <a:gd name="connsiteX74" fmla="*/ 4894058 w 12362426"/>
              <a:gd name="connsiteY74" fmla="*/ 82420 h 2575409"/>
              <a:gd name="connsiteX75" fmla="*/ 4929109 w 12362426"/>
              <a:gd name="connsiteY75" fmla="*/ 70699 h 2575409"/>
              <a:gd name="connsiteX76" fmla="*/ 5473414 w 12362426"/>
              <a:gd name="connsiteY76" fmla="*/ 46457 h 2575409"/>
              <a:gd name="connsiteX77" fmla="*/ 6298845 w 12362426"/>
              <a:gd name="connsiteY77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15836 w 12362426"/>
              <a:gd name="connsiteY15" fmla="*/ 83989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870119 w 12362426"/>
              <a:gd name="connsiteY73" fmla="*/ 93046 h 2575409"/>
              <a:gd name="connsiteX74" fmla="*/ 4894058 w 12362426"/>
              <a:gd name="connsiteY74" fmla="*/ 82420 h 2575409"/>
              <a:gd name="connsiteX75" fmla="*/ 4954298 w 12362426"/>
              <a:gd name="connsiteY75" fmla="*/ 153752 h 2575409"/>
              <a:gd name="connsiteX76" fmla="*/ 5473414 w 12362426"/>
              <a:gd name="connsiteY76" fmla="*/ 46457 h 2575409"/>
              <a:gd name="connsiteX77" fmla="*/ 6298845 w 12362426"/>
              <a:gd name="connsiteY77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15836 w 12362426"/>
              <a:gd name="connsiteY15" fmla="*/ 83989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870119 w 12362426"/>
              <a:gd name="connsiteY73" fmla="*/ 93046 h 2575409"/>
              <a:gd name="connsiteX74" fmla="*/ 4954298 w 12362426"/>
              <a:gd name="connsiteY74" fmla="*/ 153752 h 2575409"/>
              <a:gd name="connsiteX75" fmla="*/ 5473414 w 12362426"/>
              <a:gd name="connsiteY75" fmla="*/ 46457 h 2575409"/>
              <a:gd name="connsiteX76" fmla="*/ 6298845 w 12362426"/>
              <a:gd name="connsiteY76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15836 w 12362426"/>
              <a:gd name="connsiteY15" fmla="*/ 83989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870119 w 12362426"/>
              <a:gd name="connsiteY73" fmla="*/ 93046 h 2575409"/>
              <a:gd name="connsiteX74" fmla="*/ 4954298 w 12362426"/>
              <a:gd name="connsiteY74" fmla="*/ 153752 h 2575409"/>
              <a:gd name="connsiteX75" fmla="*/ 5532192 w 12362426"/>
              <a:gd name="connsiteY75" fmla="*/ 186436 h 2575409"/>
              <a:gd name="connsiteX76" fmla="*/ 6298845 w 12362426"/>
              <a:gd name="connsiteY76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15836 w 12362426"/>
              <a:gd name="connsiteY15" fmla="*/ 83989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954298 w 12362426"/>
              <a:gd name="connsiteY73" fmla="*/ 153752 h 2575409"/>
              <a:gd name="connsiteX74" fmla="*/ 5532192 w 12362426"/>
              <a:gd name="connsiteY74" fmla="*/ 186436 h 2575409"/>
              <a:gd name="connsiteX75" fmla="*/ 6298845 w 12362426"/>
              <a:gd name="connsiteY75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7584 w 12362426"/>
              <a:gd name="connsiteY14" fmla="*/ 99145 h 2575409"/>
              <a:gd name="connsiteX15" fmla="*/ 11769018 w 12362426"/>
              <a:gd name="connsiteY15" fmla="*/ 187575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954298 w 12362426"/>
              <a:gd name="connsiteY73" fmla="*/ 153752 h 2575409"/>
              <a:gd name="connsiteX74" fmla="*/ 5532192 w 12362426"/>
              <a:gd name="connsiteY74" fmla="*/ 186436 h 2575409"/>
              <a:gd name="connsiteX75" fmla="*/ 6298845 w 12362426"/>
              <a:gd name="connsiteY75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28024 w 12362426"/>
              <a:gd name="connsiteY13" fmla="*/ 130248 h 2575409"/>
              <a:gd name="connsiteX14" fmla="*/ 11625707 w 12362426"/>
              <a:gd name="connsiteY14" fmla="*/ 248450 h 2575409"/>
              <a:gd name="connsiteX15" fmla="*/ 11769018 w 12362426"/>
              <a:gd name="connsiteY15" fmla="*/ 187575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954298 w 12362426"/>
              <a:gd name="connsiteY73" fmla="*/ 153752 h 2575409"/>
              <a:gd name="connsiteX74" fmla="*/ 5532192 w 12362426"/>
              <a:gd name="connsiteY74" fmla="*/ 186436 h 2575409"/>
              <a:gd name="connsiteX75" fmla="*/ 6298845 w 12362426"/>
              <a:gd name="connsiteY75" fmla="*/ 174694 h 2575409"/>
              <a:gd name="connsiteX0" fmla="*/ 6298845 w 12362426"/>
              <a:gd name="connsiteY0" fmla="*/ 174694 h 2575409"/>
              <a:gd name="connsiteX1" fmla="*/ 8177440 w 12362426"/>
              <a:gd name="connsiteY1" fmla="*/ 232324 h 2575409"/>
              <a:gd name="connsiteX2" fmla="*/ 9140514 w 12362426"/>
              <a:gd name="connsiteY2" fmla="*/ 293582 h 2575409"/>
              <a:gd name="connsiteX3" fmla="*/ 9836966 w 12362426"/>
              <a:gd name="connsiteY3" fmla="*/ 253873 h 2575409"/>
              <a:gd name="connsiteX4" fmla="*/ 9994340 w 12362426"/>
              <a:gd name="connsiteY4" fmla="*/ 282751 h 2575409"/>
              <a:gd name="connsiteX5" fmla="*/ 10021527 w 12362426"/>
              <a:gd name="connsiteY5" fmla="*/ 290861 h 2575409"/>
              <a:gd name="connsiteX6" fmla="*/ 10077617 w 12362426"/>
              <a:gd name="connsiteY6" fmla="*/ 305872 h 2575409"/>
              <a:gd name="connsiteX7" fmla="*/ 10249434 w 12362426"/>
              <a:gd name="connsiteY7" fmla="*/ 298436 h 2575409"/>
              <a:gd name="connsiteX8" fmla="*/ 10291151 w 12362426"/>
              <a:gd name="connsiteY8" fmla="*/ 285456 h 2575409"/>
              <a:gd name="connsiteX9" fmla="*/ 10537628 w 12362426"/>
              <a:gd name="connsiteY9" fmla="*/ 259478 h 2575409"/>
              <a:gd name="connsiteX10" fmla="*/ 10875114 w 12362426"/>
              <a:gd name="connsiteY10" fmla="*/ 188952 h 2575409"/>
              <a:gd name="connsiteX11" fmla="*/ 11131506 w 12362426"/>
              <a:gd name="connsiteY11" fmla="*/ 173851 h 2575409"/>
              <a:gd name="connsiteX12" fmla="*/ 11236837 w 12362426"/>
              <a:gd name="connsiteY12" fmla="*/ 158408 h 2575409"/>
              <a:gd name="connsiteX13" fmla="*/ 11441081 w 12362426"/>
              <a:gd name="connsiteY13" fmla="*/ 215166 h 2575409"/>
              <a:gd name="connsiteX14" fmla="*/ 11625707 w 12362426"/>
              <a:gd name="connsiteY14" fmla="*/ 248450 h 2575409"/>
              <a:gd name="connsiteX15" fmla="*/ 11769018 w 12362426"/>
              <a:gd name="connsiteY15" fmla="*/ 187575 h 2575409"/>
              <a:gd name="connsiteX16" fmla="*/ 11987050 w 12362426"/>
              <a:gd name="connsiteY16" fmla="*/ 183064 h 2575409"/>
              <a:gd name="connsiteX17" fmla="*/ 12251338 w 12362426"/>
              <a:gd name="connsiteY17" fmla="*/ 0 h 2575409"/>
              <a:gd name="connsiteX18" fmla="*/ 12362426 w 12362426"/>
              <a:gd name="connsiteY18" fmla="*/ 722441 h 2575409"/>
              <a:gd name="connsiteX19" fmla="*/ 312058 w 12362426"/>
              <a:gd name="connsiteY19" fmla="*/ 2575409 h 2575409"/>
              <a:gd name="connsiteX20" fmla="*/ 0 w 12362426"/>
              <a:gd name="connsiteY20" fmla="*/ 546006 h 2575409"/>
              <a:gd name="connsiteX21" fmla="*/ 4427 w 12362426"/>
              <a:gd name="connsiteY21" fmla="*/ 544712 h 2575409"/>
              <a:gd name="connsiteX22" fmla="*/ 36478 w 12362426"/>
              <a:gd name="connsiteY22" fmla="*/ 535541 h 2575409"/>
              <a:gd name="connsiteX23" fmla="*/ 74319 w 12362426"/>
              <a:gd name="connsiteY23" fmla="*/ 518467 h 2575409"/>
              <a:gd name="connsiteX24" fmla="*/ 265466 w 12362426"/>
              <a:gd name="connsiteY24" fmla="*/ 473605 h 2575409"/>
              <a:gd name="connsiteX25" fmla="*/ 365700 w 12362426"/>
              <a:gd name="connsiteY25" fmla="*/ 446909 h 2575409"/>
              <a:gd name="connsiteX26" fmla="*/ 402179 w 12362426"/>
              <a:gd name="connsiteY26" fmla="*/ 438574 h 2575409"/>
              <a:gd name="connsiteX27" fmla="*/ 504196 w 12362426"/>
              <a:gd name="connsiteY27" fmla="*/ 399069 h 2575409"/>
              <a:gd name="connsiteX28" fmla="*/ 579858 w 12362426"/>
              <a:gd name="connsiteY28" fmla="*/ 387416 h 2575409"/>
              <a:gd name="connsiteX29" fmla="*/ 788740 w 12362426"/>
              <a:gd name="connsiteY29" fmla="*/ 326657 h 2575409"/>
              <a:gd name="connsiteX30" fmla="*/ 942632 w 12362426"/>
              <a:gd name="connsiteY30" fmla="*/ 292230 h 2575409"/>
              <a:gd name="connsiteX31" fmla="*/ 1166396 w 12362426"/>
              <a:gd name="connsiteY31" fmla="*/ 266362 h 2575409"/>
              <a:gd name="connsiteX32" fmla="*/ 1247277 w 12362426"/>
              <a:gd name="connsiteY32" fmla="*/ 236911 h 2575409"/>
              <a:gd name="connsiteX33" fmla="*/ 1322184 w 12362426"/>
              <a:gd name="connsiteY33" fmla="*/ 220028 h 2575409"/>
              <a:gd name="connsiteX34" fmla="*/ 1336256 w 12362426"/>
              <a:gd name="connsiteY34" fmla="*/ 215516 h 2575409"/>
              <a:gd name="connsiteX35" fmla="*/ 1399541 w 12362426"/>
              <a:gd name="connsiteY35" fmla="*/ 208691 h 2575409"/>
              <a:gd name="connsiteX36" fmla="*/ 1609734 w 12362426"/>
              <a:gd name="connsiteY36" fmla="*/ 237324 h 2575409"/>
              <a:gd name="connsiteX37" fmla="*/ 1736383 w 12362426"/>
              <a:gd name="connsiteY37" fmla="*/ 264102 h 2575409"/>
              <a:gd name="connsiteX38" fmla="*/ 1857314 w 12362426"/>
              <a:gd name="connsiteY38" fmla="*/ 269725 h 2575409"/>
              <a:gd name="connsiteX39" fmla="*/ 2026639 w 12362426"/>
              <a:gd name="connsiteY39" fmla="*/ 288420 h 2575409"/>
              <a:gd name="connsiteX40" fmla="*/ 2043398 w 12362426"/>
              <a:gd name="connsiteY40" fmla="*/ 293341 h 2575409"/>
              <a:gd name="connsiteX41" fmla="*/ 2154517 w 12362426"/>
              <a:gd name="connsiteY41" fmla="*/ 313461 h 2575409"/>
              <a:gd name="connsiteX42" fmla="*/ 2277168 w 12362426"/>
              <a:gd name="connsiteY42" fmla="*/ 305816 h 2575409"/>
              <a:gd name="connsiteX43" fmla="*/ 2361853 w 12362426"/>
              <a:gd name="connsiteY43" fmla="*/ 288395 h 2575409"/>
              <a:gd name="connsiteX44" fmla="*/ 2463967 w 12362426"/>
              <a:gd name="connsiteY44" fmla="*/ 277530 h 2575409"/>
              <a:gd name="connsiteX45" fmla="*/ 2699787 w 12362426"/>
              <a:gd name="connsiteY45" fmla="*/ 249273 h 2575409"/>
              <a:gd name="connsiteX46" fmla="*/ 2705016 w 12362426"/>
              <a:gd name="connsiteY46" fmla="*/ 247786 h 2575409"/>
              <a:gd name="connsiteX47" fmla="*/ 2828071 w 12362426"/>
              <a:gd name="connsiteY47" fmla="*/ 227258 h 2575409"/>
              <a:gd name="connsiteX48" fmla="*/ 2858408 w 12362426"/>
              <a:gd name="connsiteY48" fmla="*/ 219063 h 2575409"/>
              <a:gd name="connsiteX49" fmla="*/ 2858814 w 12362426"/>
              <a:gd name="connsiteY49" fmla="*/ 218122 h 2575409"/>
              <a:gd name="connsiteX50" fmla="*/ 2927761 w 12362426"/>
              <a:gd name="connsiteY50" fmla="*/ 222886 h 2575409"/>
              <a:gd name="connsiteX51" fmla="*/ 2982332 w 12362426"/>
              <a:gd name="connsiteY51" fmla="*/ 228553 h 2575409"/>
              <a:gd name="connsiteX52" fmla="*/ 2997509 w 12362426"/>
              <a:gd name="connsiteY52" fmla="*/ 235293 h 2575409"/>
              <a:gd name="connsiteX53" fmla="*/ 3270214 w 12362426"/>
              <a:gd name="connsiteY53" fmla="*/ 231016 h 2575409"/>
              <a:gd name="connsiteX54" fmla="*/ 3396647 w 12362426"/>
              <a:gd name="connsiteY54" fmla="*/ 226358 h 2575409"/>
              <a:gd name="connsiteX55" fmla="*/ 3557903 w 12362426"/>
              <a:gd name="connsiteY55" fmla="*/ 212497 h 2575409"/>
              <a:gd name="connsiteX56" fmla="*/ 3749729 w 12362426"/>
              <a:gd name="connsiteY56" fmla="*/ 204287 h 2575409"/>
              <a:gd name="connsiteX57" fmla="*/ 3802620 w 12362426"/>
              <a:gd name="connsiteY57" fmla="*/ 192566 h 2575409"/>
              <a:gd name="connsiteX58" fmla="*/ 3922921 w 12362426"/>
              <a:gd name="connsiteY58" fmla="*/ 190394 h 2575409"/>
              <a:gd name="connsiteX59" fmla="*/ 3993939 w 12362426"/>
              <a:gd name="connsiteY59" fmla="*/ 185934 h 2575409"/>
              <a:gd name="connsiteX60" fmla="*/ 4019416 w 12362426"/>
              <a:gd name="connsiteY60" fmla="*/ 179275 h 2575409"/>
              <a:gd name="connsiteX61" fmla="*/ 4056007 w 12362426"/>
              <a:gd name="connsiteY61" fmla="*/ 173314 h 2575409"/>
              <a:gd name="connsiteX62" fmla="*/ 4180468 w 12362426"/>
              <a:gd name="connsiteY62" fmla="*/ 152354 h 2575409"/>
              <a:gd name="connsiteX63" fmla="*/ 4221483 w 12362426"/>
              <a:gd name="connsiteY63" fmla="*/ 150733 h 2575409"/>
              <a:gd name="connsiteX64" fmla="*/ 4227430 w 12362426"/>
              <a:gd name="connsiteY64" fmla="*/ 150889 h 2575409"/>
              <a:gd name="connsiteX65" fmla="*/ 4281173 w 12362426"/>
              <a:gd name="connsiteY65" fmla="*/ 154243 h 2575409"/>
              <a:gd name="connsiteX66" fmla="*/ 4371560 w 12362426"/>
              <a:gd name="connsiteY66" fmla="*/ 162491 h 2575409"/>
              <a:gd name="connsiteX67" fmla="*/ 4454221 w 12362426"/>
              <a:gd name="connsiteY67" fmla="*/ 168769 h 2575409"/>
              <a:gd name="connsiteX68" fmla="*/ 4508379 w 12362426"/>
              <a:gd name="connsiteY68" fmla="*/ 166239 h 2575409"/>
              <a:gd name="connsiteX69" fmla="*/ 4531879 w 12362426"/>
              <a:gd name="connsiteY69" fmla="*/ 169183 h 2575409"/>
              <a:gd name="connsiteX70" fmla="*/ 4634634 w 12362426"/>
              <a:gd name="connsiteY70" fmla="*/ 154393 h 2575409"/>
              <a:gd name="connsiteX71" fmla="*/ 4682281 w 12362426"/>
              <a:gd name="connsiteY71" fmla="*/ 130253 h 2575409"/>
              <a:gd name="connsiteX72" fmla="*/ 4800765 w 12362426"/>
              <a:gd name="connsiteY72" fmla="*/ 108819 h 2575409"/>
              <a:gd name="connsiteX73" fmla="*/ 4954298 w 12362426"/>
              <a:gd name="connsiteY73" fmla="*/ 153752 h 2575409"/>
              <a:gd name="connsiteX74" fmla="*/ 5532192 w 12362426"/>
              <a:gd name="connsiteY74" fmla="*/ 186436 h 2575409"/>
              <a:gd name="connsiteX75" fmla="*/ 6298845 w 12362426"/>
              <a:gd name="connsiteY75" fmla="*/ 174694 h 257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2362426" h="2575409">
                <a:moveTo>
                  <a:pt x="6298845" y="174694"/>
                </a:moveTo>
                <a:cubicBezTo>
                  <a:pt x="6830234" y="205678"/>
                  <a:pt x="7531973" y="185124"/>
                  <a:pt x="8177440" y="232324"/>
                </a:cubicBezTo>
                <a:cubicBezTo>
                  <a:pt x="8498465" y="252743"/>
                  <a:pt x="8665526" y="160238"/>
                  <a:pt x="9140514" y="293582"/>
                </a:cubicBezTo>
                <a:lnTo>
                  <a:pt x="9836966" y="253873"/>
                </a:lnTo>
                <a:cubicBezTo>
                  <a:pt x="9878863" y="262713"/>
                  <a:pt x="9950631" y="293463"/>
                  <a:pt x="9994340" y="282751"/>
                </a:cubicBezTo>
                <a:lnTo>
                  <a:pt x="10021527" y="290861"/>
                </a:lnTo>
                <a:cubicBezTo>
                  <a:pt x="10032458" y="312968"/>
                  <a:pt x="10050167" y="289226"/>
                  <a:pt x="10077617" y="305872"/>
                </a:cubicBezTo>
                <a:cubicBezTo>
                  <a:pt x="10111788" y="303306"/>
                  <a:pt x="10213953" y="304723"/>
                  <a:pt x="10249434" y="298436"/>
                </a:cubicBezTo>
                <a:cubicBezTo>
                  <a:pt x="10256062" y="308981"/>
                  <a:pt x="10276979" y="293885"/>
                  <a:pt x="10291151" y="285456"/>
                </a:cubicBezTo>
                <a:cubicBezTo>
                  <a:pt x="10404927" y="261852"/>
                  <a:pt x="10507389" y="271970"/>
                  <a:pt x="10537628" y="259478"/>
                </a:cubicBezTo>
                <a:cubicBezTo>
                  <a:pt x="10618597" y="245900"/>
                  <a:pt x="10814251" y="195784"/>
                  <a:pt x="10875114" y="188952"/>
                </a:cubicBezTo>
                <a:cubicBezTo>
                  <a:pt x="10919683" y="175364"/>
                  <a:pt x="11046042" y="178885"/>
                  <a:pt x="11131506" y="173851"/>
                </a:cubicBezTo>
                <a:cubicBezTo>
                  <a:pt x="11214050" y="174442"/>
                  <a:pt x="11184882" y="161783"/>
                  <a:pt x="11236837" y="158408"/>
                </a:cubicBezTo>
                <a:cubicBezTo>
                  <a:pt x="11258316" y="168700"/>
                  <a:pt x="11398290" y="214695"/>
                  <a:pt x="11441081" y="215166"/>
                </a:cubicBezTo>
                <a:cubicBezTo>
                  <a:pt x="11527425" y="176524"/>
                  <a:pt x="11555084" y="259670"/>
                  <a:pt x="11625707" y="248450"/>
                </a:cubicBezTo>
                <a:cubicBezTo>
                  <a:pt x="11659001" y="250424"/>
                  <a:pt x="11733823" y="201527"/>
                  <a:pt x="11769018" y="187575"/>
                </a:cubicBezTo>
                <a:cubicBezTo>
                  <a:pt x="11823798" y="181653"/>
                  <a:pt x="11897800" y="197061"/>
                  <a:pt x="11987050" y="183064"/>
                </a:cubicBezTo>
                <a:cubicBezTo>
                  <a:pt x="12085408" y="161858"/>
                  <a:pt x="12094685" y="18125"/>
                  <a:pt x="12251338" y="0"/>
                </a:cubicBezTo>
                <a:lnTo>
                  <a:pt x="12362426" y="722441"/>
                </a:lnTo>
                <a:lnTo>
                  <a:pt x="312058" y="2575409"/>
                </a:lnTo>
                <a:lnTo>
                  <a:pt x="0" y="546006"/>
                </a:lnTo>
                <a:lnTo>
                  <a:pt x="4427" y="544712"/>
                </a:lnTo>
                <a:cubicBezTo>
                  <a:pt x="16251" y="542900"/>
                  <a:pt x="29474" y="542346"/>
                  <a:pt x="36478" y="535541"/>
                </a:cubicBezTo>
                <a:lnTo>
                  <a:pt x="74319" y="518467"/>
                </a:lnTo>
                <a:cubicBezTo>
                  <a:pt x="112484" y="508144"/>
                  <a:pt x="216903" y="485532"/>
                  <a:pt x="265466" y="473605"/>
                </a:cubicBezTo>
                <a:cubicBezTo>
                  <a:pt x="302490" y="464239"/>
                  <a:pt x="333634" y="449827"/>
                  <a:pt x="365700" y="446909"/>
                </a:cubicBezTo>
                <a:cubicBezTo>
                  <a:pt x="377695" y="438659"/>
                  <a:pt x="389409" y="433665"/>
                  <a:pt x="402179" y="438574"/>
                </a:cubicBezTo>
                <a:cubicBezTo>
                  <a:pt x="436185" y="425405"/>
                  <a:pt x="440821" y="414281"/>
                  <a:pt x="504196" y="399069"/>
                </a:cubicBezTo>
                <a:cubicBezTo>
                  <a:pt x="517694" y="396708"/>
                  <a:pt x="559393" y="394705"/>
                  <a:pt x="579858" y="387416"/>
                </a:cubicBezTo>
                <a:cubicBezTo>
                  <a:pt x="627282" y="375348"/>
                  <a:pt x="743704" y="362413"/>
                  <a:pt x="788740" y="326657"/>
                </a:cubicBezTo>
                <a:cubicBezTo>
                  <a:pt x="832061" y="312781"/>
                  <a:pt x="888070" y="308451"/>
                  <a:pt x="942632" y="292230"/>
                </a:cubicBezTo>
                <a:cubicBezTo>
                  <a:pt x="1004730" y="281277"/>
                  <a:pt x="1142556" y="265577"/>
                  <a:pt x="1166396" y="266362"/>
                </a:cubicBezTo>
                <a:cubicBezTo>
                  <a:pt x="1180842" y="264881"/>
                  <a:pt x="1229112" y="248098"/>
                  <a:pt x="1247277" y="236911"/>
                </a:cubicBezTo>
                <a:cubicBezTo>
                  <a:pt x="1273242" y="229188"/>
                  <a:pt x="1307354" y="223594"/>
                  <a:pt x="1322184" y="220028"/>
                </a:cubicBezTo>
                <a:lnTo>
                  <a:pt x="1336256" y="215516"/>
                </a:lnTo>
                <a:cubicBezTo>
                  <a:pt x="1349149" y="213626"/>
                  <a:pt x="1353961" y="205056"/>
                  <a:pt x="1399541" y="208691"/>
                </a:cubicBezTo>
                <a:cubicBezTo>
                  <a:pt x="1464294" y="223882"/>
                  <a:pt x="1554585" y="211888"/>
                  <a:pt x="1609734" y="237324"/>
                </a:cubicBezTo>
                <a:cubicBezTo>
                  <a:pt x="1664358" y="240244"/>
                  <a:pt x="1695118" y="258703"/>
                  <a:pt x="1736383" y="264102"/>
                </a:cubicBezTo>
                <a:cubicBezTo>
                  <a:pt x="1797860" y="271013"/>
                  <a:pt x="1819035" y="274641"/>
                  <a:pt x="1857314" y="269725"/>
                </a:cubicBezTo>
                <a:cubicBezTo>
                  <a:pt x="1874190" y="256939"/>
                  <a:pt x="1996002" y="284387"/>
                  <a:pt x="2026639" y="288420"/>
                </a:cubicBezTo>
                <a:lnTo>
                  <a:pt x="2043398" y="293341"/>
                </a:lnTo>
                <a:cubicBezTo>
                  <a:pt x="2064711" y="297515"/>
                  <a:pt x="2122990" y="311318"/>
                  <a:pt x="2154517" y="313461"/>
                </a:cubicBezTo>
                <a:cubicBezTo>
                  <a:pt x="2195401" y="310913"/>
                  <a:pt x="2210633" y="302413"/>
                  <a:pt x="2277168" y="305816"/>
                </a:cubicBezTo>
                <a:cubicBezTo>
                  <a:pt x="2298958" y="304416"/>
                  <a:pt x="2330720" y="293109"/>
                  <a:pt x="2361853" y="288395"/>
                </a:cubicBezTo>
                <a:cubicBezTo>
                  <a:pt x="2402208" y="285809"/>
                  <a:pt x="2423140" y="268716"/>
                  <a:pt x="2463967" y="277530"/>
                </a:cubicBezTo>
                <a:lnTo>
                  <a:pt x="2699787" y="249273"/>
                </a:lnTo>
                <a:lnTo>
                  <a:pt x="2705016" y="247786"/>
                </a:lnTo>
                <a:lnTo>
                  <a:pt x="2828071" y="227258"/>
                </a:lnTo>
                <a:cubicBezTo>
                  <a:pt x="2840561" y="222109"/>
                  <a:pt x="2853284" y="220585"/>
                  <a:pt x="2858408" y="219063"/>
                </a:cubicBezTo>
                <a:lnTo>
                  <a:pt x="2858814" y="218122"/>
                </a:lnTo>
                <a:lnTo>
                  <a:pt x="2927761" y="222886"/>
                </a:lnTo>
                <a:lnTo>
                  <a:pt x="2982332" y="228553"/>
                </a:lnTo>
                <a:cubicBezTo>
                  <a:pt x="2987847" y="230180"/>
                  <a:pt x="2992975" y="232356"/>
                  <a:pt x="2997509" y="235293"/>
                </a:cubicBezTo>
                <a:cubicBezTo>
                  <a:pt x="3043147" y="252873"/>
                  <a:pt x="3109249" y="231169"/>
                  <a:pt x="3270214" y="231016"/>
                </a:cubicBezTo>
                <a:cubicBezTo>
                  <a:pt x="3304672" y="242304"/>
                  <a:pt x="3350498" y="220631"/>
                  <a:pt x="3396647" y="226358"/>
                </a:cubicBezTo>
                <a:cubicBezTo>
                  <a:pt x="3454806" y="223784"/>
                  <a:pt x="3503484" y="216490"/>
                  <a:pt x="3557903" y="212497"/>
                </a:cubicBezTo>
                <a:cubicBezTo>
                  <a:pt x="3616751" y="208819"/>
                  <a:pt x="3708944" y="207609"/>
                  <a:pt x="3749729" y="204287"/>
                </a:cubicBezTo>
                <a:cubicBezTo>
                  <a:pt x="3771620" y="201913"/>
                  <a:pt x="3769228" y="196783"/>
                  <a:pt x="3802620" y="192566"/>
                </a:cubicBezTo>
                <a:cubicBezTo>
                  <a:pt x="3836497" y="203009"/>
                  <a:pt x="3880828" y="176311"/>
                  <a:pt x="3922921" y="190394"/>
                </a:cubicBezTo>
                <a:cubicBezTo>
                  <a:pt x="3938308" y="193745"/>
                  <a:pt x="3985382" y="192912"/>
                  <a:pt x="3993939" y="185934"/>
                </a:cubicBezTo>
                <a:cubicBezTo>
                  <a:pt x="4003683" y="184356"/>
                  <a:pt x="4015261" y="186705"/>
                  <a:pt x="4019416" y="179275"/>
                </a:cubicBezTo>
                <a:cubicBezTo>
                  <a:pt x="4026456" y="170317"/>
                  <a:pt x="4061432" y="183768"/>
                  <a:pt x="4056007" y="173314"/>
                </a:cubicBezTo>
                <a:lnTo>
                  <a:pt x="4180468" y="152354"/>
                </a:lnTo>
                <a:lnTo>
                  <a:pt x="4221483" y="150733"/>
                </a:lnTo>
                <a:lnTo>
                  <a:pt x="4227430" y="150889"/>
                </a:lnTo>
                <a:lnTo>
                  <a:pt x="4281173" y="154243"/>
                </a:lnTo>
                <a:cubicBezTo>
                  <a:pt x="4305327" y="165139"/>
                  <a:pt x="4341431" y="159742"/>
                  <a:pt x="4371560" y="162491"/>
                </a:cubicBezTo>
                <a:lnTo>
                  <a:pt x="4454221" y="168769"/>
                </a:lnTo>
                <a:lnTo>
                  <a:pt x="4508379" y="166239"/>
                </a:lnTo>
                <a:lnTo>
                  <a:pt x="4531879" y="169183"/>
                </a:lnTo>
                <a:cubicBezTo>
                  <a:pt x="4548395" y="169109"/>
                  <a:pt x="4609567" y="160882"/>
                  <a:pt x="4634634" y="154393"/>
                </a:cubicBezTo>
                <a:cubicBezTo>
                  <a:pt x="4655826" y="148551"/>
                  <a:pt x="4650066" y="139749"/>
                  <a:pt x="4682281" y="130253"/>
                </a:cubicBezTo>
                <a:cubicBezTo>
                  <a:pt x="4717705" y="135070"/>
                  <a:pt x="4756542" y="101747"/>
                  <a:pt x="4800765" y="108819"/>
                </a:cubicBezTo>
                <a:cubicBezTo>
                  <a:pt x="4846101" y="112735"/>
                  <a:pt x="4832394" y="140816"/>
                  <a:pt x="4954298" y="153752"/>
                </a:cubicBezTo>
                <a:cubicBezTo>
                  <a:pt x="4980543" y="158808"/>
                  <a:pt x="5513104" y="194371"/>
                  <a:pt x="5532192" y="186436"/>
                </a:cubicBezTo>
                <a:lnTo>
                  <a:pt x="6298845" y="174694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6287B8-D771-4102-A547-95F1D4846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193911" y="392371"/>
            <a:ext cx="7411319" cy="5804687"/>
          </a:xfrm>
          <a:prstGeom prst="rect">
            <a:avLst/>
          </a:prstGeom>
          <a:solidFill>
            <a:srgbClr val="EFEEE9"/>
          </a:solidFill>
          <a:ln>
            <a:noFill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B3F3D7-F61A-47E5-9E6D-4718104A56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340000">
            <a:off x="4940739" y="-432209"/>
            <a:ext cx="5941638" cy="7468496"/>
          </a:xfrm>
          <a:custGeom>
            <a:avLst/>
            <a:gdLst>
              <a:gd name="connsiteX0" fmla="*/ 51 w 5747715"/>
              <a:gd name="connsiteY0" fmla="*/ 7156095 h 7476434"/>
              <a:gd name="connsiteX1" fmla="*/ 372468 w 5747715"/>
              <a:gd name="connsiteY1" fmla="*/ 49980 h 7476434"/>
              <a:gd name="connsiteX2" fmla="*/ 428298 w 5747715"/>
              <a:gd name="connsiteY2" fmla="*/ 36 h 7476434"/>
              <a:gd name="connsiteX3" fmla="*/ 1260896 w 5747715"/>
              <a:gd name="connsiteY3" fmla="*/ 43670 h 7476434"/>
              <a:gd name="connsiteX4" fmla="*/ 1260903 w 5747715"/>
              <a:gd name="connsiteY4" fmla="*/ 43667 h 7476434"/>
              <a:gd name="connsiteX5" fmla="*/ 5703188 w 5747715"/>
              <a:gd name="connsiteY5" fmla="*/ 276477 h 7476434"/>
              <a:gd name="connsiteX6" fmla="*/ 5731744 w 5747715"/>
              <a:gd name="connsiteY6" fmla="*/ 290068 h 7476434"/>
              <a:gd name="connsiteX7" fmla="*/ 5737944 w 5747715"/>
              <a:gd name="connsiteY7" fmla="*/ 307379 h 7476434"/>
              <a:gd name="connsiteX8" fmla="*/ 5747715 w 5747715"/>
              <a:gd name="connsiteY8" fmla="*/ 310316 h 7476434"/>
              <a:gd name="connsiteX9" fmla="*/ 5742359 w 5747715"/>
              <a:gd name="connsiteY9" fmla="*/ 368088 h 7476434"/>
              <a:gd name="connsiteX10" fmla="*/ 5729800 w 5747715"/>
              <a:gd name="connsiteY10" fmla="*/ 582441 h 7476434"/>
              <a:gd name="connsiteX11" fmla="*/ 5729763 w 5747715"/>
              <a:gd name="connsiteY11" fmla="*/ 583226 h 7476434"/>
              <a:gd name="connsiteX12" fmla="*/ 5703604 w 5747715"/>
              <a:gd name="connsiteY12" fmla="*/ 1111310 h 7476434"/>
              <a:gd name="connsiteX13" fmla="*/ 5701408 w 5747715"/>
              <a:gd name="connsiteY13" fmla="*/ 1154921 h 7476434"/>
              <a:gd name="connsiteX14" fmla="*/ 5702723 w 5747715"/>
              <a:gd name="connsiteY14" fmla="*/ 1160573 h 7476434"/>
              <a:gd name="connsiteX15" fmla="*/ 5704569 w 5747715"/>
              <a:gd name="connsiteY15" fmla="*/ 1189001 h 7476434"/>
              <a:gd name="connsiteX16" fmla="*/ 5698571 w 5747715"/>
              <a:gd name="connsiteY16" fmla="*/ 1305093 h 7476434"/>
              <a:gd name="connsiteX17" fmla="*/ 5698439 w 5747715"/>
              <a:gd name="connsiteY17" fmla="*/ 1373782 h 7476434"/>
              <a:gd name="connsiteX18" fmla="*/ 5703819 w 5747715"/>
              <a:gd name="connsiteY18" fmla="*/ 1398663 h 7476434"/>
              <a:gd name="connsiteX19" fmla="*/ 5705163 w 5747715"/>
              <a:gd name="connsiteY19" fmla="*/ 1564478 h 7476434"/>
              <a:gd name="connsiteX20" fmla="*/ 5698497 w 5747715"/>
              <a:gd name="connsiteY20" fmla="*/ 1620768 h 7476434"/>
              <a:gd name="connsiteX21" fmla="*/ 5682815 w 5747715"/>
              <a:gd name="connsiteY21" fmla="*/ 1736849 h 7476434"/>
              <a:gd name="connsiteX22" fmla="*/ 5683823 w 5747715"/>
              <a:gd name="connsiteY22" fmla="*/ 1825831 h 7476434"/>
              <a:gd name="connsiteX23" fmla="*/ 5677720 w 5747715"/>
              <a:gd name="connsiteY23" fmla="*/ 1838743 h 7476434"/>
              <a:gd name="connsiteX24" fmla="*/ 5671230 w 5747715"/>
              <a:gd name="connsiteY24" fmla="*/ 1885441 h 7476434"/>
              <a:gd name="connsiteX25" fmla="*/ 5662929 w 5747715"/>
              <a:gd name="connsiteY25" fmla="*/ 1912918 h 7476434"/>
              <a:gd name="connsiteX26" fmla="*/ 5658020 w 5747715"/>
              <a:gd name="connsiteY26" fmla="*/ 2008900 h 7476434"/>
              <a:gd name="connsiteX27" fmla="*/ 5650780 w 5747715"/>
              <a:gd name="connsiteY27" fmla="*/ 2149876 h 7476434"/>
              <a:gd name="connsiteX28" fmla="*/ 5651025 w 5747715"/>
              <a:gd name="connsiteY28" fmla="*/ 2150933 h 7476434"/>
              <a:gd name="connsiteX29" fmla="*/ 5652871 w 5747715"/>
              <a:gd name="connsiteY29" fmla="*/ 2179360 h 7476434"/>
              <a:gd name="connsiteX30" fmla="*/ 5646872 w 5747715"/>
              <a:gd name="connsiteY30" fmla="*/ 2295452 h 7476434"/>
              <a:gd name="connsiteX31" fmla="*/ 5646741 w 5747715"/>
              <a:gd name="connsiteY31" fmla="*/ 2364141 h 7476434"/>
              <a:gd name="connsiteX32" fmla="*/ 5657938 w 5747715"/>
              <a:gd name="connsiteY32" fmla="*/ 2389009 h 7476434"/>
              <a:gd name="connsiteX33" fmla="*/ 5533444 w 5747715"/>
              <a:gd name="connsiteY33" fmla="*/ 4422183 h 7476434"/>
              <a:gd name="connsiteX34" fmla="*/ 5526370 w 5747715"/>
              <a:gd name="connsiteY34" fmla="*/ 4537395 h 7476434"/>
              <a:gd name="connsiteX35" fmla="*/ 5503188 w 5747715"/>
              <a:gd name="connsiteY35" fmla="*/ 4975984 h 7476434"/>
              <a:gd name="connsiteX36" fmla="*/ 5369324 w 5747715"/>
              <a:gd name="connsiteY36" fmla="*/ 7437603 h 7476434"/>
              <a:gd name="connsiteX37" fmla="*/ 5325855 w 5747715"/>
              <a:gd name="connsiteY37" fmla="*/ 7476382 h 7476434"/>
              <a:gd name="connsiteX38" fmla="*/ 4493251 w 5747715"/>
              <a:gd name="connsiteY38" fmla="*/ 7432748 h 7476434"/>
              <a:gd name="connsiteX39" fmla="*/ 4493249 w 5747715"/>
              <a:gd name="connsiteY39" fmla="*/ 7432748 h 7476434"/>
              <a:gd name="connsiteX40" fmla="*/ 39226 w 5747715"/>
              <a:gd name="connsiteY40" fmla="*/ 7199323 h 7476434"/>
              <a:gd name="connsiteX41" fmla="*/ 28872 w 5747715"/>
              <a:gd name="connsiteY41" fmla="*/ 7194396 h 7476434"/>
              <a:gd name="connsiteX42" fmla="*/ 23220 w 5747715"/>
              <a:gd name="connsiteY42" fmla="*/ 7194103 h 7476434"/>
              <a:gd name="connsiteX43" fmla="*/ 23354 w 5747715"/>
              <a:gd name="connsiteY43" fmla="*/ 7191771 h 7476434"/>
              <a:gd name="connsiteX44" fmla="*/ 10670 w 5747715"/>
              <a:gd name="connsiteY44" fmla="*/ 7185736 h 7476434"/>
              <a:gd name="connsiteX45" fmla="*/ 51 w 5747715"/>
              <a:gd name="connsiteY45" fmla="*/ 7156095 h 7476434"/>
              <a:gd name="connsiteX0" fmla="*/ 51 w 5747715"/>
              <a:gd name="connsiteY0" fmla="*/ 7156095 h 7476434"/>
              <a:gd name="connsiteX1" fmla="*/ 372468 w 5747715"/>
              <a:gd name="connsiteY1" fmla="*/ 49980 h 7476434"/>
              <a:gd name="connsiteX2" fmla="*/ 428298 w 5747715"/>
              <a:gd name="connsiteY2" fmla="*/ 36 h 7476434"/>
              <a:gd name="connsiteX3" fmla="*/ 1260896 w 5747715"/>
              <a:gd name="connsiteY3" fmla="*/ 43670 h 7476434"/>
              <a:gd name="connsiteX4" fmla="*/ 1260903 w 5747715"/>
              <a:gd name="connsiteY4" fmla="*/ 43667 h 7476434"/>
              <a:gd name="connsiteX5" fmla="*/ 5703188 w 5747715"/>
              <a:gd name="connsiteY5" fmla="*/ 276477 h 7476434"/>
              <a:gd name="connsiteX6" fmla="*/ 5731744 w 5747715"/>
              <a:gd name="connsiteY6" fmla="*/ 290068 h 7476434"/>
              <a:gd name="connsiteX7" fmla="*/ 5737944 w 5747715"/>
              <a:gd name="connsiteY7" fmla="*/ 307379 h 7476434"/>
              <a:gd name="connsiteX8" fmla="*/ 5747715 w 5747715"/>
              <a:gd name="connsiteY8" fmla="*/ 310316 h 7476434"/>
              <a:gd name="connsiteX9" fmla="*/ 5742359 w 5747715"/>
              <a:gd name="connsiteY9" fmla="*/ 368088 h 7476434"/>
              <a:gd name="connsiteX10" fmla="*/ 5729800 w 5747715"/>
              <a:gd name="connsiteY10" fmla="*/ 582441 h 7476434"/>
              <a:gd name="connsiteX11" fmla="*/ 5729763 w 5747715"/>
              <a:gd name="connsiteY11" fmla="*/ 583226 h 7476434"/>
              <a:gd name="connsiteX12" fmla="*/ 5703604 w 5747715"/>
              <a:gd name="connsiteY12" fmla="*/ 1111310 h 7476434"/>
              <a:gd name="connsiteX13" fmla="*/ 5701408 w 5747715"/>
              <a:gd name="connsiteY13" fmla="*/ 1154921 h 7476434"/>
              <a:gd name="connsiteX14" fmla="*/ 5702723 w 5747715"/>
              <a:gd name="connsiteY14" fmla="*/ 1160573 h 7476434"/>
              <a:gd name="connsiteX15" fmla="*/ 5704569 w 5747715"/>
              <a:gd name="connsiteY15" fmla="*/ 1189001 h 7476434"/>
              <a:gd name="connsiteX16" fmla="*/ 5698571 w 5747715"/>
              <a:gd name="connsiteY16" fmla="*/ 1305093 h 7476434"/>
              <a:gd name="connsiteX17" fmla="*/ 5698439 w 5747715"/>
              <a:gd name="connsiteY17" fmla="*/ 1373782 h 7476434"/>
              <a:gd name="connsiteX18" fmla="*/ 5703819 w 5747715"/>
              <a:gd name="connsiteY18" fmla="*/ 1398663 h 7476434"/>
              <a:gd name="connsiteX19" fmla="*/ 5705163 w 5747715"/>
              <a:gd name="connsiteY19" fmla="*/ 1564478 h 7476434"/>
              <a:gd name="connsiteX20" fmla="*/ 5698497 w 5747715"/>
              <a:gd name="connsiteY20" fmla="*/ 1620768 h 7476434"/>
              <a:gd name="connsiteX21" fmla="*/ 5682815 w 5747715"/>
              <a:gd name="connsiteY21" fmla="*/ 1736849 h 7476434"/>
              <a:gd name="connsiteX22" fmla="*/ 5683823 w 5747715"/>
              <a:gd name="connsiteY22" fmla="*/ 1825831 h 7476434"/>
              <a:gd name="connsiteX23" fmla="*/ 5677720 w 5747715"/>
              <a:gd name="connsiteY23" fmla="*/ 1838743 h 7476434"/>
              <a:gd name="connsiteX24" fmla="*/ 5671230 w 5747715"/>
              <a:gd name="connsiteY24" fmla="*/ 1885441 h 7476434"/>
              <a:gd name="connsiteX25" fmla="*/ 5662929 w 5747715"/>
              <a:gd name="connsiteY25" fmla="*/ 1912918 h 7476434"/>
              <a:gd name="connsiteX26" fmla="*/ 5658020 w 5747715"/>
              <a:gd name="connsiteY26" fmla="*/ 2008900 h 7476434"/>
              <a:gd name="connsiteX27" fmla="*/ 5650780 w 5747715"/>
              <a:gd name="connsiteY27" fmla="*/ 2149876 h 7476434"/>
              <a:gd name="connsiteX28" fmla="*/ 5651025 w 5747715"/>
              <a:gd name="connsiteY28" fmla="*/ 2150933 h 7476434"/>
              <a:gd name="connsiteX29" fmla="*/ 5652871 w 5747715"/>
              <a:gd name="connsiteY29" fmla="*/ 2179360 h 7476434"/>
              <a:gd name="connsiteX30" fmla="*/ 5646872 w 5747715"/>
              <a:gd name="connsiteY30" fmla="*/ 2295452 h 7476434"/>
              <a:gd name="connsiteX31" fmla="*/ 5646741 w 5747715"/>
              <a:gd name="connsiteY31" fmla="*/ 2364141 h 7476434"/>
              <a:gd name="connsiteX32" fmla="*/ 5657938 w 5747715"/>
              <a:gd name="connsiteY32" fmla="*/ 2389009 h 7476434"/>
              <a:gd name="connsiteX33" fmla="*/ 5533444 w 5747715"/>
              <a:gd name="connsiteY33" fmla="*/ 4422183 h 7476434"/>
              <a:gd name="connsiteX34" fmla="*/ 5526370 w 5747715"/>
              <a:gd name="connsiteY34" fmla="*/ 4537395 h 7476434"/>
              <a:gd name="connsiteX35" fmla="*/ 5503188 w 5747715"/>
              <a:gd name="connsiteY35" fmla="*/ 4975984 h 7476434"/>
              <a:gd name="connsiteX36" fmla="*/ 5369324 w 5747715"/>
              <a:gd name="connsiteY36" fmla="*/ 7437603 h 7476434"/>
              <a:gd name="connsiteX37" fmla="*/ 5325855 w 5747715"/>
              <a:gd name="connsiteY37" fmla="*/ 7476382 h 7476434"/>
              <a:gd name="connsiteX38" fmla="*/ 4493251 w 5747715"/>
              <a:gd name="connsiteY38" fmla="*/ 7432748 h 7476434"/>
              <a:gd name="connsiteX39" fmla="*/ 4493249 w 5747715"/>
              <a:gd name="connsiteY39" fmla="*/ 7432748 h 7476434"/>
              <a:gd name="connsiteX40" fmla="*/ 39226 w 5747715"/>
              <a:gd name="connsiteY40" fmla="*/ 7199323 h 7476434"/>
              <a:gd name="connsiteX41" fmla="*/ 23220 w 5747715"/>
              <a:gd name="connsiteY41" fmla="*/ 7194103 h 7476434"/>
              <a:gd name="connsiteX42" fmla="*/ 23354 w 5747715"/>
              <a:gd name="connsiteY42" fmla="*/ 7191771 h 7476434"/>
              <a:gd name="connsiteX43" fmla="*/ 10670 w 5747715"/>
              <a:gd name="connsiteY43" fmla="*/ 7185736 h 7476434"/>
              <a:gd name="connsiteX44" fmla="*/ 51 w 5747715"/>
              <a:gd name="connsiteY44" fmla="*/ 7156095 h 7476434"/>
              <a:gd name="connsiteX0" fmla="*/ 51 w 5747715"/>
              <a:gd name="connsiteY0" fmla="*/ 7156095 h 7476434"/>
              <a:gd name="connsiteX1" fmla="*/ 372468 w 5747715"/>
              <a:gd name="connsiteY1" fmla="*/ 49980 h 7476434"/>
              <a:gd name="connsiteX2" fmla="*/ 428298 w 5747715"/>
              <a:gd name="connsiteY2" fmla="*/ 36 h 7476434"/>
              <a:gd name="connsiteX3" fmla="*/ 1260896 w 5747715"/>
              <a:gd name="connsiteY3" fmla="*/ 43670 h 7476434"/>
              <a:gd name="connsiteX4" fmla="*/ 1260903 w 5747715"/>
              <a:gd name="connsiteY4" fmla="*/ 43667 h 7476434"/>
              <a:gd name="connsiteX5" fmla="*/ 5703188 w 5747715"/>
              <a:gd name="connsiteY5" fmla="*/ 276477 h 7476434"/>
              <a:gd name="connsiteX6" fmla="*/ 5731744 w 5747715"/>
              <a:gd name="connsiteY6" fmla="*/ 290068 h 7476434"/>
              <a:gd name="connsiteX7" fmla="*/ 5737944 w 5747715"/>
              <a:gd name="connsiteY7" fmla="*/ 307379 h 7476434"/>
              <a:gd name="connsiteX8" fmla="*/ 5747715 w 5747715"/>
              <a:gd name="connsiteY8" fmla="*/ 310316 h 7476434"/>
              <a:gd name="connsiteX9" fmla="*/ 5742359 w 5747715"/>
              <a:gd name="connsiteY9" fmla="*/ 368088 h 7476434"/>
              <a:gd name="connsiteX10" fmla="*/ 5729800 w 5747715"/>
              <a:gd name="connsiteY10" fmla="*/ 582441 h 7476434"/>
              <a:gd name="connsiteX11" fmla="*/ 5729763 w 5747715"/>
              <a:gd name="connsiteY11" fmla="*/ 583226 h 7476434"/>
              <a:gd name="connsiteX12" fmla="*/ 5703604 w 5747715"/>
              <a:gd name="connsiteY12" fmla="*/ 1111310 h 7476434"/>
              <a:gd name="connsiteX13" fmla="*/ 5701408 w 5747715"/>
              <a:gd name="connsiteY13" fmla="*/ 1154921 h 7476434"/>
              <a:gd name="connsiteX14" fmla="*/ 5702723 w 5747715"/>
              <a:gd name="connsiteY14" fmla="*/ 1160573 h 7476434"/>
              <a:gd name="connsiteX15" fmla="*/ 5704569 w 5747715"/>
              <a:gd name="connsiteY15" fmla="*/ 1189001 h 7476434"/>
              <a:gd name="connsiteX16" fmla="*/ 5698571 w 5747715"/>
              <a:gd name="connsiteY16" fmla="*/ 1305093 h 7476434"/>
              <a:gd name="connsiteX17" fmla="*/ 5698439 w 5747715"/>
              <a:gd name="connsiteY17" fmla="*/ 1373782 h 7476434"/>
              <a:gd name="connsiteX18" fmla="*/ 5703819 w 5747715"/>
              <a:gd name="connsiteY18" fmla="*/ 1398663 h 7476434"/>
              <a:gd name="connsiteX19" fmla="*/ 5705163 w 5747715"/>
              <a:gd name="connsiteY19" fmla="*/ 1564478 h 7476434"/>
              <a:gd name="connsiteX20" fmla="*/ 5698497 w 5747715"/>
              <a:gd name="connsiteY20" fmla="*/ 1620768 h 7476434"/>
              <a:gd name="connsiteX21" fmla="*/ 5682815 w 5747715"/>
              <a:gd name="connsiteY21" fmla="*/ 1736849 h 7476434"/>
              <a:gd name="connsiteX22" fmla="*/ 5683823 w 5747715"/>
              <a:gd name="connsiteY22" fmla="*/ 1825831 h 7476434"/>
              <a:gd name="connsiteX23" fmla="*/ 5677720 w 5747715"/>
              <a:gd name="connsiteY23" fmla="*/ 1838743 h 7476434"/>
              <a:gd name="connsiteX24" fmla="*/ 5671230 w 5747715"/>
              <a:gd name="connsiteY24" fmla="*/ 1885441 h 7476434"/>
              <a:gd name="connsiteX25" fmla="*/ 5662929 w 5747715"/>
              <a:gd name="connsiteY25" fmla="*/ 1912918 h 7476434"/>
              <a:gd name="connsiteX26" fmla="*/ 5658020 w 5747715"/>
              <a:gd name="connsiteY26" fmla="*/ 2008900 h 7476434"/>
              <a:gd name="connsiteX27" fmla="*/ 5650780 w 5747715"/>
              <a:gd name="connsiteY27" fmla="*/ 2149876 h 7476434"/>
              <a:gd name="connsiteX28" fmla="*/ 5651025 w 5747715"/>
              <a:gd name="connsiteY28" fmla="*/ 2150933 h 7476434"/>
              <a:gd name="connsiteX29" fmla="*/ 5652871 w 5747715"/>
              <a:gd name="connsiteY29" fmla="*/ 2179360 h 7476434"/>
              <a:gd name="connsiteX30" fmla="*/ 5646872 w 5747715"/>
              <a:gd name="connsiteY30" fmla="*/ 2295452 h 7476434"/>
              <a:gd name="connsiteX31" fmla="*/ 5646741 w 5747715"/>
              <a:gd name="connsiteY31" fmla="*/ 2364141 h 7476434"/>
              <a:gd name="connsiteX32" fmla="*/ 5657938 w 5747715"/>
              <a:gd name="connsiteY32" fmla="*/ 2389009 h 7476434"/>
              <a:gd name="connsiteX33" fmla="*/ 5533444 w 5747715"/>
              <a:gd name="connsiteY33" fmla="*/ 4422183 h 7476434"/>
              <a:gd name="connsiteX34" fmla="*/ 5526370 w 5747715"/>
              <a:gd name="connsiteY34" fmla="*/ 4537395 h 7476434"/>
              <a:gd name="connsiteX35" fmla="*/ 5503188 w 5747715"/>
              <a:gd name="connsiteY35" fmla="*/ 4975984 h 7476434"/>
              <a:gd name="connsiteX36" fmla="*/ 5369324 w 5747715"/>
              <a:gd name="connsiteY36" fmla="*/ 7437603 h 7476434"/>
              <a:gd name="connsiteX37" fmla="*/ 5325855 w 5747715"/>
              <a:gd name="connsiteY37" fmla="*/ 7476382 h 7476434"/>
              <a:gd name="connsiteX38" fmla="*/ 4493251 w 5747715"/>
              <a:gd name="connsiteY38" fmla="*/ 7432748 h 7476434"/>
              <a:gd name="connsiteX39" fmla="*/ 4493249 w 5747715"/>
              <a:gd name="connsiteY39" fmla="*/ 7432748 h 7476434"/>
              <a:gd name="connsiteX40" fmla="*/ 23220 w 5747715"/>
              <a:gd name="connsiteY40" fmla="*/ 7194103 h 7476434"/>
              <a:gd name="connsiteX41" fmla="*/ 23354 w 5747715"/>
              <a:gd name="connsiteY41" fmla="*/ 7191771 h 7476434"/>
              <a:gd name="connsiteX42" fmla="*/ 10670 w 5747715"/>
              <a:gd name="connsiteY42" fmla="*/ 7185736 h 7476434"/>
              <a:gd name="connsiteX43" fmla="*/ 51 w 5747715"/>
              <a:gd name="connsiteY43" fmla="*/ 7156095 h 7476434"/>
              <a:gd name="connsiteX0" fmla="*/ 311288 w 6058952"/>
              <a:gd name="connsiteY0" fmla="*/ 7156095 h 7476434"/>
              <a:gd name="connsiteX1" fmla="*/ 683705 w 6058952"/>
              <a:gd name="connsiteY1" fmla="*/ 49980 h 7476434"/>
              <a:gd name="connsiteX2" fmla="*/ 739535 w 6058952"/>
              <a:gd name="connsiteY2" fmla="*/ 36 h 7476434"/>
              <a:gd name="connsiteX3" fmla="*/ 1572133 w 6058952"/>
              <a:gd name="connsiteY3" fmla="*/ 43670 h 7476434"/>
              <a:gd name="connsiteX4" fmla="*/ 1572140 w 6058952"/>
              <a:gd name="connsiteY4" fmla="*/ 43667 h 7476434"/>
              <a:gd name="connsiteX5" fmla="*/ 6014425 w 6058952"/>
              <a:gd name="connsiteY5" fmla="*/ 276477 h 7476434"/>
              <a:gd name="connsiteX6" fmla="*/ 6042981 w 6058952"/>
              <a:gd name="connsiteY6" fmla="*/ 290068 h 7476434"/>
              <a:gd name="connsiteX7" fmla="*/ 6049181 w 6058952"/>
              <a:gd name="connsiteY7" fmla="*/ 307379 h 7476434"/>
              <a:gd name="connsiteX8" fmla="*/ 6058952 w 6058952"/>
              <a:gd name="connsiteY8" fmla="*/ 310316 h 7476434"/>
              <a:gd name="connsiteX9" fmla="*/ 6053596 w 6058952"/>
              <a:gd name="connsiteY9" fmla="*/ 368088 h 7476434"/>
              <a:gd name="connsiteX10" fmla="*/ 6041037 w 6058952"/>
              <a:gd name="connsiteY10" fmla="*/ 582441 h 7476434"/>
              <a:gd name="connsiteX11" fmla="*/ 6041000 w 6058952"/>
              <a:gd name="connsiteY11" fmla="*/ 583226 h 7476434"/>
              <a:gd name="connsiteX12" fmla="*/ 6014841 w 6058952"/>
              <a:gd name="connsiteY12" fmla="*/ 1111310 h 7476434"/>
              <a:gd name="connsiteX13" fmla="*/ 6012645 w 6058952"/>
              <a:gd name="connsiteY13" fmla="*/ 1154921 h 7476434"/>
              <a:gd name="connsiteX14" fmla="*/ 6013960 w 6058952"/>
              <a:gd name="connsiteY14" fmla="*/ 1160573 h 7476434"/>
              <a:gd name="connsiteX15" fmla="*/ 6015806 w 6058952"/>
              <a:gd name="connsiteY15" fmla="*/ 1189001 h 7476434"/>
              <a:gd name="connsiteX16" fmla="*/ 6009808 w 6058952"/>
              <a:gd name="connsiteY16" fmla="*/ 1305093 h 7476434"/>
              <a:gd name="connsiteX17" fmla="*/ 6009676 w 6058952"/>
              <a:gd name="connsiteY17" fmla="*/ 1373782 h 7476434"/>
              <a:gd name="connsiteX18" fmla="*/ 6015056 w 6058952"/>
              <a:gd name="connsiteY18" fmla="*/ 1398663 h 7476434"/>
              <a:gd name="connsiteX19" fmla="*/ 6016400 w 6058952"/>
              <a:gd name="connsiteY19" fmla="*/ 1564478 h 7476434"/>
              <a:gd name="connsiteX20" fmla="*/ 6009734 w 6058952"/>
              <a:gd name="connsiteY20" fmla="*/ 1620768 h 7476434"/>
              <a:gd name="connsiteX21" fmla="*/ 5994052 w 6058952"/>
              <a:gd name="connsiteY21" fmla="*/ 1736849 h 7476434"/>
              <a:gd name="connsiteX22" fmla="*/ 5995060 w 6058952"/>
              <a:gd name="connsiteY22" fmla="*/ 1825831 h 7476434"/>
              <a:gd name="connsiteX23" fmla="*/ 5988957 w 6058952"/>
              <a:gd name="connsiteY23" fmla="*/ 1838743 h 7476434"/>
              <a:gd name="connsiteX24" fmla="*/ 5982467 w 6058952"/>
              <a:gd name="connsiteY24" fmla="*/ 1885441 h 7476434"/>
              <a:gd name="connsiteX25" fmla="*/ 5974166 w 6058952"/>
              <a:gd name="connsiteY25" fmla="*/ 1912918 h 7476434"/>
              <a:gd name="connsiteX26" fmla="*/ 5969257 w 6058952"/>
              <a:gd name="connsiteY26" fmla="*/ 2008900 h 7476434"/>
              <a:gd name="connsiteX27" fmla="*/ 5962017 w 6058952"/>
              <a:gd name="connsiteY27" fmla="*/ 2149876 h 7476434"/>
              <a:gd name="connsiteX28" fmla="*/ 5962262 w 6058952"/>
              <a:gd name="connsiteY28" fmla="*/ 2150933 h 7476434"/>
              <a:gd name="connsiteX29" fmla="*/ 5964108 w 6058952"/>
              <a:gd name="connsiteY29" fmla="*/ 2179360 h 7476434"/>
              <a:gd name="connsiteX30" fmla="*/ 5958109 w 6058952"/>
              <a:gd name="connsiteY30" fmla="*/ 2295452 h 7476434"/>
              <a:gd name="connsiteX31" fmla="*/ 5957978 w 6058952"/>
              <a:gd name="connsiteY31" fmla="*/ 2364141 h 7476434"/>
              <a:gd name="connsiteX32" fmla="*/ 5969175 w 6058952"/>
              <a:gd name="connsiteY32" fmla="*/ 2389009 h 7476434"/>
              <a:gd name="connsiteX33" fmla="*/ 5844681 w 6058952"/>
              <a:gd name="connsiteY33" fmla="*/ 4422183 h 7476434"/>
              <a:gd name="connsiteX34" fmla="*/ 5837607 w 6058952"/>
              <a:gd name="connsiteY34" fmla="*/ 4537395 h 7476434"/>
              <a:gd name="connsiteX35" fmla="*/ 5814425 w 6058952"/>
              <a:gd name="connsiteY35" fmla="*/ 4975984 h 7476434"/>
              <a:gd name="connsiteX36" fmla="*/ 5680561 w 6058952"/>
              <a:gd name="connsiteY36" fmla="*/ 7437603 h 7476434"/>
              <a:gd name="connsiteX37" fmla="*/ 5637092 w 6058952"/>
              <a:gd name="connsiteY37" fmla="*/ 7476382 h 7476434"/>
              <a:gd name="connsiteX38" fmla="*/ 4804488 w 6058952"/>
              <a:gd name="connsiteY38" fmla="*/ 7432748 h 7476434"/>
              <a:gd name="connsiteX39" fmla="*/ 4804486 w 6058952"/>
              <a:gd name="connsiteY39" fmla="*/ 7432748 h 7476434"/>
              <a:gd name="connsiteX40" fmla="*/ 334457 w 6058952"/>
              <a:gd name="connsiteY40" fmla="*/ 7194103 h 7476434"/>
              <a:gd name="connsiteX41" fmla="*/ 321907 w 6058952"/>
              <a:gd name="connsiteY41" fmla="*/ 7185736 h 7476434"/>
              <a:gd name="connsiteX42" fmla="*/ 311288 w 6058952"/>
              <a:gd name="connsiteY42" fmla="*/ 7156095 h 7476434"/>
              <a:gd name="connsiteX0" fmla="*/ 52 w 5747716"/>
              <a:gd name="connsiteY0" fmla="*/ 7156095 h 7476434"/>
              <a:gd name="connsiteX1" fmla="*/ 372469 w 5747716"/>
              <a:gd name="connsiteY1" fmla="*/ 49980 h 7476434"/>
              <a:gd name="connsiteX2" fmla="*/ 428299 w 5747716"/>
              <a:gd name="connsiteY2" fmla="*/ 36 h 7476434"/>
              <a:gd name="connsiteX3" fmla="*/ 1260897 w 5747716"/>
              <a:gd name="connsiteY3" fmla="*/ 43670 h 7476434"/>
              <a:gd name="connsiteX4" fmla="*/ 1260904 w 5747716"/>
              <a:gd name="connsiteY4" fmla="*/ 43667 h 7476434"/>
              <a:gd name="connsiteX5" fmla="*/ 5703189 w 5747716"/>
              <a:gd name="connsiteY5" fmla="*/ 276477 h 7476434"/>
              <a:gd name="connsiteX6" fmla="*/ 5731745 w 5747716"/>
              <a:gd name="connsiteY6" fmla="*/ 290068 h 7476434"/>
              <a:gd name="connsiteX7" fmla="*/ 5737945 w 5747716"/>
              <a:gd name="connsiteY7" fmla="*/ 307379 h 7476434"/>
              <a:gd name="connsiteX8" fmla="*/ 5747716 w 5747716"/>
              <a:gd name="connsiteY8" fmla="*/ 310316 h 7476434"/>
              <a:gd name="connsiteX9" fmla="*/ 5742360 w 5747716"/>
              <a:gd name="connsiteY9" fmla="*/ 368088 h 7476434"/>
              <a:gd name="connsiteX10" fmla="*/ 5729801 w 5747716"/>
              <a:gd name="connsiteY10" fmla="*/ 582441 h 7476434"/>
              <a:gd name="connsiteX11" fmla="*/ 5729764 w 5747716"/>
              <a:gd name="connsiteY11" fmla="*/ 583226 h 7476434"/>
              <a:gd name="connsiteX12" fmla="*/ 5703605 w 5747716"/>
              <a:gd name="connsiteY12" fmla="*/ 1111310 h 7476434"/>
              <a:gd name="connsiteX13" fmla="*/ 5701409 w 5747716"/>
              <a:gd name="connsiteY13" fmla="*/ 1154921 h 7476434"/>
              <a:gd name="connsiteX14" fmla="*/ 5702724 w 5747716"/>
              <a:gd name="connsiteY14" fmla="*/ 1160573 h 7476434"/>
              <a:gd name="connsiteX15" fmla="*/ 5704570 w 5747716"/>
              <a:gd name="connsiteY15" fmla="*/ 1189001 h 7476434"/>
              <a:gd name="connsiteX16" fmla="*/ 5698572 w 5747716"/>
              <a:gd name="connsiteY16" fmla="*/ 1305093 h 7476434"/>
              <a:gd name="connsiteX17" fmla="*/ 5698440 w 5747716"/>
              <a:gd name="connsiteY17" fmla="*/ 1373782 h 7476434"/>
              <a:gd name="connsiteX18" fmla="*/ 5703820 w 5747716"/>
              <a:gd name="connsiteY18" fmla="*/ 1398663 h 7476434"/>
              <a:gd name="connsiteX19" fmla="*/ 5705164 w 5747716"/>
              <a:gd name="connsiteY19" fmla="*/ 1564478 h 7476434"/>
              <a:gd name="connsiteX20" fmla="*/ 5698498 w 5747716"/>
              <a:gd name="connsiteY20" fmla="*/ 1620768 h 7476434"/>
              <a:gd name="connsiteX21" fmla="*/ 5682816 w 5747716"/>
              <a:gd name="connsiteY21" fmla="*/ 1736849 h 7476434"/>
              <a:gd name="connsiteX22" fmla="*/ 5683824 w 5747716"/>
              <a:gd name="connsiteY22" fmla="*/ 1825831 h 7476434"/>
              <a:gd name="connsiteX23" fmla="*/ 5677721 w 5747716"/>
              <a:gd name="connsiteY23" fmla="*/ 1838743 h 7476434"/>
              <a:gd name="connsiteX24" fmla="*/ 5671231 w 5747716"/>
              <a:gd name="connsiteY24" fmla="*/ 1885441 h 7476434"/>
              <a:gd name="connsiteX25" fmla="*/ 5662930 w 5747716"/>
              <a:gd name="connsiteY25" fmla="*/ 1912918 h 7476434"/>
              <a:gd name="connsiteX26" fmla="*/ 5658021 w 5747716"/>
              <a:gd name="connsiteY26" fmla="*/ 2008900 h 7476434"/>
              <a:gd name="connsiteX27" fmla="*/ 5650781 w 5747716"/>
              <a:gd name="connsiteY27" fmla="*/ 2149876 h 7476434"/>
              <a:gd name="connsiteX28" fmla="*/ 5651026 w 5747716"/>
              <a:gd name="connsiteY28" fmla="*/ 2150933 h 7476434"/>
              <a:gd name="connsiteX29" fmla="*/ 5652872 w 5747716"/>
              <a:gd name="connsiteY29" fmla="*/ 2179360 h 7476434"/>
              <a:gd name="connsiteX30" fmla="*/ 5646873 w 5747716"/>
              <a:gd name="connsiteY30" fmla="*/ 2295452 h 7476434"/>
              <a:gd name="connsiteX31" fmla="*/ 5646742 w 5747716"/>
              <a:gd name="connsiteY31" fmla="*/ 2364141 h 7476434"/>
              <a:gd name="connsiteX32" fmla="*/ 5657939 w 5747716"/>
              <a:gd name="connsiteY32" fmla="*/ 2389009 h 7476434"/>
              <a:gd name="connsiteX33" fmla="*/ 5533445 w 5747716"/>
              <a:gd name="connsiteY33" fmla="*/ 4422183 h 7476434"/>
              <a:gd name="connsiteX34" fmla="*/ 5526371 w 5747716"/>
              <a:gd name="connsiteY34" fmla="*/ 4537395 h 7476434"/>
              <a:gd name="connsiteX35" fmla="*/ 5503189 w 5747716"/>
              <a:gd name="connsiteY35" fmla="*/ 4975984 h 7476434"/>
              <a:gd name="connsiteX36" fmla="*/ 5369325 w 5747716"/>
              <a:gd name="connsiteY36" fmla="*/ 7437603 h 7476434"/>
              <a:gd name="connsiteX37" fmla="*/ 5325856 w 5747716"/>
              <a:gd name="connsiteY37" fmla="*/ 7476382 h 7476434"/>
              <a:gd name="connsiteX38" fmla="*/ 4493252 w 5747716"/>
              <a:gd name="connsiteY38" fmla="*/ 7432748 h 7476434"/>
              <a:gd name="connsiteX39" fmla="*/ 4493250 w 5747716"/>
              <a:gd name="connsiteY39" fmla="*/ 7432748 h 7476434"/>
              <a:gd name="connsiteX40" fmla="*/ 10671 w 5747716"/>
              <a:gd name="connsiteY40" fmla="*/ 7185736 h 7476434"/>
              <a:gd name="connsiteX41" fmla="*/ 52 w 5747716"/>
              <a:gd name="connsiteY41" fmla="*/ 7156095 h 7476434"/>
              <a:gd name="connsiteX0" fmla="*/ 6 w 5747670"/>
              <a:gd name="connsiteY0" fmla="*/ 7156095 h 7476434"/>
              <a:gd name="connsiteX1" fmla="*/ 372423 w 5747670"/>
              <a:gd name="connsiteY1" fmla="*/ 49980 h 7476434"/>
              <a:gd name="connsiteX2" fmla="*/ 428253 w 5747670"/>
              <a:gd name="connsiteY2" fmla="*/ 36 h 7476434"/>
              <a:gd name="connsiteX3" fmla="*/ 1260851 w 5747670"/>
              <a:gd name="connsiteY3" fmla="*/ 43670 h 7476434"/>
              <a:gd name="connsiteX4" fmla="*/ 1260858 w 5747670"/>
              <a:gd name="connsiteY4" fmla="*/ 43667 h 7476434"/>
              <a:gd name="connsiteX5" fmla="*/ 5703143 w 5747670"/>
              <a:gd name="connsiteY5" fmla="*/ 276477 h 7476434"/>
              <a:gd name="connsiteX6" fmla="*/ 5731699 w 5747670"/>
              <a:gd name="connsiteY6" fmla="*/ 290068 h 7476434"/>
              <a:gd name="connsiteX7" fmla="*/ 5737899 w 5747670"/>
              <a:gd name="connsiteY7" fmla="*/ 307379 h 7476434"/>
              <a:gd name="connsiteX8" fmla="*/ 5747670 w 5747670"/>
              <a:gd name="connsiteY8" fmla="*/ 310316 h 7476434"/>
              <a:gd name="connsiteX9" fmla="*/ 5742314 w 5747670"/>
              <a:gd name="connsiteY9" fmla="*/ 368088 h 7476434"/>
              <a:gd name="connsiteX10" fmla="*/ 5729755 w 5747670"/>
              <a:gd name="connsiteY10" fmla="*/ 582441 h 7476434"/>
              <a:gd name="connsiteX11" fmla="*/ 5729718 w 5747670"/>
              <a:gd name="connsiteY11" fmla="*/ 583226 h 7476434"/>
              <a:gd name="connsiteX12" fmla="*/ 5703559 w 5747670"/>
              <a:gd name="connsiteY12" fmla="*/ 1111310 h 7476434"/>
              <a:gd name="connsiteX13" fmla="*/ 5701363 w 5747670"/>
              <a:gd name="connsiteY13" fmla="*/ 1154921 h 7476434"/>
              <a:gd name="connsiteX14" fmla="*/ 5702678 w 5747670"/>
              <a:gd name="connsiteY14" fmla="*/ 1160573 h 7476434"/>
              <a:gd name="connsiteX15" fmla="*/ 5704524 w 5747670"/>
              <a:gd name="connsiteY15" fmla="*/ 1189001 h 7476434"/>
              <a:gd name="connsiteX16" fmla="*/ 5698526 w 5747670"/>
              <a:gd name="connsiteY16" fmla="*/ 1305093 h 7476434"/>
              <a:gd name="connsiteX17" fmla="*/ 5698394 w 5747670"/>
              <a:gd name="connsiteY17" fmla="*/ 1373782 h 7476434"/>
              <a:gd name="connsiteX18" fmla="*/ 5703774 w 5747670"/>
              <a:gd name="connsiteY18" fmla="*/ 1398663 h 7476434"/>
              <a:gd name="connsiteX19" fmla="*/ 5705118 w 5747670"/>
              <a:gd name="connsiteY19" fmla="*/ 1564478 h 7476434"/>
              <a:gd name="connsiteX20" fmla="*/ 5698452 w 5747670"/>
              <a:gd name="connsiteY20" fmla="*/ 1620768 h 7476434"/>
              <a:gd name="connsiteX21" fmla="*/ 5682770 w 5747670"/>
              <a:gd name="connsiteY21" fmla="*/ 1736849 h 7476434"/>
              <a:gd name="connsiteX22" fmla="*/ 5683778 w 5747670"/>
              <a:gd name="connsiteY22" fmla="*/ 1825831 h 7476434"/>
              <a:gd name="connsiteX23" fmla="*/ 5677675 w 5747670"/>
              <a:gd name="connsiteY23" fmla="*/ 1838743 h 7476434"/>
              <a:gd name="connsiteX24" fmla="*/ 5671185 w 5747670"/>
              <a:gd name="connsiteY24" fmla="*/ 1885441 h 7476434"/>
              <a:gd name="connsiteX25" fmla="*/ 5662884 w 5747670"/>
              <a:gd name="connsiteY25" fmla="*/ 1912918 h 7476434"/>
              <a:gd name="connsiteX26" fmla="*/ 5657975 w 5747670"/>
              <a:gd name="connsiteY26" fmla="*/ 2008900 h 7476434"/>
              <a:gd name="connsiteX27" fmla="*/ 5650735 w 5747670"/>
              <a:gd name="connsiteY27" fmla="*/ 2149876 h 7476434"/>
              <a:gd name="connsiteX28" fmla="*/ 5650980 w 5747670"/>
              <a:gd name="connsiteY28" fmla="*/ 2150933 h 7476434"/>
              <a:gd name="connsiteX29" fmla="*/ 5652826 w 5747670"/>
              <a:gd name="connsiteY29" fmla="*/ 2179360 h 7476434"/>
              <a:gd name="connsiteX30" fmla="*/ 5646827 w 5747670"/>
              <a:gd name="connsiteY30" fmla="*/ 2295452 h 7476434"/>
              <a:gd name="connsiteX31" fmla="*/ 5646696 w 5747670"/>
              <a:gd name="connsiteY31" fmla="*/ 2364141 h 7476434"/>
              <a:gd name="connsiteX32" fmla="*/ 5657893 w 5747670"/>
              <a:gd name="connsiteY32" fmla="*/ 2389009 h 7476434"/>
              <a:gd name="connsiteX33" fmla="*/ 5533399 w 5747670"/>
              <a:gd name="connsiteY33" fmla="*/ 4422183 h 7476434"/>
              <a:gd name="connsiteX34" fmla="*/ 5526325 w 5747670"/>
              <a:gd name="connsiteY34" fmla="*/ 4537395 h 7476434"/>
              <a:gd name="connsiteX35" fmla="*/ 5503143 w 5747670"/>
              <a:gd name="connsiteY35" fmla="*/ 4975984 h 7476434"/>
              <a:gd name="connsiteX36" fmla="*/ 5369279 w 5747670"/>
              <a:gd name="connsiteY36" fmla="*/ 7437603 h 7476434"/>
              <a:gd name="connsiteX37" fmla="*/ 5325810 w 5747670"/>
              <a:gd name="connsiteY37" fmla="*/ 7476382 h 7476434"/>
              <a:gd name="connsiteX38" fmla="*/ 4493206 w 5747670"/>
              <a:gd name="connsiteY38" fmla="*/ 7432748 h 7476434"/>
              <a:gd name="connsiteX39" fmla="*/ 4493204 w 5747670"/>
              <a:gd name="connsiteY39" fmla="*/ 7432748 h 7476434"/>
              <a:gd name="connsiteX40" fmla="*/ 50380 w 5747670"/>
              <a:gd name="connsiteY40" fmla="*/ 7171526 h 7476434"/>
              <a:gd name="connsiteX41" fmla="*/ 6 w 5747670"/>
              <a:gd name="connsiteY41" fmla="*/ 7156095 h 7476434"/>
              <a:gd name="connsiteX0" fmla="*/ 4 w 5747668"/>
              <a:gd name="connsiteY0" fmla="*/ 7156095 h 7476434"/>
              <a:gd name="connsiteX1" fmla="*/ 372421 w 5747668"/>
              <a:gd name="connsiteY1" fmla="*/ 49980 h 7476434"/>
              <a:gd name="connsiteX2" fmla="*/ 428251 w 5747668"/>
              <a:gd name="connsiteY2" fmla="*/ 36 h 7476434"/>
              <a:gd name="connsiteX3" fmla="*/ 1260849 w 5747668"/>
              <a:gd name="connsiteY3" fmla="*/ 43670 h 7476434"/>
              <a:gd name="connsiteX4" fmla="*/ 1260856 w 5747668"/>
              <a:gd name="connsiteY4" fmla="*/ 43667 h 7476434"/>
              <a:gd name="connsiteX5" fmla="*/ 5703141 w 5747668"/>
              <a:gd name="connsiteY5" fmla="*/ 276477 h 7476434"/>
              <a:gd name="connsiteX6" fmla="*/ 5731697 w 5747668"/>
              <a:gd name="connsiteY6" fmla="*/ 290068 h 7476434"/>
              <a:gd name="connsiteX7" fmla="*/ 5737897 w 5747668"/>
              <a:gd name="connsiteY7" fmla="*/ 307379 h 7476434"/>
              <a:gd name="connsiteX8" fmla="*/ 5747668 w 5747668"/>
              <a:gd name="connsiteY8" fmla="*/ 310316 h 7476434"/>
              <a:gd name="connsiteX9" fmla="*/ 5742312 w 5747668"/>
              <a:gd name="connsiteY9" fmla="*/ 368088 h 7476434"/>
              <a:gd name="connsiteX10" fmla="*/ 5729753 w 5747668"/>
              <a:gd name="connsiteY10" fmla="*/ 582441 h 7476434"/>
              <a:gd name="connsiteX11" fmla="*/ 5729716 w 5747668"/>
              <a:gd name="connsiteY11" fmla="*/ 583226 h 7476434"/>
              <a:gd name="connsiteX12" fmla="*/ 5703557 w 5747668"/>
              <a:gd name="connsiteY12" fmla="*/ 1111310 h 7476434"/>
              <a:gd name="connsiteX13" fmla="*/ 5701361 w 5747668"/>
              <a:gd name="connsiteY13" fmla="*/ 1154921 h 7476434"/>
              <a:gd name="connsiteX14" fmla="*/ 5702676 w 5747668"/>
              <a:gd name="connsiteY14" fmla="*/ 1160573 h 7476434"/>
              <a:gd name="connsiteX15" fmla="*/ 5704522 w 5747668"/>
              <a:gd name="connsiteY15" fmla="*/ 1189001 h 7476434"/>
              <a:gd name="connsiteX16" fmla="*/ 5698524 w 5747668"/>
              <a:gd name="connsiteY16" fmla="*/ 1305093 h 7476434"/>
              <a:gd name="connsiteX17" fmla="*/ 5698392 w 5747668"/>
              <a:gd name="connsiteY17" fmla="*/ 1373782 h 7476434"/>
              <a:gd name="connsiteX18" fmla="*/ 5703772 w 5747668"/>
              <a:gd name="connsiteY18" fmla="*/ 1398663 h 7476434"/>
              <a:gd name="connsiteX19" fmla="*/ 5705116 w 5747668"/>
              <a:gd name="connsiteY19" fmla="*/ 1564478 h 7476434"/>
              <a:gd name="connsiteX20" fmla="*/ 5698450 w 5747668"/>
              <a:gd name="connsiteY20" fmla="*/ 1620768 h 7476434"/>
              <a:gd name="connsiteX21" fmla="*/ 5682768 w 5747668"/>
              <a:gd name="connsiteY21" fmla="*/ 1736849 h 7476434"/>
              <a:gd name="connsiteX22" fmla="*/ 5683776 w 5747668"/>
              <a:gd name="connsiteY22" fmla="*/ 1825831 h 7476434"/>
              <a:gd name="connsiteX23" fmla="*/ 5677673 w 5747668"/>
              <a:gd name="connsiteY23" fmla="*/ 1838743 h 7476434"/>
              <a:gd name="connsiteX24" fmla="*/ 5671183 w 5747668"/>
              <a:gd name="connsiteY24" fmla="*/ 1885441 h 7476434"/>
              <a:gd name="connsiteX25" fmla="*/ 5662882 w 5747668"/>
              <a:gd name="connsiteY25" fmla="*/ 1912918 h 7476434"/>
              <a:gd name="connsiteX26" fmla="*/ 5657973 w 5747668"/>
              <a:gd name="connsiteY26" fmla="*/ 2008900 h 7476434"/>
              <a:gd name="connsiteX27" fmla="*/ 5650733 w 5747668"/>
              <a:gd name="connsiteY27" fmla="*/ 2149876 h 7476434"/>
              <a:gd name="connsiteX28" fmla="*/ 5650978 w 5747668"/>
              <a:gd name="connsiteY28" fmla="*/ 2150933 h 7476434"/>
              <a:gd name="connsiteX29" fmla="*/ 5652824 w 5747668"/>
              <a:gd name="connsiteY29" fmla="*/ 2179360 h 7476434"/>
              <a:gd name="connsiteX30" fmla="*/ 5646825 w 5747668"/>
              <a:gd name="connsiteY30" fmla="*/ 2295452 h 7476434"/>
              <a:gd name="connsiteX31" fmla="*/ 5646694 w 5747668"/>
              <a:gd name="connsiteY31" fmla="*/ 2364141 h 7476434"/>
              <a:gd name="connsiteX32" fmla="*/ 5657891 w 5747668"/>
              <a:gd name="connsiteY32" fmla="*/ 2389009 h 7476434"/>
              <a:gd name="connsiteX33" fmla="*/ 5533397 w 5747668"/>
              <a:gd name="connsiteY33" fmla="*/ 4422183 h 7476434"/>
              <a:gd name="connsiteX34" fmla="*/ 5526323 w 5747668"/>
              <a:gd name="connsiteY34" fmla="*/ 4537395 h 7476434"/>
              <a:gd name="connsiteX35" fmla="*/ 5503141 w 5747668"/>
              <a:gd name="connsiteY35" fmla="*/ 4975984 h 7476434"/>
              <a:gd name="connsiteX36" fmla="*/ 5369277 w 5747668"/>
              <a:gd name="connsiteY36" fmla="*/ 7437603 h 7476434"/>
              <a:gd name="connsiteX37" fmla="*/ 5325808 w 5747668"/>
              <a:gd name="connsiteY37" fmla="*/ 7476382 h 7476434"/>
              <a:gd name="connsiteX38" fmla="*/ 4493204 w 5747668"/>
              <a:gd name="connsiteY38" fmla="*/ 7432748 h 7476434"/>
              <a:gd name="connsiteX39" fmla="*/ 4493202 w 5747668"/>
              <a:gd name="connsiteY39" fmla="*/ 7432748 h 7476434"/>
              <a:gd name="connsiteX40" fmla="*/ 75516 w 5747668"/>
              <a:gd name="connsiteY40" fmla="*/ 7171982 h 7476434"/>
              <a:gd name="connsiteX41" fmla="*/ 4 w 5747668"/>
              <a:gd name="connsiteY41" fmla="*/ 7156095 h 7476434"/>
              <a:gd name="connsiteX0" fmla="*/ 5 w 5729713"/>
              <a:gd name="connsiteY0" fmla="*/ 7650086 h 7970099"/>
              <a:gd name="connsiteX1" fmla="*/ 354466 w 5729713"/>
              <a:gd name="connsiteY1" fmla="*/ 543645 h 7970099"/>
              <a:gd name="connsiteX2" fmla="*/ 410296 w 5729713"/>
              <a:gd name="connsiteY2" fmla="*/ 493701 h 7970099"/>
              <a:gd name="connsiteX3" fmla="*/ 1242894 w 5729713"/>
              <a:gd name="connsiteY3" fmla="*/ 537335 h 7970099"/>
              <a:gd name="connsiteX4" fmla="*/ 1242901 w 5729713"/>
              <a:gd name="connsiteY4" fmla="*/ 537332 h 7970099"/>
              <a:gd name="connsiteX5" fmla="*/ 5685186 w 5729713"/>
              <a:gd name="connsiteY5" fmla="*/ 770142 h 7970099"/>
              <a:gd name="connsiteX6" fmla="*/ 5713742 w 5729713"/>
              <a:gd name="connsiteY6" fmla="*/ 783733 h 7970099"/>
              <a:gd name="connsiteX7" fmla="*/ 5719942 w 5729713"/>
              <a:gd name="connsiteY7" fmla="*/ 801044 h 7970099"/>
              <a:gd name="connsiteX8" fmla="*/ 5729713 w 5729713"/>
              <a:gd name="connsiteY8" fmla="*/ 803981 h 7970099"/>
              <a:gd name="connsiteX9" fmla="*/ 5724357 w 5729713"/>
              <a:gd name="connsiteY9" fmla="*/ 861753 h 7970099"/>
              <a:gd name="connsiteX10" fmla="*/ 5711798 w 5729713"/>
              <a:gd name="connsiteY10" fmla="*/ 1076106 h 7970099"/>
              <a:gd name="connsiteX11" fmla="*/ 5711761 w 5729713"/>
              <a:gd name="connsiteY11" fmla="*/ 1076891 h 7970099"/>
              <a:gd name="connsiteX12" fmla="*/ 5685602 w 5729713"/>
              <a:gd name="connsiteY12" fmla="*/ 1604975 h 7970099"/>
              <a:gd name="connsiteX13" fmla="*/ 5683406 w 5729713"/>
              <a:gd name="connsiteY13" fmla="*/ 1648586 h 7970099"/>
              <a:gd name="connsiteX14" fmla="*/ 5684721 w 5729713"/>
              <a:gd name="connsiteY14" fmla="*/ 1654238 h 7970099"/>
              <a:gd name="connsiteX15" fmla="*/ 5686567 w 5729713"/>
              <a:gd name="connsiteY15" fmla="*/ 1682666 h 7970099"/>
              <a:gd name="connsiteX16" fmla="*/ 5680569 w 5729713"/>
              <a:gd name="connsiteY16" fmla="*/ 1798758 h 7970099"/>
              <a:gd name="connsiteX17" fmla="*/ 5680437 w 5729713"/>
              <a:gd name="connsiteY17" fmla="*/ 1867447 h 7970099"/>
              <a:gd name="connsiteX18" fmla="*/ 5685817 w 5729713"/>
              <a:gd name="connsiteY18" fmla="*/ 1892328 h 7970099"/>
              <a:gd name="connsiteX19" fmla="*/ 5687161 w 5729713"/>
              <a:gd name="connsiteY19" fmla="*/ 2058143 h 7970099"/>
              <a:gd name="connsiteX20" fmla="*/ 5680495 w 5729713"/>
              <a:gd name="connsiteY20" fmla="*/ 2114433 h 7970099"/>
              <a:gd name="connsiteX21" fmla="*/ 5664813 w 5729713"/>
              <a:gd name="connsiteY21" fmla="*/ 2230514 h 7970099"/>
              <a:gd name="connsiteX22" fmla="*/ 5665821 w 5729713"/>
              <a:gd name="connsiteY22" fmla="*/ 2319496 h 7970099"/>
              <a:gd name="connsiteX23" fmla="*/ 5659718 w 5729713"/>
              <a:gd name="connsiteY23" fmla="*/ 2332408 h 7970099"/>
              <a:gd name="connsiteX24" fmla="*/ 5653228 w 5729713"/>
              <a:gd name="connsiteY24" fmla="*/ 2379106 h 7970099"/>
              <a:gd name="connsiteX25" fmla="*/ 5644927 w 5729713"/>
              <a:gd name="connsiteY25" fmla="*/ 2406583 h 7970099"/>
              <a:gd name="connsiteX26" fmla="*/ 5640018 w 5729713"/>
              <a:gd name="connsiteY26" fmla="*/ 2502565 h 7970099"/>
              <a:gd name="connsiteX27" fmla="*/ 5632778 w 5729713"/>
              <a:gd name="connsiteY27" fmla="*/ 2643541 h 7970099"/>
              <a:gd name="connsiteX28" fmla="*/ 5633023 w 5729713"/>
              <a:gd name="connsiteY28" fmla="*/ 2644598 h 7970099"/>
              <a:gd name="connsiteX29" fmla="*/ 5634869 w 5729713"/>
              <a:gd name="connsiteY29" fmla="*/ 2673025 h 7970099"/>
              <a:gd name="connsiteX30" fmla="*/ 5628870 w 5729713"/>
              <a:gd name="connsiteY30" fmla="*/ 2789117 h 7970099"/>
              <a:gd name="connsiteX31" fmla="*/ 5628739 w 5729713"/>
              <a:gd name="connsiteY31" fmla="*/ 2857806 h 7970099"/>
              <a:gd name="connsiteX32" fmla="*/ 5639936 w 5729713"/>
              <a:gd name="connsiteY32" fmla="*/ 2882674 h 7970099"/>
              <a:gd name="connsiteX33" fmla="*/ 5515442 w 5729713"/>
              <a:gd name="connsiteY33" fmla="*/ 4915848 h 7970099"/>
              <a:gd name="connsiteX34" fmla="*/ 5508368 w 5729713"/>
              <a:gd name="connsiteY34" fmla="*/ 5031060 h 7970099"/>
              <a:gd name="connsiteX35" fmla="*/ 5485186 w 5729713"/>
              <a:gd name="connsiteY35" fmla="*/ 5469649 h 7970099"/>
              <a:gd name="connsiteX36" fmla="*/ 5351322 w 5729713"/>
              <a:gd name="connsiteY36" fmla="*/ 7931268 h 7970099"/>
              <a:gd name="connsiteX37" fmla="*/ 5307853 w 5729713"/>
              <a:gd name="connsiteY37" fmla="*/ 7970047 h 7970099"/>
              <a:gd name="connsiteX38" fmla="*/ 4475249 w 5729713"/>
              <a:gd name="connsiteY38" fmla="*/ 7926413 h 7970099"/>
              <a:gd name="connsiteX39" fmla="*/ 4475247 w 5729713"/>
              <a:gd name="connsiteY39" fmla="*/ 7926413 h 7970099"/>
              <a:gd name="connsiteX40" fmla="*/ 57561 w 5729713"/>
              <a:gd name="connsiteY40" fmla="*/ 7665647 h 7970099"/>
              <a:gd name="connsiteX41" fmla="*/ 5 w 5729713"/>
              <a:gd name="connsiteY41" fmla="*/ 7650086 h 7970099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685186 w 5729713"/>
              <a:gd name="connsiteY5" fmla="*/ 283575 h 7483532"/>
              <a:gd name="connsiteX6" fmla="*/ 5713742 w 5729713"/>
              <a:gd name="connsiteY6" fmla="*/ 297166 h 7483532"/>
              <a:gd name="connsiteX7" fmla="*/ 5719942 w 5729713"/>
              <a:gd name="connsiteY7" fmla="*/ 314477 h 7483532"/>
              <a:gd name="connsiteX8" fmla="*/ 5729713 w 5729713"/>
              <a:gd name="connsiteY8" fmla="*/ 317414 h 7483532"/>
              <a:gd name="connsiteX9" fmla="*/ 5724357 w 5729713"/>
              <a:gd name="connsiteY9" fmla="*/ 375186 h 7483532"/>
              <a:gd name="connsiteX10" fmla="*/ 5711798 w 5729713"/>
              <a:gd name="connsiteY10" fmla="*/ 589539 h 7483532"/>
              <a:gd name="connsiteX11" fmla="*/ 5711761 w 5729713"/>
              <a:gd name="connsiteY11" fmla="*/ 590324 h 7483532"/>
              <a:gd name="connsiteX12" fmla="*/ 5685602 w 5729713"/>
              <a:gd name="connsiteY12" fmla="*/ 1118408 h 7483532"/>
              <a:gd name="connsiteX13" fmla="*/ 5683406 w 5729713"/>
              <a:gd name="connsiteY13" fmla="*/ 1162019 h 7483532"/>
              <a:gd name="connsiteX14" fmla="*/ 5684721 w 5729713"/>
              <a:gd name="connsiteY14" fmla="*/ 1167671 h 7483532"/>
              <a:gd name="connsiteX15" fmla="*/ 5686567 w 5729713"/>
              <a:gd name="connsiteY15" fmla="*/ 1196099 h 7483532"/>
              <a:gd name="connsiteX16" fmla="*/ 5680569 w 5729713"/>
              <a:gd name="connsiteY16" fmla="*/ 1312191 h 7483532"/>
              <a:gd name="connsiteX17" fmla="*/ 5680437 w 5729713"/>
              <a:gd name="connsiteY17" fmla="*/ 1380880 h 7483532"/>
              <a:gd name="connsiteX18" fmla="*/ 5685817 w 5729713"/>
              <a:gd name="connsiteY18" fmla="*/ 1405761 h 7483532"/>
              <a:gd name="connsiteX19" fmla="*/ 5687161 w 5729713"/>
              <a:gd name="connsiteY19" fmla="*/ 1571576 h 7483532"/>
              <a:gd name="connsiteX20" fmla="*/ 5680495 w 5729713"/>
              <a:gd name="connsiteY20" fmla="*/ 1627866 h 7483532"/>
              <a:gd name="connsiteX21" fmla="*/ 5664813 w 5729713"/>
              <a:gd name="connsiteY21" fmla="*/ 1743947 h 7483532"/>
              <a:gd name="connsiteX22" fmla="*/ 5665821 w 5729713"/>
              <a:gd name="connsiteY22" fmla="*/ 1832929 h 7483532"/>
              <a:gd name="connsiteX23" fmla="*/ 5659718 w 5729713"/>
              <a:gd name="connsiteY23" fmla="*/ 1845841 h 7483532"/>
              <a:gd name="connsiteX24" fmla="*/ 5653228 w 5729713"/>
              <a:gd name="connsiteY24" fmla="*/ 1892539 h 7483532"/>
              <a:gd name="connsiteX25" fmla="*/ 5644927 w 5729713"/>
              <a:gd name="connsiteY25" fmla="*/ 1920016 h 7483532"/>
              <a:gd name="connsiteX26" fmla="*/ 5640018 w 5729713"/>
              <a:gd name="connsiteY26" fmla="*/ 2015998 h 7483532"/>
              <a:gd name="connsiteX27" fmla="*/ 5632778 w 5729713"/>
              <a:gd name="connsiteY27" fmla="*/ 2156974 h 7483532"/>
              <a:gd name="connsiteX28" fmla="*/ 5633023 w 5729713"/>
              <a:gd name="connsiteY28" fmla="*/ 2158031 h 7483532"/>
              <a:gd name="connsiteX29" fmla="*/ 5634869 w 5729713"/>
              <a:gd name="connsiteY29" fmla="*/ 2186458 h 7483532"/>
              <a:gd name="connsiteX30" fmla="*/ 5628870 w 5729713"/>
              <a:gd name="connsiteY30" fmla="*/ 2302550 h 7483532"/>
              <a:gd name="connsiteX31" fmla="*/ 5628739 w 5729713"/>
              <a:gd name="connsiteY31" fmla="*/ 2371239 h 7483532"/>
              <a:gd name="connsiteX32" fmla="*/ 5639936 w 5729713"/>
              <a:gd name="connsiteY32" fmla="*/ 2396107 h 7483532"/>
              <a:gd name="connsiteX33" fmla="*/ 5515442 w 5729713"/>
              <a:gd name="connsiteY33" fmla="*/ 4429281 h 7483532"/>
              <a:gd name="connsiteX34" fmla="*/ 5508368 w 5729713"/>
              <a:gd name="connsiteY34" fmla="*/ 4544493 h 7483532"/>
              <a:gd name="connsiteX35" fmla="*/ 5485186 w 5729713"/>
              <a:gd name="connsiteY35" fmla="*/ 4983082 h 7483532"/>
              <a:gd name="connsiteX36" fmla="*/ 5351322 w 5729713"/>
              <a:gd name="connsiteY36" fmla="*/ 7444701 h 7483532"/>
              <a:gd name="connsiteX37" fmla="*/ 5307853 w 5729713"/>
              <a:gd name="connsiteY37" fmla="*/ 7483480 h 7483532"/>
              <a:gd name="connsiteX38" fmla="*/ 4475249 w 5729713"/>
              <a:gd name="connsiteY38" fmla="*/ 7439846 h 7483532"/>
              <a:gd name="connsiteX39" fmla="*/ 4475247 w 5729713"/>
              <a:gd name="connsiteY39" fmla="*/ 7439846 h 7483532"/>
              <a:gd name="connsiteX40" fmla="*/ 57561 w 5729713"/>
              <a:gd name="connsiteY40" fmla="*/ 7179080 h 7483532"/>
              <a:gd name="connsiteX41" fmla="*/ 5 w 5729713"/>
              <a:gd name="connsiteY41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3742 w 5729713"/>
              <a:gd name="connsiteY5" fmla="*/ 297166 h 7483532"/>
              <a:gd name="connsiteX6" fmla="*/ 5719942 w 5729713"/>
              <a:gd name="connsiteY6" fmla="*/ 314477 h 7483532"/>
              <a:gd name="connsiteX7" fmla="*/ 5729713 w 5729713"/>
              <a:gd name="connsiteY7" fmla="*/ 317414 h 7483532"/>
              <a:gd name="connsiteX8" fmla="*/ 5724357 w 5729713"/>
              <a:gd name="connsiteY8" fmla="*/ 375186 h 7483532"/>
              <a:gd name="connsiteX9" fmla="*/ 5711798 w 5729713"/>
              <a:gd name="connsiteY9" fmla="*/ 589539 h 7483532"/>
              <a:gd name="connsiteX10" fmla="*/ 5711761 w 5729713"/>
              <a:gd name="connsiteY10" fmla="*/ 590324 h 7483532"/>
              <a:gd name="connsiteX11" fmla="*/ 5685602 w 5729713"/>
              <a:gd name="connsiteY11" fmla="*/ 1118408 h 7483532"/>
              <a:gd name="connsiteX12" fmla="*/ 5683406 w 5729713"/>
              <a:gd name="connsiteY12" fmla="*/ 1162019 h 7483532"/>
              <a:gd name="connsiteX13" fmla="*/ 5684721 w 5729713"/>
              <a:gd name="connsiteY13" fmla="*/ 1167671 h 7483532"/>
              <a:gd name="connsiteX14" fmla="*/ 5686567 w 5729713"/>
              <a:gd name="connsiteY14" fmla="*/ 1196099 h 7483532"/>
              <a:gd name="connsiteX15" fmla="*/ 5680569 w 5729713"/>
              <a:gd name="connsiteY15" fmla="*/ 1312191 h 7483532"/>
              <a:gd name="connsiteX16" fmla="*/ 5680437 w 5729713"/>
              <a:gd name="connsiteY16" fmla="*/ 1380880 h 7483532"/>
              <a:gd name="connsiteX17" fmla="*/ 5685817 w 5729713"/>
              <a:gd name="connsiteY17" fmla="*/ 1405761 h 7483532"/>
              <a:gd name="connsiteX18" fmla="*/ 5687161 w 5729713"/>
              <a:gd name="connsiteY18" fmla="*/ 1571576 h 7483532"/>
              <a:gd name="connsiteX19" fmla="*/ 5680495 w 5729713"/>
              <a:gd name="connsiteY19" fmla="*/ 1627866 h 7483532"/>
              <a:gd name="connsiteX20" fmla="*/ 5664813 w 5729713"/>
              <a:gd name="connsiteY20" fmla="*/ 1743947 h 7483532"/>
              <a:gd name="connsiteX21" fmla="*/ 5665821 w 5729713"/>
              <a:gd name="connsiteY21" fmla="*/ 1832929 h 7483532"/>
              <a:gd name="connsiteX22" fmla="*/ 5659718 w 5729713"/>
              <a:gd name="connsiteY22" fmla="*/ 1845841 h 7483532"/>
              <a:gd name="connsiteX23" fmla="*/ 5653228 w 5729713"/>
              <a:gd name="connsiteY23" fmla="*/ 1892539 h 7483532"/>
              <a:gd name="connsiteX24" fmla="*/ 5644927 w 5729713"/>
              <a:gd name="connsiteY24" fmla="*/ 1920016 h 7483532"/>
              <a:gd name="connsiteX25" fmla="*/ 5640018 w 5729713"/>
              <a:gd name="connsiteY25" fmla="*/ 2015998 h 7483532"/>
              <a:gd name="connsiteX26" fmla="*/ 5632778 w 5729713"/>
              <a:gd name="connsiteY26" fmla="*/ 2156974 h 7483532"/>
              <a:gd name="connsiteX27" fmla="*/ 5633023 w 5729713"/>
              <a:gd name="connsiteY27" fmla="*/ 2158031 h 7483532"/>
              <a:gd name="connsiteX28" fmla="*/ 5634869 w 5729713"/>
              <a:gd name="connsiteY28" fmla="*/ 2186458 h 7483532"/>
              <a:gd name="connsiteX29" fmla="*/ 5628870 w 5729713"/>
              <a:gd name="connsiteY29" fmla="*/ 2302550 h 7483532"/>
              <a:gd name="connsiteX30" fmla="*/ 5628739 w 5729713"/>
              <a:gd name="connsiteY30" fmla="*/ 2371239 h 7483532"/>
              <a:gd name="connsiteX31" fmla="*/ 5639936 w 5729713"/>
              <a:gd name="connsiteY31" fmla="*/ 2396107 h 7483532"/>
              <a:gd name="connsiteX32" fmla="*/ 5515442 w 5729713"/>
              <a:gd name="connsiteY32" fmla="*/ 4429281 h 7483532"/>
              <a:gd name="connsiteX33" fmla="*/ 5508368 w 5729713"/>
              <a:gd name="connsiteY33" fmla="*/ 4544493 h 7483532"/>
              <a:gd name="connsiteX34" fmla="*/ 5485186 w 5729713"/>
              <a:gd name="connsiteY34" fmla="*/ 4983082 h 7483532"/>
              <a:gd name="connsiteX35" fmla="*/ 5351322 w 5729713"/>
              <a:gd name="connsiteY35" fmla="*/ 7444701 h 7483532"/>
              <a:gd name="connsiteX36" fmla="*/ 5307853 w 5729713"/>
              <a:gd name="connsiteY36" fmla="*/ 7483480 h 7483532"/>
              <a:gd name="connsiteX37" fmla="*/ 4475249 w 5729713"/>
              <a:gd name="connsiteY37" fmla="*/ 7439846 h 7483532"/>
              <a:gd name="connsiteX38" fmla="*/ 4475247 w 5729713"/>
              <a:gd name="connsiteY38" fmla="*/ 7439846 h 7483532"/>
              <a:gd name="connsiteX39" fmla="*/ 57561 w 5729713"/>
              <a:gd name="connsiteY39" fmla="*/ 7179080 h 7483532"/>
              <a:gd name="connsiteX40" fmla="*/ 5 w 5729713"/>
              <a:gd name="connsiteY40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724357 w 5729713"/>
              <a:gd name="connsiteY7" fmla="*/ 375186 h 7483532"/>
              <a:gd name="connsiteX8" fmla="*/ 5711798 w 5729713"/>
              <a:gd name="connsiteY8" fmla="*/ 589539 h 7483532"/>
              <a:gd name="connsiteX9" fmla="*/ 5711761 w 5729713"/>
              <a:gd name="connsiteY9" fmla="*/ 590324 h 7483532"/>
              <a:gd name="connsiteX10" fmla="*/ 5685602 w 5729713"/>
              <a:gd name="connsiteY10" fmla="*/ 1118408 h 7483532"/>
              <a:gd name="connsiteX11" fmla="*/ 5683406 w 5729713"/>
              <a:gd name="connsiteY11" fmla="*/ 1162019 h 7483532"/>
              <a:gd name="connsiteX12" fmla="*/ 5684721 w 5729713"/>
              <a:gd name="connsiteY12" fmla="*/ 1167671 h 7483532"/>
              <a:gd name="connsiteX13" fmla="*/ 5686567 w 5729713"/>
              <a:gd name="connsiteY13" fmla="*/ 1196099 h 7483532"/>
              <a:gd name="connsiteX14" fmla="*/ 5680569 w 5729713"/>
              <a:gd name="connsiteY14" fmla="*/ 1312191 h 7483532"/>
              <a:gd name="connsiteX15" fmla="*/ 5680437 w 5729713"/>
              <a:gd name="connsiteY15" fmla="*/ 1380880 h 7483532"/>
              <a:gd name="connsiteX16" fmla="*/ 5685817 w 5729713"/>
              <a:gd name="connsiteY16" fmla="*/ 1405761 h 7483532"/>
              <a:gd name="connsiteX17" fmla="*/ 5687161 w 5729713"/>
              <a:gd name="connsiteY17" fmla="*/ 1571576 h 7483532"/>
              <a:gd name="connsiteX18" fmla="*/ 5680495 w 5729713"/>
              <a:gd name="connsiteY18" fmla="*/ 1627866 h 7483532"/>
              <a:gd name="connsiteX19" fmla="*/ 5664813 w 5729713"/>
              <a:gd name="connsiteY19" fmla="*/ 1743947 h 7483532"/>
              <a:gd name="connsiteX20" fmla="*/ 5665821 w 5729713"/>
              <a:gd name="connsiteY20" fmla="*/ 1832929 h 7483532"/>
              <a:gd name="connsiteX21" fmla="*/ 5659718 w 5729713"/>
              <a:gd name="connsiteY21" fmla="*/ 1845841 h 7483532"/>
              <a:gd name="connsiteX22" fmla="*/ 5653228 w 5729713"/>
              <a:gd name="connsiteY22" fmla="*/ 1892539 h 7483532"/>
              <a:gd name="connsiteX23" fmla="*/ 5644927 w 5729713"/>
              <a:gd name="connsiteY23" fmla="*/ 1920016 h 7483532"/>
              <a:gd name="connsiteX24" fmla="*/ 5640018 w 5729713"/>
              <a:gd name="connsiteY24" fmla="*/ 2015998 h 7483532"/>
              <a:gd name="connsiteX25" fmla="*/ 5632778 w 5729713"/>
              <a:gd name="connsiteY25" fmla="*/ 2156974 h 7483532"/>
              <a:gd name="connsiteX26" fmla="*/ 5633023 w 5729713"/>
              <a:gd name="connsiteY26" fmla="*/ 2158031 h 7483532"/>
              <a:gd name="connsiteX27" fmla="*/ 5634869 w 5729713"/>
              <a:gd name="connsiteY27" fmla="*/ 2186458 h 7483532"/>
              <a:gd name="connsiteX28" fmla="*/ 5628870 w 5729713"/>
              <a:gd name="connsiteY28" fmla="*/ 2302550 h 7483532"/>
              <a:gd name="connsiteX29" fmla="*/ 5628739 w 5729713"/>
              <a:gd name="connsiteY29" fmla="*/ 2371239 h 7483532"/>
              <a:gd name="connsiteX30" fmla="*/ 5639936 w 5729713"/>
              <a:gd name="connsiteY30" fmla="*/ 2396107 h 7483532"/>
              <a:gd name="connsiteX31" fmla="*/ 5515442 w 5729713"/>
              <a:gd name="connsiteY31" fmla="*/ 4429281 h 7483532"/>
              <a:gd name="connsiteX32" fmla="*/ 5508368 w 5729713"/>
              <a:gd name="connsiteY32" fmla="*/ 4544493 h 7483532"/>
              <a:gd name="connsiteX33" fmla="*/ 5485186 w 5729713"/>
              <a:gd name="connsiteY33" fmla="*/ 4983082 h 7483532"/>
              <a:gd name="connsiteX34" fmla="*/ 5351322 w 5729713"/>
              <a:gd name="connsiteY34" fmla="*/ 7444701 h 7483532"/>
              <a:gd name="connsiteX35" fmla="*/ 5307853 w 5729713"/>
              <a:gd name="connsiteY35" fmla="*/ 7483480 h 7483532"/>
              <a:gd name="connsiteX36" fmla="*/ 4475249 w 5729713"/>
              <a:gd name="connsiteY36" fmla="*/ 7439846 h 7483532"/>
              <a:gd name="connsiteX37" fmla="*/ 4475247 w 5729713"/>
              <a:gd name="connsiteY37" fmla="*/ 7439846 h 7483532"/>
              <a:gd name="connsiteX38" fmla="*/ 57561 w 5729713"/>
              <a:gd name="connsiteY38" fmla="*/ 7179080 h 7483532"/>
              <a:gd name="connsiteX39" fmla="*/ 5 w 5729713"/>
              <a:gd name="connsiteY39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724357 w 5729713"/>
              <a:gd name="connsiteY7" fmla="*/ 375186 h 7483532"/>
              <a:gd name="connsiteX8" fmla="*/ 5711798 w 5729713"/>
              <a:gd name="connsiteY8" fmla="*/ 589539 h 7483532"/>
              <a:gd name="connsiteX9" fmla="*/ 5711761 w 5729713"/>
              <a:gd name="connsiteY9" fmla="*/ 590324 h 7483532"/>
              <a:gd name="connsiteX10" fmla="*/ 5685602 w 5729713"/>
              <a:gd name="connsiteY10" fmla="*/ 1118408 h 7483532"/>
              <a:gd name="connsiteX11" fmla="*/ 5683406 w 5729713"/>
              <a:gd name="connsiteY11" fmla="*/ 1162019 h 7483532"/>
              <a:gd name="connsiteX12" fmla="*/ 5684721 w 5729713"/>
              <a:gd name="connsiteY12" fmla="*/ 1167671 h 7483532"/>
              <a:gd name="connsiteX13" fmla="*/ 5686567 w 5729713"/>
              <a:gd name="connsiteY13" fmla="*/ 1196099 h 7483532"/>
              <a:gd name="connsiteX14" fmla="*/ 5680437 w 5729713"/>
              <a:gd name="connsiteY14" fmla="*/ 1380880 h 7483532"/>
              <a:gd name="connsiteX15" fmla="*/ 5685817 w 5729713"/>
              <a:gd name="connsiteY15" fmla="*/ 1405761 h 7483532"/>
              <a:gd name="connsiteX16" fmla="*/ 5687161 w 5729713"/>
              <a:gd name="connsiteY16" fmla="*/ 1571576 h 7483532"/>
              <a:gd name="connsiteX17" fmla="*/ 5680495 w 5729713"/>
              <a:gd name="connsiteY17" fmla="*/ 1627866 h 7483532"/>
              <a:gd name="connsiteX18" fmla="*/ 5664813 w 5729713"/>
              <a:gd name="connsiteY18" fmla="*/ 1743947 h 7483532"/>
              <a:gd name="connsiteX19" fmla="*/ 5665821 w 5729713"/>
              <a:gd name="connsiteY19" fmla="*/ 1832929 h 7483532"/>
              <a:gd name="connsiteX20" fmla="*/ 5659718 w 5729713"/>
              <a:gd name="connsiteY20" fmla="*/ 1845841 h 7483532"/>
              <a:gd name="connsiteX21" fmla="*/ 5653228 w 5729713"/>
              <a:gd name="connsiteY21" fmla="*/ 1892539 h 7483532"/>
              <a:gd name="connsiteX22" fmla="*/ 5644927 w 5729713"/>
              <a:gd name="connsiteY22" fmla="*/ 1920016 h 7483532"/>
              <a:gd name="connsiteX23" fmla="*/ 5640018 w 5729713"/>
              <a:gd name="connsiteY23" fmla="*/ 2015998 h 7483532"/>
              <a:gd name="connsiteX24" fmla="*/ 5632778 w 5729713"/>
              <a:gd name="connsiteY24" fmla="*/ 2156974 h 7483532"/>
              <a:gd name="connsiteX25" fmla="*/ 5633023 w 5729713"/>
              <a:gd name="connsiteY25" fmla="*/ 2158031 h 7483532"/>
              <a:gd name="connsiteX26" fmla="*/ 5634869 w 5729713"/>
              <a:gd name="connsiteY26" fmla="*/ 2186458 h 7483532"/>
              <a:gd name="connsiteX27" fmla="*/ 5628870 w 5729713"/>
              <a:gd name="connsiteY27" fmla="*/ 2302550 h 7483532"/>
              <a:gd name="connsiteX28" fmla="*/ 5628739 w 5729713"/>
              <a:gd name="connsiteY28" fmla="*/ 2371239 h 7483532"/>
              <a:gd name="connsiteX29" fmla="*/ 5639936 w 5729713"/>
              <a:gd name="connsiteY29" fmla="*/ 2396107 h 7483532"/>
              <a:gd name="connsiteX30" fmla="*/ 5515442 w 5729713"/>
              <a:gd name="connsiteY30" fmla="*/ 4429281 h 7483532"/>
              <a:gd name="connsiteX31" fmla="*/ 5508368 w 5729713"/>
              <a:gd name="connsiteY31" fmla="*/ 4544493 h 7483532"/>
              <a:gd name="connsiteX32" fmla="*/ 5485186 w 5729713"/>
              <a:gd name="connsiteY32" fmla="*/ 4983082 h 7483532"/>
              <a:gd name="connsiteX33" fmla="*/ 5351322 w 5729713"/>
              <a:gd name="connsiteY33" fmla="*/ 7444701 h 7483532"/>
              <a:gd name="connsiteX34" fmla="*/ 5307853 w 5729713"/>
              <a:gd name="connsiteY34" fmla="*/ 7483480 h 7483532"/>
              <a:gd name="connsiteX35" fmla="*/ 4475249 w 5729713"/>
              <a:gd name="connsiteY35" fmla="*/ 7439846 h 7483532"/>
              <a:gd name="connsiteX36" fmla="*/ 4475247 w 5729713"/>
              <a:gd name="connsiteY36" fmla="*/ 7439846 h 7483532"/>
              <a:gd name="connsiteX37" fmla="*/ 57561 w 5729713"/>
              <a:gd name="connsiteY37" fmla="*/ 7179080 h 7483532"/>
              <a:gd name="connsiteX38" fmla="*/ 5 w 5729713"/>
              <a:gd name="connsiteY38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724357 w 5729713"/>
              <a:gd name="connsiteY7" fmla="*/ 375186 h 7483532"/>
              <a:gd name="connsiteX8" fmla="*/ 5711798 w 5729713"/>
              <a:gd name="connsiteY8" fmla="*/ 589539 h 7483532"/>
              <a:gd name="connsiteX9" fmla="*/ 5711761 w 5729713"/>
              <a:gd name="connsiteY9" fmla="*/ 590324 h 7483532"/>
              <a:gd name="connsiteX10" fmla="*/ 5685602 w 5729713"/>
              <a:gd name="connsiteY10" fmla="*/ 1118408 h 7483532"/>
              <a:gd name="connsiteX11" fmla="*/ 5683406 w 5729713"/>
              <a:gd name="connsiteY11" fmla="*/ 1162019 h 7483532"/>
              <a:gd name="connsiteX12" fmla="*/ 5684721 w 5729713"/>
              <a:gd name="connsiteY12" fmla="*/ 1167671 h 7483532"/>
              <a:gd name="connsiteX13" fmla="*/ 5686567 w 5729713"/>
              <a:gd name="connsiteY13" fmla="*/ 1196099 h 7483532"/>
              <a:gd name="connsiteX14" fmla="*/ 5680437 w 5729713"/>
              <a:gd name="connsiteY14" fmla="*/ 1380880 h 7483532"/>
              <a:gd name="connsiteX15" fmla="*/ 5685817 w 5729713"/>
              <a:gd name="connsiteY15" fmla="*/ 1405761 h 7483532"/>
              <a:gd name="connsiteX16" fmla="*/ 5687161 w 5729713"/>
              <a:gd name="connsiteY16" fmla="*/ 1571576 h 7483532"/>
              <a:gd name="connsiteX17" fmla="*/ 5680495 w 5729713"/>
              <a:gd name="connsiteY17" fmla="*/ 1627866 h 7483532"/>
              <a:gd name="connsiteX18" fmla="*/ 5664813 w 5729713"/>
              <a:gd name="connsiteY18" fmla="*/ 1743947 h 7483532"/>
              <a:gd name="connsiteX19" fmla="*/ 5665821 w 5729713"/>
              <a:gd name="connsiteY19" fmla="*/ 1832929 h 7483532"/>
              <a:gd name="connsiteX20" fmla="*/ 5659718 w 5729713"/>
              <a:gd name="connsiteY20" fmla="*/ 1845841 h 7483532"/>
              <a:gd name="connsiteX21" fmla="*/ 5653228 w 5729713"/>
              <a:gd name="connsiteY21" fmla="*/ 1892539 h 7483532"/>
              <a:gd name="connsiteX22" fmla="*/ 5644927 w 5729713"/>
              <a:gd name="connsiteY22" fmla="*/ 1920016 h 7483532"/>
              <a:gd name="connsiteX23" fmla="*/ 5632778 w 5729713"/>
              <a:gd name="connsiteY23" fmla="*/ 2156974 h 7483532"/>
              <a:gd name="connsiteX24" fmla="*/ 5633023 w 5729713"/>
              <a:gd name="connsiteY24" fmla="*/ 2158031 h 7483532"/>
              <a:gd name="connsiteX25" fmla="*/ 5634869 w 5729713"/>
              <a:gd name="connsiteY25" fmla="*/ 2186458 h 7483532"/>
              <a:gd name="connsiteX26" fmla="*/ 5628870 w 5729713"/>
              <a:gd name="connsiteY26" fmla="*/ 2302550 h 7483532"/>
              <a:gd name="connsiteX27" fmla="*/ 5628739 w 5729713"/>
              <a:gd name="connsiteY27" fmla="*/ 2371239 h 7483532"/>
              <a:gd name="connsiteX28" fmla="*/ 5639936 w 5729713"/>
              <a:gd name="connsiteY28" fmla="*/ 2396107 h 7483532"/>
              <a:gd name="connsiteX29" fmla="*/ 5515442 w 5729713"/>
              <a:gd name="connsiteY29" fmla="*/ 4429281 h 7483532"/>
              <a:gd name="connsiteX30" fmla="*/ 5508368 w 5729713"/>
              <a:gd name="connsiteY30" fmla="*/ 4544493 h 7483532"/>
              <a:gd name="connsiteX31" fmla="*/ 5485186 w 5729713"/>
              <a:gd name="connsiteY31" fmla="*/ 4983082 h 7483532"/>
              <a:gd name="connsiteX32" fmla="*/ 5351322 w 5729713"/>
              <a:gd name="connsiteY32" fmla="*/ 7444701 h 7483532"/>
              <a:gd name="connsiteX33" fmla="*/ 5307853 w 5729713"/>
              <a:gd name="connsiteY33" fmla="*/ 7483480 h 7483532"/>
              <a:gd name="connsiteX34" fmla="*/ 4475249 w 5729713"/>
              <a:gd name="connsiteY34" fmla="*/ 7439846 h 7483532"/>
              <a:gd name="connsiteX35" fmla="*/ 4475247 w 5729713"/>
              <a:gd name="connsiteY35" fmla="*/ 7439846 h 7483532"/>
              <a:gd name="connsiteX36" fmla="*/ 57561 w 5729713"/>
              <a:gd name="connsiteY36" fmla="*/ 7179080 h 7483532"/>
              <a:gd name="connsiteX37" fmla="*/ 5 w 5729713"/>
              <a:gd name="connsiteY37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724357 w 5729713"/>
              <a:gd name="connsiteY7" fmla="*/ 375186 h 7483532"/>
              <a:gd name="connsiteX8" fmla="*/ 5711798 w 5729713"/>
              <a:gd name="connsiteY8" fmla="*/ 589539 h 7483532"/>
              <a:gd name="connsiteX9" fmla="*/ 5685602 w 5729713"/>
              <a:gd name="connsiteY9" fmla="*/ 1118408 h 7483532"/>
              <a:gd name="connsiteX10" fmla="*/ 5683406 w 5729713"/>
              <a:gd name="connsiteY10" fmla="*/ 1162019 h 7483532"/>
              <a:gd name="connsiteX11" fmla="*/ 5684721 w 5729713"/>
              <a:gd name="connsiteY11" fmla="*/ 1167671 h 7483532"/>
              <a:gd name="connsiteX12" fmla="*/ 5686567 w 5729713"/>
              <a:gd name="connsiteY12" fmla="*/ 1196099 h 7483532"/>
              <a:gd name="connsiteX13" fmla="*/ 5680437 w 5729713"/>
              <a:gd name="connsiteY13" fmla="*/ 1380880 h 7483532"/>
              <a:gd name="connsiteX14" fmla="*/ 5685817 w 5729713"/>
              <a:gd name="connsiteY14" fmla="*/ 1405761 h 7483532"/>
              <a:gd name="connsiteX15" fmla="*/ 5687161 w 5729713"/>
              <a:gd name="connsiteY15" fmla="*/ 1571576 h 7483532"/>
              <a:gd name="connsiteX16" fmla="*/ 5680495 w 5729713"/>
              <a:gd name="connsiteY16" fmla="*/ 1627866 h 7483532"/>
              <a:gd name="connsiteX17" fmla="*/ 5664813 w 5729713"/>
              <a:gd name="connsiteY17" fmla="*/ 1743947 h 7483532"/>
              <a:gd name="connsiteX18" fmla="*/ 5665821 w 5729713"/>
              <a:gd name="connsiteY18" fmla="*/ 1832929 h 7483532"/>
              <a:gd name="connsiteX19" fmla="*/ 5659718 w 5729713"/>
              <a:gd name="connsiteY19" fmla="*/ 1845841 h 7483532"/>
              <a:gd name="connsiteX20" fmla="*/ 5653228 w 5729713"/>
              <a:gd name="connsiteY20" fmla="*/ 1892539 h 7483532"/>
              <a:gd name="connsiteX21" fmla="*/ 5644927 w 5729713"/>
              <a:gd name="connsiteY21" fmla="*/ 1920016 h 7483532"/>
              <a:gd name="connsiteX22" fmla="*/ 5632778 w 5729713"/>
              <a:gd name="connsiteY22" fmla="*/ 2156974 h 7483532"/>
              <a:gd name="connsiteX23" fmla="*/ 5633023 w 5729713"/>
              <a:gd name="connsiteY23" fmla="*/ 2158031 h 7483532"/>
              <a:gd name="connsiteX24" fmla="*/ 5634869 w 5729713"/>
              <a:gd name="connsiteY24" fmla="*/ 2186458 h 7483532"/>
              <a:gd name="connsiteX25" fmla="*/ 5628870 w 5729713"/>
              <a:gd name="connsiteY25" fmla="*/ 2302550 h 7483532"/>
              <a:gd name="connsiteX26" fmla="*/ 5628739 w 5729713"/>
              <a:gd name="connsiteY26" fmla="*/ 2371239 h 7483532"/>
              <a:gd name="connsiteX27" fmla="*/ 5639936 w 5729713"/>
              <a:gd name="connsiteY27" fmla="*/ 2396107 h 7483532"/>
              <a:gd name="connsiteX28" fmla="*/ 5515442 w 5729713"/>
              <a:gd name="connsiteY28" fmla="*/ 4429281 h 7483532"/>
              <a:gd name="connsiteX29" fmla="*/ 5508368 w 5729713"/>
              <a:gd name="connsiteY29" fmla="*/ 4544493 h 7483532"/>
              <a:gd name="connsiteX30" fmla="*/ 5485186 w 5729713"/>
              <a:gd name="connsiteY30" fmla="*/ 4983082 h 7483532"/>
              <a:gd name="connsiteX31" fmla="*/ 5351322 w 5729713"/>
              <a:gd name="connsiteY31" fmla="*/ 7444701 h 7483532"/>
              <a:gd name="connsiteX32" fmla="*/ 5307853 w 5729713"/>
              <a:gd name="connsiteY32" fmla="*/ 7483480 h 7483532"/>
              <a:gd name="connsiteX33" fmla="*/ 4475249 w 5729713"/>
              <a:gd name="connsiteY33" fmla="*/ 7439846 h 7483532"/>
              <a:gd name="connsiteX34" fmla="*/ 4475247 w 5729713"/>
              <a:gd name="connsiteY34" fmla="*/ 7439846 h 7483532"/>
              <a:gd name="connsiteX35" fmla="*/ 57561 w 5729713"/>
              <a:gd name="connsiteY35" fmla="*/ 7179080 h 7483532"/>
              <a:gd name="connsiteX36" fmla="*/ 5 w 5729713"/>
              <a:gd name="connsiteY36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724357 w 5729713"/>
              <a:gd name="connsiteY7" fmla="*/ 375186 h 7483532"/>
              <a:gd name="connsiteX8" fmla="*/ 5685602 w 5729713"/>
              <a:gd name="connsiteY8" fmla="*/ 1118408 h 7483532"/>
              <a:gd name="connsiteX9" fmla="*/ 5683406 w 5729713"/>
              <a:gd name="connsiteY9" fmla="*/ 1162019 h 7483532"/>
              <a:gd name="connsiteX10" fmla="*/ 5684721 w 5729713"/>
              <a:gd name="connsiteY10" fmla="*/ 1167671 h 7483532"/>
              <a:gd name="connsiteX11" fmla="*/ 5686567 w 5729713"/>
              <a:gd name="connsiteY11" fmla="*/ 1196099 h 7483532"/>
              <a:gd name="connsiteX12" fmla="*/ 5680437 w 5729713"/>
              <a:gd name="connsiteY12" fmla="*/ 1380880 h 7483532"/>
              <a:gd name="connsiteX13" fmla="*/ 5685817 w 5729713"/>
              <a:gd name="connsiteY13" fmla="*/ 1405761 h 7483532"/>
              <a:gd name="connsiteX14" fmla="*/ 5687161 w 5729713"/>
              <a:gd name="connsiteY14" fmla="*/ 1571576 h 7483532"/>
              <a:gd name="connsiteX15" fmla="*/ 5680495 w 5729713"/>
              <a:gd name="connsiteY15" fmla="*/ 1627866 h 7483532"/>
              <a:gd name="connsiteX16" fmla="*/ 5664813 w 5729713"/>
              <a:gd name="connsiteY16" fmla="*/ 1743947 h 7483532"/>
              <a:gd name="connsiteX17" fmla="*/ 5665821 w 5729713"/>
              <a:gd name="connsiteY17" fmla="*/ 1832929 h 7483532"/>
              <a:gd name="connsiteX18" fmla="*/ 5659718 w 5729713"/>
              <a:gd name="connsiteY18" fmla="*/ 1845841 h 7483532"/>
              <a:gd name="connsiteX19" fmla="*/ 5653228 w 5729713"/>
              <a:gd name="connsiteY19" fmla="*/ 1892539 h 7483532"/>
              <a:gd name="connsiteX20" fmla="*/ 5644927 w 5729713"/>
              <a:gd name="connsiteY20" fmla="*/ 1920016 h 7483532"/>
              <a:gd name="connsiteX21" fmla="*/ 5632778 w 5729713"/>
              <a:gd name="connsiteY21" fmla="*/ 2156974 h 7483532"/>
              <a:gd name="connsiteX22" fmla="*/ 5633023 w 5729713"/>
              <a:gd name="connsiteY22" fmla="*/ 2158031 h 7483532"/>
              <a:gd name="connsiteX23" fmla="*/ 5634869 w 5729713"/>
              <a:gd name="connsiteY23" fmla="*/ 2186458 h 7483532"/>
              <a:gd name="connsiteX24" fmla="*/ 5628870 w 5729713"/>
              <a:gd name="connsiteY24" fmla="*/ 2302550 h 7483532"/>
              <a:gd name="connsiteX25" fmla="*/ 5628739 w 5729713"/>
              <a:gd name="connsiteY25" fmla="*/ 2371239 h 7483532"/>
              <a:gd name="connsiteX26" fmla="*/ 5639936 w 5729713"/>
              <a:gd name="connsiteY26" fmla="*/ 2396107 h 7483532"/>
              <a:gd name="connsiteX27" fmla="*/ 5515442 w 5729713"/>
              <a:gd name="connsiteY27" fmla="*/ 4429281 h 7483532"/>
              <a:gd name="connsiteX28" fmla="*/ 5508368 w 5729713"/>
              <a:gd name="connsiteY28" fmla="*/ 4544493 h 7483532"/>
              <a:gd name="connsiteX29" fmla="*/ 5485186 w 5729713"/>
              <a:gd name="connsiteY29" fmla="*/ 4983082 h 7483532"/>
              <a:gd name="connsiteX30" fmla="*/ 5351322 w 5729713"/>
              <a:gd name="connsiteY30" fmla="*/ 7444701 h 7483532"/>
              <a:gd name="connsiteX31" fmla="*/ 5307853 w 5729713"/>
              <a:gd name="connsiteY31" fmla="*/ 7483480 h 7483532"/>
              <a:gd name="connsiteX32" fmla="*/ 4475249 w 5729713"/>
              <a:gd name="connsiteY32" fmla="*/ 7439846 h 7483532"/>
              <a:gd name="connsiteX33" fmla="*/ 4475247 w 5729713"/>
              <a:gd name="connsiteY33" fmla="*/ 7439846 h 7483532"/>
              <a:gd name="connsiteX34" fmla="*/ 57561 w 5729713"/>
              <a:gd name="connsiteY34" fmla="*/ 7179080 h 7483532"/>
              <a:gd name="connsiteX35" fmla="*/ 5 w 5729713"/>
              <a:gd name="connsiteY35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685602 w 5729713"/>
              <a:gd name="connsiteY7" fmla="*/ 1118408 h 7483532"/>
              <a:gd name="connsiteX8" fmla="*/ 5683406 w 5729713"/>
              <a:gd name="connsiteY8" fmla="*/ 1162019 h 7483532"/>
              <a:gd name="connsiteX9" fmla="*/ 5684721 w 5729713"/>
              <a:gd name="connsiteY9" fmla="*/ 1167671 h 7483532"/>
              <a:gd name="connsiteX10" fmla="*/ 5686567 w 5729713"/>
              <a:gd name="connsiteY10" fmla="*/ 1196099 h 7483532"/>
              <a:gd name="connsiteX11" fmla="*/ 5680437 w 5729713"/>
              <a:gd name="connsiteY11" fmla="*/ 1380880 h 7483532"/>
              <a:gd name="connsiteX12" fmla="*/ 5685817 w 5729713"/>
              <a:gd name="connsiteY12" fmla="*/ 1405761 h 7483532"/>
              <a:gd name="connsiteX13" fmla="*/ 5687161 w 5729713"/>
              <a:gd name="connsiteY13" fmla="*/ 1571576 h 7483532"/>
              <a:gd name="connsiteX14" fmla="*/ 5680495 w 5729713"/>
              <a:gd name="connsiteY14" fmla="*/ 1627866 h 7483532"/>
              <a:gd name="connsiteX15" fmla="*/ 5664813 w 5729713"/>
              <a:gd name="connsiteY15" fmla="*/ 1743947 h 7483532"/>
              <a:gd name="connsiteX16" fmla="*/ 5665821 w 5729713"/>
              <a:gd name="connsiteY16" fmla="*/ 1832929 h 7483532"/>
              <a:gd name="connsiteX17" fmla="*/ 5659718 w 5729713"/>
              <a:gd name="connsiteY17" fmla="*/ 1845841 h 7483532"/>
              <a:gd name="connsiteX18" fmla="*/ 5653228 w 5729713"/>
              <a:gd name="connsiteY18" fmla="*/ 1892539 h 7483532"/>
              <a:gd name="connsiteX19" fmla="*/ 5644927 w 5729713"/>
              <a:gd name="connsiteY19" fmla="*/ 1920016 h 7483532"/>
              <a:gd name="connsiteX20" fmla="*/ 5632778 w 5729713"/>
              <a:gd name="connsiteY20" fmla="*/ 2156974 h 7483532"/>
              <a:gd name="connsiteX21" fmla="*/ 5633023 w 5729713"/>
              <a:gd name="connsiteY21" fmla="*/ 2158031 h 7483532"/>
              <a:gd name="connsiteX22" fmla="*/ 5634869 w 5729713"/>
              <a:gd name="connsiteY22" fmla="*/ 2186458 h 7483532"/>
              <a:gd name="connsiteX23" fmla="*/ 5628870 w 5729713"/>
              <a:gd name="connsiteY23" fmla="*/ 2302550 h 7483532"/>
              <a:gd name="connsiteX24" fmla="*/ 5628739 w 5729713"/>
              <a:gd name="connsiteY24" fmla="*/ 2371239 h 7483532"/>
              <a:gd name="connsiteX25" fmla="*/ 5639936 w 5729713"/>
              <a:gd name="connsiteY25" fmla="*/ 2396107 h 7483532"/>
              <a:gd name="connsiteX26" fmla="*/ 5515442 w 5729713"/>
              <a:gd name="connsiteY26" fmla="*/ 4429281 h 7483532"/>
              <a:gd name="connsiteX27" fmla="*/ 5508368 w 5729713"/>
              <a:gd name="connsiteY27" fmla="*/ 4544493 h 7483532"/>
              <a:gd name="connsiteX28" fmla="*/ 5485186 w 5729713"/>
              <a:gd name="connsiteY28" fmla="*/ 4983082 h 7483532"/>
              <a:gd name="connsiteX29" fmla="*/ 5351322 w 5729713"/>
              <a:gd name="connsiteY29" fmla="*/ 7444701 h 7483532"/>
              <a:gd name="connsiteX30" fmla="*/ 5307853 w 5729713"/>
              <a:gd name="connsiteY30" fmla="*/ 7483480 h 7483532"/>
              <a:gd name="connsiteX31" fmla="*/ 4475249 w 5729713"/>
              <a:gd name="connsiteY31" fmla="*/ 7439846 h 7483532"/>
              <a:gd name="connsiteX32" fmla="*/ 4475247 w 5729713"/>
              <a:gd name="connsiteY32" fmla="*/ 7439846 h 7483532"/>
              <a:gd name="connsiteX33" fmla="*/ 57561 w 5729713"/>
              <a:gd name="connsiteY33" fmla="*/ 7179080 h 7483532"/>
              <a:gd name="connsiteX34" fmla="*/ 5 w 5729713"/>
              <a:gd name="connsiteY34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685602 w 5729713"/>
              <a:gd name="connsiteY7" fmla="*/ 1118408 h 7483532"/>
              <a:gd name="connsiteX8" fmla="*/ 5683406 w 5729713"/>
              <a:gd name="connsiteY8" fmla="*/ 1162019 h 7483532"/>
              <a:gd name="connsiteX9" fmla="*/ 5684721 w 5729713"/>
              <a:gd name="connsiteY9" fmla="*/ 1167671 h 7483532"/>
              <a:gd name="connsiteX10" fmla="*/ 5686567 w 5729713"/>
              <a:gd name="connsiteY10" fmla="*/ 1196099 h 7483532"/>
              <a:gd name="connsiteX11" fmla="*/ 5680437 w 5729713"/>
              <a:gd name="connsiteY11" fmla="*/ 1380880 h 7483532"/>
              <a:gd name="connsiteX12" fmla="*/ 5687161 w 5729713"/>
              <a:gd name="connsiteY12" fmla="*/ 1571576 h 7483532"/>
              <a:gd name="connsiteX13" fmla="*/ 5680495 w 5729713"/>
              <a:gd name="connsiteY13" fmla="*/ 1627866 h 7483532"/>
              <a:gd name="connsiteX14" fmla="*/ 5664813 w 5729713"/>
              <a:gd name="connsiteY14" fmla="*/ 1743947 h 7483532"/>
              <a:gd name="connsiteX15" fmla="*/ 5665821 w 5729713"/>
              <a:gd name="connsiteY15" fmla="*/ 1832929 h 7483532"/>
              <a:gd name="connsiteX16" fmla="*/ 5659718 w 5729713"/>
              <a:gd name="connsiteY16" fmla="*/ 1845841 h 7483532"/>
              <a:gd name="connsiteX17" fmla="*/ 5653228 w 5729713"/>
              <a:gd name="connsiteY17" fmla="*/ 1892539 h 7483532"/>
              <a:gd name="connsiteX18" fmla="*/ 5644927 w 5729713"/>
              <a:gd name="connsiteY18" fmla="*/ 1920016 h 7483532"/>
              <a:gd name="connsiteX19" fmla="*/ 5632778 w 5729713"/>
              <a:gd name="connsiteY19" fmla="*/ 2156974 h 7483532"/>
              <a:gd name="connsiteX20" fmla="*/ 5633023 w 5729713"/>
              <a:gd name="connsiteY20" fmla="*/ 2158031 h 7483532"/>
              <a:gd name="connsiteX21" fmla="*/ 5634869 w 5729713"/>
              <a:gd name="connsiteY21" fmla="*/ 2186458 h 7483532"/>
              <a:gd name="connsiteX22" fmla="*/ 5628870 w 5729713"/>
              <a:gd name="connsiteY22" fmla="*/ 2302550 h 7483532"/>
              <a:gd name="connsiteX23" fmla="*/ 5628739 w 5729713"/>
              <a:gd name="connsiteY23" fmla="*/ 2371239 h 7483532"/>
              <a:gd name="connsiteX24" fmla="*/ 5639936 w 5729713"/>
              <a:gd name="connsiteY24" fmla="*/ 2396107 h 7483532"/>
              <a:gd name="connsiteX25" fmla="*/ 5515442 w 5729713"/>
              <a:gd name="connsiteY25" fmla="*/ 4429281 h 7483532"/>
              <a:gd name="connsiteX26" fmla="*/ 5508368 w 5729713"/>
              <a:gd name="connsiteY26" fmla="*/ 4544493 h 7483532"/>
              <a:gd name="connsiteX27" fmla="*/ 5485186 w 5729713"/>
              <a:gd name="connsiteY27" fmla="*/ 4983082 h 7483532"/>
              <a:gd name="connsiteX28" fmla="*/ 5351322 w 5729713"/>
              <a:gd name="connsiteY28" fmla="*/ 7444701 h 7483532"/>
              <a:gd name="connsiteX29" fmla="*/ 5307853 w 5729713"/>
              <a:gd name="connsiteY29" fmla="*/ 7483480 h 7483532"/>
              <a:gd name="connsiteX30" fmla="*/ 4475249 w 5729713"/>
              <a:gd name="connsiteY30" fmla="*/ 7439846 h 7483532"/>
              <a:gd name="connsiteX31" fmla="*/ 4475247 w 5729713"/>
              <a:gd name="connsiteY31" fmla="*/ 7439846 h 7483532"/>
              <a:gd name="connsiteX32" fmla="*/ 57561 w 5729713"/>
              <a:gd name="connsiteY32" fmla="*/ 7179080 h 7483532"/>
              <a:gd name="connsiteX33" fmla="*/ 5 w 5729713"/>
              <a:gd name="connsiteY33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685602 w 5729713"/>
              <a:gd name="connsiteY7" fmla="*/ 1118408 h 7483532"/>
              <a:gd name="connsiteX8" fmla="*/ 5683406 w 5729713"/>
              <a:gd name="connsiteY8" fmla="*/ 1162019 h 7483532"/>
              <a:gd name="connsiteX9" fmla="*/ 5686567 w 5729713"/>
              <a:gd name="connsiteY9" fmla="*/ 1196099 h 7483532"/>
              <a:gd name="connsiteX10" fmla="*/ 5680437 w 5729713"/>
              <a:gd name="connsiteY10" fmla="*/ 1380880 h 7483532"/>
              <a:gd name="connsiteX11" fmla="*/ 5687161 w 5729713"/>
              <a:gd name="connsiteY11" fmla="*/ 1571576 h 7483532"/>
              <a:gd name="connsiteX12" fmla="*/ 5680495 w 5729713"/>
              <a:gd name="connsiteY12" fmla="*/ 1627866 h 7483532"/>
              <a:gd name="connsiteX13" fmla="*/ 5664813 w 5729713"/>
              <a:gd name="connsiteY13" fmla="*/ 1743947 h 7483532"/>
              <a:gd name="connsiteX14" fmla="*/ 5665821 w 5729713"/>
              <a:gd name="connsiteY14" fmla="*/ 1832929 h 7483532"/>
              <a:gd name="connsiteX15" fmla="*/ 5659718 w 5729713"/>
              <a:gd name="connsiteY15" fmla="*/ 1845841 h 7483532"/>
              <a:gd name="connsiteX16" fmla="*/ 5653228 w 5729713"/>
              <a:gd name="connsiteY16" fmla="*/ 1892539 h 7483532"/>
              <a:gd name="connsiteX17" fmla="*/ 5644927 w 5729713"/>
              <a:gd name="connsiteY17" fmla="*/ 1920016 h 7483532"/>
              <a:gd name="connsiteX18" fmla="*/ 5632778 w 5729713"/>
              <a:gd name="connsiteY18" fmla="*/ 2156974 h 7483532"/>
              <a:gd name="connsiteX19" fmla="*/ 5633023 w 5729713"/>
              <a:gd name="connsiteY19" fmla="*/ 2158031 h 7483532"/>
              <a:gd name="connsiteX20" fmla="*/ 5634869 w 5729713"/>
              <a:gd name="connsiteY20" fmla="*/ 2186458 h 7483532"/>
              <a:gd name="connsiteX21" fmla="*/ 5628870 w 5729713"/>
              <a:gd name="connsiteY21" fmla="*/ 2302550 h 7483532"/>
              <a:gd name="connsiteX22" fmla="*/ 5628739 w 5729713"/>
              <a:gd name="connsiteY22" fmla="*/ 2371239 h 7483532"/>
              <a:gd name="connsiteX23" fmla="*/ 5639936 w 5729713"/>
              <a:gd name="connsiteY23" fmla="*/ 2396107 h 7483532"/>
              <a:gd name="connsiteX24" fmla="*/ 5515442 w 5729713"/>
              <a:gd name="connsiteY24" fmla="*/ 4429281 h 7483532"/>
              <a:gd name="connsiteX25" fmla="*/ 5508368 w 5729713"/>
              <a:gd name="connsiteY25" fmla="*/ 4544493 h 7483532"/>
              <a:gd name="connsiteX26" fmla="*/ 5485186 w 5729713"/>
              <a:gd name="connsiteY26" fmla="*/ 4983082 h 7483532"/>
              <a:gd name="connsiteX27" fmla="*/ 5351322 w 5729713"/>
              <a:gd name="connsiteY27" fmla="*/ 7444701 h 7483532"/>
              <a:gd name="connsiteX28" fmla="*/ 5307853 w 5729713"/>
              <a:gd name="connsiteY28" fmla="*/ 7483480 h 7483532"/>
              <a:gd name="connsiteX29" fmla="*/ 4475249 w 5729713"/>
              <a:gd name="connsiteY29" fmla="*/ 7439846 h 7483532"/>
              <a:gd name="connsiteX30" fmla="*/ 4475247 w 5729713"/>
              <a:gd name="connsiteY30" fmla="*/ 7439846 h 7483532"/>
              <a:gd name="connsiteX31" fmla="*/ 57561 w 5729713"/>
              <a:gd name="connsiteY31" fmla="*/ 7179080 h 7483532"/>
              <a:gd name="connsiteX32" fmla="*/ 5 w 5729713"/>
              <a:gd name="connsiteY32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685602 w 5729713"/>
              <a:gd name="connsiteY7" fmla="*/ 1118408 h 7483532"/>
              <a:gd name="connsiteX8" fmla="*/ 5686567 w 5729713"/>
              <a:gd name="connsiteY8" fmla="*/ 1196099 h 7483532"/>
              <a:gd name="connsiteX9" fmla="*/ 5680437 w 5729713"/>
              <a:gd name="connsiteY9" fmla="*/ 1380880 h 7483532"/>
              <a:gd name="connsiteX10" fmla="*/ 5687161 w 5729713"/>
              <a:gd name="connsiteY10" fmla="*/ 1571576 h 7483532"/>
              <a:gd name="connsiteX11" fmla="*/ 5680495 w 5729713"/>
              <a:gd name="connsiteY11" fmla="*/ 1627866 h 7483532"/>
              <a:gd name="connsiteX12" fmla="*/ 5664813 w 5729713"/>
              <a:gd name="connsiteY12" fmla="*/ 1743947 h 7483532"/>
              <a:gd name="connsiteX13" fmla="*/ 5665821 w 5729713"/>
              <a:gd name="connsiteY13" fmla="*/ 1832929 h 7483532"/>
              <a:gd name="connsiteX14" fmla="*/ 5659718 w 5729713"/>
              <a:gd name="connsiteY14" fmla="*/ 1845841 h 7483532"/>
              <a:gd name="connsiteX15" fmla="*/ 5653228 w 5729713"/>
              <a:gd name="connsiteY15" fmla="*/ 1892539 h 7483532"/>
              <a:gd name="connsiteX16" fmla="*/ 5644927 w 5729713"/>
              <a:gd name="connsiteY16" fmla="*/ 1920016 h 7483532"/>
              <a:gd name="connsiteX17" fmla="*/ 5632778 w 5729713"/>
              <a:gd name="connsiteY17" fmla="*/ 2156974 h 7483532"/>
              <a:gd name="connsiteX18" fmla="*/ 5633023 w 5729713"/>
              <a:gd name="connsiteY18" fmla="*/ 2158031 h 7483532"/>
              <a:gd name="connsiteX19" fmla="*/ 5634869 w 5729713"/>
              <a:gd name="connsiteY19" fmla="*/ 2186458 h 7483532"/>
              <a:gd name="connsiteX20" fmla="*/ 5628870 w 5729713"/>
              <a:gd name="connsiteY20" fmla="*/ 2302550 h 7483532"/>
              <a:gd name="connsiteX21" fmla="*/ 5628739 w 5729713"/>
              <a:gd name="connsiteY21" fmla="*/ 2371239 h 7483532"/>
              <a:gd name="connsiteX22" fmla="*/ 5639936 w 5729713"/>
              <a:gd name="connsiteY22" fmla="*/ 2396107 h 7483532"/>
              <a:gd name="connsiteX23" fmla="*/ 5515442 w 5729713"/>
              <a:gd name="connsiteY23" fmla="*/ 4429281 h 7483532"/>
              <a:gd name="connsiteX24" fmla="*/ 5508368 w 5729713"/>
              <a:gd name="connsiteY24" fmla="*/ 4544493 h 7483532"/>
              <a:gd name="connsiteX25" fmla="*/ 5485186 w 5729713"/>
              <a:gd name="connsiteY25" fmla="*/ 4983082 h 7483532"/>
              <a:gd name="connsiteX26" fmla="*/ 5351322 w 5729713"/>
              <a:gd name="connsiteY26" fmla="*/ 7444701 h 7483532"/>
              <a:gd name="connsiteX27" fmla="*/ 5307853 w 5729713"/>
              <a:gd name="connsiteY27" fmla="*/ 7483480 h 7483532"/>
              <a:gd name="connsiteX28" fmla="*/ 4475249 w 5729713"/>
              <a:gd name="connsiteY28" fmla="*/ 7439846 h 7483532"/>
              <a:gd name="connsiteX29" fmla="*/ 4475247 w 5729713"/>
              <a:gd name="connsiteY29" fmla="*/ 7439846 h 7483532"/>
              <a:gd name="connsiteX30" fmla="*/ 57561 w 5729713"/>
              <a:gd name="connsiteY30" fmla="*/ 7179080 h 7483532"/>
              <a:gd name="connsiteX31" fmla="*/ 5 w 5729713"/>
              <a:gd name="connsiteY31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685602 w 5729713"/>
              <a:gd name="connsiteY7" fmla="*/ 1118408 h 7483532"/>
              <a:gd name="connsiteX8" fmla="*/ 5686567 w 5729713"/>
              <a:gd name="connsiteY8" fmla="*/ 1196099 h 7483532"/>
              <a:gd name="connsiteX9" fmla="*/ 5680437 w 5729713"/>
              <a:gd name="connsiteY9" fmla="*/ 1380880 h 7483532"/>
              <a:gd name="connsiteX10" fmla="*/ 5687161 w 5729713"/>
              <a:gd name="connsiteY10" fmla="*/ 1571576 h 7483532"/>
              <a:gd name="connsiteX11" fmla="*/ 5680495 w 5729713"/>
              <a:gd name="connsiteY11" fmla="*/ 1627866 h 7483532"/>
              <a:gd name="connsiteX12" fmla="*/ 5664813 w 5729713"/>
              <a:gd name="connsiteY12" fmla="*/ 1743947 h 7483532"/>
              <a:gd name="connsiteX13" fmla="*/ 5665821 w 5729713"/>
              <a:gd name="connsiteY13" fmla="*/ 1832929 h 7483532"/>
              <a:gd name="connsiteX14" fmla="*/ 5659718 w 5729713"/>
              <a:gd name="connsiteY14" fmla="*/ 1845841 h 7483532"/>
              <a:gd name="connsiteX15" fmla="*/ 5653228 w 5729713"/>
              <a:gd name="connsiteY15" fmla="*/ 1892539 h 7483532"/>
              <a:gd name="connsiteX16" fmla="*/ 5644927 w 5729713"/>
              <a:gd name="connsiteY16" fmla="*/ 1920016 h 7483532"/>
              <a:gd name="connsiteX17" fmla="*/ 5632778 w 5729713"/>
              <a:gd name="connsiteY17" fmla="*/ 2156974 h 7483532"/>
              <a:gd name="connsiteX18" fmla="*/ 5634869 w 5729713"/>
              <a:gd name="connsiteY18" fmla="*/ 2186458 h 7483532"/>
              <a:gd name="connsiteX19" fmla="*/ 5628870 w 5729713"/>
              <a:gd name="connsiteY19" fmla="*/ 2302550 h 7483532"/>
              <a:gd name="connsiteX20" fmla="*/ 5628739 w 5729713"/>
              <a:gd name="connsiteY20" fmla="*/ 2371239 h 7483532"/>
              <a:gd name="connsiteX21" fmla="*/ 5639936 w 5729713"/>
              <a:gd name="connsiteY21" fmla="*/ 2396107 h 7483532"/>
              <a:gd name="connsiteX22" fmla="*/ 5515442 w 5729713"/>
              <a:gd name="connsiteY22" fmla="*/ 4429281 h 7483532"/>
              <a:gd name="connsiteX23" fmla="*/ 5508368 w 5729713"/>
              <a:gd name="connsiteY23" fmla="*/ 4544493 h 7483532"/>
              <a:gd name="connsiteX24" fmla="*/ 5485186 w 5729713"/>
              <a:gd name="connsiteY24" fmla="*/ 4983082 h 7483532"/>
              <a:gd name="connsiteX25" fmla="*/ 5351322 w 5729713"/>
              <a:gd name="connsiteY25" fmla="*/ 7444701 h 7483532"/>
              <a:gd name="connsiteX26" fmla="*/ 5307853 w 5729713"/>
              <a:gd name="connsiteY26" fmla="*/ 7483480 h 7483532"/>
              <a:gd name="connsiteX27" fmla="*/ 4475249 w 5729713"/>
              <a:gd name="connsiteY27" fmla="*/ 7439846 h 7483532"/>
              <a:gd name="connsiteX28" fmla="*/ 4475247 w 5729713"/>
              <a:gd name="connsiteY28" fmla="*/ 7439846 h 7483532"/>
              <a:gd name="connsiteX29" fmla="*/ 57561 w 5729713"/>
              <a:gd name="connsiteY29" fmla="*/ 7179080 h 7483532"/>
              <a:gd name="connsiteX30" fmla="*/ 5 w 5729713"/>
              <a:gd name="connsiteY30" fmla="*/ 7163519 h 7483532"/>
              <a:gd name="connsiteX0" fmla="*/ 5 w 5729713"/>
              <a:gd name="connsiteY0" fmla="*/ 7163519 h 7483532"/>
              <a:gd name="connsiteX1" fmla="*/ 354466 w 5729713"/>
              <a:gd name="connsiteY1" fmla="*/ 57078 h 7483532"/>
              <a:gd name="connsiteX2" fmla="*/ 410296 w 5729713"/>
              <a:gd name="connsiteY2" fmla="*/ 7134 h 7483532"/>
              <a:gd name="connsiteX3" fmla="*/ 1242894 w 5729713"/>
              <a:gd name="connsiteY3" fmla="*/ 50768 h 7483532"/>
              <a:gd name="connsiteX4" fmla="*/ 1242901 w 5729713"/>
              <a:gd name="connsiteY4" fmla="*/ 50765 h 7483532"/>
              <a:gd name="connsiteX5" fmla="*/ 5719942 w 5729713"/>
              <a:gd name="connsiteY5" fmla="*/ 314477 h 7483532"/>
              <a:gd name="connsiteX6" fmla="*/ 5729713 w 5729713"/>
              <a:gd name="connsiteY6" fmla="*/ 317414 h 7483532"/>
              <a:gd name="connsiteX7" fmla="*/ 5685602 w 5729713"/>
              <a:gd name="connsiteY7" fmla="*/ 1118408 h 7483532"/>
              <a:gd name="connsiteX8" fmla="*/ 5686567 w 5729713"/>
              <a:gd name="connsiteY8" fmla="*/ 1196099 h 7483532"/>
              <a:gd name="connsiteX9" fmla="*/ 5680437 w 5729713"/>
              <a:gd name="connsiteY9" fmla="*/ 1380880 h 7483532"/>
              <a:gd name="connsiteX10" fmla="*/ 5687161 w 5729713"/>
              <a:gd name="connsiteY10" fmla="*/ 1571576 h 7483532"/>
              <a:gd name="connsiteX11" fmla="*/ 5680495 w 5729713"/>
              <a:gd name="connsiteY11" fmla="*/ 1627866 h 7483532"/>
              <a:gd name="connsiteX12" fmla="*/ 5664813 w 5729713"/>
              <a:gd name="connsiteY12" fmla="*/ 1743947 h 7483532"/>
              <a:gd name="connsiteX13" fmla="*/ 5665821 w 5729713"/>
              <a:gd name="connsiteY13" fmla="*/ 1832929 h 7483532"/>
              <a:gd name="connsiteX14" fmla="*/ 5653228 w 5729713"/>
              <a:gd name="connsiteY14" fmla="*/ 1892539 h 7483532"/>
              <a:gd name="connsiteX15" fmla="*/ 5644927 w 5729713"/>
              <a:gd name="connsiteY15" fmla="*/ 1920016 h 7483532"/>
              <a:gd name="connsiteX16" fmla="*/ 5632778 w 5729713"/>
              <a:gd name="connsiteY16" fmla="*/ 2156974 h 7483532"/>
              <a:gd name="connsiteX17" fmla="*/ 5634869 w 5729713"/>
              <a:gd name="connsiteY17" fmla="*/ 2186458 h 7483532"/>
              <a:gd name="connsiteX18" fmla="*/ 5628870 w 5729713"/>
              <a:gd name="connsiteY18" fmla="*/ 2302550 h 7483532"/>
              <a:gd name="connsiteX19" fmla="*/ 5628739 w 5729713"/>
              <a:gd name="connsiteY19" fmla="*/ 2371239 h 7483532"/>
              <a:gd name="connsiteX20" fmla="*/ 5639936 w 5729713"/>
              <a:gd name="connsiteY20" fmla="*/ 2396107 h 7483532"/>
              <a:gd name="connsiteX21" fmla="*/ 5515442 w 5729713"/>
              <a:gd name="connsiteY21" fmla="*/ 4429281 h 7483532"/>
              <a:gd name="connsiteX22" fmla="*/ 5508368 w 5729713"/>
              <a:gd name="connsiteY22" fmla="*/ 4544493 h 7483532"/>
              <a:gd name="connsiteX23" fmla="*/ 5485186 w 5729713"/>
              <a:gd name="connsiteY23" fmla="*/ 4983082 h 7483532"/>
              <a:gd name="connsiteX24" fmla="*/ 5351322 w 5729713"/>
              <a:gd name="connsiteY24" fmla="*/ 7444701 h 7483532"/>
              <a:gd name="connsiteX25" fmla="*/ 5307853 w 5729713"/>
              <a:gd name="connsiteY25" fmla="*/ 7483480 h 7483532"/>
              <a:gd name="connsiteX26" fmla="*/ 4475249 w 5729713"/>
              <a:gd name="connsiteY26" fmla="*/ 7439846 h 7483532"/>
              <a:gd name="connsiteX27" fmla="*/ 4475247 w 5729713"/>
              <a:gd name="connsiteY27" fmla="*/ 7439846 h 7483532"/>
              <a:gd name="connsiteX28" fmla="*/ 57561 w 5729713"/>
              <a:gd name="connsiteY28" fmla="*/ 7179080 h 7483532"/>
              <a:gd name="connsiteX29" fmla="*/ 5 w 5729713"/>
              <a:gd name="connsiteY29" fmla="*/ 7163519 h 748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29713" h="7483532">
                <a:moveTo>
                  <a:pt x="5" y="7163519"/>
                </a:moveTo>
                <a:cubicBezTo>
                  <a:pt x="118159" y="4794705"/>
                  <a:pt x="310880" y="1250972"/>
                  <a:pt x="354466" y="57078"/>
                </a:cubicBezTo>
                <a:cubicBezTo>
                  <a:pt x="357512" y="-26357"/>
                  <a:pt x="387520" y="5940"/>
                  <a:pt x="410296" y="7134"/>
                </a:cubicBezTo>
                <a:lnTo>
                  <a:pt x="1242894" y="50768"/>
                </a:lnTo>
                <a:cubicBezTo>
                  <a:pt x="1242896" y="50767"/>
                  <a:pt x="1242899" y="50766"/>
                  <a:pt x="1242901" y="50765"/>
                </a:cubicBezTo>
                <a:lnTo>
                  <a:pt x="5719942" y="314477"/>
                </a:lnTo>
                <a:lnTo>
                  <a:pt x="5729713" y="317414"/>
                </a:lnTo>
                <a:cubicBezTo>
                  <a:pt x="5723990" y="451403"/>
                  <a:pt x="5693320" y="977641"/>
                  <a:pt x="5685602" y="1118408"/>
                </a:cubicBezTo>
                <a:cubicBezTo>
                  <a:pt x="5685924" y="1144305"/>
                  <a:pt x="5686245" y="1170202"/>
                  <a:pt x="5686567" y="1196099"/>
                </a:cubicBezTo>
                <a:cubicBezTo>
                  <a:pt x="5685853" y="1231634"/>
                  <a:pt x="5680562" y="1345936"/>
                  <a:pt x="5680437" y="1380880"/>
                </a:cubicBezTo>
                <a:cubicBezTo>
                  <a:pt x="5680536" y="1443459"/>
                  <a:pt x="5687151" y="1530412"/>
                  <a:pt x="5687161" y="1571576"/>
                </a:cubicBezTo>
                <a:cubicBezTo>
                  <a:pt x="5686794" y="1584784"/>
                  <a:pt x="5680862" y="1614657"/>
                  <a:pt x="5680495" y="1627866"/>
                </a:cubicBezTo>
                <a:cubicBezTo>
                  <a:pt x="5674569" y="1690263"/>
                  <a:pt x="5670918" y="1705451"/>
                  <a:pt x="5664813" y="1743947"/>
                </a:cubicBezTo>
                <a:lnTo>
                  <a:pt x="5665821" y="1832929"/>
                </a:lnTo>
                <a:lnTo>
                  <a:pt x="5653228" y="1892539"/>
                </a:lnTo>
                <a:lnTo>
                  <a:pt x="5644927" y="1920016"/>
                </a:lnTo>
                <a:lnTo>
                  <a:pt x="5632778" y="2156974"/>
                </a:lnTo>
                <a:cubicBezTo>
                  <a:pt x="5631102" y="2201381"/>
                  <a:pt x="5635520" y="2162195"/>
                  <a:pt x="5634869" y="2186458"/>
                </a:cubicBezTo>
                <a:cubicBezTo>
                  <a:pt x="5621319" y="2218626"/>
                  <a:pt x="5646894" y="2262634"/>
                  <a:pt x="5628870" y="2302550"/>
                </a:cubicBezTo>
                <a:cubicBezTo>
                  <a:pt x="5624211" y="2317231"/>
                  <a:pt x="5621846" y="2362657"/>
                  <a:pt x="5628739" y="2371239"/>
                </a:cubicBezTo>
                <a:cubicBezTo>
                  <a:pt x="5629758" y="2380709"/>
                  <a:pt x="5632254" y="2391749"/>
                  <a:pt x="5639936" y="2396107"/>
                </a:cubicBezTo>
                <a:cubicBezTo>
                  <a:pt x="5618133" y="2750044"/>
                  <a:pt x="5568708" y="3560972"/>
                  <a:pt x="5515442" y="4429281"/>
                </a:cubicBezTo>
                <a:lnTo>
                  <a:pt x="5508368" y="4544493"/>
                </a:lnTo>
                <a:lnTo>
                  <a:pt x="5485186" y="4983082"/>
                </a:lnTo>
                <a:cubicBezTo>
                  <a:pt x="5428494" y="6052470"/>
                  <a:pt x="5377353" y="6997409"/>
                  <a:pt x="5351322" y="7444701"/>
                </a:cubicBezTo>
                <a:cubicBezTo>
                  <a:pt x="5350007" y="7467302"/>
                  <a:pt x="5330607" y="7484614"/>
                  <a:pt x="5307853" y="7483480"/>
                </a:cubicBezTo>
                <a:lnTo>
                  <a:pt x="4475249" y="7439846"/>
                </a:lnTo>
                <a:lnTo>
                  <a:pt x="4475247" y="7439846"/>
                </a:lnTo>
                <a:lnTo>
                  <a:pt x="57561" y="7179080"/>
                </a:lnTo>
                <a:cubicBezTo>
                  <a:pt x="50476" y="7171262"/>
                  <a:pt x="-556" y="7174849"/>
                  <a:pt x="5" y="71635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Объект 3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E751221-ED86-3B33-4314-5E917EF35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151251">
            <a:off x="4506166" y="822791"/>
            <a:ext cx="6814585" cy="492353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E377B-73FA-84E2-85B8-5F66C3F29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160" y="1295400"/>
            <a:ext cx="4243330" cy="29315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Результаты опроса</a:t>
            </a:r>
          </a:p>
        </p:txBody>
      </p:sp>
    </p:spTree>
    <p:extLst>
      <p:ext uri="{BB962C8B-B14F-4D97-AF65-F5344CB8AC3E}">
        <p14:creationId xmlns:p14="http://schemas.microsoft.com/office/powerpoint/2010/main" val="300434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41B98B-6E41-475D-97DA-426952893D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5A84C6-7CFF-4BEC-9A76-A46ABA945E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2179475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810 w 12192000"/>
              <a:gd name="connsiteY144" fmla="*/ 1797886 h 2237474"/>
              <a:gd name="connsiteX145" fmla="*/ 4379064 w 12192000"/>
              <a:gd name="connsiteY145" fmla="*/ 1817177 h 2237474"/>
              <a:gd name="connsiteX146" fmla="*/ 4319209 w 12192000"/>
              <a:gd name="connsiteY146" fmla="*/ 1834833 h 2237474"/>
              <a:gd name="connsiteX147" fmla="*/ 4306907 w 12192000"/>
              <a:gd name="connsiteY147" fmla="*/ 1841641 h 2237474"/>
              <a:gd name="connsiteX148" fmla="*/ 4290981 w 12192000"/>
              <a:gd name="connsiteY148" fmla="*/ 1839677 h 2237474"/>
              <a:gd name="connsiteX149" fmla="*/ 4285792 w 12192000"/>
              <a:gd name="connsiteY149" fmla="*/ 1836231 h 2237474"/>
              <a:gd name="connsiteX150" fmla="*/ 4238372 w 12192000"/>
              <a:gd name="connsiteY150" fmla="*/ 1851480 h 2237474"/>
              <a:gd name="connsiteX151" fmla="*/ 4232517 w 12192000"/>
              <a:gd name="connsiteY151" fmla="*/ 1852567 h 2237474"/>
              <a:gd name="connsiteX152" fmla="*/ 4191732 w 12192000"/>
              <a:gd name="connsiteY152" fmla="*/ 1857328 h 2237474"/>
              <a:gd name="connsiteX153" fmla="*/ 4065532 w 12192000"/>
              <a:gd name="connsiteY153" fmla="*/ 1855477 h 2237474"/>
              <a:gd name="connsiteX154" fmla="*/ 4028460 w 12192000"/>
              <a:gd name="connsiteY154" fmla="*/ 1855137 h 2237474"/>
              <a:gd name="connsiteX155" fmla="*/ 4002267 w 12192000"/>
              <a:gd name="connsiteY155" fmla="*/ 1852352 h 2237474"/>
              <a:gd name="connsiteX156" fmla="*/ 3931396 w 12192000"/>
              <a:gd name="connsiteY156" fmla="*/ 1858915 h 2237474"/>
              <a:gd name="connsiteX157" fmla="*/ 3812162 w 12192000"/>
              <a:gd name="connsiteY157" fmla="*/ 1875501 h 2237474"/>
              <a:gd name="connsiteX158" fmla="*/ 3767672 w 12192000"/>
              <a:gd name="connsiteY158" fmla="*/ 1874600 h 2237474"/>
              <a:gd name="connsiteX159" fmla="*/ 3764741 w 12192000"/>
              <a:gd name="connsiteY159" fmla="*/ 1869433 h 2237474"/>
              <a:gd name="connsiteX160" fmla="*/ 3751332 w 12192000"/>
              <a:gd name="connsiteY160" fmla="*/ 1869854 h 2237474"/>
              <a:gd name="connsiteX161" fmla="*/ 3748155 w 12192000"/>
              <a:gd name="connsiteY161" fmla="*/ 1868903 h 2237474"/>
              <a:gd name="connsiteX162" fmla="*/ 3729530 w 12192000"/>
              <a:gd name="connsiteY162" fmla="*/ 1864513 h 2237474"/>
              <a:gd name="connsiteX163" fmla="*/ 3680177 w 12192000"/>
              <a:gd name="connsiteY163" fmla="*/ 1881552 h 2237474"/>
              <a:gd name="connsiteX164" fmla="*/ 3567259 w 12192000"/>
              <a:gd name="connsiteY164" fmla="*/ 1893482 h 2237474"/>
              <a:gd name="connsiteX165" fmla="*/ 3405770 w 12192000"/>
              <a:gd name="connsiteY165" fmla="*/ 1904591 h 2237474"/>
              <a:gd name="connsiteX166" fmla="*/ 3280097 w 12192000"/>
              <a:gd name="connsiteY166" fmla="*/ 1919610 h 2237474"/>
              <a:gd name="connsiteX167" fmla="*/ 3123424 w 12192000"/>
              <a:gd name="connsiteY167" fmla="*/ 1952930 h 2237474"/>
              <a:gd name="connsiteX168" fmla="*/ 3009910 w 12192000"/>
              <a:gd name="connsiteY168" fmla="*/ 1957866 h 2237474"/>
              <a:gd name="connsiteX169" fmla="*/ 2995934 w 12192000"/>
              <a:gd name="connsiteY169" fmla="*/ 1967085 h 2237474"/>
              <a:gd name="connsiteX170" fmla="*/ 2980071 w 12192000"/>
              <a:gd name="connsiteY170" fmla="*/ 1972988 h 2237474"/>
              <a:gd name="connsiteX171" fmla="*/ 2978094 w 12192000"/>
              <a:gd name="connsiteY171" fmla="*/ 1972369 h 2237474"/>
              <a:gd name="connsiteX172" fmla="*/ 2942858 w 12192000"/>
              <a:gd name="connsiteY172" fmla="*/ 1981367 h 2237474"/>
              <a:gd name="connsiteX173" fmla="*/ 2875436 w 12192000"/>
              <a:gd name="connsiteY173" fmla="*/ 1996977 h 2237474"/>
              <a:gd name="connsiteX174" fmla="*/ 2874892 w 12192000"/>
              <a:gd name="connsiteY174" fmla="*/ 1996085 h 2237474"/>
              <a:gd name="connsiteX175" fmla="*/ 2864145 w 12192000"/>
              <a:gd name="connsiteY175" fmla="*/ 1994061 h 2237474"/>
              <a:gd name="connsiteX176" fmla="*/ 2843662 w 12192000"/>
              <a:gd name="connsiteY176" fmla="*/ 1992498 h 2237474"/>
              <a:gd name="connsiteX177" fmla="*/ 2796128 w 12192000"/>
              <a:gd name="connsiteY177" fmla="*/ 1976403 h 2237474"/>
              <a:gd name="connsiteX178" fmla="*/ 2756784 w 12192000"/>
              <a:gd name="connsiteY178" fmla="*/ 1985116 h 2237474"/>
              <a:gd name="connsiteX179" fmla="*/ 2748833 w 12192000"/>
              <a:gd name="connsiteY179" fmla="*/ 1986323 h 2237474"/>
              <a:gd name="connsiteX180" fmla="*/ 2748661 w 12192000"/>
              <a:gd name="connsiteY180" fmla="*/ 1986122 h 2237474"/>
              <a:gd name="connsiteX181" fmla="*/ 2740251 w 12192000"/>
              <a:gd name="connsiteY181" fmla="*/ 1986946 h 2237474"/>
              <a:gd name="connsiteX182" fmla="*/ 2718916 w 12192000"/>
              <a:gd name="connsiteY182" fmla="*/ 1990867 h 2237474"/>
              <a:gd name="connsiteX183" fmla="*/ 2713522 w 12192000"/>
              <a:gd name="connsiteY183" fmla="*/ 1990173 h 2237474"/>
              <a:gd name="connsiteX184" fmla="*/ 2680597 w 12192000"/>
              <a:gd name="connsiteY184" fmla="*/ 1984996 h 2237474"/>
              <a:gd name="connsiteX185" fmla="*/ 2578178 w 12192000"/>
              <a:gd name="connsiteY185" fmla="*/ 1990531 h 2237474"/>
              <a:gd name="connsiteX186" fmla="*/ 2476147 w 12192000"/>
              <a:gd name="connsiteY186" fmla="*/ 1998305 h 2237474"/>
              <a:gd name="connsiteX187" fmla="*/ 2373568 w 12192000"/>
              <a:gd name="connsiteY187" fmla="*/ 2003219 h 2237474"/>
              <a:gd name="connsiteX188" fmla="*/ 2321399 w 12192000"/>
              <a:gd name="connsiteY188" fmla="*/ 1989467 h 2237474"/>
              <a:gd name="connsiteX189" fmla="*/ 2315525 w 12192000"/>
              <a:gd name="connsiteY189" fmla="*/ 1989708 h 2237474"/>
              <a:gd name="connsiteX190" fmla="*/ 2300792 w 12192000"/>
              <a:gd name="connsiteY190" fmla="*/ 1994290 h 2237474"/>
              <a:gd name="connsiteX191" fmla="*/ 2295469 w 12192000"/>
              <a:gd name="connsiteY191" fmla="*/ 1996659 h 2237474"/>
              <a:gd name="connsiteX192" fmla="*/ 2287219 w 12192000"/>
              <a:gd name="connsiteY192" fmla="*/ 1998750 h 2237474"/>
              <a:gd name="connsiteX193" fmla="*/ 2286948 w 12192000"/>
              <a:gd name="connsiteY193" fmla="*/ 1998596 h 2237474"/>
              <a:gd name="connsiteX194" fmla="*/ 2243069 w 12192000"/>
              <a:gd name="connsiteY194" fmla="*/ 2015111 h 2237474"/>
              <a:gd name="connsiteX195" fmla="*/ 2186609 w 12192000"/>
              <a:gd name="connsiteY195" fmla="*/ 2008263 h 2237474"/>
              <a:gd name="connsiteX196" fmla="*/ 2164831 w 12192000"/>
              <a:gd name="connsiteY196" fmla="*/ 2010143 h 2237474"/>
              <a:gd name="connsiteX197" fmla="*/ 2152836 w 12192000"/>
              <a:gd name="connsiteY197" fmla="*/ 2010048 h 2237474"/>
              <a:gd name="connsiteX198" fmla="*/ 2117102 w 12192000"/>
              <a:gd name="connsiteY198" fmla="*/ 2023004 h 2237474"/>
              <a:gd name="connsiteX199" fmla="*/ 2111935 w 12192000"/>
              <a:gd name="connsiteY199" fmla="*/ 2023163 h 2237474"/>
              <a:gd name="connsiteX200" fmla="*/ 2089991 w 12192000"/>
              <a:gd name="connsiteY200" fmla="*/ 2034193 h 2237474"/>
              <a:gd name="connsiteX201" fmla="*/ 2058061 w 12192000"/>
              <a:gd name="connsiteY201" fmla="*/ 2047942 h 2237474"/>
              <a:gd name="connsiteX202" fmla="*/ 2055737 w 12192000"/>
              <a:gd name="connsiteY202" fmla="*/ 2047704 h 2237474"/>
              <a:gd name="connsiteX203" fmla="*/ 2042244 w 12192000"/>
              <a:gd name="connsiteY203" fmla="*/ 2055560 h 2237474"/>
              <a:gd name="connsiteX204" fmla="*/ 1976224 w 12192000"/>
              <a:gd name="connsiteY204" fmla="*/ 2074257 h 2237474"/>
              <a:gd name="connsiteX205" fmla="*/ 1877728 w 12192000"/>
              <a:gd name="connsiteY205" fmla="*/ 2101004 h 2237474"/>
              <a:gd name="connsiteX206" fmla="*/ 1759056 w 12192000"/>
              <a:gd name="connsiteY206" fmla="*/ 2125608 h 2237474"/>
              <a:gd name="connsiteX207" fmla="*/ 1637948 w 12192000"/>
              <a:gd name="connsiteY207" fmla="*/ 2172597 h 2237474"/>
              <a:gd name="connsiteX208" fmla="*/ 1434549 w 12192000"/>
              <a:gd name="connsiteY208" fmla="*/ 2234522 h 2237474"/>
              <a:gd name="connsiteX209" fmla="*/ 1398481 w 12192000"/>
              <a:gd name="connsiteY209" fmla="*/ 2237074 h 2237474"/>
              <a:gd name="connsiteX210" fmla="*/ 1398407 w 12192000"/>
              <a:gd name="connsiteY210" fmla="*/ 2237095 h 2237474"/>
              <a:gd name="connsiteX211" fmla="*/ 1370962 w 12192000"/>
              <a:gd name="connsiteY211" fmla="*/ 2237474 h 2237474"/>
              <a:gd name="connsiteX212" fmla="*/ 1356367 w 12192000"/>
              <a:gd name="connsiteY212" fmla="*/ 2235089 h 2237474"/>
              <a:gd name="connsiteX213" fmla="*/ 1324828 w 12192000"/>
              <a:gd name="connsiteY213" fmla="*/ 2231968 h 2237474"/>
              <a:gd name="connsiteX214" fmla="*/ 1297744 w 12192000"/>
              <a:gd name="connsiteY214" fmla="*/ 2235849 h 2237474"/>
              <a:gd name="connsiteX215" fmla="*/ 1286236 w 12192000"/>
              <a:gd name="connsiteY215" fmla="*/ 2233135 h 2237474"/>
              <a:gd name="connsiteX216" fmla="*/ 1283504 w 12192000"/>
              <a:gd name="connsiteY216" fmla="*/ 2233797 h 2237474"/>
              <a:gd name="connsiteX217" fmla="*/ 1279765 w 12192000"/>
              <a:gd name="connsiteY217" fmla="*/ 2229639 h 2237474"/>
              <a:gd name="connsiteX218" fmla="*/ 1195347 w 12192000"/>
              <a:gd name="connsiteY218" fmla="*/ 2212354 h 2237474"/>
              <a:gd name="connsiteX219" fmla="*/ 970251 w 12192000"/>
              <a:gd name="connsiteY219" fmla="*/ 2221029 h 2237474"/>
              <a:gd name="connsiteX220" fmla="*/ 812914 w 12192000"/>
              <a:gd name="connsiteY220" fmla="*/ 2202752 h 2237474"/>
              <a:gd name="connsiteX221" fmla="*/ 800195 w 12192000"/>
              <a:gd name="connsiteY221" fmla="*/ 2209407 h 2237474"/>
              <a:gd name="connsiteX222" fmla="*/ 784978 w 12192000"/>
              <a:gd name="connsiteY222" fmla="*/ 2212360 h 2237474"/>
              <a:gd name="connsiteX223" fmla="*/ 681987 w 12192000"/>
              <a:gd name="connsiteY223" fmla="*/ 2216757 h 2237474"/>
              <a:gd name="connsiteX224" fmla="*/ 669923 w 12192000"/>
              <a:gd name="connsiteY224" fmla="*/ 2211682 h 2237474"/>
              <a:gd name="connsiteX225" fmla="*/ 648680 w 12192000"/>
              <a:gd name="connsiteY225" fmla="*/ 2206229 h 2237474"/>
              <a:gd name="connsiteX226" fmla="*/ 597225 w 12192000"/>
              <a:gd name="connsiteY226" fmla="*/ 2180999 h 2237474"/>
              <a:gd name="connsiteX227" fmla="*/ 558449 w 12192000"/>
              <a:gd name="connsiteY227" fmla="*/ 2182346 h 2237474"/>
              <a:gd name="connsiteX228" fmla="*/ 550517 w 12192000"/>
              <a:gd name="connsiteY228" fmla="*/ 2182060 h 2237474"/>
              <a:gd name="connsiteX229" fmla="*/ 550309 w 12192000"/>
              <a:gd name="connsiteY229" fmla="*/ 2181825 h 2237474"/>
              <a:gd name="connsiteX230" fmla="*/ 541836 w 12192000"/>
              <a:gd name="connsiteY230" fmla="*/ 2181063 h 2237474"/>
              <a:gd name="connsiteX231" fmla="*/ 536057 w 12192000"/>
              <a:gd name="connsiteY231" fmla="*/ 2181537 h 2237474"/>
              <a:gd name="connsiteX232" fmla="*/ 520671 w 12192000"/>
              <a:gd name="connsiteY232" fmla="*/ 2180980 h 2237474"/>
              <a:gd name="connsiteX233" fmla="*/ 515024 w 12192000"/>
              <a:gd name="connsiteY233" fmla="*/ 2179258 h 2237474"/>
              <a:gd name="connsiteX234" fmla="*/ 512278 w 12192000"/>
              <a:gd name="connsiteY234" fmla="*/ 2176369 h 2237474"/>
              <a:gd name="connsiteX235" fmla="*/ 480419 w 12192000"/>
              <a:gd name="connsiteY235" fmla="*/ 2167807 h 2237474"/>
              <a:gd name="connsiteX236" fmla="*/ 413835 w 12192000"/>
              <a:gd name="connsiteY236" fmla="*/ 2156783 h 2237474"/>
              <a:gd name="connsiteX237" fmla="*/ 376513 w 12192000"/>
              <a:gd name="connsiteY237" fmla="*/ 2154014 h 2237474"/>
              <a:gd name="connsiteX238" fmla="*/ 273386 w 12192000"/>
              <a:gd name="connsiteY238" fmla="*/ 2142551 h 2237474"/>
              <a:gd name="connsiteX239" fmla="*/ 169207 w 12192000"/>
              <a:gd name="connsiteY239" fmla="*/ 2128100 h 2237474"/>
              <a:gd name="connsiteX240" fmla="*/ 93149 w 12192000"/>
              <a:gd name="connsiteY240" fmla="*/ 2105324 h 2237474"/>
              <a:gd name="connsiteX241" fmla="*/ 88109 w 12192000"/>
              <a:gd name="connsiteY241" fmla="*/ 2106704 h 2237474"/>
              <a:gd name="connsiteX242" fmla="*/ 80022 w 12192000"/>
              <a:gd name="connsiteY242" fmla="*/ 2107254 h 2237474"/>
              <a:gd name="connsiteX243" fmla="*/ 79717 w 12192000"/>
              <a:gd name="connsiteY243" fmla="*/ 2107046 h 2237474"/>
              <a:gd name="connsiteX244" fmla="*/ 72352 w 12192000"/>
              <a:gd name="connsiteY244" fmla="*/ 2107991 h 2237474"/>
              <a:gd name="connsiteX245" fmla="*/ 37645 w 12192000"/>
              <a:gd name="connsiteY245" fmla="*/ 2115401 h 2237474"/>
              <a:gd name="connsiteX246" fmla="*/ 4572 w 12192000"/>
              <a:gd name="connsiteY246" fmla="*/ 2111091 h 2237474"/>
              <a:gd name="connsiteX247" fmla="*/ 0 w 12192000"/>
              <a:gd name="connsiteY247" fmla="*/ 2110468 h 2237474"/>
              <a:gd name="connsiteX248" fmla="*/ 0 w 12192000"/>
              <a:gd name="connsiteY2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459810 w 12192000"/>
              <a:gd name="connsiteY143" fmla="*/ 1797886 h 2237474"/>
              <a:gd name="connsiteX144" fmla="*/ 4379064 w 12192000"/>
              <a:gd name="connsiteY144" fmla="*/ 1817177 h 2237474"/>
              <a:gd name="connsiteX145" fmla="*/ 4319209 w 12192000"/>
              <a:gd name="connsiteY145" fmla="*/ 1834833 h 2237474"/>
              <a:gd name="connsiteX146" fmla="*/ 4306907 w 12192000"/>
              <a:gd name="connsiteY146" fmla="*/ 1841641 h 2237474"/>
              <a:gd name="connsiteX147" fmla="*/ 4290981 w 12192000"/>
              <a:gd name="connsiteY147" fmla="*/ 1839677 h 2237474"/>
              <a:gd name="connsiteX148" fmla="*/ 4285792 w 12192000"/>
              <a:gd name="connsiteY148" fmla="*/ 1836231 h 2237474"/>
              <a:gd name="connsiteX149" fmla="*/ 4238372 w 12192000"/>
              <a:gd name="connsiteY149" fmla="*/ 1851480 h 2237474"/>
              <a:gd name="connsiteX150" fmla="*/ 4232517 w 12192000"/>
              <a:gd name="connsiteY150" fmla="*/ 1852567 h 2237474"/>
              <a:gd name="connsiteX151" fmla="*/ 4191732 w 12192000"/>
              <a:gd name="connsiteY151" fmla="*/ 1857328 h 2237474"/>
              <a:gd name="connsiteX152" fmla="*/ 4065532 w 12192000"/>
              <a:gd name="connsiteY152" fmla="*/ 1855477 h 2237474"/>
              <a:gd name="connsiteX153" fmla="*/ 4028460 w 12192000"/>
              <a:gd name="connsiteY153" fmla="*/ 1855137 h 2237474"/>
              <a:gd name="connsiteX154" fmla="*/ 4002267 w 12192000"/>
              <a:gd name="connsiteY154" fmla="*/ 1852352 h 2237474"/>
              <a:gd name="connsiteX155" fmla="*/ 3931396 w 12192000"/>
              <a:gd name="connsiteY155" fmla="*/ 1858915 h 2237474"/>
              <a:gd name="connsiteX156" fmla="*/ 3812162 w 12192000"/>
              <a:gd name="connsiteY156" fmla="*/ 1875501 h 2237474"/>
              <a:gd name="connsiteX157" fmla="*/ 3767672 w 12192000"/>
              <a:gd name="connsiteY157" fmla="*/ 1874600 h 2237474"/>
              <a:gd name="connsiteX158" fmla="*/ 3764741 w 12192000"/>
              <a:gd name="connsiteY158" fmla="*/ 1869433 h 2237474"/>
              <a:gd name="connsiteX159" fmla="*/ 3751332 w 12192000"/>
              <a:gd name="connsiteY159" fmla="*/ 1869854 h 2237474"/>
              <a:gd name="connsiteX160" fmla="*/ 3748155 w 12192000"/>
              <a:gd name="connsiteY160" fmla="*/ 1868903 h 2237474"/>
              <a:gd name="connsiteX161" fmla="*/ 3729530 w 12192000"/>
              <a:gd name="connsiteY161" fmla="*/ 1864513 h 2237474"/>
              <a:gd name="connsiteX162" fmla="*/ 3680177 w 12192000"/>
              <a:gd name="connsiteY162" fmla="*/ 1881552 h 2237474"/>
              <a:gd name="connsiteX163" fmla="*/ 3567259 w 12192000"/>
              <a:gd name="connsiteY163" fmla="*/ 1893482 h 2237474"/>
              <a:gd name="connsiteX164" fmla="*/ 3405770 w 12192000"/>
              <a:gd name="connsiteY164" fmla="*/ 1904591 h 2237474"/>
              <a:gd name="connsiteX165" fmla="*/ 3280097 w 12192000"/>
              <a:gd name="connsiteY165" fmla="*/ 1919610 h 2237474"/>
              <a:gd name="connsiteX166" fmla="*/ 3123424 w 12192000"/>
              <a:gd name="connsiteY166" fmla="*/ 1952930 h 2237474"/>
              <a:gd name="connsiteX167" fmla="*/ 3009910 w 12192000"/>
              <a:gd name="connsiteY167" fmla="*/ 1957866 h 2237474"/>
              <a:gd name="connsiteX168" fmla="*/ 2995934 w 12192000"/>
              <a:gd name="connsiteY168" fmla="*/ 1967085 h 2237474"/>
              <a:gd name="connsiteX169" fmla="*/ 2980071 w 12192000"/>
              <a:gd name="connsiteY169" fmla="*/ 1972988 h 2237474"/>
              <a:gd name="connsiteX170" fmla="*/ 2978094 w 12192000"/>
              <a:gd name="connsiteY170" fmla="*/ 1972369 h 2237474"/>
              <a:gd name="connsiteX171" fmla="*/ 2942858 w 12192000"/>
              <a:gd name="connsiteY171" fmla="*/ 1981367 h 2237474"/>
              <a:gd name="connsiteX172" fmla="*/ 2875436 w 12192000"/>
              <a:gd name="connsiteY172" fmla="*/ 1996977 h 2237474"/>
              <a:gd name="connsiteX173" fmla="*/ 2874892 w 12192000"/>
              <a:gd name="connsiteY173" fmla="*/ 1996085 h 2237474"/>
              <a:gd name="connsiteX174" fmla="*/ 2864145 w 12192000"/>
              <a:gd name="connsiteY174" fmla="*/ 1994061 h 2237474"/>
              <a:gd name="connsiteX175" fmla="*/ 2843662 w 12192000"/>
              <a:gd name="connsiteY175" fmla="*/ 1992498 h 2237474"/>
              <a:gd name="connsiteX176" fmla="*/ 2796128 w 12192000"/>
              <a:gd name="connsiteY176" fmla="*/ 1976403 h 2237474"/>
              <a:gd name="connsiteX177" fmla="*/ 2756784 w 12192000"/>
              <a:gd name="connsiteY177" fmla="*/ 1985116 h 2237474"/>
              <a:gd name="connsiteX178" fmla="*/ 2748833 w 12192000"/>
              <a:gd name="connsiteY178" fmla="*/ 1986323 h 2237474"/>
              <a:gd name="connsiteX179" fmla="*/ 2748661 w 12192000"/>
              <a:gd name="connsiteY179" fmla="*/ 1986122 h 2237474"/>
              <a:gd name="connsiteX180" fmla="*/ 2740251 w 12192000"/>
              <a:gd name="connsiteY180" fmla="*/ 1986946 h 2237474"/>
              <a:gd name="connsiteX181" fmla="*/ 2718916 w 12192000"/>
              <a:gd name="connsiteY181" fmla="*/ 1990867 h 2237474"/>
              <a:gd name="connsiteX182" fmla="*/ 2713522 w 12192000"/>
              <a:gd name="connsiteY182" fmla="*/ 1990173 h 2237474"/>
              <a:gd name="connsiteX183" fmla="*/ 2680597 w 12192000"/>
              <a:gd name="connsiteY183" fmla="*/ 1984996 h 2237474"/>
              <a:gd name="connsiteX184" fmla="*/ 2578178 w 12192000"/>
              <a:gd name="connsiteY184" fmla="*/ 1990531 h 2237474"/>
              <a:gd name="connsiteX185" fmla="*/ 2476147 w 12192000"/>
              <a:gd name="connsiteY185" fmla="*/ 1998305 h 2237474"/>
              <a:gd name="connsiteX186" fmla="*/ 2373568 w 12192000"/>
              <a:gd name="connsiteY186" fmla="*/ 2003219 h 2237474"/>
              <a:gd name="connsiteX187" fmla="*/ 2321399 w 12192000"/>
              <a:gd name="connsiteY187" fmla="*/ 1989467 h 2237474"/>
              <a:gd name="connsiteX188" fmla="*/ 2315525 w 12192000"/>
              <a:gd name="connsiteY188" fmla="*/ 1989708 h 2237474"/>
              <a:gd name="connsiteX189" fmla="*/ 2300792 w 12192000"/>
              <a:gd name="connsiteY189" fmla="*/ 1994290 h 2237474"/>
              <a:gd name="connsiteX190" fmla="*/ 2295469 w 12192000"/>
              <a:gd name="connsiteY190" fmla="*/ 1996659 h 2237474"/>
              <a:gd name="connsiteX191" fmla="*/ 2287219 w 12192000"/>
              <a:gd name="connsiteY191" fmla="*/ 1998750 h 2237474"/>
              <a:gd name="connsiteX192" fmla="*/ 2286948 w 12192000"/>
              <a:gd name="connsiteY192" fmla="*/ 1998596 h 2237474"/>
              <a:gd name="connsiteX193" fmla="*/ 2243069 w 12192000"/>
              <a:gd name="connsiteY193" fmla="*/ 2015111 h 2237474"/>
              <a:gd name="connsiteX194" fmla="*/ 2186609 w 12192000"/>
              <a:gd name="connsiteY194" fmla="*/ 2008263 h 2237474"/>
              <a:gd name="connsiteX195" fmla="*/ 2164831 w 12192000"/>
              <a:gd name="connsiteY195" fmla="*/ 2010143 h 2237474"/>
              <a:gd name="connsiteX196" fmla="*/ 2152836 w 12192000"/>
              <a:gd name="connsiteY196" fmla="*/ 2010048 h 2237474"/>
              <a:gd name="connsiteX197" fmla="*/ 2117102 w 12192000"/>
              <a:gd name="connsiteY197" fmla="*/ 2023004 h 2237474"/>
              <a:gd name="connsiteX198" fmla="*/ 2111935 w 12192000"/>
              <a:gd name="connsiteY198" fmla="*/ 2023163 h 2237474"/>
              <a:gd name="connsiteX199" fmla="*/ 2089991 w 12192000"/>
              <a:gd name="connsiteY199" fmla="*/ 2034193 h 2237474"/>
              <a:gd name="connsiteX200" fmla="*/ 2058061 w 12192000"/>
              <a:gd name="connsiteY200" fmla="*/ 2047942 h 2237474"/>
              <a:gd name="connsiteX201" fmla="*/ 2055737 w 12192000"/>
              <a:gd name="connsiteY201" fmla="*/ 2047704 h 2237474"/>
              <a:gd name="connsiteX202" fmla="*/ 2042244 w 12192000"/>
              <a:gd name="connsiteY202" fmla="*/ 2055560 h 2237474"/>
              <a:gd name="connsiteX203" fmla="*/ 1976224 w 12192000"/>
              <a:gd name="connsiteY203" fmla="*/ 2074257 h 2237474"/>
              <a:gd name="connsiteX204" fmla="*/ 1877728 w 12192000"/>
              <a:gd name="connsiteY204" fmla="*/ 2101004 h 2237474"/>
              <a:gd name="connsiteX205" fmla="*/ 1759056 w 12192000"/>
              <a:gd name="connsiteY205" fmla="*/ 2125608 h 2237474"/>
              <a:gd name="connsiteX206" fmla="*/ 1637948 w 12192000"/>
              <a:gd name="connsiteY206" fmla="*/ 2172597 h 2237474"/>
              <a:gd name="connsiteX207" fmla="*/ 1434549 w 12192000"/>
              <a:gd name="connsiteY207" fmla="*/ 2234522 h 2237474"/>
              <a:gd name="connsiteX208" fmla="*/ 1398481 w 12192000"/>
              <a:gd name="connsiteY208" fmla="*/ 2237074 h 2237474"/>
              <a:gd name="connsiteX209" fmla="*/ 1398407 w 12192000"/>
              <a:gd name="connsiteY209" fmla="*/ 2237095 h 2237474"/>
              <a:gd name="connsiteX210" fmla="*/ 1370962 w 12192000"/>
              <a:gd name="connsiteY210" fmla="*/ 2237474 h 2237474"/>
              <a:gd name="connsiteX211" fmla="*/ 1356367 w 12192000"/>
              <a:gd name="connsiteY211" fmla="*/ 2235089 h 2237474"/>
              <a:gd name="connsiteX212" fmla="*/ 1324828 w 12192000"/>
              <a:gd name="connsiteY212" fmla="*/ 2231968 h 2237474"/>
              <a:gd name="connsiteX213" fmla="*/ 1297744 w 12192000"/>
              <a:gd name="connsiteY213" fmla="*/ 2235849 h 2237474"/>
              <a:gd name="connsiteX214" fmla="*/ 1286236 w 12192000"/>
              <a:gd name="connsiteY214" fmla="*/ 2233135 h 2237474"/>
              <a:gd name="connsiteX215" fmla="*/ 1283504 w 12192000"/>
              <a:gd name="connsiteY215" fmla="*/ 2233797 h 2237474"/>
              <a:gd name="connsiteX216" fmla="*/ 1279765 w 12192000"/>
              <a:gd name="connsiteY216" fmla="*/ 2229639 h 2237474"/>
              <a:gd name="connsiteX217" fmla="*/ 1195347 w 12192000"/>
              <a:gd name="connsiteY217" fmla="*/ 2212354 h 2237474"/>
              <a:gd name="connsiteX218" fmla="*/ 970251 w 12192000"/>
              <a:gd name="connsiteY218" fmla="*/ 2221029 h 2237474"/>
              <a:gd name="connsiteX219" fmla="*/ 812914 w 12192000"/>
              <a:gd name="connsiteY219" fmla="*/ 2202752 h 2237474"/>
              <a:gd name="connsiteX220" fmla="*/ 800195 w 12192000"/>
              <a:gd name="connsiteY220" fmla="*/ 2209407 h 2237474"/>
              <a:gd name="connsiteX221" fmla="*/ 784978 w 12192000"/>
              <a:gd name="connsiteY221" fmla="*/ 2212360 h 2237474"/>
              <a:gd name="connsiteX222" fmla="*/ 681987 w 12192000"/>
              <a:gd name="connsiteY222" fmla="*/ 2216757 h 2237474"/>
              <a:gd name="connsiteX223" fmla="*/ 669923 w 12192000"/>
              <a:gd name="connsiteY223" fmla="*/ 2211682 h 2237474"/>
              <a:gd name="connsiteX224" fmla="*/ 648680 w 12192000"/>
              <a:gd name="connsiteY224" fmla="*/ 2206229 h 2237474"/>
              <a:gd name="connsiteX225" fmla="*/ 597225 w 12192000"/>
              <a:gd name="connsiteY225" fmla="*/ 2180999 h 2237474"/>
              <a:gd name="connsiteX226" fmla="*/ 558449 w 12192000"/>
              <a:gd name="connsiteY226" fmla="*/ 2182346 h 2237474"/>
              <a:gd name="connsiteX227" fmla="*/ 550517 w 12192000"/>
              <a:gd name="connsiteY227" fmla="*/ 2182060 h 2237474"/>
              <a:gd name="connsiteX228" fmla="*/ 550309 w 12192000"/>
              <a:gd name="connsiteY228" fmla="*/ 2181825 h 2237474"/>
              <a:gd name="connsiteX229" fmla="*/ 541836 w 12192000"/>
              <a:gd name="connsiteY229" fmla="*/ 2181063 h 2237474"/>
              <a:gd name="connsiteX230" fmla="*/ 536057 w 12192000"/>
              <a:gd name="connsiteY230" fmla="*/ 2181537 h 2237474"/>
              <a:gd name="connsiteX231" fmla="*/ 520671 w 12192000"/>
              <a:gd name="connsiteY231" fmla="*/ 2180980 h 2237474"/>
              <a:gd name="connsiteX232" fmla="*/ 515024 w 12192000"/>
              <a:gd name="connsiteY232" fmla="*/ 2179258 h 2237474"/>
              <a:gd name="connsiteX233" fmla="*/ 512278 w 12192000"/>
              <a:gd name="connsiteY233" fmla="*/ 2176369 h 2237474"/>
              <a:gd name="connsiteX234" fmla="*/ 480419 w 12192000"/>
              <a:gd name="connsiteY234" fmla="*/ 2167807 h 2237474"/>
              <a:gd name="connsiteX235" fmla="*/ 413835 w 12192000"/>
              <a:gd name="connsiteY235" fmla="*/ 2156783 h 2237474"/>
              <a:gd name="connsiteX236" fmla="*/ 376513 w 12192000"/>
              <a:gd name="connsiteY236" fmla="*/ 2154014 h 2237474"/>
              <a:gd name="connsiteX237" fmla="*/ 273386 w 12192000"/>
              <a:gd name="connsiteY237" fmla="*/ 2142551 h 2237474"/>
              <a:gd name="connsiteX238" fmla="*/ 169207 w 12192000"/>
              <a:gd name="connsiteY238" fmla="*/ 2128100 h 2237474"/>
              <a:gd name="connsiteX239" fmla="*/ 93149 w 12192000"/>
              <a:gd name="connsiteY239" fmla="*/ 2105324 h 2237474"/>
              <a:gd name="connsiteX240" fmla="*/ 88109 w 12192000"/>
              <a:gd name="connsiteY240" fmla="*/ 2106704 h 2237474"/>
              <a:gd name="connsiteX241" fmla="*/ 80022 w 12192000"/>
              <a:gd name="connsiteY241" fmla="*/ 2107254 h 2237474"/>
              <a:gd name="connsiteX242" fmla="*/ 79717 w 12192000"/>
              <a:gd name="connsiteY242" fmla="*/ 2107046 h 2237474"/>
              <a:gd name="connsiteX243" fmla="*/ 72352 w 12192000"/>
              <a:gd name="connsiteY243" fmla="*/ 2107991 h 2237474"/>
              <a:gd name="connsiteX244" fmla="*/ 37645 w 12192000"/>
              <a:gd name="connsiteY244" fmla="*/ 2115401 h 2237474"/>
              <a:gd name="connsiteX245" fmla="*/ 4572 w 12192000"/>
              <a:gd name="connsiteY245" fmla="*/ 2111091 h 2237474"/>
              <a:gd name="connsiteX246" fmla="*/ 0 w 12192000"/>
              <a:gd name="connsiteY246" fmla="*/ 2110468 h 2237474"/>
              <a:gd name="connsiteX247" fmla="*/ 0 w 12192000"/>
              <a:gd name="connsiteY2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53307 w 12192000"/>
              <a:gd name="connsiteY117" fmla="*/ 1815450 h 2237474"/>
              <a:gd name="connsiteX118" fmla="*/ 5364192 w 12192000"/>
              <a:gd name="connsiteY118" fmla="*/ 1826074 h 2237474"/>
              <a:gd name="connsiteX119" fmla="*/ 5350380 w 12192000"/>
              <a:gd name="connsiteY119" fmla="*/ 1830891 h 2237474"/>
              <a:gd name="connsiteX120" fmla="*/ 5259633 w 12192000"/>
              <a:gd name="connsiteY120" fmla="*/ 1837160 h 2237474"/>
              <a:gd name="connsiteX121" fmla="*/ 5197513 w 12192000"/>
              <a:gd name="connsiteY121" fmla="*/ 1844718 h 2237474"/>
              <a:gd name="connsiteX122" fmla="*/ 5184170 w 12192000"/>
              <a:gd name="connsiteY122" fmla="*/ 1849402 h 2237474"/>
              <a:gd name="connsiteX123" fmla="*/ 5168852 w 12192000"/>
              <a:gd name="connsiteY123" fmla="*/ 1844846 h 2237474"/>
              <a:gd name="connsiteX124" fmla="*/ 5164370 w 12192000"/>
              <a:gd name="connsiteY124" fmla="*/ 1840597 h 2237474"/>
              <a:gd name="connsiteX125" fmla="*/ 5114927 w 12192000"/>
              <a:gd name="connsiteY125" fmla="*/ 1847827 h 2237474"/>
              <a:gd name="connsiteX126" fmla="*/ 5108970 w 12192000"/>
              <a:gd name="connsiteY126" fmla="*/ 1847935 h 2237474"/>
              <a:gd name="connsiteX127" fmla="*/ 5067961 w 12192000"/>
              <a:gd name="connsiteY127" fmla="*/ 1845917 h 2237474"/>
              <a:gd name="connsiteX128" fmla="*/ 5007075 w 12192000"/>
              <a:gd name="connsiteY128" fmla="*/ 1838626 h 2237474"/>
              <a:gd name="connsiteX129" fmla="*/ 4944087 w 12192000"/>
              <a:gd name="connsiteY129" fmla="*/ 1823332 h 2237474"/>
              <a:gd name="connsiteX130" fmla="*/ 4907662 w 12192000"/>
              <a:gd name="connsiteY130" fmla="*/ 1816900 h 2237474"/>
              <a:gd name="connsiteX131" fmla="*/ 4882386 w 12192000"/>
              <a:gd name="connsiteY131" fmla="*/ 1809844 h 2237474"/>
              <a:gd name="connsiteX132" fmla="*/ 4811440 w 12192000"/>
              <a:gd name="connsiteY132" fmla="*/ 1804655 h 2237474"/>
              <a:gd name="connsiteX133" fmla="*/ 4691075 w 12192000"/>
              <a:gd name="connsiteY133" fmla="*/ 1801389 h 2237474"/>
              <a:gd name="connsiteX134" fmla="*/ 4647449 w 12192000"/>
              <a:gd name="connsiteY134" fmla="*/ 1793181 h 2237474"/>
              <a:gd name="connsiteX135" fmla="*/ 4645504 w 12192000"/>
              <a:gd name="connsiteY135" fmla="*/ 1787606 h 2237474"/>
              <a:gd name="connsiteX136" fmla="*/ 4632229 w 12192000"/>
              <a:gd name="connsiteY136" fmla="*/ 1785815 h 2237474"/>
              <a:gd name="connsiteX137" fmla="*/ 4629273 w 12192000"/>
              <a:gd name="connsiteY137" fmla="*/ 1784355 h 2237474"/>
              <a:gd name="connsiteX138" fmla="*/ 4611738 w 12192000"/>
              <a:gd name="connsiteY138" fmla="*/ 1776964 h 2237474"/>
              <a:gd name="connsiteX139" fmla="*/ 4560070 w 12192000"/>
              <a:gd name="connsiteY139" fmla="*/ 1785640 h 2237474"/>
              <a:gd name="connsiteX140" fmla="*/ 4536503 w 12192000"/>
              <a:gd name="connsiteY140" fmla="*/ 1785334 h 2237474"/>
              <a:gd name="connsiteX141" fmla="*/ 4513724 w 12192000"/>
              <a:gd name="connsiteY141" fmla="*/ 1791996 h 2237474"/>
              <a:gd name="connsiteX142" fmla="*/ 4459810 w 12192000"/>
              <a:gd name="connsiteY142" fmla="*/ 1797886 h 2237474"/>
              <a:gd name="connsiteX143" fmla="*/ 4379064 w 12192000"/>
              <a:gd name="connsiteY143" fmla="*/ 1817177 h 2237474"/>
              <a:gd name="connsiteX144" fmla="*/ 4319209 w 12192000"/>
              <a:gd name="connsiteY144" fmla="*/ 1834833 h 2237474"/>
              <a:gd name="connsiteX145" fmla="*/ 4306907 w 12192000"/>
              <a:gd name="connsiteY145" fmla="*/ 1841641 h 2237474"/>
              <a:gd name="connsiteX146" fmla="*/ 4290981 w 12192000"/>
              <a:gd name="connsiteY146" fmla="*/ 1839677 h 2237474"/>
              <a:gd name="connsiteX147" fmla="*/ 4285792 w 12192000"/>
              <a:gd name="connsiteY147" fmla="*/ 1836231 h 2237474"/>
              <a:gd name="connsiteX148" fmla="*/ 4238372 w 12192000"/>
              <a:gd name="connsiteY148" fmla="*/ 1851480 h 2237474"/>
              <a:gd name="connsiteX149" fmla="*/ 4232517 w 12192000"/>
              <a:gd name="connsiteY149" fmla="*/ 1852567 h 2237474"/>
              <a:gd name="connsiteX150" fmla="*/ 4191732 w 12192000"/>
              <a:gd name="connsiteY150" fmla="*/ 1857328 h 2237474"/>
              <a:gd name="connsiteX151" fmla="*/ 4065532 w 12192000"/>
              <a:gd name="connsiteY151" fmla="*/ 1855477 h 2237474"/>
              <a:gd name="connsiteX152" fmla="*/ 4028460 w 12192000"/>
              <a:gd name="connsiteY152" fmla="*/ 1855137 h 2237474"/>
              <a:gd name="connsiteX153" fmla="*/ 4002267 w 12192000"/>
              <a:gd name="connsiteY153" fmla="*/ 1852352 h 2237474"/>
              <a:gd name="connsiteX154" fmla="*/ 3931396 w 12192000"/>
              <a:gd name="connsiteY154" fmla="*/ 1858915 h 2237474"/>
              <a:gd name="connsiteX155" fmla="*/ 3812162 w 12192000"/>
              <a:gd name="connsiteY155" fmla="*/ 1875501 h 2237474"/>
              <a:gd name="connsiteX156" fmla="*/ 3767672 w 12192000"/>
              <a:gd name="connsiteY156" fmla="*/ 1874600 h 2237474"/>
              <a:gd name="connsiteX157" fmla="*/ 3764741 w 12192000"/>
              <a:gd name="connsiteY157" fmla="*/ 1869433 h 2237474"/>
              <a:gd name="connsiteX158" fmla="*/ 3751332 w 12192000"/>
              <a:gd name="connsiteY158" fmla="*/ 1869854 h 2237474"/>
              <a:gd name="connsiteX159" fmla="*/ 3748155 w 12192000"/>
              <a:gd name="connsiteY159" fmla="*/ 1868903 h 2237474"/>
              <a:gd name="connsiteX160" fmla="*/ 3729530 w 12192000"/>
              <a:gd name="connsiteY160" fmla="*/ 1864513 h 2237474"/>
              <a:gd name="connsiteX161" fmla="*/ 3680177 w 12192000"/>
              <a:gd name="connsiteY161" fmla="*/ 1881552 h 2237474"/>
              <a:gd name="connsiteX162" fmla="*/ 3567259 w 12192000"/>
              <a:gd name="connsiteY162" fmla="*/ 1893482 h 2237474"/>
              <a:gd name="connsiteX163" fmla="*/ 3405770 w 12192000"/>
              <a:gd name="connsiteY163" fmla="*/ 1904591 h 2237474"/>
              <a:gd name="connsiteX164" fmla="*/ 3280097 w 12192000"/>
              <a:gd name="connsiteY164" fmla="*/ 1919610 h 2237474"/>
              <a:gd name="connsiteX165" fmla="*/ 3123424 w 12192000"/>
              <a:gd name="connsiteY165" fmla="*/ 1952930 h 2237474"/>
              <a:gd name="connsiteX166" fmla="*/ 3009910 w 12192000"/>
              <a:gd name="connsiteY166" fmla="*/ 1957866 h 2237474"/>
              <a:gd name="connsiteX167" fmla="*/ 2995934 w 12192000"/>
              <a:gd name="connsiteY167" fmla="*/ 1967085 h 2237474"/>
              <a:gd name="connsiteX168" fmla="*/ 2980071 w 12192000"/>
              <a:gd name="connsiteY168" fmla="*/ 1972988 h 2237474"/>
              <a:gd name="connsiteX169" fmla="*/ 2978094 w 12192000"/>
              <a:gd name="connsiteY169" fmla="*/ 1972369 h 2237474"/>
              <a:gd name="connsiteX170" fmla="*/ 2942858 w 12192000"/>
              <a:gd name="connsiteY170" fmla="*/ 1981367 h 2237474"/>
              <a:gd name="connsiteX171" fmla="*/ 2875436 w 12192000"/>
              <a:gd name="connsiteY171" fmla="*/ 1996977 h 2237474"/>
              <a:gd name="connsiteX172" fmla="*/ 2874892 w 12192000"/>
              <a:gd name="connsiteY172" fmla="*/ 1996085 h 2237474"/>
              <a:gd name="connsiteX173" fmla="*/ 2864145 w 12192000"/>
              <a:gd name="connsiteY173" fmla="*/ 1994061 h 2237474"/>
              <a:gd name="connsiteX174" fmla="*/ 2843662 w 12192000"/>
              <a:gd name="connsiteY174" fmla="*/ 1992498 h 2237474"/>
              <a:gd name="connsiteX175" fmla="*/ 2796128 w 12192000"/>
              <a:gd name="connsiteY175" fmla="*/ 1976403 h 2237474"/>
              <a:gd name="connsiteX176" fmla="*/ 2756784 w 12192000"/>
              <a:gd name="connsiteY176" fmla="*/ 1985116 h 2237474"/>
              <a:gd name="connsiteX177" fmla="*/ 2748833 w 12192000"/>
              <a:gd name="connsiteY177" fmla="*/ 1986323 h 2237474"/>
              <a:gd name="connsiteX178" fmla="*/ 2748661 w 12192000"/>
              <a:gd name="connsiteY178" fmla="*/ 1986122 h 2237474"/>
              <a:gd name="connsiteX179" fmla="*/ 2740251 w 12192000"/>
              <a:gd name="connsiteY179" fmla="*/ 1986946 h 2237474"/>
              <a:gd name="connsiteX180" fmla="*/ 2718916 w 12192000"/>
              <a:gd name="connsiteY180" fmla="*/ 1990867 h 2237474"/>
              <a:gd name="connsiteX181" fmla="*/ 2713522 w 12192000"/>
              <a:gd name="connsiteY181" fmla="*/ 1990173 h 2237474"/>
              <a:gd name="connsiteX182" fmla="*/ 2680597 w 12192000"/>
              <a:gd name="connsiteY182" fmla="*/ 1984996 h 2237474"/>
              <a:gd name="connsiteX183" fmla="*/ 2578178 w 12192000"/>
              <a:gd name="connsiteY183" fmla="*/ 1990531 h 2237474"/>
              <a:gd name="connsiteX184" fmla="*/ 2476147 w 12192000"/>
              <a:gd name="connsiteY184" fmla="*/ 1998305 h 2237474"/>
              <a:gd name="connsiteX185" fmla="*/ 2373568 w 12192000"/>
              <a:gd name="connsiteY185" fmla="*/ 2003219 h 2237474"/>
              <a:gd name="connsiteX186" fmla="*/ 2321399 w 12192000"/>
              <a:gd name="connsiteY186" fmla="*/ 1989467 h 2237474"/>
              <a:gd name="connsiteX187" fmla="*/ 2315525 w 12192000"/>
              <a:gd name="connsiteY187" fmla="*/ 1989708 h 2237474"/>
              <a:gd name="connsiteX188" fmla="*/ 2300792 w 12192000"/>
              <a:gd name="connsiteY188" fmla="*/ 1994290 h 2237474"/>
              <a:gd name="connsiteX189" fmla="*/ 2295469 w 12192000"/>
              <a:gd name="connsiteY189" fmla="*/ 1996659 h 2237474"/>
              <a:gd name="connsiteX190" fmla="*/ 2287219 w 12192000"/>
              <a:gd name="connsiteY190" fmla="*/ 1998750 h 2237474"/>
              <a:gd name="connsiteX191" fmla="*/ 2286948 w 12192000"/>
              <a:gd name="connsiteY191" fmla="*/ 1998596 h 2237474"/>
              <a:gd name="connsiteX192" fmla="*/ 2243069 w 12192000"/>
              <a:gd name="connsiteY192" fmla="*/ 2015111 h 2237474"/>
              <a:gd name="connsiteX193" fmla="*/ 2186609 w 12192000"/>
              <a:gd name="connsiteY193" fmla="*/ 2008263 h 2237474"/>
              <a:gd name="connsiteX194" fmla="*/ 2164831 w 12192000"/>
              <a:gd name="connsiteY194" fmla="*/ 2010143 h 2237474"/>
              <a:gd name="connsiteX195" fmla="*/ 2152836 w 12192000"/>
              <a:gd name="connsiteY195" fmla="*/ 2010048 h 2237474"/>
              <a:gd name="connsiteX196" fmla="*/ 2117102 w 12192000"/>
              <a:gd name="connsiteY196" fmla="*/ 2023004 h 2237474"/>
              <a:gd name="connsiteX197" fmla="*/ 2111935 w 12192000"/>
              <a:gd name="connsiteY197" fmla="*/ 2023163 h 2237474"/>
              <a:gd name="connsiteX198" fmla="*/ 2089991 w 12192000"/>
              <a:gd name="connsiteY198" fmla="*/ 2034193 h 2237474"/>
              <a:gd name="connsiteX199" fmla="*/ 2058061 w 12192000"/>
              <a:gd name="connsiteY199" fmla="*/ 2047942 h 2237474"/>
              <a:gd name="connsiteX200" fmla="*/ 2055737 w 12192000"/>
              <a:gd name="connsiteY200" fmla="*/ 2047704 h 2237474"/>
              <a:gd name="connsiteX201" fmla="*/ 2042244 w 12192000"/>
              <a:gd name="connsiteY201" fmla="*/ 2055560 h 2237474"/>
              <a:gd name="connsiteX202" fmla="*/ 1976224 w 12192000"/>
              <a:gd name="connsiteY202" fmla="*/ 2074257 h 2237474"/>
              <a:gd name="connsiteX203" fmla="*/ 1877728 w 12192000"/>
              <a:gd name="connsiteY203" fmla="*/ 2101004 h 2237474"/>
              <a:gd name="connsiteX204" fmla="*/ 1759056 w 12192000"/>
              <a:gd name="connsiteY204" fmla="*/ 2125608 h 2237474"/>
              <a:gd name="connsiteX205" fmla="*/ 1637948 w 12192000"/>
              <a:gd name="connsiteY205" fmla="*/ 2172597 h 2237474"/>
              <a:gd name="connsiteX206" fmla="*/ 1434549 w 12192000"/>
              <a:gd name="connsiteY206" fmla="*/ 2234522 h 2237474"/>
              <a:gd name="connsiteX207" fmla="*/ 1398481 w 12192000"/>
              <a:gd name="connsiteY207" fmla="*/ 2237074 h 2237474"/>
              <a:gd name="connsiteX208" fmla="*/ 1398407 w 12192000"/>
              <a:gd name="connsiteY208" fmla="*/ 2237095 h 2237474"/>
              <a:gd name="connsiteX209" fmla="*/ 1370962 w 12192000"/>
              <a:gd name="connsiteY209" fmla="*/ 2237474 h 2237474"/>
              <a:gd name="connsiteX210" fmla="*/ 1356367 w 12192000"/>
              <a:gd name="connsiteY210" fmla="*/ 2235089 h 2237474"/>
              <a:gd name="connsiteX211" fmla="*/ 1324828 w 12192000"/>
              <a:gd name="connsiteY211" fmla="*/ 2231968 h 2237474"/>
              <a:gd name="connsiteX212" fmla="*/ 1297744 w 12192000"/>
              <a:gd name="connsiteY212" fmla="*/ 2235849 h 2237474"/>
              <a:gd name="connsiteX213" fmla="*/ 1286236 w 12192000"/>
              <a:gd name="connsiteY213" fmla="*/ 2233135 h 2237474"/>
              <a:gd name="connsiteX214" fmla="*/ 1283504 w 12192000"/>
              <a:gd name="connsiteY214" fmla="*/ 2233797 h 2237474"/>
              <a:gd name="connsiteX215" fmla="*/ 1279765 w 12192000"/>
              <a:gd name="connsiteY215" fmla="*/ 2229639 h 2237474"/>
              <a:gd name="connsiteX216" fmla="*/ 1195347 w 12192000"/>
              <a:gd name="connsiteY216" fmla="*/ 2212354 h 2237474"/>
              <a:gd name="connsiteX217" fmla="*/ 970251 w 12192000"/>
              <a:gd name="connsiteY217" fmla="*/ 2221029 h 2237474"/>
              <a:gd name="connsiteX218" fmla="*/ 812914 w 12192000"/>
              <a:gd name="connsiteY218" fmla="*/ 2202752 h 2237474"/>
              <a:gd name="connsiteX219" fmla="*/ 800195 w 12192000"/>
              <a:gd name="connsiteY219" fmla="*/ 2209407 h 2237474"/>
              <a:gd name="connsiteX220" fmla="*/ 784978 w 12192000"/>
              <a:gd name="connsiteY220" fmla="*/ 2212360 h 2237474"/>
              <a:gd name="connsiteX221" fmla="*/ 681987 w 12192000"/>
              <a:gd name="connsiteY221" fmla="*/ 2216757 h 2237474"/>
              <a:gd name="connsiteX222" fmla="*/ 669923 w 12192000"/>
              <a:gd name="connsiteY222" fmla="*/ 2211682 h 2237474"/>
              <a:gd name="connsiteX223" fmla="*/ 648680 w 12192000"/>
              <a:gd name="connsiteY223" fmla="*/ 2206229 h 2237474"/>
              <a:gd name="connsiteX224" fmla="*/ 597225 w 12192000"/>
              <a:gd name="connsiteY224" fmla="*/ 2180999 h 2237474"/>
              <a:gd name="connsiteX225" fmla="*/ 558449 w 12192000"/>
              <a:gd name="connsiteY225" fmla="*/ 2182346 h 2237474"/>
              <a:gd name="connsiteX226" fmla="*/ 550517 w 12192000"/>
              <a:gd name="connsiteY226" fmla="*/ 2182060 h 2237474"/>
              <a:gd name="connsiteX227" fmla="*/ 550309 w 12192000"/>
              <a:gd name="connsiteY227" fmla="*/ 2181825 h 2237474"/>
              <a:gd name="connsiteX228" fmla="*/ 541836 w 12192000"/>
              <a:gd name="connsiteY228" fmla="*/ 2181063 h 2237474"/>
              <a:gd name="connsiteX229" fmla="*/ 536057 w 12192000"/>
              <a:gd name="connsiteY229" fmla="*/ 2181537 h 2237474"/>
              <a:gd name="connsiteX230" fmla="*/ 520671 w 12192000"/>
              <a:gd name="connsiteY230" fmla="*/ 2180980 h 2237474"/>
              <a:gd name="connsiteX231" fmla="*/ 515024 w 12192000"/>
              <a:gd name="connsiteY231" fmla="*/ 2179258 h 2237474"/>
              <a:gd name="connsiteX232" fmla="*/ 512278 w 12192000"/>
              <a:gd name="connsiteY232" fmla="*/ 2176369 h 2237474"/>
              <a:gd name="connsiteX233" fmla="*/ 480419 w 12192000"/>
              <a:gd name="connsiteY233" fmla="*/ 2167807 h 2237474"/>
              <a:gd name="connsiteX234" fmla="*/ 413835 w 12192000"/>
              <a:gd name="connsiteY234" fmla="*/ 2156783 h 2237474"/>
              <a:gd name="connsiteX235" fmla="*/ 376513 w 12192000"/>
              <a:gd name="connsiteY235" fmla="*/ 2154014 h 2237474"/>
              <a:gd name="connsiteX236" fmla="*/ 273386 w 12192000"/>
              <a:gd name="connsiteY236" fmla="*/ 2142551 h 2237474"/>
              <a:gd name="connsiteX237" fmla="*/ 169207 w 12192000"/>
              <a:gd name="connsiteY237" fmla="*/ 2128100 h 2237474"/>
              <a:gd name="connsiteX238" fmla="*/ 93149 w 12192000"/>
              <a:gd name="connsiteY238" fmla="*/ 2105324 h 2237474"/>
              <a:gd name="connsiteX239" fmla="*/ 88109 w 12192000"/>
              <a:gd name="connsiteY239" fmla="*/ 2106704 h 2237474"/>
              <a:gd name="connsiteX240" fmla="*/ 80022 w 12192000"/>
              <a:gd name="connsiteY240" fmla="*/ 2107254 h 2237474"/>
              <a:gd name="connsiteX241" fmla="*/ 79717 w 12192000"/>
              <a:gd name="connsiteY241" fmla="*/ 2107046 h 2237474"/>
              <a:gd name="connsiteX242" fmla="*/ 72352 w 12192000"/>
              <a:gd name="connsiteY242" fmla="*/ 2107991 h 2237474"/>
              <a:gd name="connsiteX243" fmla="*/ 37645 w 12192000"/>
              <a:gd name="connsiteY243" fmla="*/ 2115401 h 2237474"/>
              <a:gd name="connsiteX244" fmla="*/ 4572 w 12192000"/>
              <a:gd name="connsiteY244" fmla="*/ 2111091 h 2237474"/>
              <a:gd name="connsiteX245" fmla="*/ 0 w 12192000"/>
              <a:gd name="connsiteY245" fmla="*/ 2110468 h 2237474"/>
              <a:gd name="connsiteX246" fmla="*/ 0 w 12192000"/>
              <a:gd name="connsiteY2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29273 w 12192000"/>
              <a:gd name="connsiteY136" fmla="*/ 1784355 h 2237474"/>
              <a:gd name="connsiteX137" fmla="*/ 4611738 w 12192000"/>
              <a:gd name="connsiteY137" fmla="*/ 1776964 h 2237474"/>
              <a:gd name="connsiteX138" fmla="*/ 4560070 w 12192000"/>
              <a:gd name="connsiteY138" fmla="*/ 1785640 h 2237474"/>
              <a:gd name="connsiteX139" fmla="*/ 4536503 w 12192000"/>
              <a:gd name="connsiteY139" fmla="*/ 1785334 h 2237474"/>
              <a:gd name="connsiteX140" fmla="*/ 4513724 w 12192000"/>
              <a:gd name="connsiteY140" fmla="*/ 1791996 h 2237474"/>
              <a:gd name="connsiteX141" fmla="*/ 4459810 w 12192000"/>
              <a:gd name="connsiteY141" fmla="*/ 1797886 h 2237474"/>
              <a:gd name="connsiteX142" fmla="*/ 4379064 w 12192000"/>
              <a:gd name="connsiteY142" fmla="*/ 1817177 h 2237474"/>
              <a:gd name="connsiteX143" fmla="*/ 4319209 w 12192000"/>
              <a:gd name="connsiteY143" fmla="*/ 1834833 h 2237474"/>
              <a:gd name="connsiteX144" fmla="*/ 4306907 w 12192000"/>
              <a:gd name="connsiteY144" fmla="*/ 1841641 h 2237474"/>
              <a:gd name="connsiteX145" fmla="*/ 4290981 w 12192000"/>
              <a:gd name="connsiteY145" fmla="*/ 1839677 h 2237474"/>
              <a:gd name="connsiteX146" fmla="*/ 4285792 w 12192000"/>
              <a:gd name="connsiteY146" fmla="*/ 1836231 h 2237474"/>
              <a:gd name="connsiteX147" fmla="*/ 4238372 w 12192000"/>
              <a:gd name="connsiteY147" fmla="*/ 1851480 h 2237474"/>
              <a:gd name="connsiteX148" fmla="*/ 4232517 w 12192000"/>
              <a:gd name="connsiteY148" fmla="*/ 1852567 h 2237474"/>
              <a:gd name="connsiteX149" fmla="*/ 4191732 w 12192000"/>
              <a:gd name="connsiteY149" fmla="*/ 1857328 h 2237474"/>
              <a:gd name="connsiteX150" fmla="*/ 4065532 w 12192000"/>
              <a:gd name="connsiteY150" fmla="*/ 1855477 h 2237474"/>
              <a:gd name="connsiteX151" fmla="*/ 4028460 w 12192000"/>
              <a:gd name="connsiteY151" fmla="*/ 1855137 h 2237474"/>
              <a:gd name="connsiteX152" fmla="*/ 4002267 w 12192000"/>
              <a:gd name="connsiteY152" fmla="*/ 1852352 h 2237474"/>
              <a:gd name="connsiteX153" fmla="*/ 3931396 w 12192000"/>
              <a:gd name="connsiteY153" fmla="*/ 1858915 h 2237474"/>
              <a:gd name="connsiteX154" fmla="*/ 3812162 w 12192000"/>
              <a:gd name="connsiteY154" fmla="*/ 1875501 h 2237474"/>
              <a:gd name="connsiteX155" fmla="*/ 3767672 w 12192000"/>
              <a:gd name="connsiteY155" fmla="*/ 1874600 h 2237474"/>
              <a:gd name="connsiteX156" fmla="*/ 3764741 w 12192000"/>
              <a:gd name="connsiteY156" fmla="*/ 1869433 h 2237474"/>
              <a:gd name="connsiteX157" fmla="*/ 3751332 w 12192000"/>
              <a:gd name="connsiteY157" fmla="*/ 1869854 h 2237474"/>
              <a:gd name="connsiteX158" fmla="*/ 3748155 w 12192000"/>
              <a:gd name="connsiteY158" fmla="*/ 1868903 h 2237474"/>
              <a:gd name="connsiteX159" fmla="*/ 3729530 w 12192000"/>
              <a:gd name="connsiteY159" fmla="*/ 1864513 h 2237474"/>
              <a:gd name="connsiteX160" fmla="*/ 3680177 w 12192000"/>
              <a:gd name="connsiteY160" fmla="*/ 1881552 h 2237474"/>
              <a:gd name="connsiteX161" fmla="*/ 3567259 w 12192000"/>
              <a:gd name="connsiteY161" fmla="*/ 1893482 h 2237474"/>
              <a:gd name="connsiteX162" fmla="*/ 3405770 w 12192000"/>
              <a:gd name="connsiteY162" fmla="*/ 1904591 h 2237474"/>
              <a:gd name="connsiteX163" fmla="*/ 3280097 w 12192000"/>
              <a:gd name="connsiteY163" fmla="*/ 1919610 h 2237474"/>
              <a:gd name="connsiteX164" fmla="*/ 3123424 w 12192000"/>
              <a:gd name="connsiteY164" fmla="*/ 1952930 h 2237474"/>
              <a:gd name="connsiteX165" fmla="*/ 3009910 w 12192000"/>
              <a:gd name="connsiteY165" fmla="*/ 1957866 h 2237474"/>
              <a:gd name="connsiteX166" fmla="*/ 2995934 w 12192000"/>
              <a:gd name="connsiteY166" fmla="*/ 1967085 h 2237474"/>
              <a:gd name="connsiteX167" fmla="*/ 2980071 w 12192000"/>
              <a:gd name="connsiteY167" fmla="*/ 1972988 h 2237474"/>
              <a:gd name="connsiteX168" fmla="*/ 2978094 w 12192000"/>
              <a:gd name="connsiteY168" fmla="*/ 1972369 h 2237474"/>
              <a:gd name="connsiteX169" fmla="*/ 2942858 w 12192000"/>
              <a:gd name="connsiteY169" fmla="*/ 1981367 h 2237474"/>
              <a:gd name="connsiteX170" fmla="*/ 2875436 w 12192000"/>
              <a:gd name="connsiteY170" fmla="*/ 1996977 h 2237474"/>
              <a:gd name="connsiteX171" fmla="*/ 2874892 w 12192000"/>
              <a:gd name="connsiteY171" fmla="*/ 1996085 h 2237474"/>
              <a:gd name="connsiteX172" fmla="*/ 2864145 w 12192000"/>
              <a:gd name="connsiteY172" fmla="*/ 1994061 h 2237474"/>
              <a:gd name="connsiteX173" fmla="*/ 2843662 w 12192000"/>
              <a:gd name="connsiteY173" fmla="*/ 1992498 h 2237474"/>
              <a:gd name="connsiteX174" fmla="*/ 2796128 w 12192000"/>
              <a:gd name="connsiteY174" fmla="*/ 1976403 h 2237474"/>
              <a:gd name="connsiteX175" fmla="*/ 2756784 w 12192000"/>
              <a:gd name="connsiteY175" fmla="*/ 1985116 h 2237474"/>
              <a:gd name="connsiteX176" fmla="*/ 2748833 w 12192000"/>
              <a:gd name="connsiteY176" fmla="*/ 1986323 h 2237474"/>
              <a:gd name="connsiteX177" fmla="*/ 2748661 w 12192000"/>
              <a:gd name="connsiteY177" fmla="*/ 1986122 h 2237474"/>
              <a:gd name="connsiteX178" fmla="*/ 2740251 w 12192000"/>
              <a:gd name="connsiteY178" fmla="*/ 1986946 h 2237474"/>
              <a:gd name="connsiteX179" fmla="*/ 2718916 w 12192000"/>
              <a:gd name="connsiteY179" fmla="*/ 1990867 h 2237474"/>
              <a:gd name="connsiteX180" fmla="*/ 2713522 w 12192000"/>
              <a:gd name="connsiteY180" fmla="*/ 1990173 h 2237474"/>
              <a:gd name="connsiteX181" fmla="*/ 2680597 w 12192000"/>
              <a:gd name="connsiteY181" fmla="*/ 1984996 h 2237474"/>
              <a:gd name="connsiteX182" fmla="*/ 2578178 w 12192000"/>
              <a:gd name="connsiteY182" fmla="*/ 1990531 h 2237474"/>
              <a:gd name="connsiteX183" fmla="*/ 2476147 w 12192000"/>
              <a:gd name="connsiteY183" fmla="*/ 1998305 h 2237474"/>
              <a:gd name="connsiteX184" fmla="*/ 2373568 w 12192000"/>
              <a:gd name="connsiteY184" fmla="*/ 2003219 h 2237474"/>
              <a:gd name="connsiteX185" fmla="*/ 2321399 w 12192000"/>
              <a:gd name="connsiteY185" fmla="*/ 1989467 h 2237474"/>
              <a:gd name="connsiteX186" fmla="*/ 2315525 w 12192000"/>
              <a:gd name="connsiteY186" fmla="*/ 1989708 h 2237474"/>
              <a:gd name="connsiteX187" fmla="*/ 2300792 w 12192000"/>
              <a:gd name="connsiteY187" fmla="*/ 1994290 h 2237474"/>
              <a:gd name="connsiteX188" fmla="*/ 2295469 w 12192000"/>
              <a:gd name="connsiteY188" fmla="*/ 1996659 h 2237474"/>
              <a:gd name="connsiteX189" fmla="*/ 2287219 w 12192000"/>
              <a:gd name="connsiteY189" fmla="*/ 1998750 h 2237474"/>
              <a:gd name="connsiteX190" fmla="*/ 2286948 w 12192000"/>
              <a:gd name="connsiteY190" fmla="*/ 1998596 h 2237474"/>
              <a:gd name="connsiteX191" fmla="*/ 2243069 w 12192000"/>
              <a:gd name="connsiteY191" fmla="*/ 2015111 h 2237474"/>
              <a:gd name="connsiteX192" fmla="*/ 2186609 w 12192000"/>
              <a:gd name="connsiteY192" fmla="*/ 2008263 h 2237474"/>
              <a:gd name="connsiteX193" fmla="*/ 2164831 w 12192000"/>
              <a:gd name="connsiteY193" fmla="*/ 2010143 h 2237474"/>
              <a:gd name="connsiteX194" fmla="*/ 2152836 w 12192000"/>
              <a:gd name="connsiteY194" fmla="*/ 2010048 h 2237474"/>
              <a:gd name="connsiteX195" fmla="*/ 2117102 w 12192000"/>
              <a:gd name="connsiteY195" fmla="*/ 2023004 h 2237474"/>
              <a:gd name="connsiteX196" fmla="*/ 2111935 w 12192000"/>
              <a:gd name="connsiteY196" fmla="*/ 2023163 h 2237474"/>
              <a:gd name="connsiteX197" fmla="*/ 2089991 w 12192000"/>
              <a:gd name="connsiteY197" fmla="*/ 2034193 h 2237474"/>
              <a:gd name="connsiteX198" fmla="*/ 2058061 w 12192000"/>
              <a:gd name="connsiteY198" fmla="*/ 2047942 h 2237474"/>
              <a:gd name="connsiteX199" fmla="*/ 2055737 w 12192000"/>
              <a:gd name="connsiteY199" fmla="*/ 2047704 h 2237474"/>
              <a:gd name="connsiteX200" fmla="*/ 2042244 w 12192000"/>
              <a:gd name="connsiteY200" fmla="*/ 2055560 h 2237474"/>
              <a:gd name="connsiteX201" fmla="*/ 1976224 w 12192000"/>
              <a:gd name="connsiteY201" fmla="*/ 2074257 h 2237474"/>
              <a:gd name="connsiteX202" fmla="*/ 1877728 w 12192000"/>
              <a:gd name="connsiteY202" fmla="*/ 2101004 h 2237474"/>
              <a:gd name="connsiteX203" fmla="*/ 1759056 w 12192000"/>
              <a:gd name="connsiteY203" fmla="*/ 2125608 h 2237474"/>
              <a:gd name="connsiteX204" fmla="*/ 1637948 w 12192000"/>
              <a:gd name="connsiteY204" fmla="*/ 2172597 h 2237474"/>
              <a:gd name="connsiteX205" fmla="*/ 1434549 w 12192000"/>
              <a:gd name="connsiteY205" fmla="*/ 2234522 h 2237474"/>
              <a:gd name="connsiteX206" fmla="*/ 1398481 w 12192000"/>
              <a:gd name="connsiteY206" fmla="*/ 2237074 h 2237474"/>
              <a:gd name="connsiteX207" fmla="*/ 1398407 w 12192000"/>
              <a:gd name="connsiteY207" fmla="*/ 2237095 h 2237474"/>
              <a:gd name="connsiteX208" fmla="*/ 1370962 w 12192000"/>
              <a:gd name="connsiteY208" fmla="*/ 2237474 h 2237474"/>
              <a:gd name="connsiteX209" fmla="*/ 1356367 w 12192000"/>
              <a:gd name="connsiteY209" fmla="*/ 2235089 h 2237474"/>
              <a:gd name="connsiteX210" fmla="*/ 1324828 w 12192000"/>
              <a:gd name="connsiteY210" fmla="*/ 2231968 h 2237474"/>
              <a:gd name="connsiteX211" fmla="*/ 1297744 w 12192000"/>
              <a:gd name="connsiteY211" fmla="*/ 2235849 h 2237474"/>
              <a:gd name="connsiteX212" fmla="*/ 1286236 w 12192000"/>
              <a:gd name="connsiteY212" fmla="*/ 2233135 h 2237474"/>
              <a:gd name="connsiteX213" fmla="*/ 1283504 w 12192000"/>
              <a:gd name="connsiteY213" fmla="*/ 2233797 h 2237474"/>
              <a:gd name="connsiteX214" fmla="*/ 1279765 w 12192000"/>
              <a:gd name="connsiteY214" fmla="*/ 2229639 h 2237474"/>
              <a:gd name="connsiteX215" fmla="*/ 1195347 w 12192000"/>
              <a:gd name="connsiteY215" fmla="*/ 2212354 h 2237474"/>
              <a:gd name="connsiteX216" fmla="*/ 970251 w 12192000"/>
              <a:gd name="connsiteY216" fmla="*/ 2221029 h 2237474"/>
              <a:gd name="connsiteX217" fmla="*/ 812914 w 12192000"/>
              <a:gd name="connsiteY217" fmla="*/ 2202752 h 2237474"/>
              <a:gd name="connsiteX218" fmla="*/ 800195 w 12192000"/>
              <a:gd name="connsiteY218" fmla="*/ 2209407 h 2237474"/>
              <a:gd name="connsiteX219" fmla="*/ 784978 w 12192000"/>
              <a:gd name="connsiteY219" fmla="*/ 2212360 h 2237474"/>
              <a:gd name="connsiteX220" fmla="*/ 681987 w 12192000"/>
              <a:gd name="connsiteY220" fmla="*/ 2216757 h 2237474"/>
              <a:gd name="connsiteX221" fmla="*/ 669923 w 12192000"/>
              <a:gd name="connsiteY221" fmla="*/ 2211682 h 2237474"/>
              <a:gd name="connsiteX222" fmla="*/ 648680 w 12192000"/>
              <a:gd name="connsiteY222" fmla="*/ 2206229 h 2237474"/>
              <a:gd name="connsiteX223" fmla="*/ 597225 w 12192000"/>
              <a:gd name="connsiteY223" fmla="*/ 2180999 h 2237474"/>
              <a:gd name="connsiteX224" fmla="*/ 558449 w 12192000"/>
              <a:gd name="connsiteY224" fmla="*/ 2182346 h 2237474"/>
              <a:gd name="connsiteX225" fmla="*/ 550517 w 12192000"/>
              <a:gd name="connsiteY225" fmla="*/ 2182060 h 2237474"/>
              <a:gd name="connsiteX226" fmla="*/ 550309 w 12192000"/>
              <a:gd name="connsiteY226" fmla="*/ 2181825 h 2237474"/>
              <a:gd name="connsiteX227" fmla="*/ 541836 w 12192000"/>
              <a:gd name="connsiteY227" fmla="*/ 2181063 h 2237474"/>
              <a:gd name="connsiteX228" fmla="*/ 536057 w 12192000"/>
              <a:gd name="connsiteY228" fmla="*/ 2181537 h 2237474"/>
              <a:gd name="connsiteX229" fmla="*/ 520671 w 12192000"/>
              <a:gd name="connsiteY229" fmla="*/ 2180980 h 2237474"/>
              <a:gd name="connsiteX230" fmla="*/ 515024 w 12192000"/>
              <a:gd name="connsiteY230" fmla="*/ 2179258 h 2237474"/>
              <a:gd name="connsiteX231" fmla="*/ 512278 w 12192000"/>
              <a:gd name="connsiteY231" fmla="*/ 2176369 h 2237474"/>
              <a:gd name="connsiteX232" fmla="*/ 480419 w 12192000"/>
              <a:gd name="connsiteY232" fmla="*/ 2167807 h 2237474"/>
              <a:gd name="connsiteX233" fmla="*/ 413835 w 12192000"/>
              <a:gd name="connsiteY233" fmla="*/ 2156783 h 2237474"/>
              <a:gd name="connsiteX234" fmla="*/ 376513 w 12192000"/>
              <a:gd name="connsiteY234" fmla="*/ 2154014 h 2237474"/>
              <a:gd name="connsiteX235" fmla="*/ 273386 w 12192000"/>
              <a:gd name="connsiteY235" fmla="*/ 2142551 h 2237474"/>
              <a:gd name="connsiteX236" fmla="*/ 169207 w 12192000"/>
              <a:gd name="connsiteY236" fmla="*/ 2128100 h 2237474"/>
              <a:gd name="connsiteX237" fmla="*/ 93149 w 12192000"/>
              <a:gd name="connsiteY237" fmla="*/ 2105324 h 2237474"/>
              <a:gd name="connsiteX238" fmla="*/ 88109 w 12192000"/>
              <a:gd name="connsiteY238" fmla="*/ 2106704 h 2237474"/>
              <a:gd name="connsiteX239" fmla="*/ 80022 w 12192000"/>
              <a:gd name="connsiteY239" fmla="*/ 2107254 h 2237474"/>
              <a:gd name="connsiteX240" fmla="*/ 79717 w 12192000"/>
              <a:gd name="connsiteY240" fmla="*/ 2107046 h 2237474"/>
              <a:gd name="connsiteX241" fmla="*/ 72352 w 12192000"/>
              <a:gd name="connsiteY241" fmla="*/ 2107991 h 2237474"/>
              <a:gd name="connsiteX242" fmla="*/ 37645 w 12192000"/>
              <a:gd name="connsiteY242" fmla="*/ 2115401 h 2237474"/>
              <a:gd name="connsiteX243" fmla="*/ 4572 w 12192000"/>
              <a:gd name="connsiteY243" fmla="*/ 2111091 h 2237474"/>
              <a:gd name="connsiteX244" fmla="*/ 0 w 12192000"/>
              <a:gd name="connsiteY244" fmla="*/ 2110468 h 2237474"/>
              <a:gd name="connsiteX245" fmla="*/ 0 w 12192000"/>
              <a:gd name="connsiteY2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11738 w 12192000"/>
              <a:gd name="connsiteY136" fmla="*/ 1776964 h 2237474"/>
              <a:gd name="connsiteX137" fmla="*/ 4560070 w 12192000"/>
              <a:gd name="connsiteY137" fmla="*/ 1785640 h 2237474"/>
              <a:gd name="connsiteX138" fmla="*/ 4536503 w 12192000"/>
              <a:gd name="connsiteY138" fmla="*/ 1785334 h 2237474"/>
              <a:gd name="connsiteX139" fmla="*/ 4513724 w 12192000"/>
              <a:gd name="connsiteY139" fmla="*/ 1791996 h 2237474"/>
              <a:gd name="connsiteX140" fmla="*/ 4459810 w 12192000"/>
              <a:gd name="connsiteY140" fmla="*/ 1797886 h 2237474"/>
              <a:gd name="connsiteX141" fmla="*/ 4379064 w 12192000"/>
              <a:gd name="connsiteY141" fmla="*/ 1817177 h 2237474"/>
              <a:gd name="connsiteX142" fmla="*/ 4319209 w 12192000"/>
              <a:gd name="connsiteY142" fmla="*/ 1834833 h 2237474"/>
              <a:gd name="connsiteX143" fmla="*/ 4306907 w 12192000"/>
              <a:gd name="connsiteY143" fmla="*/ 1841641 h 2237474"/>
              <a:gd name="connsiteX144" fmla="*/ 4290981 w 12192000"/>
              <a:gd name="connsiteY144" fmla="*/ 1839677 h 2237474"/>
              <a:gd name="connsiteX145" fmla="*/ 4285792 w 12192000"/>
              <a:gd name="connsiteY145" fmla="*/ 1836231 h 2237474"/>
              <a:gd name="connsiteX146" fmla="*/ 4238372 w 12192000"/>
              <a:gd name="connsiteY146" fmla="*/ 1851480 h 2237474"/>
              <a:gd name="connsiteX147" fmla="*/ 4232517 w 12192000"/>
              <a:gd name="connsiteY147" fmla="*/ 1852567 h 2237474"/>
              <a:gd name="connsiteX148" fmla="*/ 4191732 w 12192000"/>
              <a:gd name="connsiteY148" fmla="*/ 1857328 h 2237474"/>
              <a:gd name="connsiteX149" fmla="*/ 4065532 w 12192000"/>
              <a:gd name="connsiteY149" fmla="*/ 1855477 h 2237474"/>
              <a:gd name="connsiteX150" fmla="*/ 4028460 w 12192000"/>
              <a:gd name="connsiteY150" fmla="*/ 1855137 h 2237474"/>
              <a:gd name="connsiteX151" fmla="*/ 4002267 w 12192000"/>
              <a:gd name="connsiteY151" fmla="*/ 1852352 h 2237474"/>
              <a:gd name="connsiteX152" fmla="*/ 3931396 w 12192000"/>
              <a:gd name="connsiteY152" fmla="*/ 1858915 h 2237474"/>
              <a:gd name="connsiteX153" fmla="*/ 3812162 w 12192000"/>
              <a:gd name="connsiteY153" fmla="*/ 1875501 h 2237474"/>
              <a:gd name="connsiteX154" fmla="*/ 3767672 w 12192000"/>
              <a:gd name="connsiteY154" fmla="*/ 1874600 h 2237474"/>
              <a:gd name="connsiteX155" fmla="*/ 3764741 w 12192000"/>
              <a:gd name="connsiteY155" fmla="*/ 1869433 h 2237474"/>
              <a:gd name="connsiteX156" fmla="*/ 3751332 w 12192000"/>
              <a:gd name="connsiteY156" fmla="*/ 1869854 h 2237474"/>
              <a:gd name="connsiteX157" fmla="*/ 3748155 w 12192000"/>
              <a:gd name="connsiteY157" fmla="*/ 1868903 h 2237474"/>
              <a:gd name="connsiteX158" fmla="*/ 3729530 w 12192000"/>
              <a:gd name="connsiteY158" fmla="*/ 1864513 h 2237474"/>
              <a:gd name="connsiteX159" fmla="*/ 3680177 w 12192000"/>
              <a:gd name="connsiteY159" fmla="*/ 1881552 h 2237474"/>
              <a:gd name="connsiteX160" fmla="*/ 3567259 w 12192000"/>
              <a:gd name="connsiteY160" fmla="*/ 1893482 h 2237474"/>
              <a:gd name="connsiteX161" fmla="*/ 3405770 w 12192000"/>
              <a:gd name="connsiteY161" fmla="*/ 1904591 h 2237474"/>
              <a:gd name="connsiteX162" fmla="*/ 3280097 w 12192000"/>
              <a:gd name="connsiteY162" fmla="*/ 1919610 h 2237474"/>
              <a:gd name="connsiteX163" fmla="*/ 3123424 w 12192000"/>
              <a:gd name="connsiteY163" fmla="*/ 1952930 h 2237474"/>
              <a:gd name="connsiteX164" fmla="*/ 3009910 w 12192000"/>
              <a:gd name="connsiteY164" fmla="*/ 1957866 h 2237474"/>
              <a:gd name="connsiteX165" fmla="*/ 2995934 w 12192000"/>
              <a:gd name="connsiteY165" fmla="*/ 1967085 h 2237474"/>
              <a:gd name="connsiteX166" fmla="*/ 2980071 w 12192000"/>
              <a:gd name="connsiteY166" fmla="*/ 1972988 h 2237474"/>
              <a:gd name="connsiteX167" fmla="*/ 2978094 w 12192000"/>
              <a:gd name="connsiteY167" fmla="*/ 1972369 h 2237474"/>
              <a:gd name="connsiteX168" fmla="*/ 2942858 w 12192000"/>
              <a:gd name="connsiteY168" fmla="*/ 1981367 h 2237474"/>
              <a:gd name="connsiteX169" fmla="*/ 2875436 w 12192000"/>
              <a:gd name="connsiteY169" fmla="*/ 1996977 h 2237474"/>
              <a:gd name="connsiteX170" fmla="*/ 2874892 w 12192000"/>
              <a:gd name="connsiteY170" fmla="*/ 1996085 h 2237474"/>
              <a:gd name="connsiteX171" fmla="*/ 2864145 w 12192000"/>
              <a:gd name="connsiteY171" fmla="*/ 1994061 h 2237474"/>
              <a:gd name="connsiteX172" fmla="*/ 2843662 w 12192000"/>
              <a:gd name="connsiteY172" fmla="*/ 1992498 h 2237474"/>
              <a:gd name="connsiteX173" fmla="*/ 2796128 w 12192000"/>
              <a:gd name="connsiteY173" fmla="*/ 1976403 h 2237474"/>
              <a:gd name="connsiteX174" fmla="*/ 2756784 w 12192000"/>
              <a:gd name="connsiteY174" fmla="*/ 1985116 h 2237474"/>
              <a:gd name="connsiteX175" fmla="*/ 2748833 w 12192000"/>
              <a:gd name="connsiteY175" fmla="*/ 1986323 h 2237474"/>
              <a:gd name="connsiteX176" fmla="*/ 2748661 w 12192000"/>
              <a:gd name="connsiteY176" fmla="*/ 1986122 h 2237474"/>
              <a:gd name="connsiteX177" fmla="*/ 2740251 w 12192000"/>
              <a:gd name="connsiteY177" fmla="*/ 1986946 h 2237474"/>
              <a:gd name="connsiteX178" fmla="*/ 2718916 w 12192000"/>
              <a:gd name="connsiteY178" fmla="*/ 1990867 h 2237474"/>
              <a:gd name="connsiteX179" fmla="*/ 2713522 w 12192000"/>
              <a:gd name="connsiteY179" fmla="*/ 1990173 h 2237474"/>
              <a:gd name="connsiteX180" fmla="*/ 2680597 w 12192000"/>
              <a:gd name="connsiteY180" fmla="*/ 1984996 h 2237474"/>
              <a:gd name="connsiteX181" fmla="*/ 2578178 w 12192000"/>
              <a:gd name="connsiteY181" fmla="*/ 1990531 h 2237474"/>
              <a:gd name="connsiteX182" fmla="*/ 2476147 w 12192000"/>
              <a:gd name="connsiteY182" fmla="*/ 1998305 h 2237474"/>
              <a:gd name="connsiteX183" fmla="*/ 2373568 w 12192000"/>
              <a:gd name="connsiteY183" fmla="*/ 2003219 h 2237474"/>
              <a:gd name="connsiteX184" fmla="*/ 2321399 w 12192000"/>
              <a:gd name="connsiteY184" fmla="*/ 1989467 h 2237474"/>
              <a:gd name="connsiteX185" fmla="*/ 2315525 w 12192000"/>
              <a:gd name="connsiteY185" fmla="*/ 1989708 h 2237474"/>
              <a:gd name="connsiteX186" fmla="*/ 2300792 w 12192000"/>
              <a:gd name="connsiteY186" fmla="*/ 1994290 h 2237474"/>
              <a:gd name="connsiteX187" fmla="*/ 2295469 w 12192000"/>
              <a:gd name="connsiteY187" fmla="*/ 1996659 h 2237474"/>
              <a:gd name="connsiteX188" fmla="*/ 2287219 w 12192000"/>
              <a:gd name="connsiteY188" fmla="*/ 1998750 h 2237474"/>
              <a:gd name="connsiteX189" fmla="*/ 2286948 w 12192000"/>
              <a:gd name="connsiteY189" fmla="*/ 1998596 h 2237474"/>
              <a:gd name="connsiteX190" fmla="*/ 2243069 w 12192000"/>
              <a:gd name="connsiteY190" fmla="*/ 2015111 h 2237474"/>
              <a:gd name="connsiteX191" fmla="*/ 2186609 w 12192000"/>
              <a:gd name="connsiteY191" fmla="*/ 2008263 h 2237474"/>
              <a:gd name="connsiteX192" fmla="*/ 2164831 w 12192000"/>
              <a:gd name="connsiteY192" fmla="*/ 2010143 h 2237474"/>
              <a:gd name="connsiteX193" fmla="*/ 2152836 w 12192000"/>
              <a:gd name="connsiteY193" fmla="*/ 2010048 h 2237474"/>
              <a:gd name="connsiteX194" fmla="*/ 2117102 w 12192000"/>
              <a:gd name="connsiteY194" fmla="*/ 2023004 h 2237474"/>
              <a:gd name="connsiteX195" fmla="*/ 2111935 w 12192000"/>
              <a:gd name="connsiteY195" fmla="*/ 2023163 h 2237474"/>
              <a:gd name="connsiteX196" fmla="*/ 2089991 w 12192000"/>
              <a:gd name="connsiteY196" fmla="*/ 2034193 h 2237474"/>
              <a:gd name="connsiteX197" fmla="*/ 2058061 w 12192000"/>
              <a:gd name="connsiteY197" fmla="*/ 2047942 h 2237474"/>
              <a:gd name="connsiteX198" fmla="*/ 2055737 w 12192000"/>
              <a:gd name="connsiteY198" fmla="*/ 2047704 h 2237474"/>
              <a:gd name="connsiteX199" fmla="*/ 2042244 w 12192000"/>
              <a:gd name="connsiteY199" fmla="*/ 2055560 h 2237474"/>
              <a:gd name="connsiteX200" fmla="*/ 1976224 w 12192000"/>
              <a:gd name="connsiteY200" fmla="*/ 2074257 h 2237474"/>
              <a:gd name="connsiteX201" fmla="*/ 1877728 w 12192000"/>
              <a:gd name="connsiteY201" fmla="*/ 2101004 h 2237474"/>
              <a:gd name="connsiteX202" fmla="*/ 1759056 w 12192000"/>
              <a:gd name="connsiteY202" fmla="*/ 2125608 h 2237474"/>
              <a:gd name="connsiteX203" fmla="*/ 1637948 w 12192000"/>
              <a:gd name="connsiteY203" fmla="*/ 2172597 h 2237474"/>
              <a:gd name="connsiteX204" fmla="*/ 1434549 w 12192000"/>
              <a:gd name="connsiteY204" fmla="*/ 2234522 h 2237474"/>
              <a:gd name="connsiteX205" fmla="*/ 1398481 w 12192000"/>
              <a:gd name="connsiteY205" fmla="*/ 2237074 h 2237474"/>
              <a:gd name="connsiteX206" fmla="*/ 1398407 w 12192000"/>
              <a:gd name="connsiteY206" fmla="*/ 2237095 h 2237474"/>
              <a:gd name="connsiteX207" fmla="*/ 1370962 w 12192000"/>
              <a:gd name="connsiteY207" fmla="*/ 2237474 h 2237474"/>
              <a:gd name="connsiteX208" fmla="*/ 1356367 w 12192000"/>
              <a:gd name="connsiteY208" fmla="*/ 2235089 h 2237474"/>
              <a:gd name="connsiteX209" fmla="*/ 1324828 w 12192000"/>
              <a:gd name="connsiteY209" fmla="*/ 2231968 h 2237474"/>
              <a:gd name="connsiteX210" fmla="*/ 1297744 w 12192000"/>
              <a:gd name="connsiteY210" fmla="*/ 2235849 h 2237474"/>
              <a:gd name="connsiteX211" fmla="*/ 1286236 w 12192000"/>
              <a:gd name="connsiteY211" fmla="*/ 2233135 h 2237474"/>
              <a:gd name="connsiteX212" fmla="*/ 1283504 w 12192000"/>
              <a:gd name="connsiteY212" fmla="*/ 2233797 h 2237474"/>
              <a:gd name="connsiteX213" fmla="*/ 1279765 w 12192000"/>
              <a:gd name="connsiteY213" fmla="*/ 2229639 h 2237474"/>
              <a:gd name="connsiteX214" fmla="*/ 1195347 w 12192000"/>
              <a:gd name="connsiteY214" fmla="*/ 2212354 h 2237474"/>
              <a:gd name="connsiteX215" fmla="*/ 970251 w 12192000"/>
              <a:gd name="connsiteY215" fmla="*/ 2221029 h 2237474"/>
              <a:gd name="connsiteX216" fmla="*/ 812914 w 12192000"/>
              <a:gd name="connsiteY216" fmla="*/ 2202752 h 2237474"/>
              <a:gd name="connsiteX217" fmla="*/ 800195 w 12192000"/>
              <a:gd name="connsiteY217" fmla="*/ 2209407 h 2237474"/>
              <a:gd name="connsiteX218" fmla="*/ 784978 w 12192000"/>
              <a:gd name="connsiteY218" fmla="*/ 2212360 h 2237474"/>
              <a:gd name="connsiteX219" fmla="*/ 681987 w 12192000"/>
              <a:gd name="connsiteY219" fmla="*/ 2216757 h 2237474"/>
              <a:gd name="connsiteX220" fmla="*/ 669923 w 12192000"/>
              <a:gd name="connsiteY220" fmla="*/ 2211682 h 2237474"/>
              <a:gd name="connsiteX221" fmla="*/ 648680 w 12192000"/>
              <a:gd name="connsiteY221" fmla="*/ 2206229 h 2237474"/>
              <a:gd name="connsiteX222" fmla="*/ 597225 w 12192000"/>
              <a:gd name="connsiteY222" fmla="*/ 2180999 h 2237474"/>
              <a:gd name="connsiteX223" fmla="*/ 558449 w 12192000"/>
              <a:gd name="connsiteY223" fmla="*/ 2182346 h 2237474"/>
              <a:gd name="connsiteX224" fmla="*/ 550517 w 12192000"/>
              <a:gd name="connsiteY224" fmla="*/ 2182060 h 2237474"/>
              <a:gd name="connsiteX225" fmla="*/ 550309 w 12192000"/>
              <a:gd name="connsiteY225" fmla="*/ 2181825 h 2237474"/>
              <a:gd name="connsiteX226" fmla="*/ 541836 w 12192000"/>
              <a:gd name="connsiteY226" fmla="*/ 2181063 h 2237474"/>
              <a:gd name="connsiteX227" fmla="*/ 536057 w 12192000"/>
              <a:gd name="connsiteY227" fmla="*/ 2181537 h 2237474"/>
              <a:gd name="connsiteX228" fmla="*/ 520671 w 12192000"/>
              <a:gd name="connsiteY228" fmla="*/ 2180980 h 2237474"/>
              <a:gd name="connsiteX229" fmla="*/ 515024 w 12192000"/>
              <a:gd name="connsiteY229" fmla="*/ 2179258 h 2237474"/>
              <a:gd name="connsiteX230" fmla="*/ 512278 w 12192000"/>
              <a:gd name="connsiteY230" fmla="*/ 2176369 h 2237474"/>
              <a:gd name="connsiteX231" fmla="*/ 480419 w 12192000"/>
              <a:gd name="connsiteY231" fmla="*/ 2167807 h 2237474"/>
              <a:gd name="connsiteX232" fmla="*/ 413835 w 12192000"/>
              <a:gd name="connsiteY232" fmla="*/ 2156783 h 2237474"/>
              <a:gd name="connsiteX233" fmla="*/ 376513 w 12192000"/>
              <a:gd name="connsiteY233" fmla="*/ 2154014 h 2237474"/>
              <a:gd name="connsiteX234" fmla="*/ 273386 w 12192000"/>
              <a:gd name="connsiteY234" fmla="*/ 2142551 h 2237474"/>
              <a:gd name="connsiteX235" fmla="*/ 169207 w 12192000"/>
              <a:gd name="connsiteY235" fmla="*/ 2128100 h 2237474"/>
              <a:gd name="connsiteX236" fmla="*/ 93149 w 12192000"/>
              <a:gd name="connsiteY236" fmla="*/ 2105324 h 2237474"/>
              <a:gd name="connsiteX237" fmla="*/ 88109 w 12192000"/>
              <a:gd name="connsiteY237" fmla="*/ 2106704 h 2237474"/>
              <a:gd name="connsiteX238" fmla="*/ 80022 w 12192000"/>
              <a:gd name="connsiteY238" fmla="*/ 2107254 h 2237474"/>
              <a:gd name="connsiteX239" fmla="*/ 79717 w 12192000"/>
              <a:gd name="connsiteY239" fmla="*/ 2107046 h 2237474"/>
              <a:gd name="connsiteX240" fmla="*/ 72352 w 12192000"/>
              <a:gd name="connsiteY240" fmla="*/ 2107991 h 2237474"/>
              <a:gd name="connsiteX241" fmla="*/ 37645 w 12192000"/>
              <a:gd name="connsiteY241" fmla="*/ 2115401 h 2237474"/>
              <a:gd name="connsiteX242" fmla="*/ 4572 w 12192000"/>
              <a:gd name="connsiteY242" fmla="*/ 2111091 h 2237474"/>
              <a:gd name="connsiteX243" fmla="*/ 0 w 12192000"/>
              <a:gd name="connsiteY243" fmla="*/ 2110468 h 2237474"/>
              <a:gd name="connsiteX244" fmla="*/ 0 w 12192000"/>
              <a:gd name="connsiteY2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11738 w 12192000"/>
              <a:gd name="connsiteY135" fmla="*/ 1776964 h 2237474"/>
              <a:gd name="connsiteX136" fmla="*/ 4560070 w 12192000"/>
              <a:gd name="connsiteY136" fmla="*/ 1785640 h 2237474"/>
              <a:gd name="connsiteX137" fmla="*/ 4536503 w 12192000"/>
              <a:gd name="connsiteY137" fmla="*/ 1785334 h 2237474"/>
              <a:gd name="connsiteX138" fmla="*/ 4513724 w 12192000"/>
              <a:gd name="connsiteY138" fmla="*/ 1791996 h 2237474"/>
              <a:gd name="connsiteX139" fmla="*/ 4459810 w 12192000"/>
              <a:gd name="connsiteY139" fmla="*/ 1797886 h 2237474"/>
              <a:gd name="connsiteX140" fmla="*/ 4379064 w 12192000"/>
              <a:gd name="connsiteY140" fmla="*/ 1817177 h 2237474"/>
              <a:gd name="connsiteX141" fmla="*/ 4319209 w 12192000"/>
              <a:gd name="connsiteY141" fmla="*/ 1834833 h 2237474"/>
              <a:gd name="connsiteX142" fmla="*/ 4306907 w 12192000"/>
              <a:gd name="connsiteY142" fmla="*/ 1841641 h 2237474"/>
              <a:gd name="connsiteX143" fmla="*/ 4290981 w 12192000"/>
              <a:gd name="connsiteY143" fmla="*/ 1839677 h 2237474"/>
              <a:gd name="connsiteX144" fmla="*/ 4285792 w 12192000"/>
              <a:gd name="connsiteY144" fmla="*/ 1836231 h 2237474"/>
              <a:gd name="connsiteX145" fmla="*/ 4238372 w 12192000"/>
              <a:gd name="connsiteY145" fmla="*/ 1851480 h 2237474"/>
              <a:gd name="connsiteX146" fmla="*/ 4232517 w 12192000"/>
              <a:gd name="connsiteY146" fmla="*/ 1852567 h 2237474"/>
              <a:gd name="connsiteX147" fmla="*/ 4191732 w 12192000"/>
              <a:gd name="connsiteY147" fmla="*/ 1857328 h 2237474"/>
              <a:gd name="connsiteX148" fmla="*/ 4065532 w 12192000"/>
              <a:gd name="connsiteY148" fmla="*/ 1855477 h 2237474"/>
              <a:gd name="connsiteX149" fmla="*/ 4028460 w 12192000"/>
              <a:gd name="connsiteY149" fmla="*/ 1855137 h 2237474"/>
              <a:gd name="connsiteX150" fmla="*/ 4002267 w 12192000"/>
              <a:gd name="connsiteY150" fmla="*/ 1852352 h 2237474"/>
              <a:gd name="connsiteX151" fmla="*/ 3931396 w 12192000"/>
              <a:gd name="connsiteY151" fmla="*/ 1858915 h 2237474"/>
              <a:gd name="connsiteX152" fmla="*/ 3812162 w 12192000"/>
              <a:gd name="connsiteY152" fmla="*/ 1875501 h 2237474"/>
              <a:gd name="connsiteX153" fmla="*/ 3767672 w 12192000"/>
              <a:gd name="connsiteY153" fmla="*/ 1874600 h 2237474"/>
              <a:gd name="connsiteX154" fmla="*/ 3764741 w 12192000"/>
              <a:gd name="connsiteY154" fmla="*/ 1869433 h 2237474"/>
              <a:gd name="connsiteX155" fmla="*/ 3751332 w 12192000"/>
              <a:gd name="connsiteY155" fmla="*/ 1869854 h 2237474"/>
              <a:gd name="connsiteX156" fmla="*/ 3748155 w 12192000"/>
              <a:gd name="connsiteY156" fmla="*/ 1868903 h 2237474"/>
              <a:gd name="connsiteX157" fmla="*/ 3729530 w 12192000"/>
              <a:gd name="connsiteY157" fmla="*/ 1864513 h 2237474"/>
              <a:gd name="connsiteX158" fmla="*/ 3680177 w 12192000"/>
              <a:gd name="connsiteY158" fmla="*/ 1881552 h 2237474"/>
              <a:gd name="connsiteX159" fmla="*/ 3567259 w 12192000"/>
              <a:gd name="connsiteY159" fmla="*/ 1893482 h 2237474"/>
              <a:gd name="connsiteX160" fmla="*/ 3405770 w 12192000"/>
              <a:gd name="connsiteY160" fmla="*/ 1904591 h 2237474"/>
              <a:gd name="connsiteX161" fmla="*/ 3280097 w 12192000"/>
              <a:gd name="connsiteY161" fmla="*/ 1919610 h 2237474"/>
              <a:gd name="connsiteX162" fmla="*/ 3123424 w 12192000"/>
              <a:gd name="connsiteY162" fmla="*/ 1952930 h 2237474"/>
              <a:gd name="connsiteX163" fmla="*/ 3009910 w 12192000"/>
              <a:gd name="connsiteY163" fmla="*/ 1957866 h 2237474"/>
              <a:gd name="connsiteX164" fmla="*/ 2995934 w 12192000"/>
              <a:gd name="connsiteY164" fmla="*/ 1967085 h 2237474"/>
              <a:gd name="connsiteX165" fmla="*/ 2980071 w 12192000"/>
              <a:gd name="connsiteY165" fmla="*/ 1972988 h 2237474"/>
              <a:gd name="connsiteX166" fmla="*/ 2978094 w 12192000"/>
              <a:gd name="connsiteY166" fmla="*/ 1972369 h 2237474"/>
              <a:gd name="connsiteX167" fmla="*/ 2942858 w 12192000"/>
              <a:gd name="connsiteY167" fmla="*/ 1981367 h 2237474"/>
              <a:gd name="connsiteX168" fmla="*/ 2875436 w 12192000"/>
              <a:gd name="connsiteY168" fmla="*/ 1996977 h 2237474"/>
              <a:gd name="connsiteX169" fmla="*/ 2874892 w 12192000"/>
              <a:gd name="connsiteY169" fmla="*/ 1996085 h 2237474"/>
              <a:gd name="connsiteX170" fmla="*/ 2864145 w 12192000"/>
              <a:gd name="connsiteY170" fmla="*/ 1994061 h 2237474"/>
              <a:gd name="connsiteX171" fmla="*/ 2843662 w 12192000"/>
              <a:gd name="connsiteY171" fmla="*/ 1992498 h 2237474"/>
              <a:gd name="connsiteX172" fmla="*/ 2796128 w 12192000"/>
              <a:gd name="connsiteY172" fmla="*/ 1976403 h 2237474"/>
              <a:gd name="connsiteX173" fmla="*/ 2756784 w 12192000"/>
              <a:gd name="connsiteY173" fmla="*/ 1985116 h 2237474"/>
              <a:gd name="connsiteX174" fmla="*/ 2748833 w 12192000"/>
              <a:gd name="connsiteY174" fmla="*/ 1986323 h 2237474"/>
              <a:gd name="connsiteX175" fmla="*/ 2748661 w 12192000"/>
              <a:gd name="connsiteY175" fmla="*/ 1986122 h 2237474"/>
              <a:gd name="connsiteX176" fmla="*/ 2740251 w 12192000"/>
              <a:gd name="connsiteY176" fmla="*/ 1986946 h 2237474"/>
              <a:gd name="connsiteX177" fmla="*/ 2718916 w 12192000"/>
              <a:gd name="connsiteY177" fmla="*/ 1990867 h 2237474"/>
              <a:gd name="connsiteX178" fmla="*/ 2713522 w 12192000"/>
              <a:gd name="connsiteY178" fmla="*/ 1990173 h 2237474"/>
              <a:gd name="connsiteX179" fmla="*/ 2680597 w 12192000"/>
              <a:gd name="connsiteY179" fmla="*/ 1984996 h 2237474"/>
              <a:gd name="connsiteX180" fmla="*/ 2578178 w 12192000"/>
              <a:gd name="connsiteY180" fmla="*/ 1990531 h 2237474"/>
              <a:gd name="connsiteX181" fmla="*/ 2476147 w 12192000"/>
              <a:gd name="connsiteY181" fmla="*/ 1998305 h 2237474"/>
              <a:gd name="connsiteX182" fmla="*/ 2373568 w 12192000"/>
              <a:gd name="connsiteY182" fmla="*/ 2003219 h 2237474"/>
              <a:gd name="connsiteX183" fmla="*/ 2321399 w 12192000"/>
              <a:gd name="connsiteY183" fmla="*/ 1989467 h 2237474"/>
              <a:gd name="connsiteX184" fmla="*/ 2315525 w 12192000"/>
              <a:gd name="connsiteY184" fmla="*/ 1989708 h 2237474"/>
              <a:gd name="connsiteX185" fmla="*/ 2300792 w 12192000"/>
              <a:gd name="connsiteY185" fmla="*/ 1994290 h 2237474"/>
              <a:gd name="connsiteX186" fmla="*/ 2295469 w 12192000"/>
              <a:gd name="connsiteY186" fmla="*/ 1996659 h 2237474"/>
              <a:gd name="connsiteX187" fmla="*/ 2287219 w 12192000"/>
              <a:gd name="connsiteY187" fmla="*/ 1998750 h 2237474"/>
              <a:gd name="connsiteX188" fmla="*/ 2286948 w 12192000"/>
              <a:gd name="connsiteY188" fmla="*/ 1998596 h 2237474"/>
              <a:gd name="connsiteX189" fmla="*/ 2243069 w 12192000"/>
              <a:gd name="connsiteY189" fmla="*/ 2015111 h 2237474"/>
              <a:gd name="connsiteX190" fmla="*/ 2186609 w 12192000"/>
              <a:gd name="connsiteY190" fmla="*/ 2008263 h 2237474"/>
              <a:gd name="connsiteX191" fmla="*/ 2164831 w 12192000"/>
              <a:gd name="connsiteY191" fmla="*/ 2010143 h 2237474"/>
              <a:gd name="connsiteX192" fmla="*/ 2152836 w 12192000"/>
              <a:gd name="connsiteY192" fmla="*/ 2010048 h 2237474"/>
              <a:gd name="connsiteX193" fmla="*/ 2117102 w 12192000"/>
              <a:gd name="connsiteY193" fmla="*/ 2023004 h 2237474"/>
              <a:gd name="connsiteX194" fmla="*/ 2111935 w 12192000"/>
              <a:gd name="connsiteY194" fmla="*/ 2023163 h 2237474"/>
              <a:gd name="connsiteX195" fmla="*/ 2089991 w 12192000"/>
              <a:gd name="connsiteY195" fmla="*/ 2034193 h 2237474"/>
              <a:gd name="connsiteX196" fmla="*/ 2058061 w 12192000"/>
              <a:gd name="connsiteY196" fmla="*/ 2047942 h 2237474"/>
              <a:gd name="connsiteX197" fmla="*/ 2055737 w 12192000"/>
              <a:gd name="connsiteY197" fmla="*/ 2047704 h 2237474"/>
              <a:gd name="connsiteX198" fmla="*/ 2042244 w 12192000"/>
              <a:gd name="connsiteY198" fmla="*/ 2055560 h 2237474"/>
              <a:gd name="connsiteX199" fmla="*/ 1976224 w 12192000"/>
              <a:gd name="connsiteY199" fmla="*/ 2074257 h 2237474"/>
              <a:gd name="connsiteX200" fmla="*/ 1877728 w 12192000"/>
              <a:gd name="connsiteY200" fmla="*/ 2101004 h 2237474"/>
              <a:gd name="connsiteX201" fmla="*/ 1759056 w 12192000"/>
              <a:gd name="connsiteY201" fmla="*/ 2125608 h 2237474"/>
              <a:gd name="connsiteX202" fmla="*/ 1637948 w 12192000"/>
              <a:gd name="connsiteY202" fmla="*/ 2172597 h 2237474"/>
              <a:gd name="connsiteX203" fmla="*/ 1434549 w 12192000"/>
              <a:gd name="connsiteY203" fmla="*/ 2234522 h 2237474"/>
              <a:gd name="connsiteX204" fmla="*/ 1398481 w 12192000"/>
              <a:gd name="connsiteY204" fmla="*/ 2237074 h 2237474"/>
              <a:gd name="connsiteX205" fmla="*/ 1398407 w 12192000"/>
              <a:gd name="connsiteY205" fmla="*/ 2237095 h 2237474"/>
              <a:gd name="connsiteX206" fmla="*/ 1370962 w 12192000"/>
              <a:gd name="connsiteY206" fmla="*/ 2237474 h 2237474"/>
              <a:gd name="connsiteX207" fmla="*/ 1356367 w 12192000"/>
              <a:gd name="connsiteY207" fmla="*/ 2235089 h 2237474"/>
              <a:gd name="connsiteX208" fmla="*/ 1324828 w 12192000"/>
              <a:gd name="connsiteY208" fmla="*/ 2231968 h 2237474"/>
              <a:gd name="connsiteX209" fmla="*/ 1297744 w 12192000"/>
              <a:gd name="connsiteY209" fmla="*/ 2235849 h 2237474"/>
              <a:gd name="connsiteX210" fmla="*/ 1286236 w 12192000"/>
              <a:gd name="connsiteY210" fmla="*/ 2233135 h 2237474"/>
              <a:gd name="connsiteX211" fmla="*/ 1283504 w 12192000"/>
              <a:gd name="connsiteY211" fmla="*/ 2233797 h 2237474"/>
              <a:gd name="connsiteX212" fmla="*/ 1279765 w 12192000"/>
              <a:gd name="connsiteY212" fmla="*/ 2229639 h 2237474"/>
              <a:gd name="connsiteX213" fmla="*/ 1195347 w 12192000"/>
              <a:gd name="connsiteY213" fmla="*/ 2212354 h 2237474"/>
              <a:gd name="connsiteX214" fmla="*/ 970251 w 12192000"/>
              <a:gd name="connsiteY214" fmla="*/ 2221029 h 2237474"/>
              <a:gd name="connsiteX215" fmla="*/ 812914 w 12192000"/>
              <a:gd name="connsiteY215" fmla="*/ 2202752 h 2237474"/>
              <a:gd name="connsiteX216" fmla="*/ 800195 w 12192000"/>
              <a:gd name="connsiteY216" fmla="*/ 2209407 h 2237474"/>
              <a:gd name="connsiteX217" fmla="*/ 784978 w 12192000"/>
              <a:gd name="connsiteY217" fmla="*/ 2212360 h 2237474"/>
              <a:gd name="connsiteX218" fmla="*/ 681987 w 12192000"/>
              <a:gd name="connsiteY218" fmla="*/ 2216757 h 2237474"/>
              <a:gd name="connsiteX219" fmla="*/ 669923 w 12192000"/>
              <a:gd name="connsiteY219" fmla="*/ 2211682 h 2237474"/>
              <a:gd name="connsiteX220" fmla="*/ 648680 w 12192000"/>
              <a:gd name="connsiteY220" fmla="*/ 2206229 h 2237474"/>
              <a:gd name="connsiteX221" fmla="*/ 597225 w 12192000"/>
              <a:gd name="connsiteY221" fmla="*/ 2180999 h 2237474"/>
              <a:gd name="connsiteX222" fmla="*/ 558449 w 12192000"/>
              <a:gd name="connsiteY222" fmla="*/ 2182346 h 2237474"/>
              <a:gd name="connsiteX223" fmla="*/ 550517 w 12192000"/>
              <a:gd name="connsiteY223" fmla="*/ 2182060 h 2237474"/>
              <a:gd name="connsiteX224" fmla="*/ 550309 w 12192000"/>
              <a:gd name="connsiteY224" fmla="*/ 2181825 h 2237474"/>
              <a:gd name="connsiteX225" fmla="*/ 541836 w 12192000"/>
              <a:gd name="connsiteY225" fmla="*/ 2181063 h 2237474"/>
              <a:gd name="connsiteX226" fmla="*/ 536057 w 12192000"/>
              <a:gd name="connsiteY226" fmla="*/ 2181537 h 2237474"/>
              <a:gd name="connsiteX227" fmla="*/ 520671 w 12192000"/>
              <a:gd name="connsiteY227" fmla="*/ 2180980 h 2237474"/>
              <a:gd name="connsiteX228" fmla="*/ 515024 w 12192000"/>
              <a:gd name="connsiteY228" fmla="*/ 2179258 h 2237474"/>
              <a:gd name="connsiteX229" fmla="*/ 512278 w 12192000"/>
              <a:gd name="connsiteY229" fmla="*/ 2176369 h 2237474"/>
              <a:gd name="connsiteX230" fmla="*/ 480419 w 12192000"/>
              <a:gd name="connsiteY230" fmla="*/ 2167807 h 2237474"/>
              <a:gd name="connsiteX231" fmla="*/ 413835 w 12192000"/>
              <a:gd name="connsiteY231" fmla="*/ 2156783 h 2237474"/>
              <a:gd name="connsiteX232" fmla="*/ 376513 w 12192000"/>
              <a:gd name="connsiteY232" fmla="*/ 2154014 h 2237474"/>
              <a:gd name="connsiteX233" fmla="*/ 273386 w 12192000"/>
              <a:gd name="connsiteY233" fmla="*/ 2142551 h 2237474"/>
              <a:gd name="connsiteX234" fmla="*/ 169207 w 12192000"/>
              <a:gd name="connsiteY234" fmla="*/ 2128100 h 2237474"/>
              <a:gd name="connsiteX235" fmla="*/ 93149 w 12192000"/>
              <a:gd name="connsiteY235" fmla="*/ 2105324 h 2237474"/>
              <a:gd name="connsiteX236" fmla="*/ 88109 w 12192000"/>
              <a:gd name="connsiteY236" fmla="*/ 2106704 h 2237474"/>
              <a:gd name="connsiteX237" fmla="*/ 80022 w 12192000"/>
              <a:gd name="connsiteY237" fmla="*/ 2107254 h 2237474"/>
              <a:gd name="connsiteX238" fmla="*/ 79717 w 12192000"/>
              <a:gd name="connsiteY238" fmla="*/ 2107046 h 2237474"/>
              <a:gd name="connsiteX239" fmla="*/ 72352 w 12192000"/>
              <a:gd name="connsiteY239" fmla="*/ 2107991 h 2237474"/>
              <a:gd name="connsiteX240" fmla="*/ 37645 w 12192000"/>
              <a:gd name="connsiteY240" fmla="*/ 2115401 h 2237474"/>
              <a:gd name="connsiteX241" fmla="*/ 4572 w 12192000"/>
              <a:gd name="connsiteY241" fmla="*/ 2111091 h 2237474"/>
              <a:gd name="connsiteX242" fmla="*/ 0 w 12192000"/>
              <a:gd name="connsiteY242" fmla="*/ 2110468 h 2237474"/>
              <a:gd name="connsiteX243" fmla="*/ 0 w 12192000"/>
              <a:gd name="connsiteY2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11738 w 12192000"/>
              <a:gd name="connsiteY134" fmla="*/ 1776964 h 2237474"/>
              <a:gd name="connsiteX135" fmla="*/ 4560070 w 12192000"/>
              <a:gd name="connsiteY135" fmla="*/ 1785640 h 2237474"/>
              <a:gd name="connsiteX136" fmla="*/ 4536503 w 12192000"/>
              <a:gd name="connsiteY136" fmla="*/ 1785334 h 2237474"/>
              <a:gd name="connsiteX137" fmla="*/ 4513724 w 12192000"/>
              <a:gd name="connsiteY137" fmla="*/ 1791996 h 2237474"/>
              <a:gd name="connsiteX138" fmla="*/ 4459810 w 12192000"/>
              <a:gd name="connsiteY138" fmla="*/ 1797886 h 2237474"/>
              <a:gd name="connsiteX139" fmla="*/ 4379064 w 12192000"/>
              <a:gd name="connsiteY139" fmla="*/ 1817177 h 2237474"/>
              <a:gd name="connsiteX140" fmla="*/ 4319209 w 12192000"/>
              <a:gd name="connsiteY140" fmla="*/ 1834833 h 2237474"/>
              <a:gd name="connsiteX141" fmla="*/ 4306907 w 12192000"/>
              <a:gd name="connsiteY141" fmla="*/ 1841641 h 2237474"/>
              <a:gd name="connsiteX142" fmla="*/ 4290981 w 12192000"/>
              <a:gd name="connsiteY142" fmla="*/ 1839677 h 2237474"/>
              <a:gd name="connsiteX143" fmla="*/ 4285792 w 12192000"/>
              <a:gd name="connsiteY143" fmla="*/ 1836231 h 2237474"/>
              <a:gd name="connsiteX144" fmla="*/ 4238372 w 12192000"/>
              <a:gd name="connsiteY144" fmla="*/ 1851480 h 2237474"/>
              <a:gd name="connsiteX145" fmla="*/ 4232517 w 12192000"/>
              <a:gd name="connsiteY145" fmla="*/ 1852567 h 2237474"/>
              <a:gd name="connsiteX146" fmla="*/ 4191732 w 12192000"/>
              <a:gd name="connsiteY146" fmla="*/ 1857328 h 2237474"/>
              <a:gd name="connsiteX147" fmla="*/ 4065532 w 12192000"/>
              <a:gd name="connsiteY147" fmla="*/ 1855477 h 2237474"/>
              <a:gd name="connsiteX148" fmla="*/ 4028460 w 12192000"/>
              <a:gd name="connsiteY148" fmla="*/ 1855137 h 2237474"/>
              <a:gd name="connsiteX149" fmla="*/ 4002267 w 12192000"/>
              <a:gd name="connsiteY149" fmla="*/ 1852352 h 2237474"/>
              <a:gd name="connsiteX150" fmla="*/ 3931396 w 12192000"/>
              <a:gd name="connsiteY150" fmla="*/ 1858915 h 2237474"/>
              <a:gd name="connsiteX151" fmla="*/ 3812162 w 12192000"/>
              <a:gd name="connsiteY151" fmla="*/ 1875501 h 2237474"/>
              <a:gd name="connsiteX152" fmla="*/ 3767672 w 12192000"/>
              <a:gd name="connsiteY152" fmla="*/ 1874600 h 2237474"/>
              <a:gd name="connsiteX153" fmla="*/ 3764741 w 12192000"/>
              <a:gd name="connsiteY153" fmla="*/ 1869433 h 2237474"/>
              <a:gd name="connsiteX154" fmla="*/ 3751332 w 12192000"/>
              <a:gd name="connsiteY154" fmla="*/ 1869854 h 2237474"/>
              <a:gd name="connsiteX155" fmla="*/ 3748155 w 12192000"/>
              <a:gd name="connsiteY155" fmla="*/ 1868903 h 2237474"/>
              <a:gd name="connsiteX156" fmla="*/ 3729530 w 12192000"/>
              <a:gd name="connsiteY156" fmla="*/ 1864513 h 2237474"/>
              <a:gd name="connsiteX157" fmla="*/ 3680177 w 12192000"/>
              <a:gd name="connsiteY157" fmla="*/ 1881552 h 2237474"/>
              <a:gd name="connsiteX158" fmla="*/ 3567259 w 12192000"/>
              <a:gd name="connsiteY158" fmla="*/ 1893482 h 2237474"/>
              <a:gd name="connsiteX159" fmla="*/ 3405770 w 12192000"/>
              <a:gd name="connsiteY159" fmla="*/ 1904591 h 2237474"/>
              <a:gd name="connsiteX160" fmla="*/ 3280097 w 12192000"/>
              <a:gd name="connsiteY160" fmla="*/ 1919610 h 2237474"/>
              <a:gd name="connsiteX161" fmla="*/ 3123424 w 12192000"/>
              <a:gd name="connsiteY161" fmla="*/ 1952930 h 2237474"/>
              <a:gd name="connsiteX162" fmla="*/ 3009910 w 12192000"/>
              <a:gd name="connsiteY162" fmla="*/ 1957866 h 2237474"/>
              <a:gd name="connsiteX163" fmla="*/ 2995934 w 12192000"/>
              <a:gd name="connsiteY163" fmla="*/ 1967085 h 2237474"/>
              <a:gd name="connsiteX164" fmla="*/ 2980071 w 12192000"/>
              <a:gd name="connsiteY164" fmla="*/ 1972988 h 2237474"/>
              <a:gd name="connsiteX165" fmla="*/ 2978094 w 12192000"/>
              <a:gd name="connsiteY165" fmla="*/ 1972369 h 2237474"/>
              <a:gd name="connsiteX166" fmla="*/ 2942858 w 12192000"/>
              <a:gd name="connsiteY166" fmla="*/ 1981367 h 2237474"/>
              <a:gd name="connsiteX167" fmla="*/ 2875436 w 12192000"/>
              <a:gd name="connsiteY167" fmla="*/ 1996977 h 2237474"/>
              <a:gd name="connsiteX168" fmla="*/ 2874892 w 12192000"/>
              <a:gd name="connsiteY168" fmla="*/ 1996085 h 2237474"/>
              <a:gd name="connsiteX169" fmla="*/ 2864145 w 12192000"/>
              <a:gd name="connsiteY169" fmla="*/ 1994061 h 2237474"/>
              <a:gd name="connsiteX170" fmla="*/ 2843662 w 12192000"/>
              <a:gd name="connsiteY170" fmla="*/ 1992498 h 2237474"/>
              <a:gd name="connsiteX171" fmla="*/ 2796128 w 12192000"/>
              <a:gd name="connsiteY171" fmla="*/ 1976403 h 2237474"/>
              <a:gd name="connsiteX172" fmla="*/ 2756784 w 12192000"/>
              <a:gd name="connsiteY172" fmla="*/ 1985116 h 2237474"/>
              <a:gd name="connsiteX173" fmla="*/ 2748833 w 12192000"/>
              <a:gd name="connsiteY173" fmla="*/ 1986323 h 2237474"/>
              <a:gd name="connsiteX174" fmla="*/ 2748661 w 12192000"/>
              <a:gd name="connsiteY174" fmla="*/ 1986122 h 2237474"/>
              <a:gd name="connsiteX175" fmla="*/ 2740251 w 12192000"/>
              <a:gd name="connsiteY175" fmla="*/ 1986946 h 2237474"/>
              <a:gd name="connsiteX176" fmla="*/ 2718916 w 12192000"/>
              <a:gd name="connsiteY176" fmla="*/ 1990867 h 2237474"/>
              <a:gd name="connsiteX177" fmla="*/ 2713522 w 12192000"/>
              <a:gd name="connsiteY177" fmla="*/ 1990173 h 2237474"/>
              <a:gd name="connsiteX178" fmla="*/ 2680597 w 12192000"/>
              <a:gd name="connsiteY178" fmla="*/ 1984996 h 2237474"/>
              <a:gd name="connsiteX179" fmla="*/ 2578178 w 12192000"/>
              <a:gd name="connsiteY179" fmla="*/ 1990531 h 2237474"/>
              <a:gd name="connsiteX180" fmla="*/ 2476147 w 12192000"/>
              <a:gd name="connsiteY180" fmla="*/ 1998305 h 2237474"/>
              <a:gd name="connsiteX181" fmla="*/ 2373568 w 12192000"/>
              <a:gd name="connsiteY181" fmla="*/ 2003219 h 2237474"/>
              <a:gd name="connsiteX182" fmla="*/ 2321399 w 12192000"/>
              <a:gd name="connsiteY182" fmla="*/ 1989467 h 2237474"/>
              <a:gd name="connsiteX183" fmla="*/ 2315525 w 12192000"/>
              <a:gd name="connsiteY183" fmla="*/ 1989708 h 2237474"/>
              <a:gd name="connsiteX184" fmla="*/ 2300792 w 12192000"/>
              <a:gd name="connsiteY184" fmla="*/ 1994290 h 2237474"/>
              <a:gd name="connsiteX185" fmla="*/ 2295469 w 12192000"/>
              <a:gd name="connsiteY185" fmla="*/ 1996659 h 2237474"/>
              <a:gd name="connsiteX186" fmla="*/ 2287219 w 12192000"/>
              <a:gd name="connsiteY186" fmla="*/ 1998750 h 2237474"/>
              <a:gd name="connsiteX187" fmla="*/ 2286948 w 12192000"/>
              <a:gd name="connsiteY187" fmla="*/ 1998596 h 2237474"/>
              <a:gd name="connsiteX188" fmla="*/ 2243069 w 12192000"/>
              <a:gd name="connsiteY188" fmla="*/ 2015111 h 2237474"/>
              <a:gd name="connsiteX189" fmla="*/ 2186609 w 12192000"/>
              <a:gd name="connsiteY189" fmla="*/ 2008263 h 2237474"/>
              <a:gd name="connsiteX190" fmla="*/ 2164831 w 12192000"/>
              <a:gd name="connsiteY190" fmla="*/ 2010143 h 2237474"/>
              <a:gd name="connsiteX191" fmla="*/ 2152836 w 12192000"/>
              <a:gd name="connsiteY191" fmla="*/ 2010048 h 2237474"/>
              <a:gd name="connsiteX192" fmla="*/ 2117102 w 12192000"/>
              <a:gd name="connsiteY192" fmla="*/ 2023004 h 2237474"/>
              <a:gd name="connsiteX193" fmla="*/ 2111935 w 12192000"/>
              <a:gd name="connsiteY193" fmla="*/ 2023163 h 2237474"/>
              <a:gd name="connsiteX194" fmla="*/ 2089991 w 12192000"/>
              <a:gd name="connsiteY194" fmla="*/ 2034193 h 2237474"/>
              <a:gd name="connsiteX195" fmla="*/ 2058061 w 12192000"/>
              <a:gd name="connsiteY195" fmla="*/ 2047942 h 2237474"/>
              <a:gd name="connsiteX196" fmla="*/ 2055737 w 12192000"/>
              <a:gd name="connsiteY196" fmla="*/ 2047704 h 2237474"/>
              <a:gd name="connsiteX197" fmla="*/ 2042244 w 12192000"/>
              <a:gd name="connsiteY197" fmla="*/ 2055560 h 2237474"/>
              <a:gd name="connsiteX198" fmla="*/ 1976224 w 12192000"/>
              <a:gd name="connsiteY198" fmla="*/ 2074257 h 2237474"/>
              <a:gd name="connsiteX199" fmla="*/ 1877728 w 12192000"/>
              <a:gd name="connsiteY199" fmla="*/ 2101004 h 2237474"/>
              <a:gd name="connsiteX200" fmla="*/ 1759056 w 12192000"/>
              <a:gd name="connsiteY200" fmla="*/ 2125608 h 2237474"/>
              <a:gd name="connsiteX201" fmla="*/ 1637948 w 12192000"/>
              <a:gd name="connsiteY201" fmla="*/ 2172597 h 2237474"/>
              <a:gd name="connsiteX202" fmla="*/ 1434549 w 12192000"/>
              <a:gd name="connsiteY202" fmla="*/ 2234522 h 2237474"/>
              <a:gd name="connsiteX203" fmla="*/ 1398481 w 12192000"/>
              <a:gd name="connsiteY203" fmla="*/ 2237074 h 2237474"/>
              <a:gd name="connsiteX204" fmla="*/ 1398407 w 12192000"/>
              <a:gd name="connsiteY204" fmla="*/ 2237095 h 2237474"/>
              <a:gd name="connsiteX205" fmla="*/ 1370962 w 12192000"/>
              <a:gd name="connsiteY205" fmla="*/ 2237474 h 2237474"/>
              <a:gd name="connsiteX206" fmla="*/ 1356367 w 12192000"/>
              <a:gd name="connsiteY206" fmla="*/ 2235089 h 2237474"/>
              <a:gd name="connsiteX207" fmla="*/ 1324828 w 12192000"/>
              <a:gd name="connsiteY207" fmla="*/ 2231968 h 2237474"/>
              <a:gd name="connsiteX208" fmla="*/ 1297744 w 12192000"/>
              <a:gd name="connsiteY208" fmla="*/ 2235849 h 2237474"/>
              <a:gd name="connsiteX209" fmla="*/ 1286236 w 12192000"/>
              <a:gd name="connsiteY209" fmla="*/ 2233135 h 2237474"/>
              <a:gd name="connsiteX210" fmla="*/ 1283504 w 12192000"/>
              <a:gd name="connsiteY210" fmla="*/ 2233797 h 2237474"/>
              <a:gd name="connsiteX211" fmla="*/ 1279765 w 12192000"/>
              <a:gd name="connsiteY211" fmla="*/ 2229639 h 2237474"/>
              <a:gd name="connsiteX212" fmla="*/ 1195347 w 12192000"/>
              <a:gd name="connsiteY212" fmla="*/ 2212354 h 2237474"/>
              <a:gd name="connsiteX213" fmla="*/ 970251 w 12192000"/>
              <a:gd name="connsiteY213" fmla="*/ 2221029 h 2237474"/>
              <a:gd name="connsiteX214" fmla="*/ 812914 w 12192000"/>
              <a:gd name="connsiteY214" fmla="*/ 2202752 h 2237474"/>
              <a:gd name="connsiteX215" fmla="*/ 800195 w 12192000"/>
              <a:gd name="connsiteY215" fmla="*/ 2209407 h 2237474"/>
              <a:gd name="connsiteX216" fmla="*/ 784978 w 12192000"/>
              <a:gd name="connsiteY216" fmla="*/ 2212360 h 2237474"/>
              <a:gd name="connsiteX217" fmla="*/ 681987 w 12192000"/>
              <a:gd name="connsiteY217" fmla="*/ 2216757 h 2237474"/>
              <a:gd name="connsiteX218" fmla="*/ 669923 w 12192000"/>
              <a:gd name="connsiteY218" fmla="*/ 2211682 h 2237474"/>
              <a:gd name="connsiteX219" fmla="*/ 648680 w 12192000"/>
              <a:gd name="connsiteY219" fmla="*/ 2206229 h 2237474"/>
              <a:gd name="connsiteX220" fmla="*/ 597225 w 12192000"/>
              <a:gd name="connsiteY220" fmla="*/ 2180999 h 2237474"/>
              <a:gd name="connsiteX221" fmla="*/ 558449 w 12192000"/>
              <a:gd name="connsiteY221" fmla="*/ 2182346 h 2237474"/>
              <a:gd name="connsiteX222" fmla="*/ 550517 w 12192000"/>
              <a:gd name="connsiteY222" fmla="*/ 2182060 h 2237474"/>
              <a:gd name="connsiteX223" fmla="*/ 550309 w 12192000"/>
              <a:gd name="connsiteY223" fmla="*/ 2181825 h 2237474"/>
              <a:gd name="connsiteX224" fmla="*/ 541836 w 12192000"/>
              <a:gd name="connsiteY224" fmla="*/ 2181063 h 2237474"/>
              <a:gd name="connsiteX225" fmla="*/ 536057 w 12192000"/>
              <a:gd name="connsiteY225" fmla="*/ 2181537 h 2237474"/>
              <a:gd name="connsiteX226" fmla="*/ 520671 w 12192000"/>
              <a:gd name="connsiteY226" fmla="*/ 2180980 h 2237474"/>
              <a:gd name="connsiteX227" fmla="*/ 515024 w 12192000"/>
              <a:gd name="connsiteY227" fmla="*/ 2179258 h 2237474"/>
              <a:gd name="connsiteX228" fmla="*/ 512278 w 12192000"/>
              <a:gd name="connsiteY228" fmla="*/ 2176369 h 2237474"/>
              <a:gd name="connsiteX229" fmla="*/ 480419 w 12192000"/>
              <a:gd name="connsiteY229" fmla="*/ 2167807 h 2237474"/>
              <a:gd name="connsiteX230" fmla="*/ 413835 w 12192000"/>
              <a:gd name="connsiteY230" fmla="*/ 2156783 h 2237474"/>
              <a:gd name="connsiteX231" fmla="*/ 376513 w 12192000"/>
              <a:gd name="connsiteY231" fmla="*/ 2154014 h 2237474"/>
              <a:gd name="connsiteX232" fmla="*/ 273386 w 12192000"/>
              <a:gd name="connsiteY232" fmla="*/ 2142551 h 2237474"/>
              <a:gd name="connsiteX233" fmla="*/ 169207 w 12192000"/>
              <a:gd name="connsiteY233" fmla="*/ 2128100 h 2237474"/>
              <a:gd name="connsiteX234" fmla="*/ 93149 w 12192000"/>
              <a:gd name="connsiteY234" fmla="*/ 2105324 h 2237474"/>
              <a:gd name="connsiteX235" fmla="*/ 88109 w 12192000"/>
              <a:gd name="connsiteY235" fmla="*/ 2106704 h 2237474"/>
              <a:gd name="connsiteX236" fmla="*/ 80022 w 12192000"/>
              <a:gd name="connsiteY236" fmla="*/ 2107254 h 2237474"/>
              <a:gd name="connsiteX237" fmla="*/ 79717 w 12192000"/>
              <a:gd name="connsiteY237" fmla="*/ 2107046 h 2237474"/>
              <a:gd name="connsiteX238" fmla="*/ 72352 w 12192000"/>
              <a:gd name="connsiteY238" fmla="*/ 2107991 h 2237474"/>
              <a:gd name="connsiteX239" fmla="*/ 37645 w 12192000"/>
              <a:gd name="connsiteY239" fmla="*/ 2115401 h 2237474"/>
              <a:gd name="connsiteX240" fmla="*/ 4572 w 12192000"/>
              <a:gd name="connsiteY240" fmla="*/ 2111091 h 2237474"/>
              <a:gd name="connsiteX241" fmla="*/ 0 w 12192000"/>
              <a:gd name="connsiteY241" fmla="*/ 2110468 h 2237474"/>
              <a:gd name="connsiteX242" fmla="*/ 0 w 12192000"/>
              <a:gd name="connsiteY2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306907 w 12192000"/>
              <a:gd name="connsiteY140" fmla="*/ 1841641 h 2237474"/>
              <a:gd name="connsiteX141" fmla="*/ 4290981 w 12192000"/>
              <a:gd name="connsiteY141" fmla="*/ 1839677 h 2237474"/>
              <a:gd name="connsiteX142" fmla="*/ 4285792 w 12192000"/>
              <a:gd name="connsiteY142" fmla="*/ 1836231 h 2237474"/>
              <a:gd name="connsiteX143" fmla="*/ 4238372 w 12192000"/>
              <a:gd name="connsiteY143" fmla="*/ 1851480 h 2237474"/>
              <a:gd name="connsiteX144" fmla="*/ 4232517 w 12192000"/>
              <a:gd name="connsiteY144" fmla="*/ 1852567 h 2237474"/>
              <a:gd name="connsiteX145" fmla="*/ 4191732 w 12192000"/>
              <a:gd name="connsiteY145" fmla="*/ 1857328 h 2237474"/>
              <a:gd name="connsiteX146" fmla="*/ 4065532 w 12192000"/>
              <a:gd name="connsiteY146" fmla="*/ 1855477 h 2237474"/>
              <a:gd name="connsiteX147" fmla="*/ 4028460 w 12192000"/>
              <a:gd name="connsiteY147" fmla="*/ 1855137 h 2237474"/>
              <a:gd name="connsiteX148" fmla="*/ 4002267 w 12192000"/>
              <a:gd name="connsiteY148" fmla="*/ 1852352 h 2237474"/>
              <a:gd name="connsiteX149" fmla="*/ 3931396 w 12192000"/>
              <a:gd name="connsiteY149" fmla="*/ 1858915 h 2237474"/>
              <a:gd name="connsiteX150" fmla="*/ 3812162 w 12192000"/>
              <a:gd name="connsiteY150" fmla="*/ 1875501 h 2237474"/>
              <a:gd name="connsiteX151" fmla="*/ 3767672 w 12192000"/>
              <a:gd name="connsiteY151" fmla="*/ 1874600 h 2237474"/>
              <a:gd name="connsiteX152" fmla="*/ 3764741 w 12192000"/>
              <a:gd name="connsiteY152" fmla="*/ 1869433 h 2237474"/>
              <a:gd name="connsiteX153" fmla="*/ 3751332 w 12192000"/>
              <a:gd name="connsiteY153" fmla="*/ 1869854 h 2237474"/>
              <a:gd name="connsiteX154" fmla="*/ 3748155 w 12192000"/>
              <a:gd name="connsiteY154" fmla="*/ 1868903 h 2237474"/>
              <a:gd name="connsiteX155" fmla="*/ 3729530 w 12192000"/>
              <a:gd name="connsiteY155" fmla="*/ 1864513 h 2237474"/>
              <a:gd name="connsiteX156" fmla="*/ 3680177 w 12192000"/>
              <a:gd name="connsiteY156" fmla="*/ 1881552 h 2237474"/>
              <a:gd name="connsiteX157" fmla="*/ 3567259 w 12192000"/>
              <a:gd name="connsiteY157" fmla="*/ 1893482 h 2237474"/>
              <a:gd name="connsiteX158" fmla="*/ 3405770 w 12192000"/>
              <a:gd name="connsiteY158" fmla="*/ 1904591 h 2237474"/>
              <a:gd name="connsiteX159" fmla="*/ 3280097 w 12192000"/>
              <a:gd name="connsiteY159" fmla="*/ 1919610 h 2237474"/>
              <a:gd name="connsiteX160" fmla="*/ 3123424 w 12192000"/>
              <a:gd name="connsiteY160" fmla="*/ 1952930 h 2237474"/>
              <a:gd name="connsiteX161" fmla="*/ 3009910 w 12192000"/>
              <a:gd name="connsiteY161" fmla="*/ 1957866 h 2237474"/>
              <a:gd name="connsiteX162" fmla="*/ 2995934 w 12192000"/>
              <a:gd name="connsiteY162" fmla="*/ 1967085 h 2237474"/>
              <a:gd name="connsiteX163" fmla="*/ 2980071 w 12192000"/>
              <a:gd name="connsiteY163" fmla="*/ 1972988 h 2237474"/>
              <a:gd name="connsiteX164" fmla="*/ 2978094 w 12192000"/>
              <a:gd name="connsiteY164" fmla="*/ 1972369 h 2237474"/>
              <a:gd name="connsiteX165" fmla="*/ 2942858 w 12192000"/>
              <a:gd name="connsiteY165" fmla="*/ 1981367 h 2237474"/>
              <a:gd name="connsiteX166" fmla="*/ 2875436 w 12192000"/>
              <a:gd name="connsiteY166" fmla="*/ 1996977 h 2237474"/>
              <a:gd name="connsiteX167" fmla="*/ 2874892 w 12192000"/>
              <a:gd name="connsiteY167" fmla="*/ 1996085 h 2237474"/>
              <a:gd name="connsiteX168" fmla="*/ 2864145 w 12192000"/>
              <a:gd name="connsiteY168" fmla="*/ 1994061 h 2237474"/>
              <a:gd name="connsiteX169" fmla="*/ 2843662 w 12192000"/>
              <a:gd name="connsiteY169" fmla="*/ 1992498 h 2237474"/>
              <a:gd name="connsiteX170" fmla="*/ 2796128 w 12192000"/>
              <a:gd name="connsiteY170" fmla="*/ 1976403 h 2237474"/>
              <a:gd name="connsiteX171" fmla="*/ 2756784 w 12192000"/>
              <a:gd name="connsiteY171" fmla="*/ 1985116 h 2237474"/>
              <a:gd name="connsiteX172" fmla="*/ 2748833 w 12192000"/>
              <a:gd name="connsiteY172" fmla="*/ 1986323 h 2237474"/>
              <a:gd name="connsiteX173" fmla="*/ 2748661 w 12192000"/>
              <a:gd name="connsiteY173" fmla="*/ 1986122 h 2237474"/>
              <a:gd name="connsiteX174" fmla="*/ 2740251 w 12192000"/>
              <a:gd name="connsiteY174" fmla="*/ 1986946 h 2237474"/>
              <a:gd name="connsiteX175" fmla="*/ 2718916 w 12192000"/>
              <a:gd name="connsiteY175" fmla="*/ 1990867 h 2237474"/>
              <a:gd name="connsiteX176" fmla="*/ 2713522 w 12192000"/>
              <a:gd name="connsiteY176" fmla="*/ 1990173 h 2237474"/>
              <a:gd name="connsiteX177" fmla="*/ 2680597 w 12192000"/>
              <a:gd name="connsiteY177" fmla="*/ 1984996 h 2237474"/>
              <a:gd name="connsiteX178" fmla="*/ 2578178 w 12192000"/>
              <a:gd name="connsiteY178" fmla="*/ 1990531 h 2237474"/>
              <a:gd name="connsiteX179" fmla="*/ 2476147 w 12192000"/>
              <a:gd name="connsiteY179" fmla="*/ 1998305 h 2237474"/>
              <a:gd name="connsiteX180" fmla="*/ 2373568 w 12192000"/>
              <a:gd name="connsiteY180" fmla="*/ 2003219 h 2237474"/>
              <a:gd name="connsiteX181" fmla="*/ 2321399 w 12192000"/>
              <a:gd name="connsiteY181" fmla="*/ 1989467 h 2237474"/>
              <a:gd name="connsiteX182" fmla="*/ 2315525 w 12192000"/>
              <a:gd name="connsiteY182" fmla="*/ 1989708 h 2237474"/>
              <a:gd name="connsiteX183" fmla="*/ 2300792 w 12192000"/>
              <a:gd name="connsiteY183" fmla="*/ 1994290 h 2237474"/>
              <a:gd name="connsiteX184" fmla="*/ 2295469 w 12192000"/>
              <a:gd name="connsiteY184" fmla="*/ 1996659 h 2237474"/>
              <a:gd name="connsiteX185" fmla="*/ 2287219 w 12192000"/>
              <a:gd name="connsiteY185" fmla="*/ 1998750 h 2237474"/>
              <a:gd name="connsiteX186" fmla="*/ 2286948 w 12192000"/>
              <a:gd name="connsiteY186" fmla="*/ 1998596 h 2237474"/>
              <a:gd name="connsiteX187" fmla="*/ 2243069 w 12192000"/>
              <a:gd name="connsiteY187" fmla="*/ 2015111 h 2237474"/>
              <a:gd name="connsiteX188" fmla="*/ 2186609 w 12192000"/>
              <a:gd name="connsiteY188" fmla="*/ 2008263 h 2237474"/>
              <a:gd name="connsiteX189" fmla="*/ 2164831 w 12192000"/>
              <a:gd name="connsiteY189" fmla="*/ 2010143 h 2237474"/>
              <a:gd name="connsiteX190" fmla="*/ 2152836 w 12192000"/>
              <a:gd name="connsiteY190" fmla="*/ 2010048 h 2237474"/>
              <a:gd name="connsiteX191" fmla="*/ 2117102 w 12192000"/>
              <a:gd name="connsiteY191" fmla="*/ 2023004 h 2237474"/>
              <a:gd name="connsiteX192" fmla="*/ 2111935 w 12192000"/>
              <a:gd name="connsiteY192" fmla="*/ 2023163 h 2237474"/>
              <a:gd name="connsiteX193" fmla="*/ 2089991 w 12192000"/>
              <a:gd name="connsiteY193" fmla="*/ 2034193 h 2237474"/>
              <a:gd name="connsiteX194" fmla="*/ 2058061 w 12192000"/>
              <a:gd name="connsiteY194" fmla="*/ 2047942 h 2237474"/>
              <a:gd name="connsiteX195" fmla="*/ 2055737 w 12192000"/>
              <a:gd name="connsiteY195" fmla="*/ 2047704 h 2237474"/>
              <a:gd name="connsiteX196" fmla="*/ 2042244 w 12192000"/>
              <a:gd name="connsiteY196" fmla="*/ 2055560 h 2237474"/>
              <a:gd name="connsiteX197" fmla="*/ 1976224 w 12192000"/>
              <a:gd name="connsiteY197" fmla="*/ 2074257 h 2237474"/>
              <a:gd name="connsiteX198" fmla="*/ 1877728 w 12192000"/>
              <a:gd name="connsiteY198" fmla="*/ 2101004 h 2237474"/>
              <a:gd name="connsiteX199" fmla="*/ 1759056 w 12192000"/>
              <a:gd name="connsiteY199" fmla="*/ 2125608 h 2237474"/>
              <a:gd name="connsiteX200" fmla="*/ 1637948 w 12192000"/>
              <a:gd name="connsiteY200" fmla="*/ 2172597 h 2237474"/>
              <a:gd name="connsiteX201" fmla="*/ 1434549 w 12192000"/>
              <a:gd name="connsiteY201" fmla="*/ 2234522 h 2237474"/>
              <a:gd name="connsiteX202" fmla="*/ 1398481 w 12192000"/>
              <a:gd name="connsiteY202" fmla="*/ 2237074 h 2237474"/>
              <a:gd name="connsiteX203" fmla="*/ 1398407 w 12192000"/>
              <a:gd name="connsiteY203" fmla="*/ 2237095 h 2237474"/>
              <a:gd name="connsiteX204" fmla="*/ 1370962 w 12192000"/>
              <a:gd name="connsiteY204" fmla="*/ 2237474 h 2237474"/>
              <a:gd name="connsiteX205" fmla="*/ 1356367 w 12192000"/>
              <a:gd name="connsiteY205" fmla="*/ 2235089 h 2237474"/>
              <a:gd name="connsiteX206" fmla="*/ 1324828 w 12192000"/>
              <a:gd name="connsiteY206" fmla="*/ 2231968 h 2237474"/>
              <a:gd name="connsiteX207" fmla="*/ 1297744 w 12192000"/>
              <a:gd name="connsiteY207" fmla="*/ 2235849 h 2237474"/>
              <a:gd name="connsiteX208" fmla="*/ 1286236 w 12192000"/>
              <a:gd name="connsiteY208" fmla="*/ 2233135 h 2237474"/>
              <a:gd name="connsiteX209" fmla="*/ 1283504 w 12192000"/>
              <a:gd name="connsiteY209" fmla="*/ 2233797 h 2237474"/>
              <a:gd name="connsiteX210" fmla="*/ 1279765 w 12192000"/>
              <a:gd name="connsiteY210" fmla="*/ 2229639 h 2237474"/>
              <a:gd name="connsiteX211" fmla="*/ 1195347 w 12192000"/>
              <a:gd name="connsiteY211" fmla="*/ 2212354 h 2237474"/>
              <a:gd name="connsiteX212" fmla="*/ 970251 w 12192000"/>
              <a:gd name="connsiteY212" fmla="*/ 2221029 h 2237474"/>
              <a:gd name="connsiteX213" fmla="*/ 812914 w 12192000"/>
              <a:gd name="connsiteY213" fmla="*/ 2202752 h 2237474"/>
              <a:gd name="connsiteX214" fmla="*/ 800195 w 12192000"/>
              <a:gd name="connsiteY214" fmla="*/ 2209407 h 2237474"/>
              <a:gd name="connsiteX215" fmla="*/ 784978 w 12192000"/>
              <a:gd name="connsiteY215" fmla="*/ 2212360 h 2237474"/>
              <a:gd name="connsiteX216" fmla="*/ 681987 w 12192000"/>
              <a:gd name="connsiteY216" fmla="*/ 2216757 h 2237474"/>
              <a:gd name="connsiteX217" fmla="*/ 669923 w 12192000"/>
              <a:gd name="connsiteY217" fmla="*/ 2211682 h 2237474"/>
              <a:gd name="connsiteX218" fmla="*/ 648680 w 12192000"/>
              <a:gd name="connsiteY218" fmla="*/ 2206229 h 2237474"/>
              <a:gd name="connsiteX219" fmla="*/ 597225 w 12192000"/>
              <a:gd name="connsiteY219" fmla="*/ 2180999 h 2237474"/>
              <a:gd name="connsiteX220" fmla="*/ 558449 w 12192000"/>
              <a:gd name="connsiteY220" fmla="*/ 2182346 h 2237474"/>
              <a:gd name="connsiteX221" fmla="*/ 550517 w 12192000"/>
              <a:gd name="connsiteY221" fmla="*/ 2182060 h 2237474"/>
              <a:gd name="connsiteX222" fmla="*/ 550309 w 12192000"/>
              <a:gd name="connsiteY222" fmla="*/ 2181825 h 2237474"/>
              <a:gd name="connsiteX223" fmla="*/ 541836 w 12192000"/>
              <a:gd name="connsiteY223" fmla="*/ 2181063 h 2237474"/>
              <a:gd name="connsiteX224" fmla="*/ 536057 w 12192000"/>
              <a:gd name="connsiteY224" fmla="*/ 2181537 h 2237474"/>
              <a:gd name="connsiteX225" fmla="*/ 520671 w 12192000"/>
              <a:gd name="connsiteY225" fmla="*/ 2180980 h 2237474"/>
              <a:gd name="connsiteX226" fmla="*/ 515024 w 12192000"/>
              <a:gd name="connsiteY226" fmla="*/ 2179258 h 2237474"/>
              <a:gd name="connsiteX227" fmla="*/ 512278 w 12192000"/>
              <a:gd name="connsiteY227" fmla="*/ 2176369 h 2237474"/>
              <a:gd name="connsiteX228" fmla="*/ 480419 w 12192000"/>
              <a:gd name="connsiteY228" fmla="*/ 2167807 h 2237474"/>
              <a:gd name="connsiteX229" fmla="*/ 413835 w 12192000"/>
              <a:gd name="connsiteY229" fmla="*/ 2156783 h 2237474"/>
              <a:gd name="connsiteX230" fmla="*/ 376513 w 12192000"/>
              <a:gd name="connsiteY230" fmla="*/ 2154014 h 2237474"/>
              <a:gd name="connsiteX231" fmla="*/ 273386 w 12192000"/>
              <a:gd name="connsiteY231" fmla="*/ 2142551 h 2237474"/>
              <a:gd name="connsiteX232" fmla="*/ 169207 w 12192000"/>
              <a:gd name="connsiteY232" fmla="*/ 2128100 h 2237474"/>
              <a:gd name="connsiteX233" fmla="*/ 93149 w 12192000"/>
              <a:gd name="connsiteY233" fmla="*/ 2105324 h 2237474"/>
              <a:gd name="connsiteX234" fmla="*/ 88109 w 12192000"/>
              <a:gd name="connsiteY234" fmla="*/ 2106704 h 2237474"/>
              <a:gd name="connsiteX235" fmla="*/ 80022 w 12192000"/>
              <a:gd name="connsiteY235" fmla="*/ 2107254 h 2237474"/>
              <a:gd name="connsiteX236" fmla="*/ 79717 w 12192000"/>
              <a:gd name="connsiteY236" fmla="*/ 2107046 h 2237474"/>
              <a:gd name="connsiteX237" fmla="*/ 72352 w 12192000"/>
              <a:gd name="connsiteY237" fmla="*/ 2107991 h 2237474"/>
              <a:gd name="connsiteX238" fmla="*/ 37645 w 12192000"/>
              <a:gd name="connsiteY238" fmla="*/ 2115401 h 2237474"/>
              <a:gd name="connsiteX239" fmla="*/ 4572 w 12192000"/>
              <a:gd name="connsiteY239" fmla="*/ 2111091 h 2237474"/>
              <a:gd name="connsiteX240" fmla="*/ 0 w 12192000"/>
              <a:gd name="connsiteY240" fmla="*/ 2110468 h 2237474"/>
              <a:gd name="connsiteX241" fmla="*/ 0 w 12192000"/>
              <a:gd name="connsiteY2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64741 w 12192000"/>
              <a:gd name="connsiteY151" fmla="*/ 1869433 h 2237474"/>
              <a:gd name="connsiteX152" fmla="*/ 3751332 w 12192000"/>
              <a:gd name="connsiteY152" fmla="*/ 1869854 h 2237474"/>
              <a:gd name="connsiteX153" fmla="*/ 3748155 w 12192000"/>
              <a:gd name="connsiteY153" fmla="*/ 1868903 h 2237474"/>
              <a:gd name="connsiteX154" fmla="*/ 3729530 w 12192000"/>
              <a:gd name="connsiteY154" fmla="*/ 1864513 h 2237474"/>
              <a:gd name="connsiteX155" fmla="*/ 3680177 w 12192000"/>
              <a:gd name="connsiteY155" fmla="*/ 1881552 h 2237474"/>
              <a:gd name="connsiteX156" fmla="*/ 3567259 w 12192000"/>
              <a:gd name="connsiteY156" fmla="*/ 1893482 h 2237474"/>
              <a:gd name="connsiteX157" fmla="*/ 3405770 w 12192000"/>
              <a:gd name="connsiteY157" fmla="*/ 1904591 h 2237474"/>
              <a:gd name="connsiteX158" fmla="*/ 3280097 w 12192000"/>
              <a:gd name="connsiteY158" fmla="*/ 1919610 h 2237474"/>
              <a:gd name="connsiteX159" fmla="*/ 3123424 w 12192000"/>
              <a:gd name="connsiteY159" fmla="*/ 1952930 h 2237474"/>
              <a:gd name="connsiteX160" fmla="*/ 3009910 w 12192000"/>
              <a:gd name="connsiteY160" fmla="*/ 1957866 h 2237474"/>
              <a:gd name="connsiteX161" fmla="*/ 2995934 w 12192000"/>
              <a:gd name="connsiteY161" fmla="*/ 1967085 h 2237474"/>
              <a:gd name="connsiteX162" fmla="*/ 2980071 w 12192000"/>
              <a:gd name="connsiteY162" fmla="*/ 1972988 h 2237474"/>
              <a:gd name="connsiteX163" fmla="*/ 2978094 w 12192000"/>
              <a:gd name="connsiteY163" fmla="*/ 1972369 h 2237474"/>
              <a:gd name="connsiteX164" fmla="*/ 2942858 w 12192000"/>
              <a:gd name="connsiteY164" fmla="*/ 1981367 h 2237474"/>
              <a:gd name="connsiteX165" fmla="*/ 2875436 w 12192000"/>
              <a:gd name="connsiteY165" fmla="*/ 1996977 h 2237474"/>
              <a:gd name="connsiteX166" fmla="*/ 2874892 w 12192000"/>
              <a:gd name="connsiteY166" fmla="*/ 1996085 h 2237474"/>
              <a:gd name="connsiteX167" fmla="*/ 2864145 w 12192000"/>
              <a:gd name="connsiteY167" fmla="*/ 1994061 h 2237474"/>
              <a:gd name="connsiteX168" fmla="*/ 2843662 w 12192000"/>
              <a:gd name="connsiteY168" fmla="*/ 1992498 h 2237474"/>
              <a:gd name="connsiteX169" fmla="*/ 2796128 w 12192000"/>
              <a:gd name="connsiteY169" fmla="*/ 1976403 h 2237474"/>
              <a:gd name="connsiteX170" fmla="*/ 2756784 w 12192000"/>
              <a:gd name="connsiteY170" fmla="*/ 1985116 h 2237474"/>
              <a:gd name="connsiteX171" fmla="*/ 2748833 w 12192000"/>
              <a:gd name="connsiteY171" fmla="*/ 1986323 h 2237474"/>
              <a:gd name="connsiteX172" fmla="*/ 2748661 w 12192000"/>
              <a:gd name="connsiteY172" fmla="*/ 1986122 h 2237474"/>
              <a:gd name="connsiteX173" fmla="*/ 2740251 w 12192000"/>
              <a:gd name="connsiteY173" fmla="*/ 1986946 h 2237474"/>
              <a:gd name="connsiteX174" fmla="*/ 2718916 w 12192000"/>
              <a:gd name="connsiteY174" fmla="*/ 1990867 h 2237474"/>
              <a:gd name="connsiteX175" fmla="*/ 2713522 w 12192000"/>
              <a:gd name="connsiteY175" fmla="*/ 1990173 h 2237474"/>
              <a:gd name="connsiteX176" fmla="*/ 2680597 w 12192000"/>
              <a:gd name="connsiteY176" fmla="*/ 1984996 h 2237474"/>
              <a:gd name="connsiteX177" fmla="*/ 2578178 w 12192000"/>
              <a:gd name="connsiteY177" fmla="*/ 1990531 h 2237474"/>
              <a:gd name="connsiteX178" fmla="*/ 2476147 w 12192000"/>
              <a:gd name="connsiteY178" fmla="*/ 1998305 h 2237474"/>
              <a:gd name="connsiteX179" fmla="*/ 2373568 w 12192000"/>
              <a:gd name="connsiteY179" fmla="*/ 2003219 h 2237474"/>
              <a:gd name="connsiteX180" fmla="*/ 2321399 w 12192000"/>
              <a:gd name="connsiteY180" fmla="*/ 1989467 h 2237474"/>
              <a:gd name="connsiteX181" fmla="*/ 2315525 w 12192000"/>
              <a:gd name="connsiteY181" fmla="*/ 1989708 h 2237474"/>
              <a:gd name="connsiteX182" fmla="*/ 2300792 w 12192000"/>
              <a:gd name="connsiteY182" fmla="*/ 1994290 h 2237474"/>
              <a:gd name="connsiteX183" fmla="*/ 2295469 w 12192000"/>
              <a:gd name="connsiteY183" fmla="*/ 1996659 h 2237474"/>
              <a:gd name="connsiteX184" fmla="*/ 2287219 w 12192000"/>
              <a:gd name="connsiteY184" fmla="*/ 1998750 h 2237474"/>
              <a:gd name="connsiteX185" fmla="*/ 2286948 w 12192000"/>
              <a:gd name="connsiteY185" fmla="*/ 1998596 h 2237474"/>
              <a:gd name="connsiteX186" fmla="*/ 2243069 w 12192000"/>
              <a:gd name="connsiteY186" fmla="*/ 2015111 h 2237474"/>
              <a:gd name="connsiteX187" fmla="*/ 2186609 w 12192000"/>
              <a:gd name="connsiteY187" fmla="*/ 2008263 h 2237474"/>
              <a:gd name="connsiteX188" fmla="*/ 2164831 w 12192000"/>
              <a:gd name="connsiteY188" fmla="*/ 2010143 h 2237474"/>
              <a:gd name="connsiteX189" fmla="*/ 2152836 w 12192000"/>
              <a:gd name="connsiteY189" fmla="*/ 2010048 h 2237474"/>
              <a:gd name="connsiteX190" fmla="*/ 2117102 w 12192000"/>
              <a:gd name="connsiteY190" fmla="*/ 2023004 h 2237474"/>
              <a:gd name="connsiteX191" fmla="*/ 2111935 w 12192000"/>
              <a:gd name="connsiteY191" fmla="*/ 2023163 h 2237474"/>
              <a:gd name="connsiteX192" fmla="*/ 2089991 w 12192000"/>
              <a:gd name="connsiteY192" fmla="*/ 2034193 h 2237474"/>
              <a:gd name="connsiteX193" fmla="*/ 2058061 w 12192000"/>
              <a:gd name="connsiteY193" fmla="*/ 2047942 h 2237474"/>
              <a:gd name="connsiteX194" fmla="*/ 2055737 w 12192000"/>
              <a:gd name="connsiteY194" fmla="*/ 2047704 h 2237474"/>
              <a:gd name="connsiteX195" fmla="*/ 2042244 w 12192000"/>
              <a:gd name="connsiteY195" fmla="*/ 2055560 h 2237474"/>
              <a:gd name="connsiteX196" fmla="*/ 1976224 w 12192000"/>
              <a:gd name="connsiteY196" fmla="*/ 2074257 h 2237474"/>
              <a:gd name="connsiteX197" fmla="*/ 1877728 w 12192000"/>
              <a:gd name="connsiteY197" fmla="*/ 2101004 h 2237474"/>
              <a:gd name="connsiteX198" fmla="*/ 1759056 w 12192000"/>
              <a:gd name="connsiteY198" fmla="*/ 2125608 h 2237474"/>
              <a:gd name="connsiteX199" fmla="*/ 1637948 w 12192000"/>
              <a:gd name="connsiteY199" fmla="*/ 2172597 h 2237474"/>
              <a:gd name="connsiteX200" fmla="*/ 1434549 w 12192000"/>
              <a:gd name="connsiteY200" fmla="*/ 2234522 h 2237474"/>
              <a:gd name="connsiteX201" fmla="*/ 1398481 w 12192000"/>
              <a:gd name="connsiteY201" fmla="*/ 2237074 h 2237474"/>
              <a:gd name="connsiteX202" fmla="*/ 1398407 w 12192000"/>
              <a:gd name="connsiteY202" fmla="*/ 2237095 h 2237474"/>
              <a:gd name="connsiteX203" fmla="*/ 1370962 w 12192000"/>
              <a:gd name="connsiteY203" fmla="*/ 2237474 h 2237474"/>
              <a:gd name="connsiteX204" fmla="*/ 1356367 w 12192000"/>
              <a:gd name="connsiteY204" fmla="*/ 2235089 h 2237474"/>
              <a:gd name="connsiteX205" fmla="*/ 1324828 w 12192000"/>
              <a:gd name="connsiteY205" fmla="*/ 2231968 h 2237474"/>
              <a:gd name="connsiteX206" fmla="*/ 1297744 w 12192000"/>
              <a:gd name="connsiteY206" fmla="*/ 2235849 h 2237474"/>
              <a:gd name="connsiteX207" fmla="*/ 1286236 w 12192000"/>
              <a:gd name="connsiteY207" fmla="*/ 2233135 h 2237474"/>
              <a:gd name="connsiteX208" fmla="*/ 1283504 w 12192000"/>
              <a:gd name="connsiteY208" fmla="*/ 2233797 h 2237474"/>
              <a:gd name="connsiteX209" fmla="*/ 1279765 w 12192000"/>
              <a:gd name="connsiteY209" fmla="*/ 2229639 h 2237474"/>
              <a:gd name="connsiteX210" fmla="*/ 1195347 w 12192000"/>
              <a:gd name="connsiteY210" fmla="*/ 2212354 h 2237474"/>
              <a:gd name="connsiteX211" fmla="*/ 970251 w 12192000"/>
              <a:gd name="connsiteY211" fmla="*/ 2221029 h 2237474"/>
              <a:gd name="connsiteX212" fmla="*/ 812914 w 12192000"/>
              <a:gd name="connsiteY212" fmla="*/ 2202752 h 2237474"/>
              <a:gd name="connsiteX213" fmla="*/ 800195 w 12192000"/>
              <a:gd name="connsiteY213" fmla="*/ 2209407 h 2237474"/>
              <a:gd name="connsiteX214" fmla="*/ 784978 w 12192000"/>
              <a:gd name="connsiteY214" fmla="*/ 2212360 h 2237474"/>
              <a:gd name="connsiteX215" fmla="*/ 681987 w 12192000"/>
              <a:gd name="connsiteY215" fmla="*/ 2216757 h 2237474"/>
              <a:gd name="connsiteX216" fmla="*/ 669923 w 12192000"/>
              <a:gd name="connsiteY216" fmla="*/ 2211682 h 2237474"/>
              <a:gd name="connsiteX217" fmla="*/ 648680 w 12192000"/>
              <a:gd name="connsiteY217" fmla="*/ 2206229 h 2237474"/>
              <a:gd name="connsiteX218" fmla="*/ 597225 w 12192000"/>
              <a:gd name="connsiteY218" fmla="*/ 2180999 h 2237474"/>
              <a:gd name="connsiteX219" fmla="*/ 558449 w 12192000"/>
              <a:gd name="connsiteY219" fmla="*/ 2182346 h 2237474"/>
              <a:gd name="connsiteX220" fmla="*/ 550517 w 12192000"/>
              <a:gd name="connsiteY220" fmla="*/ 2182060 h 2237474"/>
              <a:gd name="connsiteX221" fmla="*/ 550309 w 12192000"/>
              <a:gd name="connsiteY221" fmla="*/ 2181825 h 2237474"/>
              <a:gd name="connsiteX222" fmla="*/ 541836 w 12192000"/>
              <a:gd name="connsiteY222" fmla="*/ 2181063 h 2237474"/>
              <a:gd name="connsiteX223" fmla="*/ 536057 w 12192000"/>
              <a:gd name="connsiteY223" fmla="*/ 2181537 h 2237474"/>
              <a:gd name="connsiteX224" fmla="*/ 520671 w 12192000"/>
              <a:gd name="connsiteY224" fmla="*/ 2180980 h 2237474"/>
              <a:gd name="connsiteX225" fmla="*/ 515024 w 12192000"/>
              <a:gd name="connsiteY225" fmla="*/ 2179258 h 2237474"/>
              <a:gd name="connsiteX226" fmla="*/ 512278 w 12192000"/>
              <a:gd name="connsiteY226" fmla="*/ 2176369 h 2237474"/>
              <a:gd name="connsiteX227" fmla="*/ 480419 w 12192000"/>
              <a:gd name="connsiteY227" fmla="*/ 2167807 h 2237474"/>
              <a:gd name="connsiteX228" fmla="*/ 413835 w 12192000"/>
              <a:gd name="connsiteY228" fmla="*/ 2156783 h 2237474"/>
              <a:gd name="connsiteX229" fmla="*/ 376513 w 12192000"/>
              <a:gd name="connsiteY229" fmla="*/ 2154014 h 2237474"/>
              <a:gd name="connsiteX230" fmla="*/ 273386 w 12192000"/>
              <a:gd name="connsiteY230" fmla="*/ 2142551 h 2237474"/>
              <a:gd name="connsiteX231" fmla="*/ 169207 w 12192000"/>
              <a:gd name="connsiteY231" fmla="*/ 2128100 h 2237474"/>
              <a:gd name="connsiteX232" fmla="*/ 93149 w 12192000"/>
              <a:gd name="connsiteY232" fmla="*/ 2105324 h 2237474"/>
              <a:gd name="connsiteX233" fmla="*/ 88109 w 12192000"/>
              <a:gd name="connsiteY233" fmla="*/ 2106704 h 2237474"/>
              <a:gd name="connsiteX234" fmla="*/ 80022 w 12192000"/>
              <a:gd name="connsiteY234" fmla="*/ 2107254 h 2237474"/>
              <a:gd name="connsiteX235" fmla="*/ 79717 w 12192000"/>
              <a:gd name="connsiteY235" fmla="*/ 2107046 h 2237474"/>
              <a:gd name="connsiteX236" fmla="*/ 72352 w 12192000"/>
              <a:gd name="connsiteY236" fmla="*/ 2107991 h 2237474"/>
              <a:gd name="connsiteX237" fmla="*/ 37645 w 12192000"/>
              <a:gd name="connsiteY237" fmla="*/ 2115401 h 2237474"/>
              <a:gd name="connsiteX238" fmla="*/ 4572 w 12192000"/>
              <a:gd name="connsiteY238" fmla="*/ 2111091 h 2237474"/>
              <a:gd name="connsiteX239" fmla="*/ 0 w 12192000"/>
              <a:gd name="connsiteY239" fmla="*/ 2110468 h 2237474"/>
              <a:gd name="connsiteX240" fmla="*/ 0 w 12192000"/>
              <a:gd name="connsiteY2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48155 w 12192000"/>
              <a:gd name="connsiteY152" fmla="*/ 1868903 h 2237474"/>
              <a:gd name="connsiteX153" fmla="*/ 3729530 w 12192000"/>
              <a:gd name="connsiteY153" fmla="*/ 1864513 h 2237474"/>
              <a:gd name="connsiteX154" fmla="*/ 3680177 w 12192000"/>
              <a:gd name="connsiteY154" fmla="*/ 1881552 h 2237474"/>
              <a:gd name="connsiteX155" fmla="*/ 3567259 w 12192000"/>
              <a:gd name="connsiteY155" fmla="*/ 1893482 h 2237474"/>
              <a:gd name="connsiteX156" fmla="*/ 3405770 w 12192000"/>
              <a:gd name="connsiteY156" fmla="*/ 1904591 h 2237474"/>
              <a:gd name="connsiteX157" fmla="*/ 3280097 w 12192000"/>
              <a:gd name="connsiteY157" fmla="*/ 1919610 h 2237474"/>
              <a:gd name="connsiteX158" fmla="*/ 3123424 w 12192000"/>
              <a:gd name="connsiteY158" fmla="*/ 1952930 h 2237474"/>
              <a:gd name="connsiteX159" fmla="*/ 3009910 w 12192000"/>
              <a:gd name="connsiteY159" fmla="*/ 1957866 h 2237474"/>
              <a:gd name="connsiteX160" fmla="*/ 2995934 w 12192000"/>
              <a:gd name="connsiteY160" fmla="*/ 1967085 h 2237474"/>
              <a:gd name="connsiteX161" fmla="*/ 2980071 w 12192000"/>
              <a:gd name="connsiteY161" fmla="*/ 1972988 h 2237474"/>
              <a:gd name="connsiteX162" fmla="*/ 2978094 w 12192000"/>
              <a:gd name="connsiteY162" fmla="*/ 1972369 h 2237474"/>
              <a:gd name="connsiteX163" fmla="*/ 2942858 w 12192000"/>
              <a:gd name="connsiteY163" fmla="*/ 1981367 h 2237474"/>
              <a:gd name="connsiteX164" fmla="*/ 2875436 w 12192000"/>
              <a:gd name="connsiteY164" fmla="*/ 1996977 h 2237474"/>
              <a:gd name="connsiteX165" fmla="*/ 2874892 w 12192000"/>
              <a:gd name="connsiteY165" fmla="*/ 1996085 h 2237474"/>
              <a:gd name="connsiteX166" fmla="*/ 2864145 w 12192000"/>
              <a:gd name="connsiteY166" fmla="*/ 1994061 h 2237474"/>
              <a:gd name="connsiteX167" fmla="*/ 2843662 w 12192000"/>
              <a:gd name="connsiteY167" fmla="*/ 1992498 h 2237474"/>
              <a:gd name="connsiteX168" fmla="*/ 2796128 w 12192000"/>
              <a:gd name="connsiteY168" fmla="*/ 1976403 h 2237474"/>
              <a:gd name="connsiteX169" fmla="*/ 2756784 w 12192000"/>
              <a:gd name="connsiteY169" fmla="*/ 1985116 h 2237474"/>
              <a:gd name="connsiteX170" fmla="*/ 2748833 w 12192000"/>
              <a:gd name="connsiteY170" fmla="*/ 1986323 h 2237474"/>
              <a:gd name="connsiteX171" fmla="*/ 2748661 w 12192000"/>
              <a:gd name="connsiteY171" fmla="*/ 1986122 h 2237474"/>
              <a:gd name="connsiteX172" fmla="*/ 2740251 w 12192000"/>
              <a:gd name="connsiteY172" fmla="*/ 1986946 h 2237474"/>
              <a:gd name="connsiteX173" fmla="*/ 2718916 w 12192000"/>
              <a:gd name="connsiteY173" fmla="*/ 1990867 h 2237474"/>
              <a:gd name="connsiteX174" fmla="*/ 2713522 w 12192000"/>
              <a:gd name="connsiteY174" fmla="*/ 1990173 h 2237474"/>
              <a:gd name="connsiteX175" fmla="*/ 2680597 w 12192000"/>
              <a:gd name="connsiteY175" fmla="*/ 1984996 h 2237474"/>
              <a:gd name="connsiteX176" fmla="*/ 2578178 w 12192000"/>
              <a:gd name="connsiteY176" fmla="*/ 1990531 h 2237474"/>
              <a:gd name="connsiteX177" fmla="*/ 2476147 w 12192000"/>
              <a:gd name="connsiteY177" fmla="*/ 1998305 h 2237474"/>
              <a:gd name="connsiteX178" fmla="*/ 2373568 w 12192000"/>
              <a:gd name="connsiteY178" fmla="*/ 2003219 h 2237474"/>
              <a:gd name="connsiteX179" fmla="*/ 2321399 w 12192000"/>
              <a:gd name="connsiteY179" fmla="*/ 1989467 h 2237474"/>
              <a:gd name="connsiteX180" fmla="*/ 2315525 w 12192000"/>
              <a:gd name="connsiteY180" fmla="*/ 1989708 h 2237474"/>
              <a:gd name="connsiteX181" fmla="*/ 2300792 w 12192000"/>
              <a:gd name="connsiteY181" fmla="*/ 1994290 h 2237474"/>
              <a:gd name="connsiteX182" fmla="*/ 2295469 w 12192000"/>
              <a:gd name="connsiteY182" fmla="*/ 1996659 h 2237474"/>
              <a:gd name="connsiteX183" fmla="*/ 2287219 w 12192000"/>
              <a:gd name="connsiteY183" fmla="*/ 1998750 h 2237474"/>
              <a:gd name="connsiteX184" fmla="*/ 2286948 w 12192000"/>
              <a:gd name="connsiteY184" fmla="*/ 1998596 h 2237474"/>
              <a:gd name="connsiteX185" fmla="*/ 2243069 w 12192000"/>
              <a:gd name="connsiteY185" fmla="*/ 2015111 h 2237474"/>
              <a:gd name="connsiteX186" fmla="*/ 2186609 w 12192000"/>
              <a:gd name="connsiteY186" fmla="*/ 2008263 h 2237474"/>
              <a:gd name="connsiteX187" fmla="*/ 2164831 w 12192000"/>
              <a:gd name="connsiteY187" fmla="*/ 2010143 h 2237474"/>
              <a:gd name="connsiteX188" fmla="*/ 2152836 w 12192000"/>
              <a:gd name="connsiteY188" fmla="*/ 2010048 h 2237474"/>
              <a:gd name="connsiteX189" fmla="*/ 2117102 w 12192000"/>
              <a:gd name="connsiteY189" fmla="*/ 2023004 h 2237474"/>
              <a:gd name="connsiteX190" fmla="*/ 2111935 w 12192000"/>
              <a:gd name="connsiteY190" fmla="*/ 2023163 h 2237474"/>
              <a:gd name="connsiteX191" fmla="*/ 2089991 w 12192000"/>
              <a:gd name="connsiteY191" fmla="*/ 2034193 h 2237474"/>
              <a:gd name="connsiteX192" fmla="*/ 2058061 w 12192000"/>
              <a:gd name="connsiteY192" fmla="*/ 2047942 h 2237474"/>
              <a:gd name="connsiteX193" fmla="*/ 2055737 w 12192000"/>
              <a:gd name="connsiteY193" fmla="*/ 2047704 h 2237474"/>
              <a:gd name="connsiteX194" fmla="*/ 2042244 w 12192000"/>
              <a:gd name="connsiteY194" fmla="*/ 2055560 h 2237474"/>
              <a:gd name="connsiteX195" fmla="*/ 1976224 w 12192000"/>
              <a:gd name="connsiteY195" fmla="*/ 2074257 h 2237474"/>
              <a:gd name="connsiteX196" fmla="*/ 1877728 w 12192000"/>
              <a:gd name="connsiteY196" fmla="*/ 2101004 h 2237474"/>
              <a:gd name="connsiteX197" fmla="*/ 1759056 w 12192000"/>
              <a:gd name="connsiteY197" fmla="*/ 2125608 h 2237474"/>
              <a:gd name="connsiteX198" fmla="*/ 1637948 w 12192000"/>
              <a:gd name="connsiteY198" fmla="*/ 2172597 h 2237474"/>
              <a:gd name="connsiteX199" fmla="*/ 1434549 w 12192000"/>
              <a:gd name="connsiteY199" fmla="*/ 2234522 h 2237474"/>
              <a:gd name="connsiteX200" fmla="*/ 1398481 w 12192000"/>
              <a:gd name="connsiteY200" fmla="*/ 2237074 h 2237474"/>
              <a:gd name="connsiteX201" fmla="*/ 1398407 w 12192000"/>
              <a:gd name="connsiteY201" fmla="*/ 2237095 h 2237474"/>
              <a:gd name="connsiteX202" fmla="*/ 1370962 w 12192000"/>
              <a:gd name="connsiteY202" fmla="*/ 2237474 h 2237474"/>
              <a:gd name="connsiteX203" fmla="*/ 1356367 w 12192000"/>
              <a:gd name="connsiteY203" fmla="*/ 2235089 h 2237474"/>
              <a:gd name="connsiteX204" fmla="*/ 1324828 w 12192000"/>
              <a:gd name="connsiteY204" fmla="*/ 2231968 h 2237474"/>
              <a:gd name="connsiteX205" fmla="*/ 1297744 w 12192000"/>
              <a:gd name="connsiteY205" fmla="*/ 2235849 h 2237474"/>
              <a:gd name="connsiteX206" fmla="*/ 1286236 w 12192000"/>
              <a:gd name="connsiteY206" fmla="*/ 2233135 h 2237474"/>
              <a:gd name="connsiteX207" fmla="*/ 1283504 w 12192000"/>
              <a:gd name="connsiteY207" fmla="*/ 2233797 h 2237474"/>
              <a:gd name="connsiteX208" fmla="*/ 1279765 w 12192000"/>
              <a:gd name="connsiteY208" fmla="*/ 2229639 h 2237474"/>
              <a:gd name="connsiteX209" fmla="*/ 1195347 w 12192000"/>
              <a:gd name="connsiteY209" fmla="*/ 2212354 h 2237474"/>
              <a:gd name="connsiteX210" fmla="*/ 970251 w 12192000"/>
              <a:gd name="connsiteY210" fmla="*/ 2221029 h 2237474"/>
              <a:gd name="connsiteX211" fmla="*/ 812914 w 12192000"/>
              <a:gd name="connsiteY211" fmla="*/ 2202752 h 2237474"/>
              <a:gd name="connsiteX212" fmla="*/ 800195 w 12192000"/>
              <a:gd name="connsiteY212" fmla="*/ 2209407 h 2237474"/>
              <a:gd name="connsiteX213" fmla="*/ 784978 w 12192000"/>
              <a:gd name="connsiteY213" fmla="*/ 2212360 h 2237474"/>
              <a:gd name="connsiteX214" fmla="*/ 681987 w 12192000"/>
              <a:gd name="connsiteY214" fmla="*/ 2216757 h 2237474"/>
              <a:gd name="connsiteX215" fmla="*/ 669923 w 12192000"/>
              <a:gd name="connsiteY215" fmla="*/ 2211682 h 2237474"/>
              <a:gd name="connsiteX216" fmla="*/ 648680 w 12192000"/>
              <a:gd name="connsiteY216" fmla="*/ 2206229 h 2237474"/>
              <a:gd name="connsiteX217" fmla="*/ 597225 w 12192000"/>
              <a:gd name="connsiteY217" fmla="*/ 2180999 h 2237474"/>
              <a:gd name="connsiteX218" fmla="*/ 558449 w 12192000"/>
              <a:gd name="connsiteY218" fmla="*/ 2182346 h 2237474"/>
              <a:gd name="connsiteX219" fmla="*/ 550517 w 12192000"/>
              <a:gd name="connsiteY219" fmla="*/ 2182060 h 2237474"/>
              <a:gd name="connsiteX220" fmla="*/ 550309 w 12192000"/>
              <a:gd name="connsiteY220" fmla="*/ 2181825 h 2237474"/>
              <a:gd name="connsiteX221" fmla="*/ 541836 w 12192000"/>
              <a:gd name="connsiteY221" fmla="*/ 2181063 h 2237474"/>
              <a:gd name="connsiteX222" fmla="*/ 536057 w 12192000"/>
              <a:gd name="connsiteY222" fmla="*/ 2181537 h 2237474"/>
              <a:gd name="connsiteX223" fmla="*/ 520671 w 12192000"/>
              <a:gd name="connsiteY223" fmla="*/ 2180980 h 2237474"/>
              <a:gd name="connsiteX224" fmla="*/ 515024 w 12192000"/>
              <a:gd name="connsiteY224" fmla="*/ 2179258 h 2237474"/>
              <a:gd name="connsiteX225" fmla="*/ 512278 w 12192000"/>
              <a:gd name="connsiteY225" fmla="*/ 2176369 h 2237474"/>
              <a:gd name="connsiteX226" fmla="*/ 480419 w 12192000"/>
              <a:gd name="connsiteY226" fmla="*/ 2167807 h 2237474"/>
              <a:gd name="connsiteX227" fmla="*/ 413835 w 12192000"/>
              <a:gd name="connsiteY227" fmla="*/ 2156783 h 2237474"/>
              <a:gd name="connsiteX228" fmla="*/ 376513 w 12192000"/>
              <a:gd name="connsiteY228" fmla="*/ 2154014 h 2237474"/>
              <a:gd name="connsiteX229" fmla="*/ 273386 w 12192000"/>
              <a:gd name="connsiteY229" fmla="*/ 2142551 h 2237474"/>
              <a:gd name="connsiteX230" fmla="*/ 169207 w 12192000"/>
              <a:gd name="connsiteY230" fmla="*/ 2128100 h 2237474"/>
              <a:gd name="connsiteX231" fmla="*/ 93149 w 12192000"/>
              <a:gd name="connsiteY231" fmla="*/ 2105324 h 2237474"/>
              <a:gd name="connsiteX232" fmla="*/ 88109 w 12192000"/>
              <a:gd name="connsiteY232" fmla="*/ 2106704 h 2237474"/>
              <a:gd name="connsiteX233" fmla="*/ 80022 w 12192000"/>
              <a:gd name="connsiteY233" fmla="*/ 2107254 h 2237474"/>
              <a:gd name="connsiteX234" fmla="*/ 79717 w 12192000"/>
              <a:gd name="connsiteY234" fmla="*/ 2107046 h 2237474"/>
              <a:gd name="connsiteX235" fmla="*/ 72352 w 12192000"/>
              <a:gd name="connsiteY235" fmla="*/ 2107991 h 2237474"/>
              <a:gd name="connsiteX236" fmla="*/ 37645 w 12192000"/>
              <a:gd name="connsiteY236" fmla="*/ 2115401 h 2237474"/>
              <a:gd name="connsiteX237" fmla="*/ 4572 w 12192000"/>
              <a:gd name="connsiteY237" fmla="*/ 2111091 h 2237474"/>
              <a:gd name="connsiteX238" fmla="*/ 0 w 12192000"/>
              <a:gd name="connsiteY238" fmla="*/ 2110468 h 2237474"/>
              <a:gd name="connsiteX239" fmla="*/ 0 w 12192000"/>
              <a:gd name="connsiteY2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29530 w 12192000"/>
              <a:gd name="connsiteY152" fmla="*/ 1864513 h 2237474"/>
              <a:gd name="connsiteX153" fmla="*/ 3680177 w 12192000"/>
              <a:gd name="connsiteY153" fmla="*/ 1881552 h 2237474"/>
              <a:gd name="connsiteX154" fmla="*/ 3567259 w 12192000"/>
              <a:gd name="connsiteY154" fmla="*/ 1893482 h 2237474"/>
              <a:gd name="connsiteX155" fmla="*/ 3405770 w 12192000"/>
              <a:gd name="connsiteY155" fmla="*/ 1904591 h 2237474"/>
              <a:gd name="connsiteX156" fmla="*/ 3280097 w 12192000"/>
              <a:gd name="connsiteY156" fmla="*/ 1919610 h 2237474"/>
              <a:gd name="connsiteX157" fmla="*/ 3123424 w 12192000"/>
              <a:gd name="connsiteY157" fmla="*/ 1952930 h 2237474"/>
              <a:gd name="connsiteX158" fmla="*/ 3009910 w 12192000"/>
              <a:gd name="connsiteY158" fmla="*/ 1957866 h 2237474"/>
              <a:gd name="connsiteX159" fmla="*/ 2995934 w 12192000"/>
              <a:gd name="connsiteY159" fmla="*/ 1967085 h 2237474"/>
              <a:gd name="connsiteX160" fmla="*/ 2980071 w 12192000"/>
              <a:gd name="connsiteY160" fmla="*/ 1972988 h 2237474"/>
              <a:gd name="connsiteX161" fmla="*/ 2978094 w 12192000"/>
              <a:gd name="connsiteY161" fmla="*/ 1972369 h 2237474"/>
              <a:gd name="connsiteX162" fmla="*/ 2942858 w 12192000"/>
              <a:gd name="connsiteY162" fmla="*/ 1981367 h 2237474"/>
              <a:gd name="connsiteX163" fmla="*/ 2875436 w 12192000"/>
              <a:gd name="connsiteY163" fmla="*/ 1996977 h 2237474"/>
              <a:gd name="connsiteX164" fmla="*/ 2874892 w 12192000"/>
              <a:gd name="connsiteY164" fmla="*/ 1996085 h 2237474"/>
              <a:gd name="connsiteX165" fmla="*/ 2864145 w 12192000"/>
              <a:gd name="connsiteY165" fmla="*/ 1994061 h 2237474"/>
              <a:gd name="connsiteX166" fmla="*/ 2843662 w 12192000"/>
              <a:gd name="connsiteY166" fmla="*/ 1992498 h 2237474"/>
              <a:gd name="connsiteX167" fmla="*/ 2796128 w 12192000"/>
              <a:gd name="connsiteY167" fmla="*/ 1976403 h 2237474"/>
              <a:gd name="connsiteX168" fmla="*/ 2756784 w 12192000"/>
              <a:gd name="connsiteY168" fmla="*/ 1985116 h 2237474"/>
              <a:gd name="connsiteX169" fmla="*/ 2748833 w 12192000"/>
              <a:gd name="connsiteY169" fmla="*/ 1986323 h 2237474"/>
              <a:gd name="connsiteX170" fmla="*/ 2748661 w 12192000"/>
              <a:gd name="connsiteY170" fmla="*/ 1986122 h 2237474"/>
              <a:gd name="connsiteX171" fmla="*/ 2740251 w 12192000"/>
              <a:gd name="connsiteY171" fmla="*/ 1986946 h 2237474"/>
              <a:gd name="connsiteX172" fmla="*/ 2718916 w 12192000"/>
              <a:gd name="connsiteY172" fmla="*/ 1990867 h 2237474"/>
              <a:gd name="connsiteX173" fmla="*/ 2713522 w 12192000"/>
              <a:gd name="connsiteY173" fmla="*/ 1990173 h 2237474"/>
              <a:gd name="connsiteX174" fmla="*/ 2680597 w 12192000"/>
              <a:gd name="connsiteY174" fmla="*/ 1984996 h 2237474"/>
              <a:gd name="connsiteX175" fmla="*/ 2578178 w 12192000"/>
              <a:gd name="connsiteY175" fmla="*/ 1990531 h 2237474"/>
              <a:gd name="connsiteX176" fmla="*/ 2476147 w 12192000"/>
              <a:gd name="connsiteY176" fmla="*/ 1998305 h 2237474"/>
              <a:gd name="connsiteX177" fmla="*/ 2373568 w 12192000"/>
              <a:gd name="connsiteY177" fmla="*/ 2003219 h 2237474"/>
              <a:gd name="connsiteX178" fmla="*/ 2321399 w 12192000"/>
              <a:gd name="connsiteY178" fmla="*/ 1989467 h 2237474"/>
              <a:gd name="connsiteX179" fmla="*/ 2315525 w 12192000"/>
              <a:gd name="connsiteY179" fmla="*/ 1989708 h 2237474"/>
              <a:gd name="connsiteX180" fmla="*/ 2300792 w 12192000"/>
              <a:gd name="connsiteY180" fmla="*/ 1994290 h 2237474"/>
              <a:gd name="connsiteX181" fmla="*/ 2295469 w 12192000"/>
              <a:gd name="connsiteY181" fmla="*/ 1996659 h 2237474"/>
              <a:gd name="connsiteX182" fmla="*/ 2287219 w 12192000"/>
              <a:gd name="connsiteY182" fmla="*/ 1998750 h 2237474"/>
              <a:gd name="connsiteX183" fmla="*/ 2286948 w 12192000"/>
              <a:gd name="connsiteY183" fmla="*/ 1998596 h 2237474"/>
              <a:gd name="connsiteX184" fmla="*/ 2243069 w 12192000"/>
              <a:gd name="connsiteY184" fmla="*/ 2015111 h 2237474"/>
              <a:gd name="connsiteX185" fmla="*/ 2186609 w 12192000"/>
              <a:gd name="connsiteY185" fmla="*/ 2008263 h 2237474"/>
              <a:gd name="connsiteX186" fmla="*/ 2164831 w 12192000"/>
              <a:gd name="connsiteY186" fmla="*/ 2010143 h 2237474"/>
              <a:gd name="connsiteX187" fmla="*/ 2152836 w 12192000"/>
              <a:gd name="connsiteY187" fmla="*/ 2010048 h 2237474"/>
              <a:gd name="connsiteX188" fmla="*/ 2117102 w 12192000"/>
              <a:gd name="connsiteY188" fmla="*/ 2023004 h 2237474"/>
              <a:gd name="connsiteX189" fmla="*/ 2111935 w 12192000"/>
              <a:gd name="connsiteY189" fmla="*/ 2023163 h 2237474"/>
              <a:gd name="connsiteX190" fmla="*/ 2089991 w 12192000"/>
              <a:gd name="connsiteY190" fmla="*/ 2034193 h 2237474"/>
              <a:gd name="connsiteX191" fmla="*/ 2058061 w 12192000"/>
              <a:gd name="connsiteY191" fmla="*/ 2047942 h 2237474"/>
              <a:gd name="connsiteX192" fmla="*/ 2055737 w 12192000"/>
              <a:gd name="connsiteY192" fmla="*/ 2047704 h 2237474"/>
              <a:gd name="connsiteX193" fmla="*/ 2042244 w 12192000"/>
              <a:gd name="connsiteY193" fmla="*/ 2055560 h 2237474"/>
              <a:gd name="connsiteX194" fmla="*/ 1976224 w 12192000"/>
              <a:gd name="connsiteY194" fmla="*/ 2074257 h 2237474"/>
              <a:gd name="connsiteX195" fmla="*/ 1877728 w 12192000"/>
              <a:gd name="connsiteY195" fmla="*/ 2101004 h 2237474"/>
              <a:gd name="connsiteX196" fmla="*/ 1759056 w 12192000"/>
              <a:gd name="connsiteY196" fmla="*/ 2125608 h 2237474"/>
              <a:gd name="connsiteX197" fmla="*/ 1637948 w 12192000"/>
              <a:gd name="connsiteY197" fmla="*/ 2172597 h 2237474"/>
              <a:gd name="connsiteX198" fmla="*/ 1434549 w 12192000"/>
              <a:gd name="connsiteY198" fmla="*/ 2234522 h 2237474"/>
              <a:gd name="connsiteX199" fmla="*/ 1398481 w 12192000"/>
              <a:gd name="connsiteY199" fmla="*/ 2237074 h 2237474"/>
              <a:gd name="connsiteX200" fmla="*/ 1398407 w 12192000"/>
              <a:gd name="connsiteY200" fmla="*/ 2237095 h 2237474"/>
              <a:gd name="connsiteX201" fmla="*/ 1370962 w 12192000"/>
              <a:gd name="connsiteY201" fmla="*/ 2237474 h 2237474"/>
              <a:gd name="connsiteX202" fmla="*/ 1356367 w 12192000"/>
              <a:gd name="connsiteY202" fmla="*/ 2235089 h 2237474"/>
              <a:gd name="connsiteX203" fmla="*/ 1324828 w 12192000"/>
              <a:gd name="connsiteY203" fmla="*/ 2231968 h 2237474"/>
              <a:gd name="connsiteX204" fmla="*/ 1297744 w 12192000"/>
              <a:gd name="connsiteY204" fmla="*/ 2235849 h 2237474"/>
              <a:gd name="connsiteX205" fmla="*/ 1286236 w 12192000"/>
              <a:gd name="connsiteY205" fmla="*/ 2233135 h 2237474"/>
              <a:gd name="connsiteX206" fmla="*/ 1283504 w 12192000"/>
              <a:gd name="connsiteY206" fmla="*/ 2233797 h 2237474"/>
              <a:gd name="connsiteX207" fmla="*/ 1279765 w 12192000"/>
              <a:gd name="connsiteY207" fmla="*/ 2229639 h 2237474"/>
              <a:gd name="connsiteX208" fmla="*/ 1195347 w 12192000"/>
              <a:gd name="connsiteY208" fmla="*/ 2212354 h 2237474"/>
              <a:gd name="connsiteX209" fmla="*/ 970251 w 12192000"/>
              <a:gd name="connsiteY209" fmla="*/ 2221029 h 2237474"/>
              <a:gd name="connsiteX210" fmla="*/ 812914 w 12192000"/>
              <a:gd name="connsiteY210" fmla="*/ 2202752 h 2237474"/>
              <a:gd name="connsiteX211" fmla="*/ 800195 w 12192000"/>
              <a:gd name="connsiteY211" fmla="*/ 2209407 h 2237474"/>
              <a:gd name="connsiteX212" fmla="*/ 784978 w 12192000"/>
              <a:gd name="connsiteY212" fmla="*/ 2212360 h 2237474"/>
              <a:gd name="connsiteX213" fmla="*/ 681987 w 12192000"/>
              <a:gd name="connsiteY213" fmla="*/ 2216757 h 2237474"/>
              <a:gd name="connsiteX214" fmla="*/ 669923 w 12192000"/>
              <a:gd name="connsiteY214" fmla="*/ 2211682 h 2237474"/>
              <a:gd name="connsiteX215" fmla="*/ 648680 w 12192000"/>
              <a:gd name="connsiteY215" fmla="*/ 2206229 h 2237474"/>
              <a:gd name="connsiteX216" fmla="*/ 597225 w 12192000"/>
              <a:gd name="connsiteY216" fmla="*/ 2180999 h 2237474"/>
              <a:gd name="connsiteX217" fmla="*/ 558449 w 12192000"/>
              <a:gd name="connsiteY217" fmla="*/ 2182346 h 2237474"/>
              <a:gd name="connsiteX218" fmla="*/ 550517 w 12192000"/>
              <a:gd name="connsiteY218" fmla="*/ 2182060 h 2237474"/>
              <a:gd name="connsiteX219" fmla="*/ 550309 w 12192000"/>
              <a:gd name="connsiteY219" fmla="*/ 2181825 h 2237474"/>
              <a:gd name="connsiteX220" fmla="*/ 541836 w 12192000"/>
              <a:gd name="connsiteY220" fmla="*/ 2181063 h 2237474"/>
              <a:gd name="connsiteX221" fmla="*/ 536057 w 12192000"/>
              <a:gd name="connsiteY221" fmla="*/ 2181537 h 2237474"/>
              <a:gd name="connsiteX222" fmla="*/ 520671 w 12192000"/>
              <a:gd name="connsiteY222" fmla="*/ 2180980 h 2237474"/>
              <a:gd name="connsiteX223" fmla="*/ 515024 w 12192000"/>
              <a:gd name="connsiteY223" fmla="*/ 2179258 h 2237474"/>
              <a:gd name="connsiteX224" fmla="*/ 512278 w 12192000"/>
              <a:gd name="connsiteY224" fmla="*/ 2176369 h 2237474"/>
              <a:gd name="connsiteX225" fmla="*/ 480419 w 12192000"/>
              <a:gd name="connsiteY225" fmla="*/ 2167807 h 2237474"/>
              <a:gd name="connsiteX226" fmla="*/ 413835 w 12192000"/>
              <a:gd name="connsiteY226" fmla="*/ 2156783 h 2237474"/>
              <a:gd name="connsiteX227" fmla="*/ 376513 w 12192000"/>
              <a:gd name="connsiteY227" fmla="*/ 2154014 h 2237474"/>
              <a:gd name="connsiteX228" fmla="*/ 273386 w 12192000"/>
              <a:gd name="connsiteY228" fmla="*/ 2142551 h 2237474"/>
              <a:gd name="connsiteX229" fmla="*/ 169207 w 12192000"/>
              <a:gd name="connsiteY229" fmla="*/ 2128100 h 2237474"/>
              <a:gd name="connsiteX230" fmla="*/ 93149 w 12192000"/>
              <a:gd name="connsiteY230" fmla="*/ 2105324 h 2237474"/>
              <a:gd name="connsiteX231" fmla="*/ 88109 w 12192000"/>
              <a:gd name="connsiteY231" fmla="*/ 2106704 h 2237474"/>
              <a:gd name="connsiteX232" fmla="*/ 80022 w 12192000"/>
              <a:gd name="connsiteY232" fmla="*/ 2107254 h 2237474"/>
              <a:gd name="connsiteX233" fmla="*/ 79717 w 12192000"/>
              <a:gd name="connsiteY233" fmla="*/ 2107046 h 2237474"/>
              <a:gd name="connsiteX234" fmla="*/ 72352 w 12192000"/>
              <a:gd name="connsiteY234" fmla="*/ 2107991 h 2237474"/>
              <a:gd name="connsiteX235" fmla="*/ 37645 w 12192000"/>
              <a:gd name="connsiteY235" fmla="*/ 2115401 h 2237474"/>
              <a:gd name="connsiteX236" fmla="*/ 4572 w 12192000"/>
              <a:gd name="connsiteY236" fmla="*/ 2111091 h 2237474"/>
              <a:gd name="connsiteX237" fmla="*/ 0 w 12192000"/>
              <a:gd name="connsiteY237" fmla="*/ 2110468 h 2237474"/>
              <a:gd name="connsiteX238" fmla="*/ 0 w 12192000"/>
              <a:gd name="connsiteY23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29530 w 12192000"/>
              <a:gd name="connsiteY151" fmla="*/ 1864513 h 2237474"/>
              <a:gd name="connsiteX152" fmla="*/ 3680177 w 12192000"/>
              <a:gd name="connsiteY152" fmla="*/ 1881552 h 2237474"/>
              <a:gd name="connsiteX153" fmla="*/ 3567259 w 12192000"/>
              <a:gd name="connsiteY153" fmla="*/ 1893482 h 2237474"/>
              <a:gd name="connsiteX154" fmla="*/ 3405770 w 12192000"/>
              <a:gd name="connsiteY154" fmla="*/ 1904591 h 2237474"/>
              <a:gd name="connsiteX155" fmla="*/ 3280097 w 12192000"/>
              <a:gd name="connsiteY155" fmla="*/ 1919610 h 2237474"/>
              <a:gd name="connsiteX156" fmla="*/ 3123424 w 12192000"/>
              <a:gd name="connsiteY156" fmla="*/ 1952930 h 2237474"/>
              <a:gd name="connsiteX157" fmla="*/ 3009910 w 12192000"/>
              <a:gd name="connsiteY157" fmla="*/ 1957866 h 2237474"/>
              <a:gd name="connsiteX158" fmla="*/ 2995934 w 12192000"/>
              <a:gd name="connsiteY158" fmla="*/ 1967085 h 2237474"/>
              <a:gd name="connsiteX159" fmla="*/ 2980071 w 12192000"/>
              <a:gd name="connsiteY159" fmla="*/ 1972988 h 2237474"/>
              <a:gd name="connsiteX160" fmla="*/ 2978094 w 12192000"/>
              <a:gd name="connsiteY160" fmla="*/ 1972369 h 2237474"/>
              <a:gd name="connsiteX161" fmla="*/ 2942858 w 12192000"/>
              <a:gd name="connsiteY161" fmla="*/ 1981367 h 2237474"/>
              <a:gd name="connsiteX162" fmla="*/ 2875436 w 12192000"/>
              <a:gd name="connsiteY162" fmla="*/ 1996977 h 2237474"/>
              <a:gd name="connsiteX163" fmla="*/ 2874892 w 12192000"/>
              <a:gd name="connsiteY163" fmla="*/ 1996085 h 2237474"/>
              <a:gd name="connsiteX164" fmla="*/ 2864145 w 12192000"/>
              <a:gd name="connsiteY164" fmla="*/ 1994061 h 2237474"/>
              <a:gd name="connsiteX165" fmla="*/ 2843662 w 12192000"/>
              <a:gd name="connsiteY165" fmla="*/ 1992498 h 2237474"/>
              <a:gd name="connsiteX166" fmla="*/ 2796128 w 12192000"/>
              <a:gd name="connsiteY166" fmla="*/ 1976403 h 2237474"/>
              <a:gd name="connsiteX167" fmla="*/ 2756784 w 12192000"/>
              <a:gd name="connsiteY167" fmla="*/ 1985116 h 2237474"/>
              <a:gd name="connsiteX168" fmla="*/ 2748833 w 12192000"/>
              <a:gd name="connsiteY168" fmla="*/ 1986323 h 2237474"/>
              <a:gd name="connsiteX169" fmla="*/ 2748661 w 12192000"/>
              <a:gd name="connsiteY169" fmla="*/ 1986122 h 2237474"/>
              <a:gd name="connsiteX170" fmla="*/ 2740251 w 12192000"/>
              <a:gd name="connsiteY170" fmla="*/ 1986946 h 2237474"/>
              <a:gd name="connsiteX171" fmla="*/ 2718916 w 12192000"/>
              <a:gd name="connsiteY171" fmla="*/ 1990867 h 2237474"/>
              <a:gd name="connsiteX172" fmla="*/ 2713522 w 12192000"/>
              <a:gd name="connsiteY172" fmla="*/ 1990173 h 2237474"/>
              <a:gd name="connsiteX173" fmla="*/ 2680597 w 12192000"/>
              <a:gd name="connsiteY173" fmla="*/ 1984996 h 2237474"/>
              <a:gd name="connsiteX174" fmla="*/ 2578178 w 12192000"/>
              <a:gd name="connsiteY174" fmla="*/ 1990531 h 2237474"/>
              <a:gd name="connsiteX175" fmla="*/ 2476147 w 12192000"/>
              <a:gd name="connsiteY175" fmla="*/ 1998305 h 2237474"/>
              <a:gd name="connsiteX176" fmla="*/ 2373568 w 12192000"/>
              <a:gd name="connsiteY176" fmla="*/ 2003219 h 2237474"/>
              <a:gd name="connsiteX177" fmla="*/ 2321399 w 12192000"/>
              <a:gd name="connsiteY177" fmla="*/ 1989467 h 2237474"/>
              <a:gd name="connsiteX178" fmla="*/ 2315525 w 12192000"/>
              <a:gd name="connsiteY178" fmla="*/ 1989708 h 2237474"/>
              <a:gd name="connsiteX179" fmla="*/ 2300792 w 12192000"/>
              <a:gd name="connsiteY179" fmla="*/ 1994290 h 2237474"/>
              <a:gd name="connsiteX180" fmla="*/ 2295469 w 12192000"/>
              <a:gd name="connsiteY180" fmla="*/ 1996659 h 2237474"/>
              <a:gd name="connsiteX181" fmla="*/ 2287219 w 12192000"/>
              <a:gd name="connsiteY181" fmla="*/ 1998750 h 2237474"/>
              <a:gd name="connsiteX182" fmla="*/ 2286948 w 12192000"/>
              <a:gd name="connsiteY182" fmla="*/ 1998596 h 2237474"/>
              <a:gd name="connsiteX183" fmla="*/ 2243069 w 12192000"/>
              <a:gd name="connsiteY183" fmla="*/ 2015111 h 2237474"/>
              <a:gd name="connsiteX184" fmla="*/ 2186609 w 12192000"/>
              <a:gd name="connsiteY184" fmla="*/ 2008263 h 2237474"/>
              <a:gd name="connsiteX185" fmla="*/ 2164831 w 12192000"/>
              <a:gd name="connsiteY185" fmla="*/ 2010143 h 2237474"/>
              <a:gd name="connsiteX186" fmla="*/ 2152836 w 12192000"/>
              <a:gd name="connsiteY186" fmla="*/ 2010048 h 2237474"/>
              <a:gd name="connsiteX187" fmla="*/ 2117102 w 12192000"/>
              <a:gd name="connsiteY187" fmla="*/ 2023004 h 2237474"/>
              <a:gd name="connsiteX188" fmla="*/ 2111935 w 12192000"/>
              <a:gd name="connsiteY188" fmla="*/ 2023163 h 2237474"/>
              <a:gd name="connsiteX189" fmla="*/ 2089991 w 12192000"/>
              <a:gd name="connsiteY189" fmla="*/ 2034193 h 2237474"/>
              <a:gd name="connsiteX190" fmla="*/ 2058061 w 12192000"/>
              <a:gd name="connsiteY190" fmla="*/ 2047942 h 2237474"/>
              <a:gd name="connsiteX191" fmla="*/ 2055737 w 12192000"/>
              <a:gd name="connsiteY191" fmla="*/ 2047704 h 2237474"/>
              <a:gd name="connsiteX192" fmla="*/ 2042244 w 12192000"/>
              <a:gd name="connsiteY192" fmla="*/ 2055560 h 2237474"/>
              <a:gd name="connsiteX193" fmla="*/ 1976224 w 12192000"/>
              <a:gd name="connsiteY193" fmla="*/ 2074257 h 2237474"/>
              <a:gd name="connsiteX194" fmla="*/ 1877728 w 12192000"/>
              <a:gd name="connsiteY194" fmla="*/ 2101004 h 2237474"/>
              <a:gd name="connsiteX195" fmla="*/ 1759056 w 12192000"/>
              <a:gd name="connsiteY195" fmla="*/ 2125608 h 2237474"/>
              <a:gd name="connsiteX196" fmla="*/ 1637948 w 12192000"/>
              <a:gd name="connsiteY196" fmla="*/ 2172597 h 2237474"/>
              <a:gd name="connsiteX197" fmla="*/ 1434549 w 12192000"/>
              <a:gd name="connsiteY197" fmla="*/ 2234522 h 2237474"/>
              <a:gd name="connsiteX198" fmla="*/ 1398481 w 12192000"/>
              <a:gd name="connsiteY198" fmla="*/ 2237074 h 2237474"/>
              <a:gd name="connsiteX199" fmla="*/ 1398407 w 12192000"/>
              <a:gd name="connsiteY199" fmla="*/ 2237095 h 2237474"/>
              <a:gd name="connsiteX200" fmla="*/ 1370962 w 12192000"/>
              <a:gd name="connsiteY200" fmla="*/ 2237474 h 2237474"/>
              <a:gd name="connsiteX201" fmla="*/ 1356367 w 12192000"/>
              <a:gd name="connsiteY201" fmla="*/ 2235089 h 2237474"/>
              <a:gd name="connsiteX202" fmla="*/ 1324828 w 12192000"/>
              <a:gd name="connsiteY202" fmla="*/ 2231968 h 2237474"/>
              <a:gd name="connsiteX203" fmla="*/ 1297744 w 12192000"/>
              <a:gd name="connsiteY203" fmla="*/ 2235849 h 2237474"/>
              <a:gd name="connsiteX204" fmla="*/ 1286236 w 12192000"/>
              <a:gd name="connsiteY204" fmla="*/ 2233135 h 2237474"/>
              <a:gd name="connsiteX205" fmla="*/ 1283504 w 12192000"/>
              <a:gd name="connsiteY205" fmla="*/ 2233797 h 2237474"/>
              <a:gd name="connsiteX206" fmla="*/ 1279765 w 12192000"/>
              <a:gd name="connsiteY206" fmla="*/ 2229639 h 2237474"/>
              <a:gd name="connsiteX207" fmla="*/ 1195347 w 12192000"/>
              <a:gd name="connsiteY207" fmla="*/ 2212354 h 2237474"/>
              <a:gd name="connsiteX208" fmla="*/ 970251 w 12192000"/>
              <a:gd name="connsiteY208" fmla="*/ 2221029 h 2237474"/>
              <a:gd name="connsiteX209" fmla="*/ 812914 w 12192000"/>
              <a:gd name="connsiteY209" fmla="*/ 2202752 h 2237474"/>
              <a:gd name="connsiteX210" fmla="*/ 800195 w 12192000"/>
              <a:gd name="connsiteY210" fmla="*/ 2209407 h 2237474"/>
              <a:gd name="connsiteX211" fmla="*/ 784978 w 12192000"/>
              <a:gd name="connsiteY211" fmla="*/ 2212360 h 2237474"/>
              <a:gd name="connsiteX212" fmla="*/ 681987 w 12192000"/>
              <a:gd name="connsiteY212" fmla="*/ 2216757 h 2237474"/>
              <a:gd name="connsiteX213" fmla="*/ 669923 w 12192000"/>
              <a:gd name="connsiteY213" fmla="*/ 2211682 h 2237474"/>
              <a:gd name="connsiteX214" fmla="*/ 648680 w 12192000"/>
              <a:gd name="connsiteY214" fmla="*/ 2206229 h 2237474"/>
              <a:gd name="connsiteX215" fmla="*/ 597225 w 12192000"/>
              <a:gd name="connsiteY215" fmla="*/ 2180999 h 2237474"/>
              <a:gd name="connsiteX216" fmla="*/ 558449 w 12192000"/>
              <a:gd name="connsiteY216" fmla="*/ 2182346 h 2237474"/>
              <a:gd name="connsiteX217" fmla="*/ 550517 w 12192000"/>
              <a:gd name="connsiteY217" fmla="*/ 2182060 h 2237474"/>
              <a:gd name="connsiteX218" fmla="*/ 550309 w 12192000"/>
              <a:gd name="connsiteY218" fmla="*/ 2181825 h 2237474"/>
              <a:gd name="connsiteX219" fmla="*/ 541836 w 12192000"/>
              <a:gd name="connsiteY219" fmla="*/ 2181063 h 2237474"/>
              <a:gd name="connsiteX220" fmla="*/ 536057 w 12192000"/>
              <a:gd name="connsiteY220" fmla="*/ 2181537 h 2237474"/>
              <a:gd name="connsiteX221" fmla="*/ 520671 w 12192000"/>
              <a:gd name="connsiteY221" fmla="*/ 2180980 h 2237474"/>
              <a:gd name="connsiteX222" fmla="*/ 515024 w 12192000"/>
              <a:gd name="connsiteY222" fmla="*/ 2179258 h 2237474"/>
              <a:gd name="connsiteX223" fmla="*/ 512278 w 12192000"/>
              <a:gd name="connsiteY223" fmla="*/ 2176369 h 2237474"/>
              <a:gd name="connsiteX224" fmla="*/ 480419 w 12192000"/>
              <a:gd name="connsiteY224" fmla="*/ 2167807 h 2237474"/>
              <a:gd name="connsiteX225" fmla="*/ 413835 w 12192000"/>
              <a:gd name="connsiteY225" fmla="*/ 2156783 h 2237474"/>
              <a:gd name="connsiteX226" fmla="*/ 376513 w 12192000"/>
              <a:gd name="connsiteY226" fmla="*/ 2154014 h 2237474"/>
              <a:gd name="connsiteX227" fmla="*/ 273386 w 12192000"/>
              <a:gd name="connsiteY227" fmla="*/ 2142551 h 2237474"/>
              <a:gd name="connsiteX228" fmla="*/ 169207 w 12192000"/>
              <a:gd name="connsiteY228" fmla="*/ 2128100 h 2237474"/>
              <a:gd name="connsiteX229" fmla="*/ 93149 w 12192000"/>
              <a:gd name="connsiteY229" fmla="*/ 2105324 h 2237474"/>
              <a:gd name="connsiteX230" fmla="*/ 88109 w 12192000"/>
              <a:gd name="connsiteY230" fmla="*/ 2106704 h 2237474"/>
              <a:gd name="connsiteX231" fmla="*/ 80022 w 12192000"/>
              <a:gd name="connsiteY231" fmla="*/ 2107254 h 2237474"/>
              <a:gd name="connsiteX232" fmla="*/ 79717 w 12192000"/>
              <a:gd name="connsiteY232" fmla="*/ 2107046 h 2237474"/>
              <a:gd name="connsiteX233" fmla="*/ 72352 w 12192000"/>
              <a:gd name="connsiteY233" fmla="*/ 2107991 h 2237474"/>
              <a:gd name="connsiteX234" fmla="*/ 37645 w 12192000"/>
              <a:gd name="connsiteY234" fmla="*/ 2115401 h 2237474"/>
              <a:gd name="connsiteX235" fmla="*/ 4572 w 12192000"/>
              <a:gd name="connsiteY235" fmla="*/ 2111091 h 2237474"/>
              <a:gd name="connsiteX236" fmla="*/ 0 w 12192000"/>
              <a:gd name="connsiteY236" fmla="*/ 2110468 h 2237474"/>
              <a:gd name="connsiteX237" fmla="*/ 0 w 12192000"/>
              <a:gd name="connsiteY23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29530 w 12192000"/>
              <a:gd name="connsiteY150" fmla="*/ 1864513 h 2237474"/>
              <a:gd name="connsiteX151" fmla="*/ 3680177 w 12192000"/>
              <a:gd name="connsiteY151" fmla="*/ 1881552 h 2237474"/>
              <a:gd name="connsiteX152" fmla="*/ 3567259 w 12192000"/>
              <a:gd name="connsiteY152" fmla="*/ 1893482 h 2237474"/>
              <a:gd name="connsiteX153" fmla="*/ 3405770 w 12192000"/>
              <a:gd name="connsiteY153" fmla="*/ 1904591 h 2237474"/>
              <a:gd name="connsiteX154" fmla="*/ 3280097 w 12192000"/>
              <a:gd name="connsiteY154" fmla="*/ 1919610 h 2237474"/>
              <a:gd name="connsiteX155" fmla="*/ 3123424 w 12192000"/>
              <a:gd name="connsiteY155" fmla="*/ 1952930 h 2237474"/>
              <a:gd name="connsiteX156" fmla="*/ 3009910 w 12192000"/>
              <a:gd name="connsiteY156" fmla="*/ 1957866 h 2237474"/>
              <a:gd name="connsiteX157" fmla="*/ 2995934 w 12192000"/>
              <a:gd name="connsiteY157" fmla="*/ 1967085 h 2237474"/>
              <a:gd name="connsiteX158" fmla="*/ 2980071 w 12192000"/>
              <a:gd name="connsiteY158" fmla="*/ 1972988 h 2237474"/>
              <a:gd name="connsiteX159" fmla="*/ 2978094 w 12192000"/>
              <a:gd name="connsiteY159" fmla="*/ 1972369 h 2237474"/>
              <a:gd name="connsiteX160" fmla="*/ 2942858 w 12192000"/>
              <a:gd name="connsiteY160" fmla="*/ 1981367 h 2237474"/>
              <a:gd name="connsiteX161" fmla="*/ 2875436 w 12192000"/>
              <a:gd name="connsiteY161" fmla="*/ 1996977 h 2237474"/>
              <a:gd name="connsiteX162" fmla="*/ 2874892 w 12192000"/>
              <a:gd name="connsiteY162" fmla="*/ 1996085 h 2237474"/>
              <a:gd name="connsiteX163" fmla="*/ 2864145 w 12192000"/>
              <a:gd name="connsiteY163" fmla="*/ 1994061 h 2237474"/>
              <a:gd name="connsiteX164" fmla="*/ 2843662 w 12192000"/>
              <a:gd name="connsiteY164" fmla="*/ 1992498 h 2237474"/>
              <a:gd name="connsiteX165" fmla="*/ 2796128 w 12192000"/>
              <a:gd name="connsiteY165" fmla="*/ 1976403 h 2237474"/>
              <a:gd name="connsiteX166" fmla="*/ 2756784 w 12192000"/>
              <a:gd name="connsiteY166" fmla="*/ 1985116 h 2237474"/>
              <a:gd name="connsiteX167" fmla="*/ 2748833 w 12192000"/>
              <a:gd name="connsiteY167" fmla="*/ 1986323 h 2237474"/>
              <a:gd name="connsiteX168" fmla="*/ 2748661 w 12192000"/>
              <a:gd name="connsiteY168" fmla="*/ 1986122 h 2237474"/>
              <a:gd name="connsiteX169" fmla="*/ 2740251 w 12192000"/>
              <a:gd name="connsiteY169" fmla="*/ 1986946 h 2237474"/>
              <a:gd name="connsiteX170" fmla="*/ 2718916 w 12192000"/>
              <a:gd name="connsiteY170" fmla="*/ 1990867 h 2237474"/>
              <a:gd name="connsiteX171" fmla="*/ 2713522 w 12192000"/>
              <a:gd name="connsiteY171" fmla="*/ 1990173 h 2237474"/>
              <a:gd name="connsiteX172" fmla="*/ 2680597 w 12192000"/>
              <a:gd name="connsiteY172" fmla="*/ 1984996 h 2237474"/>
              <a:gd name="connsiteX173" fmla="*/ 2578178 w 12192000"/>
              <a:gd name="connsiteY173" fmla="*/ 1990531 h 2237474"/>
              <a:gd name="connsiteX174" fmla="*/ 2476147 w 12192000"/>
              <a:gd name="connsiteY174" fmla="*/ 1998305 h 2237474"/>
              <a:gd name="connsiteX175" fmla="*/ 2373568 w 12192000"/>
              <a:gd name="connsiteY175" fmla="*/ 2003219 h 2237474"/>
              <a:gd name="connsiteX176" fmla="*/ 2321399 w 12192000"/>
              <a:gd name="connsiteY176" fmla="*/ 1989467 h 2237474"/>
              <a:gd name="connsiteX177" fmla="*/ 2315525 w 12192000"/>
              <a:gd name="connsiteY177" fmla="*/ 1989708 h 2237474"/>
              <a:gd name="connsiteX178" fmla="*/ 2300792 w 12192000"/>
              <a:gd name="connsiteY178" fmla="*/ 1994290 h 2237474"/>
              <a:gd name="connsiteX179" fmla="*/ 2295469 w 12192000"/>
              <a:gd name="connsiteY179" fmla="*/ 1996659 h 2237474"/>
              <a:gd name="connsiteX180" fmla="*/ 2287219 w 12192000"/>
              <a:gd name="connsiteY180" fmla="*/ 1998750 h 2237474"/>
              <a:gd name="connsiteX181" fmla="*/ 2286948 w 12192000"/>
              <a:gd name="connsiteY181" fmla="*/ 1998596 h 2237474"/>
              <a:gd name="connsiteX182" fmla="*/ 2243069 w 12192000"/>
              <a:gd name="connsiteY182" fmla="*/ 2015111 h 2237474"/>
              <a:gd name="connsiteX183" fmla="*/ 2186609 w 12192000"/>
              <a:gd name="connsiteY183" fmla="*/ 2008263 h 2237474"/>
              <a:gd name="connsiteX184" fmla="*/ 2164831 w 12192000"/>
              <a:gd name="connsiteY184" fmla="*/ 2010143 h 2237474"/>
              <a:gd name="connsiteX185" fmla="*/ 2152836 w 12192000"/>
              <a:gd name="connsiteY185" fmla="*/ 2010048 h 2237474"/>
              <a:gd name="connsiteX186" fmla="*/ 2117102 w 12192000"/>
              <a:gd name="connsiteY186" fmla="*/ 2023004 h 2237474"/>
              <a:gd name="connsiteX187" fmla="*/ 2111935 w 12192000"/>
              <a:gd name="connsiteY187" fmla="*/ 2023163 h 2237474"/>
              <a:gd name="connsiteX188" fmla="*/ 2089991 w 12192000"/>
              <a:gd name="connsiteY188" fmla="*/ 2034193 h 2237474"/>
              <a:gd name="connsiteX189" fmla="*/ 2058061 w 12192000"/>
              <a:gd name="connsiteY189" fmla="*/ 2047942 h 2237474"/>
              <a:gd name="connsiteX190" fmla="*/ 2055737 w 12192000"/>
              <a:gd name="connsiteY190" fmla="*/ 2047704 h 2237474"/>
              <a:gd name="connsiteX191" fmla="*/ 2042244 w 12192000"/>
              <a:gd name="connsiteY191" fmla="*/ 2055560 h 2237474"/>
              <a:gd name="connsiteX192" fmla="*/ 1976224 w 12192000"/>
              <a:gd name="connsiteY192" fmla="*/ 2074257 h 2237474"/>
              <a:gd name="connsiteX193" fmla="*/ 1877728 w 12192000"/>
              <a:gd name="connsiteY193" fmla="*/ 2101004 h 2237474"/>
              <a:gd name="connsiteX194" fmla="*/ 1759056 w 12192000"/>
              <a:gd name="connsiteY194" fmla="*/ 2125608 h 2237474"/>
              <a:gd name="connsiteX195" fmla="*/ 1637948 w 12192000"/>
              <a:gd name="connsiteY195" fmla="*/ 2172597 h 2237474"/>
              <a:gd name="connsiteX196" fmla="*/ 1434549 w 12192000"/>
              <a:gd name="connsiteY196" fmla="*/ 2234522 h 2237474"/>
              <a:gd name="connsiteX197" fmla="*/ 1398481 w 12192000"/>
              <a:gd name="connsiteY197" fmla="*/ 2237074 h 2237474"/>
              <a:gd name="connsiteX198" fmla="*/ 1398407 w 12192000"/>
              <a:gd name="connsiteY198" fmla="*/ 2237095 h 2237474"/>
              <a:gd name="connsiteX199" fmla="*/ 1370962 w 12192000"/>
              <a:gd name="connsiteY199" fmla="*/ 2237474 h 2237474"/>
              <a:gd name="connsiteX200" fmla="*/ 1356367 w 12192000"/>
              <a:gd name="connsiteY200" fmla="*/ 2235089 h 2237474"/>
              <a:gd name="connsiteX201" fmla="*/ 1324828 w 12192000"/>
              <a:gd name="connsiteY201" fmla="*/ 2231968 h 2237474"/>
              <a:gd name="connsiteX202" fmla="*/ 1297744 w 12192000"/>
              <a:gd name="connsiteY202" fmla="*/ 2235849 h 2237474"/>
              <a:gd name="connsiteX203" fmla="*/ 1286236 w 12192000"/>
              <a:gd name="connsiteY203" fmla="*/ 2233135 h 2237474"/>
              <a:gd name="connsiteX204" fmla="*/ 1283504 w 12192000"/>
              <a:gd name="connsiteY204" fmla="*/ 2233797 h 2237474"/>
              <a:gd name="connsiteX205" fmla="*/ 1279765 w 12192000"/>
              <a:gd name="connsiteY205" fmla="*/ 2229639 h 2237474"/>
              <a:gd name="connsiteX206" fmla="*/ 1195347 w 12192000"/>
              <a:gd name="connsiteY206" fmla="*/ 2212354 h 2237474"/>
              <a:gd name="connsiteX207" fmla="*/ 970251 w 12192000"/>
              <a:gd name="connsiteY207" fmla="*/ 2221029 h 2237474"/>
              <a:gd name="connsiteX208" fmla="*/ 812914 w 12192000"/>
              <a:gd name="connsiteY208" fmla="*/ 2202752 h 2237474"/>
              <a:gd name="connsiteX209" fmla="*/ 800195 w 12192000"/>
              <a:gd name="connsiteY209" fmla="*/ 2209407 h 2237474"/>
              <a:gd name="connsiteX210" fmla="*/ 784978 w 12192000"/>
              <a:gd name="connsiteY210" fmla="*/ 2212360 h 2237474"/>
              <a:gd name="connsiteX211" fmla="*/ 681987 w 12192000"/>
              <a:gd name="connsiteY211" fmla="*/ 2216757 h 2237474"/>
              <a:gd name="connsiteX212" fmla="*/ 669923 w 12192000"/>
              <a:gd name="connsiteY212" fmla="*/ 2211682 h 2237474"/>
              <a:gd name="connsiteX213" fmla="*/ 648680 w 12192000"/>
              <a:gd name="connsiteY213" fmla="*/ 2206229 h 2237474"/>
              <a:gd name="connsiteX214" fmla="*/ 597225 w 12192000"/>
              <a:gd name="connsiteY214" fmla="*/ 2180999 h 2237474"/>
              <a:gd name="connsiteX215" fmla="*/ 558449 w 12192000"/>
              <a:gd name="connsiteY215" fmla="*/ 2182346 h 2237474"/>
              <a:gd name="connsiteX216" fmla="*/ 550517 w 12192000"/>
              <a:gd name="connsiteY216" fmla="*/ 2182060 h 2237474"/>
              <a:gd name="connsiteX217" fmla="*/ 550309 w 12192000"/>
              <a:gd name="connsiteY217" fmla="*/ 2181825 h 2237474"/>
              <a:gd name="connsiteX218" fmla="*/ 541836 w 12192000"/>
              <a:gd name="connsiteY218" fmla="*/ 2181063 h 2237474"/>
              <a:gd name="connsiteX219" fmla="*/ 536057 w 12192000"/>
              <a:gd name="connsiteY219" fmla="*/ 2181537 h 2237474"/>
              <a:gd name="connsiteX220" fmla="*/ 520671 w 12192000"/>
              <a:gd name="connsiteY220" fmla="*/ 2180980 h 2237474"/>
              <a:gd name="connsiteX221" fmla="*/ 515024 w 12192000"/>
              <a:gd name="connsiteY221" fmla="*/ 2179258 h 2237474"/>
              <a:gd name="connsiteX222" fmla="*/ 512278 w 12192000"/>
              <a:gd name="connsiteY222" fmla="*/ 2176369 h 2237474"/>
              <a:gd name="connsiteX223" fmla="*/ 480419 w 12192000"/>
              <a:gd name="connsiteY223" fmla="*/ 2167807 h 2237474"/>
              <a:gd name="connsiteX224" fmla="*/ 413835 w 12192000"/>
              <a:gd name="connsiteY224" fmla="*/ 2156783 h 2237474"/>
              <a:gd name="connsiteX225" fmla="*/ 376513 w 12192000"/>
              <a:gd name="connsiteY225" fmla="*/ 2154014 h 2237474"/>
              <a:gd name="connsiteX226" fmla="*/ 273386 w 12192000"/>
              <a:gd name="connsiteY226" fmla="*/ 2142551 h 2237474"/>
              <a:gd name="connsiteX227" fmla="*/ 169207 w 12192000"/>
              <a:gd name="connsiteY227" fmla="*/ 2128100 h 2237474"/>
              <a:gd name="connsiteX228" fmla="*/ 93149 w 12192000"/>
              <a:gd name="connsiteY228" fmla="*/ 2105324 h 2237474"/>
              <a:gd name="connsiteX229" fmla="*/ 88109 w 12192000"/>
              <a:gd name="connsiteY229" fmla="*/ 2106704 h 2237474"/>
              <a:gd name="connsiteX230" fmla="*/ 80022 w 12192000"/>
              <a:gd name="connsiteY230" fmla="*/ 2107254 h 2237474"/>
              <a:gd name="connsiteX231" fmla="*/ 79717 w 12192000"/>
              <a:gd name="connsiteY231" fmla="*/ 2107046 h 2237474"/>
              <a:gd name="connsiteX232" fmla="*/ 72352 w 12192000"/>
              <a:gd name="connsiteY232" fmla="*/ 2107991 h 2237474"/>
              <a:gd name="connsiteX233" fmla="*/ 37645 w 12192000"/>
              <a:gd name="connsiteY233" fmla="*/ 2115401 h 2237474"/>
              <a:gd name="connsiteX234" fmla="*/ 4572 w 12192000"/>
              <a:gd name="connsiteY234" fmla="*/ 2111091 h 2237474"/>
              <a:gd name="connsiteX235" fmla="*/ 0 w 12192000"/>
              <a:gd name="connsiteY235" fmla="*/ 2110468 h 2237474"/>
              <a:gd name="connsiteX236" fmla="*/ 0 w 12192000"/>
              <a:gd name="connsiteY23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43319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08541 w 12192000"/>
              <a:gd name="connsiteY102" fmla="*/ 1668757 h 2237474"/>
              <a:gd name="connsiteX103" fmla="*/ 6471012 w 12192000"/>
              <a:gd name="connsiteY103" fmla="*/ 1678604 h 2237474"/>
              <a:gd name="connsiteX104" fmla="*/ 6415265 w 12192000"/>
              <a:gd name="connsiteY104" fmla="*/ 1665317 h 2237474"/>
              <a:gd name="connsiteX105" fmla="*/ 6364035 w 12192000"/>
              <a:gd name="connsiteY105" fmla="*/ 1667683 h 2237474"/>
              <a:gd name="connsiteX106" fmla="*/ 6280959 w 12192000"/>
              <a:gd name="connsiteY106" fmla="*/ 1689329 h 2237474"/>
              <a:gd name="connsiteX107" fmla="*/ 6243319 w 12192000"/>
              <a:gd name="connsiteY107" fmla="*/ 1695560 h 2237474"/>
              <a:gd name="connsiteX108" fmla="*/ 6098321 w 12192000"/>
              <a:gd name="connsiteY108" fmla="*/ 1721646 h 2237474"/>
              <a:gd name="connsiteX109" fmla="*/ 5880652 w 12192000"/>
              <a:gd name="connsiteY109" fmla="*/ 1779643 h 2237474"/>
              <a:gd name="connsiteX110" fmla="*/ 5785959 w 12192000"/>
              <a:gd name="connsiteY110" fmla="*/ 1775307 h 2237474"/>
              <a:gd name="connsiteX111" fmla="*/ 5643534 w 12192000"/>
              <a:gd name="connsiteY111" fmla="*/ 1802919 h 2237474"/>
              <a:gd name="connsiteX112" fmla="*/ 5518799 w 12192000"/>
              <a:gd name="connsiteY112" fmla="*/ 1818312 h 2237474"/>
              <a:gd name="connsiteX113" fmla="*/ 5505014 w 12192000"/>
              <a:gd name="connsiteY113" fmla="*/ 1819259 h 2237474"/>
              <a:gd name="connsiteX114" fmla="*/ 5453307 w 12192000"/>
              <a:gd name="connsiteY114" fmla="*/ 1815450 h 2237474"/>
              <a:gd name="connsiteX115" fmla="*/ 5364192 w 12192000"/>
              <a:gd name="connsiteY115" fmla="*/ 1826074 h 2237474"/>
              <a:gd name="connsiteX116" fmla="*/ 5350380 w 12192000"/>
              <a:gd name="connsiteY116" fmla="*/ 1830891 h 2237474"/>
              <a:gd name="connsiteX117" fmla="*/ 5259633 w 12192000"/>
              <a:gd name="connsiteY117" fmla="*/ 1837160 h 2237474"/>
              <a:gd name="connsiteX118" fmla="*/ 5197513 w 12192000"/>
              <a:gd name="connsiteY118" fmla="*/ 1844718 h 2237474"/>
              <a:gd name="connsiteX119" fmla="*/ 5184170 w 12192000"/>
              <a:gd name="connsiteY119" fmla="*/ 1849402 h 2237474"/>
              <a:gd name="connsiteX120" fmla="*/ 5168852 w 12192000"/>
              <a:gd name="connsiteY120" fmla="*/ 1844846 h 2237474"/>
              <a:gd name="connsiteX121" fmla="*/ 5164370 w 12192000"/>
              <a:gd name="connsiteY121" fmla="*/ 1840597 h 2237474"/>
              <a:gd name="connsiteX122" fmla="*/ 5114927 w 12192000"/>
              <a:gd name="connsiteY122" fmla="*/ 1847827 h 2237474"/>
              <a:gd name="connsiteX123" fmla="*/ 5108970 w 12192000"/>
              <a:gd name="connsiteY123" fmla="*/ 1847935 h 2237474"/>
              <a:gd name="connsiteX124" fmla="*/ 5067961 w 12192000"/>
              <a:gd name="connsiteY124" fmla="*/ 1845917 h 2237474"/>
              <a:gd name="connsiteX125" fmla="*/ 5007075 w 12192000"/>
              <a:gd name="connsiteY125" fmla="*/ 1838626 h 2237474"/>
              <a:gd name="connsiteX126" fmla="*/ 4944087 w 12192000"/>
              <a:gd name="connsiteY126" fmla="*/ 1823332 h 2237474"/>
              <a:gd name="connsiteX127" fmla="*/ 4907662 w 12192000"/>
              <a:gd name="connsiteY127" fmla="*/ 1816900 h 2237474"/>
              <a:gd name="connsiteX128" fmla="*/ 4882386 w 12192000"/>
              <a:gd name="connsiteY128" fmla="*/ 1809844 h 2237474"/>
              <a:gd name="connsiteX129" fmla="*/ 4811440 w 12192000"/>
              <a:gd name="connsiteY129" fmla="*/ 1804655 h 2237474"/>
              <a:gd name="connsiteX130" fmla="*/ 4691075 w 12192000"/>
              <a:gd name="connsiteY130" fmla="*/ 1801389 h 2237474"/>
              <a:gd name="connsiteX131" fmla="*/ 4611738 w 12192000"/>
              <a:gd name="connsiteY131" fmla="*/ 1776964 h 2237474"/>
              <a:gd name="connsiteX132" fmla="*/ 4560070 w 12192000"/>
              <a:gd name="connsiteY132" fmla="*/ 1785640 h 2237474"/>
              <a:gd name="connsiteX133" fmla="*/ 4536503 w 12192000"/>
              <a:gd name="connsiteY133" fmla="*/ 1785334 h 2237474"/>
              <a:gd name="connsiteX134" fmla="*/ 4513724 w 12192000"/>
              <a:gd name="connsiteY134" fmla="*/ 1791996 h 2237474"/>
              <a:gd name="connsiteX135" fmla="*/ 4459810 w 12192000"/>
              <a:gd name="connsiteY135" fmla="*/ 1797886 h 2237474"/>
              <a:gd name="connsiteX136" fmla="*/ 4379064 w 12192000"/>
              <a:gd name="connsiteY136" fmla="*/ 1817177 h 2237474"/>
              <a:gd name="connsiteX137" fmla="*/ 4319209 w 12192000"/>
              <a:gd name="connsiteY137" fmla="*/ 1834833 h 2237474"/>
              <a:gd name="connsiteX138" fmla="*/ 4290981 w 12192000"/>
              <a:gd name="connsiteY138" fmla="*/ 1839677 h 2237474"/>
              <a:gd name="connsiteX139" fmla="*/ 4285792 w 12192000"/>
              <a:gd name="connsiteY139" fmla="*/ 1836231 h 2237474"/>
              <a:gd name="connsiteX140" fmla="*/ 4238372 w 12192000"/>
              <a:gd name="connsiteY140" fmla="*/ 1851480 h 2237474"/>
              <a:gd name="connsiteX141" fmla="*/ 4232517 w 12192000"/>
              <a:gd name="connsiteY141" fmla="*/ 1852567 h 2237474"/>
              <a:gd name="connsiteX142" fmla="*/ 4191732 w 12192000"/>
              <a:gd name="connsiteY142" fmla="*/ 1857328 h 2237474"/>
              <a:gd name="connsiteX143" fmla="*/ 4065532 w 12192000"/>
              <a:gd name="connsiteY143" fmla="*/ 1855477 h 2237474"/>
              <a:gd name="connsiteX144" fmla="*/ 4028460 w 12192000"/>
              <a:gd name="connsiteY144" fmla="*/ 1855137 h 2237474"/>
              <a:gd name="connsiteX145" fmla="*/ 4002267 w 12192000"/>
              <a:gd name="connsiteY145" fmla="*/ 1852352 h 2237474"/>
              <a:gd name="connsiteX146" fmla="*/ 3931396 w 12192000"/>
              <a:gd name="connsiteY146" fmla="*/ 1858915 h 2237474"/>
              <a:gd name="connsiteX147" fmla="*/ 3812162 w 12192000"/>
              <a:gd name="connsiteY147" fmla="*/ 1875501 h 2237474"/>
              <a:gd name="connsiteX148" fmla="*/ 3729530 w 12192000"/>
              <a:gd name="connsiteY148" fmla="*/ 1864513 h 2237474"/>
              <a:gd name="connsiteX149" fmla="*/ 3680177 w 12192000"/>
              <a:gd name="connsiteY149" fmla="*/ 1881552 h 2237474"/>
              <a:gd name="connsiteX150" fmla="*/ 3567259 w 12192000"/>
              <a:gd name="connsiteY150" fmla="*/ 1893482 h 2237474"/>
              <a:gd name="connsiteX151" fmla="*/ 3405770 w 12192000"/>
              <a:gd name="connsiteY151" fmla="*/ 1904591 h 2237474"/>
              <a:gd name="connsiteX152" fmla="*/ 3280097 w 12192000"/>
              <a:gd name="connsiteY152" fmla="*/ 1919610 h 2237474"/>
              <a:gd name="connsiteX153" fmla="*/ 3123424 w 12192000"/>
              <a:gd name="connsiteY153" fmla="*/ 1952930 h 2237474"/>
              <a:gd name="connsiteX154" fmla="*/ 3009910 w 12192000"/>
              <a:gd name="connsiteY154" fmla="*/ 1957866 h 2237474"/>
              <a:gd name="connsiteX155" fmla="*/ 2995934 w 12192000"/>
              <a:gd name="connsiteY155" fmla="*/ 1967085 h 2237474"/>
              <a:gd name="connsiteX156" fmla="*/ 2980071 w 12192000"/>
              <a:gd name="connsiteY156" fmla="*/ 1972988 h 2237474"/>
              <a:gd name="connsiteX157" fmla="*/ 2978094 w 12192000"/>
              <a:gd name="connsiteY157" fmla="*/ 1972369 h 2237474"/>
              <a:gd name="connsiteX158" fmla="*/ 2942858 w 12192000"/>
              <a:gd name="connsiteY158" fmla="*/ 1981367 h 2237474"/>
              <a:gd name="connsiteX159" fmla="*/ 2875436 w 12192000"/>
              <a:gd name="connsiteY159" fmla="*/ 1996977 h 2237474"/>
              <a:gd name="connsiteX160" fmla="*/ 2874892 w 12192000"/>
              <a:gd name="connsiteY160" fmla="*/ 1996085 h 2237474"/>
              <a:gd name="connsiteX161" fmla="*/ 2864145 w 12192000"/>
              <a:gd name="connsiteY161" fmla="*/ 1994061 h 2237474"/>
              <a:gd name="connsiteX162" fmla="*/ 2843662 w 12192000"/>
              <a:gd name="connsiteY162" fmla="*/ 1992498 h 2237474"/>
              <a:gd name="connsiteX163" fmla="*/ 2796128 w 12192000"/>
              <a:gd name="connsiteY163" fmla="*/ 1976403 h 2237474"/>
              <a:gd name="connsiteX164" fmla="*/ 2756784 w 12192000"/>
              <a:gd name="connsiteY164" fmla="*/ 1985116 h 2237474"/>
              <a:gd name="connsiteX165" fmla="*/ 2748833 w 12192000"/>
              <a:gd name="connsiteY165" fmla="*/ 1986323 h 2237474"/>
              <a:gd name="connsiteX166" fmla="*/ 2748661 w 12192000"/>
              <a:gd name="connsiteY166" fmla="*/ 1986122 h 2237474"/>
              <a:gd name="connsiteX167" fmla="*/ 2740251 w 12192000"/>
              <a:gd name="connsiteY167" fmla="*/ 1986946 h 2237474"/>
              <a:gd name="connsiteX168" fmla="*/ 2718916 w 12192000"/>
              <a:gd name="connsiteY168" fmla="*/ 1990867 h 2237474"/>
              <a:gd name="connsiteX169" fmla="*/ 2713522 w 12192000"/>
              <a:gd name="connsiteY169" fmla="*/ 1990173 h 2237474"/>
              <a:gd name="connsiteX170" fmla="*/ 2680597 w 12192000"/>
              <a:gd name="connsiteY170" fmla="*/ 1984996 h 2237474"/>
              <a:gd name="connsiteX171" fmla="*/ 2578178 w 12192000"/>
              <a:gd name="connsiteY171" fmla="*/ 1990531 h 2237474"/>
              <a:gd name="connsiteX172" fmla="*/ 2476147 w 12192000"/>
              <a:gd name="connsiteY172" fmla="*/ 1998305 h 2237474"/>
              <a:gd name="connsiteX173" fmla="*/ 2373568 w 12192000"/>
              <a:gd name="connsiteY173" fmla="*/ 2003219 h 2237474"/>
              <a:gd name="connsiteX174" fmla="*/ 2321399 w 12192000"/>
              <a:gd name="connsiteY174" fmla="*/ 1989467 h 2237474"/>
              <a:gd name="connsiteX175" fmla="*/ 2315525 w 12192000"/>
              <a:gd name="connsiteY175" fmla="*/ 1989708 h 2237474"/>
              <a:gd name="connsiteX176" fmla="*/ 2300792 w 12192000"/>
              <a:gd name="connsiteY176" fmla="*/ 1994290 h 2237474"/>
              <a:gd name="connsiteX177" fmla="*/ 2295469 w 12192000"/>
              <a:gd name="connsiteY177" fmla="*/ 1996659 h 2237474"/>
              <a:gd name="connsiteX178" fmla="*/ 2287219 w 12192000"/>
              <a:gd name="connsiteY178" fmla="*/ 1998750 h 2237474"/>
              <a:gd name="connsiteX179" fmla="*/ 2286948 w 12192000"/>
              <a:gd name="connsiteY179" fmla="*/ 1998596 h 2237474"/>
              <a:gd name="connsiteX180" fmla="*/ 2243069 w 12192000"/>
              <a:gd name="connsiteY180" fmla="*/ 2015111 h 2237474"/>
              <a:gd name="connsiteX181" fmla="*/ 2186609 w 12192000"/>
              <a:gd name="connsiteY181" fmla="*/ 2008263 h 2237474"/>
              <a:gd name="connsiteX182" fmla="*/ 2164831 w 12192000"/>
              <a:gd name="connsiteY182" fmla="*/ 2010143 h 2237474"/>
              <a:gd name="connsiteX183" fmla="*/ 2152836 w 12192000"/>
              <a:gd name="connsiteY183" fmla="*/ 2010048 h 2237474"/>
              <a:gd name="connsiteX184" fmla="*/ 2117102 w 12192000"/>
              <a:gd name="connsiteY184" fmla="*/ 2023004 h 2237474"/>
              <a:gd name="connsiteX185" fmla="*/ 2111935 w 12192000"/>
              <a:gd name="connsiteY185" fmla="*/ 2023163 h 2237474"/>
              <a:gd name="connsiteX186" fmla="*/ 2089991 w 12192000"/>
              <a:gd name="connsiteY186" fmla="*/ 2034193 h 2237474"/>
              <a:gd name="connsiteX187" fmla="*/ 2058061 w 12192000"/>
              <a:gd name="connsiteY187" fmla="*/ 2047942 h 2237474"/>
              <a:gd name="connsiteX188" fmla="*/ 2055737 w 12192000"/>
              <a:gd name="connsiteY188" fmla="*/ 2047704 h 2237474"/>
              <a:gd name="connsiteX189" fmla="*/ 2042244 w 12192000"/>
              <a:gd name="connsiteY189" fmla="*/ 2055560 h 2237474"/>
              <a:gd name="connsiteX190" fmla="*/ 1976224 w 12192000"/>
              <a:gd name="connsiteY190" fmla="*/ 2074257 h 2237474"/>
              <a:gd name="connsiteX191" fmla="*/ 1877728 w 12192000"/>
              <a:gd name="connsiteY191" fmla="*/ 2101004 h 2237474"/>
              <a:gd name="connsiteX192" fmla="*/ 1759056 w 12192000"/>
              <a:gd name="connsiteY192" fmla="*/ 2125608 h 2237474"/>
              <a:gd name="connsiteX193" fmla="*/ 1637948 w 12192000"/>
              <a:gd name="connsiteY193" fmla="*/ 2172597 h 2237474"/>
              <a:gd name="connsiteX194" fmla="*/ 1434549 w 12192000"/>
              <a:gd name="connsiteY194" fmla="*/ 2234522 h 2237474"/>
              <a:gd name="connsiteX195" fmla="*/ 1398481 w 12192000"/>
              <a:gd name="connsiteY195" fmla="*/ 2237074 h 2237474"/>
              <a:gd name="connsiteX196" fmla="*/ 1398407 w 12192000"/>
              <a:gd name="connsiteY196" fmla="*/ 2237095 h 2237474"/>
              <a:gd name="connsiteX197" fmla="*/ 1370962 w 12192000"/>
              <a:gd name="connsiteY197" fmla="*/ 2237474 h 2237474"/>
              <a:gd name="connsiteX198" fmla="*/ 1356367 w 12192000"/>
              <a:gd name="connsiteY198" fmla="*/ 2235089 h 2237474"/>
              <a:gd name="connsiteX199" fmla="*/ 1324828 w 12192000"/>
              <a:gd name="connsiteY199" fmla="*/ 2231968 h 2237474"/>
              <a:gd name="connsiteX200" fmla="*/ 1297744 w 12192000"/>
              <a:gd name="connsiteY200" fmla="*/ 2235849 h 2237474"/>
              <a:gd name="connsiteX201" fmla="*/ 1286236 w 12192000"/>
              <a:gd name="connsiteY201" fmla="*/ 2233135 h 2237474"/>
              <a:gd name="connsiteX202" fmla="*/ 1283504 w 12192000"/>
              <a:gd name="connsiteY202" fmla="*/ 2233797 h 2237474"/>
              <a:gd name="connsiteX203" fmla="*/ 1279765 w 12192000"/>
              <a:gd name="connsiteY203" fmla="*/ 2229639 h 2237474"/>
              <a:gd name="connsiteX204" fmla="*/ 1195347 w 12192000"/>
              <a:gd name="connsiteY204" fmla="*/ 2212354 h 2237474"/>
              <a:gd name="connsiteX205" fmla="*/ 970251 w 12192000"/>
              <a:gd name="connsiteY205" fmla="*/ 2221029 h 2237474"/>
              <a:gd name="connsiteX206" fmla="*/ 812914 w 12192000"/>
              <a:gd name="connsiteY206" fmla="*/ 2202752 h 2237474"/>
              <a:gd name="connsiteX207" fmla="*/ 800195 w 12192000"/>
              <a:gd name="connsiteY207" fmla="*/ 2209407 h 2237474"/>
              <a:gd name="connsiteX208" fmla="*/ 784978 w 12192000"/>
              <a:gd name="connsiteY208" fmla="*/ 2212360 h 2237474"/>
              <a:gd name="connsiteX209" fmla="*/ 681987 w 12192000"/>
              <a:gd name="connsiteY209" fmla="*/ 2216757 h 2237474"/>
              <a:gd name="connsiteX210" fmla="*/ 669923 w 12192000"/>
              <a:gd name="connsiteY210" fmla="*/ 2211682 h 2237474"/>
              <a:gd name="connsiteX211" fmla="*/ 648680 w 12192000"/>
              <a:gd name="connsiteY211" fmla="*/ 2206229 h 2237474"/>
              <a:gd name="connsiteX212" fmla="*/ 597225 w 12192000"/>
              <a:gd name="connsiteY212" fmla="*/ 2180999 h 2237474"/>
              <a:gd name="connsiteX213" fmla="*/ 558449 w 12192000"/>
              <a:gd name="connsiteY213" fmla="*/ 2182346 h 2237474"/>
              <a:gd name="connsiteX214" fmla="*/ 550517 w 12192000"/>
              <a:gd name="connsiteY214" fmla="*/ 2182060 h 2237474"/>
              <a:gd name="connsiteX215" fmla="*/ 550309 w 12192000"/>
              <a:gd name="connsiteY215" fmla="*/ 2181825 h 2237474"/>
              <a:gd name="connsiteX216" fmla="*/ 541836 w 12192000"/>
              <a:gd name="connsiteY216" fmla="*/ 2181063 h 2237474"/>
              <a:gd name="connsiteX217" fmla="*/ 536057 w 12192000"/>
              <a:gd name="connsiteY217" fmla="*/ 2181537 h 2237474"/>
              <a:gd name="connsiteX218" fmla="*/ 520671 w 12192000"/>
              <a:gd name="connsiteY218" fmla="*/ 2180980 h 2237474"/>
              <a:gd name="connsiteX219" fmla="*/ 515024 w 12192000"/>
              <a:gd name="connsiteY219" fmla="*/ 2179258 h 2237474"/>
              <a:gd name="connsiteX220" fmla="*/ 512278 w 12192000"/>
              <a:gd name="connsiteY220" fmla="*/ 2176369 h 2237474"/>
              <a:gd name="connsiteX221" fmla="*/ 480419 w 12192000"/>
              <a:gd name="connsiteY221" fmla="*/ 2167807 h 2237474"/>
              <a:gd name="connsiteX222" fmla="*/ 413835 w 12192000"/>
              <a:gd name="connsiteY222" fmla="*/ 2156783 h 2237474"/>
              <a:gd name="connsiteX223" fmla="*/ 376513 w 12192000"/>
              <a:gd name="connsiteY223" fmla="*/ 2154014 h 2237474"/>
              <a:gd name="connsiteX224" fmla="*/ 273386 w 12192000"/>
              <a:gd name="connsiteY224" fmla="*/ 2142551 h 2237474"/>
              <a:gd name="connsiteX225" fmla="*/ 169207 w 12192000"/>
              <a:gd name="connsiteY225" fmla="*/ 2128100 h 2237474"/>
              <a:gd name="connsiteX226" fmla="*/ 93149 w 12192000"/>
              <a:gd name="connsiteY226" fmla="*/ 2105324 h 2237474"/>
              <a:gd name="connsiteX227" fmla="*/ 88109 w 12192000"/>
              <a:gd name="connsiteY227" fmla="*/ 2106704 h 2237474"/>
              <a:gd name="connsiteX228" fmla="*/ 80022 w 12192000"/>
              <a:gd name="connsiteY228" fmla="*/ 2107254 h 2237474"/>
              <a:gd name="connsiteX229" fmla="*/ 79717 w 12192000"/>
              <a:gd name="connsiteY229" fmla="*/ 2107046 h 2237474"/>
              <a:gd name="connsiteX230" fmla="*/ 72352 w 12192000"/>
              <a:gd name="connsiteY230" fmla="*/ 2107991 h 2237474"/>
              <a:gd name="connsiteX231" fmla="*/ 37645 w 12192000"/>
              <a:gd name="connsiteY231" fmla="*/ 2115401 h 2237474"/>
              <a:gd name="connsiteX232" fmla="*/ 4572 w 12192000"/>
              <a:gd name="connsiteY232" fmla="*/ 2111091 h 2237474"/>
              <a:gd name="connsiteX233" fmla="*/ 0 w 12192000"/>
              <a:gd name="connsiteY233" fmla="*/ 2110468 h 2237474"/>
              <a:gd name="connsiteX234" fmla="*/ 0 w 12192000"/>
              <a:gd name="connsiteY23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16595 w 12192000"/>
              <a:gd name="connsiteY100" fmla="*/ 1667475 h 2237474"/>
              <a:gd name="connsiteX101" fmla="*/ 6508541 w 12192000"/>
              <a:gd name="connsiteY101" fmla="*/ 1668757 h 2237474"/>
              <a:gd name="connsiteX102" fmla="*/ 6471012 w 12192000"/>
              <a:gd name="connsiteY102" fmla="*/ 1678604 h 2237474"/>
              <a:gd name="connsiteX103" fmla="*/ 6415265 w 12192000"/>
              <a:gd name="connsiteY103" fmla="*/ 1665317 h 2237474"/>
              <a:gd name="connsiteX104" fmla="*/ 6364035 w 12192000"/>
              <a:gd name="connsiteY104" fmla="*/ 1667683 h 2237474"/>
              <a:gd name="connsiteX105" fmla="*/ 6280959 w 12192000"/>
              <a:gd name="connsiteY105" fmla="*/ 1689329 h 2237474"/>
              <a:gd name="connsiteX106" fmla="*/ 6243319 w 12192000"/>
              <a:gd name="connsiteY106" fmla="*/ 1695560 h 2237474"/>
              <a:gd name="connsiteX107" fmla="*/ 6098321 w 12192000"/>
              <a:gd name="connsiteY107" fmla="*/ 1721646 h 2237474"/>
              <a:gd name="connsiteX108" fmla="*/ 5880652 w 12192000"/>
              <a:gd name="connsiteY108" fmla="*/ 1779643 h 2237474"/>
              <a:gd name="connsiteX109" fmla="*/ 5785959 w 12192000"/>
              <a:gd name="connsiteY109" fmla="*/ 1775307 h 2237474"/>
              <a:gd name="connsiteX110" fmla="*/ 5643534 w 12192000"/>
              <a:gd name="connsiteY110" fmla="*/ 1802919 h 2237474"/>
              <a:gd name="connsiteX111" fmla="*/ 5518799 w 12192000"/>
              <a:gd name="connsiteY111" fmla="*/ 1818312 h 2237474"/>
              <a:gd name="connsiteX112" fmla="*/ 5505014 w 12192000"/>
              <a:gd name="connsiteY112" fmla="*/ 1819259 h 2237474"/>
              <a:gd name="connsiteX113" fmla="*/ 5453307 w 12192000"/>
              <a:gd name="connsiteY113" fmla="*/ 1815450 h 2237474"/>
              <a:gd name="connsiteX114" fmla="*/ 5364192 w 12192000"/>
              <a:gd name="connsiteY114" fmla="*/ 1826074 h 2237474"/>
              <a:gd name="connsiteX115" fmla="*/ 5350380 w 12192000"/>
              <a:gd name="connsiteY115" fmla="*/ 1830891 h 2237474"/>
              <a:gd name="connsiteX116" fmla="*/ 5259633 w 12192000"/>
              <a:gd name="connsiteY116" fmla="*/ 1837160 h 2237474"/>
              <a:gd name="connsiteX117" fmla="*/ 5197513 w 12192000"/>
              <a:gd name="connsiteY117" fmla="*/ 1844718 h 2237474"/>
              <a:gd name="connsiteX118" fmla="*/ 5184170 w 12192000"/>
              <a:gd name="connsiteY118" fmla="*/ 1849402 h 2237474"/>
              <a:gd name="connsiteX119" fmla="*/ 5168852 w 12192000"/>
              <a:gd name="connsiteY119" fmla="*/ 1844846 h 2237474"/>
              <a:gd name="connsiteX120" fmla="*/ 5164370 w 12192000"/>
              <a:gd name="connsiteY120" fmla="*/ 1840597 h 2237474"/>
              <a:gd name="connsiteX121" fmla="*/ 5114927 w 12192000"/>
              <a:gd name="connsiteY121" fmla="*/ 1847827 h 2237474"/>
              <a:gd name="connsiteX122" fmla="*/ 5108970 w 12192000"/>
              <a:gd name="connsiteY122" fmla="*/ 1847935 h 2237474"/>
              <a:gd name="connsiteX123" fmla="*/ 5067961 w 12192000"/>
              <a:gd name="connsiteY123" fmla="*/ 1845917 h 2237474"/>
              <a:gd name="connsiteX124" fmla="*/ 5007075 w 12192000"/>
              <a:gd name="connsiteY124" fmla="*/ 1838626 h 2237474"/>
              <a:gd name="connsiteX125" fmla="*/ 4944087 w 12192000"/>
              <a:gd name="connsiteY125" fmla="*/ 1823332 h 2237474"/>
              <a:gd name="connsiteX126" fmla="*/ 4907662 w 12192000"/>
              <a:gd name="connsiteY126" fmla="*/ 1816900 h 2237474"/>
              <a:gd name="connsiteX127" fmla="*/ 4882386 w 12192000"/>
              <a:gd name="connsiteY127" fmla="*/ 1809844 h 2237474"/>
              <a:gd name="connsiteX128" fmla="*/ 4811440 w 12192000"/>
              <a:gd name="connsiteY128" fmla="*/ 1804655 h 2237474"/>
              <a:gd name="connsiteX129" fmla="*/ 4691075 w 12192000"/>
              <a:gd name="connsiteY129" fmla="*/ 1801389 h 2237474"/>
              <a:gd name="connsiteX130" fmla="*/ 4611738 w 12192000"/>
              <a:gd name="connsiteY130" fmla="*/ 1776964 h 2237474"/>
              <a:gd name="connsiteX131" fmla="*/ 4560070 w 12192000"/>
              <a:gd name="connsiteY131" fmla="*/ 1785640 h 2237474"/>
              <a:gd name="connsiteX132" fmla="*/ 4536503 w 12192000"/>
              <a:gd name="connsiteY132" fmla="*/ 1785334 h 2237474"/>
              <a:gd name="connsiteX133" fmla="*/ 4513724 w 12192000"/>
              <a:gd name="connsiteY133" fmla="*/ 1791996 h 2237474"/>
              <a:gd name="connsiteX134" fmla="*/ 4459810 w 12192000"/>
              <a:gd name="connsiteY134" fmla="*/ 1797886 h 2237474"/>
              <a:gd name="connsiteX135" fmla="*/ 4379064 w 12192000"/>
              <a:gd name="connsiteY135" fmla="*/ 1817177 h 2237474"/>
              <a:gd name="connsiteX136" fmla="*/ 4319209 w 12192000"/>
              <a:gd name="connsiteY136" fmla="*/ 1834833 h 2237474"/>
              <a:gd name="connsiteX137" fmla="*/ 4290981 w 12192000"/>
              <a:gd name="connsiteY137" fmla="*/ 1839677 h 2237474"/>
              <a:gd name="connsiteX138" fmla="*/ 4285792 w 12192000"/>
              <a:gd name="connsiteY138" fmla="*/ 1836231 h 2237474"/>
              <a:gd name="connsiteX139" fmla="*/ 4238372 w 12192000"/>
              <a:gd name="connsiteY139" fmla="*/ 1851480 h 2237474"/>
              <a:gd name="connsiteX140" fmla="*/ 4232517 w 12192000"/>
              <a:gd name="connsiteY140" fmla="*/ 1852567 h 2237474"/>
              <a:gd name="connsiteX141" fmla="*/ 4191732 w 12192000"/>
              <a:gd name="connsiteY141" fmla="*/ 1857328 h 2237474"/>
              <a:gd name="connsiteX142" fmla="*/ 4065532 w 12192000"/>
              <a:gd name="connsiteY142" fmla="*/ 1855477 h 2237474"/>
              <a:gd name="connsiteX143" fmla="*/ 4028460 w 12192000"/>
              <a:gd name="connsiteY143" fmla="*/ 1855137 h 2237474"/>
              <a:gd name="connsiteX144" fmla="*/ 4002267 w 12192000"/>
              <a:gd name="connsiteY144" fmla="*/ 1852352 h 2237474"/>
              <a:gd name="connsiteX145" fmla="*/ 3931396 w 12192000"/>
              <a:gd name="connsiteY145" fmla="*/ 1858915 h 2237474"/>
              <a:gd name="connsiteX146" fmla="*/ 3812162 w 12192000"/>
              <a:gd name="connsiteY146" fmla="*/ 1875501 h 2237474"/>
              <a:gd name="connsiteX147" fmla="*/ 3729530 w 12192000"/>
              <a:gd name="connsiteY147" fmla="*/ 1864513 h 2237474"/>
              <a:gd name="connsiteX148" fmla="*/ 3680177 w 12192000"/>
              <a:gd name="connsiteY148" fmla="*/ 1881552 h 2237474"/>
              <a:gd name="connsiteX149" fmla="*/ 3567259 w 12192000"/>
              <a:gd name="connsiteY149" fmla="*/ 1893482 h 2237474"/>
              <a:gd name="connsiteX150" fmla="*/ 3405770 w 12192000"/>
              <a:gd name="connsiteY150" fmla="*/ 1904591 h 2237474"/>
              <a:gd name="connsiteX151" fmla="*/ 3280097 w 12192000"/>
              <a:gd name="connsiteY151" fmla="*/ 1919610 h 2237474"/>
              <a:gd name="connsiteX152" fmla="*/ 3123424 w 12192000"/>
              <a:gd name="connsiteY152" fmla="*/ 1952930 h 2237474"/>
              <a:gd name="connsiteX153" fmla="*/ 3009910 w 12192000"/>
              <a:gd name="connsiteY153" fmla="*/ 1957866 h 2237474"/>
              <a:gd name="connsiteX154" fmla="*/ 2995934 w 12192000"/>
              <a:gd name="connsiteY154" fmla="*/ 1967085 h 2237474"/>
              <a:gd name="connsiteX155" fmla="*/ 2980071 w 12192000"/>
              <a:gd name="connsiteY155" fmla="*/ 1972988 h 2237474"/>
              <a:gd name="connsiteX156" fmla="*/ 2978094 w 12192000"/>
              <a:gd name="connsiteY156" fmla="*/ 1972369 h 2237474"/>
              <a:gd name="connsiteX157" fmla="*/ 2942858 w 12192000"/>
              <a:gd name="connsiteY157" fmla="*/ 1981367 h 2237474"/>
              <a:gd name="connsiteX158" fmla="*/ 2875436 w 12192000"/>
              <a:gd name="connsiteY158" fmla="*/ 1996977 h 2237474"/>
              <a:gd name="connsiteX159" fmla="*/ 2874892 w 12192000"/>
              <a:gd name="connsiteY159" fmla="*/ 1996085 h 2237474"/>
              <a:gd name="connsiteX160" fmla="*/ 2864145 w 12192000"/>
              <a:gd name="connsiteY160" fmla="*/ 1994061 h 2237474"/>
              <a:gd name="connsiteX161" fmla="*/ 2843662 w 12192000"/>
              <a:gd name="connsiteY161" fmla="*/ 1992498 h 2237474"/>
              <a:gd name="connsiteX162" fmla="*/ 2796128 w 12192000"/>
              <a:gd name="connsiteY162" fmla="*/ 1976403 h 2237474"/>
              <a:gd name="connsiteX163" fmla="*/ 2756784 w 12192000"/>
              <a:gd name="connsiteY163" fmla="*/ 1985116 h 2237474"/>
              <a:gd name="connsiteX164" fmla="*/ 2748833 w 12192000"/>
              <a:gd name="connsiteY164" fmla="*/ 1986323 h 2237474"/>
              <a:gd name="connsiteX165" fmla="*/ 2748661 w 12192000"/>
              <a:gd name="connsiteY165" fmla="*/ 1986122 h 2237474"/>
              <a:gd name="connsiteX166" fmla="*/ 2740251 w 12192000"/>
              <a:gd name="connsiteY166" fmla="*/ 1986946 h 2237474"/>
              <a:gd name="connsiteX167" fmla="*/ 2718916 w 12192000"/>
              <a:gd name="connsiteY167" fmla="*/ 1990867 h 2237474"/>
              <a:gd name="connsiteX168" fmla="*/ 2713522 w 12192000"/>
              <a:gd name="connsiteY168" fmla="*/ 1990173 h 2237474"/>
              <a:gd name="connsiteX169" fmla="*/ 2680597 w 12192000"/>
              <a:gd name="connsiteY169" fmla="*/ 1984996 h 2237474"/>
              <a:gd name="connsiteX170" fmla="*/ 2578178 w 12192000"/>
              <a:gd name="connsiteY170" fmla="*/ 1990531 h 2237474"/>
              <a:gd name="connsiteX171" fmla="*/ 2476147 w 12192000"/>
              <a:gd name="connsiteY171" fmla="*/ 1998305 h 2237474"/>
              <a:gd name="connsiteX172" fmla="*/ 2373568 w 12192000"/>
              <a:gd name="connsiteY172" fmla="*/ 2003219 h 2237474"/>
              <a:gd name="connsiteX173" fmla="*/ 2321399 w 12192000"/>
              <a:gd name="connsiteY173" fmla="*/ 1989467 h 2237474"/>
              <a:gd name="connsiteX174" fmla="*/ 2315525 w 12192000"/>
              <a:gd name="connsiteY174" fmla="*/ 1989708 h 2237474"/>
              <a:gd name="connsiteX175" fmla="*/ 2300792 w 12192000"/>
              <a:gd name="connsiteY175" fmla="*/ 1994290 h 2237474"/>
              <a:gd name="connsiteX176" fmla="*/ 2295469 w 12192000"/>
              <a:gd name="connsiteY176" fmla="*/ 1996659 h 2237474"/>
              <a:gd name="connsiteX177" fmla="*/ 2287219 w 12192000"/>
              <a:gd name="connsiteY177" fmla="*/ 1998750 h 2237474"/>
              <a:gd name="connsiteX178" fmla="*/ 2286948 w 12192000"/>
              <a:gd name="connsiteY178" fmla="*/ 1998596 h 2237474"/>
              <a:gd name="connsiteX179" fmla="*/ 2243069 w 12192000"/>
              <a:gd name="connsiteY179" fmla="*/ 2015111 h 2237474"/>
              <a:gd name="connsiteX180" fmla="*/ 2186609 w 12192000"/>
              <a:gd name="connsiteY180" fmla="*/ 2008263 h 2237474"/>
              <a:gd name="connsiteX181" fmla="*/ 2164831 w 12192000"/>
              <a:gd name="connsiteY181" fmla="*/ 2010143 h 2237474"/>
              <a:gd name="connsiteX182" fmla="*/ 2152836 w 12192000"/>
              <a:gd name="connsiteY182" fmla="*/ 2010048 h 2237474"/>
              <a:gd name="connsiteX183" fmla="*/ 2117102 w 12192000"/>
              <a:gd name="connsiteY183" fmla="*/ 2023004 h 2237474"/>
              <a:gd name="connsiteX184" fmla="*/ 2111935 w 12192000"/>
              <a:gd name="connsiteY184" fmla="*/ 2023163 h 2237474"/>
              <a:gd name="connsiteX185" fmla="*/ 2089991 w 12192000"/>
              <a:gd name="connsiteY185" fmla="*/ 2034193 h 2237474"/>
              <a:gd name="connsiteX186" fmla="*/ 2058061 w 12192000"/>
              <a:gd name="connsiteY186" fmla="*/ 2047942 h 2237474"/>
              <a:gd name="connsiteX187" fmla="*/ 2055737 w 12192000"/>
              <a:gd name="connsiteY187" fmla="*/ 2047704 h 2237474"/>
              <a:gd name="connsiteX188" fmla="*/ 2042244 w 12192000"/>
              <a:gd name="connsiteY188" fmla="*/ 2055560 h 2237474"/>
              <a:gd name="connsiteX189" fmla="*/ 1976224 w 12192000"/>
              <a:gd name="connsiteY189" fmla="*/ 2074257 h 2237474"/>
              <a:gd name="connsiteX190" fmla="*/ 1877728 w 12192000"/>
              <a:gd name="connsiteY190" fmla="*/ 2101004 h 2237474"/>
              <a:gd name="connsiteX191" fmla="*/ 1759056 w 12192000"/>
              <a:gd name="connsiteY191" fmla="*/ 2125608 h 2237474"/>
              <a:gd name="connsiteX192" fmla="*/ 1637948 w 12192000"/>
              <a:gd name="connsiteY192" fmla="*/ 2172597 h 2237474"/>
              <a:gd name="connsiteX193" fmla="*/ 1434549 w 12192000"/>
              <a:gd name="connsiteY193" fmla="*/ 2234522 h 2237474"/>
              <a:gd name="connsiteX194" fmla="*/ 1398481 w 12192000"/>
              <a:gd name="connsiteY194" fmla="*/ 2237074 h 2237474"/>
              <a:gd name="connsiteX195" fmla="*/ 1398407 w 12192000"/>
              <a:gd name="connsiteY195" fmla="*/ 2237095 h 2237474"/>
              <a:gd name="connsiteX196" fmla="*/ 1370962 w 12192000"/>
              <a:gd name="connsiteY196" fmla="*/ 2237474 h 2237474"/>
              <a:gd name="connsiteX197" fmla="*/ 1356367 w 12192000"/>
              <a:gd name="connsiteY197" fmla="*/ 2235089 h 2237474"/>
              <a:gd name="connsiteX198" fmla="*/ 1324828 w 12192000"/>
              <a:gd name="connsiteY198" fmla="*/ 2231968 h 2237474"/>
              <a:gd name="connsiteX199" fmla="*/ 1297744 w 12192000"/>
              <a:gd name="connsiteY199" fmla="*/ 2235849 h 2237474"/>
              <a:gd name="connsiteX200" fmla="*/ 1286236 w 12192000"/>
              <a:gd name="connsiteY200" fmla="*/ 2233135 h 2237474"/>
              <a:gd name="connsiteX201" fmla="*/ 1283504 w 12192000"/>
              <a:gd name="connsiteY201" fmla="*/ 2233797 h 2237474"/>
              <a:gd name="connsiteX202" fmla="*/ 1279765 w 12192000"/>
              <a:gd name="connsiteY202" fmla="*/ 2229639 h 2237474"/>
              <a:gd name="connsiteX203" fmla="*/ 1195347 w 12192000"/>
              <a:gd name="connsiteY203" fmla="*/ 2212354 h 2237474"/>
              <a:gd name="connsiteX204" fmla="*/ 970251 w 12192000"/>
              <a:gd name="connsiteY204" fmla="*/ 2221029 h 2237474"/>
              <a:gd name="connsiteX205" fmla="*/ 812914 w 12192000"/>
              <a:gd name="connsiteY205" fmla="*/ 2202752 h 2237474"/>
              <a:gd name="connsiteX206" fmla="*/ 800195 w 12192000"/>
              <a:gd name="connsiteY206" fmla="*/ 2209407 h 2237474"/>
              <a:gd name="connsiteX207" fmla="*/ 784978 w 12192000"/>
              <a:gd name="connsiteY207" fmla="*/ 2212360 h 2237474"/>
              <a:gd name="connsiteX208" fmla="*/ 681987 w 12192000"/>
              <a:gd name="connsiteY208" fmla="*/ 2216757 h 2237474"/>
              <a:gd name="connsiteX209" fmla="*/ 669923 w 12192000"/>
              <a:gd name="connsiteY209" fmla="*/ 2211682 h 2237474"/>
              <a:gd name="connsiteX210" fmla="*/ 648680 w 12192000"/>
              <a:gd name="connsiteY210" fmla="*/ 2206229 h 2237474"/>
              <a:gd name="connsiteX211" fmla="*/ 597225 w 12192000"/>
              <a:gd name="connsiteY211" fmla="*/ 2180999 h 2237474"/>
              <a:gd name="connsiteX212" fmla="*/ 558449 w 12192000"/>
              <a:gd name="connsiteY212" fmla="*/ 2182346 h 2237474"/>
              <a:gd name="connsiteX213" fmla="*/ 550517 w 12192000"/>
              <a:gd name="connsiteY213" fmla="*/ 2182060 h 2237474"/>
              <a:gd name="connsiteX214" fmla="*/ 550309 w 12192000"/>
              <a:gd name="connsiteY214" fmla="*/ 2181825 h 2237474"/>
              <a:gd name="connsiteX215" fmla="*/ 541836 w 12192000"/>
              <a:gd name="connsiteY215" fmla="*/ 2181063 h 2237474"/>
              <a:gd name="connsiteX216" fmla="*/ 536057 w 12192000"/>
              <a:gd name="connsiteY216" fmla="*/ 2181537 h 2237474"/>
              <a:gd name="connsiteX217" fmla="*/ 520671 w 12192000"/>
              <a:gd name="connsiteY217" fmla="*/ 2180980 h 2237474"/>
              <a:gd name="connsiteX218" fmla="*/ 515024 w 12192000"/>
              <a:gd name="connsiteY218" fmla="*/ 2179258 h 2237474"/>
              <a:gd name="connsiteX219" fmla="*/ 512278 w 12192000"/>
              <a:gd name="connsiteY219" fmla="*/ 2176369 h 2237474"/>
              <a:gd name="connsiteX220" fmla="*/ 480419 w 12192000"/>
              <a:gd name="connsiteY220" fmla="*/ 2167807 h 2237474"/>
              <a:gd name="connsiteX221" fmla="*/ 413835 w 12192000"/>
              <a:gd name="connsiteY221" fmla="*/ 2156783 h 2237474"/>
              <a:gd name="connsiteX222" fmla="*/ 376513 w 12192000"/>
              <a:gd name="connsiteY222" fmla="*/ 2154014 h 2237474"/>
              <a:gd name="connsiteX223" fmla="*/ 273386 w 12192000"/>
              <a:gd name="connsiteY223" fmla="*/ 2142551 h 2237474"/>
              <a:gd name="connsiteX224" fmla="*/ 169207 w 12192000"/>
              <a:gd name="connsiteY224" fmla="*/ 2128100 h 2237474"/>
              <a:gd name="connsiteX225" fmla="*/ 93149 w 12192000"/>
              <a:gd name="connsiteY225" fmla="*/ 2105324 h 2237474"/>
              <a:gd name="connsiteX226" fmla="*/ 88109 w 12192000"/>
              <a:gd name="connsiteY226" fmla="*/ 2106704 h 2237474"/>
              <a:gd name="connsiteX227" fmla="*/ 80022 w 12192000"/>
              <a:gd name="connsiteY227" fmla="*/ 2107254 h 2237474"/>
              <a:gd name="connsiteX228" fmla="*/ 79717 w 12192000"/>
              <a:gd name="connsiteY228" fmla="*/ 2107046 h 2237474"/>
              <a:gd name="connsiteX229" fmla="*/ 72352 w 12192000"/>
              <a:gd name="connsiteY229" fmla="*/ 2107991 h 2237474"/>
              <a:gd name="connsiteX230" fmla="*/ 37645 w 12192000"/>
              <a:gd name="connsiteY230" fmla="*/ 2115401 h 2237474"/>
              <a:gd name="connsiteX231" fmla="*/ 4572 w 12192000"/>
              <a:gd name="connsiteY231" fmla="*/ 2111091 h 2237474"/>
              <a:gd name="connsiteX232" fmla="*/ 0 w 12192000"/>
              <a:gd name="connsiteY232" fmla="*/ 2110468 h 2237474"/>
              <a:gd name="connsiteX233" fmla="*/ 0 w 12192000"/>
              <a:gd name="connsiteY23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16595 w 12192000"/>
              <a:gd name="connsiteY99" fmla="*/ 1667475 h 2237474"/>
              <a:gd name="connsiteX100" fmla="*/ 6508541 w 12192000"/>
              <a:gd name="connsiteY100" fmla="*/ 1668757 h 2237474"/>
              <a:gd name="connsiteX101" fmla="*/ 6471012 w 12192000"/>
              <a:gd name="connsiteY101" fmla="*/ 1678604 h 2237474"/>
              <a:gd name="connsiteX102" fmla="*/ 6415265 w 12192000"/>
              <a:gd name="connsiteY102" fmla="*/ 1665317 h 2237474"/>
              <a:gd name="connsiteX103" fmla="*/ 6364035 w 12192000"/>
              <a:gd name="connsiteY103" fmla="*/ 1667683 h 2237474"/>
              <a:gd name="connsiteX104" fmla="*/ 6280959 w 12192000"/>
              <a:gd name="connsiteY104" fmla="*/ 1689329 h 2237474"/>
              <a:gd name="connsiteX105" fmla="*/ 6243319 w 12192000"/>
              <a:gd name="connsiteY105" fmla="*/ 1695560 h 2237474"/>
              <a:gd name="connsiteX106" fmla="*/ 6098321 w 12192000"/>
              <a:gd name="connsiteY106" fmla="*/ 1721646 h 2237474"/>
              <a:gd name="connsiteX107" fmla="*/ 5880652 w 12192000"/>
              <a:gd name="connsiteY107" fmla="*/ 1779643 h 2237474"/>
              <a:gd name="connsiteX108" fmla="*/ 5785959 w 12192000"/>
              <a:gd name="connsiteY108" fmla="*/ 1775307 h 2237474"/>
              <a:gd name="connsiteX109" fmla="*/ 5643534 w 12192000"/>
              <a:gd name="connsiteY109" fmla="*/ 1802919 h 2237474"/>
              <a:gd name="connsiteX110" fmla="*/ 5518799 w 12192000"/>
              <a:gd name="connsiteY110" fmla="*/ 1818312 h 2237474"/>
              <a:gd name="connsiteX111" fmla="*/ 5505014 w 12192000"/>
              <a:gd name="connsiteY111" fmla="*/ 1819259 h 2237474"/>
              <a:gd name="connsiteX112" fmla="*/ 5453307 w 12192000"/>
              <a:gd name="connsiteY112" fmla="*/ 1815450 h 2237474"/>
              <a:gd name="connsiteX113" fmla="*/ 5364192 w 12192000"/>
              <a:gd name="connsiteY113" fmla="*/ 1826074 h 2237474"/>
              <a:gd name="connsiteX114" fmla="*/ 5350380 w 12192000"/>
              <a:gd name="connsiteY114" fmla="*/ 1830891 h 2237474"/>
              <a:gd name="connsiteX115" fmla="*/ 5259633 w 12192000"/>
              <a:gd name="connsiteY115" fmla="*/ 1837160 h 2237474"/>
              <a:gd name="connsiteX116" fmla="*/ 5197513 w 12192000"/>
              <a:gd name="connsiteY116" fmla="*/ 1844718 h 2237474"/>
              <a:gd name="connsiteX117" fmla="*/ 5184170 w 12192000"/>
              <a:gd name="connsiteY117" fmla="*/ 1849402 h 2237474"/>
              <a:gd name="connsiteX118" fmla="*/ 5168852 w 12192000"/>
              <a:gd name="connsiteY118" fmla="*/ 1844846 h 2237474"/>
              <a:gd name="connsiteX119" fmla="*/ 5164370 w 12192000"/>
              <a:gd name="connsiteY119" fmla="*/ 1840597 h 2237474"/>
              <a:gd name="connsiteX120" fmla="*/ 5114927 w 12192000"/>
              <a:gd name="connsiteY120" fmla="*/ 1847827 h 2237474"/>
              <a:gd name="connsiteX121" fmla="*/ 5108970 w 12192000"/>
              <a:gd name="connsiteY121" fmla="*/ 1847935 h 2237474"/>
              <a:gd name="connsiteX122" fmla="*/ 5067961 w 12192000"/>
              <a:gd name="connsiteY122" fmla="*/ 1845917 h 2237474"/>
              <a:gd name="connsiteX123" fmla="*/ 5007075 w 12192000"/>
              <a:gd name="connsiteY123" fmla="*/ 1838626 h 2237474"/>
              <a:gd name="connsiteX124" fmla="*/ 4944087 w 12192000"/>
              <a:gd name="connsiteY124" fmla="*/ 1823332 h 2237474"/>
              <a:gd name="connsiteX125" fmla="*/ 4907662 w 12192000"/>
              <a:gd name="connsiteY125" fmla="*/ 1816900 h 2237474"/>
              <a:gd name="connsiteX126" fmla="*/ 4882386 w 12192000"/>
              <a:gd name="connsiteY126" fmla="*/ 1809844 h 2237474"/>
              <a:gd name="connsiteX127" fmla="*/ 4811440 w 12192000"/>
              <a:gd name="connsiteY127" fmla="*/ 1804655 h 2237474"/>
              <a:gd name="connsiteX128" fmla="*/ 4691075 w 12192000"/>
              <a:gd name="connsiteY128" fmla="*/ 1801389 h 2237474"/>
              <a:gd name="connsiteX129" fmla="*/ 4611738 w 12192000"/>
              <a:gd name="connsiteY129" fmla="*/ 1776964 h 2237474"/>
              <a:gd name="connsiteX130" fmla="*/ 4560070 w 12192000"/>
              <a:gd name="connsiteY130" fmla="*/ 1785640 h 2237474"/>
              <a:gd name="connsiteX131" fmla="*/ 4536503 w 12192000"/>
              <a:gd name="connsiteY131" fmla="*/ 1785334 h 2237474"/>
              <a:gd name="connsiteX132" fmla="*/ 4513724 w 12192000"/>
              <a:gd name="connsiteY132" fmla="*/ 1791996 h 2237474"/>
              <a:gd name="connsiteX133" fmla="*/ 4459810 w 12192000"/>
              <a:gd name="connsiteY133" fmla="*/ 1797886 h 2237474"/>
              <a:gd name="connsiteX134" fmla="*/ 4379064 w 12192000"/>
              <a:gd name="connsiteY134" fmla="*/ 1817177 h 2237474"/>
              <a:gd name="connsiteX135" fmla="*/ 4319209 w 12192000"/>
              <a:gd name="connsiteY135" fmla="*/ 1834833 h 2237474"/>
              <a:gd name="connsiteX136" fmla="*/ 4290981 w 12192000"/>
              <a:gd name="connsiteY136" fmla="*/ 1839677 h 2237474"/>
              <a:gd name="connsiteX137" fmla="*/ 4285792 w 12192000"/>
              <a:gd name="connsiteY137" fmla="*/ 1836231 h 2237474"/>
              <a:gd name="connsiteX138" fmla="*/ 4238372 w 12192000"/>
              <a:gd name="connsiteY138" fmla="*/ 1851480 h 2237474"/>
              <a:gd name="connsiteX139" fmla="*/ 4232517 w 12192000"/>
              <a:gd name="connsiteY139" fmla="*/ 1852567 h 2237474"/>
              <a:gd name="connsiteX140" fmla="*/ 4191732 w 12192000"/>
              <a:gd name="connsiteY140" fmla="*/ 1857328 h 2237474"/>
              <a:gd name="connsiteX141" fmla="*/ 4065532 w 12192000"/>
              <a:gd name="connsiteY141" fmla="*/ 1855477 h 2237474"/>
              <a:gd name="connsiteX142" fmla="*/ 4028460 w 12192000"/>
              <a:gd name="connsiteY142" fmla="*/ 1855137 h 2237474"/>
              <a:gd name="connsiteX143" fmla="*/ 4002267 w 12192000"/>
              <a:gd name="connsiteY143" fmla="*/ 1852352 h 2237474"/>
              <a:gd name="connsiteX144" fmla="*/ 3931396 w 12192000"/>
              <a:gd name="connsiteY144" fmla="*/ 1858915 h 2237474"/>
              <a:gd name="connsiteX145" fmla="*/ 3812162 w 12192000"/>
              <a:gd name="connsiteY145" fmla="*/ 1875501 h 2237474"/>
              <a:gd name="connsiteX146" fmla="*/ 3729530 w 12192000"/>
              <a:gd name="connsiteY146" fmla="*/ 1864513 h 2237474"/>
              <a:gd name="connsiteX147" fmla="*/ 3680177 w 12192000"/>
              <a:gd name="connsiteY147" fmla="*/ 1881552 h 2237474"/>
              <a:gd name="connsiteX148" fmla="*/ 3567259 w 12192000"/>
              <a:gd name="connsiteY148" fmla="*/ 1893482 h 2237474"/>
              <a:gd name="connsiteX149" fmla="*/ 3405770 w 12192000"/>
              <a:gd name="connsiteY149" fmla="*/ 1904591 h 2237474"/>
              <a:gd name="connsiteX150" fmla="*/ 3280097 w 12192000"/>
              <a:gd name="connsiteY150" fmla="*/ 1919610 h 2237474"/>
              <a:gd name="connsiteX151" fmla="*/ 3123424 w 12192000"/>
              <a:gd name="connsiteY151" fmla="*/ 1952930 h 2237474"/>
              <a:gd name="connsiteX152" fmla="*/ 3009910 w 12192000"/>
              <a:gd name="connsiteY152" fmla="*/ 1957866 h 2237474"/>
              <a:gd name="connsiteX153" fmla="*/ 2995934 w 12192000"/>
              <a:gd name="connsiteY153" fmla="*/ 1967085 h 2237474"/>
              <a:gd name="connsiteX154" fmla="*/ 2980071 w 12192000"/>
              <a:gd name="connsiteY154" fmla="*/ 1972988 h 2237474"/>
              <a:gd name="connsiteX155" fmla="*/ 2978094 w 12192000"/>
              <a:gd name="connsiteY155" fmla="*/ 1972369 h 2237474"/>
              <a:gd name="connsiteX156" fmla="*/ 2942858 w 12192000"/>
              <a:gd name="connsiteY156" fmla="*/ 1981367 h 2237474"/>
              <a:gd name="connsiteX157" fmla="*/ 2875436 w 12192000"/>
              <a:gd name="connsiteY157" fmla="*/ 1996977 h 2237474"/>
              <a:gd name="connsiteX158" fmla="*/ 2874892 w 12192000"/>
              <a:gd name="connsiteY158" fmla="*/ 1996085 h 2237474"/>
              <a:gd name="connsiteX159" fmla="*/ 2864145 w 12192000"/>
              <a:gd name="connsiteY159" fmla="*/ 1994061 h 2237474"/>
              <a:gd name="connsiteX160" fmla="*/ 2843662 w 12192000"/>
              <a:gd name="connsiteY160" fmla="*/ 1992498 h 2237474"/>
              <a:gd name="connsiteX161" fmla="*/ 2796128 w 12192000"/>
              <a:gd name="connsiteY161" fmla="*/ 1976403 h 2237474"/>
              <a:gd name="connsiteX162" fmla="*/ 2756784 w 12192000"/>
              <a:gd name="connsiteY162" fmla="*/ 1985116 h 2237474"/>
              <a:gd name="connsiteX163" fmla="*/ 2748833 w 12192000"/>
              <a:gd name="connsiteY163" fmla="*/ 1986323 h 2237474"/>
              <a:gd name="connsiteX164" fmla="*/ 2748661 w 12192000"/>
              <a:gd name="connsiteY164" fmla="*/ 1986122 h 2237474"/>
              <a:gd name="connsiteX165" fmla="*/ 2740251 w 12192000"/>
              <a:gd name="connsiteY165" fmla="*/ 1986946 h 2237474"/>
              <a:gd name="connsiteX166" fmla="*/ 2718916 w 12192000"/>
              <a:gd name="connsiteY166" fmla="*/ 1990867 h 2237474"/>
              <a:gd name="connsiteX167" fmla="*/ 2713522 w 12192000"/>
              <a:gd name="connsiteY167" fmla="*/ 1990173 h 2237474"/>
              <a:gd name="connsiteX168" fmla="*/ 2680597 w 12192000"/>
              <a:gd name="connsiteY168" fmla="*/ 1984996 h 2237474"/>
              <a:gd name="connsiteX169" fmla="*/ 2578178 w 12192000"/>
              <a:gd name="connsiteY169" fmla="*/ 1990531 h 2237474"/>
              <a:gd name="connsiteX170" fmla="*/ 2476147 w 12192000"/>
              <a:gd name="connsiteY170" fmla="*/ 1998305 h 2237474"/>
              <a:gd name="connsiteX171" fmla="*/ 2373568 w 12192000"/>
              <a:gd name="connsiteY171" fmla="*/ 2003219 h 2237474"/>
              <a:gd name="connsiteX172" fmla="*/ 2321399 w 12192000"/>
              <a:gd name="connsiteY172" fmla="*/ 1989467 h 2237474"/>
              <a:gd name="connsiteX173" fmla="*/ 2315525 w 12192000"/>
              <a:gd name="connsiteY173" fmla="*/ 1989708 h 2237474"/>
              <a:gd name="connsiteX174" fmla="*/ 2300792 w 12192000"/>
              <a:gd name="connsiteY174" fmla="*/ 1994290 h 2237474"/>
              <a:gd name="connsiteX175" fmla="*/ 2295469 w 12192000"/>
              <a:gd name="connsiteY175" fmla="*/ 1996659 h 2237474"/>
              <a:gd name="connsiteX176" fmla="*/ 2287219 w 12192000"/>
              <a:gd name="connsiteY176" fmla="*/ 1998750 h 2237474"/>
              <a:gd name="connsiteX177" fmla="*/ 2286948 w 12192000"/>
              <a:gd name="connsiteY177" fmla="*/ 1998596 h 2237474"/>
              <a:gd name="connsiteX178" fmla="*/ 2243069 w 12192000"/>
              <a:gd name="connsiteY178" fmla="*/ 2015111 h 2237474"/>
              <a:gd name="connsiteX179" fmla="*/ 2186609 w 12192000"/>
              <a:gd name="connsiteY179" fmla="*/ 2008263 h 2237474"/>
              <a:gd name="connsiteX180" fmla="*/ 2164831 w 12192000"/>
              <a:gd name="connsiteY180" fmla="*/ 2010143 h 2237474"/>
              <a:gd name="connsiteX181" fmla="*/ 2152836 w 12192000"/>
              <a:gd name="connsiteY181" fmla="*/ 2010048 h 2237474"/>
              <a:gd name="connsiteX182" fmla="*/ 2117102 w 12192000"/>
              <a:gd name="connsiteY182" fmla="*/ 2023004 h 2237474"/>
              <a:gd name="connsiteX183" fmla="*/ 2111935 w 12192000"/>
              <a:gd name="connsiteY183" fmla="*/ 2023163 h 2237474"/>
              <a:gd name="connsiteX184" fmla="*/ 2089991 w 12192000"/>
              <a:gd name="connsiteY184" fmla="*/ 2034193 h 2237474"/>
              <a:gd name="connsiteX185" fmla="*/ 2058061 w 12192000"/>
              <a:gd name="connsiteY185" fmla="*/ 2047942 h 2237474"/>
              <a:gd name="connsiteX186" fmla="*/ 2055737 w 12192000"/>
              <a:gd name="connsiteY186" fmla="*/ 2047704 h 2237474"/>
              <a:gd name="connsiteX187" fmla="*/ 2042244 w 12192000"/>
              <a:gd name="connsiteY187" fmla="*/ 2055560 h 2237474"/>
              <a:gd name="connsiteX188" fmla="*/ 1976224 w 12192000"/>
              <a:gd name="connsiteY188" fmla="*/ 2074257 h 2237474"/>
              <a:gd name="connsiteX189" fmla="*/ 1877728 w 12192000"/>
              <a:gd name="connsiteY189" fmla="*/ 2101004 h 2237474"/>
              <a:gd name="connsiteX190" fmla="*/ 1759056 w 12192000"/>
              <a:gd name="connsiteY190" fmla="*/ 2125608 h 2237474"/>
              <a:gd name="connsiteX191" fmla="*/ 1637948 w 12192000"/>
              <a:gd name="connsiteY191" fmla="*/ 2172597 h 2237474"/>
              <a:gd name="connsiteX192" fmla="*/ 1434549 w 12192000"/>
              <a:gd name="connsiteY192" fmla="*/ 2234522 h 2237474"/>
              <a:gd name="connsiteX193" fmla="*/ 1398481 w 12192000"/>
              <a:gd name="connsiteY193" fmla="*/ 2237074 h 2237474"/>
              <a:gd name="connsiteX194" fmla="*/ 1398407 w 12192000"/>
              <a:gd name="connsiteY194" fmla="*/ 2237095 h 2237474"/>
              <a:gd name="connsiteX195" fmla="*/ 1370962 w 12192000"/>
              <a:gd name="connsiteY195" fmla="*/ 2237474 h 2237474"/>
              <a:gd name="connsiteX196" fmla="*/ 1356367 w 12192000"/>
              <a:gd name="connsiteY196" fmla="*/ 2235089 h 2237474"/>
              <a:gd name="connsiteX197" fmla="*/ 1324828 w 12192000"/>
              <a:gd name="connsiteY197" fmla="*/ 2231968 h 2237474"/>
              <a:gd name="connsiteX198" fmla="*/ 1297744 w 12192000"/>
              <a:gd name="connsiteY198" fmla="*/ 2235849 h 2237474"/>
              <a:gd name="connsiteX199" fmla="*/ 1286236 w 12192000"/>
              <a:gd name="connsiteY199" fmla="*/ 2233135 h 2237474"/>
              <a:gd name="connsiteX200" fmla="*/ 1283504 w 12192000"/>
              <a:gd name="connsiteY200" fmla="*/ 2233797 h 2237474"/>
              <a:gd name="connsiteX201" fmla="*/ 1279765 w 12192000"/>
              <a:gd name="connsiteY201" fmla="*/ 2229639 h 2237474"/>
              <a:gd name="connsiteX202" fmla="*/ 1195347 w 12192000"/>
              <a:gd name="connsiteY202" fmla="*/ 2212354 h 2237474"/>
              <a:gd name="connsiteX203" fmla="*/ 970251 w 12192000"/>
              <a:gd name="connsiteY203" fmla="*/ 2221029 h 2237474"/>
              <a:gd name="connsiteX204" fmla="*/ 812914 w 12192000"/>
              <a:gd name="connsiteY204" fmla="*/ 2202752 h 2237474"/>
              <a:gd name="connsiteX205" fmla="*/ 800195 w 12192000"/>
              <a:gd name="connsiteY205" fmla="*/ 2209407 h 2237474"/>
              <a:gd name="connsiteX206" fmla="*/ 784978 w 12192000"/>
              <a:gd name="connsiteY206" fmla="*/ 2212360 h 2237474"/>
              <a:gd name="connsiteX207" fmla="*/ 681987 w 12192000"/>
              <a:gd name="connsiteY207" fmla="*/ 2216757 h 2237474"/>
              <a:gd name="connsiteX208" fmla="*/ 669923 w 12192000"/>
              <a:gd name="connsiteY208" fmla="*/ 2211682 h 2237474"/>
              <a:gd name="connsiteX209" fmla="*/ 648680 w 12192000"/>
              <a:gd name="connsiteY209" fmla="*/ 2206229 h 2237474"/>
              <a:gd name="connsiteX210" fmla="*/ 597225 w 12192000"/>
              <a:gd name="connsiteY210" fmla="*/ 2180999 h 2237474"/>
              <a:gd name="connsiteX211" fmla="*/ 558449 w 12192000"/>
              <a:gd name="connsiteY211" fmla="*/ 2182346 h 2237474"/>
              <a:gd name="connsiteX212" fmla="*/ 550517 w 12192000"/>
              <a:gd name="connsiteY212" fmla="*/ 2182060 h 2237474"/>
              <a:gd name="connsiteX213" fmla="*/ 550309 w 12192000"/>
              <a:gd name="connsiteY213" fmla="*/ 2181825 h 2237474"/>
              <a:gd name="connsiteX214" fmla="*/ 541836 w 12192000"/>
              <a:gd name="connsiteY214" fmla="*/ 2181063 h 2237474"/>
              <a:gd name="connsiteX215" fmla="*/ 536057 w 12192000"/>
              <a:gd name="connsiteY215" fmla="*/ 2181537 h 2237474"/>
              <a:gd name="connsiteX216" fmla="*/ 520671 w 12192000"/>
              <a:gd name="connsiteY216" fmla="*/ 2180980 h 2237474"/>
              <a:gd name="connsiteX217" fmla="*/ 515024 w 12192000"/>
              <a:gd name="connsiteY217" fmla="*/ 2179258 h 2237474"/>
              <a:gd name="connsiteX218" fmla="*/ 512278 w 12192000"/>
              <a:gd name="connsiteY218" fmla="*/ 2176369 h 2237474"/>
              <a:gd name="connsiteX219" fmla="*/ 480419 w 12192000"/>
              <a:gd name="connsiteY219" fmla="*/ 2167807 h 2237474"/>
              <a:gd name="connsiteX220" fmla="*/ 413835 w 12192000"/>
              <a:gd name="connsiteY220" fmla="*/ 2156783 h 2237474"/>
              <a:gd name="connsiteX221" fmla="*/ 376513 w 12192000"/>
              <a:gd name="connsiteY221" fmla="*/ 2154014 h 2237474"/>
              <a:gd name="connsiteX222" fmla="*/ 273386 w 12192000"/>
              <a:gd name="connsiteY222" fmla="*/ 2142551 h 2237474"/>
              <a:gd name="connsiteX223" fmla="*/ 169207 w 12192000"/>
              <a:gd name="connsiteY223" fmla="*/ 2128100 h 2237474"/>
              <a:gd name="connsiteX224" fmla="*/ 93149 w 12192000"/>
              <a:gd name="connsiteY224" fmla="*/ 2105324 h 2237474"/>
              <a:gd name="connsiteX225" fmla="*/ 88109 w 12192000"/>
              <a:gd name="connsiteY225" fmla="*/ 2106704 h 2237474"/>
              <a:gd name="connsiteX226" fmla="*/ 80022 w 12192000"/>
              <a:gd name="connsiteY226" fmla="*/ 2107254 h 2237474"/>
              <a:gd name="connsiteX227" fmla="*/ 79717 w 12192000"/>
              <a:gd name="connsiteY227" fmla="*/ 2107046 h 2237474"/>
              <a:gd name="connsiteX228" fmla="*/ 72352 w 12192000"/>
              <a:gd name="connsiteY228" fmla="*/ 2107991 h 2237474"/>
              <a:gd name="connsiteX229" fmla="*/ 37645 w 12192000"/>
              <a:gd name="connsiteY229" fmla="*/ 2115401 h 2237474"/>
              <a:gd name="connsiteX230" fmla="*/ 4572 w 12192000"/>
              <a:gd name="connsiteY230" fmla="*/ 2111091 h 2237474"/>
              <a:gd name="connsiteX231" fmla="*/ 0 w 12192000"/>
              <a:gd name="connsiteY231" fmla="*/ 2110468 h 2237474"/>
              <a:gd name="connsiteX232" fmla="*/ 0 w 12192000"/>
              <a:gd name="connsiteY23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16595 w 12192000"/>
              <a:gd name="connsiteY98" fmla="*/ 1667475 h 2237474"/>
              <a:gd name="connsiteX99" fmla="*/ 6508541 w 12192000"/>
              <a:gd name="connsiteY99" fmla="*/ 1668757 h 2237474"/>
              <a:gd name="connsiteX100" fmla="*/ 6471012 w 12192000"/>
              <a:gd name="connsiteY100" fmla="*/ 1678604 h 2237474"/>
              <a:gd name="connsiteX101" fmla="*/ 6415265 w 12192000"/>
              <a:gd name="connsiteY101" fmla="*/ 1665317 h 2237474"/>
              <a:gd name="connsiteX102" fmla="*/ 6364035 w 12192000"/>
              <a:gd name="connsiteY102" fmla="*/ 1667683 h 2237474"/>
              <a:gd name="connsiteX103" fmla="*/ 6280959 w 12192000"/>
              <a:gd name="connsiteY103" fmla="*/ 1689329 h 2237474"/>
              <a:gd name="connsiteX104" fmla="*/ 6243319 w 12192000"/>
              <a:gd name="connsiteY104" fmla="*/ 1695560 h 2237474"/>
              <a:gd name="connsiteX105" fmla="*/ 6098321 w 12192000"/>
              <a:gd name="connsiteY105" fmla="*/ 1721646 h 2237474"/>
              <a:gd name="connsiteX106" fmla="*/ 5880652 w 12192000"/>
              <a:gd name="connsiteY106" fmla="*/ 1779643 h 2237474"/>
              <a:gd name="connsiteX107" fmla="*/ 5785959 w 12192000"/>
              <a:gd name="connsiteY107" fmla="*/ 1775307 h 2237474"/>
              <a:gd name="connsiteX108" fmla="*/ 5643534 w 12192000"/>
              <a:gd name="connsiteY108" fmla="*/ 1802919 h 2237474"/>
              <a:gd name="connsiteX109" fmla="*/ 5518799 w 12192000"/>
              <a:gd name="connsiteY109" fmla="*/ 1818312 h 2237474"/>
              <a:gd name="connsiteX110" fmla="*/ 5505014 w 12192000"/>
              <a:gd name="connsiteY110" fmla="*/ 1819259 h 2237474"/>
              <a:gd name="connsiteX111" fmla="*/ 5453307 w 12192000"/>
              <a:gd name="connsiteY111" fmla="*/ 1815450 h 2237474"/>
              <a:gd name="connsiteX112" fmla="*/ 5364192 w 12192000"/>
              <a:gd name="connsiteY112" fmla="*/ 1826074 h 2237474"/>
              <a:gd name="connsiteX113" fmla="*/ 5350380 w 12192000"/>
              <a:gd name="connsiteY113" fmla="*/ 1830891 h 2237474"/>
              <a:gd name="connsiteX114" fmla="*/ 5259633 w 12192000"/>
              <a:gd name="connsiteY114" fmla="*/ 1837160 h 2237474"/>
              <a:gd name="connsiteX115" fmla="*/ 5197513 w 12192000"/>
              <a:gd name="connsiteY115" fmla="*/ 1844718 h 2237474"/>
              <a:gd name="connsiteX116" fmla="*/ 5184170 w 12192000"/>
              <a:gd name="connsiteY116" fmla="*/ 1849402 h 2237474"/>
              <a:gd name="connsiteX117" fmla="*/ 5168852 w 12192000"/>
              <a:gd name="connsiteY117" fmla="*/ 1844846 h 2237474"/>
              <a:gd name="connsiteX118" fmla="*/ 5164370 w 12192000"/>
              <a:gd name="connsiteY118" fmla="*/ 1840597 h 2237474"/>
              <a:gd name="connsiteX119" fmla="*/ 5114927 w 12192000"/>
              <a:gd name="connsiteY119" fmla="*/ 1847827 h 2237474"/>
              <a:gd name="connsiteX120" fmla="*/ 5108970 w 12192000"/>
              <a:gd name="connsiteY120" fmla="*/ 1847935 h 2237474"/>
              <a:gd name="connsiteX121" fmla="*/ 5067961 w 12192000"/>
              <a:gd name="connsiteY121" fmla="*/ 1845917 h 2237474"/>
              <a:gd name="connsiteX122" fmla="*/ 5007075 w 12192000"/>
              <a:gd name="connsiteY122" fmla="*/ 1838626 h 2237474"/>
              <a:gd name="connsiteX123" fmla="*/ 4944087 w 12192000"/>
              <a:gd name="connsiteY123" fmla="*/ 1823332 h 2237474"/>
              <a:gd name="connsiteX124" fmla="*/ 4907662 w 12192000"/>
              <a:gd name="connsiteY124" fmla="*/ 1816900 h 2237474"/>
              <a:gd name="connsiteX125" fmla="*/ 4882386 w 12192000"/>
              <a:gd name="connsiteY125" fmla="*/ 1809844 h 2237474"/>
              <a:gd name="connsiteX126" fmla="*/ 4811440 w 12192000"/>
              <a:gd name="connsiteY126" fmla="*/ 1804655 h 2237474"/>
              <a:gd name="connsiteX127" fmla="*/ 4691075 w 12192000"/>
              <a:gd name="connsiteY127" fmla="*/ 1801389 h 2237474"/>
              <a:gd name="connsiteX128" fmla="*/ 4611738 w 12192000"/>
              <a:gd name="connsiteY128" fmla="*/ 1776964 h 2237474"/>
              <a:gd name="connsiteX129" fmla="*/ 4560070 w 12192000"/>
              <a:gd name="connsiteY129" fmla="*/ 1785640 h 2237474"/>
              <a:gd name="connsiteX130" fmla="*/ 4536503 w 12192000"/>
              <a:gd name="connsiteY130" fmla="*/ 1785334 h 2237474"/>
              <a:gd name="connsiteX131" fmla="*/ 4513724 w 12192000"/>
              <a:gd name="connsiteY131" fmla="*/ 1791996 h 2237474"/>
              <a:gd name="connsiteX132" fmla="*/ 4459810 w 12192000"/>
              <a:gd name="connsiteY132" fmla="*/ 1797886 h 2237474"/>
              <a:gd name="connsiteX133" fmla="*/ 4379064 w 12192000"/>
              <a:gd name="connsiteY133" fmla="*/ 1817177 h 2237474"/>
              <a:gd name="connsiteX134" fmla="*/ 4319209 w 12192000"/>
              <a:gd name="connsiteY134" fmla="*/ 1834833 h 2237474"/>
              <a:gd name="connsiteX135" fmla="*/ 4290981 w 12192000"/>
              <a:gd name="connsiteY135" fmla="*/ 1839677 h 2237474"/>
              <a:gd name="connsiteX136" fmla="*/ 4285792 w 12192000"/>
              <a:gd name="connsiteY136" fmla="*/ 1836231 h 2237474"/>
              <a:gd name="connsiteX137" fmla="*/ 4238372 w 12192000"/>
              <a:gd name="connsiteY137" fmla="*/ 1851480 h 2237474"/>
              <a:gd name="connsiteX138" fmla="*/ 4232517 w 12192000"/>
              <a:gd name="connsiteY138" fmla="*/ 1852567 h 2237474"/>
              <a:gd name="connsiteX139" fmla="*/ 4191732 w 12192000"/>
              <a:gd name="connsiteY139" fmla="*/ 1857328 h 2237474"/>
              <a:gd name="connsiteX140" fmla="*/ 4065532 w 12192000"/>
              <a:gd name="connsiteY140" fmla="*/ 1855477 h 2237474"/>
              <a:gd name="connsiteX141" fmla="*/ 4028460 w 12192000"/>
              <a:gd name="connsiteY141" fmla="*/ 1855137 h 2237474"/>
              <a:gd name="connsiteX142" fmla="*/ 4002267 w 12192000"/>
              <a:gd name="connsiteY142" fmla="*/ 1852352 h 2237474"/>
              <a:gd name="connsiteX143" fmla="*/ 3931396 w 12192000"/>
              <a:gd name="connsiteY143" fmla="*/ 1858915 h 2237474"/>
              <a:gd name="connsiteX144" fmla="*/ 3812162 w 12192000"/>
              <a:gd name="connsiteY144" fmla="*/ 1875501 h 2237474"/>
              <a:gd name="connsiteX145" fmla="*/ 3729530 w 12192000"/>
              <a:gd name="connsiteY145" fmla="*/ 1864513 h 2237474"/>
              <a:gd name="connsiteX146" fmla="*/ 3680177 w 12192000"/>
              <a:gd name="connsiteY146" fmla="*/ 1881552 h 2237474"/>
              <a:gd name="connsiteX147" fmla="*/ 3567259 w 12192000"/>
              <a:gd name="connsiteY147" fmla="*/ 1893482 h 2237474"/>
              <a:gd name="connsiteX148" fmla="*/ 3405770 w 12192000"/>
              <a:gd name="connsiteY148" fmla="*/ 1904591 h 2237474"/>
              <a:gd name="connsiteX149" fmla="*/ 3280097 w 12192000"/>
              <a:gd name="connsiteY149" fmla="*/ 1919610 h 2237474"/>
              <a:gd name="connsiteX150" fmla="*/ 3123424 w 12192000"/>
              <a:gd name="connsiteY150" fmla="*/ 1952930 h 2237474"/>
              <a:gd name="connsiteX151" fmla="*/ 3009910 w 12192000"/>
              <a:gd name="connsiteY151" fmla="*/ 1957866 h 2237474"/>
              <a:gd name="connsiteX152" fmla="*/ 2995934 w 12192000"/>
              <a:gd name="connsiteY152" fmla="*/ 1967085 h 2237474"/>
              <a:gd name="connsiteX153" fmla="*/ 2980071 w 12192000"/>
              <a:gd name="connsiteY153" fmla="*/ 1972988 h 2237474"/>
              <a:gd name="connsiteX154" fmla="*/ 2978094 w 12192000"/>
              <a:gd name="connsiteY154" fmla="*/ 1972369 h 2237474"/>
              <a:gd name="connsiteX155" fmla="*/ 2942858 w 12192000"/>
              <a:gd name="connsiteY155" fmla="*/ 1981367 h 2237474"/>
              <a:gd name="connsiteX156" fmla="*/ 2875436 w 12192000"/>
              <a:gd name="connsiteY156" fmla="*/ 1996977 h 2237474"/>
              <a:gd name="connsiteX157" fmla="*/ 2874892 w 12192000"/>
              <a:gd name="connsiteY157" fmla="*/ 1996085 h 2237474"/>
              <a:gd name="connsiteX158" fmla="*/ 2864145 w 12192000"/>
              <a:gd name="connsiteY158" fmla="*/ 1994061 h 2237474"/>
              <a:gd name="connsiteX159" fmla="*/ 2843662 w 12192000"/>
              <a:gd name="connsiteY159" fmla="*/ 1992498 h 2237474"/>
              <a:gd name="connsiteX160" fmla="*/ 2796128 w 12192000"/>
              <a:gd name="connsiteY160" fmla="*/ 1976403 h 2237474"/>
              <a:gd name="connsiteX161" fmla="*/ 2756784 w 12192000"/>
              <a:gd name="connsiteY161" fmla="*/ 1985116 h 2237474"/>
              <a:gd name="connsiteX162" fmla="*/ 2748833 w 12192000"/>
              <a:gd name="connsiteY162" fmla="*/ 1986323 h 2237474"/>
              <a:gd name="connsiteX163" fmla="*/ 2748661 w 12192000"/>
              <a:gd name="connsiteY163" fmla="*/ 1986122 h 2237474"/>
              <a:gd name="connsiteX164" fmla="*/ 2740251 w 12192000"/>
              <a:gd name="connsiteY164" fmla="*/ 1986946 h 2237474"/>
              <a:gd name="connsiteX165" fmla="*/ 2718916 w 12192000"/>
              <a:gd name="connsiteY165" fmla="*/ 1990867 h 2237474"/>
              <a:gd name="connsiteX166" fmla="*/ 2713522 w 12192000"/>
              <a:gd name="connsiteY166" fmla="*/ 1990173 h 2237474"/>
              <a:gd name="connsiteX167" fmla="*/ 2680597 w 12192000"/>
              <a:gd name="connsiteY167" fmla="*/ 1984996 h 2237474"/>
              <a:gd name="connsiteX168" fmla="*/ 2578178 w 12192000"/>
              <a:gd name="connsiteY168" fmla="*/ 1990531 h 2237474"/>
              <a:gd name="connsiteX169" fmla="*/ 2476147 w 12192000"/>
              <a:gd name="connsiteY169" fmla="*/ 1998305 h 2237474"/>
              <a:gd name="connsiteX170" fmla="*/ 2373568 w 12192000"/>
              <a:gd name="connsiteY170" fmla="*/ 2003219 h 2237474"/>
              <a:gd name="connsiteX171" fmla="*/ 2321399 w 12192000"/>
              <a:gd name="connsiteY171" fmla="*/ 1989467 h 2237474"/>
              <a:gd name="connsiteX172" fmla="*/ 2315525 w 12192000"/>
              <a:gd name="connsiteY172" fmla="*/ 1989708 h 2237474"/>
              <a:gd name="connsiteX173" fmla="*/ 2300792 w 12192000"/>
              <a:gd name="connsiteY173" fmla="*/ 1994290 h 2237474"/>
              <a:gd name="connsiteX174" fmla="*/ 2295469 w 12192000"/>
              <a:gd name="connsiteY174" fmla="*/ 1996659 h 2237474"/>
              <a:gd name="connsiteX175" fmla="*/ 2287219 w 12192000"/>
              <a:gd name="connsiteY175" fmla="*/ 1998750 h 2237474"/>
              <a:gd name="connsiteX176" fmla="*/ 2286948 w 12192000"/>
              <a:gd name="connsiteY176" fmla="*/ 1998596 h 2237474"/>
              <a:gd name="connsiteX177" fmla="*/ 2243069 w 12192000"/>
              <a:gd name="connsiteY177" fmla="*/ 2015111 h 2237474"/>
              <a:gd name="connsiteX178" fmla="*/ 2186609 w 12192000"/>
              <a:gd name="connsiteY178" fmla="*/ 2008263 h 2237474"/>
              <a:gd name="connsiteX179" fmla="*/ 2164831 w 12192000"/>
              <a:gd name="connsiteY179" fmla="*/ 2010143 h 2237474"/>
              <a:gd name="connsiteX180" fmla="*/ 2152836 w 12192000"/>
              <a:gd name="connsiteY180" fmla="*/ 2010048 h 2237474"/>
              <a:gd name="connsiteX181" fmla="*/ 2117102 w 12192000"/>
              <a:gd name="connsiteY181" fmla="*/ 2023004 h 2237474"/>
              <a:gd name="connsiteX182" fmla="*/ 2111935 w 12192000"/>
              <a:gd name="connsiteY182" fmla="*/ 2023163 h 2237474"/>
              <a:gd name="connsiteX183" fmla="*/ 2089991 w 12192000"/>
              <a:gd name="connsiteY183" fmla="*/ 2034193 h 2237474"/>
              <a:gd name="connsiteX184" fmla="*/ 2058061 w 12192000"/>
              <a:gd name="connsiteY184" fmla="*/ 2047942 h 2237474"/>
              <a:gd name="connsiteX185" fmla="*/ 2055737 w 12192000"/>
              <a:gd name="connsiteY185" fmla="*/ 2047704 h 2237474"/>
              <a:gd name="connsiteX186" fmla="*/ 2042244 w 12192000"/>
              <a:gd name="connsiteY186" fmla="*/ 2055560 h 2237474"/>
              <a:gd name="connsiteX187" fmla="*/ 1976224 w 12192000"/>
              <a:gd name="connsiteY187" fmla="*/ 2074257 h 2237474"/>
              <a:gd name="connsiteX188" fmla="*/ 1877728 w 12192000"/>
              <a:gd name="connsiteY188" fmla="*/ 2101004 h 2237474"/>
              <a:gd name="connsiteX189" fmla="*/ 1759056 w 12192000"/>
              <a:gd name="connsiteY189" fmla="*/ 2125608 h 2237474"/>
              <a:gd name="connsiteX190" fmla="*/ 1637948 w 12192000"/>
              <a:gd name="connsiteY190" fmla="*/ 2172597 h 2237474"/>
              <a:gd name="connsiteX191" fmla="*/ 1434549 w 12192000"/>
              <a:gd name="connsiteY191" fmla="*/ 2234522 h 2237474"/>
              <a:gd name="connsiteX192" fmla="*/ 1398481 w 12192000"/>
              <a:gd name="connsiteY192" fmla="*/ 2237074 h 2237474"/>
              <a:gd name="connsiteX193" fmla="*/ 1398407 w 12192000"/>
              <a:gd name="connsiteY193" fmla="*/ 2237095 h 2237474"/>
              <a:gd name="connsiteX194" fmla="*/ 1370962 w 12192000"/>
              <a:gd name="connsiteY194" fmla="*/ 2237474 h 2237474"/>
              <a:gd name="connsiteX195" fmla="*/ 1356367 w 12192000"/>
              <a:gd name="connsiteY195" fmla="*/ 2235089 h 2237474"/>
              <a:gd name="connsiteX196" fmla="*/ 1324828 w 12192000"/>
              <a:gd name="connsiteY196" fmla="*/ 2231968 h 2237474"/>
              <a:gd name="connsiteX197" fmla="*/ 1297744 w 12192000"/>
              <a:gd name="connsiteY197" fmla="*/ 2235849 h 2237474"/>
              <a:gd name="connsiteX198" fmla="*/ 1286236 w 12192000"/>
              <a:gd name="connsiteY198" fmla="*/ 2233135 h 2237474"/>
              <a:gd name="connsiteX199" fmla="*/ 1283504 w 12192000"/>
              <a:gd name="connsiteY199" fmla="*/ 2233797 h 2237474"/>
              <a:gd name="connsiteX200" fmla="*/ 1279765 w 12192000"/>
              <a:gd name="connsiteY200" fmla="*/ 2229639 h 2237474"/>
              <a:gd name="connsiteX201" fmla="*/ 1195347 w 12192000"/>
              <a:gd name="connsiteY201" fmla="*/ 2212354 h 2237474"/>
              <a:gd name="connsiteX202" fmla="*/ 970251 w 12192000"/>
              <a:gd name="connsiteY202" fmla="*/ 2221029 h 2237474"/>
              <a:gd name="connsiteX203" fmla="*/ 812914 w 12192000"/>
              <a:gd name="connsiteY203" fmla="*/ 2202752 h 2237474"/>
              <a:gd name="connsiteX204" fmla="*/ 800195 w 12192000"/>
              <a:gd name="connsiteY204" fmla="*/ 2209407 h 2237474"/>
              <a:gd name="connsiteX205" fmla="*/ 784978 w 12192000"/>
              <a:gd name="connsiteY205" fmla="*/ 2212360 h 2237474"/>
              <a:gd name="connsiteX206" fmla="*/ 681987 w 12192000"/>
              <a:gd name="connsiteY206" fmla="*/ 2216757 h 2237474"/>
              <a:gd name="connsiteX207" fmla="*/ 669923 w 12192000"/>
              <a:gd name="connsiteY207" fmla="*/ 2211682 h 2237474"/>
              <a:gd name="connsiteX208" fmla="*/ 648680 w 12192000"/>
              <a:gd name="connsiteY208" fmla="*/ 2206229 h 2237474"/>
              <a:gd name="connsiteX209" fmla="*/ 597225 w 12192000"/>
              <a:gd name="connsiteY209" fmla="*/ 2180999 h 2237474"/>
              <a:gd name="connsiteX210" fmla="*/ 558449 w 12192000"/>
              <a:gd name="connsiteY210" fmla="*/ 2182346 h 2237474"/>
              <a:gd name="connsiteX211" fmla="*/ 550517 w 12192000"/>
              <a:gd name="connsiteY211" fmla="*/ 2182060 h 2237474"/>
              <a:gd name="connsiteX212" fmla="*/ 550309 w 12192000"/>
              <a:gd name="connsiteY212" fmla="*/ 2181825 h 2237474"/>
              <a:gd name="connsiteX213" fmla="*/ 541836 w 12192000"/>
              <a:gd name="connsiteY213" fmla="*/ 2181063 h 2237474"/>
              <a:gd name="connsiteX214" fmla="*/ 536057 w 12192000"/>
              <a:gd name="connsiteY214" fmla="*/ 2181537 h 2237474"/>
              <a:gd name="connsiteX215" fmla="*/ 520671 w 12192000"/>
              <a:gd name="connsiteY215" fmla="*/ 2180980 h 2237474"/>
              <a:gd name="connsiteX216" fmla="*/ 515024 w 12192000"/>
              <a:gd name="connsiteY216" fmla="*/ 2179258 h 2237474"/>
              <a:gd name="connsiteX217" fmla="*/ 512278 w 12192000"/>
              <a:gd name="connsiteY217" fmla="*/ 2176369 h 2237474"/>
              <a:gd name="connsiteX218" fmla="*/ 480419 w 12192000"/>
              <a:gd name="connsiteY218" fmla="*/ 2167807 h 2237474"/>
              <a:gd name="connsiteX219" fmla="*/ 413835 w 12192000"/>
              <a:gd name="connsiteY219" fmla="*/ 2156783 h 2237474"/>
              <a:gd name="connsiteX220" fmla="*/ 376513 w 12192000"/>
              <a:gd name="connsiteY220" fmla="*/ 2154014 h 2237474"/>
              <a:gd name="connsiteX221" fmla="*/ 273386 w 12192000"/>
              <a:gd name="connsiteY221" fmla="*/ 2142551 h 2237474"/>
              <a:gd name="connsiteX222" fmla="*/ 169207 w 12192000"/>
              <a:gd name="connsiteY222" fmla="*/ 2128100 h 2237474"/>
              <a:gd name="connsiteX223" fmla="*/ 93149 w 12192000"/>
              <a:gd name="connsiteY223" fmla="*/ 2105324 h 2237474"/>
              <a:gd name="connsiteX224" fmla="*/ 88109 w 12192000"/>
              <a:gd name="connsiteY224" fmla="*/ 2106704 h 2237474"/>
              <a:gd name="connsiteX225" fmla="*/ 80022 w 12192000"/>
              <a:gd name="connsiteY225" fmla="*/ 2107254 h 2237474"/>
              <a:gd name="connsiteX226" fmla="*/ 79717 w 12192000"/>
              <a:gd name="connsiteY226" fmla="*/ 2107046 h 2237474"/>
              <a:gd name="connsiteX227" fmla="*/ 72352 w 12192000"/>
              <a:gd name="connsiteY227" fmla="*/ 2107991 h 2237474"/>
              <a:gd name="connsiteX228" fmla="*/ 37645 w 12192000"/>
              <a:gd name="connsiteY228" fmla="*/ 2115401 h 2237474"/>
              <a:gd name="connsiteX229" fmla="*/ 4572 w 12192000"/>
              <a:gd name="connsiteY229" fmla="*/ 2111091 h 2237474"/>
              <a:gd name="connsiteX230" fmla="*/ 0 w 12192000"/>
              <a:gd name="connsiteY230" fmla="*/ 2110468 h 2237474"/>
              <a:gd name="connsiteX231" fmla="*/ 0 w 12192000"/>
              <a:gd name="connsiteY23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16595 w 12192000"/>
              <a:gd name="connsiteY97" fmla="*/ 1667475 h 2237474"/>
              <a:gd name="connsiteX98" fmla="*/ 6508541 w 12192000"/>
              <a:gd name="connsiteY98" fmla="*/ 1668757 h 2237474"/>
              <a:gd name="connsiteX99" fmla="*/ 6471012 w 12192000"/>
              <a:gd name="connsiteY99" fmla="*/ 1678604 h 2237474"/>
              <a:gd name="connsiteX100" fmla="*/ 6415265 w 12192000"/>
              <a:gd name="connsiteY100" fmla="*/ 1665317 h 2237474"/>
              <a:gd name="connsiteX101" fmla="*/ 6364035 w 12192000"/>
              <a:gd name="connsiteY101" fmla="*/ 1667683 h 2237474"/>
              <a:gd name="connsiteX102" fmla="*/ 6280959 w 12192000"/>
              <a:gd name="connsiteY102" fmla="*/ 1689329 h 2237474"/>
              <a:gd name="connsiteX103" fmla="*/ 6243319 w 12192000"/>
              <a:gd name="connsiteY103" fmla="*/ 1695560 h 2237474"/>
              <a:gd name="connsiteX104" fmla="*/ 6098321 w 12192000"/>
              <a:gd name="connsiteY104" fmla="*/ 1721646 h 2237474"/>
              <a:gd name="connsiteX105" fmla="*/ 5880652 w 12192000"/>
              <a:gd name="connsiteY105" fmla="*/ 1779643 h 2237474"/>
              <a:gd name="connsiteX106" fmla="*/ 5785959 w 12192000"/>
              <a:gd name="connsiteY106" fmla="*/ 1775307 h 2237474"/>
              <a:gd name="connsiteX107" fmla="*/ 5643534 w 12192000"/>
              <a:gd name="connsiteY107" fmla="*/ 1802919 h 2237474"/>
              <a:gd name="connsiteX108" fmla="*/ 5518799 w 12192000"/>
              <a:gd name="connsiteY108" fmla="*/ 1818312 h 2237474"/>
              <a:gd name="connsiteX109" fmla="*/ 5505014 w 12192000"/>
              <a:gd name="connsiteY109" fmla="*/ 1819259 h 2237474"/>
              <a:gd name="connsiteX110" fmla="*/ 5453307 w 12192000"/>
              <a:gd name="connsiteY110" fmla="*/ 1815450 h 2237474"/>
              <a:gd name="connsiteX111" fmla="*/ 5364192 w 12192000"/>
              <a:gd name="connsiteY111" fmla="*/ 1826074 h 2237474"/>
              <a:gd name="connsiteX112" fmla="*/ 5350380 w 12192000"/>
              <a:gd name="connsiteY112" fmla="*/ 1830891 h 2237474"/>
              <a:gd name="connsiteX113" fmla="*/ 5259633 w 12192000"/>
              <a:gd name="connsiteY113" fmla="*/ 1837160 h 2237474"/>
              <a:gd name="connsiteX114" fmla="*/ 5197513 w 12192000"/>
              <a:gd name="connsiteY114" fmla="*/ 1844718 h 2237474"/>
              <a:gd name="connsiteX115" fmla="*/ 5184170 w 12192000"/>
              <a:gd name="connsiteY115" fmla="*/ 1849402 h 2237474"/>
              <a:gd name="connsiteX116" fmla="*/ 5168852 w 12192000"/>
              <a:gd name="connsiteY116" fmla="*/ 1844846 h 2237474"/>
              <a:gd name="connsiteX117" fmla="*/ 5164370 w 12192000"/>
              <a:gd name="connsiteY117" fmla="*/ 1840597 h 2237474"/>
              <a:gd name="connsiteX118" fmla="*/ 5114927 w 12192000"/>
              <a:gd name="connsiteY118" fmla="*/ 1847827 h 2237474"/>
              <a:gd name="connsiteX119" fmla="*/ 5108970 w 12192000"/>
              <a:gd name="connsiteY119" fmla="*/ 1847935 h 2237474"/>
              <a:gd name="connsiteX120" fmla="*/ 5067961 w 12192000"/>
              <a:gd name="connsiteY120" fmla="*/ 1845917 h 2237474"/>
              <a:gd name="connsiteX121" fmla="*/ 5007075 w 12192000"/>
              <a:gd name="connsiteY121" fmla="*/ 1838626 h 2237474"/>
              <a:gd name="connsiteX122" fmla="*/ 4944087 w 12192000"/>
              <a:gd name="connsiteY122" fmla="*/ 1823332 h 2237474"/>
              <a:gd name="connsiteX123" fmla="*/ 4907662 w 12192000"/>
              <a:gd name="connsiteY123" fmla="*/ 1816900 h 2237474"/>
              <a:gd name="connsiteX124" fmla="*/ 4882386 w 12192000"/>
              <a:gd name="connsiteY124" fmla="*/ 1809844 h 2237474"/>
              <a:gd name="connsiteX125" fmla="*/ 4811440 w 12192000"/>
              <a:gd name="connsiteY125" fmla="*/ 1804655 h 2237474"/>
              <a:gd name="connsiteX126" fmla="*/ 4691075 w 12192000"/>
              <a:gd name="connsiteY126" fmla="*/ 1801389 h 2237474"/>
              <a:gd name="connsiteX127" fmla="*/ 4611738 w 12192000"/>
              <a:gd name="connsiteY127" fmla="*/ 1776964 h 2237474"/>
              <a:gd name="connsiteX128" fmla="*/ 4560070 w 12192000"/>
              <a:gd name="connsiteY128" fmla="*/ 1785640 h 2237474"/>
              <a:gd name="connsiteX129" fmla="*/ 4536503 w 12192000"/>
              <a:gd name="connsiteY129" fmla="*/ 1785334 h 2237474"/>
              <a:gd name="connsiteX130" fmla="*/ 4513724 w 12192000"/>
              <a:gd name="connsiteY130" fmla="*/ 1791996 h 2237474"/>
              <a:gd name="connsiteX131" fmla="*/ 4459810 w 12192000"/>
              <a:gd name="connsiteY131" fmla="*/ 1797886 h 2237474"/>
              <a:gd name="connsiteX132" fmla="*/ 4379064 w 12192000"/>
              <a:gd name="connsiteY132" fmla="*/ 1817177 h 2237474"/>
              <a:gd name="connsiteX133" fmla="*/ 4319209 w 12192000"/>
              <a:gd name="connsiteY133" fmla="*/ 1834833 h 2237474"/>
              <a:gd name="connsiteX134" fmla="*/ 4290981 w 12192000"/>
              <a:gd name="connsiteY134" fmla="*/ 1839677 h 2237474"/>
              <a:gd name="connsiteX135" fmla="*/ 4285792 w 12192000"/>
              <a:gd name="connsiteY135" fmla="*/ 1836231 h 2237474"/>
              <a:gd name="connsiteX136" fmla="*/ 4238372 w 12192000"/>
              <a:gd name="connsiteY136" fmla="*/ 1851480 h 2237474"/>
              <a:gd name="connsiteX137" fmla="*/ 4232517 w 12192000"/>
              <a:gd name="connsiteY137" fmla="*/ 1852567 h 2237474"/>
              <a:gd name="connsiteX138" fmla="*/ 4191732 w 12192000"/>
              <a:gd name="connsiteY138" fmla="*/ 1857328 h 2237474"/>
              <a:gd name="connsiteX139" fmla="*/ 4065532 w 12192000"/>
              <a:gd name="connsiteY139" fmla="*/ 1855477 h 2237474"/>
              <a:gd name="connsiteX140" fmla="*/ 4028460 w 12192000"/>
              <a:gd name="connsiteY140" fmla="*/ 1855137 h 2237474"/>
              <a:gd name="connsiteX141" fmla="*/ 4002267 w 12192000"/>
              <a:gd name="connsiteY141" fmla="*/ 1852352 h 2237474"/>
              <a:gd name="connsiteX142" fmla="*/ 3931396 w 12192000"/>
              <a:gd name="connsiteY142" fmla="*/ 1858915 h 2237474"/>
              <a:gd name="connsiteX143" fmla="*/ 3812162 w 12192000"/>
              <a:gd name="connsiteY143" fmla="*/ 1875501 h 2237474"/>
              <a:gd name="connsiteX144" fmla="*/ 3729530 w 12192000"/>
              <a:gd name="connsiteY144" fmla="*/ 1864513 h 2237474"/>
              <a:gd name="connsiteX145" fmla="*/ 3680177 w 12192000"/>
              <a:gd name="connsiteY145" fmla="*/ 1881552 h 2237474"/>
              <a:gd name="connsiteX146" fmla="*/ 3567259 w 12192000"/>
              <a:gd name="connsiteY146" fmla="*/ 1893482 h 2237474"/>
              <a:gd name="connsiteX147" fmla="*/ 3405770 w 12192000"/>
              <a:gd name="connsiteY147" fmla="*/ 1904591 h 2237474"/>
              <a:gd name="connsiteX148" fmla="*/ 3280097 w 12192000"/>
              <a:gd name="connsiteY148" fmla="*/ 1919610 h 2237474"/>
              <a:gd name="connsiteX149" fmla="*/ 3123424 w 12192000"/>
              <a:gd name="connsiteY149" fmla="*/ 1952930 h 2237474"/>
              <a:gd name="connsiteX150" fmla="*/ 3009910 w 12192000"/>
              <a:gd name="connsiteY150" fmla="*/ 1957866 h 2237474"/>
              <a:gd name="connsiteX151" fmla="*/ 2995934 w 12192000"/>
              <a:gd name="connsiteY151" fmla="*/ 1967085 h 2237474"/>
              <a:gd name="connsiteX152" fmla="*/ 2980071 w 12192000"/>
              <a:gd name="connsiteY152" fmla="*/ 1972988 h 2237474"/>
              <a:gd name="connsiteX153" fmla="*/ 2978094 w 12192000"/>
              <a:gd name="connsiteY153" fmla="*/ 1972369 h 2237474"/>
              <a:gd name="connsiteX154" fmla="*/ 2942858 w 12192000"/>
              <a:gd name="connsiteY154" fmla="*/ 1981367 h 2237474"/>
              <a:gd name="connsiteX155" fmla="*/ 2875436 w 12192000"/>
              <a:gd name="connsiteY155" fmla="*/ 1996977 h 2237474"/>
              <a:gd name="connsiteX156" fmla="*/ 2874892 w 12192000"/>
              <a:gd name="connsiteY156" fmla="*/ 1996085 h 2237474"/>
              <a:gd name="connsiteX157" fmla="*/ 2864145 w 12192000"/>
              <a:gd name="connsiteY157" fmla="*/ 1994061 h 2237474"/>
              <a:gd name="connsiteX158" fmla="*/ 2843662 w 12192000"/>
              <a:gd name="connsiteY158" fmla="*/ 1992498 h 2237474"/>
              <a:gd name="connsiteX159" fmla="*/ 2796128 w 12192000"/>
              <a:gd name="connsiteY159" fmla="*/ 1976403 h 2237474"/>
              <a:gd name="connsiteX160" fmla="*/ 2756784 w 12192000"/>
              <a:gd name="connsiteY160" fmla="*/ 1985116 h 2237474"/>
              <a:gd name="connsiteX161" fmla="*/ 2748833 w 12192000"/>
              <a:gd name="connsiteY161" fmla="*/ 1986323 h 2237474"/>
              <a:gd name="connsiteX162" fmla="*/ 2748661 w 12192000"/>
              <a:gd name="connsiteY162" fmla="*/ 1986122 h 2237474"/>
              <a:gd name="connsiteX163" fmla="*/ 2740251 w 12192000"/>
              <a:gd name="connsiteY163" fmla="*/ 1986946 h 2237474"/>
              <a:gd name="connsiteX164" fmla="*/ 2718916 w 12192000"/>
              <a:gd name="connsiteY164" fmla="*/ 1990867 h 2237474"/>
              <a:gd name="connsiteX165" fmla="*/ 2713522 w 12192000"/>
              <a:gd name="connsiteY165" fmla="*/ 1990173 h 2237474"/>
              <a:gd name="connsiteX166" fmla="*/ 2680597 w 12192000"/>
              <a:gd name="connsiteY166" fmla="*/ 1984996 h 2237474"/>
              <a:gd name="connsiteX167" fmla="*/ 2578178 w 12192000"/>
              <a:gd name="connsiteY167" fmla="*/ 1990531 h 2237474"/>
              <a:gd name="connsiteX168" fmla="*/ 2476147 w 12192000"/>
              <a:gd name="connsiteY168" fmla="*/ 1998305 h 2237474"/>
              <a:gd name="connsiteX169" fmla="*/ 2373568 w 12192000"/>
              <a:gd name="connsiteY169" fmla="*/ 2003219 h 2237474"/>
              <a:gd name="connsiteX170" fmla="*/ 2321399 w 12192000"/>
              <a:gd name="connsiteY170" fmla="*/ 1989467 h 2237474"/>
              <a:gd name="connsiteX171" fmla="*/ 2315525 w 12192000"/>
              <a:gd name="connsiteY171" fmla="*/ 1989708 h 2237474"/>
              <a:gd name="connsiteX172" fmla="*/ 2300792 w 12192000"/>
              <a:gd name="connsiteY172" fmla="*/ 1994290 h 2237474"/>
              <a:gd name="connsiteX173" fmla="*/ 2295469 w 12192000"/>
              <a:gd name="connsiteY173" fmla="*/ 1996659 h 2237474"/>
              <a:gd name="connsiteX174" fmla="*/ 2287219 w 12192000"/>
              <a:gd name="connsiteY174" fmla="*/ 1998750 h 2237474"/>
              <a:gd name="connsiteX175" fmla="*/ 2286948 w 12192000"/>
              <a:gd name="connsiteY175" fmla="*/ 1998596 h 2237474"/>
              <a:gd name="connsiteX176" fmla="*/ 2243069 w 12192000"/>
              <a:gd name="connsiteY176" fmla="*/ 2015111 h 2237474"/>
              <a:gd name="connsiteX177" fmla="*/ 2186609 w 12192000"/>
              <a:gd name="connsiteY177" fmla="*/ 2008263 h 2237474"/>
              <a:gd name="connsiteX178" fmla="*/ 2164831 w 12192000"/>
              <a:gd name="connsiteY178" fmla="*/ 2010143 h 2237474"/>
              <a:gd name="connsiteX179" fmla="*/ 2152836 w 12192000"/>
              <a:gd name="connsiteY179" fmla="*/ 2010048 h 2237474"/>
              <a:gd name="connsiteX180" fmla="*/ 2117102 w 12192000"/>
              <a:gd name="connsiteY180" fmla="*/ 2023004 h 2237474"/>
              <a:gd name="connsiteX181" fmla="*/ 2111935 w 12192000"/>
              <a:gd name="connsiteY181" fmla="*/ 2023163 h 2237474"/>
              <a:gd name="connsiteX182" fmla="*/ 2089991 w 12192000"/>
              <a:gd name="connsiteY182" fmla="*/ 2034193 h 2237474"/>
              <a:gd name="connsiteX183" fmla="*/ 2058061 w 12192000"/>
              <a:gd name="connsiteY183" fmla="*/ 2047942 h 2237474"/>
              <a:gd name="connsiteX184" fmla="*/ 2055737 w 12192000"/>
              <a:gd name="connsiteY184" fmla="*/ 2047704 h 2237474"/>
              <a:gd name="connsiteX185" fmla="*/ 2042244 w 12192000"/>
              <a:gd name="connsiteY185" fmla="*/ 2055560 h 2237474"/>
              <a:gd name="connsiteX186" fmla="*/ 1976224 w 12192000"/>
              <a:gd name="connsiteY186" fmla="*/ 2074257 h 2237474"/>
              <a:gd name="connsiteX187" fmla="*/ 1877728 w 12192000"/>
              <a:gd name="connsiteY187" fmla="*/ 2101004 h 2237474"/>
              <a:gd name="connsiteX188" fmla="*/ 1759056 w 12192000"/>
              <a:gd name="connsiteY188" fmla="*/ 2125608 h 2237474"/>
              <a:gd name="connsiteX189" fmla="*/ 1637948 w 12192000"/>
              <a:gd name="connsiteY189" fmla="*/ 2172597 h 2237474"/>
              <a:gd name="connsiteX190" fmla="*/ 1434549 w 12192000"/>
              <a:gd name="connsiteY190" fmla="*/ 2234522 h 2237474"/>
              <a:gd name="connsiteX191" fmla="*/ 1398481 w 12192000"/>
              <a:gd name="connsiteY191" fmla="*/ 2237074 h 2237474"/>
              <a:gd name="connsiteX192" fmla="*/ 1398407 w 12192000"/>
              <a:gd name="connsiteY192" fmla="*/ 2237095 h 2237474"/>
              <a:gd name="connsiteX193" fmla="*/ 1370962 w 12192000"/>
              <a:gd name="connsiteY193" fmla="*/ 2237474 h 2237474"/>
              <a:gd name="connsiteX194" fmla="*/ 1356367 w 12192000"/>
              <a:gd name="connsiteY194" fmla="*/ 2235089 h 2237474"/>
              <a:gd name="connsiteX195" fmla="*/ 1324828 w 12192000"/>
              <a:gd name="connsiteY195" fmla="*/ 2231968 h 2237474"/>
              <a:gd name="connsiteX196" fmla="*/ 1297744 w 12192000"/>
              <a:gd name="connsiteY196" fmla="*/ 2235849 h 2237474"/>
              <a:gd name="connsiteX197" fmla="*/ 1286236 w 12192000"/>
              <a:gd name="connsiteY197" fmla="*/ 2233135 h 2237474"/>
              <a:gd name="connsiteX198" fmla="*/ 1283504 w 12192000"/>
              <a:gd name="connsiteY198" fmla="*/ 2233797 h 2237474"/>
              <a:gd name="connsiteX199" fmla="*/ 1279765 w 12192000"/>
              <a:gd name="connsiteY199" fmla="*/ 2229639 h 2237474"/>
              <a:gd name="connsiteX200" fmla="*/ 1195347 w 12192000"/>
              <a:gd name="connsiteY200" fmla="*/ 2212354 h 2237474"/>
              <a:gd name="connsiteX201" fmla="*/ 970251 w 12192000"/>
              <a:gd name="connsiteY201" fmla="*/ 2221029 h 2237474"/>
              <a:gd name="connsiteX202" fmla="*/ 812914 w 12192000"/>
              <a:gd name="connsiteY202" fmla="*/ 2202752 h 2237474"/>
              <a:gd name="connsiteX203" fmla="*/ 800195 w 12192000"/>
              <a:gd name="connsiteY203" fmla="*/ 2209407 h 2237474"/>
              <a:gd name="connsiteX204" fmla="*/ 784978 w 12192000"/>
              <a:gd name="connsiteY204" fmla="*/ 2212360 h 2237474"/>
              <a:gd name="connsiteX205" fmla="*/ 681987 w 12192000"/>
              <a:gd name="connsiteY205" fmla="*/ 2216757 h 2237474"/>
              <a:gd name="connsiteX206" fmla="*/ 669923 w 12192000"/>
              <a:gd name="connsiteY206" fmla="*/ 2211682 h 2237474"/>
              <a:gd name="connsiteX207" fmla="*/ 648680 w 12192000"/>
              <a:gd name="connsiteY207" fmla="*/ 2206229 h 2237474"/>
              <a:gd name="connsiteX208" fmla="*/ 597225 w 12192000"/>
              <a:gd name="connsiteY208" fmla="*/ 2180999 h 2237474"/>
              <a:gd name="connsiteX209" fmla="*/ 558449 w 12192000"/>
              <a:gd name="connsiteY209" fmla="*/ 2182346 h 2237474"/>
              <a:gd name="connsiteX210" fmla="*/ 550517 w 12192000"/>
              <a:gd name="connsiteY210" fmla="*/ 2182060 h 2237474"/>
              <a:gd name="connsiteX211" fmla="*/ 550309 w 12192000"/>
              <a:gd name="connsiteY211" fmla="*/ 2181825 h 2237474"/>
              <a:gd name="connsiteX212" fmla="*/ 541836 w 12192000"/>
              <a:gd name="connsiteY212" fmla="*/ 2181063 h 2237474"/>
              <a:gd name="connsiteX213" fmla="*/ 536057 w 12192000"/>
              <a:gd name="connsiteY213" fmla="*/ 2181537 h 2237474"/>
              <a:gd name="connsiteX214" fmla="*/ 520671 w 12192000"/>
              <a:gd name="connsiteY214" fmla="*/ 2180980 h 2237474"/>
              <a:gd name="connsiteX215" fmla="*/ 515024 w 12192000"/>
              <a:gd name="connsiteY215" fmla="*/ 2179258 h 2237474"/>
              <a:gd name="connsiteX216" fmla="*/ 512278 w 12192000"/>
              <a:gd name="connsiteY216" fmla="*/ 2176369 h 2237474"/>
              <a:gd name="connsiteX217" fmla="*/ 480419 w 12192000"/>
              <a:gd name="connsiteY217" fmla="*/ 2167807 h 2237474"/>
              <a:gd name="connsiteX218" fmla="*/ 413835 w 12192000"/>
              <a:gd name="connsiteY218" fmla="*/ 2156783 h 2237474"/>
              <a:gd name="connsiteX219" fmla="*/ 376513 w 12192000"/>
              <a:gd name="connsiteY219" fmla="*/ 2154014 h 2237474"/>
              <a:gd name="connsiteX220" fmla="*/ 273386 w 12192000"/>
              <a:gd name="connsiteY220" fmla="*/ 2142551 h 2237474"/>
              <a:gd name="connsiteX221" fmla="*/ 169207 w 12192000"/>
              <a:gd name="connsiteY221" fmla="*/ 2128100 h 2237474"/>
              <a:gd name="connsiteX222" fmla="*/ 93149 w 12192000"/>
              <a:gd name="connsiteY222" fmla="*/ 2105324 h 2237474"/>
              <a:gd name="connsiteX223" fmla="*/ 88109 w 12192000"/>
              <a:gd name="connsiteY223" fmla="*/ 2106704 h 2237474"/>
              <a:gd name="connsiteX224" fmla="*/ 80022 w 12192000"/>
              <a:gd name="connsiteY224" fmla="*/ 2107254 h 2237474"/>
              <a:gd name="connsiteX225" fmla="*/ 79717 w 12192000"/>
              <a:gd name="connsiteY225" fmla="*/ 2107046 h 2237474"/>
              <a:gd name="connsiteX226" fmla="*/ 72352 w 12192000"/>
              <a:gd name="connsiteY226" fmla="*/ 2107991 h 2237474"/>
              <a:gd name="connsiteX227" fmla="*/ 37645 w 12192000"/>
              <a:gd name="connsiteY227" fmla="*/ 2115401 h 2237474"/>
              <a:gd name="connsiteX228" fmla="*/ 4572 w 12192000"/>
              <a:gd name="connsiteY228" fmla="*/ 2111091 h 2237474"/>
              <a:gd name="connsiteX229" fmla="*/ 0 w 12192000"/>
              <a:gd name="connsiteY229" fmla="*/ 2110468 h 2237474"/>
              <a:gd name="connsiteX230" fmla="*/ 0 w 12192000"/>
              <a:gd name="connsiteY23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02328 w 12192000"/>
              <a:gd name="connsiteY67" fmla="*/ 1345865 h 2237474"/>
              <a:gd name="connsiteX68" fmla="*/ 7898322 w 12192000"/>
              <a:gd name="connsiteY68" fmla="*/ 1345689 h 2237474"/>
              <a:gd name="connsiteX69" fmla="*/ 7875879 w 12192000"/>
              <a:gd name="connsiteY69" fmla="*/ 1345646 h 2237474"/>
              <a:gd name="connsiteX70" fmla="*/ 7840612 w 12192000"/>
              <a:gd name="connsiteY70" fmla="*/ 1369373 h 2237474"/>
              <a:gd name="connsiteX71" fmla="*/ 7786819 w 12192000"/>
              <a:gd name="connsiteY71" fmla="*/ 1378970 h 2237474"/>
              <a:gd name="connsiteX72" fmla="*/ 7548172 w 12192000"/>
              <a:gd name="connsiteY72" fmla="*/ 1417460 h 2237474"/>
              <a:gd name="connsiteX73" fmla="*/ 7483437 w 12192000"/>
              <a:gd name="connsiteY73" fmla="*/ 1478152 h 2237474"/>
              <a:gd name="connsiteX74" fmla="*/ 7377870 w 12192000"/>
              <a:gd name="connsiteY74" fmla="*/ 1523319 h 2237474"/>
              <a:gd name="connsiteX75" fmla="*/ 7230737 w 12192000"/>
              <a:gd name="connsiteY75" fmla="*/ 1562633 h 2237474"/>
              <a:gd name="connsiteX76" fmla="*/ 7224458 w 12192000"/>
              <a:gd name="connsiteY76" fmla="*/ 1573008 h 2237474"/>
              <a:gd name="connsiteX77" fmla="*/ 7213486 w 12192000"/>
              <a:gd name="connsiteY77" fmla="*/ 1580987 h 2237474"/>
              <a:gd name="connsiteX78" fmla="*/ 7210972 w 12192000"/>
              <a:gd name="connsiteY78" fmla="*/ 1580856 h 2237474"/>
              <a:gd name="connsiteX79" fmla="*/ 7183121 w 12192000"/>
              <a:gd name="connsiteY79" fmla="*/ 1595162 h 2237474"/>
              <a:gd name="connsiteX80" fmla="*/ 7164601 w 12192000"/>
              <a:gd name="connsiteY80" fmla="*/ 1606490 h 2237474"/>
              <a:gd name="connsiteX81" fmla="*/ 7159286 w 12192000"/>
              <a:gd name="connsiteY81" fmla="*/ 1606850 h 2237474"/>
              <a:gd name="connsiteX82" fmla="*/ 7114651 w 12192000"/>
              <a:gd name="connsiteY82" fmla="*/ 1620959 h 2237474"/>
              <a:gd name="connsiteX83" fmla="*/ 7092727 w 12192000"/>
              <a:gd name="connsiteY83" fmla="*/ 1623628 h 2237474"/>
              <a:gd name="connsiteX84" fmla="*/ 7031309 w 12192000"/>
              <a:gd name="connsiteY84" fmla="*/ 1619451 h 2237474"/>
              <a:gd name="connsiteX85" fmla="*/ 6999084 w 12192000"/>
              <a:gd name="connsiteY85" fmla="*/ 1634317 h 2237474"/>
              <a:gd name="connsiteX86" fmla="*/ 6992107 w 12192000"/>
              <a:gd name="connsiteY86" fmla="*/ 1636860 h 2237474"/>
              <a:gd name="connsiteX87" fmla="*/ 6991765 w 12192000"/>
              <a:gd name="connsiteY87" fmla="*/ 1636725 h 2237474"/>
              <a:gd name="connsiteX88" fmla="*/ 6983996 w 12192000"/>
              <a:gd name="connsiteY88" fmla="*/ 1639040 h 2237474"/>
              <a:gd name="connsiteX89" fmla="*/ 6979383 w 12192000"/>
              <a:gd name="connsiteY89" fmla="*/ 1641496 h 2237474"/>
              <a:gd name="connsiteX90" fmla="*/ 6900177 w 12192000"/>
              <a:gd name="connsiteY90" fmla="*/ 1636016 h 2237474"/>
              <a:gd name="connsiteX91" fmla="*/ 6795372 w 12192000"/>
              <a:gd name="connsiteY91" fmla="*/ 1644845 h 2237474"/>
              <a:gd name="connsiteX92" fmla="*/ 6692251 w 12192000"/>
              <a:gd name="connsiteY92" fmla="*/ 1656357 h 2237474"/>
              <a:gd name="connsiteX93" fmla="*/ 6655235 w 12192000"/>
              <a:gd name="connsiteY93" fmla="*/ 1661869 h 2237474"/>
              <a:gd name="connsiteX94" fmla="*/ 6587857 w 12192000"/>
              <a:gd name="connsiteY94" fmla="*/ 1665769 h 2237474"/>
              <a:gd name="connsiteX95" fmla="*/ 6554894 w 12192000"/>
              <a:gd name="connsiteY95" fmla="*/ 1664428 h 2237474"/>
              <a:gd name="connsiteX96" fmla="*/ 6516595 w 12192000"/>
              <a:gd name="connsiteY96" fmla="*/ 1667475 h 2237474"/>
              <a:gd name="connsiteX97" fmla="*/ 6508541 w 12192000"/>
              <a:gd name="connsiteY97" fmla="*/ 1668757 h 2237474"/>
              <a:gd name="connsiteX98" fmla="*/ 6471012 w 12192000"/>
              <a:gd name="connsiteY98" fmla="*/ 1678604 h 2237474"/>
              <a:gd name="connsiteX99" fmla="*/ 6415265 w 12192000"/>
              <a:gd name="connsiteY99" fmla="*/ 1665317 h 2237474"/>
              <a:gd name="connsiteX100" fmla="*/ 6364035 w 12192000"/>
              <a:gd name="connsiteY100" fmla="*/ 1667683 h 2237474"/>
              <a:gd name="connsiteX101" fmla="*/ 6280959 w 12192000"/>
              <a:gd name="connsiteY101" fmla="*/ 1689329 h 2237474"/>
              <a:gd name="connsiteX102" fmla="*/ 6243319 w 12192000"/>
              <a:gd name="connsiteY102" fmla="*/ 1695560 h 2237474"/>
              <a:gd name="connsiteX103" fmla="*/ 6098321 w 12192000"/>
              <a:gd name="connsiteY103" fmla="*/ 1721646 h 2237474"/>
              <a:gd name="connsiteX104" fmla="*/ 5880652 w 12192000"/>
              <a:gd name="connsiteY104" fmla="*/ 1779643 h 2237474"/>
              <a:gd name="connsiteX105" fmla="*/ 5785959 w 12192000"/>
              <a:gd name="connsiteY105" fmla="*/ 1775307 h 2237474"/>
              <a:gd name="connsiteX106" fmla="*/ 5643534 w 12192000"/>
              <a:gd name="connsiteY106" fmla="*/ 1802919 h 2237474"/>
              <a:gd name="connsiteX107" fmla="*/ 5518799 w 12192000"/>
              <a:gd name="connsiteY107" fmla="*/ 1818312 h 2237474"/>
              <a:gd name="connsiteX108" fmla="*/ 5505014 w 12192000"/>
              <a:gd name="connsiteY108" fmla="*/ 1819259 h 2237474"/>
              <a:gd name="connsiteX109" fmla="*/ 5453307 w 12192000"/>
              <a:gd name="connsiteY109" fmla="*/ 1815450 h 2237474"/>
              <a:gd name="connsiteX110" fmla="*/ 5364192 w 12192000"/>
              <a:gd name="connsiteY110" fmla="*/ 1826074 h 2237474"/>
              <a:gd name="connsiteX111" fmla="*/ 5350380 w 12192000"/>
              <a:gd name="connsiteY111" fmla="*/ 1830891 h 2237474"/>
              <a:gd name="connsiteX112" fmla="*/ 5259633 w 12192000"/>
              <a:gd name="connsiteY112" fmla="*/ 1837160 h 2237474"/>
              <a:gd name="connsiteX113" fmla="*/ 5197513 w 12192000"/>
              <a:gd name="connsiteY113" fmla="*/ 1844718 h 2237474"/>
              <a:gd name="connsiteX114" fmla="*/ 5184170 w 12192000"/>
              <a:gd name="connsiteY114" fmla="*/ 1849402 h 2237474"/>
              <a:gd name="connsiteX115" fmla="*/ 5168852 w 12192000"/>
              <a:gd name="connsiteY115" fmla="*/ 1844846 h 2237474"/>
              <a:gd name="connsiteX116" fmla="*/ 5164370 w 12192000"/>
              <a:gd name="connsiteY116" fmla="*/ 1840597 h 2237474"/>
              <a:gd name="connsiteX117" fmla="*/ 5114927 w 12192000"/>
              <a:gd name="connsiteY117" fmla="*/ 1847827 h 2237474"/>
              <a:gd name="connsiteX118" fmla="*/ 5108970 w 12192000"/>
              <a:gd name="connsiteY118" fmla="*/ 1847935 h 2237474"/>
              <a:gd name="connsiteX119" fmla="*/ 5067961 w 12192000"/>
              <a:gd name="connsiteY119" fmla="*/ 1845917 h 2237474"/>
              <a:gd name="connsiteX120" fmla="*/ 5007075 w 12192000"/>
              <a:gd name="connsiteY120" fmla="*/ 1838626 h 2237474"/>
              <a:gd name="connsiteX121" fmla="*/ 4944087 w 12192000"/>
              <a:gd name="connsiteY121" fmla="*/ 1823332 h 2237474"/>
              <a:gd name="connsiteX122" fmla="*/ 4907662 w 12192000"/>
              <a:gd name="connsiteY122" fmla="*/ 1816900 h 2237474"/>
              <a:gd name="connsiteX123" fmla="*/ 4882386 w 12192000"/>
              <a:gd name="connsiteY123" fmla="*/ 1809844 h 2237474"/>
              <a:gd name="connsiteX124" fmla="*/ 4811440 w 12192000"/>
              <a:gd name="connsiteY124" fmla="*/ 1804655 h 2237474"/>
              <a:gd name="connsiteX125" fmla="*/ 4691075 w 12192000"/>
              <a:gd name="connsiteY125" fmla="*/ 1801389 h 2237474"/>
              <a:gd name="connsiteX126" fmla="*/ 4611738 w 12192000"/>
              <a:gd name="connsiteY126" fmla="*/ 1776964 h 2237474"/>
              <a:gd name="connsiteX127" fmla="*/ 4560070 w 12192000"/>
              <a:gd name="connsiteY127" fmla="*/ 1785640 h 2237474"/>
              <a:gd name="connsiteX128" fmla="*/ 4536503 w 12192000"/>
              <a:gd name="connsiteY128" fmla="*/ 1785334 h 2237474"/>
              <a:gd name="connsiteX129" fmla="*/ 4513724 w 12192000"/>
              <a:gd name="connsiteY129" fmla="*/ 1791996 h 2237474"/>
              <a:gd name="connsiteX130" fmla="*/ 4459810 w 12192000"/>
              <a:gd name="connsiteY130" fmla="*/ 1797886 h 2237474"/>
              <a:gd name="connsiteX131" fmla="*/ 4379064 w 12192000"/>
              <a:gd name="connsiteY131" fmla="*/ 1817177 h 2237474"/>
              <a:gd name="connsiteX132" fmla="*/ 4319209 w 12192000"/>
              <a:gd name="connsiteY132" fmla="*/ 1834833 h 2237474"/>
              <a:gd name="connsiteX133" fmla="*/ 4290981 w 12192000"/>
              <a:gd name="connsiteY133" fmla="*/ 1839677 h 2237474"/>
              <a:gd name="connsiteX134" fmla="*/ 4285792 w 12192000"/>
              <a:gd name="connsiteY134" fmla="*/ 1836231 h 2237474"/>
              <a:gd name="connsiteX135" fmla="*/ 4238372 w 12192000"/>
              <a:gd name="connsiteY135" fmla="*/ 1851480 h 2237474"/>
              <a:gd name="connsiteX136" fmla="*/ 4232517 w 12192000"/>
              <a:gd name="connsiteY136" fmla="*/ 1852567 h 2237474"/>
              <a:gd name="connsiteX137" fmla="*/ 4191732 w 12192000"/>
              <a:gd name="connsiteY137" fmla="*/ 1857328 h 2237474"/>
              <a:gd name="connsiteX138" fmla="*/ 4065532 w 12192000"/>
              <a:gd name="connsiteY138" fmla="*/ 1855477 h 2237474"/>
              <a:gd name="connsiteX139" fmla="*/ 4028460 w 12192000"/>
              <a:gd name="connsiteY139" fmla="*/ 1855137 h 2237474"/>
              <a:gd name="connsiteX140" fmla="*/ 4002267 w 12192000"/>
              <a:gd name="connsiteY140" fmla="*/ 1852352 h 2237474"/>
              <a:gd name="connsiteX141" fmla="*/ 3931396 w 12192000"/>
              <a:gd name="connsiteY141" fmla="*/ 1858915 h 2237474"/>
              <a:gd name="connsiteX142" fmla="*/ 3812162 w 12192000"/>
              <a:gd name="connsiteY142" fmla="*/ 1875501 h 2237474"/>
              <a:gd name="connsiteX143" fmla="*/ 3729530 w 12192000"/>
              <a:gd name="connsiteY143" fmla="*/ 1864513 h 2237474"/>
              <a:gd name="connsiteX144" fmla="*/ 3680177 w 12192000"/>
              <a:gd name="connsiteY144" fmla="*/ 1881552 h 2237474"/>
              <a:gd name="connsiteX145" fmla="*/ 3567259 w 12192000"/>
              <a:gd name="connsiteY145" fmla="*/ 1893482 h 2237474"/>
              <a:gd name="connsiteX146" fmla="*/ 3405770 w 12192000"/>
              <a:gd name="connsiteY146" fmla="*/ 1904591 h 2237474"/>
              <a:gd name="connsiteX147" fmla="*/ 3280097 w 12192000"/>
              <a:gd name="connsiteY147" fmla="*/ 1919610 h 2237474"/>
              <a:gd name="connsiteX148" fmla="*/ 3123424 w 12192000"/>
              <a:gd name="connsiteY148" fmla="*/ 1952930 h 2237474"/>
              <a:gd name="connsiteX149" fmla="*/ 3009910 w 12192000"/>
              <a:gd name="connsiteY149" fmla="*/ 1957866 h 2237474"/>
              <a:gd name="connsiteX150" fmla="*/ 2995934 w 12192000"/>
              <a:gd name="connsiteY150" fmla="*/ 1967085 h 2237474"/>
              <a:gd name="connsiteX151" fmla="*/ 2980071 w 12192000"/>
              <a:gd name="connsiteY151" fmla="*/ 1972988 h 2237474"/>
              <a:gd name="connsiteX152" fmla="*/ 2978094 w 12192000"/>
              <a:gd name="connsiteY152" fmla="*/ 1972369 h 2237474"/>
              <a:gd name="connsiteX153" fmla="*/ 2942858 w 12192000"/>
              <a:gd name="connsiteY153" fmla="*/ 1981367 h 2237474"/>
              <a:gd name="connsiteX154" fmla="*/ 2875436 w 12192000"/>
              <a:gd name="connsiteY154" fmla="*/ 1996977 h 2237474"/>
              <a:gd name="connsiteX155" fmla="*/ 2874892 w 12192000"/>
              <a:gd name="connsiteY155" fmla="*/ 1996085 h 2237474"/>
              <a:gd name="connsiteX156" fmla="*/ 2864145 w 12192000"/>
              <a:gd name="connsiteY156" fmla="*/ 1994061 h 2237474"/>
              <a:gd name="connsiteX157" fmla="*/ 2843662 w 12192000"/>
              <a:gd name="connsiteY157" fmla="*/ 1992498 h 2237474"/>
              <a:gd name="connsiteX158" fmla="*/ 2796128 w 12192000"/>
              <a:gd name="connsiteY158" fmla="*/ 1976403 h 2237474"/>
              <a:gd name="connsiteX159" fmla="*/ 2756784 w 12192000"/>
              <a:gd name="connsiteY159" fmla="*/ 1985116 h 2237474"/>
              <a:gd name="connsiteX160" fmla="*/ 2748833 w 12192000"/>
              <a:gd name="connsiteY160" fmla="*/ 1986323 h 2237474"/>
              <a:gd name="connsiteX161" fmla="*/ 2748661 w 12192000"/>
              <a:gd name="connsiteY161" fmla="*/ 1986122 h 2237474"/>
              <a:gd name="connsiteX162" fmla="*/ 2740251 w 12192000"/>
              <a:gd name="connsiteY162" fmla="*/ 1986946 h 2237474"/>
              <a:gd name="connsiteX163" fmla="*/ 2718916 w 12192000"/>
              <a:gd name="connsiteY163" fmla="*/ 1990867 h 2237474"/>
              <a:gd name="connsiteX164" fmla="*/ 2713522 w 12192000"/>
              <a:gd name="connsiteY164" fmla="*/ 1990173 h 2237474"/>
              <a:gd name="connsiteX165" fmla="*/ 2680597 w 12192000"/>
              <a:gd name="connsiteY165" fmla="*/ 1984996 h 2237474"/>
              <a:gd name="connsiteX166" fmla="*/ 2578178 w 12192000"/>
              <a:gd name="connsiteY166" fmla="*/ 1990531 h 2237474"/>
              <a:gd name="connsiteX167" fmla="*/ 2476147 w 12192000"/>
              <a:gd name="connsiteY167" fmla="*/ 1998305 h 2237474"/>
              <a:gd name="connsiteX168" fmla="*/ 2373568 w 12192000"/>
              <a:gd name="connsiteY168" fmla="*/ 2003219 h 2237474"/>
              <a:gd name="connsiteX169" fmla="*/ 2321399 w 12192000"/>
              <a:gd name="connsiteY169" fmla="*/ 1989467 h 2237474"/>
              <a:gd name="connsiteX170" fmla="*/ 2315525 w 12192000"/>
              <a:gd name="connsiteY170" fmla="*/ 1989708 h 2237474"/>
              <a:gd name="connsiteX171" fmla="*/ 2300792 w 12192000"/>
              <a:gd name="connsiteY171" fmla="*/ 1994290 h 2237474"/>
              <a:gd name="connsiteX172" fmla="*/ 2295469 w 12192000"/>
              <a:gd name="connsiteY172" fmla="*/ 1996659 h 2237474"/>
              <a:gd name="connsiteX173" fmla="*/ 2287219 w 12192000"/>
              <a:gd name="connsiteY173" fmla="*/ 1998750 h 2237474"/>
              <a:gd name="connsiteX174" fmla="*/ 2286948 w 12192000"/>
              <a:gd name="connsiteY174" fmla="*/ 1998596 h 2237474"/>
              <a:gd name="connsiteX175" fmla="*/ 2243069 w 12192000"/>
              <a:gd name="connsiteY175" fmla="*/ 2015111 h 2237474"/>
              <a:gd name="connsiteX176" fmla="*/ 2186609 w 12192000"/>
              <a:gd name="connsiteY176" fmla="*/ 2008263 h 2237474"/>
              <a:gd name="connsiteX177" fmla="*/ 2164831 w 12192000"/>
              <a:gd name="connsiteY177" fmla="*/ 2010143 h 2237474"/>
              <a:gd name="connsiteX178" fmla="*/ 2152836 w 12192000"/>
              <a:gd name="connsiteY178" fmla="*/ 2010048 h 2237474"/>
              <a:gd name="connsiteX179" fmla="*/ 2117102 w 12192000"/>
              <a:gd name="connsiteY179" fmla="*/ 2023004 h 2237474"/>
              <a:gd name="connsiteX180" fmla="*/ 2111935 w 12192000"/>
              <a:gd name="connsiteY180" fmla="*/ 2023163 h 2237474"/>
              <a:gd name="connsiteX181" fmla="*/ 2089991 w 12192000"/>
              <a:gd name="connsiteY181" fmla="*/ 2034193 h 2237474"/>
              <a:gd name="connsiteX182" fmla="*/ 2058061 w 12192000"/>
              <a:gd name="connsiteY182" fmla="*/ 2047942 h 2237474"/>
              <a:gd name="connsiteX183" fmla="*/ 2055737 w 12192000"/>
              <a:gd name="connsiteY183" fmla="*/ 2047704 h 2237474"/>
              <a:gd name="connsiteX184" fmla="*/ 2042244 w 12192000"/>
              <a:gd name="connsiteY184" fmla="*/ 2055560 h 2237474"/>
              <a:gd name="connsiteX185" fmla="*/ 1976224 w 12192000"/>
              <a:gd name="connsiteY185" fmla="*/ 2074257 h 2237474"/>
              <a:gd name="connsiteX186" fmla="*/ 1877728 w 12192000"/>
              <a:gd name="connsiteY186" fmla="*/ 2101004 h 2237474"/>
              <a:gd name="connsiteX187" fmla="*/ 1759056 w 12192000"/>
              <a:gd name="connsiteY187" fmla="*/ 2125608 h 2237474"/>
              <a:gd name="connsiteX188" fmla="*/ 1637948 w 12192000"/>
              <a:gd name="connsiteY188" fmla="*/ 2172597 h 2237474"/>
              <a:gd name="connsiteX189" fmla="*/ 1434549 w 12192000"/>
              <a:gd name="connsiteY189" fmla="*/ 2234522 h 2237474"/>
              <a:gd name="connsiteX190" fmla="*/ 1398481 w 12192000"/>
              <a:gd name="connsiteY190" fmla="*/ 2237074 h 2237474"/>
              <a:gd name="connsiteX191" fmla="*/ 1398407 w 12192000"/>
              <a:gd name="connsiteY191" fmla="*/ 2237095 h 2237474"/>
              <a:gd name="connsiteX192" fmla="*/ 1370962 w 12192000"/>
              <a:gd name="connsiteY192" fmla="*/ 2237474 h 2237474"/>
              <a:gd name="connsiteX193" fmla="*/ 1356367 w 12192000"/>
              <a:gd name="connsiteY193" fmla="*/ 2235089 h 2237474"/>
              <a:gd name="connsiteX194" fmla="*/ 1324828 w 12192000"/>
              <a:gd name="connsiteY194" fmla="*/ 2231968 h 2237474"/>
              <a:gd name="connsiteX195" fmla="*/ 1297744 w 12192000"/>
              <a:gd name="connsiteY195" fmla="*/ 2235849 h 2237474"/>
              <a:gd name="connsiteX196" fmla="*/ 1286236 w 12192000"/>
              <a:gd name="connsiteY196" fmla="*/ 2233135 h 2237474"/>
              <a:gd name="connsiteX197" fmla="*/ 1283504 w 12192000"/>
              <a:gd name="connsiteY197" fmla="*/ 2233797 h 2237474"/>
              <a:gd name="connsiteX198" fmla="*/ 1279765 w 12192000"/>
              <a:gd name="connsiteY198" fmla="*/ 2229639 h 2237474"/>
              <a:gd name="connsiteX199" fmla="*/ 1195347 w 12192000"/>
              <a:gd name="connsiteY199" fmla="*/ 2212354 h 2237474"/>
              <a:gd name="connsiteX200" fmla="*/ 970251 w 12192000"/>
              <a:gd name="connsiteY200" fmla="*/ 2221029 h 2237474"/>
              <a:gd name="connsiteX201" fmla="*/ 812914 w 12192000"/>
              <a:gd name="connsiteY201" fmla="*/ 2202752 h 2237474"/>
              <a:gd name="connsiteX202" fmla="*/ 800195 w 12192000"/>
              <a:gd name="connsiteY202" fmla="*/ 2209407 h 2237474"/>
              <a:gd name="connsiteX203" fmla="*/ 784978 w 12192000"/>
              <a:gd name="connsiteY203" fmla="*/ 2212360 h 2237474"/>
              <a:gd name="connsiteX204" fmla="*/ 681987 w 12192000"/>
              <a:gd name="connsiteY204" fmla="*/ 2216757 h 2237474"/>
              <a:gd name="connsiteX205" fmla="*/ 669923 w 12192000"/>
              <a:gd name="connsiteY205" fmla="*/ 2211682 h 2237474"/>
              <a:gd name="connsiteX206" fmla="*/ 648680 w 12192000"/>
              <a:gd name="connsiteY206" fmla="*/ 2206229 h 2237474"/>
              <a:gd name="connsiteX207" fmla="*/ 597225 w 12192000"/>
              <a:gd name="connsiteY207" fmla="*/ 2180999 h 2237474"/>
              <a:gd name="connsiteX208" fmla="*/ 558449 w 12192000"/>
              <a:gd name="connsiteY208" fmla="*/ 2182346 h 2237474"/>
              <a:gd name="connsiteX209" fmla="*/ 550517 w 12192000"/>
              <a:gd name="connsiteY209" fmla="*/ 2182060 h 2237474"/>
              <a:gd name="connsiteX210" fmla="*/ 550309 w 12192000"/>
              <a:gd name="connsiteY210" fmla="*/ 2181825 h 2237474"/>
              <a:gd name="connsiteX211" fmla="*/ 541836 w 12192000"/>
              <a:gd name="connsiteY211" fmla="*/ 2181063 h 2237474"/>
              <a:gd name="connsiteX212" fmla="*/ 536057 w 12192000"/>
              <a:gd name="connsiteY212" fmla="*/ 2181537 h 2237474"/>
              <a:gd name="connsiteX213" fmla="*/ 520671 w 12192000"/>
              <a:gd name="connsiteY213" fmla="*/ 2180980 h 2237474"/>
              <a:gd name="connsiteX214" fmla="*/ 515024 w 12192000"/>
              <a:gd name="connsiteY214" fmla="*/ 2179258 h 2237474"/>
              <a:gd name="connsiteX215" fmla="*/ 512278 w 12192000"/>
              <a:gd name="connsiteY215" fmla="*/ 2176369 h 2237474"/>
              <a:gd name="connsiteX216" fmla="*/ 480419 w 12192000"/>
              <a:gd name="connsiteY216" fmla="*/ 2167807 h 2237474"/>
              <a:gd name="connsiteX217" fmla="*/ 413835 w 12192000"/>
              <a:gd name="connsiteY217" fmla="*/ 2156783 h 2237474"/>
              <a:gd name="connsiteX218" fmla="*/ 376513 w 12192000"/>
              <a:gd name="connsiteY218" fmla="*/ 2154014 h 2237474"/>
              <a:gd name="connsiteX219" fmla="*/ 273386 w 12192000"/>
              <a:gd name="connsiteY219" fmla="*/ 2142551 h 2237474"/>
              <a:gd name="connsiteX220" fmla="*/ 169207 w 12192000"/>
              <a:gd name="connsiteY220" fmla="*/ 2128100 h 2237474"/>
              <a:gd name="connsiteX221" fmla="*/ 93149 w 12192000"/>
              <a:gd name="connsiteY221" fmla="*/ 2105324 h 2237474"/>
              <a:gd name="connsiteX222" fmla="*/ 88109 w 12192000"/>
              <a:gd name="connsiteY222" fmla="*/ 2106704 h 2237474"/>
              <a:gd name="connsiteX223" fmla="*/ 80022 w 12192000"/>
              <a:gd name="connsiteY223" fmla="*/ 2107254 h 2237474"/>
              <a:gd name="connsiteX224" fmla="*/ 79717 w 12192000"/>
              <a:gd name="connsiteY224" fmla="*/ 2107046 h 2237474"/>
              <a:gd name="connsiteX225" fmla="*/ 72352 w 12192000"/>
              <a:gd name="connsiteY225" fmla="*/ 2107991 h 2237474"/>
              <a:gd name="connsiteX226" fmla="*/ 37645 w 12192000"/>
              <a:gd name="connsiteY226" fmla="*/ 2115401 h 2237474"/>
              <a:gd name="connsiteX227" fmla="*/ 4572 w 12192000"/>
              <a:gd name="connsiteY227" fmla="*/ 2111091 h 2237474"/>
              <a:gd name="connsiteX228" fmla="*/ 0 w 12192000"/>
              <a:gd name="connsiteY228" fmla="*/ 2110468 h 2237474"/>
              <a:gd name="connsiteX229" fmla="*/ 0 w 12192000"/>
              <a:gd name="connsiteY22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79383 w 12192000"/>
              <a:gd name="connsiteY88" fmla="*/ 1641496 h 2237474"/>
              <a:gd name="connsiteX89" fmla="*/ 6900177 w 12192000"/>
              <a:gd name="connsiteY89" fmla="*/ 1636016 h 2237474"/>
              <a:gd name="connsiteX90" fmla="*/ 6795372 w 12192000"/>
              <a:gd name="connsiteY90" fmla="*/ 1644845 h 2237474"/>
              <a:gd name="connsiteX91" fmla="*/ 6692251 w 12192000"/>
              <a:gd name="connsiteY91" fmla="*/ 1656357 h 2237474"/>
              <a:gd name="connsiteX92" fmla="*/ 6655235 w 12192000"/>
              <a:gd name="connsiteY92" fmla="*/ 1661869 h 2237474"/>
              <a:gd name="connsiteX93" fmla="*/ 6587857 w 12192000"/>
              <a:gd name="connsiteY93" fmla="*/ 1665769 h 2237474"/>
              <a:gd name="connsiteX94" fmla="*/ 6554894 w 12192000"/>
              <a:gd name="connsiteY94" fmla="*/ 1664428 h 2237474"/>
              <a:gd name="connsiteX95" fmla="*/ 6516595 w 12192000"/>
              <a:gd name="connsiteY95" fmla="*/ 1667475 h 2237474"/>
              <a:gd name="connsiteX96" fmla="*/ 6508541 w 12192000"/>
              <a:gd name="connsiteY96" fmla="*/ 1668757 h 2237474"/>
              <a:gd name="connsiteX97" fmla="*/ 6471012 w 12192000"/>
              <a:gd name="connsiteY97" fmla="*/ 1678604 h 2237474"/>
              <a:gd name="connsiteX98" fmla="*/ 6415265 w 12192000"/>
              <a:gd name="connsiteY98" fmla="*/ 1665317 h 2237474"/>
              <a:gd name="connsiteX99" fmla="*/ 6364035 w 12192000"/>
              <a:gd name="connsiteY99" fmla="*/ 1667683 h 2237474"/>
              <a:gd name="connsiteX100" fmla="*/ 6280959 w 12192000"/>
              <a:gd name="connsiteY100" fmla="*/ 1689329 h 2237474"/>
              <a:gd name="connsiteX101" fmla="*/ 6243319 w 12192000"/>
              <a:gd name="connsiteY101" fmla="*/ 1695560 h 2237474"/>
              <a:gd name="connsiteX102" fmla="*/ 6098321 w 12192000"/>
              <a:gd name="connsiteY102" fmla="*/ 1721646 h 2237474"/>
              <a:gd name="connsiteX103" fmla="*/ 5880652 w 12192000"/>
              <a:gd name="connsiteY103" fmla="*/ 1779643 h 2237474"/>
              <a:gd name="connsiteX104" fmla="*/ 5785959 w 12192000"/>
              <a:gd name="connsiteY104" fmla="*/ 1775307 h 2237474"/>
              <a:gd name="connsiteX105" fmla="*/ 5643534 w 12192000"/>
              <a:gd name="connsiteY105" fmla="*/ 1802919 h 2237474"/>
              <a:gd name="connsiteX106" fmla="*/ 5518799 w 12192000"/>
              <a:gd name="connsiteY106" fmla="*/ 1818312 h 2237474"/>
              <a:gd name="connsiteX107" fmla="*/ 5505014 w 12192000"/>
              <a:gd name="connsiteY107" fmla="*/ 1819259 h 2237474"/>
              <a:gd name="connsiteX108" fmla="*/ 5453307 w 12192000"/>
              <a:gd name="connsiteY108" fmla="*/ 1815450 h 2237474"/>
              <a:gd name="connsiteX109" fmla="*/ 5364192 w 12192000"/>
              <a:gd name="connsiteY109" fmla="*/ 1826074 h 2237474"/>
              <a:gd name="connsiteX110" fmla="*/ 5350380 w 12192000"/>
              <a:gd name="connsiteY110" fmla="*/ 1830891 h 2237474"/>
              <a:gd name="connsiteX111" fmla="*/ 5259633 w 12192000"/>
              <a:gd name="connsiteY111" fmla="*/ 1837160 h 2237474"/>
              <a:gd name="connsiteX112" fmla="*/ 5197513 w 12192000"/>
              <a:gd name="connsiteY112" fmla="*/ 1844718 h 2237474"/>
              <a:gd name="connsiteX113" fmla="*/ 5184170 w 12192000"/>
              <a:gd name="connsiteY113" fmla="*/ 1849402 h 2237474"/>
              <a:gd name="connsiteX114" fmla="*/ 5168852 w 12192000"/>
              <a:gd name="connsiteY114" fmla="*/ 1844846 h 2237474"/>
              <a:gd name="connsiteX115" fmla="*/ 5164370 w 12192000"/>
              <a:gd name="connsiteY115" fmla="*/ 1840597 h 2237474"/>
              <a:gd name="connsiteX116" fmla="*/ 5114927 w 12192000"/>
              <a:gd name="connsiteY116" fmla="*/ 1847827 h 2237474"/>
              <a:gd name="connsiteX117" fmla="*/ 5108970 w 12192000"/>
              <a:gd name="connsiteY117" fmla="*/ 1847935 h 2237474"/>
              <a:gd name="connsiteX118" fmla="*/ 5067961 w 12192000"/>
              <a:gd name="connsiteY118" fmla="*/ 1845917 h 2237474"/>
              <a:gd name="connsiteX119" fmla="*/ 5007075 w 12192000"/>
              <a:gd name="connsiteY119" fmla="*/ 1838626 h 2237474"/>
              <a:gd name="connsiteX120" fmla="*/ 4944087 w 12192000"/>
              <a:gd name="connsiteY120" fmla="*/ 1823332 h 2237474"/>
              <a:gd name="connsiteX121" fmla="*/ 4907662 w 12192000"/>
              <a:gd name="connsiteY121" fmla="*/ 1816900 h 2237474"/>
              <a:gd name="connsiteX122" fmla="*/ 4882386 w 12192000"/>
              <a:gd name="connsiteY122" fmla="*/ 1809844 h 2237474"/>
              <a:gd name="connsiteX123" fmla="*/ 4811440 w 12192000"/>
              <a:gd name="connsiteY123" fmla="*/ 1804655 h 2237474"/>
              <a:gd name="connsiteX124" fmla="*/ 4691075 w 12192000"/>
              <a:gd name="connsiteY124" fmla="*/ 1801389 h 2237474"/>
              <a:gd name="connsiteX125" fmla="*/ 4611738 w 12192000"/>
              <a:gd name="connsiteY125" fmla="*/ 1776964 h 2237474"/>
              <a:gd name="connsiteX126" fmla="*/ 4560070 w 12192000"/>
              <a:gd name="connsiteY126" fmla="*/ 1785640 h 2237474"/>
              <a:gd name="connsiteX127" fmla="*/ 4536503 w 12192000"/>
              <a:gd name="connsiteY127" fmla="*/ 1785334 h 2237474"/>
              <a:gd name="connsiteX128" fmla="*/ 4513724 w 12192000"/>
              <a:gd name="connsiteY128" fmla="*/ 1791996 h 2237474"/>
              <a:gd name="connsiteX129" fmla="*/ 4459810 w 12192000"/>
              <a:gd name="connsiteY129" fmla="*/ 1797886 h 2237474"/>
              <a:gd name="connsiteX130" fmla="*/ 4379064 w 12192000"/>
              <a:gd name="connsiteY130" fmla="*/ 1817177 h 2237474"/>
              <a:gd name="connsiteX131" fmla="*/ 4319209 w 12192000"/>
              <a:gd name="connsiteY131" fmla="*/ 1834833 h 2237474"/>
              <a:gd name="connsiteX132" fmla="*/ 4290981 w 12192000"/>
              <a:gd name="connsiteY132" fmla="*/ 1839677 h 2237474"/>
              <a:gd name="connsiteX133" fmla="*/ 4285792 w 12192000"/>
              <a:gd name="connsiteY133" fmla="*/ 1836231 h 2237474"/>
              <a:gd name="connsiteX134" fmla="*/ 4238372 w 12192000"/>
              <a:gd name="connsiteY134" fmla="*/ 1851480 h 2237474"/>
              <a:gd name="connsiteX135" fmla="*/ 4232517 w 12192000"/>
              <a:gd name="connsiteY135" fmla="*/ 1852567 h 2237474"/>
              <a:gd name="connsiteX136" fmla="*/ 4191732 w 12192000"/>
              <a:gd name="connsiteY136" fmla="*/ 1857328 h 2237474"/>
              <a:gd name="connsiteX137" fmla="*/ 4065532 w 12192000"/>
              <a:gd name="connsiteY137" fmla="*/ 1855477 h 2237474"/>
              <a:gd name="connsiteX138" fmla="*/ 4028460 w 12192000"/>
              <a:gd name="connsiteY138" fmla="*/ 1855137 h 2237474"/>
              <a:gd name="connsiteX139" fmla="*/ 4002267 w 12192000"/>
              <a:gd name="connsiteY139" fmla="*/ 1852352 h 2237474"/>
              <a:gd name="connsiteX140" fmla="*/ 3931396 w 12192000"/>
              <a:gd name="connsiteY140" fmla="*/ 1858915 h 2237474"/>
              <a:gd name="connsiteX141" fmla="*/ 3812162 w 12192000"/>
              <a:gd name="connsiteY141" fmla="*/ 1875501 h 2237474"/>
              <a:gd name="connsiteX142" fmla="*/ 3729530 w 12192000"/>
              <a:gd name="connsiteY142" fmla="*/ 1864513 h 2237474"/>
              <a:gd name="connsiteX143" fmla="*/ 3680177 w 12192000"/>
              <a:gd name="connsiteY143" fmla="*/ 1881552 h 2237474"/>
              <a:gd name="connsiteX144" fmla="*/ 3567259 w 12192000"/>
              <a:gd name="connsiteY144" fmla="*/ 1893482 h 2237474"/>
              <a:gd name="connsiteX145" fmla="*/ 3405770 w 12192000"/>
              <a:gd name="connsiteY145" fmla="*/ 1904591 h 2237474"/>
              <a:gd name="connsiteX146" fmla="*/ 3280097 w 12192000"/>
              <a:gd name="connsiteY146" fmla="*/ 1919610 h 2237474"/>
              <a:gd name="connsiteX147" fmla="*/ 3123424 w 12192000"/>
              <a:gd name="connsiteY147" fmla="*/ 1952930 h 2237474"/>
              <a:gd name="connsiteX148" fmla="*/ 3009910 w 12192000"/>
              <a:gd name="connsiteY148" fmla="*/ 1957866 h 2237474"/>
              <a:gd name="connsiteX149" fmla="*/ 2995934 w 12192000"/>
              <a:gd name="connsiteY149" fmla="*/ 1967085 h 2237474"/>
              <a:gd name="connsiteX150" fmla="*/ 2980071 w 12192000"/>
              <a:gd name="connsiteY150" fmla="*/ 1972988 h 2237474"/>
              <a:gd name="connsiteX151" fmla="*/ 2978094 w 12192000"/>
              <a:gd name="connsiteY151" fmla="*/ 1972369 h 2237474"/>
              <a:gd name="connsiteX152" fmla="*/ 2942858 w 12192000"/>
              <a:gd name="connsiteY152" fmla="*/ 1981367 h 2237474"/>
              <a:gd name="connsiteX153" fmla="*/ 2875436 w 12192000"/>
              <a:gd name="connsiteY153" fmla="*/ 1996977 h 2237474"/>
              <a:gd name="connsiteX154" fmla="*/ 2874892 w 12192000"/>
              <a:gd name="connsiteY154" fmla="*/ 1996085 h 2237474"/>
              <a:gd name="connsiteX155" fmla="*/ 2864145 w 12192000"/>
              <a:gd name="connsiteY155" fmla="*/ 1994061 h 2237474"/>
              <a:gd name="connsiteX156" fmla="*/ 2843662 w 12192000"/>
              <a:gd name="connsiteY156" fmla="*/ 1992498 h 2237474"/>
              <a:gd name="connsiteX157" fmla="*/ 2796128 w 12192000"/>
              <a:gd name="connsiteY157" fmla="*/ 1976403 h 2237474"/>
              <a:gd name="connsiteX158" fmla="*/ 2756784 w 12192000"/>
              <a:gd name="connsiteY158" fmla="*/ 1985116 h 2237474"/>
              <a:gd name="connsiteX159" fmla="*/ 2748833 w 12192000"/>
              <a:gd name="connsiteY159" fmla="*/ 1986323 h 2237474"/>
              <a:gd name="connsiteX160" fmla="*/ 2748661 w 12192000"/>
              <a:gd name="connsiteY160" fmla="*/ 1986122 h 2237474"/>
              <a:gd name="connsiteX161" fmla="*/ 2740251 w 12192000"/>
              <a:gd name="connsiteY161" fmla="*/ 1986946 h 2237474"/>
              <a:gd name="connsiteX162" fmla="*/ 2718916 w 12192000"/>
              <a:gd name="connsiteY162" fmla="*/ 1990867 h 2237474"/>
              <a:gd name="connsiteX163" fmla="*/ 2713522 w 12192000"/>
              <a:gd name="connsiteY163" fmla="*/ 1990173 h 2237474"/>
              <a:gd name="connsiteX164" fmla="*/ 2680597 w 12192000"/>
              <a:gd name="connsiteY164" fmla="*/ 1984996 h 2237474"/>
              <a:gd name="connsiteX165" fmla="*/ 2578178 w 12192000"/>
              <a:gd name="connsiteY165" fmla="*/ 1990531 h 2237474"/>
              <a:gd name="connsiteX166" fmla="*/ 2476147 w 12192000"/>
              <a:gd name="connsiteY166" fmla="*/ 1998305 h 2237474"/>
              <a:gd name="connsiteX167" fmla="*/ 2373568 w 12192000"/>
              <a:gd name="connsiteY167" fmla="*/ 2003219 h 2237474"/>
              <a:gd name="connsiteX168" fmla="*/ 2321399 w 12192000"/>
              <a:gd name="connsiteY168" fmla="*/ 1989467 h 2237474"/>
              <a:gd name="connsiteX169" fmla="*/ 2315525 w 12192000"/>
              <a:gd name="connsiteY169" fmla="*/ 1989708 h 2237474"/>
              <a:gd name="connsiteX170" fmla="*/ 2300792 w 12192000"/>
              <a:gd name="connsiteY170" fmla="*/ 1994290 h 2237474"/>
              <a:gd name="connsiteX171" fmla="*/ 2295469 w 12192000"/>
              <a:gd name="connsiteY171" fmla="*/ 1996659 h 2237474"/>
              <a:gd name="connsiteX172" fmla="*/ 2287219 w 12192000"/>
              <a:gd name="connsiteY172" fmla="*/ 1998750 h 2237474"/>
              <a:gd name="connsiteX173" fmla="*/ 2286948 w 12192000"/>
              <a:gd name="connsiteY173" fmla="*/ 1998596 h 2237474"/>
              <a:gd name="connsiteX174" fmla="*/ 2243069 w 12192000"/>
              <a:gd name="connsiteY174" fmla="*/ 2015111 h 2237474"/>
              <a:gd name="connsiteX175" fmla="*/ 2186609 w 12192000"/>
              <a:gd name="connsiteY175" fmla="*/ 2008263 h 2237474"/>
              <a:gd name="connsiteX176" fmla="*/ 2164831 w 12192000"/>
              <a:gd name="connsiteY176" fmla="*/ 2010143 h 2237474"/>
              <a:gd name="connsiteX177" fmla="*/ 2152836 w 12192000"/>
              <a:gd name="connsiteY177" fmla="*/ 2010048 h 2237474"/>
              <a:gd name="connsiteX178" fmla="*/ 2117102 w 12192000"/>
              <a:gd name="connsiteY178" fmla="*/ 2023004 h 2237474"/>
              <a:gd name="connsiteX179" fmla="*/ 2111935 w 12192000"/>
              <a:gd name="connsiteY179" fmla="*/ 2023163 h 2237474"/>
              <a:gd name="connsiteX180" fmla="*/ 2089991 w 12192000"/>
              <a:gd name="connsiteY180" fmla="*/ 2034193 h 2237474"/>
              <a:gd name="connsiteX181" fmla="*/ 2058061 w 12192000"/>
              <a:gd name="connsiteY181" fmla="*/ 2047942 h 2237474"/>
              <a:gd name="connsiteX182" fmla="*/ 2055737 w 12192000"/>
              <a:gd name="connsiteY182" fmla="*/ 2047704 h 2237474"/>
              <a:gd name="connsiteX183" fmla="*/ 2042244 w 12192000"/>
              <a:gd name="connsiteY183" fmla="*/ 2055560 h 2237474"/>
              <a:gd name="connsiteX184" fmla="*/ 1976224 w 12192000"/>
              <a:gd name="connsiteY184" fmla="*/ 2074257 h 2237474"/>
              <a:gd name="connsiteX185" fmla="*/ 1877728 w 12192000"/>
              <a:gd name="connsiteY185" fmla="*/ 2101004 h 2237474"/>
              <a:gd name="connsiteX186" fmla="*/ 1759056 w 12192000"/>
              <a:gd name="connsiteY186" fmla="*/ 2125608 h 2237474"/>
              <a:gd name="connsiteX187" fmla="*/ 1637948 w 12192000"/>
              <a:gd name="connsiteY187" fmla="*/ 2172597 h 2237474"/>
              <a:gd name="connsiteX188" fmla="*/ 1434549 w 12192000"/>
              <a:gd name="connsiteY188" fmla="*/ 2234522 h 2237474"/>
              <a:gd name="connsiteX189" fmla="*/ 1398481 w 12192000"/>
              <a:gd name="connsiteY189" fmla="*/ 2237074 h 2237474"/>
              <a:gd name="connsiteX190" fmla="*/ 1398407 w 12192000"/>
              <a:gd name="connsiteY190" fmla="*/ 2237095 h 2237474"/>
              <a:gd name="connsiteX191" fmla="*/ 1370962 w 12192000"/>
              <a:gd name="connsiteY191" fmla="*/ 2237474 h 2237474"/>
              <a:gd name="connsiteX192" fmla="*/ 1356367 w 12192000"/>
              <a:gd name="connsiteY192" fmla="*/ 2235089 h 2237474"/>
              <a:gd name="connsiteX193" fmla="*/ 1324828 w 12192000"/>
              <a:gd name="connsiteY193" fmla="*/ 2231968 h 2237474"/>
              <a:gd name="connsiteX194" fmla="*/ 1297744 w 12192000"/>
              <a:gd name="connsiteY194" fmla="*/ 2235849 h 2237474"/>
              <a:gd name="connsiteX195" fmla="*/ 1286236 w 12192000"/>
              <a:gd name="connsiteY195" fmla="*/ 2233135 h 2237474"/>
              <a:gd name="connsiteX196" fmla="*/ 1283504 w 12192000"/>
              <a:gd name="connsiteY196" fmla="*/ 2233797 h 2237474"/>
              <a:gd name="connsiteX197" fmla="*/ 1279765 w 12192000"/>
              <a:gd name="connsiteY197" fmla="*/ 2229639 h 2237474"/>
              <a:gd name="connsiteX198" fmla="*/ 1195347 w 12192000"/>
              <a:gd name="connsiteY198" fmla="*/ 2212354 h 2237474"/>
              <a:gd name="connsiteX199" fmla="*/ 970251 w 12192000"/>
              <a:gd name="connsiteY199" fmla="*/ 2221029 h 2237474"/>
              <a:gd name="connsiteX200" fmla="*/ 812914 w 12192000"/>
              <a:gd name="connsiteY200" fmla="*/ 2202752 h 2237474"/>
              <a:gd name="connsiteX201" fmla="*/ 800195 w 12192000"/>
              <a:gd name="connsiteY201" fmla="*/ 2209407 h 2237474"/>
              <a:gd name="connsiteX202" fmla="*/ 784978 w 12192000"/>
              <a:gd name="connsiteY202" fmla="*/ 2212360 h 2237474"/>
              <a:gd name="connsiteX203" fmla="*/ 681987 w 12192000"/>
              <a:gd name="connsiteY203" fmla="*/ 2216757 h 2237474"/>
              <a:gd name="connsiteX204" fmla="*/ 669923 w 12192000"/>
              <a:gd name="connsiteY204" fmla="*/ 2211682 h 2237474"/>
              <a:gd name="connsiteX205" fmla="*/ 648680 w 12192000"/>
              <a:gd name="connsiteY205" fmla="*/ 2206229 h 2237474"/>
              <a:gd name="connsiteX206" fmla="*/ 597225 w 12192000"/>
              <a:gd name="connsiteY206" fmla="*/ 2180999 h 2237474"/>
              <a:gd name="connsiteX207" fmla="*/ 558449 w 12192000"/>
              <a:gd name="connsiteY207" fmla="*/ 2182346 h 2237474"/>
              <a:gd name="connsiteX208" fmla="*/ 550517 w 12192000"/>
              <a:gd name="connsiteY208" fmla="*/ 2182060 h 2237474"/>
              <a:gd name="connsiteX209" fmla="*/ 550309 w 12192000"/>
              <a:gd name="connsiteY209" fmla="*/ 2181825 h 2237474"/>
              <a:gd name="connsiteX210" fmla="*/ 541836 w 12192000"/>
              <a:gd name="connsiteY210" fmla="*/ 2181063 h 2237474"/>
              <a:gd name="connsiteX211" fmla="*/ 536057 w 12192000"/>
              <a:gd name="connsiteY211" fmla="*/ 2181537 h 2237474"/>
              <a:gd name="connsiteX212" fmla="*/ 520671 w 12192000"/>
              <a:gd name="connsiteY212" fmla="*/ 2180980 h 2237474"/>
              <a:gd name="connsiteX213" fmla="*/ 515024 w 12192000"/>
              <a:gd name="connsiteY213" fmla="*/ 2179258 h 2237474"/>
              <a:gd name="connsiteX214" fmla="*/ 512278 w 12192000"/>
              <a:gd name="connsiteY214" fmla="*/ 2176369 h 2237474"/>
              <a:gd name="connsiteX215" fmla="*/ 480419 w 12192000"/>
              <a:gd name="connsiteY215" fmla="*/ 2167807 h 2237474"/>
              <a:gd name="connsiteX216" fmla="*/ 413835 w 12192000"/>
              <a:gd name="connsiteY216" fmla="*/ 2156783 h 2237474"/>
              <a:gd name="connsiteX217" fmla="*/ 376513 w 12192000"/>
              <a:gd name="connsiteY217" fmla="*/ 2154014 h 2237474"/>
              <a:gd name="connsiteX218" fmla="*/ 273386 w 12192000"/>
              <a:gd name="connsiteY218" fmla="*/ 2142551 h 2237474"/>
              <a:gd name="connsiteX219" fmla="*/ 169207 w 12192000"/>
              <a:gd name="connsiteY219" fmla="*/ 2128100 h 2237474"/>
              <a:gd name="connsiteX220" fmla="*/ 93149 w 12192000"/>
              <a:gd name="connsiteY220" fmla="*/ 2105324 h 2237474"/>
              <a:gd name="connsiteX221" fmla="*/ 88109 w 12192000"/>
              <a:gd name="connsiteY221" fmla="*/ 2106704 h 2237474"/>
              <a:gd name="connsiteX222" fmla="*/ 80022 w 12192000"/>
              <a:gd name="connsiteY222" fmla="*/ 2107254 h 2237474"/>
              <a:gd name="connsiteX223" fmla="*/ 79717 w 12192000"/>
              <a:gd name="connsiteY223" fmla="*/ 2107046 h 2237474"/>
              <a:gd name="connsiteX224" fmla="*/ 72352 w 12192000"/>
              <a:gd name="connsiteY224" fmla="*/ 2107991 h 2237474"/>
              <a:gd name="connsiteX225" fmla="*/ 37645 w 12192000"/>
              <a:gd name="connsiteY225" fmla="*/ 2115401 h 2237474"/>
              <a:gd name="connsiteX226" fmla="*/ 4572 w 12192000"/>
              <a:gd name="connsiteY226" fmla="*/ 2111091 h 2237474"/>
              <a:gd name="connsiteX227" fmla="*/ 0 w 12192000"/>
              <a:gd name="connsiteY227" fmla="*/ 2110468 h 2237474"/>
              <a:gd name="connsiteX228" fmla="*/ 0 w 12192000"/>
              <a:gd name="connsiteY22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00177 w 12192000"/>
              <a:gd name="connsiteY88" fmla="*/ 1636016 h 2237474"/>
              <a:gd name="connsiteX89" fmla="*/ 6795372 w 12192000"/>
              <a:gd name="connsiteY89" fmla="*/ 1644845 h 2237474"/>
              <a:gd name="connsiteX90" fmla="*/ 6692251 w 12192000"/>
              <a:gd name="connsiteY90" fmla="*/ 1656357 h 2237474"/>
              <a:gd name="connsiteX91" fmla="*/ 6655235 w 12192000"/>
              <a:gd name="connsiteY91" fmla="*/ 1661869 h 2237474"/>
              <a:gd name="connsiteX92" fmla="*/ 6587857 w 12192000"/>
              <a:gd name="connsiteY92" fmla="*/ 1665769 h 2237474"/>
              <a:gd name="connsiteX93" fmla="*/ 6554894 w 12192000"/>
              <a:gd name="connsiteY93" fmla="*/ 1664428 h 2237474"/>
              <a:gd name="connsiteX94" fmla="*/ 6516595 w 12192000"/>
              <a:gd name="connsiteY94" fmla="*/ 1667475 h 2237474"/>
              <a:gd name="connsiteX95" fmla="*/ 6508541 w 12192000"/>
              <a:gd name="connsiteY95" fmla="*/ 1668757 h 2237474"/>
              <a:gd name="connsiteX96" fmla="*/ 6471012 w 12192000"/>
              <a:gd name="connsiteY96" fmla="*/ 1678604 h 2237474"/>
              <a:gd name="connsiteX97" fmla="*/ 6415265 w 12192000"/>
              <a:gd name="connsiteY97" fmla="*/ 1665317 h 2237474"/>
              <a:gd name="connsiteX98" fmla="*/ 6364035 w 12192000"/>
              <a:gd name="connsiteY98" fmla="*/ 1667683 h 2237474"/>
              <a:gd name="connsiteX99" fmla="*/ 6280959 w 12192000"/>
              <a:gd name="connsiteY99" fmla="*/ 1689329 h 2237474"/>
              <a:gd name="connsiteX100" fmla="*/ 6243319 w 12192000"/>
              <a:gd name="connsiteY100" fmla="*/ 1695560 h 2237474"/>
              <a:gd name="connsiteX101" fmla="*/ 6098321 w 12192000"/>
              <a:gd name="connsiteY101" fmla="*/ 1721646 h 2237474"/>
              <a:gd name="connsiteX102" fmla="*/ 5880652 w 12192000"/>
              <a:gd name="connsiteY102" fmla="*/ 1779643 h 2237474"/>
              <a:gd name="connsiteX103" fmla="*/ 5785959 w 12192000"/>
              <a:gd name="connsiteY103" fmla="*/ 1775307 h 2237474"/>
              <a:gd name="connsiteX104" fmla="*/ 5643534 w 12192000"/>
              <a:gd name="connsiteY104" fmla="*/ 1802919 h 2237474"/>
              <a:gd name="connsiteX105" fmla="*/ 5518799 w 12192000"/>
              <a:gd name="connsiteY105" fmla="*/ 1818312 h 2237474"/>
              <a:gd name="connsiteX106" fmla="*/ 5505014 w 12192000"/>
              <a:gd name="connsiteY106" fmla="*/ 1819259 h 2237474"/>
              <a:gd name="connsiteX107" fmla="*/ 5453307 w 12192000"/>
              <a:gd name="connsiteY107" fmla="*/ 1815450 h 2237474"/>
              <a:gd name="connsiteX108" fmla="*/ 5364192 w 12192000"/>
              <a:gd name="connsiteY108" fmla="*/ 1826074 h 2237474"/>
              <a:gd name="connsiteX109" fmla="*/ 5350380 w 12192000"/>
              <a:gd name="connsiteY109" fmla="*/ 1830891 h 2237474"/>
              <a:gd name="connsiteX110" fmla="*/ 5259633 w 12192000"/>
              <a:gd name="connsiteY110" fmla="*/ 1837160 h 2237474"/>
              <a:gd name="connsiteX111" fmla="*/ 5197513 w 12192000"/>
              <a:gd name="connsiteY111" fmla="*/ 1844718 h 2237474"/>
              <a:gd name="connsiteX112" fmla="*/ 5184170 w 12192000"/>
              <a:gd name="connsiteY112" fmla="*/ 1849402 h 2237474"/>
              <a:gd name="connsiteX113" fmla="*/ 5168852 w 12192000"/>
              <a:gd name="connsiteY113" fmla="*/ 1844846 h 2237474"/>
              <a:gd name="connsiteX114" fmla="*/ 5164370 w 12192000"/>
              <a:gd name="connsiteY114" fmla="*/ 1840597 h 2237474"/>
              <a:gd name="connsiteX115" fmla="*/ 5114927 w 12192000"/>
              <a:gd name="connsiteY115" fmla="*/ 1847827 h 2237474"/>
              <a:gd name="connsiteX116" fmla="*/ 5108970 w 12192000"/>
              <a:gd name="connsiteY116" fmla="*/ 1847935 h 2237474"/>
              <a:gd name="connsiteX117" fmla="*/ 5067961 w 12192000"/>
              <a:gd name="connsiteY117" fmla="*/ 1845917 h 2237474"/>
              <a:gd name="connsiteX118" fmla="*/ 5007075 w 12192000"/>
              <a:gd name="connsiteY118" fmla="*/ 1838626 h 2237474"/>
              <a:gd name="connsiteX119" fmla="*/ 4944087 w 12192000"/>
              <a:gd name="connsiteY119" fmla="*/ 1823332 h 2237474"/>
              <a:gd name="connsiteX120" fmla="*/ 4907662 w 12192000"/>
              <a:gd name="connsiteY120" fmla="*/ 1816900 h 2237474"/>
              <a:gd name="connsiteX121" fmla="*/ 4882386 w 12192000"/>
              <a:gd name="connsiteY121" fmla="*/ 1809844 h 2237474"/>
              <a:gd name="connsiteX122" fmla="*/ 4811440 w 12192000"/>
              <a:gd name="connsiteY122" fmla="*/ 1804655 h 2237474"/>
              <a:gd name="connsiteX123" fmla="*/ 4691075 w 12192000"/>
              <a:gd name="connsiteY123" fmla="*/ 1801389 h 2237474"/>
              <a:gd name="connsiteX124" fmla="*/ 4611738 w 12192000"/>
              <a:gd name="connsiteY124" fmla="*/ 1776964 h 2237474"/>
              <a:gd name="connsiteX125" fmla="*/ 4560070 w 12192000"/>
              <a:gd name="connsiteY125" fmla="*/ 1785640 h 2237474"/>
              <a:gd name="connsiteX126" fmla="*/ 4536503 w 12192000"/>
              <a:gd name="connsiteY126" fmla="*/ 1785334 h 2237474"/>
              <a:gd name="connsiteX127" fmla="*/ 4513724 w 12192000"/>
              <a:gd name="connsiteY127" fmla="*/ 1791996 h 2237474"/>
              <a:gd name="connsiteX128" fmla="*/ 4459810 w 12192000"/>
              <a:gd name="connsiteY128" fmla="*/ 1797886 h 2237474"/>
              <a:gd name="connsiteX129" fmla="*/ 4379064 w 12192000"/>
              <a:gd name="connsiteY129" fmla="*/ 1817177 h 2237474"/>
              <a:gd name="connsiteX130" fmla="*/ 4319209 w 12192000"/>
              <a:gd name="connsiteY130" fmla="*/ 1834833 h 2237474"/>
              <a:gd name="connsiteX131" fmla="*/ 4290981 w 12192000"/>
              <a:gd name="connsiteY131" fmla="*/ 1839677 h 2237474"/>
              <a:gd name="connsiteX132" fmla="*/ 4285792 w 12192000"/>
              <a:gd name="connsiteY132" fmla="*/ 1836231 h 2237474"/>
              <a:gd name="connsiteX133" fmla="*/ 4238372 w 12192000"/>
              <a:gd name="connsiteY133" fmla="*/ 1851480 h 2237474"/>
              <a:gd name="connsiteX134" fmla="*/ 4232517 w 12192000"/>
              <a:gd name="connsiteY134" fmla="*/ 1852567 h 2237474"/>
              <a:gd name="connsiteX135" fmla="*/ 4191732 w 12192000"/>
              <a:gd name="connsiteY135" fmla="*/ 1857328 h 2237474"/>
              <a:gd name="connsiteX136" fmla="*/ 4065532 w 12192000"/>
              <a:gd name="connsiteY136" fmla="*/ 1855477 h 2237474"/>
              <a:gd name="connsiteX137" fmla="*/ 4028460 w 12192000"/>
              <a:gd name="connsiteY137" fmla="*/ 1855137 h 2237474"/>
              <a:gd name="connsiteX138" fmla="*/ 4002267 w 12192000"/>
              <a:gd name="connsiteY138" fmla="*/ 1852352 h 2237474"/>
              <a:gd name="connsiteX139" fmla="*/ 3931396 w 12192000"/>
              <a:gd name="connsiteY139" fmla="*/ 1858915 h 2237474"/>
              <a:gd name="connsiteX140" fmla="*/ 3812162 w 12192000"/>
              <a:gd name="connsiteY140" fmla="*/ 1875501 h 2237474"/>
              <a:gd name="connsiteX141" fmla="*/ 3729530 w 12192000"/>
              <a:gd name="connsiteY141" fmla="*/ 1864513 h 2237474"/>
              <a:gd name="connsiteX142" fmla="*/ 3680177 w 12192000"/>
              <a:gd name="connsiteY142" fmla="*/ 1881552 h 2237474"/>
              <a:gd name="connsiteX143" fmla="*/ 3567259 w 12192000"/>
              <a:gd name="connsiteY143" fmla="*/ 1893482 h 2237474"/>
              <a:gd name="connsiteX144" fmla="*/ 3405770 w 12192000"/>
              <a:gd name="connsiteY144" fmla="*/ 1904591 h 2237474"/>
              <a:gd name="connsiteX145" fmla="*/ 3280097 w 12192000"/>
              <a:gd name="connsiteY145" fmla="*/ 1919610 h 2237474"/>
              <a:gd name="connsiteX146" fmla="*/ 3123424 w 12192000"/>
              <a:gd name="connsiteY146" fmla="*/ 1952930 h 2237474"/>
              <a:gd name="connsiteX147" fmla="*/ 3009910 w 12192000"/>
              <a:gd name="connsiteY147" fmla="*/ 1957866 h 2237474"/>
              <a:gd name="connsiteX148" fmla="*/ 2995934 w 12192000"/>
              <a:gd name="connsiteY148" fmla="*/ 1967085 h 2237474"/>
              <a:gd name="connsiteX149" fmla="*/ 2980071 w 12192000"/>
              <a:gd name="connsiteY149" fmla="*/ 1972988 h 2237474"/>
              <a:gd name="connsiteX150" fmla="*/ 2978094 w 12192000"/>
              <a:gd name="connsiteY150" fmla="*/ 1972369 h 2237474"/>
              <a:gd name="connsiteX151" fmla="*/ 2942858 w 12192000"/>
              <a:gd name="connsiteY151" fmla="*/ 1981367 h 2237474"/>
              <a:gd name="connsiteX152" fmla="*/ 2875436 w 12192000"/>
              <a:gd name="connsiteY152" fmla="*/ 1996977 h 2237474"/>
              <a:gd name="connsiteX153" fmla="*/ 2874892 w 12192000"/>
              <a:gd name="connsiteY153" fmla="*/ 1996085 h 2237474"/>
              <a:gd name="connsiteX154" fmla="*/ 2864145 w 12192000"/>
              <a:gd name="connsiteY154" fmla="*/ 1994061 h 2237474"/>
              <a:gd name="connsiteX155" fmla="*/ 2843662 w 12192000"/>
              <a:gd name="connsiteY155" fmla="*/ 1992498 h 2237474"/>
              <a:gd name="connsiteX156" fmla="*/ 2796128 w 12192000"/>
              <a:gd name="connsiteY156" fmla="*/ 1976403 h 2237474"/>
              <a:gd name="connsiteX157" fmla="*/ 2756784 w 12192000"/>
              <a:gd name="connsiteY157" fmla="*/ 1985116 h 2237474"/>
              <a:gd name="connsiteX158" fmla="*/ 2748833 w 12192000"/>
              <a:gd name="connsiteY158" fmla="*/ 1986323 h 2237474"/>
              <a:gd name="connsiteX159" fmla="*/ 2748661 w 12192000"/>
              <a:gd name="connsiteY159" fmla="*/ 1986122 h 2237474"/>
              <a:gd name="connsiteX160" fmla="*/ 2740251 w 12192000"/>
              <a:gd name="connsiteY160" fmla="*/ 1986946 h 2237474"/>
              <a:gd name="connsiteX161" fmla="*/ 2718916 w 12192000"/>
              <a:gd name="connsiteY161" fmla="*/ 1990867 h 2237474"/>
              <a:gd name="connsiteX162" fmla="*/ 2713522 w 12192000"/>
              <a:gd name="connsiteY162" fmla="*/ 1990173 h 2237474"/>
              <a:gd name="connsiteX163" fmla="*/ 2680597 w 12192000"/>
              <a:gd name="connsiteY163" fmla="*/ 1984996 h 2237474"/>
              <a:gd name="connsiteX164" fmla="*/ 2578178 w 12192000"/>
              <a:gd name="connsiteY164" fmla="*/ 1990531 h 2237474"/>
              <a:gd name="connsiteX165" fmla="*/ 2476147 w 12192000"/>
              <a:gd name="connsiteY165" fmla="*/ 1998305 h 2237474"/>
              <a:gd name="connsiteX166" fmla="*/ 2373568 w 12192000"/>
              <a:gd name="connsiteY166" fmla="*/ 2003219 h 2237474"/>
              <a:gd name="connsiteX167" fmla="*/ 2321399 w 12192000"/>
              <a:gd name="connsiteY167" fmla="*/ 1989467 h 2237474"/>
              <a:gd name="connsiteX168" fmla="*/ 2315525 w 12192000"/>
              <a:gd name="connsiteY168" fmla="*/ 1989708 h 2237474"/>
              <a:gd name="connsiteX169" fmla="*/ 2300792 w 12192000"/>
              <a:gd name="connsiteY169" fmla="*/ 1994290 h 2237474"/>
              <a:gd name="connsiteX170" fmla="*/ 2295469 w 12192000"/>
              <a:gd name="connsiteY170" fmla="*/ 1996659 h 2237474"/>
              <a:gd name="connsiteX171" fmla="*/ 2287219 w 12192000"/>
              <a:gd name="connsiteY171" fmla="*/ 1998750 h 2237474"/>
              <a:gd name="connsiteX172" fmla="*/ 2286948 w 12192000"/>
              <a:gd name="connsiteY172" fmla="*/ 1998596 h 2237474"/>
              <a:gd name="connsiteX173" fmla="*/ 2243069 w 12192000"/>
              <a:gd name="connsiteY173" fmla="*/ 2015111 h 2237474"/>
              <a:gd name="connsiteX174" fmla="*/ 2186609 w 12192000"/>
              <a:gd name="connsiteY174" fmla="*/ 2008263 h 2237474"/>
              <a:gd name="connsiteX175" fmla="*/ 2164831 w 12192000"/>
              <a:gd name="connsiteY175" fmla="*/ 2010143 h 2237474"/>
              <a:gd name="connsiteX176" fmla="*/ 2152836 w 12192000"/>
              <a:gd name="connsiteY176" fmla="*/ 2010048 h 2237474"/>
              <a:gd name="connsiteX177" fmla="*/ 2117102 w 12192000"/>
              <a:gd name="connsiteY177" fmla="*/ 2023004 h 2237474"/>
              <a:gd name="connsiteX178" fmla="*/ 2111935 w 12192000"/>
              <a:gd name="connsiteY178" fmla="*/ 2023163 h 2237474"/>
              <a:gd name="connsiteX179" fmla="*/ 2089991 w 12192000"/>
              <a:gd name="connsiteY179" fmla="*/ 2034193 h 2237474"/>
              <a:gd name="connsiteX180" fmla="*/ 2058061 w 12192000"/>
              <a:gd name="connsiteY180" fmla="*/ 2047942 h 2237474"/>
              <a:gd name="connsiteX181" fmla="*/ 2055737 w 12192000"/>
              <a:gd name="connsiteY181" fmla="*/ 2047704 h 2237474"/>
              <a:gd name="connsiteX182" fmla="*/ 2042244 w 12192000"/>
              <a:gd name="connsiteY182" fmla="*/ 2055560 h 2237474"/>
              <a:gd name="connsiteX183" fmla="*/ 1976224 w 12192000"/>
              <a:gd name="connsiteY183" fmla="*/ 2074257 h 2237474"/>
              <a:gd name="connsiteX184" fmla="*/ 1877728 w 12192000"/>
              <a:gd name="connsiteY184" fmla="*/ 2101004 h 2237474"/>
              <a:gd name="connsiteX185" fmla="*/ 1759056 w 12192000"/>
              <a:gd name="connsiteY185" fmla="*/ 2125608 h 2237474"/>
              <a:gd name="connsiteX186" fmla="*/ 1637948 w 12192000"/>
              <a:gd name="connsiteY186" fmla="*/ 2172597 h 2237474"/>
              <a:gd name="connsiteX187" fmla="*/ 1434549 w 12192000"/>
              <a:gd name="connsiteY187" fmla="*/ 2234522 h 2237474"/>
              <a:gd name="connsiteX188" fmla="*/ 1398481 w 12192000"/>
              <a:gd name="connsiteY188" fmla="*/ 2237074 h 2237474"/>
              <a:gd name="connsiteX189" fmla="*/ 1398407 w 12192000"/>
              <a:gd name="connsiteY189" fmla="*/ 2237095 h 2237474"/>
              <a:gd name="connsiteX190" fmla="*/ 1370962 w 12192000"/>
              <a:gd name="connsiteY190" fmla="*/ 2237474 h 2237474"/>
              <a:gd name="connsiteX191" fmla="*/ 1356367 w 12192000"/>
              <a:gd name="connsiteY191" fmla="*/ 2235089 h 2237474"/>
              <a:gd name="connsiteX192" fmla="*/ 1324828 w 12192000"/>
              <a:gd name="connsiteY192" fmla="*/ 2231968 h 2237474"/>
              <a:gd name="connsiteX193" fmla="*/ 1297744 w 12192000"/>
              <a:gd name="connsiteY193" fmla="*/ 2235849 h 2237474"/>
              <a:gd name="connsiteX194" fmla="*/ 1286236 w 12192000"/>
              <a:gd name="connsiteY194" fmla="*/ 2233135 h 2237474"/>
              <a:gd name="connsiteX195" fmla="*/ 1283504 w 12192000"/>
              <a:gd name="connsiteY195" fmla="*/ 2233797 h 2237474"/>
              <a:gd name="connsiteX196" fmla="*/ 1279765 w 12192000"/>
              <a:gd name="connsiteY196" fmla="*/ 2229639 h 2237474"/>
              <a:gd name="connsiteX197" fmla="*/ 1195347 w 12192000"/>
              <a:gd name="connsiteY197" fmla="*/ 2212354 h 2237474"/>
              <a:gd name="connsiteX198" fmla="*/ 970251 w 12192000"/>
              <a:gd name="connsiteY198" fmla="*/ 2221029 h 2237474"/>
              <a:gd name="connsiteX199" fmla="*/ 812914 w 12192000"/>
              <a:gd name="connsiteY199" fmla="*/ 2202752 h 2237474"/>
              <a:gd name="connsiteX200" fmla="*/ 800195 w 12192000"/>
              <a:gd name="connsiteY200" fmla="*/ 2209407 h 2237474"/>
              <a:gd name="connsiteX201" fmla="*/ 784978 w 12192000"/>
              <a:gd name="connsiteY201" fmla="*/ 2212360 h 2237474"/>
              <a:gd name="connsiteX202" fmla="*/ 681987 w 12192000"/>
              <a:gd name="connsiteY202" fmla="*/ 2216757 h 2237474"/>
              <a:gd name="connsiteX203" fmla="*/ 669923 w 12192000"/>
              <a:gd name="connsiteY203" fmla="*/ 2211682 h 2237474"/>
              <a:gd name="connsiteX204" fmla="*/ 648680 w 12192000"/>
              <a:gd name="connsiteY204" fmla="*/ 2206229 h 2237474"/>
              <a:gd name="connsiteX205" fmla="*/ 597225 w 12192000"/>
              <a:gd name="connsiteY205" fmla="*/ 2180999 h 2237474"/>
              <a:gd name="connsiteX206" fmla="*/ 558449 w 12192000"/>
              <a:gd name="connsiteY206" fmla="*/ 2182346 h 2237474"/>
              <a:gd name="connsiteX207" fmla="*/ 550517 w 12192000"/>
              <a:gd name="connsiteY207" fmla="*/ 2182060 h 2237474"/>
              <a:gd name="connsiteX208" fmla="*/ 550309 w 12192000"/>
              <a:gd name="connsiteY208" fmla="*/ 2181825 h 2237474"/>
              <a:gd name="connsiteX209" fmla="*/ 541836 w 12192000"/>
              <a:gd name="connsiteY209" fmla="*/ 2181063 h 2237474"/>
              <a:gd name="connsiteX210" fmla="*/ 536057 w 12192000"/>
              <a:gd name="connsiteY210" fmla="*/ 2181537 h 2237474"/>
              <a:gd name="connsiteX211" fmla="*/ 520671 w 12192000"/>
              <a:gd name="connsiteY211" fmla="*/ 2180980 h 2237474"/>
              <a:gd name="connsiteX212" fmla="*/ 515024 w 12192000"/>
              <a:gd name="connsiteY212" fmla="*/ 2179258 h 2237474"/>
              <a:gd name="connsiteX213" fmla="*/ 512278 w 12192000"/>
              <a:gd name="connsiteY213" fmla="*/ 2176369 h 2237474"/>
              <a:gd name="connsiteX214" fmla="*/ 480419 w 12192000"/>
              <a:gd name="connsiteY214" fmla="*/ 2167807 h 2237474"/>
              <a:gd name="connsiteX215" fmla="*/ 413835 w 12192000"/>
              <a:gd name="connsiteY215" fmla="*/ 2156783 h 2237474"/>
              <a:gd name="connsiteX216" fmla="*/ 376513 w 12192000"/>
              <a:gd name="connsiteY216" fmla="*/ 2154014 h 2237474"/>
              <a:gd name="connsiteX217" fmla="*/ 273386 w 12192000"/>
              <a:gd name="connsiteY217" fmla="*/ 2142551 h 2237474"/>
              <a:gd name="connsiteX218" fmla="*/ 169207 w 12192000"/>
              <a:gd name="connsiteY218" fmla="*/ 2128100 h 2237474"/>
              <a:gd name="connsiteX219" fmla="*/ 93149 w 12192000"/>
              <a:gd name="connsiteY219" fmla="*/ 2105324 h 2237474"/>
              <a:gd name="connsiteX220" fmla="*/ 88109 w 12192000"/>
              <a:gd name="connsiteY220" fmla="*/ 2106704 h 2237474"/>
              <a:gd name="connsiteX221" fmla="*/ 80022 w 12192000"/>
              <a:gd name="connsiteY221" fmla="*/ 2107254 h 2237474"/>
              <a:gd name="connsiteX222" fmla="*/ 79717 w 12192000"/>
              <a:gd name="connsiteY222" fmla="*/ 2107046 h 2237474"/>
              <a:gd name="connsiteX223" fmla="*/ 72352 w 12192000"/>
              <a:gd name="connsiteY223" fmla="*/ 2107991 h 2237474"/>
              <a:gd name="connsiteX224" fmla="*/ 37645 w 12192000"/>
              <a:gd name="connsiteY224" fmla="*/ 2115401 h 2237474"/>
              <a:gd name="connsiteX225" fmla="*/ 4572 w 12192000"/>
              <a:gd name="connsiteY225" fmla="*/ 2111091 h 2237474"/>
              <a:gd name="connsiteX226" fmla="*/ 0 w 12192000"/>
              <a:gd name="connsiteY226" fmla="*/ 2110468 h 2237474"/>
              <a:gd name="connsiteX227" fmla="*/ 0 w 12192000"/>
              <a:gd name="connsiteY22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00177 w 12192000"/>
              <a:gd name="connsiteY87" fmla="*/ 1636016 h 2237474"/>
              <a:gd name="connsiteX88" fmla="*/ 6795372 w 12192000"/>
              <a:gd name="connsiteY88" fmla="*/ 1644845 h 2237474"/>
              <a:gd name="connsiteX89" fmla="*/ 6692251 w 12192000"/>
              <a:gd name="connsiteY89" fmla="*/ 1656357 h 2237474"/>
              <a:gd name="connsiteX90" fmla="*/ 6655235 w 12192000"/>
              <a:gd name="connsiteY90" fmla="*/ 1661869 h 2237474"/>
              <a:gd name="connsiteX91" fmla="*/ 6587857 w 12192000"/>
              <a:gd name="connsiteY91" fmla="*/ 1665769 h 2237474"/>
              <a:gd name="connsiteX92" fmla="*/ 6554894 w 12192000"/>
              <a:gd name="connsiteY92" fmla="*/ 1664428 h 2237474"/>
              <a:gd name="connsiteX93" fmla="*/ 6516595 w 12192000"/>
              <a:gd name="connsiteY93" fmla="*/ 1667475 h 2237474"/>
              <a:gd name="connsiteX94" fmla="*/ 6508541 w 12192000"/>
              <a:gd name="connsiteY94" fmla="*/ 1668757 h 2237474"/>
              <a:gd name="connsiteX95" fmla="*/ 6471012 w 12192000"/>
              <a:gd name="connsiteY95" fmla="*/ 1678604 h 2237474"/>
              <a:gd name="connsiteX96" fmla="*/ 6415265 w 12192000"/>
              <a:gd name="connsiteY96" fmla="*/ 1665317 h 2237474"/>
              <a:gd name="connsiteX97" fmla="*/ 6364035 w 12192000"/>
              <a:gd name="connsiteY97" fmla="*/ 1667683 h 2237474"/>
              <a:gd name="connsiteX98" fmla="*/ 6280959 w 12192000"/>
              <a:gd name="connsiteY98" fmla="*/ 1689329 h 2237474"/>
              <a:gd name="connsiteX99" fmla="*/ 6243319 w 12192000"/>
              <a:gd name="connsiteY99" fmla="*/ 1695560 h 2237474"/>
              <a:gd name="connsiteX100" fmla="*/ 6098321 w 12192000"/>
              <a:gd name="connsiteY100" fmla="*/ 1721646 h 2237474"/>
              <a:gd name="connsiteX101" fmla="*/ 5880652 w 12192000"/>
              <a:gd name="connsiteY101" fmla="*/ 1779643 h 2237474"/>
              <a:gd name="connsiteX102" fmla="*/ 5785959 w 12192000"/>
              <a:gd name="connsiteY102" fmla="*/ 1775307 h 2237474"/>
              <a:gd name="connsiteX103" fmla="*/ 5643534 w 12192000"/>
              <a:gd name="connsiteY103" fmla="*/ 1802919 h 2237474"/>
              <a:gd name="connsiteX104" fmla="*/ 5518799 w 12192000"/>
              <a:gd name="connsiteY104" fmla="*/ 1818312 h 2237474"/>
              <a:gd name="connsiteX105" fmla="*/ 5505014 w 12192000"/>
              <a:gd name="connsiteY105" fmla="*/ 1819259 h 2237474"/>
              <a:gd name="connsiteX106" fmla="*/ 5453307 w 12192000"/>
              <a:gd name="connsiteY106" fmla="*/ 1815450 h 2237474"/>
              <a:gd name="connsiteX107" fmla="*/ 5364192 w 12192000"/>
              <a:gd name="connsiteY107" fmla="*/ 1826074 h 2237474"/>
              <a:gd name="connsiteX108" fmla="*/ 5350380 w 12192000"/>
              <a:gd name="connsiteY108" fmla="*/ 1830891 h 2237474"/>
              <a:gd name="connsiteX109" fmla="*/ 5259633 w 12192000"/>
              <a:gd name="connsiteY109" fmla="*/ 1837160 h 2237474"/>
              <a:gd name="connsiteX110" fmla="*/ 5197513 w 12192000"/>
              <a:gd name="connsiteY110" fmla="*/ 1844718 h 2237474"/>
              <a:gd name="connsiteX111" fmla="*/ 5184170 w 12192000"/>
              <a:gd name="connsiteY111" fmla="*/ 1849402 h 2237474"/>
              <a:gd name="connsiteX112" fmla="*/ 5168852 w 12192000"/>
              <a:gd name="connsiteY112" fmla="*/ 1844846 h 2237474"/>
              <a:gd name="connsiteX113" fmla="*/ 5164370 w 12192000"/>
              <a:gd name="connsiteY113" fmla="*/ 1840597 h 2237474"/>
              <a:gd name="connsiteX114" fmla="*/ 5114927 w 12192000"/>
              <a:gd name="connsiteY114" fmla="*/ 1847827 h 2237474"/>
              <a:gd name="connsiteX115" fmla="*/ 5108970 w 12192000"/>
              <a:gd name="connsiteY115" fmla="*/ 1847935 h 2237474"/>
              <a:gd name="connsiteX116" fmla="*/ 5067961 w 12192000"/>
              <a:gd name="connsiteY116" fmla="*/ 1845917 h 2237474"/>
              <a:gd name="connsiteX117" fmla="*/ 5007075 w 12192000"/>
              <a:gd name="connsiteY117" fmla="*/ 1838626 h 2237474"/>
              <a:gd name="connsiteX118" fmla="*/ 4944087 w 12192000"/>
              <a:gd name="connsiteY118" fmla="*/ 1823332 h 2237474"/>
              <a:gd name="connsiteX119" fmla="*/ 4907662 w 12192000"/>
              <a:gd name="connsiteY119" fmla="*/ 1816900 h 2237474"/>
              <a:gd name="connsiteX120" fmla="*/ 4882386 w 12192000"/>
              <a:gd name="connsiteY120" fmla="*/ 1809844 h 2237474"/>
              <a:gd name="connsiteX121" fmla="*/ 4811440 w 12192000"/>
              <a:gd name="connsiteY121" fmla="*/ 1804655 h 2237474"/>
              <a:gd name="connsiteX122" fmla="*/ 4691075 w 12192000"/>
              <a:gd name="connsiteY122" fmla="*/ 1801389 h 2237474"/>
              <a:gd name="connsiteX123" fmla="*/ 4611738 w 12192000"/>
              <a:gd name="connsiteY123" fmla="*/ 1776964 h 2237474"/>
              <a:gd name="connsiteX124" fmla="*/ 4560070 w 12192000"/>
              <a:gd name="connsiteY124" fmla="*/ 1785640 h 2237474"/>
              <a:gd name="connsiteX125" fmla="*/ 4536503 w 12192000"/>
              <a:gd name="connsiteY125" fmla="*/ 1785334 h 2237474"/>
              <a:gd name="connsiteX126" fmla="*/ 4513724 w 12192000"/>
              <a:gd name="connsiteY126" fmla="*/ 1791996 h 2237474"/>
              <a:gd name="connsiteX127" fmla="*/ 4459810 w 12192000"/>
              <a:gd name="connsiteY127" fmla="*/ 1797886 h 2237474"/>
              <a:gd name="connsiteX128" fmla="*/ 4379064 w 12192000"/>
              <a:gd name="connsiteY128" fmla="*/ 1817177 h 2237474"/>
              <a:gd name="connsiteX129" fmla="*/ 4319209 w 12192000"/>
              <a:gd name="connsiteY129" fmla="*/ 1834833 h 2237474"/>
              <a:gd name="connsiteX130" fmla="*/ 4290981 w 12192000"/>
              <a:gd name="connsiteY130" fmla="*/ 1839677 h 2237474"/>
              <a:gd name="connsiteX131" fmla="*/ 4285792 w 12192000"/>
              <a:gd name="connsiteY131" fmla="*/ 1836231 h 2237474"/>
              <a:gd name="connsiteX132" fmla="*/ 4238372 w 12192000"/>
              <a:gd name="connsiteY132" fmla="*/ 1851480 h 2237474"/>
              <a:gd name="connsiteX133" fmla="*/ 4232517 w 12192000"/>
              <a:gd name="connsiteY133" fmla="*/ 1852567 h 2237474"/>
              <a:gd name="connsiteX134" fmla="*/ 4191732 w 12192000"/>
              <a:gd name="connsiteY134" fmla="*/ 1857328 h 2237474"/>
              <a:gd name="connsiteX135" fmla="*/ 4065532 w 12192000"/>
              <a:gd name="connsiteY135" fmla="*/ 1855477 h 2237474"/>
              <a:gd name="connsiteX136" fmla="*/ 4028460 w 12192000"/>
              <a:gd name="connsiteY136" fmla="*/ 1855137 h 2237474"/>
              <a:gd name="connsiteX137" fmla="*/ 4002267 w 12192000"/>
              <a:gd name="connsiteY137" fmla="*/ 1852352 h 2237474"/>
              <a:gd name="connsiteX138" fmla="*/ 3931396 w 12192000"/>
              <a:gd name="connsiteY138" fmla="*/ 1858915 h 2237474"/>
              <a:gd name="connsiteX139" fmla="*/ 3812162 w 12192000"/>
              <a:gd name="connsiteY139" fmla="*/ 1875501 h 2237474"/>
              <a:gd name="connsiteX140" fmla="*/ 3729530 w 12192000"/>
              <a:gd name="connsiteY140" fmla="*/ 1864513 h 2237474"/>
              <a:gd name="connsiteX141" fmla="*/ 3680177 w 12192000"/>
              <a:gd name="connsiteY141" fmla="*/ 1881552 h 2237474"/>
              <a:gd name="connsiteX142" fmla="*/ 3567259 w 12192000"/>
              <a:gd name="connsiteY142" fmla="*/ 1893482 h 2237474"/>
              <a:gd name="connsiteX143" fmla="*/ 3405770 w 12192000"/>
              <a:gd name="connsiteY143" fmla="*/ 1904591 h 2237474"/>
              <a:gd name="connsiteX144" fmla="*/ 3280097 w 12192000"/>
              <a:gd name="connsiteY144" fmla="*/ 1919610 h 2237474"/>
              <a:gd name="connsiteX145" fmla="*/ 3123424 w 12192000"/>
              <a:gd name="connsiteY145" fmla="*/ 1952930 h 2237474"/>
              <a:gd name="connsiteX146" fmla="*/ 3009910 w 12192000"/>
              <a:gd name="connsiteY146" fmla="*/ 1957866 h 2237474"/>
              <a:gd name="connsiteX147" fmla="*/ 2995934 w 12192000"/>
              <a:gd name="connsiteY147" fmla="*/ 1967085 h 2237474"/>
              <a:gd name="connsiteX148" fmla="*/ 2980071 w 12192000"/>
              <a:gd name="connsiteY148" fmla="*/ 1972988 h 2237474"/>
              <a:gd name="connsiteX149" fmla="*/ 2978094 w 12192000"/>
              <a:gd name="connsiteY149" fmla="*/ 1972369 h 2237474"/>
              <a:gd name="connsiteX150" fmla="*/ 2942858 w 12192000"/>
              <a:gd name="connsiteY150" fmla="*/ 1981367 h 2237474"/>
              <a:gd name="connsiteX151" fmla="*/ 2875436 w 12192000"/>
              <a:gd name="connsiteY151" fmla="*/ 1996977 h 2237474"/>
              <a:gd name="connsiteX152" fmla="*/ 2874892 w 12192000"/>
              <a:gd name="connsiteY152" fmla="*/ 1996085 h 2237474"/>
              <a:gd name="connsiteX153" fmla="*/ 2864145 w 12192000"/>
              <a:gd name="connsiteY153" fmla="*/ 1994061 h 2237474"/>
              <a:gd name="connsiteX154" fmla="*/ 2843662 w 12192000"/>
              <a:gd name="connsiteY154" fmla="*/ 1992498 h 2237474"/>
              <a:gd name="connsiteX155" fmla="*/ 2796128 w 12192000"/>
              <a:gd name="connsiteY155" fmla="*/ 1976403 h 2237474"/>
              <a:gd name="connsiteX156" fmla="*/ 2756784 w 12192000"/>
              <a:gd name="connsiteY156" fmla="*/ 1985116 h 2237474"/>
              <a:gd name="connsiteX157" fmla="*/ 2748833 w 12192000"/>
              <a:gd name="connsiteY157" fmla="*/ 1986323 h 2237474"/>
              <a:gd name="connsiteX158" fmla="*/ 2748661 w 12192000"/>
              <a:gd name="connsiteY158" fmla="*/ 1986122 h 2237474"/>
              <a:gd name="connsiteX159" fmla="*/ 2740251 w 12192000"/>
              <a:gd name="connsiteY159" fmla="*/ 1986946 h 2237474"/>
              <a:gd name="connsiteX160" fmla="*/ 2718916 w 12192000"/>
              <a:gd name="connsiteY160" fmla="*/ 1990867 h 2237474"/>
              <a:gd name="connsiteX161" fmla="*/ 2713522 w 12192000"/>
              <a:gd name="connsiteY161" fmla="*/ 1990173 h 2237474"/>
              <a:gd name="connsiteX162" fmla="*/ 2680597 w 12192000"/>
              <a:gd name="connsiteY162" fmla="*/ 1984996 h 2237474"/>
              <a:gd name="connsiteX163" fmla="*/ 2578178 w 12192000"/>
              <a:gd name="connsiteY163" fmla="*/ 1990531 h 2237474"/>
              <a:gd name="connsiteX164" fmla="*/ 2476147 w 12192000"/>
              <a:gd name="connsiteY164" fmla="*/ 1998305 h 2237474"/>
              <a:gd name="connsiteX165" fmla="*/ 2373568 w 12192000"/>
              <a:gd name="connsiteY165" fmla="*/ 2003219 h 2237474"/>
              <a:gd name="connsiteX166" fmla="*/ 2321399 w 12192000"/>
              <a:gd name="connsiteY166" fmla="*/ 1989467 h 2237474"/>
              <a:gd name="connsiteX167" fmla="*/ 2315525 w 12192000"/>
              <a:gd name="connsiteY167" fmla="*/ 1989708 h 2237474"/>
              <a:gd name="connsiteX168" fmla="*/ 2300792 w 12192000"/>
              <a:gd name="connsiteY168" fmla="*/ 1994290 h 2237474"/>
              <a:gd name="connsiteX169" fmla="*/ 2295469 w 12192000"/>
              <a:gd name="connsiteY169" fmla="*/ 1996659 h 2237474"/>
              <a:gd name="connsiteX170" fmla="*/ 2287219 w 12192000"/>
              <a:gd name="connsiteY170" fmla="*/ 1998750 h 2237474"/>
              <a:gd name="connsiteX171" fmla="*/ 2286948 w 12192000"/>
              <a:gd name="connsiteY171" fmla="*/ 1998596 h 2237474"/>
              <a:gd name="connsiteX172" fmla="*/ 2243069 w 12192000"/>
              <a:gd name="connsiteY172" fmla="*/ 2015111 h 2237474"/>
              <a:gd name="connsiteX173" fmla="*/ 2186609 w 12192000"/>
              <a:gd name="connsiteY173" fmla="*/ 2008263 h 2237474"/>
              <a:gd name="connsiteX174" fmla="*/ 2164831 w 12192000"/>
              <a:gd name="connsiteY174" fmla="*/ 2010143 h 2237474"/>
              <a:gd name="connsiteX175" fmla="*/ 2152836 w 12192000"/>
              <a:gd name="connsiteY175" fmla="*/ 2010048 h 2237474"/>
              <a:gd name="connsiteX176" fmla="*/ 2117102 w 12192000"/>
              <a:gd name="connsiteY176" fmla="*/ 2023004 h 2237474"/>
              <a:gd name="connsiteX177" fmla="*/ 2111935 w 12192000"/>
              <a:gd name="connsiteY177" fmla="*/ 2023163 h 2237474"/>
              <a:gd name="connsiteX178" fmla="*/ 2089991 w 12192000"/>
              <a:gd name="connsiteY178" fmla="*/ 2034193 h 2237474"/>
              <a:gd name="connsiteX179" fmla="*/ 2058061 w 12192000"/>
              <a:gd name="connsiteY179" fmla="*/ 2047942 h 2237474"/>
              <a:gd name="connsiteX180" fmla="*/ 2055737 w 12192000"/>
              <a:gd name="connsiteY180" fmla="*/ 2047704 h 2237474"/>
              <a:gd name="connsiteX181" fmla="*/ 2042244 w 12192000"/>
              <a:gd name="connsiteY181" fmla="*/ 2055560 h 2237474"/>
              <a:gd name="connsiteX182" fmla="*/ 1976224 w 12192000"/>
              <a:gd name="connsiteY182" fmla="*/ 2074257 h 2237474"/>
              <a:gd name="connsiteX183" fmla="*/ 1877728 w 12192000"/>
              <a:gd name="connsiteY183" fmla="*/ 2101004 h 2237474"/>
              <a:gd name="connsiteX184" fmla="*/ 1759056 w 12192000"/>
              <a:gd name="connsiteY184" fmla="*/ 2125608 h 2237474"/>
              <a:gd name="connsiteX185" fmla="*/ 1637948 w 12192000"/>
              <a:gd name="connsiteY185" fmla="*/ 2172597 h 2237474"/>
              <a:gd name="connsiteX186" fmla="*/ 1434549 w 12192000"/>
              <a:gd name="connsiteY186" fmla="*/ 2234522 h 2237474"/>
              <a:gd name="connsiteX187" fmla="*/ 1398481 w 12192000"/>
              <a:gd name="connsiteY187" fmla="*/ 2237074 h 2237474"/>
              <a:gd name="connsiteX188" fmla="*/ 1398407 w 12192000"/>
              <a:gd name="connsiteY188" fmla="*/ 2237095 h 2237474"/>
              <a:gd name="connsiteX189" fmla="*/ 1370962 w 12192000"/>
              <a:gd name="connsiteY189" fmla="*/ 2237474 h 2237474"/>
              <a:gd name="connsiteX190" fmla="*/ 1356367 w 12192000"/>
              <a:gd name="connsiteY190" fmla="*/ 2235089 h 2237474"/>
              <a:gd name="connsiteX191" fmla="*/ 1324828 w 12192000"/>
              <a:gd name="connsiteY191" fmla="*/ 2231968 h 2237474"/>
              <a:gd name="connsiteX192" fmla="*/ 1297744 w 12192000"/>
              <a:gd name="connsiteY192" fmla="*/ 2235849 h 2237474"/>
              <a:gd name="connsiteX193" fmla="*/ 1286236 w 12192000"/>
              <a:gd name="connsiteY193" fmla="*/ 2233135 h 2237474"/>
              <a:gd name="connsiteX194" fmla="*/ 1283504 w 12192000"/>
              <a:gd name="connsiteY194" fmla="*/ 2233797 h 2237474"/>
              <a:gd name="connsiteX195" fmla="*/ 1279765 w 12192000"/>
              <a:gd name="connsiteY195" fmla="*/ 2229639 h 2237474"/>
              <a:gd name="connsiteX196" fmla="*/ 1195347 w 12192000"/>
              <a:gd name="connsiteY196" fmla="*/ 2212354 h 2237474"/>
              <a:gd name="connsiteX197" fmla="*/ 970251 w 12192000"/>
              <a:gd name="connsiteY197" fmla="*/ 2221029 h 2237474"/>
              <a:gd name="connsiteX198" fmla="*/ 812914 w 12192000"/>
              <a:gd name="connsiteY198" fmla="*/ 2202752 h 2237474"/>
              <a:gd name="connsiteX199" fmla="*/ 800195 w 12192000"/>
              <a:gd name="connsiteY199" fmla="*/ 2209407 h 2237474"/>
              <a:gd name="connsiteX200" fmla="*/ 784978 w 12192000"/>
              <a:gd name="connsiteY200" fmla="*/ 2212360 h 2237474"/>
              <a:gd name="connsiteX201" fmla="*/ 681987 w 12192000"/>
              <a:gd name="connsiteY201" fmla="*/ 2216757 h 2237474"/>
              <a:gd name="connsiteX202" fmla="*/ 669923 w 12192000"/>
              <a:gd name="connsiteY202" fmla="*/ 2211682 h 2237474"/>
              <a:gd name="connsiteX203" fmla="*/ 648680 w 12192000"/>
              <a:gd name="connsiteY203" fmla="*/ 2206229 h 2237474"/>
              <a:gd name="connsiteX204" fmla="*/ 597225 w 12192000"/>
              <a:gd name="connsiteY204" fmla="*/ 2180999 h 2237474"/>
              <a:gd name="connsiteX205" fmla="*/ 558449 w 12192000"/>
              <a:gd name="connsiteY205" fmla="*/ 2182346 h 2237474"/>
              <a:gd name="connsiteX206" fmla="*/ 550517 w 12192000"/>
              <a:gd name="connsiteY206" fmla="*/ 2182060 h 2237474"/>
              <a:gd name="connsiteX207" fmla="*/ 550309 w 12192000"/>
              <a:gd name="connsiteY207" fmla="*/ 2181825 h 2237474"/>
              <a:gd name="connsiteX208" fmla="*/ 541836 w 12192000"/>
              <a:gd name="connsiteY208" fmla="*/ 2181063 h 2237474"/>
              <a:gd name="connsiteX209" fmla="*/ 536057 w 12192000"/>
              <a:gd name="connsiteY209" fmla="*/ 2181537 h 2237474"/>
              <a:gd name="connsiteX210" fmla="*/ 520671 w 12192000"/>
              <a:gd name="connsiteY210" fmla="*/ 2180980 h 2237474"/>
              <a:gd name="connsiteX211" fmla="*/ 515024 w 12192000"/>
              <a:gd name="connsiteY211" fmla="*/ 2179258 h 2237474"/>
              <a:gd name="connsiteX212" fmla="*/ 512278 w 12192000"/>
              <a:gd name="connsiteY212" fmla="*/ 2176369 h 2237474"/>
              <a:gd name="connsiteX213" fmla="*/ 480419 w 12192000"/>
              <a:gd name="connsiteY213" fmla="*/ 2167807 h 2237474"/>
              <a:gd name="connsiteX214" fmla="*/ 413835 w 12192000"/>
              <a:gd name="connsiteY214" fmla="*/ 2156783 h 2237474"/>
              <a:gd name="connsiteX215" fmla="*/ 376513 w 12192000"/>
              <a:gd name="connsiteY215" fmla="*/ 2154014 h 2237474"/>
              <a:gd name="connsiteX216" fmla="*/ 273386 w 12192000"/>
              <a:gd name="connsiteY216" fmla="*/ 2142551 h 2237474"/>
              <a:gd name="connsiteX217" fmla="*/ 169207 w 12192000"/>
              <a:gd name="connsiteY217" fmla="*/ 2128100 h 2237474"/>
              <a:gd name="connsiteX218" fmla="*/ 93149 w 12192000"/>
              <a:gd name="connsiteY218" fmla="*/ 2105324 h 2237474"/>
              <a:gd name="connsiteX219" fmla="*/ 88109 w 12192000"/>
              <a:gd name="connsiteY219" fmla="*/ 2106704 h 2237474"/>
              <a:gd name="connsiteX220" fmla="*/ 80022 w 12192000"/>
              <a:gd name="connsiteY220" fmla="*/ 2107254 h 2237474"/>
              <a:gd name="connsiteX221" fmla="*/ 79717 w 12192000"/>
              <a:gd name="connsiteY221" fmla="*/ 2107046 h 2237474"/>
              <a:gd name="connsiteX222" fmla="*/ 72352 w 12192000"/>
              <a:gd name="connsiteY222" fmla="*/ 2107991 h 2237474"/>
              <a:gd name="connsiteX223" fmla="*/ 37645 w 12192000"/>
              <a:gd name="connsiteY223" fmla="*/ 2115401 h 2237474"/>
              <a:gd name="connsiteX224" fmla="*/ 4572 w 12192000"/>
              <a:gd name="connsiteY224" fmla="*/ 2111091 h 2237474"/>
              <a:gd name="connsiteX225" fmla="*/ 0 w 12192000"/>
              <a:gd name="connsiteY225" fmla="*/ 2110468 h 2237474"/>
              <a:gd name="connsiteX226" fmla="*/ 0 w 12192000"/>
              <a:gd name="connsiteY22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14651 w 12192000"/>
              <a:gd name="connsiteY80" fmla="*/ 1620959 h 2237474"/>
              <a:gd name="connsiteX81" fmla="*/ 7092727 w 12192000"/>
              <a:gd name="connsiteY81" fmla="*/ 1623628 h 2237474"/>
              <a:gd name="connsiteX82" fmla="*/ 7031309 w 12192000"/>
              <a:gd name="connsiteY82" fmla="*/ 1619451 h 2237474"/>
              <a:gd name="connsiteX83" fmla="*/ 6999084 w 12192000"/>
              <a:gd name="connsiteY83" fmla="*/ 1634317 h 2237474"/>
              <a:gd name="connsiteX84" fmla="*/ 6992107 w 12192000"/>
              <a:gd name="connsiteY84" fmla="*/ 1636860 h 2237474"/>
              <a:gd name="connsiteX85" fmla="*/ 6991765 w 12192000"/>
              <a:gd name="connsiteY85" fmla="*/ 1636725 h 2237474"/>
              <a:gd name="connsiteX86" fmla="*/ 6900177 w 12192000"/>
              <a:gd name="connsiteY86" fmla="*/ 1636016 h 2237474"/>
              <a:gd name="connsiteX87" fmla="*/ 6795372 w 12192000"/>
              <a:gd name="connsiteY87" fmla="*/ 1644845 h 2237474"/>
              <a:gd name="connsiteX88" fmla="*/ 6692251 w 12192000"/>
              <a:gd name="connsiteY88" fmla="*/ 1656357 h 2237474"/>
              <a:gd name="connsiteX89" fmla="*/ 6655235 w 12192000"/>
              <a:gd name="connsiteY89" fmla="*/ 1661869 h 2237474"/>
              <a:gd name="connsiteX90" fmla="*/ 6587857 w 12192000"/>
              <a:gd name="connsiteY90" fmla="*/ 1665769 h 2237474"/>
              <a:gd name="connsiteX91" fmla="*/ 6554894 w 12192000"/>
              <a:gd name="connsiteY91" fmla="*/ 1664428 h 2237474"/>
              <a:gd name="connsiteX92" fmla="*/ 6516595 w 12192000"/>
              <a:gd name="connsiteY92" fmla="*/ 1667475 h 2237474"/>
              <a:gd name="connsiteX93" fmla="*/ 6508541 w 12192000"/>
              <a:gd name="connsiteY93" fmla="*/ 1668757 h 2237474"/>
              <a:gd name="connsiteX94" fmla="*/ 6471012 w 12192000"/>
              <a:gd name="connsiteY94" fmla="*/ 1678604 h 2237474"/>
              <a:gd name="connsiteX95" fmla="*/ 6415265 w 12192000"/>
              <a:gd name="connsiteY95" fmla="*/ 1665317 h 2237474"/>
              <a:gd name="connsiteX96" fmla="*/ 6364035 w 12192000"/>
              <a:gd name="connsiteY96" fmla="*/ 1667683 h 2237474"/>
              <a:gd name="connsiteX97" fmla="*/ 6280959 w 12192000"/>
              <a:gd name="connsiteY97" fmla="*/ 1689329 h 2237474"/>
              <a:gd name="connsiteX98" fmla="*/ 6243319 w 12192000"/>
              <a:gd name="connsiteY98" fmla="*/ 1695560 h 2237474"/>
              <a:gd name="connsiteX99" fmla="*/ 6098321 w 12192000"/>
              <a:gd name="connsiteY99" fmla="*/ 1721646 h 2237474"/>
              <a:gd name="connsiteX100" fmla="*/ 5880652 w 12192000"/>
              <a:gd name="connsiteY100" fmla="*/ 1779643 h 2237474"/>
              <a:gd name="connsiteX101" fmla="*/ 5785959 w 12192000"/>
              <a:gd name="connsiteY101" fmla="*/ 1775307 h 2237474"/>
              <a:gd name="connsiteX102" fmla="*/ 5643534 w 12192000"/>
              <a:gd name="connsiteY102" fmla="*/ 1802919 h 2237474"/>
              <a:gd name="connsiteX103" fmla="*/ 5518799 w 12192000"/>
              <a:gd name="connsiteY103" fmla="*/ 1818312 h 2237474"/>
              <a:gd name="connsiteX104" fmla="*/ 5505014 w 12192000"/>
              <a:gd name="connsiteY104" fmla="*/ 1819259 h 2237474"/>
              <a:gd name="connsiteX105" fmla="*/ 5453307 w 12192000"/>
              <a:gd name="connsiteY105" fmla="*/ 1815450 h 2237474"/>
              <a:gd name="connsiteX106" fmla="*/ 5364192 w 12192000"/>
              <a:gd name="connsiteY106" fmla="*/ 1826074 h 2237474"/>
              <a:gd name="connsiteX107" fmla="*/ 5350380 w 12192000"/>
              <a:gd name="connsiteY107" fmla="*/ 1830891 h 2237474"/>
              <a:gd name="connsiteX108" fmla="*/ 5259633 w 12192000"/>
              <a:gd name="connsiteY108" fmla="*/ 1837160 h 2237474"/>
              <a:gd name="connsiteX109" fmla="*/ 5197513 w 12192000"/>
              <a:gd name="connsiteY109" fmla="*/ 1844718 h 2237474"/>
              <a:gd name="connsiteX110" fmla="*/ 5184170 w 12192000"/>
              <a:gd name="connsiteY110" fmla="*/ 1849402 h 2237474"/>
              <a:gd name="connsiteX111" fmla="*/ 5168852 w 12192000"/>
              <a:gd name="connsiteY111" fmla="*/ 1844846 h 2237474"/>
              <a:gd name="connsiteX112" fmla="*/ 5164370 w 12192000"/>
              <a:gd name="connsiteY112" fmla="*/ 1840597 h 2237474"/>
              <a:gd name="connsiteX113" fmla="*/ 5114927 w 12192000"/>
              <a:gd name="connsiteY113" fmla="*/ 1847827 h 2237474"/>
              <a:gd name="connsiteX114" fmla="*/ 5108970 w 12192000"/>
              <a:gd name="connsiteY114" fmla="*/ 1847935 h 2237474"/>
              <a:gd name="connsiteX115" fmla="*/ 5067961 w 12192000"/>
              <a:gd name="connsiteY115" fmla="*/ 1845917 h 2237474"/>
              <a:gd name="connsiteX116" fmla="*/ 5007075 w 12192000"/>
              <a:gd name="connsiteY116" fmla="*/ 1838626 h 2237474"/>
              <a:gd name="connsiteX117" fmla="*/ 4944087 w 12192000"/>
              <a:gd name="connsiteY117" fmla="*/ 1823332 h 2237474"/>
              <a:gd name="connsiteX118" fmla="*/ 4907662 w 12192000"/>
              <a:gd name="connsiteY118" fmla="*/ 1816900 h 2237474"/>
              <a:gd name="connsiteX119" fmla="*/ 4882386 w 12192000"/>
              <a:gd name="connsiteY119" fmla="*/ 1809844 h 2237474"/>
              <a:gd name="connsiteX120" fmla="*/ 4811440 w 12192000"/>
              <a:gd name="connsiteY120" fmla="*/ 1804655 h 2237474"/>
              <a:gd name="connsiteX121" fmla="*/ 4691075 w 12192000"/>
              <a:gd name="connsiteY121" fmla="*/ 1801389 h 2237474"/>
              <a:gd name="connsiteX122" fmla="*/ 4611738 w 12192000"/>
              <a:gd name="connsiteY122" fmla="*/ 1776964 h 2237474"/>
              <a:gd name="connsiteX123" fmla="*/ 4560070 w 12192000"/>
              <a:gd name="connsiteY123" fmla="*/ 1785640 h 2237474"/>
              <a:gd name="connsiteX124" fmla="*/ 4536503 w 12192000"/>
              <a:gd name="connsiteY124" fmla="*/ 1785334 h 2237474"/>
              <a:gd name="connsiteX125" fmla="*/ 4513724 w 12192000"/>
              <a:gd name="connsiteY125" fmla="*/ 1791996 h 2237474"/>
              <a:gd name="connsiteX126" fmla="*/ 4459810 w 12192000"/>
              <a:gd name="connsiteY126" fmla="*/ 1797886 h 2237474"/>
              <a:gd name="connsiteX127" fmla="*/ 4379064 w 12192000"/>
              <a:gd name="connsiteY127" fmla="*/ 1817177 h 2237474"/>
              <a:gd name="connsiteX128" fmla="*/ 4319209 w 12192000"/>
              <a:gd name="connsiteY128" fmla="*/ 1834833 h 2237474"/>
              <a:gd name="connsiteX129" fmla="*/ 4290981 w 12192000"/>
              <a:gd name="connsiteY129" fmla="*/ 1839677 h 2237474"/>
              <a:gd name="connsiteX130" fmla="*/ 4285792 w 12192000"/>
              <a:gd name="connsiteY130" fmla="*/ 1836231 h 2237474"/>
              <a:gd name="connsiteX131" fmla="*/ 4238372 w 12192000"/>
              <a:gd name="connsiteY131" fmla="*/ 1851480 h 2237474"/>
              <a:gd name="connsiteX132" fmla="*/ 4232517 w 12192000"/>
              <a:gd name="connsiteY132" fmla="*/ 1852567 h 2237474"/>
              <a:gd name="connsiteX133" fmla="*/ 4191732 w 12192000"/>
              <a:gd name="connsiteY133" fmla="*/ 1857328 h 2237474"/>
              <a:gd name="connsiteX134" fmla="*/ 4065532 w 12192000"/>
              <a:gd name="connsiteY134" fmla="*/ 1855477 h 2237474"/>
              <a:gd name="connsiteX135" fmla="*/ 4028460 w 12192000"/>
              <a:gd name="connsiteY135" fmla="*/ 1855137 h 2237474"/>
              <a:gd name="connsiteX136" fmla="*/ 4002267 w 12192000"/>
              <a:gd name="connsiteY136" fmla="*/ 1852352 h 2237474"/>
              <a:gd name="connsiteX137" fmla="*/ 3931396 w 12192000"/>
              <a:gd name="connsiteY137" fmla="*/ 1858915 h 2237474"/>
              <a:gd name="connsiteX138" fmla="*/ 3812162 w 12192000"/>
              <a:gd name="connsiteY138" fmla="*/ 1875501 h 2237474"/>
              <a:gd name="connsiteX139" fmla="*/ 3729530 w 12192000"/>
              <a:gd name="connsiteY139" fmla="*/ 1864513 h 2237474"/>
              <a:gd name="connsiteX140" fmla="*/ 3680177 w 12192000"/>
              <a:gd name="connsiteY140" fmla="*/ 1881552 h 2237474"/>
              <a:gd name="connsiteX141" fmla="*/ 3567259 w 12192000"/>
              <a:gd name="connsiteY141" fmla="*/ 1893482 h 2237474"/>
              <a:gd name="connsiteX142" fmla="*/ 3405770 w 12192000"/>
              <a:gd name="connsiteY142" fmla="*/ 1904591 h 2237474"/>
              <a:gd name="connsiteX143" fmla="*/ 3280097 w 12192000"/>
              <a:gd name="connsiteY143" fmla="*/ 1919610 h 2237474"/>
              <a:gd name="connsiteX144" fmla="*/ 3123424 w 12192000"/>
              <a:gd name="connsiteY144" fmla="*/ 1952930 h 2237474"/>
              <a:gd name="connsiteX145" fmla="*/ 3009910 w 12192000"/>
              <a:gd name="connsiteY145" fmla="*/ 1957866 h 2237474"/>
              <a:gd name="connsiteX146" fmla="*/ 2995934 w 12192000"/>
              <a:gd name="connsiteY146" fmla="*/ 1967085 h 2237474"/>
              <a:gd name="connsiteX147" fmla="*/ 2980071 w 12192000"/>
              <a:gd name="connsiteY147" fmla="*/ 1972988 h 2237474"/>
              <a:gd name="connsiteX148" fmla="*/ 2978094 w 12192000"/>
              <a:gd name="connsiteY148" fmla="*/ 1972369 h 2237474"/>
              <a:gd name="connsiteX149" fmla="*/ 2942858 w 12192000"/>
              <a:gd name="connsiteY149" fmla="*/ 1981367 h 2237474"/>
              <a:gd name="connsiteX150" fmla="*/ 2875436 w 12192000"/>
              <a:gd name="connsiteY150" fmla="*/ 1996977 h 2237474"/>
              <a:gd name="connsiteX151" fmla="*/ 2874892 w 12192000"/>
              <a:gd name="connsiteY151" fmla="*/ 1996085 h 2237474"/>
              <a:gd name="connsiteX152" fmla="*/ 2864145 w 12192000"/>
              <a:gd name="connsiteY152" fmla="*/ 1994061 h 2237474"/>
              <a:gd name="connsiteX153" fmla="*/ 2843662 w 12192000"/>
              <a:gd name="connsiteY153" fmla="*/ 1992498 h 2237474"/>
              <a:gd name="connsiteX154" fmla="*/ 2796128 w 12192000"/>
              <a:gd name="connsiteY154" fmla="*/ 1976403 h 2237474"/>
              <a:gd name="connsiteX155" fmla="*/ 2756784 w 12192000"/>
              <a:gd name="connsiteY155" fmla="*/ 1985116 h 2237474"/>
              <a:gd name="connsiteX156" fmla="*/ 2748833 w 12192000"/>
              <a:gd name="connsiteY156" fmla="*/ 1986323 h 2237474"/>
              <a:gd name="connsiteX157" fmla="*/ 2748661 w 12192000"/>
              <a:gd name="connsiteY157" fmla="*/ 1986122 h 2237474"/>
              <a:gd name="connsiteX158" fmla="*/ 2740251 w 12192000"/>
              <a:gd name="connsiteY158" fmla="*/ 1986946 h 2237474"/>
              <a:gd name="connsiteX159" fmla="*/ 2718916 w 12192000"/>
              <a:gd name="connsiteY159" fmla="*/ 1990867 h 2237474"/>
              <a:gd name="connsiteX160" fmla="*/ 2713522 w 12192000"/>
              <a:gd name="connsiteY160" fmla="*/ 1990173 h 2237474"/>
              <a:gd name="connsiteX161" fmla="*/ 2680597 w 12192000"/>
              <a:gd name="connsiteY161" fmla="*/ 1984996 h 2237474"/>
              <a:gd name="connsiteX162" fmla="*/ 2578178 w 12192000"/>
              <a:gd name="connsiteY162" fmla="*/ 1990531 h 2237474"/>
              <a:gd name="connsiteX163" fmla="*/ 2476147 w 12192000"/>
              <a:gd name="connsiteY163" fmla="*/ 1998305 h 2237474"/>
              <a:gd name="connsiteX164" fmla="*/ 2373568 w 12192000"/>
              <a:gd name="connsiteY164" fmla="*/ 2003219 h 2237474"/>
              <a:gd name="connsiteX165" fmla="*/ 2321399 w 12192000"/>
              <a:gd name="connsiteY165" fmla="*/ 1989467 h 2237474"/>
              <a:gd name="connsiteX166" fmla="*/ 2315525 w 12192000"/>
              <a:gd name="connsiteY166" fmla="*/ 1989708 h 2237474"/>
              <a:gd name="connsiteX167" fmla="*/ 2300792 w 12192000"/>
              <a:gd name="connsiteY167" fmla="*/ 1994290 h 2237474"/>
              <a:gd name="connsiteX168" fmla="*/ 2295469 w 12192000"/>
              <a:gd name="connsiteY168" fmla="*/ 1996659 h 2237474"/>
              <a:gd name="connsiteX169" fmla="*/ 2287219 w 12192000"/>
              <a:gd name="connsiteY169" fmla="*/ 1998750 h 2237474"/>
              <a:gd name="connsiteX170" fmla="*/ 2286948 w 12192000"/>
              <a:gd name="connsiteY170" fmla="*/ 1998596 h 2237474"/>
              <a:gd name="connsiteX171" fmla="*/ 2243069 w 12192000"/>
              <a:gd name="connsiteY171" fmla="*/ 2015111 h 2237474"/>
              <a:gd name="connsiteX172" fmla="*/ 2186609 w 12192000"/>
              <a:gd name="connsiteY172" fmla="*/ 2008263 h 2237474"/>
              <a:gd name="connsiteX173" fmla="*/ 2164831 w 12192000"/>
              <a:gd name="connsiteY173" fmla="*/ 2010143 h 2237474"/>
              <a:gd name="connsiteX174" fmla="*/ 2152836 w 12192000"/>
              <a:gd name="connsiteY174" fmla="*/ 2010048 h 2237474"/>
              <a:gd name="connsiteX175" fmla="*/ 2117102 w 12192000"/>
              <a:gd name="connsiteY175" fmla="*/ 2023004 h 2237474"/>
              <a:gd name="connsiteX176" fmla="*/ 2111935 w 12192000"/>
              <a:gd name="connsiteY176" fmla="*/ 2023163 h 2237474"/>
              <a:gd name="connsiteX177" fmla="*/ 2089991 w 12192000"/>
              <a:gd name="connsiteY177" fmla="*/ 2034193 h 2237474"/>
              <a:gd name="connsiteX178" fmla="*/ 2058061 w 12192000"/>
              <a:gd name="connsiteY178" fmla="*/ 2047942 h 2237474"/>
              <a:gd name="connsiteX179" fmla="*/ 2055737 w 12192000"/>
              <a:gd name="connsiteY179" fmla="*/ 2047704 h 2237474"/>
              <a:gd name="connsiteX180" fmla="*/ 2042244 w 12192000"/>
              <a:gd name="connsiteY180" fmla="*/ 2055560 h 2237474"/>
              <a:gd name="connsiteX181" fmla="*/ 1976224 w 12192000"/>
              <a:gd name="connsiteY181" fmla="*/ 2074257 h 2237474"/>
              <a:gd name="connsiteX182" fmla="*/ 1877728 w 12192000"/>
              <a:gd name="connsiteY182" fmla="*/ 2101004 h 2237474"/>
              <a:gd name="connsiteX183" fmla="*/ 1759056 w 12192000"/>
              <a:gd name="connsiteY183" fmla="*/ 2125608 h 2237474"/>
              <a:gd name="connsiteX184" fmla="*/ 1637948 w 12192000"/>
              <a:gd name="connsiteY184" fmla="*/ 2172597 h 2237474"/>
              <a:gd name="connsiteX185" fmla="*/ 1434549 w 12192000"/>
              <a:gd name="connsiteY185" fmla="*/ 2234522 h 2237474"/>
              <a:gd name="connsiteX186" fmla="*/ 1398481 w 12192000"/>
              <a:gd name="connsiteY186" fmla="*/ 2237074 h 2237474"/>
              <a:gd name="connsiteX187" fmla="*/ 1398407 w 12192000"/>
              <a:gd name="connsiteY187" fmla="*/ 2237095 h 2237474"/>
              <a:gd name="connsiteX188" fmla="*/ 1370962 w 12192000"/>
              <a:gd name="connsiteY188" fmla="*/ 2237474 h 2237474"/>
              <a:gd name="connsiteX189" fmla="*/ 1356367 w 12192000"/>
              <a:gd name="connsiteY189" fmla="*/ 2235089 h 2237474"/>
              <a:gd name="connsiteX190" fmla="*/ 1324828 w 12192000"/>
              <a:gd name="connsiteY190" fmla="*/ 2231968 h 2237474"/>
              <a:gd name="connsiteX191" fmla="*/ 1297744 w 12192000"/>
              <a:gd name="connsiteY191" fmla="*/ 2235849 h 2237474"/>
              <a:gd name="connsiteX192" fmla="*/ 1286236 w 12192000"/>
              <a:gd name="connsiteY192" fmla="*/ 2233135 h 2237474"/>
              <a:gd name="connsiteX193" fmla="*/ 1283504 w 12192000"/>
              <a:gd name="connsiteY193" fmla="*/ 2233797 h 2237474"/>
              <a:gd name="connsiteX194" fmla="*/ 1279765 w 12192000"/>
              <a:gd name="connsiteY194" fmla="*/ 2229639 h 2237474"/>
              <a:gd name="connsiteX195" fmla="*/ 1195347 w 12192000"/>
              <a:gd name="connsiteY195" fmla="*/ 2212354 h 2237474"/>
              <a:gd name="connsiteX196" fmla="*/ 970251 w 12192000"/>
              <a:gd name="connsiteY196" fmla="*/ 2221029 h 2237474"/>
              <a:gd name="connsiteX197" fmla="*/ 812914 w 12192000"/>
              <a:gd name="connsiteY197" fmla="*/ 2202752 h 2237474"/>
              <a:gd name="connsiteX198" fmla="*/ 800195 w 12192000"/>
              <a:gd name="connsiteY198" fmla="*/ 2209407 h 2237474"/>
              <a:gd name="connsiteX199" fmla="*/ 784978 w 12192000"/>
              <a:gd name="connsiteY199" fmla="*/ 2212360 h 2237474"/>
              <a:gd name="connsiteX200" fmla="*/ 681987 w 12192000"/>
              <a:gd name="connsiteY200" fmla="*/ 2216757 h 2237474"/>
              <a:gd name="connsiteX201" fmla="*/ 669923 w 12192000"/>
              <a:gd name="connsiteY201" fmla="*/ 2211682 h 2237474"/>
              <a:gd name="connsiteX202" fmla="*/ 648680 w 12192000"/>
              <a:gd name="connsiteY202" fmla="*/ 2206229 h 2237474"/>
              <a:gd name="connsiteX203" fmla="*/ 597225 w 12192000"/>
              <a:gd name="connsiteY203" fmla="*/ 2180999 h 2237474"/>
              <a:gd name="connsiteX204" fmla="*/ 558449 w 12192000"/>
              <a:gd name="connsiteY204" fmla="*/ 2182346 h 2237474"/>
              <a:gd name="connsiteX205" fmla="*/ 550517 w 12192000"/>
              <a:gd name="connsiteY205" fmla="*/ 2182060 h 2237474"/>
              <a:gd name="connsiteX206" fmla="*/ 550309 w 12192000"/>
              <a:gd name="connsiteY206" fmla="*/ 2181825 h 2237474"/>
              <a:gd name="connsiteX207" fmla="*/ 541836 w 12192000"/>
              <a:gd name="connsiteY207" fmla="*/ 2181063 h 2237474"/>
              <a:gd name="connsiteX208" fmla="*/ 536057 w 12192000"/>
              <a:gd name="connsiteY208" fmla="*/ 2181537 h 2237474"/>
              <a:gd name="connsiteX209" fmla="*/ 520671 w 12192000"/>
              <a:gd name="connsiteY209" fmla="*/ 2180980 h 2237474"/>
              <a:gd name="connsiteX210" fmla="*/ 515024 w 12192000"/>
              <a:gd name="connsiteY210" fmla="*/ 2179258 h 2237474"/>
              <a:gd name="connsiteX211" fmla="*/ 512278 w 12192000"/>
              <a:gd name="connsiteY211" fmla="*/ 2176369 h 2237474"/>
              <a:gd name="connsiteX212" fmla="*/ 480419 w 12192000"/>
              <a:gd name="connsiteY212" fmla="*/ 2167807 h 2237474"/>
              <a:gd name="connsiteX213" fmla="*/ 413835 w 12192000"/>
              <a:gd name="connsiteY213" fmla="*/ 2156783 h 2237474"/>
              <a:gd name="connsiteX214" fmla="*/ 376513 w 12192000"/>
              <a:gd name="connsiteY214" fmla="*/ 2154014 h 2237474"/>
              <a:gd name="connsiteX215" fmla="*/ 273386 w 12192000"/>
              <a:gd name="connsiteY215" fmla="*/ 2142551 h 2237474"/>
              <a:gd name="connsiteX216" fmla="*/ 169207 w 12192000"/>
              <a:gd name="connsiteY216" fmla="*/ 2128100 h 2237474"/>
              <a:gd name="connsiteX217" fmla="*/ 93149 w 12192000"/>
              <a:gd name="connsiteY217" fmla="*/ 2105324 h 2237474"/>
              <a:gd name="connsiteX218" fmla="*/ 88109 w 12192000"/>
              <a:gd name="connsiteY218" fmla="*/ 2106704 h 2237474"/>
              <a:gd name="connsiteX219" fmla="*/ 80022 w 12192000"/>
              <a:gd name="connsiteY219" fmla="*/ 2107254 h 2237474"/>
              <a:gd name="connsiteX220" fmla="*/ 79717 w 12192000"/>
              <a:gd name="connsiteY220" fmla="*/ 2107046 h 2237474"/>
              <a:gd name="connsiteX221" fmla="*/ 72352 w 12192000"/>
              <a:gd name="connsiteY221" fmla="*/ 2107991 h 2237474"/>
              <a:gd name="connsiteX222" fmla="*/ 37645 w 12192000"/>
              <a:gd name="connsiteY222" fmla="*/ 2115401 h 2237474"/>
              <a:gd name="connsiteX223" fmla="*/ 4572 w 12192000"/>
              <a:gd name="connsiteY223" fmla="*/ 2111091 h 2237474"/>
              <a:gd name="connsiteX224" fmla="*/ 0 w 12192000"/>
              <a:gd name="connsiteY224" fmla="*/ 2110468 h 2237474"/>
              <a:gd name="connsiteX225" fmla="*/ 0 w 12192000"/>
              <a:gd name="connsiteY22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64370 w 12192000"/>
              <a:gd name="connsiteY111" fmla="*/ 1840597 h 2237474"/>
              <a:gd name="connsiteX112" fmla="*/ 5114927 w 12192000"/>
              <a:gd name="connsiteY112" fmla="*/ 1847827 h 2237474"/>
              <a:gd name="connsiteX113" fmla="*/ 5108970 w 12192000"/>
              <a:gd name="connsiteY113" fmla="*/ 1847935 h 2237474"/>
              <a:gd name="connsiteX114" fmla="*/ 5067961 w 12192000"/>
              <a:gd name="connsiteY114" fmla="*/ 1845917 h 2237474"/>
              <a:gd name="connsiteX115" fmla="*/ 5007075 w 12192000"/>
              <a:gd name="connsiteY115" fmla="*/ 1838626 h 2237474"/>
              <a:gd name="connsiteX116" fmla="*/ 4944087 w 12192000"/>
              <a:gd name="connsiteY116" fmla="*/ 1823332 h 2237474"/>
              <a:gd name="connsiteX117" fmla="*/ 4907662 w 12192000"/>
              <a:gd name="connsiteY117" fmla="*/ 1816900 h 2237474"/>
              <a:gd name="connsiteX118" fmla="*/ 4882386 w 12192000"/>
              <a:gd name="connsiteY118" fmla="*/ 1809844 h 2237474"/>
              <a:gd name="connsiteX119" fmla="*/ 4811440 w 12192000"/>
              <a:gd name="connsiteY119" fmla="*/ 1804655 h 2237474"/>
              <a:gd name="connsiteX120" fmla="*/ 4691075 w 12192000"/>
              <a:gd name="connsiteY120" fmla="*/ 1801389 h 2237474"/>
              <a:gd name="connsiteX121" fmla="*/ 4611738 w 12192000"/>
              <a:gd name="connsiteY121" fmla="*/ 1776964 h 2237474"/>
              <a:gd name="connsiteX122" fmla="*/ 4560070 w 12192000"/>
              <a:gd name="connsiteY122" fmla="*/ 1785640 h 2237474"/>
              <a:gd name="connsiteX123" fmla="*/ 4536503 w 12192000"/>
              <a:gd name="connsiteY123" fmla="*/ 1785334 h 2237474"/>
              <a:gd name="connsiteX124" fmla="*/ 4513724 w 12192000"/>
              <a:gd name="connsiteY124" fmla="*/ 1791996 h 2237474"/>
              <a:gd name="connsiteX125" fmla="*/ 4459810 w 12192000"/>
              <a:gd name="connsiteY125" fmla="*/ 1797886 h 2237474"/>
              <a:gd name="connsiteX126" fmla="*/ 4379064 w 12192000"/>
              <a:gd name="connsiteY126" fmla="*/ 1817177 h 2237474"/>
              <a:gd name="connsiteX127" fmla="*/ 4319209 w 12192000"/>
              <a:gd name="connsiteY127" fmla="*/ 1834833 h 2237474"/>
              <a:gd name="connsiteX128" fmla="*/ 4290981 w 12192000"/>
              <a:gd name="connsiteY128" fmla="*/ 1839677 h 2237474"/>
              <a:gd name="connsiteX129" fmla="*/ 4285792 w 12192000"/>
              <a:gd name="connsiteY129" fmla="*/ 1836231 h 2237474"/>
              <a:gd name="connsiteX130" fmla="*/ 4238372 w 12192000"/>
              <a:gd name="connsiteY130" fmla="*/ 1851480 h 2237474"/>
              <a:gd name="connsiteX131" fmla="*/ 4232517 w 12192000"/>
              <a:gd name="connsiteY131" fmla="*/ 1852567 h 2237474"/>
              <a:gd name="connsiteX132" fmla="*/ 4191732 w 12192000"/>
              <a:gd name="connsiteY132" fmla="*/ 1857328 h 2237474"/>
              <a:gd name="connsiteX133" fmla="*/ 4065532 w 12192000"/>
              <a:gd name="connsiteY133" fmla="*/ 1855477 h 2237474"/>
              <a:gd name="connsiteX134" fmla="*/ 4028460 w 12192000"/>
              <a:gd name="connsiteY134" fmla="*/ 1855137 h 2237474"/>
              <a:gd name="connsiteX135" fmla="*/ 4002267 w 12192000"/>
              <a:gd name="connsiteY135" fmla="*/ 1852352 h 2237474"/>
              <a:gd name="connsiteX136" fmla="*/ 3931396 w 12192000"/>
              <a:gd name="connsiteY136" fmla="*/ 1858915 h 2237474"/>
              <a:gd name="connsiteX137" fmla="*/ 3812162 w 12192000"/>
              <a:gd name="connsiteY137" fmla="*/ 1875501 h 2237474"/>
              <a:gd name="connsiteX138" fmla="*/ 3729530 w 12192000"/>
              <a:gd name="connsiteY138" fmla="*/ 1864513 h 2237474"/>
              <a:gd name="connsiteX139" fmla="*/ 3680177 w 12192000"/>
              <a:gd name="connsiteY139" fmla="*/ 1881552 h 2237474"/>
              <a:gd name="connsiteX140" fmla="*/ 3567259 w 12192000"/>
              <a:gd name="connsiteY140" fmla="*/ 1893482 h 2237474"/>
              <a:gd name="connsiteX141" fmla="*/ 3405770 w 12192000"/>
              <a:gd name="connsiteY141" fmla="*/ 1904591 h 2237474"/>
              <a:gd name="connsiteX142" fmla="*/ 3280097 w 12192000"/>
              <a:gd name="connsiteY142" fmla="*/ 1919610 h 2237474"/>
              <a:gd name="connsiteX143" fmla="*/ 3123424 w 12192000"/>
              <a:gd name="connsiteY143" fmla="*/ 1952930 h 2237474"/>
              <a:gd name="connsiteX144" fmla="*/ 3009910 w 12192000"/>
              <a:gd name="connsiteY144" fmla="*/ 1957866 h 2237474"/>
              <a:gd name="connsiteX145" fmla="*/ 2995934 w 12192000"/>
              <a:gd name="connsiteY145" fmla="*/ 1967085 h 2237474"/>
              <a:gd name="connsiteX146" fmla="*/ 2980071 w 12192000"/>
              <a:gd name="connsiteY146" fmla="*/ 1972988 h 2237474"/>
              <a:gd name="connsiteX147" fmla="*/ 2978094 w 12192000"/>
              <a:gd name="connsiteY147" fmla="*/ 1972369 h 2237474"/>
              <a:gd name="connsiteX148" fmla="*/ 2942858 w 12192000"/>
              <a:gd name="connsiteY148" fmla="*/ 1981367 h 2237474"/>
              <a:gd name="connsiteX149" fmla="*/ 2875436 w 12192000"/>
              <a:gd name="connsiteY149" fmla="*/ 1996977 h 2237474"/>
              <a:gd name="connsiteX150" fmla="*/ 2874892 w 12192000"/>
              <a:gd name="connsiteY150" fmla="*/ 1996085 h 2237474"/>
              <a:gd name="connsiteX151" fmla="*/ 2864145 w 12192000"/>
              <a:gd name="connsiteY151" fmla="*/ 1994061 h 2237474"/>
              <a:gd name="connsiteX152" fmla="*/ 2843662 w 12192000"/>
              <a:gd name="connsiteY152" fmla="*/ 1992498 h 2237474"/>
              <a:gd name="connsiteX153" fmla="*/ 2796128 w 12192000"/>
              <a:gd name="connsiteY153" fmla="*/ 1976403 h 2237474"/>
              <a:gd name="connsiteX154" fmla="*/ 2756784 w 12192000"/>
              <a:gd name="connsiteY154" fmla="*/ 1985116 h 2237474"/>
              <a:gd name="connsiteX155" fmla="*/ 2748833 w 12192000"/>
              <a:gd name="connsiteY155" fmla="*/ 1986323 h 2237474"/>
              <a:gd name="connsiteX156" fmla="*/ 2748661 w 12192000"/>
              <a:gd name="connsiteY156" fmla="*/ 1986122 h 2237474"/>
              <a:gd name="connsiteX157" fmla="*/ 2740251 w 12192000"/>
              <a:gd name="connsiteY157" fmla="*/ 1986946 h 2237474"/>
              <a:gd name="connsiteX158" fmla="*/ 2718916 w 12192000"/>
              <a:gd name="connsiteY158" fmla="*/ 1990867 h 2237474"/>
              <a:gd name="connsiteX159" fmla="*/ 2713522 w 12192000"/>
              <a:gd name="connsiteY159" fmla="*/ 1990173 h 2237474"/>
              <a:gd name="connsiteX160" fmla="*/ 2680597 w 12192000"/>
              <a:gd name="connsiteY160" fmla="*/ 1984996 h 2237474"/>
              <a:gd name="connsiteX161" fmla="*/ 2578178 w 12192000"/>
              <a:gd name="connsiteY161" fmla="*/ 1990531 h 2237474"/>
              <a:gd name="connsiteX162" fmla="*/ 2476147 w 12192000"/>
              <a:gd name="connsiteY162" fmla="*/ 1998305 h 2237474"/>
              <a:gd name="connsiteX163" fmla="*/ 2373568 w 12192000"/>
              <a:gd name="connsiteY163" fmla="*/ 2003219 h 2237474"/>
              <a:gd name="connsiteX164" fmla="*/ 2321399 w 12192000"/>
              <a:gd name="connsiteY164" fmla="*/ 1989467 h 2237474"/>
              <a:gd name="connsiteX165" fmla="*/ 2315525 w 12192000"/>
              <a:gd name="connsiteY165" fmla="*/ 1989708 h 2237474"/>
              <a:gd name="connsiteX166" fmla="*/ 2300792 w 12192000"/>
              <a:gd name="connsiteY166" fmla="*/ 1994290 h 2237474"/>
              <a:gd name="connsiteX167" fmla="*/ 2295469 w 12192000"/>
              <a:gd name="connsiteY167" fmla="*/ 1996659 h 2237474"/>
              <a:gd name="connsiteX168" fmla="*/ 2287219 w 12192000"/>
              <a:gd name="connsiteY168" fmla="*/ 1998750 h 2237474"/>
              <a:gd name="connsiteX169" fmla="*/ 2286948 w 12192000"/>
              <a:gd name="connsiteY169" fmla="*/ 1998596 h 2237474"/>
              <a:gd name="connsiteX170" fmla="*/ 2243069 w 12192000"/>
              <a:gd name="connsiteY170" fmla="*/ 2015111 h 2237474"/>
              <a:gd name="connsiteX171" fmla="*/ 2186609 w 12192000"/>
              <a:gd name="connsiteY171" fmla="*/ 2008263 h 2237474"/>
              <a:gd name="connsiteX172" fmla="*/ 2164831 w 12192000"/>
              <a:gd name="connsiteY172" fmla="*/ 2010143 h 2237474"/>
              <a:gd name="connsiteX173" fmla="*/ 2152836 w 12192000"/>
              <a:gd name="connsiteY173" fmla="*/ 2010048 h 2237474"/>
              <a:gd name="connsiteX174" fmla="*/ 2117102 w 12192000"/>
              <a:gd name="connsiteY174" fmla="*/ 2023004 h 2237474"/>
              <a:gd name="connsiteX175" fmla="*/ 2111935 w 12192000"/>
              <a:gd name="connsiteY175" fmla="*/ 2023163 h 2237474"/>
              <a:gd name="connsiteX176" fmla="*/ 2089991 w 12192000"/>
              <a:gd name="connsiteY176" fmla="*/ 2034193 h 2237474"/>
              <a:gd name="connsiteX177" fmla="*/ 2058061 w 12192000"/>
              <a:gd name="connsiteY177" fmla="*/ 2047942 h 2237474"/>
              <a:gd name="connsiteX178" fmla="*/ 2055737 w 12192000"/>
              <a:gd name="connsiteY178" fmla="*/ 2047704 h 2237474"/>
              <a:gd name="connsiteX179" fmla="*/ 2042244 w 12192000"/>
              <a:gd name="connsiteY179" fmla="*/ 2055560 h 2237474"/>
              <a:gd name="connsiteX180" fmla="*/ 1976224 w 12192000"/>
              <a:gd name="connsiteY180" fmla="*/ 2074257 h 2237474"/>
              <a:gd name="connsiteX181" fmla="*/ 1877728 w 12192000"/>
              <a:gd name="connsiteY181" fmla="*/ 2101004 h 2237474"/>
              <a:gd name="connsiteX182" fmla="*/ 1759056 w 12192000"/>
              <a:gd name="connsiteY182" fmla="*/ 2125608 h 2237474"/>
              <a:gd name="connsiteX183" fmla="*/ 1637948 w 12192000"/>
              <a:gd name="connsiteY183" fmla="*/ 2172597 h 2237474"/>
              <a:gd name="connsiteX184" fmla="*/ 1434549 w 12192000"/>
              <a:gd name="connsiteY184" fmla="*/ 2234522 h 2237474"/>
              <a:gd name="connsiteX185" fmla="*/ 1398481 w 12192000"/>
              <a:gd name="connsiteY185" fmla="*/ 2237074 h 2237474"/>
              <a:gd name="connsiteX186" fmla="*/ 1398407 w 12192000"/>
              <a:gd name="connsiteY186" fmla="*/ 2237095 h 2237474"/>
              <a:gd name="connsiteX187" fmla="*/ 1370962 w 12192000"/>
              <a:gd name="connsiteY187" fmla="*/ 2237474 h 2237474"/>
              <a:gd name="connsiteX188" fmla="*/ 1356367 w 12192000"/>
              <a:gd name="connsiteY188" fmla="*/ 2235089 h 2237474"/>
              <a:gd name="connsiteX189" fmla="*/ 1324828 w 12192000"/>
              <a:gd name="connsiteY189" fmla="*/ 2231968 h 2237474"/>
              <a:gd name="connsiteX190" fmla="*/ 1297744 w 12192000"/>
              <a:gd name="connsiteY190" fmla="*/ 2235849 h 2237474"/>
              <a:gd name="connsiteX191" fmla="*/ 1286236 w 12192000"/>
              <a:gd name="connsiteY191" fmla="*/ 2233135 h 2237474"/>
              <a:gd name="connsiteX192" fmla="*/ 1283504 w 12192000"/>
              <a:gd name="connsiteY192" fmla="*/ 2233797 h 2237474"/>
              <a:gd name="connsiteX193" fmla="*/ 1279765 w 12192000"/>
              <a:gd name="connsiteY193" fmla="*/ 2229639 h 2237474"/>
              <a:gd name="connsiteX194" fmla="*/ 1195347 w 12192000"/>
              <a:gd name="connsiteY194" fmla="*/ 2212354 h 2237474"/>
              <a:gd name="connsiteX195" fmla="*/ 970251 w 12192000"/>
              <a:gd name="connsiteY195" fmla="*/ 2221029 h 2237474"/>
              <a:gd name="connsiteX196" fmla="*/ 812914 w 12192000"/>
              <a:gd name="connsiteY196" fmla="*/ 2202752 h 2237474"/>
              <a:gd name="connsiteX197" fmla="*/ 800195 w 12192000"/>
              <a:gd name="connsiteY197" fmla="*/ 2209407 h 2237474"/>
              <a:gd name="connsiteX198" fmla="*/ 784978 w 12192000"/>
              <a:gd name="connsiteY198" fmla="*/ 2212360 h 2237474"/>
              <a:gd name="connsiteX199" fmla="*/ 681987 w 12192000"/>
              <a:gd name="connsiteY199" fmla="*/ 2216757 h 2237474"/>
              <a:gd name="connsiteX200" fmla="*/ 669923 w 12192000"/>
              <a:gd name="connsiteY200" fmla="*/ 2211682 h 2237474"/>
              <a:gd name="connsiteX201" fmla="*/ 648680 w 12192000"/>
              <a:gd name="connsiteY201" fmla="*/ 2206229 h 2237474"/>
              <a:gd name="connsiteX202" fmla="*/ 597225 w 12192000"/>
              <a:gd name="connsiteY202" fmla="*/ 2180999 h 2237474"/>
              <a:gd name="connsiteX203" fmla="*/ 558449 w 12192000"/>
              <a:gd name="connsiteY203" fmla="*/ 2182346 h 2237474"/>
              <a:gd name="connsiteX204" fmla="*/ 550517 w 12192000"/>
              <a:gd name="connsiteY204" fmla="*/ 2182060 h 2237474"/>
              <a:gd name="connsiteX205" fmla="*/ 550309 w 12192000"/>
              <a:gd name="connsiteY205" fmla="*/ 2181825 h 2237474"/>
              <a:gd name="connsiteX206" fmla="*/ 541836 w 12192000"/>
              <a:gd name="connsiteY206" fmla="*/ 2181063 h 2237474"/>
              <a:gd name="connsiteX207" fmla="*/ 536057 w 12192000"/>
              <a:gd name="connsiteY207" fmla="*/ 2181537 h 2237474"/>
              <a:gd name="connsiteX208" fmla="*/ 520671 w 12192000"/>
              <a:gd name="connsiteY208" fmla="*/ 2180980 h 2237474"/>
              <a:gd name="connsiteX209" fmla="*/ 515024 w 12192000"/>
              <a:gd name="connsiteY209" fmla="*/ 2179258 h 2237474"/>
              <a:gd name="connsiteX210" fmla="*/ 512278 w 12192000"/>
              <a:gd name="connsiteY210" fmla="*/ 2176369 h 2237474"/>
              <a:gd name="connsiteX211" fmla="*/ 480419 w 12192000"/>
              <a:gd name="connsiteY211" fmla="*/ 2167807 h 2237474"/>
              <a:gd name="connsiteX212" fmla="*/ 413835 w 12192000"/>
              <a:gd name="connsiteY212" fmla="*/ 2156783 h 2237474"/>
              <a:gd name="connsiteX213" fmla="*/ 376513 w 12192000"/>
              <a:gd name="connsiteY213" fmla="*/ 2154014 h 2237474"/>
              <a:gd name="connsiteX214" fmla="*/ 273386 w 12192000"/>
              <a:gd name="connsiteY214" fmla="*/ 2142551 h 2237474"/>
              <a:gd name="connsiteX215" fmla="*/ 169207 w 12192000"/>
              <a:gd name="connsiteY215" fmla="*/ 2128100 h 2237474"/>
              <a:gd name="connsiteX216" fmla="*/ 93149 w 12192000"/>
              <a:gd name="connsiteY216" fmla="*/ 2105324 h 2237474"/>
              <a:gd name="connsiteX217" fmla="*/ 88109 w 12192000"/>
              <a:gd name="connsiteY217" fmla="*/ 2106704 h 2237474"/>
              <a:gd name="connsiteX218" fmla="*/ 80022 w 12192000"/>
              <a:gd name="connsiteY218" fmla="*/ 2107254 h 2237474"/>
              <a:gd name="connsiteX219" fmla="*/ 79717 w 12192000"/>
              <a:gd name="connsiteY219" fmla="*/ 2107046 h 2237474"/>
              <a:gd name="connsiteX220" fmla="*/ 72352 w 12192000"/>
              <a:gd name="connsiteY220" fmla="*/ 2107991 h 2237474"/>
              <a:gd name="connsiteX221" fmla="*/ 37645 w 12192000"/>
              <a:gd name="connsiteY221" fmla="*/ 2115401 h 2237474"/>
              <a:gd name="connsiteX222" fmla="*/ 4572 w 12192000"/>
              <a:gd name="connsiteY222" fmla="*/ 2111091 h 2237474"/>
              <a:gd name="connsiteX223" fmla="*/ 0 w 12192000"/>
              <a:gd name="connsiteY223" fmla="*/ 2110468 h 2237474"/>
              <a:gd name="connsiteX224" fmla="*/ 0 w 12192000"/>
              <a:gd name="connsiteY22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14927 w 12192000"/>
              <a:gd name="connsiteY111" fmla="*/ 1847827 h 2237474"/>
              <a:gd name="connsiteX112" fmla="*/ 5108970 w 12192000"/>
              <a:gd name="connsiteY112" fmla="*/ 1847935 h 2237474"/>
              <a:gd name="connsiteX113" fmla="*/ 5067961 w 12192000"/>
              <a:gd name="connsiteY113" fmla="*/ 1845917 h 2237474"/>
              <a:gd name="connsiteX114" fmla="*/ 5007075 w 12192000"/>
              <a:gd name="connsiteY114" fmla="*/ 1838626 h 2237474"/>
              <a:gd name="connsiteX115" fmla="*/ 4944087 w 12192000"/>
              <a:gd name="connsiteY115" fmla="*/ 1823332 h 2237474"/>
              <a:gd name="connsiteX116" fmla="*/ 4907662 w 12192000"/>
              <a:gd name="connsiteY116" fmla="*/ 1816900 h 2237474"/>
              <a:gd name="connsiteX117" fmla="*/ 4882386 w 12192000"/>
              <a:gd name="connsiteY117" fmla="*/ 1809844 h 2237474"/>
              <a:gd name="connsiteX118" fmla="*/ 4811440 w 12192000"/>
              <a:gd name="connsiteY118" fmla="*/ 1804655 h 2237474"/>
              <a:gd name="connsiteX119" fmla="*/ 4691075 w 12192000"/>
              <a:gd name="connsiteY119" fmla="*/ 1801389 h 2237474"/>
              <a:gd name="connsiteX120" fmla="*/ 4611738 w 12192000"/>
              <a:gd name="connsiteY120" fmla="*/ 1776964 h 2237474"/>
              <a:gd name="connsiteX121" fmla="*/ 4560070 w 12192000"/>
              <a:gd name="connsiteY121" fmla="*/ 1785640 h 2237474"/>
              <a:gd name="connsiteX122" fmla="*/ 4536503 w 12192000"/>
              <a:gd name="connsiteY122" fmla="*/ 1785334 h 2237474"/>
              <a:gd name="connsiteX123" fmla="*/ 4513724 w 12192000"/>
              <a:gd name="connsiteY123" fmla="*/ 1791996 h 2237474"/>
              <a:gd name="connsiteX124" fmla="*/ 4459810 w 12192000"/>
              <a:gd name="connsiteY124" fmla="*/ 1797886 h 2237474"/>
              <a:gd name="connsiteX125" fmla="*/ 4379064 w 12192000"/>
              <a:gd name="connsiteY125" fmla="*/ 1817177 h 2237474"/>
              <a:gd name="connsiteX126" fmla="*/ 4319209 w 12192000"/>
              <a:gd name="connsiteY126" fmla="*/ 1834833 h 2237474"/>
              <a:gd name="connsiteX127" fmla="*/ 4290981 w 12192000"/>
              <a:gd name="connsiteY127" fmla="*/ 1839677 h 2237474"/>
              <a:gd name="connsiteX128" fmla="*/ 4285792 w 12192000"/>
              <a:gd name="connsiteY128" fmla="*/ 1836231 h 2237474"/>
              <a:gd name="connsiteX129" fmla="*/ 4238372 w 12192000"/>
              <a:gd name="connsiteY129" fmla="*/ 1851480 h 2237474"/>
              <a:gd name="connsiteX130" fmla="*/ 4232517 w 12192000"/>
              <a:gd name="connsiteY130" fmla="*/ 1852567 h 2237474"/>
              <a:gd name="connsiteX131" fmla="*/ 4191732 w 12192000"/>
              <a:gd name="connsiteY131" fmla="*/ 1857328 h 2237474"/>
              <a:gd name="connsiteX132" fmla="*/ 4065532 w 12192000"/>
              <a:gd name="connsiteY132" fmla="*/ 1855477 h 2237474"/>
              <a:gd name="connsiteX133" fmla="*/ 4028460 w 12192000"/>
              <a:gd name="connsiteY133" fmla="*/ 1855137 h 2237474"/>
              <a:gd name="connsiteX134" fmla="*/ 4002267 w 12192000"/>
              <a:gd name="connsiteY134" fmla="*/ 1852352 h 2237474"/>
              <a:gd name="connsiteX135" fmla="*/ 3931396 w 12192000"/>
              <a:gd name="connsiteY135" fmla="*/ 1858915 h 2237474"/>
              <a:gd name="connsiteX136" fmla="*/ 3812162 w 12192000"/>
              <a:gd name="connsiteY136" fmla="*/ 1875501 h 2237474"/>
              <a:gd name="connsiteX137" fmla="*/ 3729530 w 12192000"/>
              <a:gd name="connsiteY137" fmla="*/ 1864513 h 2237474"/>
              <a:gd name="connsiteX138" fmla="*/ 3680177 w 12192000"/>
              <a:gd name="connsiteY138" fmla="*/ 1881552 h 2237474"/>
              <a:gd name="connsiteX139" fmla="*/ 3567259 w 12192000"/>
              <a:gd name="connsiteY139" fmla="*/ 1893482 h 2237474"/>
              <a:gd name="connsiteX140" fmla="*/ 3405770 w 12192000"/>
              <a:gd name="connsiteY140" fmla="*/ 1904591 h 2237474"/>
              <a:gd name="connsiteX141" fmla="*/ 3280097 w 12192000"/>
              <a:gd name="connsiteY141" fmla="*/ 1919610 h 2237474"/>
              <a:gd name="connsiteX142" fmla="*/ 3123424 w 12192000"/>
              <a:gd name="connsiteY142" fmla="*/ 1952930 h 2237474"/>
              <a:gd name="connsiteX143" fmla="*/ 3009910 w 12192000"/>
              <a:gd name="connsiteY143" fmla="*/ 1957866 h 2237474"/>
              <a:gd name="connsiteX144" fmla="*/ 2995934 w 12192000"/>
              <a:gd name="connsiteY144" fmla="*/ 1967085 h 2237474"/>
              <a:gd name="connsiteX145" fmla="*/ 2980071 w 12192000"/>
              <a:gd name="connsiteY145" fmla="*/ 1972988 h 2237474"/>
              <a:gd name="connsiteX146" fmla="*/ 2978094 w 12192000"/>
              <a:gd name="connsiteY146" fmla="*/ 1972369 h 2237474"/>
              <a:gd name="connsiteX147" fmla="*/ 2942858 w 12192000"/>
              <a:gd name="connsiteY147" fmla="*/ 1981367 h 2237474"/>
              <a:gd name="connsiteX148" fmla="*/ 2875436 w 12192000"/>
              <a:gd name="connsiteY148" fmla="*/ 1996977 h 2237474"/>
              <a:gd name="connsiteX149" fmla="*/ 2874892 w 12192000"/>
              <a:gd name="connsiteY149" fmla="*/ 1996085 h 2237474"/>
              <a:gd name="connsiteX150" fmla="*/ 2864145 w 12192000"/>
              <a:gd name="connsiteY150" fmla="*/ 1994061 h 2237474"/>
              <a:gd name="connsiteX151" fmla="*/ 2843662 w 12192000"/>
              <a:gd name="connsiteY151" fmla="*/ 1992498 h 2237474"/>
              <a:gd name="connsiteX152" fmla="*/ 2796128 w 12192000"/>
              <a:gd name="connsiteY152" fmla="*/ 1976403 h 2237474"/>
              <a:gd name="connsiteX153" fmla="*/ 2756784 w 12192000"/>
              <a:gd name="connsiteY153" fmla="*/ 1985116 h 2237474"/>
              <a:gd name="connsiteX154" fmla="*/ 2748833 w 12192000"/>
              <a:gd name="connsiteY154" fmla="*/ 1986323 h 2237474"/>
              <a:gd name="connsiteX155" fmla="*/ 2748661 w 12192000"/>
              <a:gd name="connsiteY155" fmla="*/ 1986122 h 2237474"/>
              <a:gd name="connsiteX156" fmla="*/ 2740251 w 12192000"/>
              <a:gd name="connsiteY156" fmla="*/ 1986946 h 2237474"/>
              <a:gd name="connsiteX157" fmla="*/ 2718916 w 12192000"/>
              <a:gd name="connsiteY157" fmla="*/ 1990867 h 2237474"/>
              <a:gd name="connsiteX158" fmla="*/ 2713522 w 12192000"/>
              <a:gd name="connsiteY158" fmla="*/ 1990173 h 2237474"/>
              <a:gd name="connsiteX159" fmla="*/ 2680597 w 12192000"/>
              <a:gd name="connsiteY159" fmla="*/ 1984996 h 2237474"/>
              <a:gd name="connsiteX160" fmla="*/ 2578178 w 12192000"/>
              <a:gd name="connsiteY160" fmla="*/ 1990531 h 2237474"/>
              <a:gd name="connsiteX161" fmla="*/ 2476147 w 12192000"/>
              <a:gd name="connsiteY161" fmla="*/ 1998305 h 2237474"/>
              <a:gd name="connsiteX162" fmla="*/ 2373568 w 12192000"/>
              <a:gd name="connsiteY162" fmla="*/ 2003219 h 2237474"/>
              <a:gd name="connsiteX163" fmla="*/ 2321399 w 12192000"/>
              <a:gd name="connsiteY163" fmla="*/ 1989467 h 2237474"/>
              <a:gd name="connsiteX164" fmla="*/ 2315525 w 12192000"/>
              <a:gd name="connsiteY164" fmla="*/ 1989708 h 2237474"/>
              <a:gd name="connsiteX165" fmla="*/ 2300792 w 12192000"/>
              <a:gd name="connsiteY165" fmla="*/ 1994290 h 2237474"/>
              <a:gd name="connsiteX166" fmla="*/ 2295469 w 12192000"/>
              <a:gd name="connsiteY166" fmla="*/ 1996659 h 2237474"/>
              <a:gd name="connsiteX167" fmla="*/ 2287219 w 12192000"/>
              <a:gd name="connsiteY167" fmla="*/ 1998750 h 2237474"/>
              <a:gd name="connsiteX168" fmla="*/ 2286948 w 12192000"/>
              <a:gd name="connsiteY168" fmla="*/ 1998596 h 2237474"/>
              <a:gd name="connsiteX169" fmla="*/ 2243069 w 12192000"/>
              <a:gd name="connsiteY169" fmla="*/ 2015111 h 2237474"/>
              <a:gd name="connsiteX170" fmla="*/ 2186609 w 12192000"/>
              <a:gd name="connsiteY170" fmla="*/ 2008263 h 2237474"/>
              <a:gd name="connsiteX171" fmla="*/ 2164831 w 12192000"/>
              <a:gd name="connsiteY171" fmla="*/ 2010143 h 2237474"/>
              <a:gd name="connsiteX172" fmla="*/ 2152836 w 12192000"/>
              <a:gd name="connsiteY172" fmla="*/ 2010048 h 2237474"/>
              <a:gd name="connsiteX173" fmla="*/ 2117102 w 12192000"/>
              <a:gd name="connsiteY173" fmla="*/ 2023004 h 2237474"/>
              <a:gd name="connsiteX174" fmla="*/ 2111935 w 12192000"/>
              <a:gd name="connsiteY174" fmla="*/ 2023163 h 2237474"/>
              <a:gd name="connsiteX175" fmla="*/ 2089991 w 12192000"/>
              <a:gd name="connsiteY175" fmla="*/ 2034193 h 2237474"/>
              <a:gd name="connsiteX176" fmla="*/ 2058061 w 12192000"/>
              <a:gd name="connsiteY176" fmla="*/ 2047942 h 2237474"/>
              <a:gd name="connsiteX177" fmla="*/ 2055737 w 12192000"/>
              <a:gd name="connsiteY177" fmla="*/ 2047704 h 2237474"/>
              <a:gd name="connsiteX178" fmla="*/ 2042244 w 12192000"/>
              <a:gd name="connsiteY178" fmla="*/ 2055560 h 2237474"/>
              <a:gd name="connsiteX179" fmla="*/ 1976224 w 12192000"/>
              <a:gd name="connsiteY179" fmla="*/ 2074257 h 2237474"/>
              <a:gd name="connsiteX180" fmla="*/ 1877728 w 12192000"/>
              <a:gd name="connsiteY180" fmla="*/ 2101004 h 2237474"/>
              <a:gd name="connsiteX181" fmla="*/ 1759056 w 12192000"/>
              <a:gd name="connsiteY181" fmla="*/ 2125608 h 2237474"/>
              <a:gd name="connsiteX182" fmla="*/ 1637948 w 12192000"/>
              <a:gd name="connsiteY182" fmla="*/ 2172597 h 2237474"/>
              <a:gd name="connsiteX183" fmla="*/ 1434549 w 12192000"/>
              <a:gd name="connsiteY183" fmla="*/ 2234522 h 2237474"/>
              <a:gd name="connsiteX184" fmla="*/ 1398481 w 12192000"/>
              <a:gd name="connsiteY184" fmla="*/ 2237074 h 2237474"/>
              <a:gd name="connsiteX185" fmla="*/ 1398407 w 12192000"/>
              <a:gd name="connsiteY185" fmla="*/ 2237095 h 2237474"/>
              <a:gd name="connsiteX186" fmla="*/ 1370962 w 12192000"/>
              <a:gd name="connsiteY186" fmla="*/ 2237474 h 2237474"/>
              <a:gd name="connsiteX187" fmla="*/ 1356367 w 12192000"/>
              <a:gd name="connsiteY187" fmla="*/ 2235089 h 2237474"/>
              <a:gd name="connsiteX188" fmla="*/ 1324828 w 12192000"/>
              <a:gd name="connsiteY188" fmla="*/ 2231968 h 2237474"/>
              <a:gd name="connsiteX189" fmla="*/ 1297744 w 12192000"/>
              <a:gd name="connsiteY189" fmla="*/ 2235849 h 2237474"/>
              <a:gd name="connsiteX190" fmla="*/ 1286236 w 12192000"/>
              <a:gd name="connsiteY190" fmla="*/ 2233135 h 2237474"/>
              <a:gd name="connsiteX191" fmla="*/ 1283504 w 12192000"/>
              <a:gd name="connsiteY191" fmla="*/ 2233797 h 2237474"/>
              <a:gd name="connsiteX192" fmla="*/ 1279765 w 12192000"/>
              <a:gd name="connsiteY192" fmla="*/ 2229639 h 2237474"/>
              <a:gd name="connsiteX193" fmla="*/ 1195347 w 12192000"/>
              <a:gd name="connsiteY193" fmla="*/ 2212354 h 2237474"/>
              <a:gd name="connsiteX194" fmla="*/ 970251 w 12192000"/>
              <a:gd name="connsiteY194" fmla="*/ 2221029 h 2237474"/>
              <a:gd name="connsiteX195" fmla="*/ 812914 w 12192000"/>
              <a:gd name="connsiteY195" fmla="*/ 2202752 h 2237474"/>
              <a:gd name="connsiteX196" fmla="*/ 800195 w 12192000"/>
              <a:gd name="connsiteY196" fmla="*/ 2209407 h 2237474"/>
              <a:gd name="connsiteX197" fmla="*/ 784978 w 12192000"/>
              <a:gd name="connsiteY197" fmla="*/ 2212360 h 2237474"/>
              <a:gd name="connsiteX198" fmla="*/ 681987 w 12192000"/>
              <a:gd name="connsiteY198" fmla="*/ 2216757 h 2237474"/>
              <a:gd name="connsiteX199" fmla="*/ 669923 w 12192000"/>
              <a:gd name="connsiteY199" fmla="*/ 2211682 h 2237474"/>
              <a:gd name="connsiteX200" fmla="*/ 648680 w 12192000"/>
              <a:gd name="connsiteY200" fmla="*/ 2206229 h 2237474"/>
              <a:gd name="connsiteX201" fmla="*/ 597225 w 12192000"/>
              <a:gd name="connsiteY201" fmla="*/ 2180999 h 2237474"/>
              <a:gd name="connsiteX202" fmla="*/ 558449 w 12192000"/>
              <a:gd name="connsiteY202" fmla="*/ 2182346 h 2237474"/>
              <a:gd name="connsiteX203" fmla="*/ 550517 w 12192000"/>
              <a:gd name="connsiteY203" fmla="*/ 2182060 h 2237474"/>
              <a:gd name="connsiteX204" fmla="*/ 550309 w 12192000"/>
              <a:gd name="connsiteY204" fmla="*/ 2181825 h 2237474"/>
              <a:gd name="connsiteX205" fmla="*/ 541836 w 12192000"/>
              <a:gd name="connsiteY205" fmla="*/ 2181063 h 2237474"/>
              <a:gd name="connsiteX206" fmla="*/ 536057 w 12192000"/>
              <a:gd name="connsiteY206" fmla="*/ 2181537 h 2237474"/>
              <a:gd name="connsiteX207" fmla="*/ 520671 w 12192000"/>
              <a:gd name="connsiteY207" fmla="*/ 2180980 h 2237474"/>
              <a:gd name="connsiteX208" fmla="*/ 515024 w 12192000"/>
              <a:gd name="connsiteY208" fmla="*/ 2179258 h 2237474"/>
              <a:gd name="connsiteX209" fmla="*/ 512278 w 12192000"/>
              <a:gd name="connsiteY209" fmla="*/ 2176369 h 2237474"/>
              <a:gd name="connsiteX210" fmla="*/ 480419 w 12192000"/>
              <a:gd name="connsiteY210" fmla="*/ 2167807 h 2237474"/>
              <a:gd name="connsiteX211" fmla="*/ 413835 w 12192000"/>
              <a:gd name="connsiteY211" fmla="*/ 2156783 h 2237474"/>
              <a:gd name="connsiteX212" fmla="*/ 376513 w 12192000"/>
              <a:gd name="connsiteY212" fmla="*/ 2154014 h 2237474"/>
              <a:gd name="connsiteX213" fmla="*/ 273386 w 12192000"/>
              <a:gd name="connsiteY213" fmla="*/ 2142551 h 2237474"/>
              <a:gd name="connsiteX214" fmla="*/ 169207 w 12192000"/>
              <a:gd name="connsiteY214" fmla="*/ 2128100 h 2237474"/>
              <a:gd name="connsiteX215" fmla="*/ 93149 w 12192000"/>
              <a:gd name="connsiteY215" fmla="*/ 2105324 h 2237474"/>
              <a:gd name="connsiteX216" fmla="*/ 88109 w 12192000"/>
              <a:gd name="connsiteY216" fmla="*/ 2106704 h 2237474"/>
              <a:gd name="connsiteX217" fmla="*/ 80022 w 12192000"/>
              <a:gd name="connsiteY217" fmla="*/ 2107254 h 2237474"/>
              <a:gd name="connsiteX218" fmla="*/ 79717 w 12192000"/>
              <a:gd name="connsiteY218" fmla="*/ 2107046 h 2237474"/>
              <a:gd name="connsiteX219" fmla="*/ 72352 w 12192000"/>
              <a:gd name="connsiteY219" fmla="*/ 2107991 h 2237474"/>
              <a:gd name="connsiteX220" fmla="*/ 37645 w 12192000"/>
              <a:gd name="connsiteY220" fmla="*/ 2115401 h 2237474"/>
              <a:gd name="connsiteX221" fmla="*/ 4572 w 12192000"/>
              <a:gd name="connsiteY221" fmla="*/ 2111091 h 2237474"/>
              <a:gd name="connsiteX222" fmla="*/ 0 w 12192000"/>
              <a:gd name="connsiteY222" fmla="*/ 2110468 h 2237474"/>
              <a:gd name="connsiteX223" fmla="*/ 0 w 12192000"/>
              <a:gd name="connsiteY22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68852 w 12192000"/>
              <a:gd name="connsiteY109" fmla="*/ 1844846 h 2237474"/>
              <a:gd name="connsiteX110" fmla="*/ 5114927 w 12192000"/>
              <a:gd name="connsiteY110" fmla="*/ 1847827 h 2237474"/>
              <a:gd name="connsiteX111" fmla="*/ 5108970 w 12192000"/>
              <a:gd name="connsiteY111" fmla="*/ 1847935 h 2237474"/>
              <a:gd name="connsiteX112" fmla="*/ 5067961 w 12192000"/>
              <a:gd name="connsiteY112" fmla="*/ 1845917 h 2237474"/>
              <a:gd name="connsiteX113" fmla="*/ 5007075 w 12192000"/>
              <a:gd name="connsiteY113" fmla="*/ 1838626 h 2237474"/>
              <a:gd name="connsiteX114" fmla="*/ 4944087 w 12192000"/>
              <a:gd name="connsiteY114" fmla="*/ 1823332 h 2237474"/>
              <a:gd name="connsiteX115" fmla="*/ 4907662 w 12192000"/>
              <a:gd name="connsiteY115" fmla="*/ 1816900 h 2237474"/>
              <a:gd name="connsiteX116" fmla="*/ 4882386 w 12192000"/>
              <a:gd name="connsiteY116" fmla="*/ 1809844 h 2237474"/>
              <a:gd name="connsiteX117" fmla="*/ 4811440 w 12192000"/>
              <a:gd name="connsiteY117" fmla="*/ 1804655 h 2237474"/>
              <a:gd name="connsiteX118" fmla="*/ 4691075 w 12192000"/>
              <a:gd name="connsiteY118" fmla="*/ 1801389 h 2237474"/>
              <a:gd name="connsiteX119" fmla="*/ 4611738 w 12192000"/>
              <a:gd name="connsiteY119" fmla="*/ 1776964 h 2237474"/>
              <a:gd name="connsiteX120" fmla="*/ 4560070 w 12192000"/>
              <a:gd name="connsiteY120" fmla="*/ 1785640 h 2237474"/>
              <a:gd name="connsiteX121" fmla="*/ 4536503 w 12192000"/>
              <a:gd name="connsiteY121" fmla="*/ 1785334 h 2237474"/>
              <a:gd name="connsiteX122" fmla="*/ 4513724 w 12192000"/>
              <a:gd name="connsiteY122" fmla="*/ 1791996 h 2237474"/>
              <a:gd name="connsiteX123" fmla="*/ 4459810 w 12192000"/>
              <a:gd name="connsiteY123" fmla="*/ 1797886 h 2237474"/>
              <a:gd name="connsiteX124" fmla="*/ 4379064 w 12192000"/>
              <a:gd name="connsiteY124" fmla="*/ 1817177 h 2237474"/>
              <a:gd name="connsiteX125" fmla="*/ 4319209 w 12192000"/>
              <a:gd name="connsiteY125" fmla="*/ 1834833 h 2237474"/>
              <a:gd name="connsiteX126" fmla="*/ 4290981 w 12192000"/>
              <a:gd name="connsiteY126" fmla="*/ 1839677 h 2237474"/>
              <a:gd name="connsiteX127" fmla="*/ 4285792 w 12192000"/>
              <a:gd name="connsiteY127" fmla="*/ 1836231 h 2237474"/>
              <a:gd name="connsiteX128" fmla="*/ 4238372 w 12192000"/>
              <a:gd name="connsiteY128" fmla="*/ 1851480 h 2237474"/>
              <a:gd name="connsiteX129" fmla="*/ 4232517 w 12192000"/>
              <a:gd name="connsiteY129" fmla="*/ 1852567 h 2237474"/>
              <a:gd name="connsiteX130" fmla="*/ 4191732 w 12192000"/>
              <a:gd name="connsiteY130" fmla="*/ 1857328 h 2237474"/>
              <a:gd name="connsiteX131" fmla="*/ 4065532 w 12192000"/>
              <a:gd name="connsiteY131" fmla="*/ 1855477 h 2237474"/>
              <a:gd name="connsiteX132" fmla="*/ 4028460 w 12192000"/>
              <a:gd name="connsiteY132" fmla="*/ 1855137 h 2237474"/>
              <a:gd name="connsiteX133" fmla="*/ 4002267 w 12192000"/>
              <a:gd name="connsiteY133" fmla="*/ 1852352 h 2237474"/>
              <a:gd name="connsiteX134" fmla="*/ 3931396 w 12192000"/>
              <a:gd name="connsiteY134" fmla="*/ 1858915 h 2237474"/>
              <a:gd name="connsiteX135" fmla="*/ 3812162 w 12192000"/>
              <a:gd name="connsiteY135" fmla="*/ 1875501 h 2237474"/>
              <a:gd name="connsiteX136" fmla="*/ 3729530 w 12192000"/>
              <a:gd name="connsiteY136" fmla="*/ 1864513 h 2237474"/>
              <a:gd name="connsiteX137" fmla="*/ 3680177 w 12192000"/>
              <a:gd name="connsiteY137" fmla="*/ 1881552 h 2237474"/>
              <a:gd name="connsiteX138" fmla="*/ 3567259 w 12192000"/>
              <a:gd name="connsiteY138" fmla="*/ 1893482 h 2237474"/>
              <a:gd name="connsiteX139" fmla="*/ 3405770 w 12192000"/>
              <a:gd name="connsiteY139" fmla="*/ 1904591 h 2237474"/>
              <a:gd name="connsiteX140" fmla="*/ 3280097 w 12192000"/>
              <a:gd name="connsiteY140" fmla="*/ 1919610 h 2237474"/>
              <a:gd name="connsiteX141" fmla="*/ 3123424 w 12192000"/>
              <a:gd name="connsiteY141" fmla="*/ 1952930 h 2237474"/>
              <a:gd name="connsiteX142" fmla="*/ 3009910 w 12192000"/>
              <a:gd name="connsiteY142" fmla="*/ 1957866 h 2237474"/>
              <a:gd name="connsiteX143" fmla="*/ 2995934 w 12192000"/>
              <a:gd name="connsiteY143" fmla="*/ 1967085 h 2237474"/>
              <a:gd name="connsiteX144" fmla="*/ 2980071 w 12192000"/>
              <a:gd name="connsiteY144" fmla="*/ 1972988 h 2237474"/>
              <a:gd name="connsiteX145" fmla="*/ 2978094 w 12192000"/>
              <a:gd name="connsiteY145" fmla="*/ 1972369 h 2237474"/>
              <a:gd name="connsiteX146" fmla="*/ 2942858 w 12192000"/>
              <a:gd name="connsiteY146" fmla="*/ 1981367 h 2237474"/>
              <a:gd name="connsiteX147" fmla="*/ 2875436 w 12192000"/>
              <a:gd name="connsiteY147" fmla="*/ 1996977 h 2237474"/>
              <a:gd name="connsiteX148" fmla="*/ 2874892 w 12192000"/>
              <a:gd name="connsiteY148" fmla="*/ 1996085 h 2237474"/>
              <a:gd name="connsiteX149" fmla="*/ 2864145 w 12192000"/>
              <a:gd name="connsiteY149" fmla="*/ 1994061 h 2237474"/>
              <a:gd name="connsiteX150" fmla="*/ 2843662 w 12192000"/>
              <a:gd name="connsiteY150" fmla="*/ 1992498 h 2237474"/>
              <a:gd name="connsiteX151" fmla="*/ 2796128 w 12192000"/>
              <a:gd name="connsiteY151" fmla="*/ 1976403 h 2237474"/>
              <a:gd name="connsiteX152" fmla="*/ 2756784 w 12192000"/>
              <a:gd name="connsiteY152" fmla="*/ 1985116 h 2237474"/>
              <a:gd name="connsiteX153" fmla="*/ 2748833 w 12192000"/>
              <a:gd name="connsiteY153" fmla="*/ 1986323 h 2237474"/>
              <a:gd name="connsiteX154" fmla="*/ 2748661 w 12192000"/>
              <a:gd name="connsiteY154" fmla="*/ 1986122 h 2237474"/>
              <a:gd name="connsiteX155" fmla="*/ 2740251 w 12192000"/>
              <a:gd name="connsiteY155" fmla="*/ 1986946 h 2237474"/>
              <a:gd name="connsiteX156" fmla="*/ 2718916 w 12192000"/>
              <a:gd name="connsiteY156" fmla="*/ 1990867 h 2237474"/>
              <a:gd name="connsiteX157" fmla="*/ 2713522 w 12192000"/>
              <a:gd name="connsiteY157" fmla="*/ 1990173 h 2237474"/>
              <a:gd name="connsiteX158" fmla="*/ 2680597 w 12192000"/>
              <a:gd name="connsiteY158" fmla="*/ 1984996 h 2237474"/>
              <a:gd name="connsiteX159" fmla="*/ 2578178 w 12192000"/>
              <a:gd name="connsiteY159" fmla="*/ 1990531 h 2237474"/>
              <a:gd name="connsiteX160" fmla="*/ 2476147 w 12192000"/>
              <a:gd name="connsiteY160" fmla="*/ 1998305 h 2237474"/>
              <a:gd name="connsiteX161" fmla="*/ 2373568 w 12192000"/>
              <a:gd name="connsiteY161" fmla="*/ 2003219 h 2237474"/>
              <a:gd name="connsiteX162" fmla="*/ 2321399 w 12192000"/>
              <a:gd name="connsiteY162" fmla="*/ 1989467 h 2237474"/>
              <a:gd name="connsiteX163" fmla="*/ 2315525 w 12192000"/>
              <a:gd name="connsiteY163" fmla="*/ 1989708 h 2237474"/>
              <a:gd name="connsiteX164" fmla="*/ 2300792 w 12192000"/>
              <a:gd name="connsiteY164" fmla="*/ 1994290 h 2237474"/>
              <a:gd name="connsiteX165" fmla="*/ 2295469 w 12192000"/>
              <a:gd name="connsiteY165" fmla="*/ 1996659 h 2237474"/>
              <a:gd name="connsiteX166" fmla="*/ 2287219 w 12192000"/>
              <a:gd name="connsiteY166" fmla="*/ 1998750 h 2237474"/>
              <a:gd name="connsiteX167" fmla="*/ 2286948 w 12192000"/>
              <a:gd name="connsiteY167" fmla="*/ 1998596 h 2237474"/>
              <a:gd name="connsiteX168" fmla="*/ 2243069 w 12192000"/>
              <a:gd name="connsiteY168" fmla="*/ 2015111 h 2237474"/>
              <a:gd name="connsiteX169" fmla="*/ 2186609 w 12192000"/>
              <a:gd name="connsiteY169" fmla="*/ 2008263 h 2237474"/>
              <a:gd name="connsiteX170" fmla="*/ 2164831 w 12192000"/>
              <a:gd name="connsiteY170" fmla="*/ 2010143 h 2237474"/>
              <a:gd name="connsiteX171" fmla="*/ 2152836 w 12192000"/>
              <a:gd name="connsiteY171" fmla="*/ 2010048 h 2237474"/>
              <a:gd name="connsiteX172" fmla="*/ 2117102 w 12192000"/>
              <a:gd name="connsiteY172" fmla="*/ 2023004 h 2237474"/>
              <a:gd name="connsiteX173" fmla="*/ 2111935 w 12192000"/>
              <a:gd name="connsiteY173" fmla="*/ 2023163 h 2237474"/>
              <a:gd name="connsiteX174" fmla="*/ 2089991 w 12192000"/>
              <a:gd name="connsiteY174" fmla="*/ 2034193 h 2237474"/>
              <a:gd name="connsiteX175" fmla="*/ 2058061 w 12192000"/>
              <a:gd name="connsiteY175" fmla="*/ 2047942 h 2237474"/>
              <a:gd name="connsiteX176" fmla="*/ 2055737 w 12192000"/>
              <a:gd name="connsiteY176" fmla="*/ 2047704 h 2237474"/>
              <a:gd name="connsiteX177" fmla="*/ 2042244 w 12192000"/>
              <a:gd name="connsiteY177" fmla="*/ 2055560 h 2237474"/>
              <a:gd name="connsiteX178" fmla="*/ 1976224 w 12192000"/>
              <a:gd name="connsiteY178" fmla="*/ 2074257 h 2237474"/>
              <a:gd name="connsiteX179" fmla="*/ 1877728 w 12192000"/>
              <a:gd name="connsiteY179" fmla="*/ 2101004 h 2237474"/>
              <a:gd name="connsiteX180" fmla="*/ 1759056 w 12192000"/>
              <a:gd name="connsiteY180" fmla="*/ 2125608 h 2237474"/>
              <a:gd name="connsiteX181" fmla="*/ 1637948 w 12192000"/>
              <a:gd name="connsiteY181" fmla="*/ 2172597 h 2237474"/>
              <a:gd name="connsiteX182" fmla="*/ 1434549 w 12192000"/>
              <a:gd name="connsiteY182" fmla="*/ 2234522 h 2237474"/>
              <a:gd name="connsiteX183" fmla="*/ 1398481 w 12192000"/>
              <a:gd name="connsiteY183" fmla="*/ 2237074 h 2237474"/>
              <a:gd name="connsiteX184" fmla="*/ 1398407 w 12192000"/>
              <a:gd name="connsiteY184" fmla="*/ 2237095 h 2237474"/>
              <a:gd name="connsiteX185" fmla="*/ 1370962 w 12192000"/>
              <a:gd name="connsiteY185" fmla="*/ 2237474 h 2237474"/>
              <a:gd name="connsiteX186" fmla="*/ 1356367 w 12192000"/>
              <a:gd name="connsiteY186" fmla="*/ 2235089 h 2237474"/>
              <a:gd name="connsiteX187" fmla="*/ 1324828 w 12192000"/>
              <a:gd name="connsiteY187" fmla="*/ 2231968 h 2237474"/>
              <a:gd name="connsiteX188" fmla="*/ 1297744 w 12192000"/>
              <a:gd name="connsiteY188" fmla="*/ 2235849 h 2237474"/>
              <a:gd name="connsiteX189" fmla="*/ 1286236 w 12192000"/>
              <a:gd name="connsiteY189" fmla="*/ 2233135 h 2237474"/>
              <a:gd name="connsiteX190" fmla="*/ 1283504 w 12192000"/>
              <a:gd name="connsiteY190" fmla="*/ 2233797 h 2237474"/>
              <a:gd name="connsiteX191" fmla="*/ 1279765 w 12192000"/>
              <a:gd name="connsiteY191" fmla="*/ 2229639 h 2237474"/>
              <a:gd name="connsiteX192" fmla="*/ 1195347 w 12192000"/>
              <a:gd name="connsiteY192" fmla="*/ 2212354 h 2237474"/>
              <a:gd name="connsiteX193" fmla="*/ 970251 w 12192000"/>
              <a:gd name="connsiteY193" fmla="*/ 2221029 h 2237474"/>
              <a:gd name="connsiteX194" fmla="*/ 812914 w 12192000"/>
              <a:gd name="connsiteY194" fmla="*/ 2202752 h 2237474"/>
              <a:gd name="connsiteX195" fmla="*/ 800195 w 12192000"/>
              <a:gd name="connsiteY195" fmla="*/ 2209407 h 2237474"/>
              <a:gd name="connsiteX196" fmla="*/ 784978 w 12192000"/>
              <a:gd name="connsiteY196" fmla="*/ 2212360 h 2237474"/>
              <a:gd name="connsiteX197" fmla="*/ 681987 w 12192000"/>
              <a:gd name="connsiteY197" fmla="*/ 2216757 h 2237474"/>
              <a:gd name="connsiteX198" fmla="*/ 669923 w 12192000"/>
              <a:gd name="connsiteY198" fmla="*/ 2211682 h 2237474"/>
              <a:gd name="connsiteX199" fmla="*/ 648680 w 12192000"/>
              <a:gd name="connsiteY199" fmla="*/ 2206229 h 2237474"/>
              <a:gd name="connsiteX200" fmla="*/ 597225 w 12192000"/>
              <a:gd name="connsiteY200" fmla="*/ 2180999 h 2237474"/>
              <a:gd name="connsiteX201" fmla="*/ 558449 w 12192000"/>
              <a:gd name="connsiteY201" fmla="*/ 2182346 h 2237474"/>
              <a:gd name="connsiteX202" fmla="*/ 550517 w 12192000"/>
              <a:gd name="connsiteY202" fmla="*/ 2182060 h 2237474"/>
              <a:gd name="connsiteX203" fmla="*/ 550309 w 12192000"/>
              <a:gd name="connsiteY203" fmla="*/ 2181825 h 2237474"/>
              <a:gd name="connsiteX204" fmla="*/ 541836 w 12192000"/>
              <a:gd name="connsiteY204" fmla="*/ 2181063 h 2237474"/>
              <a:gd name="connsiteX205" fmla="*/ 536057 w 12192000"/>
              <a:gd name="connsiteY205" fmla="*/ 2181537 h 2237474"/>
              <a:gd name="connsiteX206" fmla="*/ 520671 w 12192000"/>
              <a:gd name="connsiteY206" fmla="*/ 2180980 h 2237474"/>
              <a:gd name="connsiteX207" fmla="*/ 515024 w 12192000"/>
              <a:gd name="connsiteY207" fmla="*/ 2179258 h 2237474"/>
              <a:gd name="connsiteX208" fmla="*/ 512278 w 12192000"/>
              <a:gd name="connsiteY208" fmla="*/ 2176369 h 2237474"/>
              <a:gd name="connsiteX209" fmla="*/ 480419 w 12192000"/>
              <a:gd name="connsiteY209" fmla="*/ 2167807 h 2237474"/>
              <a:gd name="connsiteX210" fmla="*/ 413835 w 12192000"/>
              <a:gd name="connsiteY210" fmla="*/ 2156783 h 2237474"/>
              <a:gd name="connsiteX211" fmla="*/ 376513 w 12192000"/>
              <a:gd name="connsiteY211" fmla="*/ 2154014 h 2237474"/>
              <a:gd name="connsiteX212" fmla="*/ 273386 w 12192000"/>
              <a:gd name="connsiteY212" fmla="*/ 2142551 h 2237474"/>
              <a:gd name="connsiteX213" fmla="*/ 169207 w 12192000"/>
              <a:gd name="connsiteY213" fmla="*/ 2128100 h 2237474"/>
              <a:gd name="connsiteX214" fmla="*/ 93149 w 12192000"/>
              <a:gd name="connsiteY214" fmla="*/ 2105324 h 2237474"/>
              <a:gd name="connsiteX215" fmla="*/ 88109 w 12192000"/>
              <a:gd name="connsiteY215" fmla="*/ 2106704 h 2237474"/>
              <a:gd name="connsiteX216" fmla="*/ 80022 w 12192000"/>
              <a:gd name="connsiteY216" fmla="*/ 2107254 h 2237474"/>
              <a:gd name="connsiteX217" fmla="*/ 79717 w 12192000"/>
              <a:gd name="connsiteY217" fmla="*/ 2107046 h 2237474"/>
              <a:gd name="connsiteX218" fmla="*/ 72352 w 12192000"/>
              <a:gd name="connsiteY218" fmla="*/ 2107991 h 2237474"/>
              <a:gd name="connsiteX219" fmla="*/ 37645 w 12192000"/>
              <a:gd name="connsiteY219" fmla="*/ 2115401 h 2237474"/>
              <a:gd name="connsiteX220" fmla="*/ 4572 w 12192000"/>
              <a:gd name="connsiteY220" fmla="*/ 2111091 h 2237474"/>
              <a:gd name="connsiteX221" fmla="*/ 0 w 12192000"/>
              <a:gd name="connsiteY221" fmla="*/ 2110468 h 2237474"/>
              <a:gd name="connsiteX222" fmla="*/ 0 w 12192000"/>
              <a:gd name="connsiteY22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75879 w 12192000"/>
              <a:gd name="connsiteY67" fmla="*/ 1345646 h 2237474"/>
              <a:gd name="connsiteX68" fmla="*/ 7840612 w 12192000"/>
              <a:gd name="connsiteY68" fmla="*/ 1369373 h 2237474"/>
              <a:gd name="connsiteX69" fmla="*/ 7786819 w 12192000"/>
              <a:gd name="connsiteY69" fmla="*/ 1378970 h 2237474"/>
              <a:gd name="connsiteX70" fmla="*/ 7548172 w 12192000"/>
              <a:gd name="connsiteY70" fmla="*/ 1417460 h 2237474"/>
              <a:gd name="connsiteX71" fmla="*/ 7483437 w 12192000"/>
              <a:gd name="connsiteY71" fmla="*/ 1478152 h 2237474"/>
              <a:gd name="connsiteX72" fmla="*/ 7377870 w 12192000"/>
              <a:gd name="connsiteY72" fmla="*/ 1523319 h 2237474"/>
              <a:gd name="connsiteX73" fmla="*/ 7230737 w 12192000"/>
              <a:gd name="connsiteY73" fmla="*/ 1562633 h 2237474"/>
              <a:gd name="connsiteX74" fmla="*/ 7224458 w 12192000"/>
              <a:gd name="connsiteY74" fmla="*/ 1573008 h 2237474"/>
              <a:gd name="connsiteX75" fmla="*/ 7213486 w 12192000"/>
              <a:gd name="connsiteY75" fmla="*/ 1580987 h 2237474"/>
              <a:gd name="connsiteX76" fmla="*/ 7183121 w 12192000"/>
              <a:gd name="connsiteY76" fmla="*/ 1595162 h 2237474"/>
              <a:gd name="connsiteX77" fmla="*/ 7164601 w 12192000"/>
              <a:gd name="connsiteY77" fmla="*/ 1606490 h 2237474"/>
              <a:gd name="connsiteX78" fmla="*/ 7114651 w 12192000"/>
              <a:gd name="connsiteY78" fmla="*/ 1620959 h 2237474"/>
              <a:gd name="connsiteX79" fmla="*/ 7092727 w 12192000"/>
              <a:gd name="connsiteY79" fmla="*/ 1623628 h 2237474"/>
              <a:gd name="connsiteX80" fmla="*/ 7031309 w 12192000"/>
              <a:gd name="connsiteY80" fmla="*/ 1619451 h 2237474"/>
              <a:gd name="connsiteX81" fmla="*/ 6999084 w 12192000"/>
              <a:gd name="connsiteY81" fmla="*/ 1634317 h 2237474"/>
              <a:gd name="connsiteX82" fmla="*/ 6992107 w 12192000"/>
              <a:gd name="connsiteY82" fmla="*/ 1636860 h 2237474"/>
              <a:gd name="connsiteX83" fmla="*/ 6991765 w 12192000"/>
              <a:gd name="connsiteY83" fmla="*/ 1636725 h 2237474"/>
              <a:gd name="connsiteX84" fmla="*/ 6900177 w 12192000"/>
              <a:gd name="connsiteY84" fmla="*/ 1636016 h 2237474"/>
              <a:gd name="connsiteX85" fmla="*/ 6795372 w 12192000"/>
              <a:gd name="connsiteY85" fmla="*/ 1644845 h 2237474"/>
              <a:gd name="connsiteX86" fmla="*/ 6692251 w 12192000"/>
              <a:gd name="connsiteY86" fmla="*/ 1656357 h 2237474"/>
              <a:gd name="connsiteX87" fmla="*/ 6655235 w 12192000"/>
              <a:gd name="connsiteY87" fmla="*/ 1661869 h 2237474"/>
              <a:gd name="connsiteX88" fmla="*/ 6587857 w 12192000"/>
              <a:gd name="connsiteY88" fmla="*/ 1665769 h 2237474"/>
              <a:gd name="connsiteX89" fmla="*/ 6554894 w 12192000"/>
              <a:gd name="connsiteY89" fmla="*/ 1664428 h 2237474"/>
              <a:gd name="connsiteX90" fmla="*/ 6516595 w 12192000"/>
              <a:gd name="connsiteY90" fmla="*/ 1667475 h 2237474"/>
              <a:gd name="connsiteX91" fmla="*/ 6508541 w 12192000"/>
              <a:gd name="connsiteY91" fmla="*/ 1668757 h 2237474"/>
              <a:gd name="connsiteX92" fmla="*/ 6471012 w 12192000"/>
              <a:gd name="connsiteY92" fmla="*/ 1678604 h 2237474"/>
              <a:gd name="connsiteX93" fmla="*/ 6415265 w 12192000"/>
              <a:gd name="connsiteY93" fmla="*/ 1665317 h 2237474"/>
              <a:gd name="connsiteX94" fmla="*/ 6364035 w 12192000"/>
              <a:gd name="connsiteY94" fmla="*/ 1667683 h 2237474"/>
              <a:gd name="connsiteX95" fmla="*/ 6280959 w 12192000"/>
              <a:gd name="connsiteY95" fmla="*/ 1689329 h 2237474"/>
              <a:gd name="connsiteX96" fmla="*/ 6243319 w 12192000"/>
              <a:gd name="connsiteY96" fmla="*/ 1695560 h 2237474"/>
              <a:gd name="connsiteX97" fmla="*/ 6098321 w 12192000"/>
              <a:gd name="connsiteY97" fmla="*/ 1721646 h 2237474"/>
              <a:gd name="connsiteX98" fmla="*/ 5880652 w 12192000"/>
              <a:gd name="connsiteY98" fmla="*/ 1779643 h 2237474"/>
              <a:gd name="connsiteX99" fmla="*/ 5785959 w 12192000"/>
              <a:gd name="connsiteY99" fmla="*/ 1775307 h 2237474"/>
              <a:gd name="connsiteX100" fmla="*/ 5643534 w 12192000"/>
              <a:gd name="connsiteY100" fmla="*/ 1802919 h 2237474"/>
              <a:gd name="connsiteX101" fmla="*/ 5518799 w 12192000"/>
              <a:gd name="connsiteY101" fmla="*/ 1818312 h 2237474"/>
              <a:gd name="connsiteX102" fmla="*/ 5505014 w 12192000"/>
              <a:gd name="connsiteY102" fmla="*/ 1819259 h 2237474"/>
              <a:gd name="connsiteX103" fmla="*/ 5453307 w 12192000"/>
              <a:gd name="connsiteY103" fmla="*/ 1815450 h 2237474"/>
              <a:gd name="connsiteX104" fmla="*/ 5364192 w 12192000"/>
              <a:gd name="connsiteY104" fmla="*/ 1826074 h 2237474"/>
              <a:gd name="connsiteX105" fmla="*/ 5350380 w 12192000"/>
              <a:gd name="connsiteY105" fmla="*/ 1830891 h 2237474"/>
              <a:gd name="connsiteX106" fmla="*/ 5259633 w 12192000"/>
              <a:gd name="connsiteY106" fmla="*/ 1837160 h 2237474"/>
              <a:gd name="connsiteX107" fmla="*/ 5197513 w 12192000"/>
              <a:gd name="connsiteY107" fmla="*/ 1844718 h 2237474"/>
              <a:gd name="connsiteX108" fmla="*/ 5168852 w 12192000"/>
              <a:gd name="connsiteY108" fmla="*/ 1844846 h 2237474"/>
              <a:gd name="connsiteX109" fmla="*/ 5114927 w 12192000"/>
              <a:gd name="connsiteY109" fmla="*/ 1847827 h 2237474"/>
              <a:gd name="connsiteX110" fmla="*/ 5108970 w 12192000"/>
              <a:gd name="connsiteY110" fmla="*/ 1847935 h 2237474"/>
              <a:gd name="connsiteX111" fmla="*/ 5067961 w 12192000"/>
              <a:gd name="connsiteY111" fmla="*/ 1845917 h 2237474"/>
              <a:gd name="connsiteX112" fmla="*/ 5007075 w 12192000"/>
              <a:gd name="connsiteY112" fmla="*/ 1838626 h 2237474"/>
              <a:gd name="connsiteX113" fmla="*/ 4944087 w 12192000"/>
              <a:gd name="connsiteY113" fmla="*/ 1823332 h 2237474"/>
              <a:gd name="connsiteX114" fmla="*/ 4907662 w 12192000"/>
              <a:gd name="connsiteY114" fmla="*/ 1816900 h 2237474"/>
              <a:gd name="connsiteX115" fmla="*/ 4882386 w 12192000"/>
              <a:gd name="connsiteY115" fmla="*/ 1809844 h 2237474"/>
              <a:gd name="connsiteX116" fmla="*/ 4811440 w 12192000"/>
              <a:gd name="connsiteY116" fmla="*/ 1804655 h 2237474"/>
              <a:gd name="connsiteX117" fmla="*/ 4691075 w 12192000"/>
              <a:gd name="connsiteY117" fmla="*/ 1801389 h 2237474"/>
              <a:gd name="connsiteX118" fmla="*/ 4611738 w 12192000"/>
              <a:gd name="connsiteY118" fmla="*/ 1776964 h 2237474"/>
              <a:gd name="connsiteX119" fmla="*/ 4560070 w 12192000"/>
              <a:gd name="connsiteY119" fmla="*/ 1785640 h 2237474"/>
              <a:gd name="connsiteX120" fmla="*/ 4536503 w 12192000"/>
              <a:gd name="connsiteY120" fmla="*/ 1785334 h 2237474"/>
              <a:gd name="connsiteX121" fmla="*/ 4513724 w 12192000"/>
              <a:gd name="connsiteY121" fmla="*/ 1791996 h 2237474"/>
              <a:gd name="connsiteX122" fmla="*/ 4459810 w 12192000"/>
              <a:gd name="connsiteY122" fmla="*/ 1797886 h 2237474"/>
              <a:gd name="connsiteX123" fmla="*/ 4379064 w 12192000"/>
              <a:gd name="connsiteY123" fmla="*/ 1817177 h 2237474"/>
              <a:gd name="connsiteX124" fmla="*/ 4319209 w 12192000"/>
              <a:gd name="connsiteY124" fmla="*/ 1834833 h 2237474"/>
              <a:gd name="connsiteX125" fmla="*/ 4290981 w 12192000"/>
              <a:gd name="connsiteY125" fmla="*/ 1839677 h 2237474"/>
              <a:gd name="connsiteX126" fmla="*/ 4285792 w 12192000"/>
              <a:gd name="connsiteY126" fmla="*/ 1836231 h 2237474"/>
              <a:gd name="connsiteX127" fmla="*/ 4238372 w 12192000"/>
              <a:gd name="connsiteY127" fmla="*/ 1851480 h 2237474"/>
              <a:gd name="connsiteX128" fmla="*/ 4232517 w 12192000"/>
              <a:gd name="connsiteY128" fmla="*/ 1852567 h 2237474"/>
              <a:gd name="connsiteX129" fmla="*/ 4191732 w 12192000"/>
              <a:gd name="connsiteY129" fmla="*/ 1857328 h 2237474"/>
              <a:gd name="connsiteX130" fmla="*/ 4065532 w 12192000"/>
              <a:gd name="connsiteY130" fmla="*/ 1855477 h 2237474"/>
              <a:gd name="connsiteX131" fmla="*/ 4028460 w 12192000"/>
              <a:gd name="connsiteY131" fmla="*/ 1855137 h 2237474"/>
              <a:gd name="connsiteX132" fmla="*/ 4002267 w 12192000"/>
              <a:gd name="connsiteY132" fmla="*/ 1852352 h 2237474"/>
              <a:gd name="connsiteX133" fmla="*/ 3931396 w 12192000"/>
              <a:gd name="connsiteY133" fmla="*/ 1858915 h 2237474"/>
              <a:gd name="connsiteX134" fmla="*/ 3812162 w 12192000"/>
              <a:gd name="connsiteY134" fmla="*/ 1875501 h 2237474"/>
              <a:gd name="connsiteX135" fmla="*/ 3729530 w 12192000"/>
              <a:gd name="connsiteY135" fmla="*/ 1864513 h 2237474"/>
              <a:gd name="connsiteX136" fmla="*/ 3680177 w 12192000"/>
              <a:gd name="connsiteY136" fmla="*/ 1881552 h 2237474"/>
              <a:gd name="connsiteX137" fmla="*/ 3567259 w 12192000"/>
              <a:gd name="connsiteY137" fmla="*/ 1893482 h 2237474"/>
              <a:gd name="connsiteX138" fmla="*/ 3405770 w 12192000"/>
              <a:gd name="connsiteY138" fmla="*/ 1904591 h 2237474"/>
              <a:gd name="connsiteX139" fmla="*/ 3280097 w 12192000"/>
              <a:gd name="connsiteY139" fmla="*/ 1919610 h 2237474"/>
              <a:gd name="connsiteX140" fmla="*/ 3123424 w 12192000"/>
              <a:gd name="connsiteY140" fmla="*/ 1952930 h 2237474"/>
              <a:gd name="connsiteX141" fmla="*/ 3009910 w 12192000"/>
              <a:gd name="connsiteY141" fmla="*/ 1957866 h 2237474"/>
              <a:gd name="connsiteX142" fmla="*/ 2995934 w 12192000"/>
              <a:gd name="connsiteY142" fmla="*/ 1967085 h 2237474"/>
              <a:gd name="connsiteX143" fmla="*/ 2980071 w 12192000"/>
              <a:gd name="connsiteY143" fmla="*/ 1972988 h 2237474"/>
              <a:gd name="connsiteX144" fmla="*/ 2978094 w 12192000"/>
              <a:gd name="connsiteY144" fmla="*/ 1972369 h 2237474"/>
              <a:gd name="connsiteX145" fmla="*/ 2942858 w 12192000"/>
              <a:gd name="connsiteY145" fmla="*/ 1981367 h 2237474"/>
              <a:gd name="connsiteX146" fmla="*/ 2875436 w 12192000"/>
              <a:gd name="connsiteY146" fmla="*/ 1996977 h 2237474"/>
              <a:gd name="connsiteX147" fmla="*/ 2874892 w 12192000"/>
              <a:gd name="connsiteY147" fmla="*/ 1996085 h 2237474"/>
              <a:gd name="connsiteX148" fmla="*/ 2864145 w 12192000"/>
              <a:gd name="connsiteY148" fmla="*/ 1994061 h 2237474"/>
              <a:gd name="connsiteX149" fmla="*/ 2843662 w 12192000"/>
              <a:gd name="connsiteY149" fmla="*/ 1992498 h 2237474"/>
              <a:gd name="connsiteX150" fmla="*/ 2796128 w 12192000"/>
              <a:gd name="connsiteY150" fmla="*/ 1976403 h 2237474"/>
              <a:gd name="connsiteX151" fmla="*/ 2756784 w 12192000"/>
              <a:gd name="connsiteY151" fmla="*/ 1985116 h 2237474"/>
              <a:gd name="connsiteX152" fmla="*/ 2748833 w 12192000"/>
              <a:gd name="connsiteY152" fmla="*/ 1986323 h 2237474"/>
              <a:gd name="connsiteX153" fmla="*/ 2748661 w 12192000"/>
              <a:gd name="connsiteY153" fmla="*/ 1986122 h 2237474"/>
              <a:gd name="connsiteX154" fmla="*/ 2740251 w 12192000"/>
              <a:gd name="connsiteY154" fmla="*/ 1986946 h 2237474"/>
              <a:gd name="connsiteX155" fmla="*/ 2718916 w 12192000"/>
              <a:gd name="connsiteY155" fmla="*/ 1990867 h 2237474"/>
              <a:gd name="connsiteX156" fmla="*/ 2713522 w 12192000"/>
              <a:gd name="connsiteY156" fmla="*/ 1990173 h 2237474"/>
              <a:gd name="connsiteX157" fmla="*/ 2680597 w 12192000"/>
              <a:gd name="connsiteY157" fmla="*/ 1984996 h 2237474"/>
              <a:gd name="connsiteX158" fmla="*/ 2578178 w 12192000"/>
              <a:gd name="connsiteY158" fmla="*/ 1990531 h 2237474"/>
              <a:gd name="connsiteX159" fmla="*/ 2476147 w 12192000"/>
              <a:gd name="connsiteY159" fmla="*/ 1998305 h 2237474"/>
              <a:gd name="connsiteX160" fmla="*/ 2373568 w 12192000"/>
              <a:gd name="connsiteY160" fmla="*/ 2003219 h 2237474"/>
              <a:gd name="connsiteX161" fmla="*/ 2321399 w 12192000"/>
              <a:gd name="connsiteY161" fmla="*/ 1989467 h 2237474"/>
              <a:gd name="connsiteX162" fmla="*/ 2315525 w 12192000"/>
              <a:gd name="connsiteY162" fmla="*/ 1989708 h 2237474"/>
              <a:gd name="connsiteX163" fmla="*/ 2300792 w 12192000"/>
              <a:gd name="connsiteY163" fmla="*/ 1994290 h 2237474"/>
              <a:gd name="connsiteX164" fmla="*/ 2295469 w 12192000"/>
              <a:gd name="connsiteY164" fmla="*/ 1996659 h 2237474"/>
              <a:gd name="connsiteX165" fmla="*/ 2287219 w 12192000"/>
              <a:gd name="connsiteY165" fmla="*/ 1998750 h 2237474"/>
              <a:gd name="connsiteX166" fmla="*/ 2286948 w 12192000"/>
              <a:gd name="connsiteY166" fmla="*/ 1998596 h 2237474"/>
              <a:gd name="connsiteX167" fmla="*/ 2243069 w 12192000"/>
              <a:gd name="connsiteY167" fmla="*/ 2015111 h 2237474"/>
              <a:gd name="connsiteX168" fmla="*/ 2186609 w 12192000"/>
              <a:gd name="connsiteY168" fmla="*/ 2008263 h 2237474"/>
              <a:gd name="connsiteX169" fmla="*/ 2164831 w 12192000"/>
              <a:gd name="connsiteY169" fmla="*/ 2010143 h 2237474"/>
              <a:gd name="connsiteX170" fmla="*/ 2152836 w 12192000"/>
              <a:gd name="connsiteY170" fmla="*/ 2010048 h 2237474"/>
              <a:gd name="connsiteX171" fmla="*/ 2117102 w 12192000"/>
              <a:gd name="connsiteY171" fmla="*/ 2023004 h 2237474"/>
              <a:gd name="connsiteX172" fmla="*/ 2111935 w 12192000"/>
              <a:gd name="connsiteY172" fmla="*/ 2023163 h 2237474"/>
              <a:gd name="connsiteX173" fmla="*/ 2089991 w 12192000"/>
              <a:gd name="connsiteY173" fmla="*/ 2034193 h 2237474"/>
              <a:gd name="connsiteX174" fmla="*/ 2058061 w 12192000"/>
              <a:gd name="connsiteY174" fmla="*/ 2047942 h 2237474"/>
              <a:gd name="connsiteX175" fmla="*/ 2055737 w 12192000"/>
              <a:gd name="connsiteY175" fmla="*/ 2047704 h 2237474"/>
              <a:gd name="connsiteX176" fmla="*/ 2042244 w 12192000"/>
              <a:gd name="connsiteY176" fmla="*/ 2055560 h 2237474"/>
              <a:gd name="connsiteX177" fmla="*/ 1976224 w 12192000"/>
              <a:gd name="connsiteY177" fmla="*/ 2074257 h 2237474"/>
              <a:gd name="connsiteX178" fmla="*/ 1877728 w 12192000"/>
              <a:gd name="connsiteY178" fmla="*/ 2101004 h 2237474"/>
              <a:gd name="connsiteX179" fmla="*/ 1759056 w 12192000"/>
              <a:gd name="connsiteY179" fmla="*/ 2125608 h 2237474"/>
              <a:gd name="connsiteX180" fmla="*/ 1637948 w 12192000"/>
              <a:gd name="connsiteY180" fmla="*/ 2172597 h 2237474"/>
              <a:gd name="connsiteX181" fmla="*/ 1434549 w 12192000"/>
              <a:gd name="connsiteY181" fmla="*/ 2234522 h 2237474"/>
              <a:gd name="connsiteX182" fmla="*/ 1398481 w 12192000"/>
              <a:gd name="connsiteY182" fmla="*/ 2237074 h 2237474"/>
              <a:gd name="connsiteX183" fmla="*/ 1398407 w 12192000"/>
              <a:gd name="connsiteY183" fmla="*/ 2237095 h 2237474"/>
              <a:gd name="connsiteX184" fmla="*/ 1370962 w 12192000"/>
              <a:gd name="connsiteY184" fmla="*/ 2237474 h 2237474"/>
              <a:gd name="connsiteX185" fmla="*/ 1356367 w 12192000"/>
              <a:gd name="connsiteY185" fmla="*/ 2235089 h 2237474"/>
              <a:gd name="connsiteX186" fmla="*/ 1324828 w 12192000"/>
              <a:gd name="connsiteY186" fmla="*/ 2231968 h 2237474"/>
              <a:gd name="connsiteX187" fmla="*/ 1297744 w 12192000"/>
              <a:gd name="connsiteY187" fmla="*/ 2235849 h 2237474"/>
              <a:gd name="connsiteX188" fmla="*/ 1286236 w 12192000"/>
              <a:gd name="connsiteY188" fmla="*/ 2233135 h 2237474"/>
              <a:gd name="connsiteX189" fmla="*/ 1283504 w 12192000"/>
              <a:gd name="connsiteY189" fmla="*/ 2233797 h 2237474"/>
              <a:gd name="connsiteX190" fmla="*/ 1279765 w 12192000"/>
              <a:gd name="connsiteY190" fmla="*/ 2229639 h 2237474"/>
              <a:gd name="connsiteX191" fmla="*/ 1195347 w 12192000"/>
              <a:gd name="connsiteY191" fmla="*/ 2212354 h 2237474"/>
              <a:gd name="connsiteX192" fmla="*/ 970251 w 12192000"/>
              <a:gd name="connsiteY192" fmla="*/ 2221029 h 2237474"/>
              <a:gd name="connsiteX193" fmla="*/ 812914 w 12192000"/>
              <a:gd name="connsiteY193" fmla="*/ 2202752 h 2237474"/>
              <a:gd name="connsiteX194" fmla="*/ 800195 w 12192000"/>
              <a:gd name="connsiteY194" fmla="*/ 2209407 h 2237474"/>
              <a:gd name="connsiteX195" fmla="*/ 784978 w 12192000"/>
              <a:gd name="connsiteY195" fmla="*/ 2212360 h 2237474"/>
              <a:gd name="connsiteX196" fmla="*/ 681987 w 12192000"/>
              <a:gd name="connsiteY196" fmla="*/ 2216757 h 2237474"/>
              <a:gd name="connsiteX197" fmla="*/ 669923 w 12192000"/>
              <a:gd name="connsiteY197" fmla="*/ 2211682 h 2237474"/>
              <a:gd name="connsiteX198" fmla="*/ 648680 w 12192000"/>
              <a:gd name="connsiteY198" fmla="*/ 2206229 h 2237474"/>
              <a:gd name="connsiteX199" fmla="*/ 597225 w 12192000"/>
              <a:gd name="connsiteY199" fmla="*/ 2180999 h 2237474"/>
              <a:gd name="connsiteX200" fmla="*/ 558449 w 12192000"/>
              <a:gd name="connsiteY200" fmla="*/ 2182346 h 2237474"/>
              <a:gd name="connsiteX201" fmla="*/ 550517 w 12192000"/>
              <a:gd name="connsiteY201" fmla="*/ 2182060 h 2237474"/>
              <a:gd name="connsiteX202" fmla="*/ 550309 w 12192000"/>
              <a:gd name="connsiteY202" fmla="*/ 2181825 h 2237474"/>
              <a:gd name="connsiteX203" fmla="*/ 541836 w 12192000"/>
              <a:gd name="connsiteY203" fmla="*/ 2181063 h 2237474"/>
              <a:gd name="connsiteX204" fmla="*/ 536057 w 12192000"/>
              <a:gd name="connsiteY204" fmla="*/ 2181537 h 2237474"/>
              <a:gd name="connsiteX205" fmla="*/ 520671 w 12192000"/>
              <a:gd name="connsiteY205" fmla="*/ 2180980 h 2237474"/>
              <a:gd name="connsiteX206" fmla="*/ 515024 w 12192000"/>
              <a:gd name="connsiteY206" fmla="*/ 2179258 h 2237474"/>
              <a:gd name="connsiteX207" fmla="*/ 512278 w 12192000"/>
              <a:gd name="connsiteY207" fmla="*/ 2176369 h 2237474"/>
              <a:gd name="connsiteX208" fmla="*/ 480419 w 12192000"/>
              <a:gd name="connsiteY208" fmla="*/ 2167807 h 2237474"/>
              <a:gd name="connsiteX209" fmla="*/ 413835 w 12192000"/>
              <a:gd name="connsiteY209" fmla="*/ 2156783 h 2237474"/>
              <a:gd name="connsiteX210" fmla="*/ 376513 w 12192000"/>
              <a:gd name="connsiteY210" fmla="*/ 2154014 h 2237474"/>
              <a:gd name="connsiteX211" fmla="*/ 273386 w 12192000"/>
              <a:gd name="connsiteY211" fmla="*/ 2142551 h 2237474"/>
              <a:gd name="connsiteX212" fmla="*/ 169207 w 12192000"/>
              <a:gd name="connsiteY212" fmla="*/ 2128100 h 2237474"/>
              <a:gd name="connsiteX213" fmla="*/ 93149 w 12192000"/>
              <a:gd name="connsiteY213" fmla="*/ 2105324 h 2237474"/>
              <a:gd name="connsiteX214" fmla="*/ 88109 w 12192000"/>
              <a:gd name="connsiteY214" fmla="*/ 2106704 h 2237474"/>
              <a:gd name="connsiteX215" fmla="*/ 80022 w 12192000"/>
              <a:gd name="connsiteY215" fmla="*/ 2107254 h 2237474"/>
              <a:gd name="connsiteX216" fmla="*/ 79717 w 12192000"/>
              <a:gd name="connsiteY216" fmla="*/ 2107046 h 2237474"/>
              <a:gd name="connsiteX217" fmla="*/ 72352 w 12192000"/>
              <a:gd name="connsiteY217" fmla="*/ 2107991 h 2237474"/>
              <a:gd name="connsiteX218" fmla="*/ 37645 w 12192000"/>
              <a:gd name="connsiteY218" fmla="*/ 2115401 h 2237474"/>
              <a:gd name="connsiteX219" fmla="*/ 4572 w 12192000"/>
              <a:gd name="connsiteY219" fmla="*/ 2111091 h 2237474"/>
              <a:gd name="connsiteX220" fmla="*/ 0 w 12192000"/>
              <a:gd name="connsiteY220" fmla="*/ 2110468 h 2237474"/>
              <a:gd name="connsiteX221" fmla="*/ 0 w 12192000"/>
              <a:gd name="connsiteY22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278619 w 12192000"/>
              <a:gd name="connsiteY39" fmla="*/ 1011878 h 2237474"/>
              <a:gd name="connsiteX40" fmla="*/ 9268019 w 12192000"/>
              <a:gd name="connsiteY40" fmla="*/ 1007442 h 2237474"/>
              <a:gd name="connsiteX41" fmla="*/ 9234662 w 12192000"/>
              <a:gd name="connsiteY41" fmla="*/ 1023056 h 2237474"/>
              <a:gd name="connsiteX42" fmla="*/ 9181033 w 12192000"/>
              <a:gd name="connsiteY42" fmla="*/ 1037921 h 2237474"/>
              <a:gd name="connsiteX43" fmla="*/ 9155969 w 12192000"/>
              <a:gd name="connsiteY43" fmla="*/ 1046804 h 2237474"/>
              <a:gd name="connsiteX44" fmla="*/ 9133985 w 12192000"/>
              <a:gd name="connsiteY44" fmla="*/ 1046450 h 2237474"/>
              <a:gd name="connsiteX45" fmla="*/ 9012987 w 12192000"/>
              <a:gd name="connsiteY45" fmla="*/ 1061986 h 2237474"/>
              <a:gd name="connsiteX46" fmla="*/ 8968445 w 12192000"/>
              <a:gd name="connsiteY46" fmla="*/ 1052169 h 2237474"/>
              <a:gd name="connsiteX47" fmla="*/ 8958984 w 12192000"/>
              <a:gd name="connsiteY47" fmla="*/ 1057212 h 2237474"/>
              <a:gd name="connsiteX48" fmla="*/ 8886001 w 12192000"/>
              <a:gd name="connsiteY48" fmla="*/ 1067468 h 2237474"/>
              <a:gd name="connsiteX49" fmla="*/ 8838610 w 12192000"/>
              <a:gd name="connsiteY49" fmla="*/ 1075091 h 2237474"/>
              <a:gd name="connsiteX50" fmla="*/ 8750383 w 12192000"/>
              <a:gd name="connsiteY50" fmla="*/ 1097387 h 2237474"/>
              <a:gd name="connsiteX51" fmla="*/ 8697365 w 12192000"/>
              <a:gd name="connsiteY51" fmla="*/ 1105869 h 2237474"/>
              <a:gd name="connsiteX52" fmla="*/ 8665605 w 12192000"/>
              <a:gd name="connsiteY52" fmla="*/ 1110791 h 2237474"/>
              <a:gd name="connsiteX53" fmla="*/ 8584946 w 12192000"/>
              <a:gd name="connsiteY53" fmla="*/ 1135226 h 2237474"/>
              <a:gd name="connsiteX54" fmla="*/ 8460755 w 12192000"/>
              <a:gd name="connsiteY54" fmla="*/ 1203427 h 2237474"/>
              <a:gd name="connsiteX55" fmla="*/ 8419755 w 12192000"/>
              <a:gd name="connsiteY55" fmla="*/ 1216260 h 2237474"/>
              <a:gd name="connsiteX56" fmla="*/ 8411626 w 12192000"/>
              <a:gd name="connsiteY56" fmla="*/ 1214397 h 2237474"/>
              <a:gd name="connsiteX57" fmla="*/ 8363469 w 12192000"/>
              <a:gd name="connsiteY57" fmla="*/ 1246658 h 2237474"/>
              <a:gd name="connsiteX58" fmla="*/ 8275497 w 12192000"/>
              <a:gd name="connsiteY58" fmla="*/ 1264396 h 2237474"/>
              <a:gd name="connsiteX59" fmla="*/ 8206287 w 12192000"/>
              <a:gd name="connsiteY59" fmla="*/ 1273060 h 2237474"/>
              <a:gd name="connsiteX60" fmla="*/ 8168705 w 12192000"/>
              <a:gd name="connsiteY60" fmla="*/ 1279956 h 2237474"/>
              <a:gd name="connsiteX61" fmla="*/ 8139997 w 12192000"/>
              <a:gd name="connsiteY61" fmla="*/ 1282713 h 2237474"/>
              <a:gd name="connsiteX62" fmla="*/ 8074238 w 12192000"/>
              <a:gd name="connsiteY62" fmla="*/ 1301895 h 2237474"/>
              <a:gd name="connsiteX63" fmla="*/ 7968292 w 12192000"/>
              <a:gd name="connsiteY63" fmla="*/ 1338779 h 2237474"/>
              <a:gd name="connsiteX64" fmla="*/ 7945122 w 12192000"/>
              <a:gd name="connsiteY64" fmla="*/ 1345477 h 2237474"/>
              <a:gd name="connsiteX65" fmla="*/ 7902328 w 12192000"/>
              <a:gd name="connsiteY65" fmla="*/ 1345865 h 2237474"/>
              <a:gd name="connsiteX66" fmla="*/ 7875879 w 12192000"/>
              <a:gd name="connsiteY66" fmla="*/ 1345646 h 2237474"/>
              <a:gd name="connsiteX67" fmla="*/ 7840612 w 12192000"/>
              <a:gd name="connsiteY67" fmla="*/ 1369373 h 2237474"/>
              <a:gd name="connsiteX68" fmla="*/ 7786819 w 12192000"/>
              <a:gd name="connsiteY68" fmla="*/ 1378970 h 2237474"/>
              <a:gd name="connsiteX69" fmla="*/ 7548172 w 12192000"/>
              <a:gd name="connsiteY69" fmla="*/ 1417460 h 2237474"/>
              <a:gd name="connsiteX70" fmla="*/ 7483437 w 12192000"/>
              <a:gd name="connsiteY70" fmla="*/ 1478152 h 2237474"/>
              <a:gd name="connsiteX71" fmla="*/ 7377870 w 12192000"/>
              <a:gd name="connsiteY71" fmla="*/ 1523319 h 2237474"/>
              <a:gd name="connsiteX72" fmla="*/ 7230737 w 12192000"/>
              <a:gd name="connsiteY72" fmla="*/ 1562633 h 2237474"/>
              <a:gd name="connsiteX73" fmla="*/ 7224458 w 12192000"/>
              <a:gd name="connsiteY73" fmla="*/ 1573008 h 2237474"/>
              <a:gd name="connsiteX74" fmla="*/ 7213486 w 12192000"/>
              <a:gd name="connsiteY74" fmla="*/ 1580987 h 2237474"/>
              <a:gd name="connsiteX75" fmla="*/ 7183121 w 12192000"/>
              <a:gd name="connsiteY75" fmla="*/ 1595162 h 2237474"/>
              <a:gd name="connsiteX76" fmla="*/ 7164601 w 12192000"/>
              <a:gd name="connsiteY76" fmla="*/ 1606490 h 2237474"/>
              <a:gd name="connsiteX77" fmla="*/ 7114651 w 12192000"/>
              <a:gd name="connsiteY77" fmla="*/ 1620959 h 2237474"/>
              <a:gd name="connsiteX78" fmla="*/ 7092727 w 12192000"/>
              <a:gd name="connsiteY78" fmla="*/ 1623628 h 2237474"/>
              <a:gd name="connsiteX79" fmla="*/ 7031309 w 12192000"/>
              <a:gd name="connsiteY79" fmla="*/ 1619451 h 2237474"/>
              <a:gd name="connsiteX80" fmla="*/ 6999084 w 12192000"/>
              <a:gd name="connsiteY80" fmla="*/ 1634317 h 2237474"/>
              <a:gd name="connsiteX81" fmla="*/ 6992107 w 12192000"/>
              <a:gd name="connsiteY81" fmla="*/ 1636860 h 2237474"/>
              <a:gd name="connsiteX82" fmla="*/ 6991765 w 12192000"/>
              <a:gd name="connsiteY82" fmla="*/ 1636725 h 2237474"/>
              <a:gd name="connsiteX83" fmla="*/ 6900177 w 12192000"/>
              <a:gd name="connsiteY83" fmla="*/ 1636016 h 2237474"/>
              <a:gd name="connsiteX84" fmla="*/ 6795372 w 12192000"/>
              <a:gd name="connsiteY84" fmla="*/ 1644845 h 2237474"/>
              <a:gd name="connsiteX85" fmla="*/ 6692251 w 12192000"/>
              <a:gd name="connsiteY85" fmla="*/ 1656357 h 2237474"/>
              <a:gd name="connsiteX86" fmla="*/ 6655235 w 12192000"/>
              <a:gd name="connsiteY86" fmla="*/ 1661869 h 2237474"/>
              <a:gd name="connsiteX87" fmla="*/ 6587857 w 12192000"/>
              <a:gd name="connsiteY87" fmla="*/ 1665769 h 2237474"/>
              <a:gd name="connsiteX88" fmla="*/ 6554894 w 12192000"/>
              <a:gd name="connsiteY88" fmla="*/ 1664428 h 2237474"/>
              <a:gd name="connsiteX89" fmla="*/ 6516595 w 12192000"/>
              <a:gd name="connsiteY89" fmla="*/ 1667475 h 2237474"/>
              <a:gd name="connsiteX90" fmla="*/ 6508541 w 12192000"/>
              <a:gd name="connsiteY90" fmla="*/ 1668757 h 2237474"/>
              <a:gd name="connsiteX91" fmla="*/ 6471012 w 12192000"/>
              <a:gd name="connsiteY91" fmla="*/ 1678604 h 2237474"/>
              <a:gd name="connsiteX92" fmla="*/ 6415265 w 12192000"/>
              <a:gd name="connsiteY92" fmla="*/ 1665317 h 2237474"/>
              <a:gd name="connsiteX93" fmla="*/ 6364035 w 12192000"/>
              <a:gd name="connsiteY93" fmla="*/ 1667683 h 2237474"/>
              <a:gd name="connsiteX94" fmla="*/ 6280959 w 12192000"/>
              <a:gd name="connsiteY94" fmla="*/ 1689329 h 2237474"/>
              <a:gd name="connsiteX95" fmla="*/ 6243319 w 12192000"/>
              <a:gd name="connsiteY95" fmla="*/ 1695560 h 2237474"/>
              <a:gd name="connsiteX96" fmla="*/ 6098321 w 12192000"/>
              <a:gd name="connsiteY96" fmla="*/ 1721646 h 2237474"/>
              <a:gd name="connsiteX97" fmla="*/ 5880652 w 12192000"/>
              <a:gd name="connsiteY97" fmla="*/ 1779643 h 2237474"/>
              <a:gd name="connsiteX98" fmla="*/ 5785959 w 12192000"/>
              <a:gd name="connsiteY98" fmla="*/ 1775307 h 2237474"/>
              <a:gd name="connsiteX99" fmla="*/ 5643534 w 12192000"/>
              <a:gd name="connsiteY99" fmla="*/ 1802919 h 2237474"/>
              <a:gd name="connsiteX100" fmla="*/ 5518799 w 12192000"/>
              <a:gd name="connsiteY100" fmla="*/ 1818312 h 2237474"/>
              <a:gd name="connsiteX101" fmla="*/ 5505014 w 12192000"/>
              <a:gd name="connsiteY101" fmla="*/ 1819259 h 2237474"/>
              <a:gd name="connsiteX102" fmla="*/ 5453307 w 12192000"/>
              <a:gd name="connsiteY102" fmla="*/ 1815450 h 2237474"/>
              <a:gd name="connsiteX103" fmla="*/ 5364192 w 12192000"/>
              <a:gd name="connsiteY103" fmla="*/ 1826074 h 2237474"/>
              <a:gd name="connsiteX104" fmla="*/ 5350380 w 12192000"/>
              <a:gd name="connsiteY104" fmla="*/ 1830891 h 2237474"/>
              <a:gd name="connsiteX105" fmla="*/ 5259633 w 12192000"/>
              <a:gd name="connsiteY105" fmla="*/ 1837160 h 2237474"/>
              <a:gd name="connsiteX106" fmla="*/ 5197513 w 12192000"/>
              <a:gd name="connsiteY106" fmla="*/ 1844718 h 2237474"/>
              <a:gd name="connsiteX107" fmla="*/ 5168852 w 12192000"/>
              <a:gd name="connsiteY107" fmla="*/ 1844846 h 2237474"/>
              <a:gd name="connsiteX108" fmla="*/ 5114927 w 12192000"/>
              <a:gd name="connsiteY108" fmla="*/ 1847827 h 2237474"/>
              <a:gd name="connsiteX109" fmla="*/ 5108970 w 12192000"/>
              <a:gd name="connsiteY109" fmla="*/ 1847935 h 2237474"/>
              <a:gd name="connsiteX110" fmla="*/ 5067961 w 12192000"/>
              <a:gd name="connsiteY110" fmla="*/ 1845917 h 2237474"/>
              <a:gd name="connsiteX111" fmla="*/ 5007075 w 12192000"/>
              <a:gd name="connsiteY111" fmla="*/ 1838626 h 2237474"/>
              <a:gd name="connsiteX112" fmla="*/ 4944087 w 12192000"/>
              <a:gd name="connsiteY112" fmla="*/ 1823332 h 2237474"/>
              <a:gd name="connsiteX113" fmla="*/ 4907662 w 12192000"/>
              <a:gd name="connsiteY113" fmla="*/ 1816900 h 2237474"/>
              <a:gd name="connsiteX114" fmla="*/ 4882386 w 12192000"/>
              <a:gd name="connsiteY114" fmla="*/ 1809844 h 2237474"/>
              <a:gd name="connsiteX115" fmla="*/ 4811440 w 12192000"/>
              <a:gd name="connsiteY115" fmla="*/ 1804655 h 2237474"/>
              <a:gd name="connsiteX116" fmla="*/ 4691075 w 12192000"/>
              <a:gd name="connsiteY116" fmla="*/ 1801389 h 2237474"/>
              <a:gd name="connsiteX117" fmla="*/ 4611738 w 12192000"/>
              <a:gd name="connsiteY117" fmla="*/ 1776964 h 2237474"/>
              <a:gd name="connsiteX118" fmla="*/ 4560070 w 12192000"/>
              <a:gd name="connsiteY118" fmla="*/ 1785640 h 2237474"/>
              <a:gd name="connsiteX119" fmla="*/ 4536503 w 12192000"/>
              <a:gd name="connsiteY119" fmla="*/ 1785334 h 2237474"/>
              <a:gd name="connsiteX120" fmla="*/ 4513724 w 12192000"/>
              <a:gd name="connsiteY120" fmla="*/ 1791996 h 2237474"/>
              <a:gd name="connsiteX121" fmla="*/ 4459810 w 12192000"/>
              <a:gd name="connsiteY121" fmla="*/ 1797886 h 2237474"/>
              <a:gd name="connsiteX122" fmla="*/ 4379064 w 12192000"/>
              <a:gd name="connsiteY122" fmla="*/ 1817177 h 2237474"/>
              <a:gd name="connsiteX123" fmla="*/ 4319209 w 12192000"/>
              <a:gd name="connsiteY123" fmla="*/ 1834833 h 2237474"/>
              <a:gd name="connsiteX124" fmla="*/ 4290981 w 12192000"/>
              <a:gd name="connsiteY124" fmla="*/ 1839677 h 2237474"/>
              <a:gd name="connsiteX125" fmla="*/ 4285792 w 12192000"/>
              <a:gd name="connsiteY125" fmla="*/ 1836231 h 2237474"/>
              <a:gd name="connsiteX126" fmla="*/ 4238372 w 12192000"/>
              <a:gd name="connsiteY126" fmla="*/ 1851480 h 2237474"/>
              <a:gd name="connsiteX127" fmla="*/ 4232517 w 12192000"/>
              <a:gd name="connsiteY127" fmla="*/ 1852567 h 2237474"/>
              <a:gd name="connsiteX128" fmla="*/ 4191732 w 12192000"/>
              <a:gd name="connsiteY128" fmla="*/ 1857328 h 2237474"/>
              <a:gd name="connsiteX129" fmla="*/ 4065532 w 12192000"/>
              <a:gd name="connsiteY129" fmla="*/ 1855477 h 2237474"/>
              <a:gd name="connsiteX130" fmla="*/ 4028460 w 12192000"/>
              <a:gd name="connsiteY130" fmla="*/ 1855137 h 2237474"/>
              <a:gd name="connsiteX131" fmla="*/ 4002267 w 12192000"/>
              <a:gd name="connsiteY131" fmla="*/ 1852352 h 2237474"/>
              <a:gd name="connsiteX132" fmla="*/ 3931396 w 12192000"/>
              <a:gd name="connsiteY132" fmla="*/ 1858915 h 2237474"/>
              <a:gd name="connsiteX133" fmla="*/ 3812162 w 12192000"/>
              <a:gd name="connsiteY133" fmla="*/ 1875501 h 2237474"/>
              <a:gd name="connsiteX134" fmla="*/ 3729530 w 12192000"/>
              <a:gd name="connsiteY134" fmla="*/ 1864513 h 2237474"/>
              <a:gd name="connsiteX135" fmla="*/ 3680177 w 12192000"/>
              <a:gd name="connsiteY135" fmla="*/ 1881552 h 2237474"/>
              <a:gd name="connsiteX136" fmla="*/ 3567259 w 12192000"/>
              <a:gd name="connsiteY136" fmla="*/ 1893482 h 2237474"/>
              <a:gd name="connsiteX137" fmla="*/ 3405770 w 12192000"/>
              <a:gd name="connsiteY137" fmla="*/ 1904591 h 2237474"/>
              <a:gd name="connsiteX138" fmla="*/ 3280097 w 12192000"/>
              <a:gd name="connsiteY138" fmla="*/ 1919610 h 2237474"/>
              <a:gd name="connsiteX139" fmla="*/ 3123424 w 12192000"/>
              <a:gd name="connsiteY139" fmla="*/ 1952930 h 2237474"/>
              <a:gd name="connsiteX140" fmla="*/ 3009910 w 12192000"/>
              <a:gd name="connsiteY140" fmla="*/ 1957866 h 2237474"/>
              <a:gd name="connsiteX141" fmla="*/ 2995934 w 12192000"/>
              <a:gd name="connsiteY141" fmla="*/ 1967085 h 2237474"/>
              <a:gd name="connsiteX142" fmla="*/ 2980071 w 12192000"/>
              <a:gd name="connsiteY142" fmla="*/ 1972988 h 2237474"/>
              <a:gd name="connsiteX143" fmla="*/ 2978094 w 12192000"/>
              <a:gd name="connsiteY143" fmla="*/ 1972369 h 2237474"/>
              <a:gd name="connsiteX144" fmla="*/ 2942858 w 12192000"/>
              <a:gd name="connsiteY144" fmla="*/ 1981367 h 2237474"/>
              <a:gd name="connsiteX145" fmla="*/ 2875436 w 12192000"/>
              <a:gd name="connsiteY145" fmla="*/ 1996977 h 2237474"/>
              <a:gd name="connsiteX146" fmla="*/ 2874892 w 12192000"/>
              <a:gd name="connsiteY146" fmla="*/ 1996085 h 2237474"/>
              <a:gd name="connsiteX147" fmla="*/ 2864145 w 12192000"/>
              <a:gd name="connsiteY147" fmla="*/ 1994061 h 2237474"/>
              <a:gd name="connsiteX148" fmla="*/ 2843662 w 12192000"/>
              <a:gd name="connsiteY148" fmla="*/ 1992498 h 2237474"/>
              <a:gd name="connsiteX149" fmla="*/ 2796128 w 12192000"/>
              <a:gd name="connsiteY149" fmla="*/ 1976403 h 2237474"/>
              <a:gd name="connsiteX150" fmla="*/ 2756784 w 12192000"/>
              <a:gd name="connsiteY150" fmla="*/ 1985116 h 2237474"/>
              <a:gd name="connsiteX151" fmla="*/ 2748833 w 12192000"/>
              <a:gd name="connsiteY151" fmla="*/ 1986323 h 2237474"/>
              <a:gd name="connsiteX152" fmla="*/ 2748661 w 12192000"/>
              <a:gd name="connsiteY152" fmla="*/ 1986122 h 2237474"/>
              <a:gd name="connsiteX153" fmla="*/ 2740251 w 12192000"/>
              <a:gd name="connsiteY153" fmla="*/ 1986946 h 2237474"/>
              <a:gd name="connsiteX154" fmla="*/ 2718916 w 12192000"/>
              <a:gd name="connsiteY154" fmla="*/ 1990867 h 2237474"/>
              <a:gd name="connsiteX155" fmla="*/ 2713522 w 12192000"/>
              <a:gd name="connsiteY155" fmla="*/ 1990173 h 2237474"/>
              <a:gd name="connsiteX156" fmla="*/ 2680597 w 12192000"/>
              <a:gd name="connsiteY156" fmla="*/ 1984996 h 2237474"/>
              <a:gd name="connsiteX157" fmla="*/ 2578178 w 12192000"/>
              <a:gd name="connsiteY157" fmla="*/ 1990531 h 2237474"/>
              <a:gd name="connsiteX158" fmla="*/ 2476147 w 12192000"/>
              <a:gd name="connsiteY158" fmla="*/ 1998305 h 2237474"/>
              <a:gd name="connsiteX159" fmla="*/ 2373568 w 12192000"/>
              <a:gd name="connsiteY159" fmla="*/ 2003219 h 2237474"/>
              <a:gd name="connsiteX160" fmla="*/ 2321399 w 12192000"/>
              <a:gd name="connsiteY160" fmla="*/ 1989467 h 2237474"/>
              <a:gd name="connsiteX161" fmla="*/ 2315525 w 12192000"/>
              <a:gd name="connsiteY161" fmla="*/ 1989708 h 2237474"/>
              <a:gd name="connsiteX162" fmla="*/ 2300792 w 12192000"/>
              <a:gd name="connsiteY162" fmla="*/ 1994290 h 2237474"/>
              <a:gd name="connsiteX163" fmla="*/ 2295469 w 12192000"/>
              <a:gd name="connsiteY163" fmla="*/ 1996659 h 2237474"/>
              <a:gd name="connsiteX164" fmla="*/ 2287219 w 12192000"/>
              <a:gd name="connsiteY164" fmla="*/ 1998750 h 2237474"/>
              <a:gd name="connsiteX165" fmla="*/ 2286948 w 12192000"/>
              <a:gd name="connsiteY165" fmla="*/ 1998596 h 2237474"/>
              <a:gd name="connsiteX166" fmla="*/ 2243069 w 12192000"/>
              <a:gd name="connsiteY166" fmla="*/ 2015111 h 2237474"/>
              <a:gd name="connsiteX167" fmla="*/ 2186609 w 12192000"/>
              <a:gd name="connsiteY167" fmla="*/ 2008263 h 2237474"/>
              <a:gd name="connsiteX168" fmla="*/ 2164831 w 12192000"/>
              <a:gd name="connsiteY168" fmla="*/ 2010143 h 2237474"/>
              <a:gd name="connsiteX169" fmla="*/ 2152836 w 12192000"/>
              <a:gd name="connsiteY169" fmla="*/ 2010048 h 2237474"/>
              <a:gd name="connsiteX170" fmla="*/ 2117102 w 12192000"/>
              <a:gd name="connsiteY170" fmla="*/ 2023004 h 2237474"/>
              <a:gd name="connsiteX171" fmla="*/ 2111935 w 12192000"/>
              <a:gd name="connsiteY171" fmla="*/ 2023163 h 2237474"/>
              <a:gd name="connsiteX172" fmla="*/ 2089991 w 12192000"/>
              <a:gd name="connsiteY172" fmla="*/ 2034193 h 2237474"/>
              <a:gd name="connsiteX173" fmla="*/ 2058061 w 12192000"/>
              <a:gd name="connsiteY173" fmla="*/ 2047942 h 2237474"/>
              <a:gd name="connsiteX174" fmla="*/ 2055737 w 12192000"/>
              <a:gd name="connsiteY174" fmla="*/ 2047704 h 2237474"/>
              <a:gd name="connsiteX175" fmla="*/ 2042244 w 12192000"/>
              <a:gd name="connsiteY175" fmla="*/ 2055560 h 2237474"/>
              <a:gd name="connsiteX176" fmla="*/ 1976224 w 12192000"/>
              <a:gd name="connsiteY176" fmla="*/ 2074257 h 2237474"/>
              <a:gd name="connsiteX177" fmla="*/ 1877728 w 12192000"/>
              <a:gd name="connsiteY177" fmla="*/ 2101004 h 2237474"/>
              <a:gd name="connsiteX178" fmla="*/ 1759056 w 12192000"/>
              <a:gd name="connsiteY178" fmla="*/ 2125608 h 2237474"/>
              <a:gd name="connsiteX179" fmla="*/ 1637948 w 12192000"/>
              <a:gd name="connsiteY179" fmla="*/ 2172597 h 2237474"/>
              <a:gd name="connsiteX180" fmla="*/ 1434549 w 12192000"/>
              <a:gd name="connsiteY180" fmla="*/ 2234522 h 2237474"/>
              <a:gd name="connsiteX181" fmla="*/ 1398481 w 12192000"/>
              <a:gd name="connsiteY181" fmla="*/ 2237074 h 2237474"/>
              <a:gd name="connsiteX182" fmla="*/ 1398407 w 12192000"/>
              <a:gd name="connsiteY182" fmla="*/ 2237095 h 2237474"/>
              <a:gd name="connsiteX183" fmla="*/ 1370962 w 12192000"/>
              <a:gd name="connsiteY183" fmla="*/ 2237474 h 2237474"/>
              <a:gd name="connsiteX184" fmla="*/ 1356367 w 12192000"/>
              <a:gd name="connsiteY184" fmla="*/ 2235089 h 2237474"/>
              <a:gd name="connsiteX185" fmla="*/ 1324828 w 12192000"/>
              <a:gd name="connsiteY185" fmla="*/ 2231968 h 2237474"/>
              <a:gd name="connsiteX186" fmla="*/ 1297744 w 12192000"/>
              <a:gd name="connsiteY186" fmla="*/ 2235849 h 2237474"/>
              <a:gd name="connsiteX187" fmla="*/ 1286236 w 12192000"/>
              <a:gd name="connsiteY187" fmla="*/ 2233135 h 2237474"/>
              <a:gd name="connsiteX188" fmla="*/ 1283504 w 12192000"/>
              <a:gd name="connsiteY188" fmla="*/ 2233797 h 2237474"/>
              <a:gd name="connsiteX189" fmla="*/ 1279765 w 12192000"/>
              <a:gd name="connsiteY189" fmla="*/ 2229639 h 2237474"/>
              <a:gd name="connsiteX190" fmla="*/ 1195347 w 12192000"/>
              <a:gd name="connsiteY190" fmla="*/ 2212354 h 2237474"/>
              <a:gd name="connsiteX191" fmla="*/ 970251 w 12192000"/>
              <a:gd name="connsiteY191" fmla="*/ 2221029 h 2237474"/>
              <a:gd name="connsiteX192" fmla="*/ 812914 w 12192000"/>
              <a:gd name="connsiteY192" fmla="*/ 2202752 h 2237474"/>
              <a:gd name="connsiteX193" fmla="*/ 800195 w 12192000"/>
              <a:gd name="connsiteY193" fmla="*/ 2209407 h 2237474"/>
              <a:gd name="connsiteX194" fmla="*/ 784978 w 12192000"/>
              <a:gd name="connsiteY194" fmla="*/ 2212360 h 2237474"/>
              <a:gd name="connsiteX195" fmla="*/ 681987 w 12192000"/>
              <a:gd name="connsiteY195" fmla="*/ 2216757 h 2237474"/>
              <a:gd name="connsiteX196" fmla="*/ 669923 w 12192000"/>
              <a:gd name="connsiteY196" fmla="*/ 2211682 h 2237474"/>
              <a:gd name="connsiteX197" fmla="*/ 648680 w 12192000"/>
              <a:gd name="connsiteY197" fmla="*/ 2206229 h 2237474"/>
              <a:gd name="connsiteX198" fmla="*/ 597225 w 12192000"/>
              <a:gd name="connsiteY198" fmla="*/ 2180999 h 2237474"/>
              <a:gd name="connsiteX199" fmla="*/ 558449 w 12192000"/>
              <a:gd name="connsiteY199" fmla="*/ 2182346 h 2237474"/>
              <a:gd name="connsiteX200" fmla="*/ 550517 w 12192000"/>
              <a:gd name="connsiteY200" fmla="*/ 2182060 h 2237474"/>
              <a:gd name="connsiteX201" fmla="*/ 550309 w 12192000"/>
              <a:gd name="connsiteY201" fmla="*/ 2181825 h 2237474"/>
              <a:gd name="connsiteX202" fmla="*/ 541836 w 12192000"/>
              <a:gd name="connsiteY202" fmla="*/ 2181063 h 2237474"/>
              <a:gd name="connsiteX203" fmla="*/ 536057 w 12192000"/>
              <a:gd name="connsiteY203" fmla="*/ 2181537 h 2237474"/>
              <a:gd name="connsiteX204" fmla="*/ 520671 w 12192000"/>
              <a:gd name="connsiteY204" fmla="*/ 2180980 h 2237474"/>
              <a:gd name="connsiteX205" fmla="*/ 515024 w 12192000"/>
              <a:gd name="connsiteY205" fmla="*/ 2179258 h 2237474"/>
              <a:gd name="connsiteX206" fmla="*/ 512278 w 12192000"/>
              <a:gd name="connsiteY206" fmla="*/ 2176369 h 2237474"/>
              <a:gd name="connsiteX207" fmla="*/ 480419 w 12192000"/>
              <a:gd name="connsiteY207" fmla="*/ 2167807 h 2237474"/>
              <a:gd name="connsiteX208" fmla="*/ 413835 w 12192000"/>
              <a:gd name="connsiteY208" fmla="*/ 2156783 h 2237474"/>
              <a:gd name="connsiteX209" fmla="*/ 376513 w 12192000"/>
              <a:gd name="connsiteY209" fmla="*/ 2154014 h 2237474"/>
              <a:gd name="connsiteX210" fmla="*/ 273386 w 12192000"/>
              <a:gd name="connsiteY210" fmla="*/ 2142551 h 2237474"/>
              <a:gd name="connsiteX211" fmla="*/ 169207 w 12192000"/>
              <a:gd name="connsiteY211" fmla="*/ 2128100 h 2237474"/>
              <a:gd name="connsiteX212" fmla="*/ 93149 w 12192000"/>
              <a:gd name="connsiteY212" fmla="*/ 2105324 h 2237474"/>
              <a:gd name="connsiteX213" fmla="*/ 88109 w 12192000"/>
              <a:gd name="connsiteY213" fmla="*/ 2106704 h 2237474"/>
              <a:gd name="connsiteX214" fmla="*/ 80022 w 12192000"/>
              <a:gd name="connsiteY214" fmla="*/ 2107254 h 2237474"/>
              <a:gd name="connsiteX215" fmla="*/ 79717 w 12192000"/>
              <a:gd name="connsiteY215" fmla="*/ 2107046 h 2237474"/>
              <a:gd name="connsiteX216" fmla="*/ 72352 w 12192000"/>
              <a:gd name="connsiteY216" fmla="*/ 2107991 h 2237474"/>
              <a:gd name="connsiteX217" fmla="*/ 37645 w 12192000"/>
              <a:gd name="connsiteY217" fmla="*/ 2115401 h 2237474"/>
              <a:gd name="connsiteX218" fmla="*/ 4572 w 12192000"/>
              <a:gd name="connsiteY218" fmla="*/ 2111091 h 2237474"/>
              <a:gd name="connsiteX219" fmla="*/ 0 w 12192000"/>
              <a:gd name="connsiteY219" fmla="*/ 2110468 h 2237474"/>
              <a:gd name="connsiteX220" fmla="*/ 0 w 12192000"/>
              <a:gd name="connsiteY22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00499 w 12192000"/>
              <a:gd name="connsiteY34" fmla="*/ 954680 h 2237474"/>
              <a:gd name="connsiteX35" fmla="*/ 9428195 w 12192000"/>
              <a:gd name="connsiteY35" fmla="*/ 986225 h 2237474"/>
              <a:gd name="connsiteX36" fmla="*/ 9410017 w 12192000"/>
              <a:gd name="connsiteY36" fmla="*/ 993931 h 2237474"/>
              <a:gd name="connsiteX37" fmla="*/ 9392919 w 12192000"/>
              <a:gd name="connsiteY37" fmla="*/ 994656 h 2237474"/>
              <a:gd name="connsiteX38" fmla="*/ 9278619 w 12192000"/>
              <a:gd name="connsiteY38" fmla="*/ 1011878 h 2237474"/>
              <a:gd name="connsiteX39" fmla="*/ 9268019 w 12192000"/>
              <a:gd name="connsiteY39" fmla="*/ 1007442 h 2237474"/>
              <a:gd name="connsiteX40" fmla="*/ 9234662 w 12192000"/>
              <a:gd name="connsiteY40" fmla="*/ 1023056 h 2237474"/>
              <a:gd name="connsiteX41" fmla="*/ 9181033 w 12192000"/>
              <a:gd name="connsiteY41" fmla="*/ 1037921 h 2237474"/>
              <a:gd name="connsiteX42" fmla="*/ 9155969 w 12192000"/>
              <a:gd name="connsiteY42" fmla="*/ 1046804 h 2237474"/>
              <a:gd name="connsiteX43" fmla="*/ 9133985 w 12192000"/>
              <a:gd name="connsiteY43" fmla="*/ 1046450 h 2237474"/>
              <a:gd name="connsiteX44" fmla="*/ 9012987 w 12192000"/>
              <a:gd name="connsiteY44" fmla="*/ 1061986 h 2237474"/>
              <a:gd name="connsiteX45" fmla="*/ 8968445 w 12192000"/>
              <a:gd name="connsiteY45" fmla="*/ 1052169 h 2237474"/>
              <a:gd name="connsiteX46" fmla="*/ 8958984 w 12192000"/>
              <a:gd name="connsiteY46" fmla="*/ 1057212 h 2237474"/>
              <a:gd name="connsiteX47" fmla="*/ 8886001 w 12192000"/>
              <a:gd name="connsiteY47" fmla="*/ 1067468 h 2237474"/>
              <a:gd name="connsiteX48" fmla="*/ 8838610 w 12192000"/>
              <a:gd name="connsiteY48" fmla="*/ 1075091 h 2237474"/>
              <a:gd name="connsiteX49" fmla="*/ 8750383 w 12192000"/>
              <a:gd name="connsiteY49" fmla="*/ 1097387 h 2237474"/>
              <a:gd name="connsiteX50" fmla="*/ 8697365 w 12192000"/>
              <a:gd name="connsiteY50" fmla="*/ 1105869 h 2237474"/>
              <a:gd name="connsiteX51" fmla="*/ 8665605 w 12192000"/>
              <a:gd name="connsiteY51" fmla="*/ 1110791 h 2237474"/>
              <a:gd name="connsiteX52" fmla="*/ 8584946 w 12192000"/>
              <a:gd name="connsiteY52" fmla="*/ 1135226 h 2237474"/>
              <a:gd name="connsiteX53" fmla="*/ 8460755 w 12192000"/>
              <a:gd name="connsiteY53" fmla="*/ 1203427 h 2237474"/>
              <a:gd name="connsiteX54" fmla="*/ 8419755 w 12192000"/>
              <a:gd name="connsiteY54" fmla="*/ 1216260 h 2237474"/>
              <a:gd name="connsiteX55" fmla="*/ 8411626 w 12192000"/>
              <a:gd name="connsiteY55" fmla="*/ 1214397 h 2237474"/>
              <a:gd name="connsiteX56" fmla="*/ 8363469 w 12192000"/>
              <a:gd name="connsiteY56" fmla="*/ 1246658 h 2237474"/>
              <a:gd name="connsiteX57" fmla="*/ 8275497 w 12192000"/>
              <a:gd name="connsiteY57" fmla="*/ 1264396 h 2237474"/>
              <a:gd name="connsiteX58" fmla="*/ 8206287 w 12192000"/>
              <a:gd name="connsiteY58" fmla="*/ 1273060 h 2237474"/>
              <a:gd name="connsiteX59" fmla="*/ 8168705 w 12192000"/>
              <a:gd name="connsiteY59" fmla="*/ 1279956 h 2237474"/>
              <a:gd name="connsiteX60" fmla="*/ 8139997 w 12192000"/>
              <a:gd name="connsiteY60" fmla="*/ 1282713 h 2237474"/>
              <a:gd name="connsiteX61" fmla="*/ 8074238 w 12192000"/>
              <a:gd name="connsiteY61" fmla="*/ 1301895 h 2237474"/>
              <a:gd name="connsiteX62" fmla="*/ 7968292 w 12192000"/>
              <a:gd name="connsiteY62" fmla="*/ 1338779 h 2237474"/>
              <a:gd name="connsiteX63" fmla="*/ 7945122 w 12192000"/>
              <a:gd name="connsiteY63" fmla="*/ 1345477 h 2237474"/>
              <a:gd name="connsiteX64" fmla="*/ 7902328 w 12192000"/>
              <a:gd name="connsiteY64" fmla="*/ 1345865 h 2237474"/>
              <a:gd name="connsiteX65" fmla="*/ 7875879 w 12192000"/>
              <a:gd name="connsiteY65" fmla="*/ 1345646 h 2237474"/>
              <a:gd name="connsiteX66" fmla="*/ 7840612 w 12192000"/>
              <a:gd name="connsiteY66" fmla="*/ 1369373 h 2237474"/>
              <a:gd name="connsiteX67" fmla="*/ 7786819 w 12192000"/>
              <a:gd name="connsiteY67" fmla="*/ 1378970 h 2237474"/>
              <a:gd name="connsiteX68" fmla="*/ 7548172 w 12192000"/>
              <a:gd name="connsiteY68" fmla="*/ 1417460 h 2237474"/>
              <a:gd name="connsiteX69" fmla="*/ 7483437 w 12192000"/>
              <a:gd name="connsiteY69" fmla="*/ 1478152 h 2237474"/>
              <a:gd name="connsiteX70" fmla="*/ 7377870 w 12192000"/>
              <a:gd name="connsiteY70" fmla="*/ 1523319 h 2237474"/>
              <a:gd name="connsiteX71" fmla="*/ 7230737 w 12192000"/>
              <a:gd name="connsiteY71" fmla="*/ 1562633 h 2237474"/>
              <a:gd name="connsiteX72" fmla="*/ 7224458 w 12192000"/>
              <a:gd name="connsiteY72" fmla="*/ 1573008 h 2237474"/>
              <a:gd name="connsiteX73" fmla="*/ 7213486 w 12192000"/>
              <a:gd name="connsiteY73" fmla="*/ 1580987 h 2237474"/>
              <a:gd name="connsiteX74" fmla="*/ 7183121 w 12192000"/>
              <a:gd name="connsiteY74" fmla="*/ 1595162 h 2237474"/>
              <a:gd name="connsiteX75" fmla="*/ 7164601 w 12192000"/>
              <a:gd name="connsiteY75" fmla="*/ 1606490 h 2237474"/>
              <a:gd name="connsiteX76" fmla="*/ 7114651 w 12192000"/>
              <a:gd name="connsiteY76" fmla="*/ 1620959 h 2237474"/>
              <a:gd name="connsiteX77" fmla="*/ 7092727 w 12192000"/>
              <a:gd name="connsiteY77" fmla="*/ 1623628 h 2237474"/>
              <a:gd name="connsiteX78" fmla="*/ 7031309 w 12192000"/>
              <a:gd name="connsiteY78" fmla="*/ 1619451 h 2237474"/>
              <a:gd name="connsiteX79" fmla="*/ 6999084 w 12192000"/>
              <a:gd name="connsiteY79" fmla="*/ 1634317 h 2237474"/>
              <a:gd name="connsiteX80" fmla="*/ 6992107 w 12192000"/>
              <a:gd name="connsiteY80" fmla="*/ 1636860 h 2237474"/>
              <a:gd name="connsiteX81" fmla="*/ 6991765 w 12192000"/>
              <a:gd name="connsiteY81" fmla="*/ 1636725 h 2237474"/>
              <a:gd name="connsiteX82" fmla="*/ 6900177 w 12192000"/>
              <a:gd name="connsiteY82" fmla="*/ 1636016 h 2237474"/>
              <a:gd name="connsiteX83" fmla="*/ 6795372 w 12192000"/>
              <a:gd name="connsiteY83" fmla="*/ 1644845 h 2237474"/>
              <a:gd name="connsiteX84" fmla="*/ 6692251 w 12192000"/>
              <a:gd name="connsiteY84" fmla="*/ 1656357 h 2237474"/>
              <a:gd name="connsiteX85" fmla="*/ 6655235 w 12192000"/>
              <a:gd name="connsiteY85" fmla="*/ 1661869 h 2237474"/>
              <a:gd name="connsiteX86" fmla="*/ 6587857 w 12192000"/>
              <a:gd name="connsiteY86" fmla="*/ 1665769 h 2237474"/>
              <a:gd name="connsiteX87" fmla="*/ 6554894 w 12192000"/>
              <a:gd name="connsiteY87" fmla="*/ 1664428 h 2237474"/>
              <a:gd name="connsiteX88" fmla="*/ 6516595 w 12192000"/>
              <a:gd name="connsiteY88" fmla="*/ 1667475 h 2237474"/>
              <a:gd name="connsiteX89" fmla="*/ 6508541 w 12192000"/>
              <a:gd name="connsiteY89" fmla="*/ 1668757 h 2237474"/>
              <a:gd name="connsiteX90" fmla="*/ 6471012 w 12192000"/>
              <a:gd name="connsiteY90" fmla="*/ 1678604 h 2237474"/>
              <a:gd name="connsiteX91" fmla="*/ 6415265 w 12192000"/>
              <a:gd name="connsiteY91" fmla="*/ 1665317 h 2237474"/>
              <a:gd name="connsiteX92" fmla="*/ 6364035 w 12192000"/>
              <a:gd name="connsiteY92" fmla="*/ 1667683 h 2237474"/>
              <a:gd name="connsiteX93" fmla="*/ 6280959 w 12192000"/>
              <a:gd name="connsiteY93" fmla="*/ 1689329 h 2237474"/>
              <a:gd name="connsiteX94" fmla="*/ 6243319 w 12192000"/>
              <a:gd name="connsiteY94" fmla="*/ 1695560 h 2237474"/>
              <a:gd name="connsiteX95" fmla="*/ 6098321 w 12192000"/>
              <a:gd name="connsiteY95" fmla="*/ 1721646 h 2237474"/>
              <a:gd name="connsiteX96" fmla="*/ 5880652 w 12192000"/>
              <a:gd name="connsiteY96" fmla="*/ 1779643 h 2237474"/>
              <a:gd name="connsiteX97" fmla="*/ 5785959 w 12192000"/>
              <a:gd name="connsiteY97" fmla="*/ 1775307 h 2237474"/>
              <a:gd name="connsiteX98" fmla="*/ 5643534 w 12192000"/>
              <a:gd name="connsiteY98" fmla="*/ 1802919 h 2237474"/>
              <a:gd name="connsiteX99" fmla="*/ 5518799 w 12192000"/>
              <a:gd name="connsiteY99" fmla="*/ 1818312 h 2237474"/>
              <a:gd name="connsiteX100" fmla="*/ 5505014 w 12192000"/>
              <a:gd name="connsiteY100" fmla="*/ 1819259 h 2237474"/>
              <a:gd name="connsiteX101" fmla="*/ 5453307 w 12192000"/>
              <a:gd name="connsiteY101" fmla="*/ 1815450 h 2237474"/>
              <a:gd name="connsiteX102" fmla="*/ 5364192 w 12192000"/>
              <a:gd name="connsiteY102" fmla="*/ 1826074 h 2237474"/>
              <a:gd name="connsiteX103" fmla="*/ 5350380 w 12192000"/>
              <a:gd name="connsiteY103" fmla="*/ 1830891 h 2237474"/>
              <a:gd name="connsiteX104" fmla="*/ 5259633 w 12192000"/>
              <a:gd name="connsiteY104" fmla="*/ 1837160 h 2237474"/>
              <a:gd name="connsiteX105" fmla="*/ 5197513 w 12192000"/>
              <a:gd name="connsiteY105" fmla="*/ 1844718 h 2237474"/>
              <a:gd name="connsiteX106" fmla="*/ 5168852 w 12192000"/>
              <a:gd name="connsiteY106" fmla="*/ 1844846 h 2237474"/>
              <a:gd name="connsiteX107" fmla="*/ 5114927 w 12192000"/>
              <a:gd name="connsiteY107" fmla="*/ 1847827 h 2237474"/>
              <a:gd name="connsiteX108" fmla="*/ 5108970 w 12192000"/>
              <a:gd name="connsiteY108" fmla="*/ 1847935 h 2237474"/>
              <a:gd name="connsiteX109" fmla="*/ 5067961 w 12192000"/>
              <a:gd name="connsiteY109" fmla="*/ 1845917 h 2237474"/>
              <a:gd name="connsiteX110" fmla="*/ 5007075 w 12192000"/>
              <a:gd name="connsiteY110" fmla="*/ 1838626 h 2237474"/>
              <a:gd name="connsiteX111" fmla="*/ 4944087 w 12192000"/>
              <a:gd name="connsiteY111" fmla="*/ 1823332 h 2237474"/>
              <a:gd name="connsiteX112" fmla="*/ 4907662 w 12192000"/>
              <a:gd name="connsiteY112" fmla="*/ 1816900 h 2237474"/>
              <a:gd name="connsiteX113" fmla="*/ 4882386 w 12192000"/>
              <a:gd name="connsiteY113" fmla="*/ 1809844 h 2237474"/>
              <a:gd name="connsiteX114" fmla="*/ 4811440 w 12192000"/>
              <a:gd name="connsiteY114" fmla="*/ 1804655 h 2237474"/>
              <a:gd name="connsiteX115" fmla="*/ 4691075 w 12192000"/>
              <a:gd name="connsiteY115" fmla="*/ 1801389 h 2237474"/>
              <a:gd name="connsiteX116" fmla="*/ 4611738 w 12192000"/>
              <a:gd name="connsiteY116" fmla="*/ 1776964 h 2237474"/>
              <a:gd name="connsiteX117" fmla="*/ 4560070 w 12192000"/>
              <a:gd name="connsiteY117" fmla="*/ 1785640 h 2237474"/>
              <a:gd name="connsiteX118" fmla="*/ 4536503 w 12192000"/>
              <a:gd name="connsiteY118" fmla="*/ 1785334 h 2237474"/>
              <a:gd name="connsiteX119" fmla="*/ 4513724 w 12192000"/>
              <a:gd name="connsiteY119" fmla="*/ 1791996 h 2237474"/>
              <a:gd name="connsiteX120" fmla="*/ 4459810 w 12192000"/>
              <a:gd name="connsiteY120" fmla="*/ 1797886 h 2237474"/>
              <a:gd name="connsiteX121" fmla="*/ 4379064 w 12192000"/>
              <a:gd name="connsiteY121" fmla="*/ 1817177 h 2237474"/>
              <a:gd name="connsiteX122" fmla="*/ 4319209 w 12192000"/>
              <a:gd name="connsiteY122" fmla="*/ 1834833 h 2237474"/>
              <a:gd name="connsiteX123" fmla="*/ 4290981 w 12192000"/>
              <a:gd name="connsiteY123" fmla="*/ 1839677 h 2237474"/>
              <a:gd name="connsiteX124" fmla="*/ 4285792 w 12192000"/>
              <a:gd name="connsiteY124" fmla="*/ 1836231 h 2237474"/>
              <a:gd name="connsiteX125" fmla="*/ 4238372 w 12192000"/>
              <a:gd name="connsiteY125" fmla="*/ 1851480 h 2237474"/>
              <a:gd name="connsiteX126" fmla="*/ 4232517 w 12192000"/>
              <a:gd name="connsiteY126" fmla="*/ 1852567 h 2237474"/>
              <a:gd name="connsiteX127" fmla="*/ 4191732 w 12192000"/>
              <a:gd name="connsiteY127" fmla="*/ 1857328 h 2237474"/>
              <a:gd name="connsiteX128" fmla="*/ 4065532 w 12192000"/>
              <a:gd name="connsiteY128" fmla="*/ 1855477 h 2237474"/>
              <a:gd name="connsiteX129" fmla="*/ 4028460 w 12192000"/>
              <a:gd name="connsiteY129" fmla="*/ 1855137 h 2237474"/>
              <a:gd name="connsiteX130" fmla="*/ 4002267 w 12192000"/>
              <a:gd name="connsiteY130" fmla="*/ 1852352 h 2237474"/>
              <a:gd name="connsiteX131" fmla="*/ 3931396 w 12192000"/>
              <a:gd name="connsiteY131" fmla="*/ 1858915 h 2237474"/>
              <a:gd name="connsiteX132" fmla="*/ 3812162 w 12192000"/>
              <a:gd name="connsiteY132" fmla="*/ 1875501 h 2237474"/>
              <a:gd name="connsiteX133" fmla="*/ 3729530 w 12192000"/>
              <a:gd name="connsiteY133" fmla="*/ 1864513 h 2237474"/>
              <a:gd name="connsiteX134" fmla="*/ 3680177 w 12192000"/>
              <a:gd name="connsiteY134" fmla="*/ 1881552 h 2237474"/>
              <a:gd name="connsiteX135" fmla="*/ 3567259 w 12192000"/>
              <a:gd name="connsiteY135" fmla="*/ 1893482 h 2237474"/>
              <a:gd name="connsiteX136" fmla="*/ 3405770 w 12192000"/>
              <a:gd name="connsiteY136" fmla="*/ 1904591 h 2237474"/>
              <a:gd name="connsiteX137" fmla="*/ 3280097 w 12192000"/>
              <a:gd name="connsiteY137" fmla="*/ 1919610 h 2237474"/>
              <a:gd name="connsiteX138" fmla="*/ 3123424 w 12192000"/>
              <a:gd name="connsiteY138" fmla="*/ 1952930 h 2237474"/>
              <a:gd name="connsiteX139" fmla="*/ 3009910 w 12192000"/>
              <a:gd name="connsiteY139" fmla="*/ 1957866 h 2237474"/>
              <a:gd name="connsiteX140" fmla="*/ 2995934 w 12192000"/>
              <a:gd name="connsiteY140" fmla="*/ 1967085 h 2237474"/>
              <a:gd name="connsiteX141" fmla="*/ 2980071 w 12192000"/>
              <a:gd name="connsiteY141" fmla="*/ 1972988 h 2237474"/>
              <a:gd name="connsiteX142" fmla="*/ 2978094 w 12192000"/>
              <a:gd name="connsiteY142" fmla="*/ 1972369 h 2237474"/>
              <a:gd name="connsiteX143" fmla="*/ 2942858 w 12192000"/>
              <a:gd name="connsiteY143" fmla="*/ 1981367 h 2237474"/>
              <a:gd name="connsiteX144" fmla="*/ 2875436 w 12192000"/>
              <a:gd name="connsiteY144" fmla="*/ 1996977 h 2237474"/>
              <a:gd name="connsiteX145" fmla="*/ 2874892 w 12192000"/>
              <a:gd name="connsiteY145" fmla="*/ 1996085 h 2237474"/>
              <a:gd name="connsiteX146" fmla="*/ 2864145 w 12192000"/>
              <a:gd name="connsiteY146" fmla="*/ 1994061 h 2237474"/>
              <a:gd name="connsiteX147" fmla="*/ 2843662 w 12192000"/>
              <a:gd name="connsiteY147" fmla="*/ 1992498 h 2237474"/>
              <a:gd name="connsiteX148" fmla="*/ 2796128 w 12192000"/>
              <a:gd name="connsiteY148" fmla="*/ 1976403 h 2237474"/>
              <a:gd name="connsiteX149" fmla="*/ 2756784 w 12192000"/>
              <a:gd name="connsiteY149" fmla="*/ 1985116 h 2237474"/>
              <a:gd name="connsiteX150" fmla="*/ 2748833 w 12192000"/>
              <a:gd name="connsiteY150" fmla="*/ 1986323 h 2237474"/>
              <a:gd name="connsiteX151" fmla="*/ 2748661 w 12192000"/>
              <a:gd name="connsiteY151" fmla="*/ 1986122 h 2237474"/>
              <a:gd name="connsiteX152" fmla="*/ 2740251 w 12192000"/>
              <a:gd name="connsiteY152" fmla="*/ 1986946 h 2237474"/>
              <a:gd name="connsiteX153" fmla="*/ 2718916 w 12192000"/>
              <a:gd name="connsiteY153" fmla="*/ 1990867 h 2237474"/>
              <a:gd name="connsiteX154" fmla="*/ 2713522 w 12192000"/>
              <a:gd name="connsiteY154" fmla="*/ 1990173 h 2237474"/>
              <a:gd name="connsiteX155" fmla="*/ 2680597 w 12192000"/>
              <a:gd name="connsiteY155" fmla="*/ 1984996 h 2237474"/>
              <a:gd name="connsiteX156" fmla="*/ 2578178 w 12192000"/>
              <a:gd name="connsiteY156" fmla="*/ 1990531 h 2237474"/>
              <a:gd name="connsiteX157" fmla="*/ 2476147 w 12192000"/>
              <a:gd name="connsiteY157" fmla="*/ 1998305 h 2237474"/>
              <a:gd name="connsiteX158" fmla="*/ 2373568 w 12192000"/>
              <a:gd name="connsiteY158" fmla="*/ 2003219 h 2237474"/>
              <a:gd name="connsiteX159" fmla="*/ 2321399 w 12192000"/>
              <a:gd name="connsiteY159" fmla="*/ 1989467 h 2237474"/>
              <a:gd name="connsiteX160" fmla="*/ 2315525 w 12192000"/>
              <a:gd name="connsiteY160" fmla="*/ 1989708 h 2237474"/>
              <a:gd name="connsiteX161" fmla="*/ 2300792 w 12192000"/>
              <a:gd name="connsiteY161" fmla="*/ 1994290 h 2237474"/>
              <a:gd name="connsiteX162" fmla="*/ 2295469 w 12192000"/>
              <a:gd name="connsiteY162" fmla="*/ 1996659 h 2237474"/>
              <a:gd name="connsiteX163" fmla="*/ 2287219 w 12192000"/>
              <a:gd name="connsiteY163" fmla="*/ 1998750 h 2237474"/>
              <a:gd name="connsiteX164" fmla="*/ 2286948 w 12192000"/>
              <a:gd name="connsiteY164" fmla="*/ 1998596 h 2237474"/>
              <a:gd name="connsiteX165" fmla="*/ 2243069 w 12192000"/>
              <a:gd name="connsiteY165" fmla="*/ 2015111 h 2237474"/>
              <a:gd name="connsiteX166" fmla="*/ 2186609 w 12192000"/>
              <a:gd name="connsiteY166" fmla="*/ 2008263 h 2237474"/>
              <a:gd name="connsiteX167" fmla="*/ 2164831 w 12192000"/>
              <a:gd name="connsiteY167" fmla="*/ 2010143 h 2237474"/>
              <a:gd name="connsiteX168" fmla="*/ 2152836 w 12192000"/>
              <a:gd name="connsiteY168" fmla="*/ 2010048 h 2237474"/>
              <a:gd name="connsiteX169" fmla="*/ 2117102 w 12192000"/>
              <a:gd name="connsiteY169" fmla="*/ 2023004 h 2237474"/>
              <a:gd name="connsiteX170" fmla="*/ 2111935 w 12192000"/>
              <a:gd name="connsiteY170" fmla="*/ 2023163 h 2237474"/>
              <a:gd name="connsiteX171" fmla="*/ 2089991 w 12192000"/>
              <a:gd name="connsiteY171" fmla="*/ 2034193 h 2237474"/>
              <a:gd name="connsiteX172" fmla="*/ 2058061 w 12192000"/>
              <a:gd name="connsiteY172" fmla="*/ 2047942 h 2237474"/>
              <a:gd name="connsiteX173" fmla="*/ 2055737 w 12192000"/>
              <a:gd name="connsiteY173" fmla="*/ 2047704 h 2237474"/>
              <a:gd name="connsiteX174" fmla="*/ 2042244 w 12192000"/>
              <a:gd name="connsiteY174" fmla="*/ 2055560 h 2237474"/>
              <a:gd name="connsiteX175" fmla="*/ 1976224 w 12192000"/>
              <a:gd name="connsiteY175" fmla="*/ 2074257 h 2237474"/>
              <a:gd name="connsiteX176" fmla="*/ 1877728 w 12192000"/>
              <a:gd name="connsiteY176" fmla="*/ 2101004 h 2237474"/>
              <a:gd name="connsiteX177" fmla="*/ 1759056 w 12192000"/>
              <a:gd name="connsiteY177" fmla="*/ 2125608 h 2237474"/>
              <a:gd name="connsiteX178" fmla="*/ 1637948 w 12192000"/>
              <a:gd name="connsiteY178" fmla="*/ 2172597 h 2237474"/>
              <a:gd name="connsiteX179" fmla="*/ 1434549 w 12192000"/>
              <a:gd name="connsiteY179" fmla="*/ 2234522 h 2237474"/>
              <a:gd name="connsiteX180" fmla="*/ 1398481 w 12192000"/>
              <a:gd name="connsiteY180" fmla="*/ 2237074 h 2237474"/>
              <a:gd name="connsiteX181" fmla="*/ 1398407 w 12192000"/>
              <a:gd name="connsiteY181" fmla="*/ 2237095 h 2237474"/>
              <a:gd name="connsiteX182" fmla="*/ 1370962 w 12192000"/>
              <a:gd name="connsiteY182" fmla="*/ 2237474 h 2237474"/>
              <a:gd name="connsiteX183" fmla="*/ 1356367 w 12192000"/>
              <a:gd name="connsiteY183" fmla="*/ 2235089 h 2237474"/>
              <a:gd name="connsiteX184" fmla="*/ 1324828 w 12192000"/>
              <a:gd name="connsiteY184" fmla="*/ 2231968 h 2237474"/>
              <a:gd name="connsiteX185" fmla="*/ 1297744 w 12192000"/>
              <a:gd name="connsiteY185" fmla="*/ 2235849 h 2237474"/>
              <a:gd name="connsiteX186" fmla="*/ 1286236 w 12192000"/>
              <a:gd name="connsiteY186" fmla="*/ 2233135 h 2237474"/>
              <a:gd name="connsiteX187" fmla="*/ 1283504 w 12192000"/>
              <a:gd name="connsiteY187" fmla="*/ 2233797 h 2237474"/>
              <a:gd name="connsiteX188" fmla="*/ 1279765 w 12192000"/>
              <a:gd name="connsiteY188" fmla="*/ 2229639 h 2237474"/>
              <a:gd name="connsiteX189" fmla="*/ 1195347 w 12192000"/>
              <a:gd name="connsiteY189" fmla="*/ 2212354 h 2237474"/>
              <a:gd name="connsiteX190" fmla="*/ 970251 w 12192000"/>
              <a:gd name="connsiteY190" fmla="*/ 2221029 h 2237474"/>
              <a:gd name="connsiteX191" fmla="*/ 812914 w 12192000"/>
              <a:gd name="connsiteY191" fmla="*/ 2202752 h 2237474"/>
              <a:gd name="connsiteX192" fmla="*/ 800195 w 12192000"/>
              <a:gd name="connsiteY192" fmla="*/ 2209407 h 2237474"/>
              <a:gd name="connsiteX193" fmla="*/ 784978 w 12192000"/>
              <a:gd name="connsiteY193" fmla="*/ 2212360 h 2237474"/>
              <a:gd name="connsiteX194" fmla="*/ 681987 w 12192000"/>
              <a:gd name="connsiteY194" fmla="*/ 2216757 h 2237474"/>
              <a:gd name="connsiteX195" fmla="*/ 669923 w 12192000"/>
              <a:gd name="connsiteY195" fmla="*/ 2211682 h 2237474"/>
              <a:gd name="connsiteX196" fmla="*/ 648680 w 12192000"/>
              <a:gd name="connsiteY196" fmla="*/ 2206229 h 2237474"/>
              <a:gd name="connsiteX197" fmla="*/ 597225 w 12192000"/>
              <a:gd name="connsiteY197" fmla="*/ 2180999 h 2237474"/>
              <a:gd name="connsiteX198" fmla="*/ 558449 w 12192000"/>
              <a:gd name="connsiteY198" fmla="*/ 2182346 h 2237474"/>
              <a:gd name="connsiteX199" fmla="*/ 550517 w 12192000"/>
              <a:gd name="connsiteY199" fmla="*/ 2182060 h 2237474"/>
              <a:gd name="connsiteX200" fmla="*/ 550309 w 12192000"/>
              <a:gd name="connsiteY200" fmla="*/ 2181825 h 2237474"/>
              <a:gd name="connsiteX201" fmla="*/ 541836 w 12192000"/>
              <a:gd name="connsiteY201" fmla="*/ 2181063 h 2237474"/>
              <a:gd name="connsiteX202" fmla="*/ 536057 w 12192000"/>
              <a:gd name="connsiteY202" fmla="*/ 2181537 h 2237474"/>
              <a:gd name="connsiteX203" fmla="*/ 520671 w 12192000"/>
              <a:gd name="connsiteY203" fmla="*/ 2180980 h 2237474"/>
              <a:gd name="connsiteX204" fmla="*/ 515024 w 12192000"/>
              <a:gd name="connsiteY204" fmla="*/ 2179258 h 2237474"/>
              <a:gd name="connsiteX205" fmla="*/ 512278 w 12192000"/>
              <a:gd name="connsiteY205" fmla="*/ 2176369 h 2237474"/>
              <a:gd name="connsiteX206" fmla="*/ 480419 w 12192000"/>
              <a:gd name="connsiteY206" fmla="*/ 2167807 h 2237474"/>
              <a:gd name="connsiteX207" fmla="*/ 413835 w 12192000"/>
              <a:gd name="connsiteY207" fmla="*/ 2156783 h 2237474"/>
              <a:gd name="connsiteX208" fmla="*/ 376513 w 12192000"/>
              <a:gd name="connsiteY208" fmla="*/ 2154014 h 2237474"/>
              <a:gd name="connsiteX209" fmla="*/ 273386 w 12192000"/>
              <a:gd name="connsiteY209" fmla="*/ 2142551 h 2237474"/>
              <a:gd name="connsiteX210" fmla="*/ 169207 w 12192000"/>
              <a:gd name="connsiteY210" fmla="*/ 2128100 h 2237474"/>
              <a:gd name="connsiteX211" fmla="*/ 93149 w 12192000"/>
              <a:gd name="connsiteY211" fmla="*/ 2105324 h 2237474"/>
              <a:gd name="connsiteX212" fmla="*/ 88109 w 12192000"/>
              <a:gd name="connsiteY212" fmla="*/ 2106704 h 2237474"/>
              <a:gd name="connsiteX213" fmla="*/ 80022 w 12192000"/>
              <a:gd name="connsiteY213" fmla="*/ 2107254 h 2237474"/>
              <a:gd name="connsiteX214" fmla="*/ 79717 w 12192000"/>
              <a:gd name="connsiteY214" fmla="*/ 2107046 h 2237474"/>
              <a:gd name="connsiteX215" fmla="*/ 72352 w 12192000"/>
              <a:gd name="connsiteY215" fmla="*/ 2107991 h 2237474"/>
              <a:gd name="connsiteX216" fmla="*/ 37645 w 12192000"/>
              <a:gd name="connsiteY216" fmla="*/ 2115401 h 2237474"/>
              <a:gd name="connsiteX217" fmla="*/ 4572 w 12192000"/>
              <a:gd name="connsiteY217" fmla="*/ 2111091 h 2237474"/>
              <a:gd name="connsiteX218" fmla="*/ 0 w 12192000"/>
              <a:gd name="connsiteY218" fmla="*/ 2110468 h 2237474"/>
              <a:gd name="connsiteX219" fmla="*/ 0 w 12192000"/>
              <a:gd name="connsiteY21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61459 w 12192000"/>
              <a:gd name="connsiteY27" fmla="*/ 862394 h 2237474"/>
              <a:gd name="connsiteX28" fmla="*/ 9705768 w 12192000"/>
              <a:gd name="connsiteY28" fmla="*/ 894610 h 2237474"/>
              <a:gd name="connsiteX29" fmla="*/ 9683005 w 12192000"/>
              <a:gd name="connsiteY29" fmla="*/ 894128 h 2237474"/>
              <a:gd name="connsiteX30" fmla="*/ 9594438 w 12192000"/>
              <a:gd name="connsiteY30" fmla="*/ 919051 h 2237474"/>
              <a:gd name="connsiteX31" fmla="*/ 9577033 w 12192000"/>
              <a:gd name="connsiteY31" fmla="*/ 922857 h 2237474"/>
              <a:gd name="connsiteX32" fmla="*/ 9544189 w 12192000"/>
              <a:gd name="connsiteY32" fmla="*/ 938966 h 2237474"/>
              <a:gd name="connsiteX33" fmla="*/ 9500499 w 12192000"/>
              <a:gd name="connsiteY33" fmla="*/ 954680 h 2237474"/>
              <a:gd name="connsiteX34" fmla="*/ 9428195 w 12192000"/>
              <a:gd name="connsiteY34" fmla="*/ 986225 h 2237474"/>
              <a:gd name="connsiteX35" fmla="*/ 9410017 w 12192000"/>
              <a:gd name="connsiteY35" fmla="*/ 993931 h 2237474"/>
              <a:gd name="connsiteX36" fmla="*/ 9392919 w 12192000"/>
              <a:gd name="connsiteY36" fmla="*/ 994656 h 2237474"/>
              <a:gd name="connsiteX37" fmla="*/ 9278619 w 12192000"/>
              <a:gd name="connsiteY37" fmla="*/ 1011878 h 2237474"/>
              <a:gd name="connsiteX38" fmla="*/ 9268019 w 12192000"/>
              <a:gd name="connsiteY38" fmla="*/ 1007442 h 2237474"/>
              <a:gd name="connsiteX39" fmla="*/ 9234662 w 12192000"/>
              <a:gd name="connsiteY39" fmla="*/ 1023056 h 2237474"/>
              <a:gd name="connsiteX40" fmla="*/ 9181033 w 12192000"/>
              <a:gd name="connsiteY40" fmla="*/ 1037921 h 2237474"/>
              <a:gd name="connsiteX41" fmla="*/ 9155969 w 12192000"/>
              <a:gd name="connsiteY41" fmla="*/ 1046804 h 2237474"/>
              <a:gd name="connsiteX42" fmla="*/ 9133985 w 12192000"/>
              <a:gd name="connsiteY42" fmla="*/ 1046450 h 2237474"/>
              <a:gd name="connsiteX43" fmla="*/ 9012987 w 12192000"/>
              <a:gd name="connsiteY43" fmla="*/ 1061986 h 2237474"/>
              <a:gd name="connsiteX44" fmla="*/ 8968445 w 12192000"/>
              <a:gd name="connsiteY44" fmla="*/ 1052169 h 2237474"/>
              <a:gd name="connsiteX45" fmla="*/ 8958984 w 12192000"/>
              <a:gd name="connsiteY45" fmla="*/ 1057212 h 2237474"/>
              <a:gd name="connsiteX46" fmla="*/ 8886001 w 12192000"/>
              <a:gd name="connsiteY46" fmla="*/ 1067468 h 2237474"/>
              <a:gd name="connsiteX47" fmla="*/ 8838610 w 12192000"/>
              <a:gd name="connsiteY47" fmla="*/ 1075091 h 2237474"/>
              <a:gd name="connsiteX48" fmla="*/ 8750383 w 12192000"/>
              <a:gd name="connsiteY48" fmla="*/ 1097387 h 2237474"/>
              <a:gd name="connsiteX49" fmla="*/ 8697365 w 12192000"/>
              <a:gd name="connsiteY49" fmla="*/ 1105869 h 2237474"/>
              <a:gd name="connsiteX50" fmla="*/ 8665605 w 12192000"/>
              <a:gd name="connsiteY50" fmla="*/ 1110791 h 2237474"/>
              <a:gd name="connsiteX51" fmla="*/ 8584946 w 12192000"/>
              <a:gd name="connsiteY51" fmla="*/ 1135226 h 2237474"/>
              <a:gd name="connsiteX52" fmla="*/ 8460755 w 12192000"/>
              <a:gd name="connsiteY52" fmla="*/ 1203427 h 2237474"/>
              <a:gd name="connsiteX53" fmla="*/ 8419755 w 12192000"/>
              <a:gd name="connsiteY53" fmla="*/ 1216260 h 2237474"/>
              <a:gd name="connsiteX54" fmla="*/ 8411626 w 12192000"/>
              <a:gd name="connsiteY54" fmla="*/ 1214397 h 2237474"/>
              <a:gd name="connsiteX55" fmla="*/ 8363469 w 12192000"/>
              <a:gd name="connsiteY55" fmla="*/ 1246658 h 2237474"/>
              <a:gd name="connsiteX56" fmla="*/ 8275497 w 12192000"/>
              <a:gd name="connsiteY56" fmla="*/ 1264396 h 2237474"/>
              <a:gd name="connsiteX57" fmla="*/ 8206287 w 12192000"/>
              <a:gd name="connsiteY57" fmla="*/ 1273060 h 2237474"/>
              <a:gd name="connsiteX58" fmla="*/ 8168705 w 12192000"/>
              <a:gd name="connsiteY58" fmla="*/ 1279956 h 2237474"/>
              <a:gd name="connsiteX59" fmla="*/ 8139997 w 12192000"/>
              <a:gd name="connsiteY59" fmla="*/ 1282713 h 2237474"/>
              <a:gd name="connsiteX60" fmla="*/ 8074238 w 12192000"/>
              <a:gd name="connsiteY60" fmla="*/ 1301895 h 2237474"/>
              <a:gd name="connsiteX61" fmla="*/ 7968292 w 12192000"/>
              <a:gd name="connsiteY61" fmla="*/ 1338779 h 2237474"/>
              <a:gd name="connsiteX62" fmla="*/ 7945122 w 12192000"/>
              <a:gd name="connsiteY62" fmla="*/ 1345477 h 2237474"/>
              <a:gd name="connsiteX63" fmla="*/ 7902328 w 12192000"/>
              <a:gd name="connsiteY63" fmla="*/ 1345865 h 2237474"/>
              <a:gd name="connsiteX64" fmla="*/ 7875879 w 12192000"/>
              <a:gd name="connsiteY64" fmla="*/ 1345646 h 2237474"/>
              <a:gd name="connsiteX65" fmla="*/ 7840612 w 12192000"/>
              <a:gd name="connsiteY65" fmla="*/ 1369373 h 2237474"/>
              <a:gd name="connsiteX66" fmla="*/ 7786819 w 12192000"/>
              <a:gd name="connsiteY66" fmla="*/ 1378970 h 2237474"/>
              <a:gd name="connsiteX67" fmla="*/ 7548172 w 12192000"/>
              <a:gd name="connsiteY67" fmla="*/ 1417460 h 2237474"/>
              <a:gd name="connsiteX68" fmla="*/ 7483437 w 12192000"/>
              <a:gd name="connsiteY68" fmla="*/ 1478152 h 2237474"/>
              <a:gd name="connsiteX69" fmla="*/ 7377870 w 12192000"/>
              <a:gd name="connsiteY69" fmla="*/ 1523319 h 2237474"/>
              <a:gd name="connsiteX70" fmla="*/ 7230737 w 12192000"/>
              <a:gd name="connsiteY70" fmla="*/ 1562633 h 2237474"/>
              <a:gd name="connsiteX71" fmla="*/ 7224458 w 12192000"/>
              <a:gd name="connsiteY71" fmla="*/ 1573008 h 2237474"/>
              <a:gd name="connsiteX72" fmla="*/ 7213486 w 12192000"/>
              <a:gd name="connsiteY72" fmla="*/ 1580987 h 2237474"/>
              <a:gd name="connsiteX73" fmla="*/ 7183121 w 12192000"/>
              <a:gd name="connsiteY73" fmla="*/ 1595162 h 2237474"/>
              <a:gd name="connsiteX74" fmla="*/ 7164601 w 12192000"/>
              <a:gd name="connsiteY74" fmla="*/ 1606490 h 2237474"/>
              <a:gd name="connsiteX75" fmla="*/ 7114651 w 12192000"/>
              <a:gd name="connsiteY75" fmla="*/ 1620959 h 2237474"/>
              <a:gd name="connsiteX76" fmla="*/ 7092727 w 12192000"/>
              <a:gd name="connsiteY76" fmla="*/ 1623628 h 2237474"/>
              <a:gd name="connsiteX77" fmla="*/ 7031309 w 12192000"/>
              <a:gd name="connsiteY77" fmla="*/ 1619451 h 2237474"/>
              <a:gd name="connsiteX78" fmla="*/ 6999084 w 12192000"/>
              <a:gd name="connsiteY78" fmla="*/ 1634317 h 2237474"/>
              <a:gd name="connsiteX79" fmla="*/ 6992107 w 12192000"/>
              <a:gd name="connsiteY79" fmla="*/ 1636860 h 2237474"/>
              <a:gd name="connsiteX80" fmla="*/ 6991765 w 12192000"/>
              <a:gd name="connsiteY80" fmla="*/ 1636725 h 2237474"/>
              <a:gd name="connsiteX81" fmla="*/ 6900177 w 12192000"/>
              <a:gd name="connsiteY81" fmla="*/ 1636016 h 2237474"/>
              <a:gd name="connsiteX82" fmla="*/ 6795372 w 12192000"/>
              <a:gd name="connsiteY82" fmla="*/ 1644845 h 2237474"/>
              <a:gd name="connsiteX83" fmla="*/ 6692251 w 12192000"/>
              <a:gd name="connsiteY83" fmla="*/ 1656357 h 2237474"/>
              <a:gd name="connsiteX84" fmla="*/ 6655235 w 12192000"/>
              <a:gd name="connsiteY84" fmla="*/ 1661869 h 2237474"/>
              <a:gd name="connsiteX85" fmla="*/ 6587857 w 12192000"/>
              <a:gd name="connsiteY85" fmla="*/ 1665769 h 2237474"/>
              <a:gd name="connsiteX86" fmla="*/ 6554894 w 12192000"/>
              <a:gd name="connsiteY86" fmla="*/ 1664428 h 2237474"/>
              <a:gd name="connsiteX87" fmla="*/ 6516595 w 12192000"/>
              <a:gd name="connsiteY87" fmla="*/ 1667475 h 2237474"/>
              <a:gd name="connsiteX88" fmla="*/ 6508541 w 12192000"/>
              <a:gd name="connsiteY88" fmla="*/ 1668757 h 2237474"/>
              <a:gd name="connsiteX89" fmla="*/ 6471012 w 12192000"/>
              <a:gd name="connsiteY89" fmla="*/ 1678604 h 2237474"/>
              <a:gd name="connsiteX90" fmla="*/ 6415265 w 12192000"/>
              <a:gd name="connsiteY90" fmla="*/ 1665317 h 2237474"/>
              <a:gd name="connsiteX91" fmla="*/ 6364035 w 12192000"/>
              <a:gd name="connsiteY91" fmla="*/ 1667683 h 2237474"/>
              <a:gd name="connsiteX92" fmla="*/ 6280959 w 12192000"/>
              <a:gd name="connsiteY92" fmla="*/ 1689329 h 2237474"/>
              <a:gd name="connsiteX93" fmla="*/ 6243319 w 12192000"/>
              <a:gd name="connsiteY93" fmla="*/ 1695560 h 2237474"/>
              <a:gd name="connsiteX94" fmla="*/ 6098321 w 12192000"/>
              <a:gd name="connsiteY94" fmla="*/ 1721646 h 2237474"/>
              <a:gd name="connsiteX95" fmla="*/ 5880652 w 12192000"/>
              <a:gd name="connsiteY95" fmla="*/ 1779643 h 2237474"/>
              <a:gd name="connsiteX96" fmla="*/ 5785959 w 12192000"/>
              <a:gd name="connsiteY96" fmla="*/ 1775307 h 2237474"/>
              <a:gd name="connsiteX97" fmla="*/ 5643534 w 12192000"/>
              <a:gd name="connsiteY97" fmla="*/ 1802919 h 2237474"/>
              <a:gd name="connsiteX98" fmla="*/ 5518799 w 12192000"/>
              <a:gd name="connsiteY98" fmla="*/ 1818312 h 2237474"/>
              <a:gd name="connsiteX99" fmla="*/ 5505014 w 12192000"/>
              <a:gd name="connsiteY99" fmla="*/ 1819259 h 2237474"/>
              <a:gd name="connsiteX100" fmla="*/ 5453307 w 12192000"/>
              <a:gd name="connsiteY100" fmla="*/ 1815450 h 2237474"/>
              <a:gd name="connsiteX101" fmla="*/ 5364192 w 12192000"/>
              <a:gd name="connsiteY101" fmla="*/ 1826074 h 2237474"/>
              <a:gd name="connsiteX102" fmla="*/ 5350380 w 12192000"/>
              <a:gd name="connsiteY102" fmla="*/ 1830891 h 2237474"/>
              <a:gd name="connsiteX103" fmla="*/ 5259633 w 12192000"/>
              <a:gd name="connsiteY103" fmla="*/ 1837160 h 2237474"/>
              <a:gd name="connsiteX104" fmla="*/ 5197513 w 12192000"/>
              <a:gd name="connsiteY104" fmla="*/ 1844718 h 2237474"/>
              <a:gd name="connsiteX105" fmla="*/ 5168852 w 12192000"/>
              <a:gd name="connsiteY105" fmla="*/ 1844846 h 2237474"/>
              <a:gd name="connsiteX106" fmla="*/ 5114927 w 12192000"/>
              <a:gd name="connsiteY106" fmla="*/ 1847827 h 2237474"/>
              <a:gd name="connsiteX107" fmla="*/ 5108970 w 12192000"/>
              <a:gd name="connsiteY107" fmla="*/ 1847935 h 2237474"/>
              <a:gd name="connsiteX108" fmla="*/ 5067961 w 12192000"/>
              <a:gd name="connsiteY108" fmla="*/ 1845917 h 2237474"/>
              <a:gd name="connsiteX109" fmla="*/ 5007075 w 12192000"/>
              <a:gd name="connsiteY109" fmla="*/ 1838626 h 2237474"/>
              <a:gd name="connsiteX110" fmla="*/ 4944087 w 12192000"/>
              <a:gd name="connsiteY110" fmla="*/ 1823332 h 2237474"/>
              <a:gd name="connsiteX111" fmla="*/ 4907662 w 12192000"/>
              <a:gd name="connsiteY111" fmla="*/ 1816900 h 2237474"/>
              <a:gd name="connsiteX112" fmla="*/ 4882386 w 12192000"/>
              <a:gd name="connsiteY112" fmla="*/ 1809844 h 2237474"/>
              <a:gd name="connsiteX113" fmla="*/ 4811440 w 12192000"/>
              <a:gd name="connsiteY113" fmla="*/ 1804655 h 2237474"/>
              <a:gd name="connsiteX114" fmla="*/ 4691075 w 12192000"/>
              <a:gd name="connsiteY114" fmla="*/ 1801389 h 2237474"/>
              <a:gd name="connsiteX115" fmla="*/ 4611738 w 12192000"/>
              <a:gd name="connsiteY115" fmla="*/ 1776964 h 2237474"/>
              <a:gd name="connsiteX116" fmla="*/ 4560070 w 12192000"/>
              <a:gd name="connsiteY116" fmla="*/ 1785640 h 2237474"/>
              <a:gd name="connsiteX117" fmla="*/ 4536503 w 12192000"/>
              <a:gd name="connsiteY117" fmla="*/ 1785334 h 2237474"/>
              <a:gd name="connsiteX118" fmla="*/ 4513724 w 12192000"/>
              <a:gd name="connsiteY118" fmla="*/ 1791996 h 2237474"/>
              <a:gd name="connsiteX119" fmla="*/ 4459810 w 12192000"/>
              <a:gd name="connsiteY119" fmla="*/ 1797886 h 2237474"/>
              <a:gd name="connsiteX120" fmla="*/ 4379064 w 12192000"/>
              <a:gd name="connsiteY120" fmla="*/ 1817177 h 2237474"/>
              <a:gd name="connsiteX121" fmla="*/ 4319209 w 12192000"/>
              <a:gd name="connsiteY121" fmla="*/ 1834833 h 2237474"/>
              <a:gd name="connsiteX122" fmla="*/ 4290981 w 12192000"/>
              <a:gd name="connsiteY122" fmla="*/ 1839677 h 2237474"/>
              <a:gd name="connsiteX123" fmla="*/ 4285792 w 12192000"/>
              <a:gd name="connsiteY123" fmla="*/ 1836231 h 2237474"/>
              <a:gd name="connsiteX124" fmla="*/ 4238372 w 12192000"/>
              <a:gd name="connsiteY124" fmla="*/ 1851480 h 2237474"/>
              <a:gd name="connsiteX125" fmla="*/ 4232517 w 12192000"/>
              <a:gd name="connsiteY125" fmla="*/ 1852567 h 2237474"/>
              <a:gd name="connsiteX126" fmla="*/ 4191732 w 12192000"/>
              <a:gd name="connsiteY126" fmla="*/ 1857328 h 2237474"/>
              <a:gd name="connsiteX127" fmla="*/ 4065532 w 12192000"/>
              <a:gd name="connsiteY127" fmla="*/ 1855477 h 2237474"/>
              <a:gd name="connsiteX128" fmla="*/ 4028460 w 12192000"/>
              <a:gd name="connsiteY128" fmla="*/ 1855137 h 2237474"/>
              <a:gd name="connsiteX129" fmla="*/ 4002267 w 12192000"/>
              <a:gd name="connsiteY129" fmla="*/ 1852352 h 2237474"/>
              <a:gd name="connsiteX130" fmla="*/ 3931396 w 12192000"/>
              <a:gd name="connsiteY130" fmla="*/ 1858915 h 2237474"/>
              <a:gd name="connsiteX131" fmla="*/ 3812162 w 12192000"/>
              <a:gd name="connsiteY131" fmla="*/ 1875501 h 2237474"/>
              <a:gd name="connsiteX132" fmla="*/ 3729530 w 12192000"/>
              <a:gd name="connsiteY132" fmla="*/ 1864513 h 2237474"/>
              <a:gd name="connsiteX133" fmla="*/ 3680177 w 12192000"/>
              <a:gd name="connsiteY133" fmla="*/ 1881552 h 2237474"/>
              <a:gd name="connsiteX134" fmla="*/ 3567259 w 12192000"/>
              <a:gd name="connsiteY134" fmla="*/ 1893482 h 2237474"/>
              <a:gd name="connsiteX135" fmla="*/ 3405770 w 12192000"/>
              <a:gd name="connsiteY135" fmla="*/ 1904591 h 2237474"/>
              <a:gd name="connsiteX136" fmla="*/ 3280097 w 12192000"/>
              <a:gd name="connsiteY136" fmla="*/ 1919610 h 2237474"/>
              <a:gd name="connsiteX137" fmla="*/ 3123424 w 12192000"/>
              <a:gd name="connsiteY137" fmla="*/ 1952930 h 2237474"/>
              <a:gd name="connsiteX138" fmla="*/ 3009910 w 12192000"/>
              <a:gd name="connsiteY138" fmla="*/ 1957866 h 2237474"/>
              <a:gd name="connsiteX139" fmla="*/ 2995934 w 12192000"/>
              <a:gd name="connsiteY139" fmla="*/ 1967085 h 2237474"/>
              <a:gd name="connsiteX140" fmla="*/ 2980071 w 12192000"/>
              <a:gd name="connsiteY140" fmla="*/ 1972988 h 2237474"/>
              <a:gd name="connsiteX141" fmla="*/ 2978094 w 12192000"/>
              <a:gd name="connsiteY141" fmla="*/ 1972369 h 2237474"/>
              <a:gd name="connsiteX142" fmla="*/ 2942858 w 12192000"/>
              <a:gd name="connsiteY142" fmla="*/ 1981367 h 2237474"/>
              <a:gd name="connsiteX143" fmla="*/ 2875436 w 12192000"/>
              <a:gd name="connsiteY143" fmla="*/ 1996977 h 2237474"/>
              <a:gd name="connsiteX144" fmla="*/ 2874892 w 12192000"/>
              <a:gd name="connsiteY144" fmla="*/ 1996085 h 2237474"/>
              <a:gd name="connsiteX145" fmla="*/ 2864145 w 12192000"/>
              <a:gd name="connsiteY145" fmla="*/ 1994061 h 2237474"/>
              <a:gd name="connsiteX146" fmla="*/ 2843662 w 12192000"/>
              <a:gd name="connsiteY146" fmla="*/ 1992498 h 2237474"/>
              <a:gd name="connsiteX147" fmla="*/ 2796128 w 12192000"/>
              <a:gd name="connsiteY147" fmla="*/ 1976403 h 2237474"/>
              <a:gd name="connsiteX148" fmla="*/ 2756784 w 12192000"/>
              <a:gd name="connsiteY148" fmla="*/ 1985116 h 2237474"/>
              <a:gd name="connsiteX149" fmla="*/ 2748833 w 12192000"/>
              <a:gd name="connsiteY149" fmla="*/ 1986323 h 2237474"/>
              <a:gd name="connsiteX150" fmla="*/ 2748661 w 12192000"/>
              <a:gd name="connsiteY150" fmla="*/ 1986122 h 2237474"/>
              <a:gd name="connsiteX151" fmla="*/ 2740251 w 12192000"/>
              <a:gd name="connsiteY151" fmla="*/ 1986946 h 2237474"/>
              <a:gd name="connsiteX152" fmla="*/ 2718916 w 12192000"/>
              <a:gd name="connsiteY152" fmla="*/ 1990867 h 2237474"/>
              <a:gd name="connsiteX153" fmla="*/ 2713522 w 12192000"/>
              <a:gd name="connsiteY153" fmla="*/ 1990173 h 2237474"/>
              <a:gd name="connsiteX154" fmla="*/ 2680597 w 12192000"/>
              <a:gd name="connsiteY154" fmla="*/ 1984996 h 2237474"/>
              <a:gd name="connsiteX155" fmla="*/ 2578178 w 12192000"/>
              <a:gd name="connsiteY155" fmla="*/ 1990531 h 2237474"/>
              <a:gd name="connsiteX156" fmla="*/ 2476147 w 12192000"/>
              <a:gd name="connsiteY156" fmla="*/ 1998305 h 2237474"/>
              <a:gd name="connsiteX157" fmla="*/ 2373568 w 12192000"/>
              <a:gd name="connsiteY157" fmla="*/ 2003219 h 2237474"/>
              <a:gd name="connsiteX158" fmla="*/ 2321399 w 12192000"/>
              <a:gd name="connsiteY158" fmla="*/ 1989467 h 2237474"/>
              <a:gd name="connsiteX159" fmla="*/ 2315525 w 12192000"/>
              <a:gd name="connsiteY159" fmla="*/ 1989708 h 2237474"/>
              <a:gd name="connsiteX160" fmla="*/ 2300792 w 12192000"/>
              <a:gd name="connsiteY160" fmla="*/ 1994290 h 2237474"/>
              <a:gd name="connsiteX161" fmla="*/ 2295469 w 12192000"/>
              <a:gd name="connsiteY161" fmla="*/ 1996659 h 2237474"/>
              <a:gd name="connsiteX162" fmla="*/ 2287219 w 12192000"/>
              <a:gd name="connsiteY162" fmla="*/ 1998750 h 2237474"/>
              <a:gd name="connsiteX163" fmla="*/ 2286948 w 12192000"/>
              <a:gd name="connsiteY163" fmla="*/ 1998596 h 2237474"/>
              <a:gd name="connsiteX164" fmla="*/ 2243069 w 12192000"/>
              <a:gd name="connsiteY164" fmla="*/ 2015111 h 2237474"/>
              <a:gd name="connsiteX165" fmla="*/ 2186609 w 12192000"/>
              <a:gd name="connsiteY165" fmla="*/ 2008263 h 2237474"/>
              <a:gd name="connsiteX166" fmla="*/ 2164831 w 12192000"/>
              <a:gd name="connsiteY166" fmla="*/ 2010143 h 2237474"/>
              <a:gd name="connsiteX167" fmla="*/ 2152836 w 12192000"/>
              <a:gd name="connsiteY167" fmla="*/ 2010048 h 2237474"/>
              <a:gd name="connsiteX168" fmla="*/ 2117102 w 12192000"/>
              <a:gd name="connsiteY168" fmla="*/ 2023004 h 2237474"/>
              <a:gd name="connsiteX169" fmla="*/ 2111935 w 12192000"/>
              <a:gd name="connsiteY169" fmla="*/ 2023163 h 2237474"/>
              <a:gd name="connsiteX170" fmla="*/ 2089991 w 12192000"/>
              <a:gd name="connsiteY170" fmla="*/ 2034193 h 2237474"/>
              <a:gd name="connsiteX171" fmla="*/ 2058061 w 12192000"/>
              <a:gd name="connsiteY171" fmla="*/ 2047942 h 2237474"/>
              <a:gd name="connsiteX172" fmla="*/ 2055737 w 12192000"/>
              <a:gd name="connsiteY172" fmla="*/ 2047704 h 2237474"/>
              <a:gd name="connsiteX173" fmla="*/ 2042244 w 12192000"/>
              <a:gd name="connsiteY173" fmla="*/ 2055560 h 2237474"/>
              <a:gd name="connsiteX174" fmla="*/ 1976224 w 12192000"/>
              <a:gd name="connsiteY174" fmla="*/ 2074257 h 2237474"/>
              <a:gd name="connsiteX175" fmla="*/ 1877728 w 12192000"/>
              <a:gd name="connsiteY175" fmla="*/ 2101004 h 2237474"/>
              <a:gd name="connsiteX176" fmla="*/ 1759056 w 12192000"/>
              <a:gd name="connsiteY176" fmla="*/ 2125608 h 2237474"/>
              <a:gd name="connsiteX177" fmla="*/ 1637948 w 12192000"/>
              <a:gd name="connsiteY177" fmla="*/ 2172597 h 2237474"/>
              <a:gd name="connsiteX178" fmla="*/ 1434549 w 12192000"/>
              <a:gd name="connsiteY178" fmla="*/ 2234522 h 2237474"/>
              <a:gd name="connsiteX179" fmla="*/ 1398481 w 12192000"/>
              <a:gd name="connsiteY179" fmla="*/ 2237074 h 2237474"/>
              <a:gd name="connsiteX180" fmla="*/ 1398407 w 12192000"/>
              <a:gd name="connsiteY180" fmla="*/ 2237095 h 2237474"/>
              <a:gd name="connsiteX181" fmla="*/ 1370962 w 12192000"/>
              <a:gd name="connsiteY181" fmla="*/ 2237474 h 2237474"/>
              <a:gd name="connsiteX182" fmla="*/ 1356367 w 12192000"/>
              <a:gd name="connsiteY182" fmla="*/ 2235089 h 2237474"/>
              <a:gd name="connsiteX183" fmla="*/ 1324828 w 12192000"/>
              <a:gd name="connsiteY183" fmla="*/ 2231968 h 2237474"/>
              <a:gd name="connsiteX184" fmla="*/ 1297744 w 12192000"/>
              <a:gd name="connsiteY184" fmla="*/ 2235849 h 2237474"/>
              <a:gd name="connsiteX185" fmla="*/ 1286236 w 12192000"/>
              <a:gd name="connsiteY185" fmla="*/ 2233135 h 2237474"/>
              <a:gd name="connsiteX186" fmla="*/ 1283504 w 12192000"/>
              <a:gd name="connsiteY186" fmla="*/ 2233797 h 2237474"/>
              <a:gd name="connsiteX187" fmla="*/ 1279765 w 12192000"/>
              <a:gd name="connsiteY187" fmla="*/ 2229639 h 2237474"/>
              <a:gd name="connsiteX188" fmla="*/ 1195347 w 12192000"/>
              <a:gd name="connsiteY188" fmla="*/ 2212354 h 2237474"/>
              <a:gd name="connsiteX189" fmla="*/ 970251 w 12192000"/>
              <a:gd name="connsiteY189" fmla="*/ 2221029 h 2237474"/>
              <a:gd name="connsiteX190" fmla="*/ 812914 w 12192000"/>
              <a:gd name="connsiteY190" fmla="*/ 2202752 h 2237474"/>
              <a:gd name="connsiteX191" fmla="*/ 800195 w 12192000"/>
              <a:gd name="connsiteY191" fmla="*/ 2209407 h 2237474"/>
              <a:gd name="connsiteX192" fmla="*/ 784978 w 12192000"/>
              <a:gd name="connsiteY192" fmla="*/ 2212360 h 2237474"/>
              <a:gd name="connsiteX193" fmla="*/ 681987 w 12192000"/>
              <a:gd name="connsiteY193" fmla="*/ 2216757 h 2237474"/>
              <a:gd name="connsiteX194" fmla="*/ 669923 w 12192000"/>
              <a:gd name="connsiteY194" fmla="*/ 2211682 h 2237474"/>
              <a:gd name="connsiteX195" fmla="*/ 648680 w 12192000"/>
              <a:gd name="connsiteY195" fmla="*/ 2206229 h 2237474"/>
              <a:gd name="connsiteX196" fmla="*/ 597225 w 12192000"/>
              <a:gd name="connsiteY196" fmla="*/ 2180999 h 2237474"/>
              <a:gd name="connsiteX197" fmla="*/ 558449 w 12192000"/>
              <a:gd name="connsiteY197" fmla="*/ 2182346 h 2237474"/>
              <a:gd name="connsiteX198" fmla="*/ 550517 w 12192000"/>
              <a:gd name="connsiteY198" fmla="*/ 2182060 h 2237474"/>
              <a:gd name="connsiteX199" fmla="*/ 550309 w 12192000"/>
              <a:gd name="connsiteY199" fmla="*/ 2181825 h 2237474"/>
              <a:gd name="connsiteX200" fmla="*/ 541836 w 12192000"/>
              <a:gd name="connsiteY200" fmla="*/ 2181063 h 2237474"/>
              <a:gd name="connsiteX201" fmla="*/ 536057 w 12192000"/>
              <a:gd name="connsiteY201" fmla="*/ 2181537 h 2237474"/>
              <a:gd name="connsiteX202" fmla="*/ 520671 w 12192000"/>
              <a:gd name="connsiteY202" fmla="*/ 2180980 h 2237474"/>
              <a:gd name="connsiteX203" fmla="*/ 515024 w 12192000"/>
              <a:gd name="connsiteY203" fmla="*/ 2179258 h 2237474"/>
              <a:gd name="connsiteX204" fmla="*/ 512278 w 12192000"/>
              <a:gd name="connsiteY204" fmla="*/ 2176369 h 2237474"/>
              <a:gd name="connsiteX205" fmla="*/ 480419 w 12192000"/>
              <a:gd name="connsiteY205" fmla="*/ 2167807 h 2237474"/>
              <a:gd name="connsiteX206" fmla="*/ 413835 w 12192000"/>
              <a:gd name="connsiteY206" fmla="*/ 2156783 h 2237474"/>
              <a:gd name="connsiteX207" fmla="*/ 376513 w 12192000"/>
              <a:gd name="connsiteY207" fmla="*/ 2154014 h 2237474"/>
              <a:gd name="connsiteX208" fmla="*/ 273386 w 12192000"/>
              <a:gd name="connsiteY208" fmla="*/ 2142551 h 2237474"/>
              <a:gd name="connsiteX209" fmla="*/ 169207 w 12192000"/>
              <a:gd name="connsiteY209" fmla="*/ 2128100 h 2237474"/>
              <a:gd name="connsiteX210" fmla="*/ 93149 w 12192000"/>
              <a:gd name="connsiteY210" fmla="*/ 2105324 h 2237474"/>
              <a:gd name="connsiteX211" fmla="*/ 88109 w 12192000"/>
              <a:gd name="connsiteY211" fmla="*/ 2106704 h 2237474"/>
              <a:gd name="connsiteX212" fmla="*/ 80022 w 12192000"/>
              <a:gd name="connsiteY212" fmla="*/ 2107254 h 2237474"/>
              <a:gd name="connsiteX213" fmla="*/ 79717 w 12192000"/>
              <a:gd name="connsiteY213" fmla="*/ 2107046 h 2237474"/>
              <a:gd name="connsiteX214" fmla="*/ 72352 w 12192000"/>
              <a:gd name="connsiteY214" fmla="*/ 2107991 h 2237474"/>
              <a:gd name="connsiteX215" fmla="*/ 37645 w 12192000"/>
              <a:gd name="connsiteY215" fmla="*/ 2115401 h 2237474"/>
              <a:gd name="connsiteX216" fmla="*/ 4572 w 12192000"/>
              <a:gd name="connsiteY216" fmla="*/ 2111091 h 2237474"/>
              <a:gd name="connsiteX217" fmla="*/ 0 w 12192000"/>
              <a:gd name="connsiteY217" fmla="*/ 2110468 h 2237474"/>
              <a:gd name="connsiteX218" fmla="*/ 0 w 12192000"/>
              <a:gd name="connsiteY21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78288 w 12192000"/>
              <a:gd name="connsiteY25" fmla="*/ 854362 h 2237474"/>
              <a:gd name="connsiteX26" fmla="*/ 9761459 w 12192000"/>
              <a:gd name="connsiteY26" fmla="*/ 862394 h 2237474"/>
              <a:gd name="connsiteX27" fmla="*/ 9705768 w 12192000"/>
              <a:gd name="connsiteY27" fmla="*/ 894610 h 2237474"/>
              <a:gd name="connsiteX28" fmla="*/ 9683005 w 12192000"/>
              <a:gd name="connsiteY28" fmla="*/ 894128 h 2237474"/>
              <a:gd name="connsiteX29" fmla="*/ 9594438 w 12192000"/>
              <a:gd name="connsiteY29" fmla="*/ 919051 h 2237474"/>
              <a:gd name="connsiteX30" fmla="*/ 9577033 w 12192000"/>
              <a:gd name="connsiteY30" fmla="*/ 922857 h 2237474"/>
              <a:gd name="connsiteX31" fmla="*/ 9544189 w 12192000"/>
              <a:gd name="connsiteY31" fmla="*/ 938966 h 2237474"/>
              <a:gd name="connsiteX32" fmla="*/ 9500499 w 12192000"/>
              <a:gd name="connsiteY32" fmla="*/ 954680 h 2237474"/>
              <a:gd name="connsiteX33" fmla="*/ 9428195 w 12192000"/>
              <a:gd name="connsiteY33" fmla="*/ 986225 h 2237474"/>
              <a:gd name="connsiteX34" fmla="*/ 9410017 w 12192000"/>
              <a:gd name="connsiteY34" fmla="*/ 993931 h 2237474"/>
              <a:gd name="connsiteX35" fmla="*/ 9392919 w 12192000"/>
              <a:gd name="connsiteY35" fmla="*/ 994656 h 2237474"/>
              <a:gd name="connsiteX36" fmla="*/ 9278619 w 12192000"/>
              <a:gd name="connsiteY36" fmla="*/ 1011878 h 2237474"/>
              <a:gd name="connsiteX37" fmla="*/ 9268019 w 12192000"/>
              <a:gd name="connsiteY37" fmla="*/ 1007442 h 2237474"/>
              <a:gd name="connsiteX38" fmla="*/ 9234662 w 12192000"/>
              <a:gd name="connsiteY38" fmla="*/ 1023056 h 2237474"/>
              <a:gd name="connsiteX39" fmla="*/ 9181033 w 12192000"/>
              <a:gd name="connsiteY39" fmla="*/ 1037921 h 2237474"/>
              <a:gd name="connsiteX40" fmla="*/ 9155969 w 12192000"/>
              <a:gd name="connsiteY40" fmla="*/ 1046804 h 2237474"/>
              <a:gd name="connsiteX41" fmla="*/ 9133985 w 12192000"/>
              <a:gd name="connsiteY41" fmla="*/ 1046450 h 2237474"/>
              <a:gd name="connsiteX42" fmla="*/ 9012987 w 12192000"/>
              <a:gd name="connsiteY42" fmla="*/ 1061986 h 2237474"/>
              <a:gd name="connsiteX43" fmla="*/ 8968445 w 12192000"/>
              <a:gd name="connsiteY43" fmla="*/ 1052169 h 2237474"/>
              <a:gd name="connsiteX44" fmla="*/ 8958984 w 12192000"/>
              <a:gd name="connsiteY44" fmla="*/ 1057212 h 2237474"/>
              <a:gd name="connsiteX45" fmla="*/ 8886001 w 12192000"/>
              <a:gd name="connsiteY45" fmla="*/ 1067468 h 2237474"/>
              <a:gd name="connsiteX46" fmla="*/ 8838610 w 12192000"/>
              <a:gd name="connsiteY46" fmla="*/ 1075091 h 2237474"/>
              <a:gd name="connsiteX47" fmla="*/ 8750383 w 12192000"/>
              <a:gd name="connsiteY47" fmla="*/ 1097387 h 2237474"/>
              <a:gd name="connsiteX48" fmla="*/ 8697365 w 12192000"/>
              <a:gd name="connsiteY48" fmla="*/ 1105869 h 2237474"/>
              <a:gd name="connsiteX49" fmla="*/ 8665605 w 12192000"/>
              <a:gd name="connsiteY49" fmla="*/ 1110791 h 2237474"/>
              <a:gd name="connsiteX50" fmla="*/ 8584946 w 12192000"/>
              <a:gd name="connsiteY50" fmla="*/ 1135226 h 2237474"/>
              <a:gd name="connsiteX51" fmla="*/ 8460755 w 12192000"/>
              <a:gd name="connsiteY51" fmla="*/ 1203427 h 2237474"/>
              <a:gd name="connsiteX52" fmla="*/ 8419755 w 12192000"/>
              <a:gd name="connsiteY52" fmla="*/ 1216260 h 2237474"/>
              <a:gd name="connsiteX53" fmla="*/ 8411626 w 12192000"/>
              <a:gd name="connsiteY53" fmla="*/ 1214397 h 2237474"/>
              <a:gd name="connsiteX54" fmla="*/ 8363469 w 12192000"/>
              <a:gd name="connsiteY54" fmla="*/ 1246658 h 2237474"/>
              <a:gd name="connsiteX55" fmla="*/ 8275497 w 12192000"/>
              <a:gd name="connsiteY55" fmla="*/ 1264396 h 2237474"/>
              <a:gd name="connsiteX56" fmla="*/ 8206287 w 12192000"/>
              <a:gd name="connsiteY56" fmla="*/ 1273060 h 2237474"/>
              <a:gd name="connsiteX57" fmla="*/ 8168705 w 12192000"/>
              <a:gd name="connsiteY57" fmla="*/ 1279956 h 2237474"/>
              <a:gd name="connsiteX58" fmla="*/ 8139997 w 12192000"/>
              <a:gd name="connsiteY58" fmla="*/ 1282713 h 2237474"/>
              <a:gd name="connsiteX59" fmla="*/ 8074238 w 12192000"/>
              <a:gd name="connsiteY59" fmla="*/ 1301895 h 2237474"/>
              <a:gd name="connsiteX60" fmla="*/ 7968292 w 12192000"/>
              <a:gd name="connsiteY60" fmla="*/ 1338779 h 2237474"/>
              <a:gd name="connsiteX61" fmla="*/ 7945122 w 12192000"/>
              <a:gd name="connsiteY61" fmla="*/ 1345477 h 2237474"/>
              <a:gd name="connsiteX62" fmla="*/ 7902328 w 12192000"/>
              <a:gd name="connsiteY62" fmla="*/ 1345865 h 2237474"/>
              <a:gd name="connsiteX63" fmla="*/ 7875879 w 12192000"/>
              <a:gd name="connsiteY63" fmla="*/ 1345646 h 2237474"/>
              <a:gd name="connsiteX64" fmla="*/ 7840612 w 12192000"/>
              <a:gd name="connsiteY64" fmla="*/ 1369373 h 2237474"/>
              <a:gd name="connsiteX65" fmla="*/ 7786819 w 12192000"/>
              <a:gd name="connsiteY65" fmla="*/ 1378970 h 2237474"/>
              <a:gd name="connsiteX66" fmla="*/ 7548172 w 12192000"/>
              <a:gd name="connsiteY66" fmla="*/ 1417460 h 2237474"/>
              <a:gd name="connsiteX67" fmla="*/ 7483437 w 12192000"/>
              <a:gd name="connsiteY67" fmla="*/ 1478152 h 2237474"/>
              <a:gd name="connsiteX68" fmla="*/ 7377870 w 12192000"/>
              <a:gd name="connsiteY68" fmla="*/ 1523319 h 2237474"/>
              <a:gd name="connsiteX69" fmla="*/ 7230737 w 12192000"/>
              <a:gd name="connsiteY69" fmla="*/ 1562633 h 2237474"/>
              <a:gd name="connsiteX70" fmla="*/ 7224458 w 12192000"/>
              <a:gd name="connsiteY70" fmla="*/ 1573008 h 2237474"/>
              <a:gd name="connsiteX71" fmla="*/ 7213486 w 12192000"/>
              <a:gd name="connsiteY71" fmla="*/ 1580987 h 2237474"/>
              <a:gd name="connsiteX72" fmla="*/ 7183121 w 12192000"/>
              <a:gd name="connsiteY72" fmla="*/ 1595162 h 2237474"/>
              <a:gd name="connsiteX73" fmla="*/ 7164601 w 12192000"/>
              <a:gd name="connsiteY73" fmla="*/ 1606490 h 2237474"/>
              <a:gd name="connsiteX74" fmla="*/ 7114651 w 12192000"/>
              <a:gd name="connsiteY74" fmla="*/ 1620959 h 2237474"/>
              <a:gd name="connsiteX75" fmla="*/ 7092727 w 12192000"/>
              <a:gd name="connsiteY75" fmla="*/ 1623628 h 2237474"/>
              <a:gd name="connsiteX76" fmla="*/ 7031309 w 12192000"/>
              <a:gd name="connsiteY76" fmla="*/ 1619451 h 2237474"/>
              <a:gd name="connsiteX77" fmla="*/ 6999084 w 12192000"/>
              <a:gd name="connsiteY77" fmla="*/ 1634317 h 2237474"/>
              <a:gd name="connsiteX78" fmla="*/ 6992107 w 12192000"/>
              <a:gd name="connsiteY78" fmla="*/ 1636860 h 2237474"/>
              <a:gd name="connsiteX79" fmla="*/ 6991765 w 12192000"/>
              <a:gd name="connsiteY79" fmla="*/ 1636725 h 2237474"/>
              <a:gd name="connsiteX80" fmla="*/ 6900177 w 12192000"/>
              <a:gd name="connsiteY80" fmla="*/ 1636016 h 2237474"/>
              <a:gd name="connsiteX81" fmla="*/ 6795372 w 12192000"/>
              <a:gd name="connsiteY81" fmla="*/ 1644845 h 2237474"/>
              <a:gd name="connsiteX82" fmla="*/ 6692251 w 12192000"/>
              <a:gd name="connsiteY82" fmla="*/ 1656357 h 2237474"/>
              <a:gd name="connsiteX83" fmla="*/ 6655235 w 12192000"/>
              <a:gd name="connsiteY83" fmla="*/ 1661869 h 2237474"/>
              <a:gd name="connsiteX84" fmla="*/ 6587857 w 12192000"/>
              <a:gd name="connsiteY84" fmla="*/ 1665769 h 2237474"/>
              <a:gd name="connsiteX85" fmla="*/ 6554894 w 12192000"/>
              <a:gd name="connsiteY85" fmla="*/ 1664428 h 2237474"/>
              <a:gd name="connsiteX86" fmla="*/ 6516595 w 12192000"/>
              <a:gd name="connsiteY86" fmla="*/ 1667475 h 2237474"/>
              <a:gd name="connsiteX87" fmla="*/ 6508541 w 12192000"/>
              <a:gd name="connsiteY87" fmla="*/ 1668757 h 2237474"/>
              <a:gd name="connsiteX88" fmla="*/ 6471012 w 12192000"/>
              <a:gd name="connsiteY88" fmla="*/ 1678604 h 2237474"/>
              <a:gd name="connsiteX89" fmla="*/ 6415265 w 12192000"/>
              <a:gd name="connsiteY89" fmla="*/ 1665317 h 2237474"/>
              <a:gd name="connsiteX90" fmla="*/ 6364035 w 12192000"/>
              <a:gd name="connsiteY90" fmla="*/ 1667683 h 2237474"/>
              <a:gd name="connsiteX91" fmla="*/ 6280959 w 12192000"/>
              <a:gd name="connsiteY91" fmla="*/ 1689329 h 2237474"/>
              <a:gd name="connsiteX92" fmla="*/ 6243319 w 12192000"/>
              <a:gd name="connsiteY92" fmla="*/ 1695560 h 2237474"/>
              <a:gd name="connsiteX93" fmla="*/ 6098321 w 12192000"/>
              <a:gd name="connsiteY93" fmla="*/ 1721646 h 2237474"/>
              <a:gd name="connsiteX94" fmla="*/ 5880652 w 12192000"/>
              <a:gd name="connsiteY94" fmla="*/ 1779643 h 2237474"/>
              <a:gd name="connsiteX95" fmla="*/ 5785959 w 12192000"/>
              <a:gd name="connsiteY95" fmla="*/ 1775307 h 2237474"/>
              <a:gd name="connsiteX96" fmla="*/ 5643534 w 12192000"/>
              <a:gd name="connsiteY96" fmla="*/ 1802919 h 2237474"/>
              <a:gd name="connsiteX97" fmla="*/ 5518799 w 12192000"/>
              <a:gd name="connsiteY97" fmla="*/ 1818312 h 2237474"/>
              <a:gd name="connsiteX98" fmla="*/ 5505014 w 12192000"/>
              <a:gd name="connsiteY98" fmla="*/ 1819259 h 2237474"/>
              <a:gd name="connsiteX99" fmla="*/ 5453307 w 12192000"/>
              <a:gd name="connsiteY99" fmla="*/ 1815450 h 2237474"/>
              <a:gd name="connsiteX100" fmla="*/ 5364192 w 12192000"/>
              <a:gd name="connsiteY100" fmla="*/ 1826074 h 2237474"/>
              <a:gd name="connsiteX101" fmla="*/ 5350380 w 12192000"/>
              <a:gd name="connsiteY101" fmla="*/ 1830891 h 2237474"/>
              <a:gd name="connsiteX102" fmla="*/ 5259633 w 12192000"/>
              <a:gd name="connsiteY102" fmla="*/ 1837160 h 2237474"/>
              <a:gd name="connsiteX103" fmla="*/ 5197513 w 12192000"/>
              <a:gd name="connsiteY103" fmla="*/ 1844718 h 2237474"/>
              <a:gd name="connsiteX104" fmla="*/ 5168852 w 12192000"/>
              <a:gd name="connsiteY104" fmla="*/ 1844846 h 2237474"/>
              <a:gd name="connsiteX105" fmla="*/ 5114927 w 12192000"/>
              <a:gd name="connsiteY105" fmla="*/ 1847827 h 2237474"/>
              <a:gd name="connsiteX106" fmla="*/ 5108970 w 12192000"/>
              <a:gd name="connsiteY106" fmla="*/ 1847935 h 2237474"/>
              <a:gd name="connsiteX107" fmla="*/ 5067961 w 12192000"/>
              <a:gd name="connsiteY107" fmla="*/ 1845917 h 2237474"/>
              <a:gd name="connsiteX108" fmla="*/ 5007075 w 12192000"/>
              <a:gd name="connsiteY108" fmla="*/ 1838626 h 2237474"/>
              <a:gd name="connsiteX109" fmla="*/ 4944087 w 12192000"/>
              <a:gd name="connsiteY109" fmla="*/ 1823332 h 2237474"/>
              <a:gd name="connsiteX110" fmla="*/ 4907662 w 12192000"/>
              <a:gd name="connsiteY110" fmla="*/ 1816900 h 2237474"/>
              <a:gd name="connsiteX111" fmla="*/ 4882386 w 12192000"/>
              <a:gd name="connsiteY111" fmla="*/ 1809844 h 2237474"/>
              <a:gd name="connsiteX112" fmla="*/ 4811440 w 12192000"/>
              <a:gd name="connsiteY112" fmla="*/ 1804655 h 2237474"/>
              <a:gd name="connsiteX113" fmla="*/ 4691075 w 12192000"/>
              <a:gd name="connsiteY113" fmla="*/ 1801389 h 2237474"/>
              <a:gd name="connsiteX114" fmla="*/ 4611738 w 12192000"/>
              <a:gd name="connsiteY114" fmla="*/ 1776964 h 2237474"/>
              <a:gd name="connsiteX115" fmla="*/ 4560070 w 12192000"/>
              <a:gd name="connsiteY115" fmla="*/ 1785640 h 2237474"/>
              <a:gd name="connsiteX116" fmla="*/ 4536503 w 12192000"/>
              <a:gd name="connsiteY116" fmla="*/ 1785334 h 2237474"/>
              <a:gd name="connsiteX117" fmla="*/ 4513724 w 12192000"/>
              <a:gd name="connsiteY117" fmla="*/ 1791996 h 2237474"/>
              <a:gd name="connsiteX118" fmla="*/ 4459810 w 12192000"/>
              <a:gd name="connsiteY118" fmla="*/ 1797886 h 2237474"/>
              <a:gd name="connsiteX119" fmla="*/ 4379064 w 12192000"/>
              <a:gd name="connsiteY119" fmla="*/ 1817177 h 2237474"/>
              <a:gd name="connsiteX120" fmla="*/ 4319209 w 12192000"/>
              <a:gd name="connsiteY120" fmla="*/ 1834833 h 2237474"/>
              <a:gd name="connsiteX121" fmla="*/ 4290981 w 12192000"/>
              <a:gd name="connsiteY121" fmla="*/ 1839677 h 2237474"/>
              <a:gd name="connsiteX122" fmla="*/ 4285792 w 12192000"/>
              <a:gd name="connsiteY122" fmla="*/ 1836231 h 2237474"/>
              <a:gd name="connsiteX123" fmla="*/ 4238372 w 12192000"/>
              <a:gd name="connsiteY123" fmla="*/ 1851480 h 2237474"/>
              <a:gd name="connsiteX124" fmla="*/ 4232517 w 12192000"/>
              <a:gd name="connsiteY124" fmla="*/ 1852567 h 2237474"/>
              <a:gd name="connsiteX125" fmla="*/ 4191732 w 12192000"/>
              <a:gd name="connsiteY125" fmla="*/ 1857328 h 2237474"/>
              <a:gd name="connsiteX126" fmla="*/ 4065532 w 12192000"/>
              <a:gd name="connsiteY126" fmla="*/ 1855477 h 2237474"/>
              <a:gd name="connsiteX127" fmla="*/ 4028460 w 12192000"/>
              <a:gd name="connsiteY127" fmla="*/ 1855137 h 2237474"/>
              <a:gd name="connsiteX128" fmla="*/ 4002267 w 12192000"/>
              <a:gd name="connsiteY128" fmla="*/ 1852352 h 2237474"/>
              <a:gd name="connsiteX129" fmla="*/ 3931396 w 12192000"/>
              <a:gd name="connsiteY129" fmla="*/ 1858915 h 2237474"/>
              <a:gd name="connsiteX130" fmla="*/ 3812162 w 12192000"/>
              <a:gd name="connsiteY130" fmla="*/ 1875501 h 2237474"/>
              <a:gd name="connsiteX131" fmla="*/ 3729530 w 12192000"/>
              <a:gd name="connsiteY131" fmla="*/ 1864513 h 2237474"/>
              <a:gd name="connsiteX132" fmla="*/ 3680177 w 12192000"/>
              <a:gd name="connsiteY132" fmla="*/ 1881552 h 2237474"/>
              <a:gd name="connsiteX133" fmla="*/ 3567259 w 12192000"/>
              <a:gd name="connsiteY133" fmla="*/ 1893482 h 2237474"/>
              <a:gd name="connsiteX134" fmla="*/ 3405770 w 12192000"/>
              <a:gd name="connsiteY134" fmla="*/ 1904591 h 2237474"/>
              <a:gd name="connsiteX135" fmla="*/ 3280097 w 12192000"/>
              <a:gd name="connsiteY135" fmla="*/ 1919610 h 2237474"/>
              <a:gd name="connsiteX136" fmla="*/ 3123424 w 12192000"/>
              <a:gd name="connsiteY136" fmla="*/ 1952930 h 2237474"/>
              <a:gd name="connsiteX137" fmla="*/ 3009910 w 12192000"/>
              <a:gd name="connsiteY137" fmla="*/ 1957866 h 2237474"/>
              <a:gd name="connsiteX138" fmla="*/ 2995934 w 12192000"/>
              <a:gd name="connsiteY138" fmla="*/ 1967085 h 2237474"/>
              <a:gd name="connsiteX139" fmla="*/ 2980071 w 12192000"/>
              <a:gd name="connsiteY139" fmla="*/ 1972988 h 2237474"/>
              <a:gd name="connsiteX140" fmla="*/ 2978094 w 12192000"/>
              <a:gd name="connsiteY140" fmla="*/ 1972369 h 2237474"/>
              <a:gd name="connsiteX141" fmla="*/ 2942858 w 12192000"/>
              <a:gd name="connsiteY141" fmla="*/ 1981367 h 2237474"/>
              <a:gd name="connsiteX142" fmla="*/ 2875436 w 12192000"/>
              <a:gd name="connsiteY142" fmla="*/ 1996977 h 2237474"/>
              <a:gd name="connsiteX143" fmla="*/ 2874892 w 12192000"/>
              <a:gd name="connsiteY143" fmla="*/ 1996085 h 2237474"/>
              <a:gd name="connsiteX144" fmla="*/ 2864145 w 12192000"/>
              <a:gd name="connsiteY144" fmla="*/ 1994061 h 2237474"/>
              <a:gd name="connsiteX145" fmla="*/ 2843662 w 12192000"/>
              <a:gd name="connsiteY145" fmla="*/ 1992498 h 2237474"/>
              <a:gd name="connsiteX146" fmla="*/ 2796128 w 12192000"/>
              <a:gd name="connsiteY146" fmla="*/ 1976403 h 2237474"/>
              <a:gd name="connsiteX147" fmla="*/ 2756784 w 12192000"/>
              <a:gd name="connsiteY147" fmla="*/ 1985116 h 2237474"/>
              <a:gd name="connsiteX148" fmla="*/ 2748833 w 12192000"/>
              <a:gd name="connsiteY148" fmla="*/ 1986323 h 2237474"/>
              <a:gd name="connsiteX149" fmla="*/ 2748661 w 12192000"/>
              <a:gd name="connsiteY149" fmla="*/ 1986122 h 2237474"/>
              <a:gd name="connsiteX150" fmla="*/ 2740251 w 12192000"/>
              <a:gd name="connsiteY150" fmla="*/ 1986946 h 2237474"/>
              <a:gd name="connsiteX151" fmla="*/ 2718916 w 12192000"/>
              <a:gd name="connsiteY151" fmla="*/ 1990867 h 2237474"/>
              <a:gd name="connsiteX152" fmla="*/ 2713522 w 12192000"/>
              <a:gd name="connsiteY152" fmla="*/ 1990173 h 2237474"/>
              <a:gd name="connsiteX153" fmla="*/ 2680597 w 12192000"/>
              <a:gd name="connsiteY153" fmla="*/ 1984996 h 2237474"/>
              <a:gd name="connsiteX154" fmla="*/ 2578178 w 12192000"/>
              <a:gd name="connsiteY154" fmla="*/ 1990531 h 2237474"/>
              <a:gd name="connsiteX155" fmla="*/ 2476147 w 12192000"/>
              <a:gd name="connsiteY155" fmla="*/ 1998305 h 2237474"/>
              <a:gd name="connsiteX156" fmla="*/ 2373568 w 12192000"/>
              <a:gd name="connsiteY156" fmla="*/ 2003219 h 2237474"/>
              <a:gd name="connsiteX157" fmla="*/ 2321399 w 12192000"/>
              <a:gd name="connsiteY157" fmla="*/ 1989467 h 2237474"/>
              <a:gd name="connsiteX158" fmla="*/ 2315525 w 12192000"/>
              <a:gd name="connsiteY158" fmla="*/ 1989708 h 2237474"/>
              <a:gd name="connsiteX159" fmla="*/ 2300792 w 12192000"/>
              <a:gd name="connsiteY159" fmla="*/ 1994290 h 2237474"/>
              <a:gd name="connsiteX160" fmla="*/ 2295469 w 12192000"/>
              <a:gd name="connsiteY160" fmla="*/ 1996659 h 2237474"/>
              <a:gd name="connsiteX161" fmla="*/ 2287219 w 12192000"/>
              <a:gd name="connsiteY161" fmla="*/ 1998750 h 2237474"/>
              <a:gd name="connsiteX162" fmla="*/ 2286948 w 12192000"/>
              <a:gd name="connsiteY162" fmla="*/ 1998596 h 2237474"/>
              <a:gd name="connsiteX163" fmla="*/ 2243069 w 12192000"/>
              <a:gd name="connsiteY163" fmla="*/ 2015111 h 2237474"/>
              <a:gd name="connsiteX164" fmla="*/ 2186609 w 12192000"/>
              <a:gd name="connsiteY164" fmla="*/ 2008263 h 2237474"/>
              <a:gd name="connsiteX165" fmla="*/ 2164831 w 12192000"/>
              <a:gd name="connsiteY165" fmla="*/ 2010143 h 2237474"/>
              <a:gd name="connsiteX166" fmla="*/ 2152836 w 12192000"/>
              <a:gd name="connsiteY166" fmla="*/ 2010048 h 2237474"/>
              <a:gd name="connsiteX167" fmla="*/ 2117102 w 12192000"/>
              <a:gd name="connsiteY167" fmla="*/ 2023004 h 2237474"/>
              <a:gd name="connsiteX168" fmla="*/ 2111935 w 12192000"/>
              <a:gd name="connsiteY168" fmla="*/ 2023163 h 2237474"/>
              <a:gd name="connsiteX169" fmla="*/ 2089991 w 12192000"/>
              <a:gd name="connsiteY169" fmla="*/ 2034193 h 2237474"/>
              <a:gd name="connsiteX170" fmla="*/ 2058061 w 12192000"/>
              <a:gd name="connsiteY170" fmla="*/ 2047942 h 2237474"/>
              <a:gd name="connsiteX171" fmla="*/ 2055737 w 12192000"/>
              <a:gd name="connsiteY171" fmla="*/ 2047704 h 2237474"/>
              <a:gd name="connsiteX172" fmla="*/ 2042244 w 12192000"/>
              <a:gd name="connsiteY172" fmla="*/ 2055560 h 2237474"/>
              <a:gd name="connsiteX173" fmla="*/ 1976224 w 12192000"/>
              <a:gd name="connsiteY173" fmla="*/ 2074257 h 2237474"/>
              <a:gd name="connsiteX174" fmla="*/ 1877728 w 12192000"/>
              <a:gd name="connsiteY174" fmla="*/ 2101004 h 2237474"/>
              <a:gd name="connsiteX175" fmla="*/ 1759056 w 12192000"/>
              <a:gd name="connsiteY175" fmla="*/ 2125608 h 2237474"/>
              <a:gd name="connsiteX176" fmla="*/ 1637948 w 12192000"/>
              <a:gd name="connsiteY176" fmla="*/ 2172597 h 2237474"/>
              <a:gd name="connsiteX177" fmla="*/ 1434549 w 12192000"/>
              <a:gd name="connsiteY177" fmla="*/ 2234522 h 2237474"/>
              <a:gd name="connsiteX178" fmla="*/ 1398481 w 12192000"/>
              <a:gd name="connsiteY178" fmla="*/ 2237074 h 2237474"/>
              <a:gd name="connsiteX179" fmla="*/ 1398407 w 12192000"/>
              <a:gd name="connsiteY179" fmla="*/ 2237095 h 2237474"/>
              <a:gd name="connsiteX180" fmla="*/ 1370962 w 12192000"/>
              <a:gd name="connsiteY180" fmla="*/ 2237474 h 2237474"/>
              <a:gd name="connsiteX181" fmla="*/ 1356367 w 12192000"/>
              <a:gd name="connsiteY181" fmla="*/ 2235089 h 2237474"/>
              <a:gd name="connsiteX182" fmla="*/ 1324828 w 12192000"/>
              <a:gd name="connsiteY182" fmla="*/ 2231968 h 2237474"/>
              <a:gd name="connsiteX183" fmla="*/ 1297744 w 12192000"/>
              <a:gd name="connsiteY183" fmla="*/ 2235849 h 2237474"/>
              <a:gd name="connsiteX184" fmla="*/ 1286236 w 12192000"/>
              <a:gd name="connsiteY184" fmla="*/ 2233135 h 2237474"/>
              <a:gd name="connsiteX185" fmla="*/ 1283504 w 12192000"/>
              <a:gd name="connsiteY185" fmla="*/ 2233797 h 2237474"/>
              <a:gd name="connsiteX186" fmla="*/ 1279765 w 12192000"/>
              <a:gd name="connsiteY186" fmla="*/ 2229639 h 2237474"/>
              <a:gd name="connsiteX187" fmla="*/ 1195347 w 12192000"/>
              <a:gd name="connsiteY187" fmla="*/ 2212354 h 2237474"/>
              <a:gd name="connsiteX188" fmla="*/ 970251 w 12192000"/>
              <a:gd name="connsiteY188" fmla="*/ 2221029 h 2237474"/>
              <a:gd name="connsiteX189" fmla="*/ 812914 w 12192000"/>
              <a:gd name="connsiteY189" fmla="*/ 2202752 h 2237474"/>
              <a:gd name="connsiteX190" fmla="*/ 800195 w 12192000"/>
              <a:gd name="connsiteY190" fmla="*/ 2209407 h 2237474"/>
              <a:gd name="connsiteX191" fmla="*/ 784978 w 12192000"/>
              <a:gd name="connsiteY191" fmla="*/ 2212360 h 2237474"/>
              <a:gd name="connsiteX192" fmla="*/ 681987 w 12192000"/>
              <a:gd name="connsiteY192" fmla="*/ 2216757 h 2237474"/>
              <a:gd name="connsiteX193" fmla="*/ 669923 w 12192000"/>
              <a:gd name="connsiteY193" fmla="*/ 2211682 h 2237474"/>
              <a:gd name="connsiteX194" fmla="*/ 648680 w 12192000"/>
              <a:gd name="connsiteY194" fmla="*/ 2206229 h 2237474"/>
              <a:gd name="connsiteX195" fmla="*/ 597225 w 12192000"/>
              <a:gd name="connsiteY195" fmla="*/ 2180999 h 2237474"/>
              <a:gd name="connsiteX196" fmla="*/ 558449 w 12192000"/>
              <a:gd name="connsiteY196" fmla="*/ 2182346 h 2237474"/>
              <a:gd name="connsiteX197" fmla="*/ 550517 w 12192000"/>
              <a:gd name="connsiteY197" fmla="*/ 2182060 h 2237474"/>
              <a:gd name="connsiteX198" fmla="*/ 550309 w 12192000"/>
              <a:gd name="connsiteY198" fmla="*/ 2181825 h 2237474"/>
              <a:gd name="connsiteX199" fmla="*/ 541836 w 12192000"/>
              <a:gd name="connsiteY199" fmla="*/ 2181063 h 2237474"/>
              <a:gd name="connsiteX200" fmla="*/ 536057 w 12192000"/>
              <a:gd name="connsiteY200" fmla="*/ 2181537 h 2237474"/>
              <a:gd name="connsiteX201" fmla="*/ 520671 w 12192000"/>
              <a:gd name="connsiteY201" fmla="*/ 2180980 h 2237474"/>
              <a:gd name="connsiteX202" fmla="*/ 515024 w 12192000"/>
              <a:gd name="connsiteY202" fmla="*/ 2179258 h 2237474"/>
              <a:gd name="connsiteX203" fmla="*/ 512278 w 12192000"/>
              <a:gd name="connsiteY203" fmla="*/ 2176369 h 2237474"/>
              <a:gd name="connsiteX204" fmla="*/ 480419 w 12192000"/>
              <a:gd name="connsiteY204" fmla="*/ 2167807 h 2237474"/>
              <a:gd name="connsiteX205" fmla="*/ 413835 w 12192000"/>
              <a:gd name="connsiteY205" fmla="*/ 2156783 h 2237474"/>
              <a:gd name="connsiteX206" fmla="*/ 376513 w 12192000"/>
              <a:gd name="connsiteY206" fmla="*/ 2154014 h 2237474"/>
              <a:gd name="connsiteX207" fmla="*/ 273386 w 12192000"/>
              <a:gd name="connsiteY207" fmla="*/ 2142551 h 2237474"/>
              <a:gd name="connsiteX208" fmla="*/ 169207 w 12192000"/>
              <a:gd name="connsiteY208" fmla="*/ 2128100 h 2237474"/>
              <a:gd name="connsiteX209" fmla="*/ 93149 w 12192000"/>
              <a:gd name="connsiteY209" fmla="*/ 2105324 h 2237474"/>
              <a:gd name="connsiteX210" fmla="*/ 88109 w 12192000"/>
              <a:gd name="connsiteY210" fmla="*/ 2106704 h 2237474"/>
              <a:gd name="connsiteX211" fmla="*/ 80022 w 12192000"/>
              <a:gd name="connsiteY211" fmla="*/ 2107254 h 2237474"/>
              <a:gd name="connsiteX212" fmla="*/ 79717 w 12192000"/>
              <a:gd name="connsiteY212" fmla="*/ 2107046 h 2237474"/>
              <a:gd name="connsiteX213" fmla="*/ 72352 w 12192000"/>
              <a:gd name="connsiteY213" fmla="*/ 2107991 h 2237474"/>
              <a:gd name="connsiteX214" fmla="*/ 37645 w 12192000"/>
              <a:gd name="connsiteY214" fmla="*/ 2115401 h 2237474"/>
              <a:gd name="connsiteX215" fmla="*/ 4572 w 12192000"/>
              <a:gd name="connsiteY215" fmla="*/ 2111091 h 2237474"/>
              <a:gd name="connsiteX216" fmla="*/ 0 w 12192000"/>
              <a:gd name="connsiteY216" fmla="*/ 2110468 h 2237474"/>
              <a:gd name="connsiteX217" fmla="*/ 0 w 12192000"/>
              <a:gd name="connsiteY21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092727 w 12192000"/>
              <a:gd name="connsiteY72" fmla="*/ 1623628 h 2237474"/>
              <a:gd name="connsiteX73" fmla="*/ 7031309 w 12192000"/>
              <a:gd name="connsiteY73" fmla="*/ 1619451 h 2237474"/>
              <a:gd name="connsiteX74" fmla="*/ 6999084 w 12192000"/>
              <a:gd name="connsiteY74" fmla="*/ 1634317 h 2237474"/>
              <a:gd name="connsiteX75" fmla="*/ 6992107 w 12192000"/>
              <a:gd name="connsiteY75" fmla="*/ 1636860 h 2237474"/>
              <a:gd name="connsiteX76" fmla="*/ 6991765 w 12192000"/>
              <a:gd name="connsiteY76" fmla="*/ 1636725 h 2237474"/>
              <a:gd name="connsiteX77" fmla="*/ 6900177 w 12192000"/>
              <a:gd name="connsiteY77" fmla="*/ 1636016 h 2237474"/>
              <a:gd name="connsiteX78" fmla="*/ 6795372 w 12192000"/>
              <a:gd name="connsiteY78" fmla="*/ 1644845 h 2237474"/>
              <a:gd name="connsiteX79" fmla="*/ 6692251 w 12192000"/>
              <a:gd name="connsiteY79" fmla="*/ 1656357 h 2237474"/>
              <a:gd name="connsiteX80" fmla="*/ 6655235 w 12192000"/>
              <a:gd name="connsiteY80" fmla="*/ 1661869 h 2237474"/>
              <a:gd name="connsiteX81" fmla="*/ 6587857 w 12192000"/>
              <a:gd name="connsiteY81" fmla="*/ 1665769 h 2237474"/>
              <a:gd name="connsiteX82" fmla="*/ 6554894 w 12192000"/>
              <a:gd name="connsiteY82" fmla="*/ 1664428 h 2237474"/>
              <a:gd name="connsiteX83" fmla="*/ 6516595 w 12192000"/>
              <a:gd name="connsiteY83" fmla="*/ 1667475 h 2237474"/>
              <a:gd name="connsiteX84" fmla="*/ 6508541 w 12192000"/>
              <a:gd name="connsiteY84" fmla="*/ 1668757 h 2237474"/>
              <a:gd name="connsiteX85" fmla="*/ 6471012 w 12192000"/>
              <a:gd name="connsiteY85" fmla="*/ 1678604 h 2237474"/>
              <a:gd name="connsiteX86" fmla="*/ 6415265 w 12192000"/>
              <a:gd name="connsiteY86" fmla="*/ 1665317 h 2237474"/>
              <a:gd name="connsiteX87" fmla="*/ 6364035 w 12192000"/>
              <a:gd name="connsiteY87" fmla="*/ 1667683 h 2237474"/>
              <a:gd name="connsiteX88" fmla="*/ 6280959 w 12192000"/>
              <a:gd name="connsiteY88" fmla="*/ 1689329 h 2237474"/>
              <a:gd name="connsiteX89" fmla="*/ 6243319 w 12192000"/>
              <a:gd name="connsiteY89" fmla="*/ 1695560 h 2237474"/>
              <a:gd name="connsiteX90" fmla="*/ 6098321 w 12192000"/>
              <a:gd name="connsiteY90" fmla="*/ 1721646 h 2237474"/>
              <a:gd name="connsiteX91" fmla="*/ 5880652 w 12192000"/>
              <a:gd name="connsiteY91" fmla="*/ 1779643 h 2237474"/>
              <a:gd name="connsiteX92" fmla="*/ 5785959 w 12192000"/>
              <a:gd name="connsiteY92" fmla="*/ 1775307 h 2237474"/>
              <a:gd name="connsiteX93" fmla="*/ 5643534 w 12192000"/>
              <a:gd name="connsiteY93" fmla="*/ 1802919 h 2237474"/>
              <a:gd name="connsiteX94" fmla="*/ 5518799 w 12192000"/>
              <a:gd name="connsiteY94" fmla="*/ 1818312 h 2237474"/>
              <a:gd name="connsiteX95" fmla="*/ 5505014 w 12192000"/>
              <a:gd name="connsiteY95" fmla="*/ 1819259 h 2237474"/>
              <a:gd name="connsiteX96" fmla="*/ 5453307 w 12192000"/>
              <a:gd name="connsiteY96" fmla="*/ 1815450 h 2237474"/>
              <a:gd name="connsiteX97" fmla="*/ 5364192 w 12192000"/>
              <a:gd name="connsiteY97" fmla="*/ 1826074 h 2237474"/>
              <a:gd name="connsiteX98" fmla="*/ 5350380 w 12192000"/>
              <a:gd name="connsiteY98" fmla="*/ 1830891 h 2237474"/>
              <a:gd name="connsiteX99" fmla="*/ 5259633 w 12192000"/>
              <a:gd name="connsiteY99" fmla="*/ 1837160 h 2237474"/>
              <a:gd name="connsiteX100" fmla="*/ 5197513 w 12192000"/>
              <a:gd name="connsiteY100" fmla="*/ 1844718 h 2237474"/>
              <a:gd name="connsiteX101" fmla="*/ 5168852 w 12192000"/>
              <a:gd name="connsiteY101" fmla="*/ 1844846 h 2237474"/>
              <a:gd name="connsiteX102" fmla="*/ 5114927 w 12192000"/>
              <a:gd name="connsiteY102" fmla="*/ 1847827 h 2237474"/>
              <a:gd name="connsiteX103" fmla="*/ 5108970 w 12192000"/>
              <a:gd name="connsiteY103" fmla="*/ 1847935 h 2237474"/>
              <a:gd name="connsiteX104" fmla="*/ 5067961 w 12192000"/>
              <a:gd name="connsiteY104" fmla="*/ 1845917 h 2237474"/>
              <a:gd name="connsiteX105" fmla="*/ 5007075 w 12192000"/>
              <a:gd name="connsiteY105" fmla="*/ 1838626 h 2237474"/>
              <a:gd name="connsiteX106" fmla="*/ 4944087 w 12192000"/>
              <a:gd name="connsiteY106" fmla="*/ 1823332 h 2237474"/>
              <a:gd name="connsiteX107" fmla="*/ 4907662 w 12192000"/>
              <a:gd name="connsiteY107" fmla="*/ 1816900 h 2237474"/>
              <a:gd name="connsiteX108" fmla="*/ 4882386 w 12192000"/>
              <a:gd name="connsiteY108" fmla="*/ 1809844 h 2237474"/>
              <a:gd name="connsiteX109" fmla="*/ 4811440 w 12192000"/>
              <a:gd name="connsiteY109" fmla="*/ 1804655 h 2237474"/>
              <a:gd name="connsiteX110" fmla="*/ 4691075 w 12192000"/>
              <a:gd name="connsiteY110" fmla="*/ 1801389 h 2237474"/>
              <a:gd name="connsiteX111" fmla="*/ 4611738 w 12192000"/>
              <a:gd name="connsiteY111" fmla="*/ 1776964 h 2237474"/>
              <a:gd name="connsiteX112" fmla="*/ 4560070 w 12192000"/>
              <a:gd name="connsiteY112" fmla="*/ 1785640 h 2237474"/>
              <a:gd name="connsiteX113" fmla="*/ 4536503 w 12192000"/>
              <a:gd name="connsiteY113" fmla="*/ 1785334 h 2237474"/>
              <a:gd name="connsiteX114" fmla="*/ 4513724 w 12192000"/>
              <a:gd name="connsiteY114" fmla="*/ 1791996 h 2237474"/>
              <a:gd name="connsiteX115" fmla="*/ 4459810 w 12192000"/>
              <a:gd name="connsiteY115" fmla="*/ 1797886 h 2237474"/>
              <a:gd name="connsiteX116" fmla="*/ 4379064 w 12192000"/>
              <a:gd name="connsiteY116" fmla="*/ 1817177 h 2237474"/>
              <a:gd name="connsiteX117" fmla="*/ 4319209 w 12192000"/>
              <a:gd name="connsiteY117" fmla="*/ 1834833 h 2237474"/>
              <a:gd name="connsiteX118" fmla="*/ 4290981 w 12192000"/>
              <a:gd name="connsiteY118" fmla="*/ 1839677 h 2237474"/>
              <a:gd name="connsiteX119" fmla="*/ 4285792 w 12192000"/>
              <a:gd name="connsiteY119" fmla="*/ 1836231 h 2237474"/>
              <a:gd name="connsiteX120" fmla="*/ 4238372 w 12192000"/>
              <a:gd name="connsiteY120" fmla="*/ 1851480 h 2237474"/>
              <a:gd name="connsiteX121" fmla="*/ 4232517 w 12192000"/>
              <a:gd name="connsiteY121" fmla="*/ 1852567 h 2237474"/>
              <a:gd name="connsiteX122" fmla="*/ 4191732 w 12192000"/>
              <a:gd name="connsiteY122" fmla="*/ 1857328 h 2237474"/>
              <a:gd name="connsiteX123" fmla="*/ 4065532 w 12192000"/>
              <a:gd name="connsiteY123" fmla="*/ 1855477 h 2237474"/>
              <a:gd name="connsiteX124" fmla="*/ 4028460 w 12192000"/>
              <a:gd name="connsiteY124" fmla="*/ 1855137 h 2237474"/>
              <a:gd name="connsiteX125" fmla="*/ 4002267 w 12192000"/>
              <a:gd name="connsiteY125" fmla="*/ 1852352 h 2237474"/>
              <a:gd name="connsiteX126" fmla="*/ 3931396 w 12192000"/>
              <a:gd name="connsiteY126" fmla="*/ 1858915 h 2237474"/>
              <a:gd name="connsiteX127" fmla="*/ 3812162 w 12192000"/>
              <a:gd name="connsiteY127" fmla="*/ 1875501 h 2237474"/>
              <a:gd name="connsiteX128" fmla="*/ 3729530 w 12192000"/>
              <a:gd name="connsiteY128" fmla="*/ 1864513 h 2237474"/>
              <a:gd name="connsiteX129" fmla="*/ 3680177 w 12192000"/>
              <a:gd name="connsiteY129" fmla="*/ 1881552 h 2237474"/>
              <a:gd name="connsiteX130" fmla="*/ 3567259 w 12192000"/>
              <a:gd name="connsiteY130" fmla="*/ 1893482 h 2237474"/>
              <a:gd name="connsiteX131" fmla="*/ 3405770 w 12192000"/>
              <a:gd name="connsiteY131" fmla="*/ 1904591 h 2237474"/>
              <a:gd name="connsiteX132" fmla="*/ 3280097 w 12192000"/>
              <a:gd name="connsiteY132" fmla="*/ 1919610 h 2237474"/>
              <a:gd name="connsiteX133" fmla="*/ 3123424 w 12192000"/>
              <a:gd name="connsiteY133" fmla="*/ 1952930 h 2237474"/>
              <a:gd name="connsiteX134" fmla="*/ 3009910 w 12192000"/>
              <a:gd name="connsiteY134" fmla="*/ 1957866 h 2237474"/>
              <a:gd name="connsiteX135" fmla="*/ 2995934 w 12192000"/>
              <a:gd name="connsiteY135" fmla="*/ 1967085 h 2237474"/>
              <a:gd name="connsiteX136" fmla="*/ 2980071 w 12192000"/>
              <a:gd name="connsiteY136" fmla="*/ 1972988 h 2237474"/>
              <a:gd name="connsiteX137" fmla="*/ 2978094 w 12192000"/>
              <a:gd name="connsiteY137" fmla="*/ 1972369 h 2237474"/>
              <a:gd name="connsiteX138" fmla="*/ 2942858 w 12192000"/>
              <a:gd name="connsiteY138" fmla="*/ 1981367 h 2237474"/>
              <a:gd name="connsiteX139" fmla="*/ 2875436 w 12192000"/>
              <a:gd name="connsiteY139" fmla="*/ 1996977 h 2237474"/>
              <a:gd name="connsiteX140" fmla="*/ 2874892 w 12192000"/>
              <a:gd name="connsiteY140" fmla="*/ 1996085 h 2237474"/>
              <a:gd name="connsiteX141" fmla="*/ 2864145 w 12192000"/>
              <a:gd name="connsiteY141" fmla="*/ 1994061 h 2237474"/>
              <a:gd name="connsiteX142" fmla="*/ 2843662 w 12192000"/>
              <a:gd name="connsiteY142" fmla="*/ 1992498 h 2237474"/>
              <a:gd name="connsiteX143" fmla="*/ 2796128 w 12192000"/>
              <a:gd name="connsiteY143" fmla="*/ 1976403 h 2237474"/>
              <a:gd name="connsiteX144" fmla="*/ 2756784 w 12192000"/>
              <a:gd name="connsiteY144" fmla="*/ 1985116 h 2237474"/>
              <a:gd name="connsiteX145" fmla="*/ 2748833 w 12192000"/>
              <a:gd name="connsiteY145" fmla="*/ 1986323 h 2237474"/>
              <a:gd name="connsiteX146" fmla="*/ 2748661 w 12192000"/>
              <a:gd name="connsiteY146" fmla="*/ 1986122 h 2237474"/>
              <a:gd name="connsiteX147" fmla="*/ 2740251 w 12192000"/>
              <a:gd name="connsiteY147" fmla="*/ 1986946 h 2237474"/>
              <a:gd name="connsiteX148" fmla="*/ 2718916 w 12192000"/>
              <a:gd name="connsiteY148" fmla="*/ 1990867 h 2237474"/>
              <a:gd name="connsiteX149" fmla="*/ 2713522 w 12192000"/>
              <a:gd name="connsiteY149" fmla="*/ 1990173 h 2237474"/>
              <a:gd name="connsiteX150" fmla="*/ 2680597 w 12192000"/>
              <a:gd name="connsiteY150" fmla="*/ 1984996 h 2237474"/>
              <a:gd name="connsiteX151" fmla="*/ 2578178 w 12192000"/>
              <a:gd name="connsiteY151" fmla="*/ 1990531 h 2237474"/>
              <a:gd name="connsiteX152" fmla="*/ 2476147 w 12192000"/>
              <a:gd name="connsiteY152" fmla="*/ 1998305 h 2237474"/>
              <a:gd name="connsiteX153" fmla="*/ 2373568 w 12192000"/>
              <a:gd name="connsiteY153" fmla="*/ 2003219 h 2237474"/>
              <a:gd name="connsiteX154" fmla="*/ 2321399 w 12192000"/>
              <a:gd name="connsiteY154" fmla="*/ 1989467 h 2237474"/>
              <a:gd name="connsiteX155" fmla="*/ 2315525 w 12192000"/>
              <a:gd name="connsiteY155" fmla="*/ 1989708 h 2237474"/>
              <a:gd name="connsiteX156" fmla="*/ 2300792 w 12192000"/>
              <a:gd name="connsiteY156" fmla="*/ 1994290 h 2237474"/>
              <a:gd name="connsiteX157" fmla="*/ 2295469 w 12192000"/>
              <a:gd name="connsiteY157" fmla="*/ 1996659 h 2237474"/>
              <a:gd name="connsiteX158" fmla="*/ 2287219 w 12192000"/>
              <a:gd name="connsiteY158" fmla="*/ 1998750 h 2237474"/>
              <a:gd name="connsiteX159" fmla="*/ 2286948 w 12192000"/>
              <a:gd name="connsiteY159" fmla="*/ 1998596 h 2237474"/>
              <a:gd name="connsiteX160" fmla="*/ 2243069 w 12192000"/>
              <a:gd name="connsiteY160" fmla="*/ 2015111 h 2237474"/>
              <a:gd name="connsiteX161" fmla="*/ 2186609 w 12192000"/>
              <a:gd name="connsiteY161" fmla="*/ 2008263 h 2237474"/>
              <a:gd name="connsiteX162" fmla="*/ 2164831 w 12192000"/>
              <a:gd name="connsiteY162" fmla="*/ 2010143 h 2237474"/>
              <a:gd name="connsiteX163" fmla="*/ 2152836 w 12192000"/>
              <a:gd name="connsiteY163" fmla="*/ 2010048 h 2237474"/>
              <a:gd name="connsiteX164" fmla="*/ 2117102 w 12192000"/>
              <a:gd name="connsiteY164" fmla="*/ 2023004 h 2237474"/>
              <a:gd name="connsiteX165" fmla="*/ 2111935 w 12192000"/>
              <a:gd name="connsiteY165" fmla="*/ 2023163 h 2237474"/>
              <a:gd name="connsiteX166" fmla="*/ 2089991 w 12192000"/>
              <a:gd name="connsiteY166" fmla="*/ 2034193 h 2237474"/>
              <a:gd name="connsiteX167" fmla="*/ 2058061 w 12192000"/>
              <a:gd name="connsiteY167" fmla="*/ 2047942 h 2237474"/>
              <a:gd name="connsiteX168" fmla="*/ 2055737 w 12192000"/>
              <a:gd name="connsiteY168" fmla="*/ 2047704 h 2237474"/>
              <a:gd name="connsiteX169" fmla="*/ 2042244 w 12192000"/>
              <a:gd name="connsiteY169" fmla="*/ 2055560 h 2237474"/>
              <a:gd name="connsiteX170" fmla="*/ 1976224 w 12192000"/>
              <a:gd name="connsiteY170" fmla="*/ 2074257 h 2237474"/>
              <a:gd name="connsiteX171" fmla="*/ 1877728 w 12192000"/>
              <a:gd name="connsiteY171" fmla="*/ 2101004 h 2237474"/>
              <a:gd name="connsiteX172" fmla="*/ 1759056 w 12192000"/>
              <a:gd name="connsiteY172" fmla="*/ 2125608 h 2237474"/>
              <a:gd name="connsiteX173" fmla="*/ 1637948 w 12192000"/>
              <a:gd name="connsiteY173" fmla="*/ 2172597 h 2237474"/>
              <a:gd name="connsiteX174" fmla="*/ 1434549 w 12192000"/>
              <a:gd name="connsiteY174" fmla="*/ 2234522 h 2237474"/>
              <a:gd name="connsiteX175" fmla="*/ 1398481 w 12192000"/>
              <a:gd name="connsiteY175" fmla="*/ 2237074 h 2237474"/>
              <a:gd name="connsiteX176" fmla="*/ 1398407 w 12192000"/>
              <a:gd name="connsiteY176" fmla="*/ 2237095 h 2237474"/>
              <a:gd name="connsiteX177" fmla="*/ 1370962 w 12192000"/>
              <a:gd name="connsiteY177" fmla="*/ 2237474 h 2237474"/>
              <a:gd name="connsiteX178" fmla="*/ 1356367 w 12192000"/>
              <a:gd name="connsiteY178" fmla="*/ 2235089 h 2237474"/>
              <a:gd name="connsiteX179" fmla="*/ 1324828 w 12192000"/>
              <a:gd name="connsiteY179" fmla="*/ 2231968 h 2237474"/>
              <a:gd name="connsiteX180" fmla="*/ 1297744 w 12192000"/>
              <a:gd name="connsiteY180" fmla="*/ 2235849 h 2237474"/>
              <a:gd name="connsiteX181" fmla="*/ 1286236 w 12192000"/>
              <a:gd name="connsiteY181" fmla="*/ 2233135 h 2237474"/>
              <a:gd name="connsiteX182" fmla="*/ 1283504 w 12192000"/>
              <a:gd name="connsiteY182" fmla="*/ 2233797 h 2237474"/>
              <a:gd name="connsiteX183" fmla="*/ 1279765 w 12192000"/>
              <a:gd name="connsiteY183" fmla="*/ 2229639 h 2237474"/>
              <a:gd name="connsiteX184" fmla="*/ 1195347 w 12192000"/>
              <a:gd name="connsiteY184" fmla="*/ 2212354 h 2237474"/>
              <a:gd name="connsiteX185" fmla="*/ 970251 w 12192000"/>
              <a:gd name="connsiteY185" fmla="*/ 2221029 h 2237474"/>
              <a:gd name="connsiteX186" fmla="*/ 812914 w 12192000"/>
              <a:gd name="connsiteY186" fmla="*/ 2202752 h 2237474"/>
              <a:gd name="connsiteX187" fmla="*/ 800195 w 12192000"/>
              <a:gd name="connsiteY187" fmla="*/ 2209407 h 2237474"/>
              <a:gd name="connsiteX188" fmla="*/ 784978 w 12192000"/>
              <a:gd name="connsiteY188" fmla="*/ 2212360 h 2237474"/>
              <a:gd name="connsiteX189" fmla="*/ 681987 w 12192000"/>
              <a:gd name="connsiteY189" fmla="*/ 2216757 h 2237474"/>
              <a:gd name="connsiteX190" fmla="*/ 669923 w 12192000"/>
              <a:gd name="connsiteY190" fmla="*/ 2211682 h 2237474"/>
              <a:gd name="connsiteX191" fmla="*/ 648680 w 12192000"/>
              <a:gd name="connsiteY191" fmla="*/ 2206229 h 2237474"/>
              <a:gd name="connsiteX192" fmla="*/ 597225 w 12192000"/>
              <a:gd name="connsiteY192" fmla="*/ 2180999 h 2237474"/>
              <a:gd name="connsiteX193" fmla="*/ 558449 w 12192000"/>
              <a:gd name="connsiteY193" fmla="*/ 2182346 h 2237474"/>
              <a:gd name="connsiteX194" fmla="*/ 550517 w 12192000"/>
              <a:gd name="connsiteY194" fmla="*/ 2182060 h 2237474"/>
              <a:gd name="connsiteX195" fmla="*/ 550309 w 12192000"/>
              <a:gd name="connsiteY195" fmla="*/ 2181825 h 2237474"/>
              <a:gd name="connsiteX196" fmla="*/ 541836 w 12192000"/>
              <a:gd name="connsiteY196" fmla="*/ 2181063 h 2237474"/>
              <a:gd name="connsiteX197" fmla="*/ 536057 w 12192000"/>
              <a:gd name="connsiteY197" fmla="*/ 2181537 h 2237474"/>
              <a:gd name="connsiteX198" fmla="*/ 520671 w 12192000"/>
              <a:gd name="connsiteY198" fmla="*/ 2180980 h 2237474"/>
              <a:gd name="connsiteX199" fmla="*/ 515024 w 12192000"/>
              <a:gd name="connsiteY199" fmla="*/ 2179258 h 2237474"/>
              <a:gd name="connsiteX200" fmla="*/ 512278 w 12192000"/>
              <a:gd name="connsiteY200" fmla="*/ 2176369 h 2237474"/>
              <a:gd name="connsiteX201" fmla="*/ 480419 w 12192000"/>
              <a:gd name="connsiteY201" fmla="*/ 2167807 h 2237474"/>
              <a:gd name="connsiteX202" fmla="*/ 413835 w 12192000"/>
              <a:gd name="connsiteY202" fmla="*/ 2156783 h 2237474"/>
              <a:gd name="connsiteX203" fmla="*/ 376513 w 12192000"/>
              <a:gd name="connsiteY203" fmla="*/ 2154014 h 2237474"/>
              <a:gd name="connsiteX204" fmla="*/ 273386 w 12192000"/>
              <a:gd name="connsiteY204" fmla="*/ 2142551 h 2237474"/>
              <a:gd name="connsiteX205" fmla="*/ 169207 w 12192000"/>
              <a:gd name="connsiteY205" fmla="*/ 2128100 h 2237474"/>
              <a:gd name="connsiteX206" fmla="*/ 93149 w 12192000"/>
              <a:gd name="connsiteY206" fmla="*/ 2105324 h 2237474"/>
              <a:gd name="connsiteX207" fmla="*/ 88109 w 12192000"/>
              <a:gd name="connsiteY207" fmla="*/ 2106704 h 2237474"/>
              <a:gd name="connsiteX208" fmla="*/ 80022 w 12192000"/>
              <a:gd name="connsiteY208" fmla="*/ 2107254 h 2237474"/>
              <a:gd name="connsiteX209" fmla="*/ 79717 w 12192000"/>
              <a:gd name="connsiteY209" fmla="*/ 2107046 h 2237474"/>
              <a:gd name="connsiteX210" fmla="*/ 72352 w 12192000"/>
              <a:gd name="connsiteY210" fmla="*/ 2107991 h 2237474"/>
              <a:gd name="connsiteX211" fmla="*/ 37645 w 12192000"/>
              <a:gd name="connsiteY211" fmla="*/ 2115401 h 2237474"/>
              <a:gd name="connsiteX212" fmla="*/ 4572 w 12192000"/>
              <a:gd name="connsiteY212" fmla="*/ 2111091 h 2237474"/>
              <a:gd name="connsiteX213" fmla="*/ 0 w 12192000"/>
              <a:gd name="connsiteY213" fmla="*/ 2110468 h 2237474"/>
              <a:gd name="connsiteX214" fmla="*/ 0 w 12192000"/>
              <a:gd name="connsiteY21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87857 w 12192000"/>
              <a:gd name="connsiteY80" fmla="*/ 1665769 h 2237474"/>
              <a:gd name="connsiteX81" fmla="*/ 6554894 w 12192000"/>
              <a:gd name="connsiteY81" fmla="*/ 1664428 h 2237474"/>
              <a:gd name="connsiteX82" fmla="*/ 6516595 w 12192000"/>
              <a:gd name="connsiteY82" fmla="*/ 1667475 h 2237474"/>
              <a:gd name="connsiteX83" fmla="*/ 6508541 w 12192000"/>
              <a:gd name="connsiteY83" fmla="*/ 1668757 h 2237474"/>
              <a:gd name="connsiteX84" fmla="*/ 6471012 w 12192000"/>
              <a:gd name="connsiteY84" fmla="*/ 1678604 h 2237474"/>
              <a:gd name="connsiteX85" fmla="*/ 6415265 w 12192000"/>
              <a:gd name="connsiteY85" fmla="*/ 1665317 h 2237474"/>
              <a:gd name="connsiteX86" fmla="*/ 6364035 w 12192000"/>
              <a:gd name="connsiteY86" fmla="*/ 1667683 h 2237474"/>
              <a:gd name="connsiteX87" fmla="*/ 6280959 w 12192000"/>
              <a:gd name="connsiteY87" fmla="*/ 1689329 h 2237474"/>
              <a:gd name="connsiteX88" fmla="*/ 6243319 w 12192000"/>
              <a:gd name="connsiteY88" fmla="*/ 1695560 h 2237474"/>
              <a:gd name="connsiteX89" fmla="*/ 6098321 w 12192000"/>
              <a:gd name="connsiteY89" fmla="*/ 1721646 h 2237474"/>
              <a:gd name="connsiteX90" fmla="*/ 5880652 w 12192000"/>
              <a:gd name="connsiteY90" fmla="*/ 1779643 h 2237474"/>
              <a:gd name="connsiteX91" fmla="*/ 5785959 w 12192000"/>
              <a:gd name="connsiteY91" fmla="*/ 1775307 h 2237474"/>
              <a:gd name="connsiteX92" fmla="*/ 5643534 w 12192000"/>
              <a:gd name="connsiteY92" fmla="*/ 1802919 h 2237474"/>
              <a:gd name="connsiteX93" fmla="*/ 5518799 w 12192000"/>
              <a:gd name="connsiteY93" fmla="*/ 1818312 h 2237474"/>
              <a:gd name="connsiteX94" fmla="*/ 5505014 w 12192000"/>
              <a:gd name="connsiteY94" fmla="*/ 1819259 h 2237474"/>
              <a:gd name="connsiteX95" fmla="*/ 5453307 w 12192000"/>
              <a:gd name="connsiteY95" fmla="*/ 1815450 h 2237474"/>
              <a:gd name="connsiteX96" fmla="*/ 5364192 w 12192000"/>
              <a:gd name="connsiteY96" fmla="*/ 1826074 h 2237474"/>
              <a:gd name="connsiteX97" fmla="*/ 5350380 w 12192000"/>
              <a:gd name="connsiteY97" fmla="*/ 1830891 h 2237474"/>
              <a:gd name="connsiteX98" fmla="*/ 5259633 w 12192000"/>
              <a:gd name="connsiteY98" fmla="*/ 1837160 h 2237474"/>
              <a:gd name="connsiteX99" fmla="*/ 5197513 w 12192000"/>
              <a:gd name="connsiteY99" fmla="*/ 1844718 h 2237474"/>
              <a:gd name="connsiteX100" fmla="*/ 5168852 w 12192000"/>
              <a:gd name="connsiteY100" fmla="*/ 1844846 h 2237474"/>
              <a:gd name="connsiteX101" fmla="*/ 5114927 w 12192000"/>
              <a:gd name="connsiteY101" fmla="*/ 1847827 h 2237474"/>
              <a:gd name="connsiteX102" fmla="*/ 5108970 w 12192000"/>
              <a:gd name="connsiteY102" fmla="*/ 1847935 h 2237474"/>
              <a:gd name="connsiteX103" fmla="*/ 5067961 w 12192000"/>
              <a:gd name="connsiteY103" fmla="*/ 1845917 h 2237474"/>
              <a:gd name="connsiteX104" fmla="*/ 5007075 w 12192000"/>
              <a:gd name="connsiteY104" fmla="*/ 1838626 h 2237474"/>
              <a:gd name="connsiteX105" fmla="*/ 4944087 w 12192000"/>
              <a:gd name="connsiteY105" fmla="*/ 1823332 h 2237474"/>
              <a:gd name="connsiteX106" fmla="*/ 4907662 w 12192000"/>
              <a:gd name="connsiteY106" fmla="*/ 1816900 h 2237474"/>
              <a:gd name="connsiteX107" fmla="*/ 4882386 w 12192000"/>
              <a:gd name="connsiteY107" fmla="*/ 1809844 h 2237474"/>
              <a:gd name="connsiteX108" fmla="*/ 4811440 w 12192000"/>
              <a:gd name="connsiteY108" fmla="*/ 1804655 h 2237474"/>
              <a:gd name="connsiteX109" fmla="*/ 4691075 w 12192000"/>
              <a:gd name="connsiteY109" fmla="*/ 1801389 h 2237474"/>
              <a:gd name="connsiteX110" fmla="*/ 4611738 w 12192000"/>
              <a:gd name="connsiteY110" fmla="*/ 1776964 h 2237474"/>
              <a:gd name="connsiteX111" fmla="*/ 4560070 w 12192000"/>
              <a:gd name="connsiteY111" fmla="*/ 1785640 h 2237474"/>
              <a:gd name="connsiteX112" fmla="*/ 4536503 w 12192000"/>
              <a:gd name="connsiteY112" fmla="*/ 1785334 h 2237474"/>
              <a:gd name="connsiteX113" fmla="*/ 4513724 w 12192000"/>
              <a:gd name="connsiteY113" fmla="*/ 1791996 h 2237474"/>
              <a:gd name="connsiteX114" fmla="*/ 4459810 w 12192000"/>
              <a:gd name="connsiteY114" fmla="*/ 1797886 h 2237474"/>
              <a:gd name="connsiteX115" fmla="*/ 4379064 w 12192000"/>
              <a:gd name="connsiteY115" fmla="*/ 1817177 h 2237474"/>
              <a:gd name="connsiteX116" fmla="*/ 4319209 w 12192000"/>
              <a:gd name="connsiteY116" fmla="*/ 1834833 h 2237474"/>
              <a:gd name="connsiteX117" fmla="*/ 4290981 w 12192000"/>
              <a:gd name="connsiteY117" fmla="*/ 1839677 h 2237474"/>
              <a:gd name="connsiteX118" fmla="*/ 4285792 w 12192000"/>
              <a:gd name="connsiteY118" fmla="*/ 1836231 h 2237474"/>
              <a:gd name="connsiteX119" fmla="*/ 4238372 w 12192000"/>
              <a:gd name="connsiteY119" fmla="*/ 1851480 h 2237474"/>
              <a:gd name="connsiteX120" fmla="*/ 4232517 w 12192000"/>
              <a:gd name="connsiteY120" fmla="*/ 1852567 h 2237474"/>
              <a:gd name="connsiteX121" fmla="*/ 4191732 w 12192000"/>
              <a:gd name="connsiteY121" fmla="*/ 1857328 h 2237474"/>
              <a:gd name="connsiteX122" fmla="*/ 4065532 w 12192000"/>
              <a:gd name="connsiteY122" fmla="*/ 1855477 h 2237474"/>
              <a:gd name="connsiteX123" fmla="*/ 4028460 w 12192000"/>
              <a:gd name="connsiteY123" fmla="*/ 1855137 h 2237474"/>
              <a:gd name="connsiteX124" fmla="*/ 4002267 w 12192000"/>
              <a:gd name="connsiteY124" fmla="*/ 1852352 h 2237474"/>
              <a:gd name="connsiteX125" fmla="*/ 3931396 w 12192000"/>
              <a:gd name="connsiteY125" fmla="*/ 1858915 h 2237474"/>
              <a:gd name="connsiteX126" fmla="*/ 3812162 w 12192000"/>
              <a:gd name="connsiteY126" fmla="*/ 1875501 h 2237474"/>
              <a:gd name="connsiteX127" fmla="*/ 3729530 w 12192000"/>
              <a:gd name="connsiteY127" fmla="*/ 1864513 h 2237474"/>
              <a:gd name="connsiteX128" fmla="*/ 3680177 w 12192000"/>
              <a:gd name="connsiteY128" fmla="*/ 1881552 h 2237474"/>
              <a:gd name="connsiteX129" fmla="*/ 3567259 w 12192000"/>
              <a:gd name="connsiteY129" fmla="*/ 1893482 h 2237474"/>
              <a:gd name="connsiteX130" fmla="*/ 3405770 w 12192000"/>
              <a:gd name="connsiteY130" fmla="*/ 1904591 h 2237474"/>
              <a:gd name="connsiteX131" fmla="*/ 3280097 w 12192000"/>
              <a:gd name="connsiteY131" fmla="*/ 1919610 h 2237474"/>
              <a:gd name="connsiteX132" fmla="*/ 3123424 w 12192000"/>
              <a:gd name="connsiteY132" fmla="*/ 1952930 h 2237474"/>
              <a:gd name="connsiteX133" fmla="*/ 3009910 w 12192000"/>
              <a:gd name="connsiteY133" fmla="*/ 1957866 h 2237474"/>
              <a:gd name="connsiteX134" fmla="*/ 2995934 w 12192000"/>
              <a:gd name="connsiteY134" fmla="*/ 1967085 h 2237474"/>
              <a:gd name="connsiteX135" fmla="*/ 2980071 w 12192000"/>
              <a:gd name="connsiteY135" fmla="*/ 1972988 h 2237474"/>
              <a:gd name="connsiteX136" fmla="*/ 2978094 w 12192000"/>
              <a:gd name="connsiteY136" fmla="*/ 1972369 h 2237474"/>
              <a:gd name="connsiteX137" fmla="*/ 2942858 w 12192000"/>
              <a:gd name="connsiteY137" fmla="*/ 1981367 h 2237474"/>
              <a:gd name="connsiteX138" fmla="*/ 2875436 w 12192000"/>
              <a:gd name="connsiteY138" fmla="*/ 1996977 h 2237474"/>
              <a:gd name="connsiteX139" fmla="*/ 2874892 w 12192000"/>
              <a:gd name="connsiteY139" fmla="*/ 1996085 h 2237474"/>
              <a:gd name="connsiteX140" fmla="*/ 2864145 w 12192000"/>
              <a:gd name="connsiteY140" fmla="*/ 1994061 h 2237474"/>
              <a:gd name="connsiteX141" fmla="*/ 2843662 w 12192000"/>
              <a:gd name="connsiteY141" fmla="*/ 1992498 h 2237474"/>
              <a:gd name="connsiteX142" fmla="*/ 2796128 w 12192000"/>
              <a:gd name="connsiteY142" fmla="*/ 1976403 h 2237474"/>
              <a:gd name="connsiteX143" fmla="*/ 2756784 w 12192000"/>
              <a:gd name="connsiteY143" fmla="*/ 1985116 h 2237474"/>
              <a:gd name="connsiteX144" fmla="*/ 2748833 w 12192000"/>
              <a:gd name="connsiteY144" fmla="*/ 1986323 h 2237474"/>
              <a:gd name="connsiteX145" fmla="*/ 2748661 w 12192000"/>
              <a:gd name="connsiteY145" fmla="*/ 1986122 h 2237474"/>
              <a:gd name="connsiteX146" fmla="*/ 2740251 w 12192000"/>
              <a:gd name="connsiteY146" fmla="*/ 1986946 h 2237474"/>
              <a:gd name="connsiteX147" fmla="*/ 2718916 w 12192000"/>
              <a:gd name="connsiteY147" fmla="*/ 1990867 h 2237474"/>
              <a:gd name="connsiteX148" fmla="*/ 2713522 w 12192000"/>
              <a:gd name="connsiteY148" fmla="*/ 1990173 h 2237474"/>
              <a:gd name="connsiteX149" fmla="*/ 2680597 w 12192000"/>
              <a:gd name="connsiteY149" fmla="*/ 1984996 h 2237474"/>
              <a:gd name="connsiteX150" fmla="*/ 2578178 w 12192000"/>
              <a:gd name="connsiteY150" fmla="*/ 1990531 h 2237474"/>
              <a:gd name="connsiteX151" fmla="*/ 2476147 w 12192000"/>
              <a:gd name="connsiteY151" fmla="*/ 1998305 h 2237474"/>
              <a:gd name="connsiteX152" fmla="*/ 2373568 w 12192000"/>
              <a:gd name="connsiteY152" fmla="*/ 2003219 h 2237474"/>
              <a:gd name="connsiteX153" fmla="*/ 2321399 w 12192000"/>
              <a:gd name="connsiteY153" fmla="*/ 1989467 h 2237474"/>
              <a:gd name="connsiteX154" fmla="*/ 2315525 w 12192000"/>
              <a:gd name="connsiteY154" fmla="*/ 1989708 h 2237474"/>
              <a:gd name="connsiteX155" fmla="*/ 2300792 w 12192000"/>
              <a:gd name="connsiteY155" fmla="*/ 1994290 h 2237474"/>
              <a:gd name="connsiteX156" fmla="*/ 2295469 w 12192000"/>
              <a:gd name="connsiteY156" fmla="*/ 1996659 h 2237474"/>
              <a:gd name="connsiteX157" fmla="*/ 2287219 w 12192000"/>
              <a:gd name="connsiteY157" fmla="*/ 1998750 h 2237474"/>
              <a:gd name="connsiteX158" fmla="*/ 2286948 w 12192000"/>
              <a:gd name="connsiteY158" fmla="*/ 1998596 h 2237474"/>
              <a:gd name="connsiteX159" fmla="*/ 2243069 w 12192000"/>
              <a:gd name="connsiteY159" fmla="*/ 2015111 h 2237474"/>
              <a:gd name="connsiteX160" fmla="*/ 2186609 w 12192000"/>
              <a:gd name="connsiteY160" fmla="*/ 2008263 h 2237474"/>
              <a:gd name="connsiteX161" fmla="*/ 2164831 w 12192000"/>
              <a:gd name="connsiteY161" fmla="*/ 2010143 h 2237474"/>
              <a:gd name="connsiteX162" fmla="*/ 2152836 w 12192000"/>
              <a:gd name="connsiteY162" fmla="*/ 2010048 h 2237474"/>
              <a:gd name="connsiteX163" fmla="*/ 2117102 w 12192000"/>
              <a:gd name="connsiteY163" fmla="*/ 2023004 h 2237474"/>
              <a:gd name="connsiteX164" fmla="*/ 2111935 w 12192000"/>
              <a:gd name="connsiteY164" fmla="*/ 2023163 h 2237474"/>
              <a:gd name="connsiteX165" fmla="*/ 2089991 w 12192000"/>
              <a:gd name="connsiteY165" fmla="*/ 2034193 h 2237474"/>
              <a:gd name="connsiteX166" fmla="*/ 2058061 w 12192000"/>
              <a:gd name="connsiteY166" fmla="*/ 2047942 h 2237474"/>
              <a:gd name="connsiteX167" fmla="*/ 2055737 w 12192000"/>
              <a:gd name="connsiteY167" fmla="*/ 2047704 h 2237474"/>
              <a:gd name="connsiteX168" fmla="*/ 2042244 w 12192000"/>
              <a:gd name="connsiteY168" fmla="*/ 2055560 h 2237474"/>
              <a:gd name="connsiteX169" fmla="*/ 1976224 w 12192000"/>
              <a:gd name="connsiteY169" fmla="*/ 2074257 h 2237474"/>
              <a:gd name="connsiteX170" fmla="*/ 1877728 w 12192000"/>
              <a:gd name="connsiteY170" fmla="*/ 2101004 h 2237474"/>
              <a:gd name="connsiteX171" fmla="*/ 1759056 w 12192000"/>
              <a:gd name="connsiteY171" fmla="*/ 2125608 h 2237474"/>
              <a:gd name="connsiteX172" fmla="*/ 1637948 w 12192000"/>
              <a:gd name="connsiteY172" fmla="*/ 2172597 h 2237474"/>
              <a:gd name="connsiteX173" fmla="*/ 1434549 w 12192000"/>
              <a:gd name="connsiteY173" fmla="*/ 2234522 h 2237474"/>
              <a:gd name="connsiteX174" fmla="*/ 1398481 w 12192000"/>
              <a:gd name="connsiteY174" fmla="*/ 2237074 h 2237474"/>
              <a:gd name="connsiteX175" fmla="*/ 1398407 w 12192000"/>
              <a:gd name="connsiteY175" fmla="*/ 2237095 h 2237474"/>
              <a:gd name="connsiteX176" fmla="*/ 1370962 w 12192000"/>
              <a:gd name="connsiteY176" fmla="*/ 2237474 h 2237474"/>
              <a:gd name="connsiteX177" fmla="*/ 1356367 w 12192000"/>
              <a:gd name="connsiteY177" fmla="*/ 2235089 h 2237474"/>
              <a:gd name="connsiteX178" fmla="*/ 1324828 w 12192000"/>
              <a:gd name="connsiteY178" fmla="*/ 2231968 h 2237474"/>
              <a:gd name="connsiteX179" fmla="*/ 1297744 w 12192000"/>
              <a:gd name="connsiteY179" fmla="*/ 2235849 h 2237474"/>
              <a:gd name="connsiteX180" fmla="*/ 1286236 w 12192000"/>
              <a:gd name="connsiteY180" fmla="*/ 2233135 h 2237474"/>
              <a:gd name="connsiteX181" fmla="*/ 1283504 w 12192000"/>
              <a:gd name="connsiteY181" fmla="*/ 2233797 h 2237474"/>
              <a:gd name="connsiteX182" fmla="*/ 1279765 w 12192000"/>
              <a:gd name="connsiteY182" fmla="*/ 2229639 h 2237474"/>
              <a:gd name="connsiteX183" fmla="*/ 1195347 w 12192000"/>
              <a:gd name="connsiteY183" fmla="*/ 2212354 h 2237474"/>
              <a:gd name="connsiteX184" fmla="*/ 970251 w 12192000"/>
              <a:gd name="connsiteY184" fmla="*/ 2221029 h 2237474"/>
              <a:gd name="connsiteX185" fmla="*/ 812914 w 12192000"/>
              <a:gd name="connsiteY185" fmla="*/ 2202752 h 2237474"/>
              <a:gd name="connsiteX186" fmla="*/ 800195 w 12192000"/>
              <a:gd name="connsiteY186" fmla="*/ 2209407 h 2237474"/>
              <a:gd name="connsiteX187" fmla="*/ 784978 w 12192000"/>
              <a:gd name="connsiteY187" fmla="*/ 2212360 h 2237474"/>
              <a:gd name="connsiteX188" fmla="*/ 681987 w 12192000"/>
              <a:gd name="connsiteY188" fmla="*/ 2216757 h 2237474"/>
              <a:gd name="connsiteX189" fmla="*/ 669923 w 12192000"/>
              <a:gd name="connsiteY189" fmla="*/ 2211682 h 2237474"/>
              <a:gd name="connsiteX190" fmla="*/ 648680 w 12192000"/>
              <a:gd name="connsiteY190" fmla="*/ 2206229 h 2237474"/>
              <a:gd name="connsiteX191" fmla="*/ 597225 w 12192000"/>
              <a:gd name="connsiteY191" fmla="*/ 2180999 h 2237474"/>
              <a:gd name="connsiteX192" fmla="*/ 558449 w 12192000"/>
              <a:gd name="connsiteY192" fmla="*/ 2182346 h 2237474"/>
              <a:gd name="connsiteX193" fmla="*/ 550517 w 12192000"/>
              <a:gd name="connsiteY193" fmla="*/ 2182060 h 2237474"/>
              <a:gd name="connsiteX194" fmla="*/ 550309 w 12192000"/>
              <a:gd name="connsiteY194" fmla="*/ 2181825 h 2237474"/>
              <a:gd name="connsiteX195" fmla="*/ 541836 w 12192000"/>
              <a:gd name="connsiteY195" fmla="*/ 2181063 h 2237474"/>
              <a:gd name="connsiteX196" fmla="*/ 536057 w 12192000"/>
              <a:gd name="connsiteY196" fmla="*/ 2181537 h 2237474"/>
              <a:gd name="connsiteX197" fmla="*/ 520671 w 12192000"/>
              <a:gd name="connsiteY197" fmla="*/ 2180980 h 2237474"/>
              <a:gd name="connsiteX198" fmla="*/ 515024 w 12192000"/>
              <a:gd name="connsiteY198" fmla="*/ 2179258 h 2237474"/>
              <a:gd name="connsiteX199" fmla="*/ 512278 w 12192000"/>
              <a:gd name="connsiteY199" fmla="*/ 2176369 h 2237474"/>
              <a:gd name="connsiteX200" fmla="*/ 480419 w 12192000"/>
              <a:gd name="connsiteY200" fmla="*/ 2167807 h 2237474"/>
              <a:gd name="connsiteX201" fmla="*/ 413835 w 12192000"/>
              <a:gd name="connsiteY201" fmla="*/ 2156783 h 2237474"/>
              <a:gd name="connsiteX202" fmla="*/ 376513 w 12192000"/>
              <a:gd name="connsiteY202" fmla="*/ 2154014 h 2237474"/>
              <a:gd name="connsiteX203" fmla="*/ 273386 w 12192000"/>
              <a:gd name="connsiteY203" fmla="*/ 2142551 h 2237474"/>
              <a:gd name="connsiteX204" fmla="*/ 169207 w 12192000"/>
              <a:gd name="connsiteY204" fmla="*/ 2128100 h 2237474"/>
              <a:gd name="connsiteX205" fmla="*/ 93149 w 12192000"/>
              <a:gd name="connsiteY205" fmla="*/ 2105324 h 2237474"/>
              <a:gd name="connsiteX206" fmla="*/ 88109 w 12192000"/>
              <a:gd name="connsiteY206" fmla="*/ 2106704 h 2237474"/>
              <a:gd name="connsiteX207" fmla="*/ 80022 w 12192000"/>
              <a:gd name="connsiteY207" fmla="*/ 2107254 h 2237474"/>
              <a:gd name="connsiteX208" fmla="*/ 79717 w 12192000"/>
              <a:gd name="connsiteY208" fmla="*/ 2107046 h 2237474"/>
              <a:gd name="connsiteX209" fmla="*/ 72352 w 12192000"/>
              <a:gd name="connsiteY209" fmla="*/ 2107991 h 2237474"/>
              <a:gd name="connsiteX210" fmla="*/ 37645 w 12192000"/>
              <a:gd name="connsiteY210" fmla="*/ 2115401 h 2237474"/>
              <a:gd name="connsiteX211" fmla="*/ 4572 w 12192000"/>
              <a:gd name="connsiteY211" fmla="*/ 2111091 h 2237474"/>
              <a:gd name="connsiteX212" fmla="*/ 0 w 12192000"/>
              <a:gd name="connsiteY212" fmla="*/ 2110468 h 2237474"/>
              <a:gd name="connsiteX213" fmla="*/ 0 w 12192000"/>
              <a:gd name="connsiteY21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54894 w 12192000"/>
              <a:gd name="connsiteY80" fmla="*/ 1664428 h 2237474"/>
              <a:gd name="connsiteX81" fmla="*/ 6516595 w 12192000"/>
              <a:gd name="connsiteY81" fmla="*/ 1667475 h 2237474"/>
              <a:gd name="connsiteX82" fmla="*/ 6508541 w 12192000"/>
              <a:gd name="connsiteY82" fmla="*/ 1668757 h 2237474"/>
              <a:gd name="connsiteX83" fmla="*/ 6471012 w 12192000"/>
              <a:gd name="connsiteY83" fmla="*/ 1678604 h 2237474"/>
              <a:gd name="connsiteX84" fmla="*/ 6415265 w 12192000"/>
              <a:gd name="connsiteY84" fmla="*/ 1665317 h 2237474"/>
              <a:gd name="connsiteX85" fmla="*/ 6364035 w 12192000"/>
              <a:gd name="connsiteY85" fmla="*/ 1667683 h 2237474"/>
              <a:gd name="connsiteX86" fmla="*/ 6280959 w 12192000"/>
              <a:gd name="connsiteY86" fmla="*/ 1689329 h 2237474"/>
              <a:gd name="connsiteX87" fmla="*/ 6243319 w 12192000"/>
              <a:gd name="connsiteY87" fmla="*/ 1695560 h 2237474"/>
              <a:gd name="connsiteX88" fmla="*/ 6098321 w 12192000"/>
              <a:gd name="connsiteY88" fmla="*/ 1721646 h 2237474"/>
              <a:gd name="connsiteX89" fmla="*/ 5880652 w 12192000"/>
              <a:gd name="connsiteY89" fmla="*/ 1779643 h 2237474"/>
              <a:gd name="connsiteX90" fmla="*/ 5785959 w 12192000"/>
              <a:gd name="connsiteY90" fmla="*/ 1775307 h 2237474"/>
              <a:gd name="connsiteX91" fmla="*/ 5643534 w 12192000"/>
              <a:gd name="connsiteY91" fmla="*/ 1802919 h 2237474"/>
              <a:gd name="connsiteX92" fmla="*/ 5518799 w 12192000"/>
              <a:gd name="connsiteY92" fmla="*/ 1818312 h 2237474"/>
              <a:gd name="connsiteX93" fmla="*/ 5505014 w 12192000"/>
              <a:gd name="connsiteY93" fmla="*/ 1819259 h 2237474"/>
              <a:gd name="connsiteX94" fmla="*/ 5453307 w 12192000"/>
              <a:gd name="connsiteY94" fmla="*/ 1815450 h 2237474"/>
              <a:gd name="connsiteX95" fmla="*/ 5364192 w 12192000"/>
              <a:gd name="connsiteY95" fmla="*/ 1826074 h 2237474"/>
              <a:gd name="connsiteX96" fmla="*/ 5350380 w 12192000"/>
              <a:gd name="connsiteY96" fmla="*/ 1830891 h 2237474"/>
              <a:gd name="connsiteX97" fmla="*/ 5259633 w 12192000"/>
              <a:gd name="connsiteY97" fmla="*/ 1837160 h 2237474"/>
              <a:gd name="connsiteX98" fmla="*/ 5197513 w 12192000"/>
              <a:gd name="connsiteY98" fmla="*/ 1844718 h 2237474"/>
              <a:gd name="connsiteX99" fmla="*/ 5168852 w 12192000"/>
              <a:gd name="connsiteY99" fmla="*/ 1844846 h 2237474"/>
              <a:gd name="connsiteX100" fmla="*/ 5114927 w 12192000"/>
              <a:gd name="connsiteY100" fmla="*/ 1847827 h 2237474"/>
              <a:gd name="connsiteX101" fmla="*/ 5108970 w 12192000"/>
              <a:gd name="connsiteY101" fmla="*/ 1847935 h 2237474"/>
              <a:gd name="connsiteX102" fmla="*/ 5067961 w 12192000"/>
              <a:gd name="connsiteY102" fmla="*/ 1845917 h 2237474"/>
              <a:gd name="connsiteX103" fmla="*/ 5007075 w 12192000"/>
              <a:gd name="connsiteY103" fmla="*/ 1838626 h 2237474"/>
              <a:gd name="connsiteX104" fmla="*/ 4944087 w 12192000"/>
              <a:gd name="connsiteY104" fmla="*/ 1823332 h 2237474"/>
              <a:gd name="connsiteX105" fmla="*/ 4907662 w 12192000"/>
              <a:gd name="connsiteY105" fmla="*/ 1816900 h 2237474"/>
              <a:gd name="connsiteX106" fmla="*/ 4882386 w 12192000"/>
              <a:gd name="connsiteY106" fmla="*/ 1809844 h 2237474"/>
              <a:gd name="connsiteX107" fmla="*/ 4811440 w 12192000"/>
              <a:gd name="connsiteY107" fmla="*/ 1804655 h 2237474"/>
              <a:gd name="connsiteX108" fmla="*/ 4691075 w 12192000"/>
              <a:gd name="connsiteY108" fmla="*/ 1801389 h 2237474"/>
              <a:gd name="connsiteX109" fmla="*/ 4611738 w 12192000"/>
              <a:gd name="connsiteY109" fmla="*/ 1776964 h 2237474"/>
              <a:gd name="connsiteX110" fmla="*/ 4560070 w 12192000"/>
              <a:gd name="connsiteY110" fmla="*/ 1785640 h 2237474"/>
              <a:gd name="connsiteX111" fmla="*/ 4536503 w 12192000"/>
              <a:gd name="connsiteY111" fmla="*/ 1785334 h 2237474"/>
              <a:gd name="connsiteX112" fmla="*/ 4513724 w 12192000"/>
              <a:gd name="connsiteY112" fmla="*/ 1791996 h 2237474"/>
              <a:gd name="connsiteX113" fmla="*/ 4459810 w 12192000"/>
              <a:gd name="connsiteY113" fmla="*/ 1797886 h 2237474"/>
              <a:gd name="connsiteX114" fmla="*/ 4379064 w 12192000"/>
              <a:gd name="connsiteY114" fmla="*/ 1817177 h 2237474"/>
              <a:gd name="connsiteX115" fmla="*/ 4319209 w 12192000"/>
              <a:gd name="connsiteY115" fmla="*/ 1834833 h 2237474"/>
              <a:gd name="connsiteX116" fmla="*/ 4290981 w 12192000"/>
              <a:gd name="connsiteY116" fmla="*/ 1839677 h 2237474"/>
              <a:gd name="connsiteX117" fmla="*/ 4285792 w 12192000"/>
              <a:gd name="connsiteY117" fmla="*/ 1836231 h 2237474"/>
              <a:gd name="connsiteX118" fmla="*/ 4238372 w 12192000"/>
              <a:gd name="connsiteY118" fmla="*/ 1851480 h 2237474"/>
              <a:gd name="connsiteX119" fmla="*/ 4232517 w 12192000"/>
              <a:gd name="connsiteY119" fmla="*/ 1852567 h 2237474"/>
              <a:gd name="connsiteX120" fmla="*/ 4191732 w 12192000"/>
              <a:gd name="connsiteY120" fmla="*/ 1857328 h 2237474"/>
              <a:gd name="connsiteX121" fmla="*/ 4065532 w 12192000"/>
              <a:gd name="connsiteY121" fmla="*/ 1855477 h 2237474"/>
              <a:gd name="connsiteX122" fmla="*/ 4028460 w 12192000"/>
              <a:gd name="connsiteY122" fmla="*/ 1855137 h 2237474"/>
              <a:gd name="connsiteX123" fmla="*/ 4002267 w 12192000"/>
              <a:gd name="connsiteY123" fmla="*/ 1852352 h 2237474"/>
              <a:gd name="connsiteX124" fmla="*/ 3931396 w 12192000"/>
              <a:gd name="connsiteY124" fmla="*/ 1858915 h 2237474"/>
              <a:gd name="connsiteX125" fmla="*/ 3812162 w 12192000"/>
              <a:gd name="connsiteY125" fmla="*/ 1875501 h 2237474"/>
              <a:gd name="connsiteX126" fmla="*/ 3729530 w 12192000"/>
              <a:gd name="connsiteY126" fmla="*/ 1864513 h 2237474"/>
              <a:gd name="connsiteX127" fmla="*/ 3680177 w 12192000"/>
              <a:gd name="connsiteY127" fmla="*/ 1881552 h 2237474"/>
              <a:gd name="connsiteX128" fmla="*/ 3567259 w 12192000"/>
              <a:gd name="connsiteY128" fmla="*/ 1893482 h 2237474"/>
              <a:gd name="connsiteX129" fmla="*/ 3405770 w 12192000"/>
              <a:gd name="connsiteY129" fmla="*/ 1904591 h 2237474"/>
              <a:gd name="connsiteX130" fmla="*/ 3280097 w 12192000"/>
              <a:gd name="connsiteY130" fmla="*/ 1919610 h 2237474"/>
              <a:gd name="connsiteX131" fmla="*/ 3123424 w 12192000"/>
              <a:gd name="connsiteY131" fmla="*/ 1952930 h 2237474"/>
              <a:gd name="connsiteX132" fmla="*/ 3009910 w 12192000"/>
              <a:gd name="connsiteY132" fmla="*/ 1957866 h 2237474"/>
              <a:gd name="connsiteX133" fmla="*/ 2995934 w 12192000"/>
              <a:gd name="connsiteY133" fmla="*/ 1967085 h 2237474"/>
              <a:gd name="connsiteX134" fmla="*/ 2980071 w 12192000"/>
              <a:gd name="connsiteY134" fmla="*/ 1972988 h 2237474"/>
              <a:gd name="connsiteX135" fmla="*/ 2978094 w 12192000"/>
              <a:gd name="connsiteY135" fmla="*/ 1972369 h 2237474"/>
              <a:gd name="connsiteX136" fmla="*/ 2942858 w 12192000"/>
              <a:gd name="connsiteY136" fmla="*/ 1981367 h 2237474"/>
              <a:gd name="connsiteX137" fmla="*/ 2875436 w 12192000"/>
              <a:gd name="connsiteY137" fmla="*/ 1996977 h 2237474"/>
              <a:gd name="connsiteX138" fmla="*/ 2874892 w 12192000"/>
              <a:gd name="connsiteY138" fmla="*/ 1996085 h 2237474"/>
              <a:gd name="connsiteX139" fmla="*/ 2864145 w 12192000"/>
              <a:gd name="connsiteY139" fmla="*/ 1994061 h 2237474"/>
              <a:gd name="connsiteX140" fmla="*/ 2843662 w 12192000"/>
              <a:gd name="connsiteY140" fmla="*/ 1992498 h 2237474"/>
              <a:gd name="connsiteX141" fmla="*/ 2796128 w 12192000"/>
              <a:gd name="connsiteY141" fmla="*/ 1976403 h 2237474"/>
              <a:gd name="connsiteX142" fmla="*/ 2756784 w 12192000"/>
              <a:gd name="connsiteY142" fmla="*/ 1985116 h 2237474"/>
              <a:gd name="connsiteX143" fmla="*/ 2748833 w 12192000"/>
              <a:gd name="connsiteY143" fmla="*/ 1986323 h 2237474"/>
              <a:gd name="connsiteX144" fmla="*/ 2748661 w 12192000"/>
              <a:gd name="connsiteY144" fmla="*/ 1986122 h 2237474"/>
              <a:gd name="connsiteX145" fmla="*/ 2740251 w 12192000"/>
              <a:gd name="connsiteY145" fmla="*/ 1986946 h 2237474"/>
              <a:gd name="connsiteX146" fmla="*/ 2718916 w 12192000"/>
              <a:gd name="connsiteY146" fmla="*/ 1990867 h 2237474"/>
              <a:gd name="connsiteX147" fmla="*/ 2713522 w 12192000"/>
              <a:gd name="connsiteY147" fmla="*/ 1990173 h 2237474"/>
              <a:gd name="connsiteX148" fmla="*/ 2680597 w 12192000"/>
              <a:gd name="connsiteY148" fmla="*/ 1984996 h 2237474"/>
              <a:gd name="connsiteX149" fmla="*/ 2578178 w 12192000"/>
              <a:gd name="connsiteY149" fmla="*/ 1990531 h 2237474"/>
              <a:gd name="connsiteX150" fmla="*/ 2476147 w 12192000"/>
              <a:gd name="connsiteY150" fmla="*/ 1998305 h 2237474"/>
              <a:gd name="connsiteX151" fmla="*/ 2373568 w 12192000"/>
              <a:gd name="connsiteY151" fmla="*/ 2003219 h 2237474"/>
              <a:gd name="connsiteX152" fmla="*/ 2321399 w 12192000"/>
              <a:gd name="connsiteY152" fmla="*/ 1989467 h 2237474"/>
              <a:gd name="connsiteX153" fmla="*/ 2315525 w 12192000"/>
              <a:gd name="connsiteY153" fmla="*/ 1989708 h 2237474"/>
              <a:gd name="connsiteX154" fmla="*/ 2300792 w 12192000"/>
              <a:gd name="connsiteY154" fmla="*/ 1994290 h 2237474"/>
              <a:gd name="connsiteX155" fmla="*/ 2295469 w 12192000"/>
              <a:gd name="connsiteY155" fmla="*/ 1996659 h 2237474"/>
              <a:gd name="connsiteX156" fmla="*/ 2287219 w 12192000"/>
              <a:gd name="connsiteY156" fmla="*/ 1998750 h 2237474"/>
              <a:gd name="connsiteX157" fmla="*/ 2286948 w 12192000"/>
              <a:gd name="connsiteY157" fmla="*/ 1998596 h 2237474"/>
              <a:gd name="connsiteX158" fmla="*/ 2243069 w 12192000"/>
              <a:gd name="connsiteY158" fmla="*/ 2015111 h 2237474"/>
              <a:gd name="connsiteX159" fmla="*/ 2186609 w 12192000"/>
              <a:gd name="connsiteY159" fmla="*/ 2008263 h 2237474"/>
              <a:gd name="connsiteX160" fmla="*/ 2164831 w 12192000"/>
              <a:gd name="connsiteY160" fmla="*/ 2010143 h 2237474"/>
              <a:gd name="connsiteX161" fmla="*/ 2152836 w 12192000"/>
              <a:gd name="connsiteY161" fmla="*/ 2010048 h 2237474"/>
              <a:gd name="connsiteX162" fmla="*/ 2117102 w 12192000"/>
              <a:gd name="connsiteY162" fmla="*/ 2023004 h 2237474"/>
              <a:gd name="connsiteX163" fmla="*/ 2111935 w 12192000"/>
              <a:gd name="connsiteY163" fmla="*/ 2023163 h 2237474"/>
              <a:gd name="connsiteX164" fmla="*/ 2089991 w 12192000"/>
              <a:gd name="connsiteY164" fmla="*/ 2034193 h 2237474"/>
              <a:gd name="connsiteX165" fmla="*/ 2058061 w 12192000"/>
              <a:gd name="connsiteY165" fmla="*/ 2047942 h 2237474"/>
              <a:gd name="connsiteX166" fmla="*/ 2055737 w 12192000"/>
              <a:gd name="connsiteY166" fmla="*/ 2047704 h 2237474"/>
              <a:gd name="connsiteX167" fmla="*/ 2042244 w 12192000"/>
              <a:gd name="connsiteY167" fmla="*/ 2055560 h 2237474"/>
              <a:gd name="connsiteX168" fmla="*/ 1976224 w 12192000"/>
              <a:gd name="connsiteY168" fmla="*/ 2074257 h 2237474"/>
              <a:gd name="connsiteX169" fmla="*/ 1877728 w 12192000"/>
              <a:gd name="connsiteY169" fmla="*/ 2101004 h 2237474"/>
              <a:gd name="connsiteX170" fmla="*/ 1759056 w 12192000"/>
              <a:gd name="connsiteY170" fmla="*/ 2125608 h 2237474"/>
              <a:gd name="connsiteX171" fmla="*/ 1637948 w 12192000"/>
              <a:gd name="connsiteY171" fmla="*/ 2172597 h 2237474"/>
              <a:gd name="connsiteX172" fmla="*/ 1434549 w 12192000"/>
              <a:gd name="connsiteY172" fmla="*/ 2234522 h 2237474"/>
              <a:gd name="connsiteX173" fmla="*/ 1398481 w 12192000"/>
              <a:gd name="connsiteY173" fmla="*/ 2237074 h 2237474"/>
              <a:gd name="connsiteX174" fmla="*/ 1398407 w 12192000"/>
              <a:gd name="connsiteY174" fmla="*/ 2237095 h 2237474"/>
              <a:gd name="connsiteX175" fmla="*/ 1370962 w 12192000"/>
              <a:gd name="connsiteY175" fmla="*/ 2237474 h 2237474"/>
              <a:gd name="connsiteX176" fmla="*/ 1356367 w 12192000"/>
              <a:gd name="connsiteY176" fmla="*/ 2235089 h 2237474"/>
              <a:gd name="connsiteX177" fmla="*/ 1324828 w 12192000"/>
              <a:gd name="connsiteY177" fmla="*/ 2231968 h 2237474"/>
              <a:gd name="connsiteX178" fmla="*/ 1297744 w 12192000"/>
              <a:gd name="connsiteY178" fmla="*/ 2235849 h 2237474"/>
              <a:gd name="connsiteX179" fmla="*/ 1286236 w 12192000"/>
              <a:gd name="connsiteY179" fmla="*/ 2233135 h 2237474"/>
              <a:gd name="connsiteX180" fmla="*/ 1283504 w 12192000"/>
              <a:gd name="connsiteY180" fmla="*/ 2233797 h 2237474"/>
              <a:gd name="connsiteX181" fmla="*/ 1279765 w 12192000"/>
              <a:gd name="connsiteY181" fmla="*/ 2229639 h 2237474"/>
              <a:gd name="connsiteX182" fmla="*/ 1195347 w 12192000"/>
              <a:gd name="connsiteY182" fmla="*/ 2212354 h 2237474"/>
              <a:gd name="connsiteX183" fmla="*/ 970251 w 12192000"/>
              <a:gd name="connsiteY183" fmla="*/ 2221029 h 2237474"/>
              <a:gd name="connsiteX184" fmla="*/ 812914 w 12192000"/>
              <a:gd name="connsiteY184" fmla="*/ 2202752 h 2237474"/>
              <a:gd name="connsiteX185" fmla="*/ 800195 w 12192000"/>
              <a:gd name="connsiteY185" fmla="*/ 2209407 h 2237474"/>
              <a:gd name="connsiteX186" fmla="*/ 784978 w 12192000"/>
              <a:gd name="connsiteY186" fmla="*/ 2212360 h 2237474"/>
              <a:gd name="connsiteX187" fmla="*/ 681987 w 12192000"/>
              <a:gd name="connsiteY187" fmla="*/ 2216757 h 2237474"/>
              <a:gd name="connsiteX188" fmla="*/ 669923 w 12192000"/>
              <a:gd name="connsiteY188" fmla="*/ 2211682 h 2237474"/>
              <a:gd name="connsiteX189" fmla="*/ 648680 w 12192000"/>
              <a:gd name="connsiteY189" fmla="*/ 2206229 h 2237474"/>
              <a:gd name="connsiteX190" fmla="*/ 597225 w 12192000"/>
              <a:gd name="connsiteY190" fmla="*/ 2180999 h 2237474"/>
              <a:gd name="connsiteX191" fmla="*/ 558449 w 12192000"/>
              <a:gd name="connsiteY191" fmla="*/ 2182346 h 2237474"/>
              <a:gd name="connsiteX192" fmla="*/ 550517 w 12192000"/>
              <a:gd name="connsiteY192" fmla="*/ 2182060 h 2237474"/>
              <a:gd name="connsiteX193" fmla="*/ 550309 w 12192000"/>
              <a:gd name="connsiteY193" fmla="*/ 2181825 h 2237474"/>
              <a:gd name="connsiteX194" fmla="*/ 541836 w 12192000"/>
              <a:gd name="connsiteY194" fmla="*/ 2181063 h 2237474"/>
              <a:gd name="connsiteX195" fmla="*/ 536057 w 12192000"/>
              <a:gd name="connsiteY195" fmla="*/ 2181537 h 2237474"/>
              <a:gd name="connsiteX196" fmla="*/ 520671 w 12192000"/>
              <a:gd name="connsiteY196" fmla="*/ 2180980 h 2237474"/>
              <a:gd name="connsiteX197" fmla="*/ 515024 w 12192000"/>
              <a:gd name="connsiteY197" fmla="*/ 2179258 h 2237474"/>
              <a:gd name="connsiteX198" fmla="*/ 512278 w 12192000"/>
              <a:gd name="connsiteY198" fmla="*/ 2176369 h 2237474"/>
              <a:gd name="connsiteX199" fmla="*/ 480419 w 12192000"/>
              <a:gd name="connsiteY199" fmla="*/ 2167807 h 2237474"/>
              <a:gd name="connsiteX200" fmla="*/ 413835 w 12192000"/>
              <a:gd name="connsiteY200" fmla="*/ 2156783 h 2237474"/>
              <a:gd name="connsiteX201" fmla="*/ 376513 w 12192000"/>
              <a:gd name="connsiteY201" fmla="*/ 2154014 h 2237474"/>
              <a:gd name="connsiteX202" fmla="*/ 273386 w 12192000"/>
              <a:gd name="connsiteY202" fmla="*/ 2142551 h 2237474"/>
              <a:gd name="connsiteX203" fmla="*/ 169207 w 12192000"/>
              <a:gd name="connsiteY203" fmla="*/ 2128100 h 2237474"/>
              <a:gd name="connsiteX204" fmla="*/ 93149 w 12192000"/>
              <a:gd name="connsiteY204" fmla="*/ 2105324 h 2237474"/>
              <a:gd name="connsiteX205" fmla="*/ 88109 w 12192000"/>
              <a:gd name="connsiteY205" fmla="*/ 2106704 h 2237474"/>
              <a:gd name="connsiteX206" fmla="*/ 80022 w 12192000"/>
              <a:gd name="connsiteY206" fmla="*/ 2107254 h 2237474"/>
              <a:gd name="connsiteX207" fmla="*/ 79717 w 12192000"/>
              <a:gd name="connsiteY207" fmla="*/ 2107046 h 2237474"/>
              <a:gd name="connsiteX208" fmla="*/ 72352 w 12192000"/>
              <a:gd name="connsiteY208" fmla="*/ 2107991 h 2237474"/>
              <a:gd name="connsiteX209" fmla="*/ 37645 w 12192000"/>
              <a:gd name="connsiteY209" fmla="*/ 2115401 h 2237474"/>
              <a:gd name="connsiteX210" fmla="*/ 4572 w 12192000"/>
              <a:gd name="connsiteY210" fmla="*/ 2111091 h 2237474"/>
              <a:gd name="connsiteX211" fmla="*/ 0 w 12192000"/>
              <a:gd name="connsiteY211" fmla="*/ 2110468 h 2237474"/>
              <a:gd name="connsiteX212" fmla="*/ 0 w 12192000"/>
              <a:gd name="connsiteY21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415265 w 12192000"/>
              <a:gd name="connsiteY83" fmla="*/ 1665317 h 2237474"/>
              <a:gd name="connsiteX84" fmla="*/ 6364035 w 12192000"/>
              <a:gd name="connsiteY84" fmla="*/ 1667683 h 2237474"/>
              <a:gd name="connsiteX85" fmla="*/ 6280959 w 12192000"/>
              <a:gd name="connsiteY85" fmla="*/ 1689329 h 2237474"/>
              <a:gd name="connsiteX86" fmla="*/ 6243319 w 12192000"/>
              <a:gd name="connsiteY86" fmla="*/ 1695560 h 2237474"/>
              <a:gd name="connsiteX87" fmla="*/ 6098321 w 12192000"/>
              <a:gd name="connsiteY87" fmla="*/ 1721646 h 2237474"/>
              <a:gd name="connsiteX88" fmla="*/ 5880652 w 12192000"/>
              <a:gd name="connsiteY88" fmla="*/ 1779643 h 2237474"/>
              <a:gd name="connsiteX89" fmla="*/ 5785959 w 12192000"/>
              <a:gd name="connsiteY89" fmla="*/ 1775307 h 2237474"/>
              <a:gd name="connsiteX90" fmla="*/ 5643534 w 12192000"/>
              <a:gd name="connsiteY90" fmla="*/ 1802919 h 2237474"/>
              <a:gd name="connsiteX91" fmla="*/ 5518799 w 12192000"/>
              <a:gd name="connsiteY91" fmla="*/ 1818312 h 2237474"/>
              <a:gd name="connsiteX92" fmla="*/ 5505014 w 12192000"/>
              <a:gd name="connsiteY92" fmla="*/ 1819259 h 2237474"/>
              <a:gd name="connsiteX93" fmla="*/ 5453307 w 12192000"/>
              <a:gd name="connsiteY93" fmla="*/ 1815450 h 2237474"/>
              <a:gd name="connsiteX94" fmla="*/ 5364192 w 12192000"/>
              <a:gd name="connsiteY94" fmla="*/ 1826074 h 2237474"/>
              <a:gd name="connsiteX95" fmla="*/ 5350380 w 12192000"/>
              <a:gd name="connsiteY95" fmla="*/ 1830891 h 2237474"/>
              <a:gd name="connsiteX96" fmla="*/ 5259633 w 12192000"/>
              <a:gd name="connsiteY96" fmla="*/ 1837160 h 2237474"/>
              <a:gd name="connsiteX97" fmla="*/ 5197513 w 12192000"/>
              <a:gd name="connsiteY97" fmla="*/ 1844718 h 2237474"/>
              <a:gd name="connsiteX98" fmla="*/ 5168852 w 12192000"/>
              <a:gd name="connsiteY98" fmla="*/ 1844846 h 2237474"/>
              <a:gd name="connsiteX99" fmla="*/ 5114927 w 12192000"/>
              <a:gd name="connsiteY99" fmla="*/ 1847827 h 2237474"/>
              <a:gd name="connsiteX100" fmla="*/ 5108970 w 12192000"/>
              <a:gd name="connsiteY100" fmla="*/ 1847935 h 2237474"/>
              <a:gd name="connsiteX101" fmla="*/ 5067961 w 12192000"/>
              <a:gd name="connsiteY101" fmla="*/ 1845917 h 2237474"/>
              <a:gd name="connsiteX102" fmla="*/ 5007075 w 12192000"/>
              <a:gd name="connsiteY102" fmla="*/ 1838626 h 2237474"/>
              <a:gd name="connsiteX103" fmla="*/ 4944087 w 12192000"/>
              <a:gd name="connsiteY103" fmla="*/ 1823332 h 2237474"/>
              <a:gd name="connsiteX104" fmla="*/ 4907662 w 12192000"/>
              <a:gd name="connsiteY104" fmla="*/ 1816900 h 2237474"/>
              <a:gd name="connsiteX105" fmla="*/ 4882386 w 12192000"/>
              <a:gd name="connsiteY105" fmla="*/ 1809844 h 2237474"/>
              <a:gd name="connsiteX106" fmla="*/ 4811440 w 12192000"/>
              <a:gd name="connsiteY106" fmla="*/ 1804655 h 2237474"/>
              <a:gd name="connsiteX107" fmla="*/ 4691075 w 12192000"/>
              <a:gd name="connsiteY107" fmla="*/ 1801389 h 2237474"/>
              <a:gd name="connsiteX108" fmla="*/ 4611738 w 12192000"/>
              <a:gd name="connsiteY108" fmla="*/ 1776964 h 2237474"/>
              <a:gd name="connsiteX109" fmla="*/ 4560070 w 12192000"/>
              <a:gd name="connsiteY109" fmla="*/ 1785640 h 2237474"/>
              <a:gd name="connsiteX110" fmla="*/ 4536503 w 12192000"/>
              <a:gd name="connsiteY110" fmla="*/ 1785334 h 2237474"/>
              <a:gd name="connsiteX111" fmla="*/ 4513724 w 12192000"/>
              <a:gd name="connsiteY111" fmla="*/ 1791996 h 2237474"/>
              <a:gd name="connsiteX112" fmla="*/ 4459810 w 12192000"/>
              <a:gd name="connsiteY112" fmla="*/ 1797886 h 2237474"/>
              <a:gd name="connsiteX113" fmla="*/ 4379064 w 12192000"/>
              <a:gd name="connsiteY113" fmla="*/ 1817177 h 2237474"/>
              <a:gd name="connsiteX114" fmla="*/ 4319209 w 12192000"/>
              <a:gd name="connsiteY114" fmla="*/ 1834833 h 2237474"/>
              <a:gd name="connsiteX115" fmla="*/ 4290981 w 12192000"/>
              <a:gd name="connsiteY115" fmla="*/ 1839677 h 2237474"/>
              <a:gd name="connsiteX116" fmla="*/ 4285792 w 12192000"/>
              <a:gd name="connsiteY116" fmla="*/ 1836231 h 2237474"/>
              <a:gd name="connsiteX117" fmla="*/ 4238372 w 12192000"/>
              <a:gd name="connsiteY117" fmla="*/ 1851480 h 2237474"/>
              <a:gd name="connsiteX118" fmla="*/ 4232517 w 12192000"/>
              <a:gd name="connsiteY118" fmla="*/ 1852567 h 2237474"/>
              <a:gd name="connsiteX119" fmla="*/ 4191732 w 12192000"/>
              <a:gd name="connsiteY119" fmla="*/ 1857328 h 2237474"/>
              <a:gd name="connsiteX120" fmla="*/ 4065532 w 12192000"/>
              <a:gd name="connsiteY120" fmla="*/ 1855477 h 2237474"/>
              <a:gd name="connsiteX121" fmla="*/ 4028460 w 12192000"/>
              <a:gd name="connsiteY121" fmla="*/ 1855137 h 2237474"/>
              <a:gd name="connsiteX122" fmla="*/ 4002267 w 12192000"/>
              <a:gd name="connsiteY122" fmla="*/ 1852352 h 2237474"/>
              <a:gd name="connsiteX123" fmla="*/ 3931396 w 12192000"/>
              <a:gd name="connsiteY123" fmla="*/ 1858915 h 2237474"/>
              <a:gd name="connsiteX124" fmla="*/ 3812162 w 12192000"/>
              <a:gd name="connsiteY124" fmla="*/ 1875501 h 2237474"/>
              <a:gd name="connsiteX125" fmla="*/ 3729530 w 12192000"/>
              <a:gd name="connsiteY125" fmla="*/ 1864513 h 2237474"/>
              <a:gd name="connsiteX126" fmla="*/ 3680177 w 12192000"/>
              <a:gd name="connsiteY126" fmla="*/ 1881552 h 2237474"/>
              <a:gd name="connsiteX127" fmla="*/ 3567259 w 12192000"/>
              <a:gd name="connsiteY127" fmla="*/ 1893482 h 2237474"/>
              <a:gd name="connsiteX128" fmla="*/ 3405770 w 12192000"/>
              <a:gd name="connsiteY128" fmla="*/ 1904591 h 2237474"/>
              <a:gd name="connsiteX129" fmla="*/ 3280097 w 12192000"/>
              <a:gd name="connsiteY129" fmla="*/ 1919610 h 2237474"/>
              <a:gd name="connsiteX130" fmla="*/ 3123424 w 12192000"/>
              <a:gd name="connsiteY130" fmla="*/ 1952930 h 2237474"/>
              <a:gd name="connsiteX131" fmla="*/ 3009910 w 12192000"/>
              <a:gd name="connsiteY131" fmla="*/ 1957866 h 2237474"/>
              <a:gd name="connsiteX132" fmla="*/ 2995934 w 12192000"/>
              <a:gd name="connsiteY132" fmla="*/ 1967085 h 2237474"/>
              <a:gd name="connsiteX133" fmla="*/ 2980071 w 12192000"/>
              <a:gd name="connsiteY133" fmla="*/ 1972988 h 2237474"/>
              <a:gd name="connsiteX134" fmla="*/ 2978094 w 12192000"/>
              <a:gd name="connsiteY134" fmla="*/ 1972369 h 2237474"/>
              <a:gd name="connsiteX135" fmla="*/ 2942858 w 12192000"/>
              <a:gd name="connsiteY135" fmla="*/ 1981367 h 2237474"/>
              <a:gd name="connsiteX136" fmla="*/ 2875436 w 12192000"/>
              <a:gd name="connsiteY136" fmla="*/ 1996977 h 2237474"/>
              <a:gd name="connsiteX137" fmla="*/ 2874892 w 12192000"/>
              <a:gd name="connsiteY137" fmla="*/ 1996085 h 2237474"/>
              <a:gd name="connsiteX138" fmla="*/ 2864145 w 12192000"/>
              <a:gd name="connsiteY138" fmla="*/ 1994061 h 2237474"/>
              <a:gd name="connsiteX139" fmla="*/ 2843662 w 12192000"/>
              <a:gd name="connsiteY139" fmla="*/ 1992498 h 2237474"/>
              <a:gd name="connsiteX140" fmla="*/ 2796128 w 12192000"/>
              <a:gd name="connsiteY140" fmla="*/ 1976403 h 2237474"/>
              <a:gd name="connsiteX141" fmla="*/ 2756784 w 12192000"/>
              <a:gd name="connsiteY141" fmla="*/ 1985116 h 2237474"/>
              <a:gd name="connsiteX142" fmla="*/ 2748833 w 12192000"/>
              <a:gd name="connsiteY142" fmla="*/ 1986323 h 2237474"/>
              <a:gd name="connsiteX143" fmla="*/ 2748661 w 12192000"/>
              <a:gd name="connsiteY143" fmla="*/ 1986122 h 2237474"/>
              <a:gd name="connsiteX144" fmla="*/ 2740251 w 12192000"/>
              <a:gd name="connsiteY144" fmla="*/ 1986946 h 2237474"/>
              <a:gd name="connsiteX145" fmla="*/ 2718916 w 12192000"/>
              <a:gd name="connsiteY145" fmla="*/ 1990867 h 2237474"/>
              <a:gd name="connsiteX146" fmla="*/ 2713522 w 12192000"/>
              <a:gd name="connsiteY146" fmla="*/ 1990173 h 2237474"/>
              <a:gd name="connsiteX147" fmla="*/ 2680597 w 12192000"/>
              <a:gd name="connsiteY147" fmla="*/ 1984996 h 2237474"/>
              <a:gd name="connsiteX148" fmla="*/ 2578178 w 12192000"/>
              <a:gd name="connsiteY148" fmla="*/ 1990531 h 2237474"/>
              <a:gd name="connsiteX149" fmla="*/ 2476147 w 12192000"/>
              <a:gd name="connsiteY149" fmla="*/ 1998305 h 2237474"/>
              <a:gd name="connsiteX150" fmla="*/ 2373568 w 12192000"/>
              <a:gd name="connsiteY150" fmla="*/ 2003219 h 2237474"/>
              <a:gd name="connsiteX151" fmla="*/ 2321399 w 12192000"/>
              <a:gd name="connsiteY151" fmla="*/ 1989467 h 2237474"/>
              <a:gd name="connsiteX152" fmla="*/ 2315525 w 12192000"/>
              <a:gd name="connsiteY152" fmla="*/ 1989708 h 2237474"/>
              <a:gd name="connsiteX153" fmla="*/ 2300792 w 12192000"/>
              <a:gd name="connsiteY153" fmla="*/ 1994290 h 2237474"/>
              <a:gd name="connsiteX154" fmla="*/ 2295469 w 12192000"/>
              <a:gd name="connsiteY154" fmla="*/ 1996659 h 2237474"/>
              <a:gd name="connsiteX155" fmla="*/ 2287219 w 12192000"/>
              <a:gd name="connsiteY155" fmla="*/ 1998750 h 2237474"/>
              <a:gd name="connsiteX156" fmla="*/ 2286948 w 12192000"/>
              <a:gd name="connsiteY156" fmla="*/ 1998596 h 2237474"/>
              <a:gd name="connsiteX157" fmla="*/ 2243069 w 12192000"/>
              <a:gd name="connsiteY157" fmla="*/ 2015111 h 2237474"/>
              <a:gd name="connsiteX158" fmla="*/ 2186609 w 12192000"/>
              <a:gd name="connsiteY158" fmla="*/ 2008263 h 2237474"/>
              <a:gd name="connsiteX159" fmla="*/ 2164831 w 12192000"/>
              <a:gd name="connsiteY159" fmla="*/ 2010143 h 2237474"/>
              <a:gd name="connsiteX160" fmla="*/ 2152836 w 12192000"/>
              <a:gd name="connsiteY160" fmla="*/ 2010048 h 2237474"/>
              <a:gd name="connsiteX161" fmla="*/ 2117102 w 12192000"/>
              <a:gd name="connsiteY161" fmla="*/ 2023004 h 2237474"/>
              <a:gd name="connsiteX162" fmla="*/ 2111935 w 12192000"/>
              <a:gd name="connsiteY162" fmla="*/ 2023163 h 2237474"/>
              <a:gd name="connsiteX163" fmla="*/ 2089991 w 12192000"/>
              <a:gd name="connsiteY163" fmla="*/ 2034193 h 2237474"/>
              <a:gd name="connsiteX164" fmla="*/ 2058061 w 12192000"/>
              <a:gd name="connsiteY164" fmla="*/ 2047942 h 2237474"/>
              <a:gd name="connsiteX165" fmla="*/ 2055737 w 12192000"/>
              <a:gd name="connsiteY165" fmla="*/ 2047704 h 2237474"/>
              <a:gd name="connsiteX166" fmla="*/ 2042244 w 12192000"/>
              <a:gd name="connsiteY166" fmla="*/ 2055560 h 2237474"/>
              <a:gd name="connsiteX167" fmla="*/ 1976224 w 12192000"/>
              <a:gd name="connsiteY167" fmla="*/ 2074257 h 2237474"/>
              <a:gd name="connsiteX168" fmla="*/ 1877728 w 12192000"/>
              <a:gd name="connsiteY168" fmla="*/ 2101004 h 2237474"/>
              <a:gd name="connsiteX169" fmla="*/ 1759056 w 12192000"/>
              <a:gd name="connsiteY169" fmla="*/ 2125608 h 2237474"/>
              <a:gd name="connsiteX170" fmla="*/ 1637948 w 12192000"/>
              <a:gd name="connsiteY170" fmla="*/ 2172597 h 2237474"/>
              <a:gd name="connsiteX171" fmla="*/ 1434549 w 12192000"/>
              <a:gd name="connsiteY171" fmla="*/ 2234522 h 2237474"/>
              <a:gd name="connsiteX172" fmla="*/ 1398481 w 12192000"/>
              <a:gd name="connsiteY172" fmla="*/ 2237074 h 2237474"/>
              <a:gd name="connsiteX173" fmla="*/ 1398407 w 12192000"/>
              <a:gd name="connsiteY173" fmla="*/ 2237095 h 2237474"/>
              <a:gd name="connsiteX174" fmla="*/ 1370962 w 12192000"/>
              <a:gd name="connsiteY174" fmla="*/ 2237474 h 2237474"/>
              <a:gd name="connsiteX175" fmla="*/ 1356367 w 12192000"/>
              <a:gd name="connsiteY175" fmla="*/ 2235089 h 2237474"/>
              <a:gd name="connsiteX176" fmla="*/ 1324828 w 12192000"/>
              <a:gd name="connsiteY176" fmla="*/ 2231968 h 2237474"/>
              <a:gd name="connsiteX177" fmla="*/ 1297744 w 12192000"/>
              <a:gd name="connsiteY177" fmla="*/ 2235849 h 2237474"/>
              <a:gd name="connsiteX178" fmla="*/ 1286236 w 12192000"/>
              <a:gd name="connsiteY178" fmla="*/ 2233135 h 2237474"/>
              <a:gd name="connsiteX179" fmla="*/ 1283504 w 12192000"/>
              <a:gd name="connsiteY179" fmla="*/ 2233797 h 2237474"/>
              <a:gd name="connsiteX180" fmla="*/ 1279765 w 12192000"/>
              <a:gd name="connsiteY180" fmla="*/ 2229639 h 2237474"/>
              <a:gd name="connsiteX181" fmla="*/ 1195347 w 12192000"/>
              <a:gd name="connsiteY181" fmla="*/ 2212354 h 2237474"/>
              <a:gd name="connsiteX182" fmla="*/ 970251 w 12192000"/>
              <a:gd name="connsiteY182" fmla="*/ 2221029 h 2237474"/>
              <a:gd name="connsiteX183" fmla="*/ 812914 w 12192000"/>
              <a:gd name="connsiteY183" fmla="*/ 2202752 h 2237474"/>
              <a:gd name="connsiteX184" fmla="*/ 800195 w 12192000"/>
              <a:gd name="connsiteY184" fmla="*/ 2209407 h 2237474"/>
              <a:gd name="connsiteX185" fmla="*/ 784978 w 12192000"/>
              <a:gd name="connsiteY185" fmla="*/ 2212360 h 2237474"/>
              <a:gd name="connsiteX186" fmla="*/ 681987 w 12192000"/>
              <a:gd name="connsiteY186" fmla="*/ 2216757 h 2237474"/>
              <a:gd name="connsiteX187" fmla="*/ 669923 w 12192000"/>
              <a:gd name="connsiteY187" fmla="*/ 2211682 h 2237474"/>
              <a:gd name="connsiteX188" fmla="*/ 648680 w 12192000"/>
              <a:gd name="connsiteY188" fmla="*/ 2206229 h 2237474"/>
              <a:gd name="connsiteX189" fmla="*/ 597225 w 12192000"/>
              <a:gd name="connsiteY189" fmla="*/ 2180999 h 2237474"/>
              <a:gd name="connsiteX190" fmla="*/ 558449 w 12192000"/>
              <a:gd name="connsiteY190" fmla="*/ 2182346 h 2237474"/>
              <a:gd name="connsiteX191" fmla="*/ 550517 w 12192000"/>
              <a:gd name="connsiteY191" fmla="*/ 2182060 h 2237474"/>
              <a:gd name="connsiteX192" fmla="*/ 550309 w 12192000"/>
              <a:gd name="connsiteY192" fmla="*/ 2181825 h 2237474"/>
              <a:gd name="connsiteX193" fmla="*/ 541836 w 12192000"/>
              <a:gd name="connsiteY193" fmla="*/ 2181063 h 2237474"/>
              <a:gd name="connsiteX194" fmla="*/ 536057 w 12192000"/>
              <a:gd name="connsiteY194" fmla="*/ 2181537 h 2237474"/>
              <a:gd name="connsiteX195" fmla="*/ 520671 w 12192000"/>
              <a:gd name="connsiteY195" fmla="*/ 2180980 h 2237474"/>
              <a:gd name="connsiteX196" fmla="*/ 515024 w 12192000"/>
              <a:gd name="connsiteY196" fmla="*/ 2179258 h 2237474"/>
              <a:gd name="connsiteX197" fmla="*/ 512278 w 12192000"/>
              <a:gd name="connsiteY197" fmla="*/ 2176369 h 2237474"/>
              <a:gd name="connsiteX198" fmla="*/ 480419 w 12192000"/>
              <a:gd name="connsiteY198" fmla="*/ 2167807 h 2237474"/>
              <a:gd name="connsiteX199" fmla="*/ 413835 w 12192000"/>
              <a:gd name="connsiteY199" fmla="*/ 2156783 h 2237474"/>
              <a:gd name="connsiteX200" fmla="*/ 376513 w 12192000"/>
              <a:gd name="connsiteY200" fmla="*/ 2154014 h 2237474"/>
              <a:gd name="connsiteX201" fmla="*/ 273386 w 12192000"/>
              <a:gd name="connsiteY201" fmla="*/ 2142551 h 2237474"/>
              <a:gd name="connsiteX202" fmla="*/ 169207 w 12192000"/>
              <a:gd name="connsiteY202" fmla="*/ 2128100 h 2237474"/>
              <a:gd name="connsiteX203" fmla="*/ 93149 w 12192000"/>
              <a:gd name="connsiteY203" fmla="*/ 2105324 h 2237474"/>
              <a:gd name="connsiteX204" fmla="*/ 88109 w 12192000"/>
              <a:gd name="connsiteY204" fmla="*/ 2106704 h 2237474"/>
              <a:gd name="connsiteX205" fmla="*/ 80022 w 12192000"/>
              <a:gd name="connsiteY205" fmla="*/ 2107254 h 2237474"/>
              <a:gd name="connsiteX206" fmla="*/ 79717 w 12192000"/>
              <a:gd name="connsiteY206" fmla="*/ 2107046 h 2237474"/>
              <a:gd name="connsiteX207" fmla="*/ 72352 w 12192000"/>
              <a:gd name="connsiteY207" fmla="*/ 2107991 h 2237474"/>
              <a:gd name="connsiteX208" fmla="*/ 37645 w 12192000"/>
              <a:gd name="connsiteY208" fmla="*/ 2115401 h 2237474"/>
              <a:gd name="connsiteX209" fmla="*/ 4572 w 12192000"/>
              <a:gd name="connsiteY209" fmla="*/ 2111091 h 2237474"/>
              <a:gd name="connsiteX210" fmla="*/ 0 w 12192000"/>
              <a:gd name="connsiteY210" fmla="*/ 2110468 h 2237474"/>
              <a:gd name="connsiteX211" fmla="*/ 0 w 12192000"/>
              <a:gd name="connsiteY21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364035 w 12192000"/>
              <a:gd name="connsiteY83" fmla="*/ 1667683 h 2237474"/>
              <a:gd name="connsiteX84" fmla="*/ 6280959 w 12192000"/>
              <a:gd name="connsiteY84" fmla="*/ 1689329 h 2237474"/>
              <a:gd name="connsiteX85" fmla="*/ 6243319 w 12192000"/>
              <a:gd name="connsiteY85" fmla="*/ 1695560 h 2237474"/>
              <a:gd name="connsiteX86" fmla="*/ 6098321 w 12192000"/>
              <a:gd name="connsiteY86" fmla="*/ 1721646 h 2237474"/>
              <a:gd name="connsiteX87" fmla="*/ 5880652 w 12192000"/>
              <a:gd name="connsiteY87" fmla="*/ 1779643 h 2237474"/>
              <a:gd name="connsiteX88" fmla="*/ 5785959 w 12192000"/>
              <a:gd name="connsiteY88" fmla="*/ 1775307 h 2237474"/>
              <a:gd name="connsiteX89" fmla="*/ 5643534 w 12192000"/>
              <a:gd name="connsiteY89" fmla="*/ 1802919 h 2237474"/>
              <a:gd name="connsiteX90" fmla="*/ 5518799 w 12192000"/>
              <a:gd name="connsiteY90" fmla="*/ 1818312 h 2237474"/>
              <a:gd name="connsiteX91" fmla="*/ 5505014 w 12192000"/>
              <a:gd name="connsiteY91" fmla="*/ 1819259 h 2237474"/>
              <a:gd name="connsiteX92" fmla="*/ 5453307 w 12192000"/>
              <a:gd name="connsiteY92" fmla="*/ 1815450 h 2237474"/>
              <a:gd name="connsiteX93" fmla="*/ 5364192 w 12192000"/>
              <a:gd name="connsiteY93" fmla="*/ 1826074 h 2237474"/>
              <a:gd name="connsiteX94" fmla="*/ 5350380 w 12192000"/>
              <a:gd name="connsiteY94" fmla="*/ 1830891 h 2237474"/>
              <a:gd name="connsiteX95" fmla="*/ 5259633 w 12192000"/>
              <a:gd name="connsiteY95" fmla="*/ 1837160 h 2237474"/>
              <a:gd name="connsiteX96" fmla="*/ 5197513 w 12192000"/>
              <a:gd name="connsiteY96" fmla="*/ 1844718 h 2237474"/>
              <a:gd name="connsiteX97" fmla="*/ 5168852 w 12192000"/>
              <a:gd name="connsiteY97" fmla="*/ 1844846 h 2237474"/>
              <a:gd name="connsiteX98" fmla="*/ 5114927 w 12192000"/>
              <a:gd name="connsiteY98" fmla="*/ 1847827 h 2237474"/>
              <a:gd name="connsiteX99" fmla="*/ 5108970 w 12192000"/>
              <a:gd name="connsiteY99" fmla="*/ 1847935 h 2237474"/>
              <a:gd name="connsiteX100" fmla="*/ 5067961 w 12192000"/>
              <a:gd name="connsiteY100" fmla="*/ 1845917 h 2237474"/>
              <a:gd name="connsiteX101" fmla="*/ 5007075 w 12192000"/>
              <a:gd name="connsiteY101" fmla="*/ 1838626 h 2237474"/>
              <a:gd name="connsiteX102" fmla="*/ 4944087 w 12192000"/>
              <a:gd name="connsiteY102" fmla="*/ 1823332 h 2237474"/>
              <a:gd name="connsiteX103" fmla="*/ 4907662 w 12192000"/>
              <a:gd name="connsiteY103" fmla="*/ 1816900 h 2237474"/>
              <a:gd name="connsiteX104" fmla="*/ 4882386 w 12192000"/>
              <a:gd name="connsiteY104" fmla="*/ 1809844 h 2237474"/>
              <a:gd name="connsiteX105" fmla="*/ 4811440 w 12192000"/>
              <a:gd name="connsiteY105" fmla="*/ 1804655 h 2237474"/>
              <a:gd name="connsiteX106" fmla="*/ 4691075 w 12192000"/>
              <a:gd name="connsiteY106" fmla="*/ 1801389 h 2237474"/>
              <a:gd name="connsiteX107" fmla="*/ 4611738 w 12192000"/>
              <a:gd name="connsiteY107" fmla="*/ 1776964 h 2237474"/>
              <a:gd name="connsiteX108" fmla="*/ 4560070 w 12192000"/>
              <a:gd name="connsiteY108" fmla="*/ 1785640 h 2237474"/>
              <a:gd name="connsiteX109" fmla="*/ 4536503 w 12192000"/>
              <a:gd name="connsiteY109" fmla="*/ 1785334 h 2237474"/>
              <a:gd name="connsiteX110" fmla="*/ 4513724 w 12192000"/>
              <a:gd name="connsiteY110" fmla="*/ 1791996 h 2237474"/>
              <a:gd name="connsiteX111" fmla="*/ 4459810 w 12192000"/>
              <a:gd name="connsiteY111" fmla="*/ 1797886 h 2237474"/>
              <a:gd name="connsiteX112" fmla="*/ 4379064 w 12192000"/>
              <a:gd name="connsiteY112" fmla="*/ 1817177 h 2237474"/>
              <a:gd name="connsiteX113" fmla="*/ 4319209 w 12192000"/>
              <a:gd name="connsiteY113" fmla="*/ 1834833 h 2237474"/>
              <a:gd name="connsiteX114" fmla="*/ 4290981 w 12192000"/>
              <a:gd name="connsiteY114" fmla="*/ 1839677 h 2237474"/>
              <a:gd name="connsiteX115" fmla="*/ 4285792 w 12192000"/>
              <a:gd name="connsiteY115" fmla="*/ 1836231 h 2237474"/>
              <a:gd name="connsiteX116" fmla="*/ 4238372 w 12192000"/>
              <a:gd name="connsiteY116" fmla="*/ 1851480 h 2237474"/>
              <a:gd name="connsiteX117" fmla="*/ 4232517 w 12192000"/>
              <a:gd name="connsiteY117" fmla="*/ 1852567 h 2237474"/>
              <a:gd name="connsiteX118" fmla="*/ 4191732 w 12192000"/>
              <a:gd name="connsiteY118" fmla="*/ 1857328 h 2237474"/>
              <a:gd name="connsiteX119" fmla="*/ 4065532 w 12192000"/>
              <a:gd name="connsiteY119" fmla="*/ 1855477 h 2237474"/>
              <a:gd name="connsiteX120" fmla="*/ 4028460 w 12192000"/>
              <a:gd name="connsiteY120" fmla="*/ 1855137 h 2237474"/>
              <a:gd name="connsiteX121" fmla="*/ 4002267 w 12192000"/>
              <a:gd name="connsiteY121" fmla="*/ 1852352 h 2237474"/>
              <a:gd name="connsiteX122" fmla="*/ 3931396 w 12192000"/>
              <a:gd name="connsiteY122" fmla="*/ 1858915 h 2237474"/>
              <a:gd name="connsiteX123" fmla="*/ 3812162 w 12192000"/>
              <a:gd name="connsiteY123" fmla="*/ 1875501 h 2237474"/>
              <a:gd name="connsiteX124" fmla="*/ 3729530 w 12192000"/>
              <a:gd name="connsiteY124" fmla="*/ 1864513 h 2237474"/>
              <a:gd name="connsiteX125" fmla="*/ 3680177 w 12192000"/>
              <a:gd name="connsiteY125" fmla="*/ 1881552 h 2237474"/>
              <a:gd name="connsiteX126" fmla="*/ 3567259 w 12192000"/>
              <a:gd name="connsiteY126" fmla="*/ 1893482 h 2237474"/>
              <a:gd name="connsiteX127" fmla="*/ 3405770 w 12192000"/>
              <a:gd name="connsiteY127" fmla="*/ 1904591 h 2237474"/>
              <a:gd name="connsiteX128" fmla="*/ 3280097 w 12192000"/>
              <a:gd name="connsiteY128" fmla="*/ 1919610 h 2237474"/>
              <a:gd name="connsiteX129" fmla="*/ 3123424 w 12192000"/>
              <a:gd name="connsiteY129" fmla="*/ 1952930 h 2237474"/>
              <a:gd name="connsiteX130" fmla="*/ 3009910 w 12192000"/>
              <a:gd name="connsiteY130" fmla="*/ 1957866 h 2237474"/>
              <a:gd name="connsiteX131" fmla="*/ 2995934 w 12192000"/>
              <a:gd name="connsiteY131" fmla="*/ 1967085 h 2237474"/>
              <a:gd name="connsiteX132" fmla="*/ 2980071 w 12192000"/>
              <a:gd name="connsiteY132" fmla="*/ 1972988 h 2237474"/>
              <a:gd name="connsiteX133" fmla="*/ 2978094 w 12192000"/>
              <a:gd name="connsiteY133" fmla="*/ 1972369 h 2237474"/>
              <a:gd name="connsiteX134" fmla="*/ 2942858 w 12192000"/>
              <a:gd name="connsiteY134" fmla="*/ 1981367 h 2237474"/>
              <a:gd name="connsiteX135" fmla="*/ 2875436 w 12192000"/>
              <a:gd name="connsiteY135" fmla="*/ 1996977 h 2237474"/>
              <a:gd name="connsiteX136" fmla="*/ 2874892 w 12192000"/>
              <a:gd name="connsiteY136" fmla="*/ 1996085 h 2237474"/>
              <a:gd name="connsiteX137" fmla="*/ 2864145 w 12192000"/>
              <a:gd name="connsiteY137" fmla="*/ 1994061 h 2237474"/>
              <a:gd name="connsiteX138" fmla="*/ 2843662 w 12192000"/>
              <a:gd name="connsiteY138" fmla="*/ 1992498 h 2237474"/>
              <a:gd name="connsiteX139" fmla="*/ 2796128 w 12192000"/>
              <a:gd name="connsiteY139" fmla="*/ 1976403 h 2237474"/>
              <a:gd name="connsiteX140" fmla="*/ 2756784 w 12192000"/>
              <a:gd name="connsiteY140" fmla="*/ 1985116 h 2237474"/>
              <a:gd name="connsiteX141" fmla="*/ 2748833 w 12192000"/>
              <a:gd name="connsiteY141" fmla="*/ 1986323 h 2237474"/>
              <a:gd name="connsiteX142" fmla="*/ 2748661 w 12192000"/>
              <a:gd name="connsiteY142" fmla="*/ 1986122 h 2237474"/>
              <a:gd name="connsiteX143" fmla="*/ 2740251 w 12192000"/>
              <a:gd name="connsiteY143" fmla="*/ 1986946 h 2237474"/>
              <a:gd name="connsiteX144" fmla="*/ 2718916 w 12192000"/>
              <a:gd name="connsiteY144" fmla="*/ 1990867 h 2237474"/>
              <a:gd name="connsiteX145" fmla="*/ 2713522 w 12192000"/>
              <a:gd name="connsiteY145" fmla="*/ 1990173 h 2237474"/>
              <a:gd name="connsiteX146" fmla="*/ 2680597 w 12192000"/>
              <a:gd name="connsiteY146" fmla="*/ 1984996 h 2237474"/>
              <a:gd name="connsiteX147" fmla="*/ 2578178 w 12192000"/>
              <a:gd name="connsiteY147" fmla="*/ 1990531 h 2237474"/>
              <a:gd name="connsiteX148" fmla="*/ 2476147 w 12192000"/>
              <a:gd name="connsiteY148" fmla="*/ 1998305 h 2237474"/>
              <a:gd name="connsiteX149" fmla="*/ 2373568 w 12192000"/>
              <a:gd name="connsiteY149" fmla="*/ 2003219 h 2237474"/>
              <a:gd name="connsiteX150" fmla="*/ 2321399 w 12192000"/>
              <a:gd name="connsiteY150" fmla="*/ 1989467 h 2237474"/>
              <a:gd name="connsiteX151" fmla="*/ 2315525 w 12192000"/>
              <a:gd name="connsiteY151" fmla="*/ 1989708 h 2237474"/>
              <a:gd name="connsiteX152" fmla="*/ 2300792 w 12192000"/>
              <a:gd name="connsiteY152" fmla="*/ 1994290 h 2237474"/>
              <a:gd name="connsiteX153" fmla="*/ 2295469 w 12192000"/>
              <a:gd name="connsiteY153" fmla="*/ 1996659 h 2237474"/>
              <a:gd name="connsiteX154" fmla="*/ 2287219 w 12192000"/>
              <a:gd name="connsiteY154" fmla="*/ 1998750 h 2237474"/>
              <a:gd name="connsiteX155" fmla="*/ 2286948 w 12192000"/>
              <a:gd name="connsiteY155" fmla="*/ 1998596 h 2237474"/>
              <a:gd name="connsiteX156" fmla="*/ 2243069 w 12192000"/>
              <a:gd name="connsiteY156" fmla="*/ 2015111 h 2237474"/>
              <a:gd name="connsiteX157" fmla="*/ 2186609 w 12192000"/>
              <a:gd name="connsiteY157" fmla="*/ 2008263 h 2237474"/>
              <a:gd name="connsiteX158" fmla="*/ 2164831 w 12192000"/>
              <a:gd name="connsiteY158" fmla="*/ 2010143 h 2237474"/>
              <a:gd name="connsiteX159" fmla="*/ 2152836 w 12192000"/>
              <a:gd name="connsiteY159" fmla="*/ 2010048 h 2237474"/>
              <a:gd name="connsiteX160" fmla="*/ 2117102 w 12192000"/>
              <a:gd name="connsiteY160" fmla="*/ 2023004 h 2237474"/>
              <a:gd name="connsiteX161" fmla="*/ 2111935 w 12192000"/>
              <a:gd name="connsiteY161" fmla="*/ 2023163 h 2237474"/>
              <a:gd name="connsiteX162" fmla="*/ 2089991 w 12192000"/>
              <a:gd name="connsiteY162" fmla="*/ 2034193 h 2237474"/>
              <a:gd name="connsiteX163" fmla="*/ 2058061 w 12192000"/>
              <a:gd name="connsiteY163" fmla="*/ 2047942 h 2237474"/>
              <a:gd name="connsiteX164" fmla="*/ 2055737 w 12192000"/>
              <a:gd name="connsiteY164" fmla="*/ 2047704 h 2237474"/>
              <a:gd name="connsiteX165" fmla="*/ 2042244 w 12192000"/>
              <a:gd name="connsiteY165" fmla="*/ 2055560 h 2237474"/>
              <a:gd name="connsiteX166" fmla="*/ 1976224 w 12192000"/>
              <a:gd name="connsiteY166" fmla="*/ 2074257 h 2237474"/>
              <a:gd name="connsiteX167" fmla="*/ 1877728 w 12192000"/>
              <a:gd name="connsiteY167" fmla="*/ 2101004 h 2237474"/>
              <a:gd name="connsiteX168" fmla="*/ 1759056 w 12192000"/>
              <a:gd name="connsiteY168" fmla="*/ 2125608 h 2237474"/>
              <a:gd name="connsiteX169" fmla="*/ 1637948 w 12192000"/>
              <a:gd name="connsiteY169" fmla="*/ 2172597 h 2237474"/>
              <a:gd name="connsiteX170" fmla="*/ 1434549 w 12192000"/>
              <a:gd name="connsiteY170" fmla="*/ 2234522 h 2237474"/>
              <a:gd name="connsiteX171" fmla="*/ 1398481 w 12192000"/>
              <a:gd name="connsiteY171" fmla="*/ 2237074 h 2237474"/>
              <a:gd name="connsiteX172" fmla="*/ 1398407 w 12192000"/>
              <a:gd name="connsiteY172" fmla="*/ 2237095 h 2237474"/>
              <a:gd name="connsiteX173" fmla="*/ 1370962 w 12192000"/>
              <a:gd name="connsiteY173" fmla="*/ 2237474 h 2237474"/>
              <a:gd name="connsiteX174" fmla="*/ 1356367 w 12192000"/>
              <a:gd name="connsiteY174" fmla="*/ 2235089 h 2237474"/>
              <a:gd name="connsiteX175" fmla="*/ 1324828 w 12192000"/>
              <a:gd name="connsiteY175" fmla="*/ 2231968 h 2237474"/>
              <a:gd name="connsiteX176" fmla="*/ 1297744 w 12192000"/>
              <a:gd name="connsiteY176" fmla="*/ 2235849 h 2237474"/>
              <a:gd name="connsiteX177" fmla="*/ 1286236 w 12192000"/>
              <a:gd name="connsiteY177" fmla="*/ 2233135 h 2237474"/>
              <a:gd name="connsiteX178" fmla="*/ 1283504 w 12192000"/>
              <a:gd name="connsiteY178" fmla="*/ 2233797 h 2237474"/>
              <a:gd name="connsiteX179" fmla="*/ 1279765 w 12192000"/>
              <a:gd name="connsiteY179" fmla="*/ 2229639 h 2237474"/>
              <a:gd name="connsiteX180" fmla="*/ 1195347 w 12192000"/>
              <a:gd name="connsiteY180" fmla="*/ 2212354 h 2237474"/>
              <a:gd name="connsiteX181" fmla="*/ 970251 w 12192000"/>
              <a:gd name="connsiteY181" fmla="*/ 2221029 h 2237474"/>
              <a:gd name="connsiteX182" fmla="*/ 812914 w 12192000"/>
              <a:gd name="connsiteY182" fmla="*/ 2202752 h 2237474"/>
              <a:gd name="connsiteX183" fmla="*/ 800195 w 12192000"/>
              <a:gd name="connsiteY183" fmla="*/ 2209407 h 2237474"/>
              <a:gd name="connsiteX184" fmla="*/ 784978 w 12192000"/>
              <a:gd name="connsiteY184" fmla="*/ 2212360 h 2237474"/>
              <a:gd name="connsiteX185" fmla="*/ 681987 w 12192000"/>
              <a:gd name="connsiteY185" fmla="*/ 2216757 h 2237474"/>
              <a:gd name="connsiteX186" fmla="*/ 669923 w 12192000"/>
              <a:gd name="connsiteY186" fmla="*/ 2211682 h 2237474"/>
              <a:gd name="connsiteX187" fmla="*/ 648680 w 12192000"/>
              <a:gd name="connsiteY187" fmla="*/ 2206229 h 2237474"/>
              <a:gd name="connsiteX188" fmla="*/ 597225 w 12192000"/>
              <a:gd name="connsiteY188" fmla="*/ 2180999 h 2237474"/>
              <a:gd name="connsiteX189" fmla="*/ 558449 w 12192000"/>
              <a:gd name="connsiteY189" fmla="*/ 2182346 h 2237474"/>
              <a:gd name="connsiteX190" fmla="*/ 550517 w 12192000"/>
              <a:gd name="connsiteY190" fmla="*/ 2182060 h 2237474"/>
              <a:gd name="connsiteX191" fmla="*/ 550309 w 12192000"/>
              <a:gd name="connsiteY191" fmla="*/ 2181825 h 2237474"/>
              <a:gd name="connsiteX192" fmla="*/ 541836 w 12192000"/>
              <a:gd name="connsiteY192" fmla="*/ 2181063 h 2237474"/>
              <a:gd name="connsiteX193" fmla="*/ 536057 w 12192000"/>
              <a:gd name="connsiteY193" fmla="*/ 2181537 h 2237474"/>
              <a:gd name="connsiteX194" fmla="*/ 520671 w 12192000"/>
              <a:gd name="connsiteY194" fmla="*/ 2180980 h 2237474"/>
              <a:gd name="connsiteX195" fmla="*/ 515024 w 12192000"/>
              <a:gd name="connsiteY195" fmla="*/ 2179258 h 2237474"/>
              <a:gd name="connsiteX196" fmla="*/ 512278 w 12192000"/>
              <a:gd name="connsiteY196" fmla="*/ 2176369 h 2237474"/>
              <a:gd name="connsiteX197" fmla="*/ 480419 w 12192000"/>
              <a:gd name="connsiteY197" fmla="*/ 2167807 h 2237474"/>
              <a:gd name="connsiteX198" fmla="*/ 413835 w 12192000"/>
              <a:gd name="connsiteY198" fmla="*/ 2156783 h 2237474"/>
              <a:gd name="connsiteX199" fmla="*/ 376513 w 12192000"/>
              <a:gd name="connsiteY199" fmla="*/ 2154014 h 2237474"/>
              <a:gd name="connsiteX200" fmla="*/ 273386 w 12192000"/>
              <a:gd name="connsiteY200" fmla="*/ 2142551 h 2237474"/>
              <a:gd name="connsiteX201" fmla="*/ 169207 w 12192000"/>
              <a:gd name="connsiteY201" fmla="*/ 2128100 h 2237474"/>
              <a:gd name="connsiteX202" fmla="*/ 93149 w 12192000"/>
              <a:gd name="connsiteY202" fmla="*/ 2105324 h 2237474"/>
              <a:gd name="connsiteX203" fmla="*/ 88109 w 12192000"/>
              <a:gd name="connsiteY203" fmla="*/ 2106704 h 2237474"/>
              <a:gd name="connsiteX204" fmla="*/ 80022 w 12192000"/>
              <a:gd name="connsiteY204" fmla="*/ 2107254 h 2237474"/>
              <a:gd name="connsiteX205" fmla="*/ 79717 w 12192000"/>
              <a:gd name="connsiteY205" fmla="*/ 2107046 h 2237474"/>
              <a:gd name="connsiteX206" fmla="*/ 72352 w 12192000"/>
              <a:gd name="connsiteY206" fmla="*/ 2107991 h 2237474"/>
              <a:gd name="connsiteX207" fmla="*/ 37645 w 12192000"/>
              <a:gd name="connsiteY207" fmla="*/ 2115401 h 2237474"/>
              <a:gd name="connsiteX208" fmla="*/ 4572 w 12192000"/>
              <a:gd name="connsiteY208" fmla="*/ 2111091 h 2237474"/>
              <a:gd name="connsiteX209" fmla="*/ 0 w 12192000"/>
              <a:gd name="connsiteY209" fmla="*/ 2110468 h 2237474"/>
              <a:gd name="connsiteX210" fmla="*/ 0 w 12192000"/>
              <a:gd name="connsiteY21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45122 w 12192000"/>
              <a:gd name="connsiteY58" fmla="*/ 1345477 h 2237474"/>
              <a:gd name="connsiteX59" fmla="*/ 7902328 w 12192000"/>
              <a:gd name="connsiteY59" fmla="*/ 1345865 h 2237474"/>
              <a:gd name="connsiteX60" fmla="*/ 7875879 w 12192000"/>
              <a:gd name="connsiteY60" fmla="*/ 1345646 h 2237474"/>
              <a:gd name="connsiteX61" fmla="*/ 7840612 w 12192000"/>
              <a:gd name="connsiteY61" fmla="*/ 1369373 h 2237474"/>
              <a:gd name="connsiteX62" fmla="*/ 7786819 w 12192000"/>
              <a:gd name="connsiteY62" fmla="*/ 1378970 h 2237474"/>
              <a:gd name="connsiteX63" fmla="*/ 7548172 w 12192000"/>
              <a:gd name="connsiteY63" fmla="*/ 1417460 h 2237474"/>
              <a:gd name="connsiteX64" fmla="*/ 7483437 w 12192000"/>
              <a:gd name="connsiteY64" fmla="*/ 1478152 h 2237474"/>
              <a:gd name="connsiteX65" fmla="*/ 7377870 w 12192000"/>
              <a:gd name="connsiteY65" fmla="*/ 1523319 h 2237474"/>
              <a:gd name="connsiteX66" fmla="*/ 7230737 w 12192000"/>
              <a:gd name="connsiteY66" fmla="*/ 1562633 h 2237474"/>
              <a:gd name="connsiteX67" fmla="*/ 7224458 w 12192000"/>
              <a:gd name="connsiteY67" fmla="*/ 1573008 h 2237474"/>
              <a:gd name="connsiteX68" fmla="*/ 7183121 w 12192000"/>
              <a:gd name="connsiteY68" fmla="*/ 1595162 h 2237474"/>
              <a:gd name="connsiteX69" fmla="*/ 7164601 w 12192000"/>
              <a:gd name="connsiteY69" fmla="*/ 1606490 h 2237474"/>
              <a:gd name="connsiteX70" fmla="*/ 7092727 w 12192000"/>
              <a:gd name="connsiteY70" fmla="*/ 1623628 h 2237474"/>
              <a:gd name="connsiteX71" fmla="*/ 7031309 w 12192000"/>
              <a:gd name="connsiteY71" fmla="*/ 1619451 h 2237474"/>
              <a:gd name="connsiteX72" fmla="*/ 6999084 w 12192000"/>
              <a:gd name="connsiteY72" fmla="*/ 1634317 h 2237474"/>
              <a:gd name="connsiteX73" fmla="*/ 6992107 w 12192000"/>
              <a:gd name="connsiteY73" fmla="*/ 1636860 h 2237474"/>
              <a:gd name="connsiteX74" fmla="*/ 6900177 w 12192000"/>
              <a:gd name="connsiteY74" fmla="*/ 1636016 h 2237474"/>
              <a:gd name="connsiteX75" fmla="*/ 6795372 w 12192000"/>
              <a:gd name="connsiteY75" fmla="*/ 1644845 h 2237474"/>
              <a:gd name="connsiteX76" fmla="*/ 6692251 w 12192000"/>
              <a:gd name="connsiteY76" fmla="*/ 1656357 h 2237474"/>
              <a:gd name="connsiteX77" fmla="*/ 6655235 w 12192000"/>
              <a:gd name="connsiteY77" fmla="*/ 1661869 h 2237474"/>
              <a:gd name="connsiteX78" fmla="*/ 6554894 w 12192000"/>
              <a:gd name="connsiteY78" fmla="*/ 1664428 h 2237474"/>
              <a:gd name="connsiteX79" fmla="*/ 6516595 w 12192000"/>
              <a:gd name="connsiteY79" fmla="*/ 1667475 h 2237474"/>
              <a:gd name="connsiteX80" fmla="*/ 6508541 w 12192000"/>
              <a:gd name="connsiteY80" fmla="*/ 1668757 h 2237474"/>
              <a:gd name="connsiteX81" fmla="*/ 6471012 w 12192000"/>
              <a:gd name="connsiteY81" fmla="*/ 1678604 h 2237474"/>
              <a:gd name="connsiteX82" fmla="*/ 6364035 w 12192000"/>
              <a:gd name="connsiteY82" fmla="*/ 1667683 h 2237474"/>
              <a:gd name="connsiteX83" fmla="*/ 6280959 w 12192000"/>
              <a:gd name="connsiteY83" fmla="*/ 1689329 h 2237474"/>
              <a:gd name="connsiteX84" fmla="*/ 6243319 w 12192000"/>
              <a:gd name="connsiteY84" fmla="*/ 1695560 h 2237474"/>
              <a:gd name="connsiteX85" fmla="*/ 6098321 w 12192000"/>
              <a:gd name="connsiteY85" fmla="*/ 1721646 h 2237474"/>
              <a:gd name="connsiteX86" fmla="*/ 5880652 w 12192000"/>
              <a:gd name="connsiteY86" fmla="*/ 1779643 h 2237474"/>
              <a:gd name="connsiteX87" fmla="*/ 5785959 w 12192000"/>
              <a:gd name="connsiteY87" fmla="*/ 1775307 h 2237474"/>
              <a:gd name="connsiteX88" fmla="*/ 5643534 w 12192000"/>
              <a:gd name="connsiteY88" fmla="*/ 1802919 h 2237474"/>
              <a:gd name="connsiteX89" fmla="*/ 5518799 w 12192000"/>
              <a:gd name="connsiteY89" fmla="*/ 1818312 h 2237474"/>
              <a:gd name="connsiteX90" fmla="*/ 5505014 w 12192000"/>
              <a:gd name="connsiteY90" fmla="*/ 1819259 h 2237474"/>
              <a:gd name="connsiteX91" fmla="*/ 5453307 w 12192000"/>
              <a:gd name="connsiteY91" fmla="*/ 1815450 h 2237474"/>
              <a:gd name="connsiteX92" fmla="*/ 5364192 w 12192000"/>
              <a:gd name="connsiteY92" fmla="*/ 1826074 h 2237474"/>
              <a:gd name="connsiteX93" fmla="*/ 5350380 w 12192000"/>
              <a:gd name="connsiteY93" fmla="*/ 1830891 h 2237474"/>
              <a:gd name="connsiteX94" fmla="*/ 5259633 w 12192000"/>
              <a:gd name="connsiteY94" fmla="*/ 1837160 h 2237474"/>
              <a:gd name="connsiteX95" fmla="*/ 5197513 w 12192000"/>
              <a:gd name="connsiteY95" fmla="*/ 1844718 h 2237474"/>
              <a:gd name="connsiteX96" fmla="*/ 5168852 w 12192000"/>
              <a:gd name="connsiteY96" fmla="*/ 1844846 h 2237474"/>
              <a:gd name="connsiteX97" fmla="*/ 5114927 w 12192000"/>
              <a:gd name="connsiteY97" fmla="*/ 1847827 h 2237474"/>
              <a:gd name="connsiteX98" fmla="*/ 5108970 w 12192000"/>
              <a:gd name="connsiteY98" fmla="*/ 1847935 h 2237474"/>
              <a:gd name="connsiteX99" fmla="*/ 5067961 w 12192000"/>
              <a:gd name="connsiteY99" fmla="*/ 1845917 h 2237474"/>
              <a:gd name="connsiteX100" fmla="*/ 5007075 w 12192000"/>
              <a:gd name="connsiteY100" fmla="*/ 1838626 h 2237474"/>
              <a:gd name="connsiteX101" fmla="*/ 4944087 w 12192000"/>
              <a:gd name="connsiteY101" fmla="*/ 1823332 h 2237474"/>
              <a:gd name="connsiteX102" fmla="*/ 4907662 w 12192000"/>
              <a:gd name="connsiteY102" fmla="*/ 1816900 h 2237474"/>
              <a:gd name="connsiteX103" fmla="*/ 4882386 w 12192000"/>
              <a:gd name="connsiteY103" fmla="*/ 1809844 h 2237474"/>
              <a:gd name="connsiteX104" fmla="*/ 4811440 w 12192000"/>
              <a:gd name="connsiteY104" fmla="*/ 1804655 h 2237474"/>
              <a:gd name="connsiteX105" fmla="*/ 4691075 w 12192000"/>
              <a:gd name="connsiteY105" fmla="*/ 1801389 h 2237474"/>
              <a:gd name="connsiteX106" fmla="*/ 4611738 w 12192000"/>
              <a:gd name="connsiteY106" fmla="*/ 1776964 h 2237474"/>
              <a:gd name="connsiteX107" fmla="*/ 4560070 w 12192000"/>
              <a:gd name="connsiteY107" fmla="*/ 1785640 h 2237474"/>
              <a:gd name="connsiteX108" fmla="*/ 4536503 w 12192000"/>
              <a:gd name="connsiteY108" fmla="*/ 1785334 h 2237474"/>
              <a:gd name="connsiteX109" fmla="*/ 4513724 w 12192000"/>
              <a:gd name="connsiteY109" fmla="*/ 1791996 h 2237474"/>
              <a:gd name="connsiteX110" fmla="*/ 4459810 w 12192000"/>
              <a:gd name="connsiteY110" fmla="*/ 1797886 h 2237474"/>
              <a:gd name="connsiteX111" fmla="*/ 4379064 w 12192000"/>
              <a:gd name="connsiteY111" fmla="*/ 1817177 h 2237474"/>
              <a:gd name="connsiteX112" fmla="*/ 4319209 w 12192000"/>
              <a:gd name="connsiteY112" fmla="*/ 1834833 h 2237474"/>
              <a:gd name="connsiteX113" fmla="*/ 4290981 w 12192000"/>
              <a:gd name="connsiteY113" fmla="*/ 1839677 h 2237474"/>
              <a:gd name="connsiteX114" fmla="*/ 4285792 w 12192000"/>
              <a:gd name="connsiteY114" fmla="*/ 1836231 h 2237474"/>
              <a:gd name="connsiteX115" fmla="*/ 4238372 w 12192000"/>
              <a:gd name="connsiteY115" fmla="*/ 1851480 h 2237474"/>
              <a:gd name="connsiteX116" fmla="*/ 4232517 w 12192000"/>
              <a:gd name="connsiteY116" fmla="*/ 1852567 h 2237474"/>
              <a:gd name="connsiteX117" fmla="*/ 4191732 w 12192000"/>
              <a:gd name="connsiteY117" fmla="*/ 1857328 h 2237474"/>
              <a:gd name="connsiteX118" fmla="*/ 4065532 w 12192000"/>
              <a:gd name="connsiteY118" fmla="*/ 1855477 h 2237474"/>
              <a:gd name="connsiteX119" fmla="*/ 4028460 w 12192000"/>
              <a:gd name="connsiteY119" fmla="*/ 1855137 h 2237474"/>
              <a:gd name="connsiteX120" fmla="*/ 4002267 w 12192000"/>
              <a:gd name="connsiteY120" fmla="*/ 1852352 h 2237474"/>
              <a:gd name="connsiteX121" fmla="*/ 3931396 w 12192000"/>
              <a:gd name="connsiteY121" fmla="*/ 1858915 h 2237474"/>
              <a:gd name="connsiteX122" fmla="*/ 3812162 w 12192000"/>
              <a:gd name="connsiteY122" fmla="*/ 1875501 h 2237474"/>
              <a:gd name="connsiteX123" fmla="*/ 3729530 w 12192000"/>
              <a:gd name="connsiteY123" fmla="*/ 1864513 h 2237474"/>
              <a:gd name="connsiteX124" fmla="*/ 3680177 w 12192000"/>
              <a:gd name="connsiteY124" fmla="*/ 1881552 h 2237474"/>
              <a:gd name="connsiteX125" fmla="*/ 3567259 w 12192000"/>
              <a:gd name="connsiteY125" fmla="*/ 1893482 h 2237474"/>
              <a:gd name="connsiteX126" fmla="*/ 3405770 w 12192000"/>
              <a:gd name="connsiteY126" fmla="*/ 1904591 h 2237474"/>
              <a:gd name="connsiteX127" fmla="*/ 3280097 w 12192000"/>
              <a:gd name="connsiteY127" fmla="*/ 1919610 h 2237474"/>
              <a:gd name="connsiteX128" fmla="*/ 3123424 w 12192000"/>
              <a:gd name="connsiteY128" fmla="*/ 1952930 h 2237474"/>
              <a:gd name="connsiteX129" fmla="*/ 3009910 w 12192000"/>
              <a:gd name="connsiteY129" fmla="*/ 1957866 h 2237474"/>
              <a:gd name="connsiteX130" fmla="*/ 2995934 w 12192000"/>
              <a:gd name="connsiteY130" fmla="*/ 1967085 h 2237474"/>
              <a:gd name="connsiteX131" fmla="*/ 2980071 w 12192000"/>
              <a:gd name="connsiteY131" fmla="*/ 1972988 h 2237474"/>
              <a:gd name="connsiteX132" fmla="*/ 2978094 w 12192000"/>
              <a:gd name="connsiteY132" fmla="*/ 1972369 h 2237474"/>
              <a:gd name="connsiteX133" fmla="*/ 2942858 w 12192000"/>
              <a:gd name="connsiteY133" fmla="*/ 1981367 h 2237474"/>
              <a:gd name="connsiteX134" fmla="*/ 2875436 w 12192000"/>
              <a:gd name="connsiteY134" fmla="*/ 1996977 h 2237474"/>
              <a:gd name="connsiteX135" fmla="*/ 2874892 w 12192000"/>
              <a:gd name="connsiteY135" fmla="*/ 1996085 h 2237474"/>
              <a:gd name="connsiteX136" fmla="*/ 2864145 w 12192000"/>
              <a:gd name="connsiteY136" fmla="*/ 1994061 h 2237474"/>
              <a:gd name="connsiteX137" fmla="*/ 2843662 w 12192000"/>
              <a:gd name="connsiteY137" fmla="*/ 1992498 h 2237474"/>
              <a:gd name="connsiteX138" fmla="*/ 2796128 w 12192000"/>
              <a:gd name="connsiteY138" fmla="*/ 1976403 h 2237474"/>
              <a:gd name="connsiteX139" fmla="*/ 2756784 w 12192000"/>
              <a:gd name="connsiteY139" fmla="*/ 1985116 h 2237474"/>
              <a:gd name="connsiteX140" fmla="*/ 2748833 w 12192000"/>
              <a:gd name="connsiteY140" fmla="*/ 1986323 h 2237474"/>
              <a:gd name="connsiteX141" fmla="*/ 2748661 w 12192000"/>
              <a:gd name="connsiteY141" fmla="*/ 1986122 h 2237474"/>
              <a:gd name="connsiteX142" fmla="*/ 2740251 w 12192000"/>
              <a:gd name="connsiteY142" fmla="*/ 1986946 h 2237474"/>
              <a:gd name="connsiteX143" fmla="*/ 2718916 w 12192000"/>
              <a:gd name="connsiteY143" fmla="*/ 1990867 h 2237474"/>
              <a:gd name="connsiteX144" fmla="*/ 2713522 w 12192000"/>
              <a:gd name="connsiteY144" fmla="*/ 1990173 h 2237474"/>
              <a:gd name="connsiteX145" fmla="*/ 2680597 w 12192000"/>
              <a:gd name="connsiteY145" fmla="*/ 1984996 h 2237474"/>
              <a:gd name="connsiteX146" fmla="*/ 2578178 w 12192000"/>
              <a:gd name="connsiteY146" fmla="*/ 1990531 h 2237474"/>
              <a:gd name="connsiteX147" fmla="*/ 2476147 w 12192000"/>
              <a:gd name="connsiteY147" fmla="*/ 1998305 h 2237474"/>
              <a:gd name="connsiteX148" fmla="*/ 2373568 w 12192000"/>
              <a:gd name="connsiteY148" fmla="*/ 2003219 h 2237474"/>
              <a:gd name="connsiteX149" fmla="*/ 2321399 w 12192000"/>
              <a:gd name="connsiteY149" fmla="*/ 1989467 h 2237474"/>
              <a:gd name="connsiteX150" fmla="*/ 2315525 w 12192000"/>
              <a:gd name="connsiteY150" fmla="*/ 1989708 h 2237474"/>
              <a:gd name="connsiteX151" fmla="*/ 2300792 w 12192000"/>
              <a:gd name="connsiteY151" fmla="*/ 1994290 h 2237474"/>
              <a:gd name="connsiteX152" fmla="*/ 2295469 w 12192000"/>
              <a:gd name="connsiteY152" fmla="*/ 1996659 h 2237474"/>
              <a:gd name="connsiteX153" fmla="*/ 2287219 w 12192000"/>
              <a:gd name="connsiteY153" fmla="*/ 1998750 h 2237474"/>
              <a:gd name="connsiteX154" fmla="*/ 2286948 w 12192000"/>
              <a:gd name="connsiteY154" fmla="*/ 1998596 h 2237474"/>
              <a:gd name="connsiteX155" fmla="*/ 2243069 w 12192000"/>
              <a:gd name="connsiteY155" fmla="*/ 2015111 h 2237474"/>
              <a:gd name="connsiteX156" fmla="*/ 2186609 w 12192000"/>
              <a:gd name="connsiteY156" fmla="*/ 2008263 h 2237474"/>
              <a:gd name="connsiteX157" fmla="*/ 2164831 w 12192000"/>
              <a:gd name="connsiteY157" fmla="*/ 2010143 h 2237474"/>
              <a:gd name="connsiteX158" fmla="*/ 2152836 w 12192000"/>
              <a:gd name="connsiteY158" fmla="*/ 2010048 h 2237474"/>
              <a:gd name="connsiteX159" fmla="*/ 2117102 w 12192000"/>
              <a:gd name="connsiteY159" fmla="*/ 2023004 h 2237474"/>
              <a:gd name="connsiteX160" fmla="*/ 2111935 w 12192000"/>
              <a:gd name="connsiteY160" fmla="*/ 2023163 h 2237474"/>
              <a:gd name="connsiteX161" fmla="*/ 2089991 w 12192000"/>
              <a:gd name="connsiteY161" fmla="*/ 2034193 h 2237474"/>
              <a:gd name="connsiteX162" fmla="*/ 2058061 w 12192000"/>
              <a:gd name="connsiteY162" fmla="*/ 2047942 h 2237474"/>
              <a:gd name="connsiteX163" fmla="*/ 2055737 w 12192000"/>
              <a:gd name="connsiteY163" fmla="*/ 2047704 h 2237474"/>
              <a:gd name="connsiteX164" fmla="*/ 2042244 w 12192000"/>
              <a:gd name="connsiteY164" fmla="*/ 2055560 h 2237474"/>
              <a:gd name="connsiteX165" fmla="*/ 1976224 w 12192000"/>
              <a:gd name="connsiteY165" fmla="*/ 2074257 h 2237474"/>
              <a:gd name="connsiteX166" fmla="*/ 1877728 w 12192000"/>
              <a:gd name="connsiteY166" fmla="*/ 2101004 h 2237474"/>
              <a:gd name="connsiteX167" fmla="*/ 1759056 w 12192000"/>
              <a:gd name="connsiteY167" fmla="*/ 2125608 h 2237474"/>
              <a:gd name="connsiteX168" fmla="*/ 1637948 w 12192000"/>
              <a:gd name="connsiteY168" fmla="*/ 2172597 h 2237474"/>
              <a:gd name="connsiteX169" fmla="*/ 1434549 w 12192000"/>
              <a:gd name="connsiteY169" fmla="*/ 2234522 h 2237474"/>
              <a:gd name="connsiteX170" fmla="*/ 1398481 w 12192000"/>
              <a:gd name="connsiteY170" fmla="*/ 2237074 h 2237474"/>
              <a:gd name="connsiteX171" fmla="*/ 1398407 w 12192000"/>
              <a:gd name="connsiteY171" fmla="*/ 2237095 h 2237474"/>
              <a:gd name="connsiteX172" fmla="*/ 1370962 w 12192000"/>
              <a:gd name="connsiteY172" fmla="*/ 2237474 h 2237474"/>
              <a:gd name="connsiteX173" fmla="*/ 1356367 w 12192000"/>
              <a:gd name="connsiteY173" fmla="*/ 2235089 h 2237474"/>
              <a:gd name="connsiteX174" fmla="*/ 1324828 w 12192000"/>
              <a:gd name="connsiteY174" fmla="*/ 2231968 h 2237474"/>
              <a:gd name="connsiteX175" fmla="*/ 1297744 w 12192000"/>
              <a:gd name="connsiteY175" fmla="*/ 2235849 h 2237474"/>
              <a:gd name="connsiteX176" fmla="*/ 1286236 w 12192000"/>
              <a:gd name="connsiteY176" fmla="*/ 2233135 h 2237474"/>
              <a:gd name="connsiteX177" fmla="*/ 1283504 w 12192000"/>
              <a:gd name="connsiteY177" fmla="*/ 2233797 h 2237474"/>
              <a:gd name="connsiteX178" fmla="*/ 1279765 w 12192000"/>
              <a:gd name="connsiteY178" fmla="*/ 2229639 h 2237474"/>
              <a:gd name="connsiteX179" fmla="*/ 1195347 w 12192000"/>
              <a:gd name="connsiteY179" fmla="*/ 2212354 h 2237474"/>
              <a:gd name="connsiteX180" fmla="*/ 970251 w 12192000"/>
              <a:gd name="connsiteY180" fmla="*/ 2221029 h 2237474"/>
              <a:gd name="connsiteX181" fmla="*/ 812914 w 12192000"/>
              <a:gd name="connsiteY181" fmla="*/ 2202752 h 2237474"/>
              <a:gd name="connsiteX182" fmla="*/ 800195 w 12192000"/>
              <a:gd name="connsiteY182" fmla="*/ 2209407 h 2237474"/>
              <a:gd name="connsiteX183" fmla="*/ 784978 w 12192000"/>
              <a:gd name="connsiteY183" fmla="*/ 2212360 h 2237474"/>
              <a:gd name="connsiteX184" fmla="*/ 681987 w 12192000"/>
              <a:gd name="connsiteY184" fmla="*/ 2216757 h 2237474"/>
              <a:gd name="connsiteX185" fmla="*/ 669923 w 12192000"/>
              <a:gd name="connsiteY185" fmla="*/ 2211682 h 2237474"/>
              <a:gd name="connsiteX186" fmla="*/ 648680 w 12192000"/>
              <a:gd name="connsiteY186" fmla="*/ 2206229 h 2237474"/>
              <a:gd name="connsiteX187" fmla="*/ 597225 w 12192000"/>
              <a:gd name="connsiteY187" fmla="*/ 2180999 h 2237474"/>
              <a:gd name="connsiteX188" fmla="*/ 558449 w 12192000"/>
              <a:gd name="connsiteY188" fmla="*/ 2182346 h 2237474"/>
              <a:gd name="connsiteX189" fmla="*/ 550517 w 12192000"/>
              <a:gd name="connsiteY189" fmla="*/ 2182060 h 2237474"/>
              <a:gd name="connsiteX190" fmla="*/ 550309 w 12192000"/>
              <a:gd name="connsiteY190" fmla="*/ 2181825 h 2237474"/>
              <a:gd name="connsiteX191" fmla="*/ 541836 w 12192000"/>
              <a:gd name="connsiteY191" fmla="*/ 2181063 h 2237474"/>
              <a:gd name="connsiteX192" fmla="*/ 536057 w 12192000"/>
              <a:gd name="connsiteY192" fmla="*/ 2181537 h 2237474"/>
              <a:gd name="connsiteX193" fmla="*/ 520671 w 12192000"/>
              <a:gd name="connsiteY193" fmla="*/ 2180980 h 2237474"/>
              <a:gd name="connsiteX194" fmla="*/ 515024 w 12192000"/>
              <a:gd name="connsiteY194" fmla="*/ 2179258 h 2237474"/>
              <a:gd name="connsiteX195" fmla="*/ 512278 w 12192000"/>
              <a:gd name="connsiteY195" fmla="*/ 2176369 h 2237474"/>
              <a:gd name="connsiteX196" fmla="*/ 480419 w 12192000"/>
              <a:gd name="connsiteY196" fmla="*/ 2167807 h 2237474"/>
              <a:gd name="connsiteX197" fmla="*/ 413835 w 12192000"/>
              <a:gd name="connsiteY197" fmla="*/ 2156783 h 2237474"/>
              <a:gd name="connsiteX198" fmla="*/ 376513 w 12192000"/>
              <a:gd name="connsiteY198" fmla="*/ 2154014 h 2237474"/>
              <a:gd name="connsiteX199" fmla="*/ 273386 w 12192000"/>
              <a:gd name="connsiteY199" fmla="*/ 2142551 h 2237474"/>
              <a:gd name="connsiteX200" fmla="*/ 169207 w 12192000"/>
              <a:gd name="connsiteY200" fmla="*/ 2128100 h 2237474"/>
              <a:gd name="connsiteX201" fmla="*/ 93149 w 12192000"/>
              <a:gd name="connsiteY201" fmla="*/ 2105324 h 2237474"/>
              <a:gd name="connsiteX202" fmla="*/ 88109 w 12192000"/>
              <a:gd name="connsiteY202" fmla="*/ 2106704 h 2237474"/>
              <a:gd name="connsiteX203" fmla="*/ 80022 w 12192000"/>
              <a:gd name="connsiteY203" fmla="*/ 2107254 h 2237474"/>
              <a:gd name="connsiteX204" fmla="*/ 79717 w 12192000"/>
              <a:gd name="connsiteY204" fmla="*/ 2107046 h 2237474"/>
              <a:gd name="connsiteX205" fmla="*/ 72352 w 12192000"/>
              <a:gd name="connsiteY205" fmla="*/ 2107991 h 2237474"/>
              <a:gd name="connsiteX206" fmla="*/ 37645 w 12192000"/>
              <a:gd name="connsiteY206" fmla="*/ 2115401 h 2237474"/>
              <a:gd name="connsiteX207" fmla="*/ 4572 w 12192000"/>
              <a:gd name="connsiteY207" fmla="*/ 2111091 h 2237474"/>
              <a:gd name="connsiteX208" fmla="*/ 0 w 12192000"/>
              <a:gd name="connsiteY208" fmla="*/ 2110468 h 2237474"/>
              <a:gd name="connsiteX209" fmla="*/ 0 w 12192000"/>
              <a:gd name="connsiteY20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02328 w 12192000"/>
              <a:gd name="connsiteY58" fmla="*/ 1345865 h 2237474"/>
              <a:gd name="connsiteX59" fmla="*/ 7875879 w 12192000"/>
              <a:gd name="connsiteY59" fmla="*/ 1345646 h 2237474"/>
              <a:gd name="connsiteX60" fmla="*/ 7840612 w 12192000"/>
              <a:gd name="connsiteY60" fmla="*/ 1369373 h 2237474"/>
              <a:gd name="connsiteX61" fmla="*/ 7786819 w 12192000"/>
              <a:gd name="connsiteY61" fmla="*/ 1378970 h 2237474"/>
              <a:gd name="connsiteX62" fmla="*/ 7548172 w 12192000"/>
              <a:gd name="connsiteY62" fmla="*/ 1417460 h 2237474"/>
              <a:gd name="connsiteX63" fmla="*/ 7483437 w 12192000"/>
              <a:gd name="connsiteY63" fmla="*/ 1478152 h 2237474"/>
              <a:gd name="connsiteX64" fmla="*/ 7377870 w 12192000"/>
              <a:gd name="connsiteY64" fmla="*/ 1523319 h 2237474"/>
              <a:gd name="connsiteX65" fmla="*/ 7230737 w 12192000"/>
              <a:gd name="connsiteY65" fmla="*/ 1562633 h 2237474"/>
              <a:gd name="connsiteX66" fmla="*/ 7224458 w 12192000"/>
              <a:gd name="connsiteY66" fmla="*/ 1573008 h 2237474"/>
              <a:gd name="connsiteX67" fmla="*/ 7183121 w 12192000"/>
              <a:gd name="connsiteY67" fmla="*/ 1595162 h 2237474"/>
              <a:gd name="connsiteX68" fmla="*/ 7164601 w 12192000"/>
              <a:gd name="connsiteY68" fmla="*/ 1606490 h 2237474"/>
              <a:gd name="connsiteX69" fmla="*/ 7092727 w 12192000"/>
              <a:gd name="connsiteY69" fmla="*/ 1623628 h 2237474"/>
              <a:gd name="connsiteX70" fmla="*/ 7031309 w 12192000"/>
              <a:gd name="connsiteY70" fmla="*/ 1619451 h 2237474"/>
              <a:gd name="connsiteX71" fmla="*/ 6999084 w 12192000"/>
              <a:gd name="connsiteY71" fmla="*/ 1634317 h 2237474"/>
              <a:gd name="connsiteX72" fmla="*/ 6992107 w 12192000"/>
              <a:gd name="connsiteY72" fmla="*/ 1636860 h 2237474"/>
              <a:gd name="connsiteX73" fmla="*/ 6900177 w 12192000"/>
              <a:gd name="connsiteY73" fmla="*/ 1636016 h 2237474"/>
              <a:gd name="connsiteX74" fmla="*/ 6795372 w 12192000"/>
              <a:gd name="connsiteY74" fmla="*/ 1644845 h 2237474"/>
              <a:gd name="connsiteX75" fmla="*/ 6692251 w 12192000"/>
              <a:gd name="connsiteY75" fmla="*/ 1656357 h 2237474"/>
              <a:gd name="connsiteX76" fmla="*/ 6655235 w 12192000"/>
              <a:gd name="connsiteY76" fmla="*/ 1661869 h 2237474"/>
              <a:gd name="connsiteX77" fmla="*/ 6554894 w 12192000"/>
              <a:gd name="connsiteY77" fmla="*/ 1664428 h 2237474"/>
              <a:gd name="connsiteX78" fmla="*/ 6516595 w 12192000"/>
              <a:gd name="connsiteY78" fmla="*/ 1667475 h 2237474"/>
              <a:gd name="connsiteX79" fmla="*/ 6508541 w 12192000"/>
              <a:gd name="connsiteY79" fmla="*/ 1668757 h 2237474"/>
              <a:gd name="connsiteX80" fmla="*/ 6471012 w 12192000"/>
              <a:gd name="connsiteY80" fmla="*/ 1678604 h 2237474"/>
              <a:gd name="connsiteX81" fmla="*/ 6364035 w 12192000"/>
              <a:gd name="connsiteY81" fmla="*/ 1667683 h 2237474"/>
              <a:gd name="connsiteX82" fmla="*/ 6280959 w 12192000"/>
              <a:gd name="connsiteY82" fmla="*/ 1689329 h 2237474"/>
              <a:gd name="connsiteX83" fmla="*/ 6243319 w 12192000"/>
              <a:gd name="connsiteY83" fmla="*/ 1695560 h 2237474"/>
              <a:gd name="connsiteX84" fmla="*/ 6098321 w 12192000"/>
              <a:gd name="connsiteY84" fmla="*/ 1721646 h 2237474"/>
              <a:gd name="connsiteX85" fmla="*/ 5880652 w 12192000"/>
              <a:gd name="connsiteY85" fmla="*/ 1779643 h 2237474"/>
              <a:gd name="connsiteX86" fmla="*/ 5785959 w 12192000"/>
              <a:gd name="connsiteY86" fmla="*/ 1775307 h 2237474"/>
              <a:gd name="connsiteX87" fmla="*/ 5643534 w 12192000"/>
              <a:gd name="connsiteY87" fmla="*/ 1802919 h 2237474"/>
              <a:gd name="connsiteX88" fmla="*/ 5518799 w 12192000"/>
              <a:gd name="connsiteY88" fmla="*/ 1818312 h 2237474"/>
              <a:gd name="connsiteX89" fmla="*/ 5505014 w 12192000"/>
              <a:gd name="connsiteY89" fmla="*/ 1819259 h 2237474"/>
              <a:gd name="connsiteX90" fmla="*/ 5453307 w 12192000"/>
              <a:gd name="connsiteY90" fmla="*/ 1815450 h 2237474"/>
              <a:gd name="connsiteX91" fmla="*/ 5364192 w 12192000"/>
              <a:gd name="connsiteY91" fmla="*/ 1826074 h 2237474"/>
              <a:gd name="connsiteX92" fmla="*/ 5350380 w 12192000"/>
              <a:gd name="connsiteY92" fmla="*/ 1830891 h 2237474"/>
              <a:gd name="connsiteX93" fmla="*/ 5259633 w 12192000"/>
              <a:gd name="connsiteY93" fmla="*/ 1837160 h 2237474"/>
              <a:gd name="connsiteX94" fmla="*/ 5197513 w 12192000"/>
              <a:gd name="connsiteY94" fmla="*/ 1844718 h 2237474"/>
              <a:gd name="connsiteX95" fmla="*/ 5168852 w 12192000"/>
              <a:gd name="connsiteY95" fmla="*/ 1844846 h 2237474"/>
              <a:gd name="connsiteX96" fmla="*/ 5114927 w 12192000"/>
              <a:gd name="connsiteY96" fmla="*/ 1847827 h 2237474"/>
              <a:gd name="connsiteX97" fmla="*/ 5108970 w 12192000"/>
              <a:gd name="connsiteY97" fmla="*/ 1847935 h 2237474"/>
              <a:gd name="connsiteX98" fmla="*/ 5067961 w 12192000"/>
              <a:gd name="connsiteY98" fmla="*/ 1845917 h 2237474"/>
              <a:gd name="connsiteX99" fmla="*/ 5007075 w 12192000"/>
              <a:gd name="connsiteY99" fmla="*/ 1838626 h 2237474"/>
              <a:gd name="connsiteX100" fmla="*/ 4944087 w 12192000"/>
              <a:gd name="connsiteY100" fmla="*/ 1823332 h 2237474"/>
              <a:gd name="connsiteX101" fmla="*/ 4907662 w 12192000"/>
              <a:gd name="connsiteY101" fmla="*/ 1816900 h 2237474"/>
              <a:gd name="connsiteX102" fmla="*/ 4882386 w 12192000"/>
              <a:gd name="connsiteY102" fmla="*/ 1809844 h 2237474"/>
              <a:gd name="connsiteX103" fmla="*/ 4811440 w 12192000"/>
              <a:gd name="connsiteY103" fmla="*/ 1804655 h 2237474"/>
              <a:gd name="connsiteX104" fmla="*/ 4691075 w 12192000"/>
              <a:gd name="connsiteY104" fmla="*/ 1801389 h 2237474"/>
              <a:gd name="connsiteX105" fmla="*/ 4611738 w 12192000"/>
              <a:gd name="connsiteY105" fmla="*/ 1776964 h 2237474"/>
              <a:gd name="connsiteX106" fmla="*/ 4560070 w 12192000"/>
              <a:gd name="connsiteY106" fmla="*/ 1785640 h 2237474"/>
              <a:gd name="connsiteX107" fmla="*/ 4536503 w 12192000"/>
              <a:gd name="connsiteY107" fmla="*/ 1785334 h 2237474"/>
              <a:gd name="connsiteX108" fmla="*/ 4513724 w 12192000"/>
              <a:gd name="connsiteY108" fmla="*/ 1791996 h 2237474"/>
              <a:gd name="connsiteX109" fmla="*/ 4459810 w 12192000"/>
              <a:gd name="connsiteY109" fmla="*/ 1797886 h 2237474"/>
              <a:gd name="connsiteX110" fmla="*/ 4379064 w 12192000"/>
              <a:gd name="connsiteY110" fmla="*/ 1817177 h 2237474"/>
              <a:gd name="connsiteX111" fmla="*/ 4319209 w 12192000"/>
              <a:gd name="connsiteY111" fmla="*/ 1834833 h 2237474"/>
              <a:gd name="connsiteX112" fmla="*/ 4290981 w 12192000"/>
              <a:gd name="connsiteY112" fmla="*/ 1839677 h 2237474"/>
              <a:gd name="connsiteX113" fmla="*/ 4285792 w 12192000"/>
              <a:gd name="connsiteY113" fmla="*/ 1836231 h 2237474"/>
              <a:gd name="connsiteX114" fmla="*/ 4238372 w 12192000"/>
              <a:gd name="connsiteY114" fmla="*/ 1851480 h 2237474"/>
              <a:gd name="connsiteX115" fmla="*/ 4232517 w 12192000"/>
              <a:gd name="connsiteY115" fmla="*/ 1852567 h 2237474"/>
              <a:gd name="connsiteX116" fmla="*/ 4191732 w 12192000"/>
              <a:gd name="connsiteY116" fmla="*/ 1857328 h 2237474"/>
              <a:gd name="connsiteX117" fmla="*/ 4065532 w 12192000"/>
              <a:gd name="connsiteY117" fmla="*/ 1855477 h 2237474"/>
              <a:gd name="connsiteX118" fmla="*/ 4028460 w 12192000"/>
              <a:gd name="connsiteY118" fmla="*/ 1855137 h 2237474"/>
              <a:gd name="connsiteX119" fmla="*/ 4002267 w 12192000"/>
              <a:gd name="connsiteY119" fmla="*/ 1852352 h 2237474"/>
              <a:gd name="connsiteX120" fmla="*/ 3931396 w 12192000"/>
              <a:gd name="connsiteY120" fmla="*/ 1858915 h 2237474"/>
              <a:gd name="connsiteX121" fmla="*/ 3812162 w 12192000"/>
              <a:gd name="connsiteY121" fmla="*/ 1875501 h 2237474"/>
              <a:gd name="connsiteX122" fmla="*/ 3729530 w 12192000"/>
              <a:gd name="connsiteY122" fmla="*/ 1864513 h 2237474"/>
              <a:gd name="connsiteX123" fmla="*/ 3680177 w 12192000"/>
              <a:gd name="connsiteY123" fmla="*/ 1881552 h 2237474"/>
              <a:gd name="connsiteX124" fmla="*/ 3567259 w 12192000"/>
              <a:gd name="connsiteY124" fmla="*/ 1893482 h 2237474"/>
              <a:gd name="connsiteX125" fmla="*/ 3405770 w 12192000"/>
              <a:gd name="connsiteY125" fmla="*/ 1904591 h 2237474"/>
              <a:gd name="connsiteX126" fmla="*/ 3280097 w 12192000"/>
              <a:gd name="connsiteY126" fmla="*/ 1919610 h 2237474"/>
              <a:gd name="connsiteX127" fmla="*/ 3123424 w 12192000"/>
              <a:gd name="connsiteY127" fmla="*/ 1952930 h 2237474"/>
              <a:gd name="connsiteX128" fmla="*/ 3009910 w 12192000"/>
              <a:gd name="connsiteY128" fmla="*/ 1957866 h 2237474"/>
              <a:gd name="connsiteX129" fmla="*/ 2995934 w 12192000"/>
              <a:gd name="connsiteY129" fmla="*/ 1967085 h 2237474"/>
              <a:gd name="connsiteX130" fmla="*/ 2980071 w 12192000"/>
              <a:gd name="connsiteY130" fmla="*/ 1972988 h 2237474"/>
              <a:gd name="connsiteX131" fmla="*/ 2978094 w 12192000"/>
              <a:gd name="connsiteY131" fmla="*/ 1972369 h 2237474"/>
              <a:gd name="connsiteX132" fmla="*/ 2942858 w 12192000"/>
              <a:gd name="connsiteY132" fmla="*/ 1981367 h 2237474"/>
              <a:gd name="connsiteX133" fmla="*/ 2875436 w 12192000"/>
              <a:gd name="connsiteY133" fmla="*/ 1996977 h 2237474"/>
              <a:gd name="connsiteX134" fmla="*/ 2874892 w 12192000"/>
              <a:gd name="connsiteY134" fmla="*/ 1996085 h 2237474"/>
              <a:gd name="connsiteX135" fmla="*/ 2864145 w 12192000"/>
              <a:gd name="connsiteY135" fmla="*/ 1994061 h 2237474"/>
              <a:gd name="connsiteX136" fmla="*/ 2843662 w 12192000"/>
              <a:gd name="connsiteY136" fmla="*/ 1992498 h 2237474"/>
              <a:gd name="connsiteX137" fmla="*/ 2796128 w 12192000"/>
              <a:gd name="connsiteY137" fmla="*/ 1976403 h 2237474"/>
              <a:gd name="connsiteX138" fmla="*/ 2756784 w 12192000"/>
              <a:gd name="connsiteY138" fmla="*/ 1985116 h 2237474"/>
              <a:gd name="connsiteX139" fmla="*/ 2748833 w 12192000"/>
              <a:gd name="connsiteY139" fmla="*/ 1986323 h 2237474"/>
              <a:gd name="connsiteX140" fmla="*/ 2748661 w 12192000"/>
              <a:gd name="connsiteY140" fmla="*/ 1986122 h 2237474"/>
              <a:gd name="connsiteX141" fmla="*/ 2740251 w 12192000"/>
              <a:gd name="connsiteY141" fmla="*/ 1986946 h 2237474"/>
              <a:gd name="connsiteX142" fmla="*/ 2718916 w 12192000"/>
              <a:gd name="connsiteY142" fmla="*/ 1990867 h 2237474"/>
              <a:gd name="connsiteX143" fmla="*/ 2713522 w 12192000"/>
              <a:gd name="connsiteY143" fmla="*/ 1990173 h 2237474"/>
              <a:gd name="connsiteX144" fmla="*/ 2680597 w 12192000"/>
              <a:gd name="connsiteY144" fmla="*/ 1984996 h 2237474"/>
              <a:gd name="connsiteX145" fmla="*/ 2578178 w 12192000"/>
              <a:gd name="connsiteY145" fmla="*/ 1990531 h 2237474"/>
              <a:gd name="connsiteX146" fmla="*/ 2476147 w 12192000"/>
              <a:gd name="connsiteY146" fmla="*/ 1998305 h 2237474"/>
              <a:gd name="connsiteX147" fmla="*/ 2373568 w 12192000"/>
              <a:gd name="connsiteY147" fmla="*/ 2003219 h 2237474"/>
              <a:gd name="connsiteX148" fmla="*/ 2321399 w 12192000"/>
              <a:gd name="connsiteY148" fmla="*/ 1989467 h 2237474"/>
              <a:gd name="connsiteX149" fmla="*/ 2315525 w 12192000"/>
              <a:gd name="connsiteY149" fmla="*/ 1989708 h 2237474"/>
              <a:gd name="connsiteX150" fmla="*/ 2300792 w 12192000"/>
              <a:gd name="connsiteY150" fmla="*/ 1994290 h 2237474"/>
              <a:gd name="connsiteX151" fmla="*/ 2295469 w 12192000"/>
              <a:gd name="connsiteY151" fmla="*/ 1996659 h 2237474"/>
              <a:gd name="connsiteX152" fmla="*/ 2287219 w 12192000"/>
              <a:gd name="connsiteY152" fmla="*/ 1998750 h 2237474"/>
              <a:gd name="connsiteX153" fmla="*/ 2286948 w 12192000"/>
              <a:gd name="connsiteY153" fmla="*/ 1998596 h 2237474"/>
              <a:gd name="connsiteX154" fmla="*/ 2243069 w 12192000"/>
              <a:gd name="connsiteY154" fmla="*/ 2015111 h 2237474"/>
              <a:gd name="connsiteX155" fmla="*/ 2186609 w 12192000"/>
              <a:gd name="connsiteY155" fmla="*/ 2008263 h 2237474"/>
              <a:gd name="connsiteX156" fmla="*/ 2164831 w 12192000"/>
              <a:gd name="connsiteY156" fmla="*/ 2010143 h 2237474"/>
              <a:gd name="connsiteX157" fmla="*/ 2152836 w 12192000"/>
              <a:gd name="connsiteY157" fmla="*/ 2010048 h 2237474"/>
              <a:gd name="connsiteX158" fmla="*/ 2117102 w 12192000"/>
              <a:gd name="connsiteY158" fmla="*/ 2023004 h 2237474"/>
              <a:gd name="connsiteX159" fmla="*/ 2111935 w 12192000"/>
              <a:gd name="connsiteY159" fmla="*/ 2023163 h 2237474"/>
              <a:gd name="connsiteX160" fmla="*/ 2089991 w 12192000"/>
              <a:gd name="connsiteY160" fmla="*/ 2034193 h 2237474"/>
              <a:gd name="connsiteX161" fmla="*/ 2058061 w 12192000"/>
              <a:gd name="connsiteY161" fmla="*/ 2047942 h 2237474"/>
              <a:gd name="connsiteX162" fmla="*/ 2055737 w 12192000"/>
              <a:gd name="connsiteY162" fmla="*/ 2047704 h 2237474"/>
              <a:gd name="connsiteX163" fmla="*/ 2042244 w 12192000"/>
              <a:gd name="connsiteY163" fmla="*/ 2055560 h 2237474"/>
              <a:gd name="connsiteX164" fmla="*/ 1976224 w 12192000"/>
              <a:gd name="connsiteY164" fmla="*/ 2074257 h 2237474"/>
              <a:gd name="connsiteX165" fmla="*/ 1877728 w 12192000"/>
              <a:gd name="connsiteY165" fmla="*/ 2101004 h 2237474"/>
              <a:gd name="connsiteX166" fmla="*/ 1759056 w 12192000"/>
              <a:gd name="connsiteY166" fmla="*/ 2125608 h 2237474"/>
              <a:gd name="connsiteX167" fmla="*/ 1637948 w 12192000"/>
              <a:gd name="connsiteY167" fmla="*/ 2172597 h 2237474"/>
              <a:gd name="connsiteX168" fmla="*/ 1434549 w 12192000"/>
              <a:gd name="connsiteY168" fmla="*/ 2234522 h 2237474"/>
              <a:gd name="connsiteX169" fmla="*/ 1398481 w 12192000"/>
              <a:gd name="connsiteY169" fmla="*/ 2237074 h 2237474"/>
              <a:gd name="connsiteX170" fmla="*/ 1398407 w 12192000"/>
              <a:gd name="connsiteY170" fmla="*/ 2237095 h 2237474"/>
              <a:gd name="connsiteX171" fmla="*/ 1370962 w 12192000"/>
              <a:gd name="connsiteY171" fmla="*/ 2237474 h 2237474"/>
              <a:gd name="connsiteX172" fmla="*/ 1356367 w 12192000"/>
              <a:gd name="connsiteY172" fmla="*/ 2235089 h 2237474"/>
              <a:gd name="connsiteX173" fmla="*/ 1324828 w 12192000"/>
              <a:gd name="connsiteY173" fmla="*/ 2231968 h 2237474"/>
              <a:gd name="connsiteX174" fmla="*/ 1297744 w 12192000"/>
              <a:gd name="connsiteY174" fmla="*/ 2235849 h 2237474"/>
              <a:gd name="connsiteX175" fmla="*/ 1286236 w 12192000"/>
              <a:gd name="connsiteY175" fmla="*/ 2233135 h 2237474"/>
              <a:gd name="connsiteX176" fmla="*/ 1283504 w 12192000"/>
              <a:gd name="connsiteY176" fmla="*/ 2233797 h 2237474"/>
              <a:gd name="connsiteX177" fmla="*/ 1279765 w 12192000"/>
              <a:gd name="connsiteY177" fmla="*/ 2229639 h 2237474"/>
              <a:gd name="connsiteX178" fmla="*/ 1195347 w 12192000"/>
              <a:gd name="connsiteY178" fmla="*/ 2212354 h 2237474"/>
              <a:gd name="connsiteX179" fmla="*/ 970251 w 12192000"/>
              <a:gd name="connsiteY179" fmla="*/ 2221029 h 2237474"/>
              <a:gd name="connsiteX180" fmla="*/ 812914 w 12192000"/>
              <a:gd name="connsiteY180" fmla="*/ 2202752 h 2237474"/>
              <a:gd name="connsiteX181" fmla="*/ 800195 w 12192000"/>
              <a:gd name="connsiteY181" fmla="*/ 2209407 h 2237474"/>
              <a:gd name="connsiteX182" fmla="*/ 784978 w 12192000"/>
              <a:gd name="connsiteY182" fmla="*/ 2212360 h 2237474"/>
              <a:gd name="connsiteX183" fmla="*/ 681987 w 12192000"/>
              <a:gd name="connsiteY183" fmla="*/ 2216757 h 2237474"/>
              <a:gd name="connsiteX184" fmla="*/ 669923 w 12192000"/>
              <a:gd name="connsiteY184" fmla="*/ 2211682 h 2237474"/>
              <a:gd name="connsiteX185" fmla="*/ 648680 w 12192000"/>
              <a:gd name="connsiteY185" fmla="*/ 2206229 h 2237474"/>
              <a:gd name="connsiteX186" fmla="*/ 597225 w 12192000"/>
              <a:gd name="connsiteY186" fmla="*/ 2180999 h 2237474"/>
              <a:gd name="connsiteX187" fmla="*/ 558449 w 12192000"/>
              <a:gd name="connsiteY187" fmla="*/ 2182346 h 2237474"/>
              <a:gd name="connsiteX188" fmla="*/ 550517 w 12192000"/>
              <a:gd name="connsiteY188" fmla="*/ 2182060 h 2237474"/>
              <a:gd name="connsiteX189" fmla="*/ 550309 w 12192000"/>
              <a:gd name="connsiteY189" fmla="*/ 2181825 h 2237474"/>
              <a:gd name="connsiteX190" fmla="*/ 541836 w 12192000"/>
              <a:gd name="connsiteY190" fmla="*/ 2181063 h 2237474"/>
              <a:gd name="connsiteX191" fmla="*/ 536057 w 12192000"/>
              <a:gd name="connsiteY191" fmla="*/ 2181537 h 2237474"/>
              <a:gd name="connsiteX192" fmla="*/ 520671 w 12192000"/>
              <a:gd name="connsiteY192" fmla="*/ 2180980 h 2237474"/>
              <a:gd name="connsiteX193" fmla="*/ 515024 w 12192000"/>
              <a:gd name="connsiteY193" fmla="*/ 2179258 h 2237474"/>
              <a:gd name="connsiteX194" fmla="*/ 512278 w 12192000"/>
              <a:gd name="connsiteY194" fmla="*/ 2176369 h 2237474"/>
              <a:gd name="connsiteX195" fmla="*/ 480419 w 12192000"/>
              <a:gd name="connsiteY195" fmla="*/ 2167807 h 2237474"/>
              <a:gd name="connsiteX196" fmla="*/ 413835 w 12192000"/>
              <a:gd name="connsiteY196" fmla="*/ 2156783 h 2237474"/>
              <a:gd name="connsiteX197" fmla="*/ 376513 w 12192000"/>
              <a:gd name="connsiteY197" fmla="*/ 2154014 h 2237474"/>
              <a:gd name="connsiteX198" fmla="*/ 273386 w 12192000"/>
              <a:gd name="connsiteY198" fmla="*/ 2142551 h 2237474"/>
              <a:gd name="connsiteX199" fmla="*/ 169207 w 12192000"/>
              <a:gd name="connsiteY199" fmla="*/ 2128100 h 2237474"/>
              <a:gd name="connsiteX200" fmla="*/ 93149 w 12192000"/>
              <a:gd name="connsiteY200" fmla="*/ 2105324 h 2237474"/>
              <a:gd name="connsiteX201" fmla="*/ 88109 w 12192000"/>
              <a:gd name="connsiteY201" fmla="*/ 2106704 h 2237474"/>
              <a:gd name="connsiteX202" fmla="*/ 80022 w 12192000"/>
              <a:gd name="connsiteY202" fmla="*/ 2107254 h 2237474"/>
              <a:gd name="connsiteX203" fmla="*/ 79717 w 12192000"/>
              <a:gd name="connsiteY203" fmla="*/ 2107046 h 2237474"/>
              <a:gd name="connsiteX204" fmla="*/ 72352 w 12192000"/>
              <a:gd name="connsiteY204" fmla="*/ 2107991 h 2237474"/>
              <a:gd name="connsiteX205" fmla="*/ 37645 w 12192000"/>
              <a:gd name="connsiteY205" fmla="*/ 2115401 h 2237474"/>
              <a:gd name="connsiteX206" fmla="*/ 4572 w 12192000"/>
              <a:gd name="connsiteY206" fmla="*/ 2111091 h 2237474"/>
              <a:gd name="connsiteX207" fmla="*/ 0 w 12192000"/>
              <a:gd name="connsiteY207" fmla="*/ 2110468 h 2237474"/>
              <a:gd name="connsiteX208" fmla="*/ 0 w 12192000"/>
              <a:gd name="connsiteY20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05768 w 12192000"/>
              <a:gd name="connsiteY24" fmla="*/ 894610 h 2237474"/>
              <a:gd name="connsiteX25" fmla="*/ 9683005 w 12192000"/>
              <a:gd name="connsiteY25" fmla="*/ 894128 h 2237474"/>
              <a:gd name="connsiteX26" fmla="*/ 9594438 w 12192000"/>
              <a:gd name="connsiteY26" fmla="*/ 919051 h 2237474"/>
              <a:gd name="connsiteX27" fmla="*/ 9577033 w 12192000"/>
              <a:gd name="connsiteY27" fmla="*/ 922857 h 2237474"/>
              <a:gd name="connsiteX28" fmla="*/ 9544189 w 12192000"/>
              <a:gd name="connsiteY28" fmla="*/ 938966 h 2237474"/>
              <a:gd name="connsiteX29" fmla="*/ 9500499 w 12192000"/>
              <a:gd name="connsiteY29" fmla="*/ 954680 h 2237474"/>
              <a:gd name="connsiteX30" fmla="*/ 9428195 w 12192000"/>
              <a:gd name="connsiteY30" fmla="*/ 986225 h 2237474"/>
              <a:gd name="connsiteX31" fmla="*/ 9410017 w 12192000"/>
              <a:gd name="connsiteY31" fmla="*/ 993931 h 2237474"/>
              <a:gd name="connsiteX32" fmla="*/ 9392919 w 12192000"/>
              <a:gd name="connsiteY32" fmla="*/ 994656 h 2237474"/>
              <a:gd name="connsiteX33" fmla="*/ 9278619 w 12192000"/>
              <a:gd name="connsiteY33" fmla="*/ 1011878 h 2237474"/>
              <a:gd name="connsiteX34" fmla="*/ 9268019 w 12192000"/>
              <a:gd name="connsiteY34" fmla="*/ 1007442 h 2237474"/>
              <a:gd name="connsiteX35" fmla="*/ 9234662 w 12192000"/>
              <a:gd name="connsiteY35" fmla="*/ 1023056 h 2237474"/>
              <a:gd name="connsiteX36" fmla="*/ 9181033 w 12192000"/>
              <a:gd name="connsiteY36" fmla="*/ 1037921 h 2237474"/>
              <a:gd name="connsiteX37" fmla="*/ 9155969 w 12192000"/>
              <a:gd name="connsiteY37" fmla="*/ 1046804 h 2237474"/>
              <a:gd name="connsiteX38" fmla="*/ 9133985 w 12192000"/>
              <a:gd name="connsiteY38" fmla="*/ 1046450 h 2237474"/>
              <a:gd name="connsiteX39" fmla="*/ 9012987 w 12192000"/>
              <a:gd name="connsiteY39" fmla="*/ 1061986 h 2237474"/>
              <a:gd name="connsiteX40" fmla="*/ 8968445 w 12192000"/>
              <a:gd name="connsiteY40" fmla="*/ 1052169 h 2237474"/>
              <a:gd name="connsiteX41" fmla="*/ 8958984 w 12192000"/>
              <a:gd name="connsiteY41" fmla="*/ 1057212 h 2237474"/>
              <a:gd name="connsiteX42" fmla="*/ 8886001 w 12192000"/>
              <a:gd name="connsiteY42" fmla="*/ 1067468 h 2237474"/>
              <a:gd name="connsiteX43" fmla="*/ 8838610 w 12192000"/>
              <a:gd name="connsiteY43" fmla="*/ 1075091 h 2237474"/>
              <a:gd name="connsiteX44" fmla="*/ 8750383 w 12192000"/>
              <a:gd name="connsiteY44" fmla="*/ 1097387 h 2237474"/>
              <a:gd name="connsiteX45" fmla="*/ 8665605 w 12192000"/>
              <a:gd name="connsiteY45" fmla="*/ 1110791 h 2237474"/>
              <a:gd name="connsiteX46" fmla="*/ 8584946 w 12192000"/>
              <a:gd name="connsiteY46" fmla="*/ 1135226 h 2237474"/>
              <a:gd name="connsiteX47" fmla="*/ 8460755 w 12192000"/>
              <a:gd name="connsiteY47" fmla="*/ 1203427 h 2237474"/>
              <a:gd name="connsiteX48" fmla="*/ 8419755 w 12192000"/>
              <a:gd name="connsiteY48" fmla="*/ 1216260 h 2237474"/>
              <a:gd name="connsiteX49" fmla="*/ 8411626 w 12192000"/>
              <a:gd name="connsiteY49" fmla="*/ 1214397 h 2237474"/>
              <a:gd name="connsiteX50" fmla="*/ 8363469 w 12192000"/>
              <a:gd name="connsiteY50" fmla="*/ 1246658 h 2237474"/>
              <a:gd name="connsiteX51" fmla="*/ 8275497 w 12192000"/>
              <a:gd name="connsiteY51" fmla="*/ 1264396 h 2237474"/>
              <a:gd name="connsiteX52" fmla="*/ 8206287 w 12192000"/>
              <a:gd name="connsiteY52" fmla="*/ 1273060 h 2237474"/>
              <a:gd name="connsiteX53" fmla="*/ 8168705 w 12192000"/>
              <a:gd name="connsiteY53" fmla="*/ 1279956 h 2237474"/>
              <a:gd name="connsiteX54" fmla="*/ 8139997 w 12192000"/>
              <a:gd name="connsiteY54" fmla="*/ 1282713 h 2237474"/>
              <a:gd name="connsiteX55" fmla="*/ 8074238 w 12192000"/>
              <a:gd name="connsiteY55" fmla="*/ 1301895 h 2237474"/>
              <a:gd name="connsiteX56" fmla="*/ 7968292 w 12192000"/>
              <a:gd name="connsiteY56" fmla="*/ 1338779 h 2237474"/>
              <a:gd name="connsiteX57" fmla="*/ 7902328 w 12192000"/>
              <a:gd name="connsiteY57" fmla="*/ 1345865 h 2237474"/>
              <a:gd name="connsiteX58" fmla="*/ 7875879 w 12192000"/>
              <a:gd name="connsiteY58" fmla="*/ 1345646 h 2237474"/>
              <a:gd name="connsiteX59" fmla="*/ 7840612 w 12192000"/>
              <a:gd name="connsiteY59" fmla="*/ 1369373 h 2237474"/>
              <a:gd name="connsiteX60" fmla="*/ 7786819 w 12192000"/>
              <a:gd name="connsiteY60" fmla="*/ 1378970 h 2237474"/>
              <a:gd name="connsiteX61" fmla="*/ 7548172 w 12192000"/>
              <a:gd name="connsiteY61" fmla="*/ 1417460 h 2237474"/>
              <a:gd name="connsiteX62" fmla="*/ 7483437 w 12192000"/>
              <a:gd name="connsiteY62" fmla="*/ 1478152 h 2237474"/>
              <a:gd name="connsiteX63" fmla="*/ 7377870 w 12192000"/>
              <a:gd name="connsiteY63" fmla="*/ 1523319 h 2237474"/>
              <a:gd name="connsiteX64" fmla="*/ 7230737 w 12192000"/>
              <a:gd name="connsiteY64" fmla="*/ 1562633 h 2237474"/>
              <a:gd name="connsiteX65" fmla="*/ 7224458 w 12192000"/>
              <a:gd name="connsiteY65" fmla="*/ 1573008 h 2237474"/>
              <a:gd name="connsiteX66" fmla="*/ 7183121 w 12192000"/>
              <a:gd name="connsiteY66" fmla="*/ 1595162 h 2237474"/>
              <a:gd name="connsiteX67" fmla="*/ 7164601 w 12192000"/>
              <a:gd name="connsiteY67" fmla="*/ 1606490 h 2237474"/>
              <a:gd name="connsiteX68" fmla="*/ 7092727 w 12192000"/>
              <a:gd name="connsiteY68" fmla="*/ 1623628 h 2237474"/>
              <a:gd name="connsiteX69" fmla="*/ 7031309 w 12192000"/>
              <a:gd name="connsiteY69" fmla="*/ 1619451 h 2237474"/>
              <a:gd name="connsiteX70" fmla="*/ 6999084 w 12192000"/>
              <a:gd name="connsiteY70" fmla="*/ 1634317 h 2237474"/>
              <a:gd name="connsiteX71" fmla="*/ 6992107 w 12192000"/>
              <a:gd name="connsiteY71" fmla="*/ 1636860 h 2237474"/>
              <a:gd name="connsiteX72" fmla="*/ 6900177 w 12192000"/>
              <a:gd name="connsiteY72" fmla="*/ 1636016 h 2237474"/>
              <a:gd name="connsiteX73" fmla="*/ 6795372 w 12192000"/>
              <a:gd name="connsiteY73" fmla="*/ 1644845 h 2237474"/>
              <a:gd name="connsiteX74" fmla="*/ 6692251 w 12192000"/>
              <a:gd name="connsiteY74" fmla="*/ 1656357 h 2237474"/>
              <a:gd name="connsiteX75" fmla="*/ 6655235 w 12192000"/>
              <a:gd name="connsiteY75" fmla="*/ 1661869 h 2237474"/>
              <a:gd name="connsiteX76" fmla="*/ 6554894 w 12192000"/>
              <a:gd name="connsiteY76" fmla="*/ 1664428 h 2237474"/>
              <a:gd name="connsiteX77" fmla="*/ 6516595 w 12192000"/>
              <a:gd name="connsiteY77" fmla="*/ 1667475 h 2237474"/>
              <a:gd name="connsiteX78" fmla="*/ 6508541 w 12192000"/>
              <a:gd name="connsiteY78" fmla="*/ 1668757 h 2237474"/>
              <a:gd name="connsiteX79" fmla="*/ 6471012 w 12192000"/>
              <a:gd name="connsiteY79" fmla="*/ 1678604 h 2237474"/>
              <a:gd name="connsiteX80" fmla="*/ 6364035 w 12192000"/>
              <a:gd name="connsiteY80" fmla="*/ 1667683 h 2237474"/>
              <a:gd name="connsiteX81" fmla="*/ 6280959 w 12192000"/>
              <a:gd name="connsiteY81" fmla="*/ 1689329 h 2237474"/>
              <a:gd name="connsiteX82" fmla="*/ 6243319 w 12192000"/>
              <a:gd name="connsiteY82" fmla="*/ 1695560 h 2237474"/>
              <a:gd name="connsiteX83" fmla="*/ 6098321 w 12192000"/>
              <a:gd name="connsiteY83" fmla="*/ 1721646 h 2237474"/>
              <a:gd name="connsiteX84" fmla="*/ 5880652 w 12192000"/>
              <a:gd name="connsiteY84" fmla="*/ 1779643 h 2237474"/>
              <a:gd name="connsiteX85" fmla="*/ 5785959 w 12192000"/>
              <a:gd name="connsiteY85" fmla="*/ 1775307 h 2237474"/>
              <a:gd name="connsiteX86" fmla="*/ 5643534 w 12192000"/>
              <a:gd name="connsiteY86" fmla="*/ 1802919 h 2237474"/>
              <a:gd name="connsiteX87" fmla="*/ 5518799 w 12192000"/>
              <a:gd name="connsiteY87" fmla="*/ 1818312 h 2237474"/>
              <a:gd name="connsiteX88" fmla="*/ 5505014 w 12192000"/>
              <a:gd name="connsiteY88" fmla="*/ 1819259 h 2237474"/>
              <a:gd name="connsiteX89" fmla="*/ 5453307 w 12192000"/>
              <a:gd name="connsiteY89" fmla="*/ 1815450 h 2237474"/>
              <a:gd name="connsiteX90" fmla="*/ 5364192 w 12192000"/>
              <a:gd name="connsiteY90" fmla="*/ 1826074 h 2237474"/>
              <a:gd name="connsiteX91" fmla="*/ 5350380 w 12192000"/>
              <a:gd name="connsiteY91" fmla="*/ 1830891 h 2237474"/>
              <a:gd name="connsiteX92" fmla="*/ 5259633 w 12192000"/>
              <a:gd name="connsiteY92" fmla="*/ 1837160 h 2237474"/>
              <a:gd name="connsiteX93" fmla="*/ 5197513 w 12192000"/>
              <a:gd name="connsiteY93" fmla="*/ 1844718 h 2237474"/>
              <a:gd name="connsiteX94" fmla="*/ 5168852 w 12192000"/>
              <a:gd name="connsiteY94" fmla="*/ 1844846 h 2237474"/>
              <a:gd name="connsiteX95" fmla="*/ 5114927 w 12192000"/>
              <a:gd name="connsiteY95" fmla="*/ 1847827 h 2237474"/>
              <a:gd name="connsiteX96" fmla="*/ 5108970 w 12192000"/>
              <a:gd name="connsiteY96" fmla="*/ 1847935 h 2237474"/>
              <a:gd name="connsiteX97" fmla="*/ 5067961 w 12192000"/>
              <a:gd name="connsiteY97" fmla="*/ 1845917 h 2237474"/>
              <a:gd name="connsiteX98" fmla="*/ 5007075 w 12192000"/>
              <a:gd name="connsiteY98" fmla="*/ 1838626 h 2237474"/>
              <a:gd name="connsiteX99" fmla="*/ 4944087 w 12192000"/>
              <a:gd name="connsiteY99" fmla="*/ 1823332 h 2237474"/>
              <a:gd name="connsiteX100" fmla="*/ 4907662 w 12192000"/>
              <a:gd name="connsiteY100" fmla="*/ 1816900 h 2237474"/>
              <a:gd name="connsiteX101" fmla="*/ 4882386 w 12192000"/>
              <a:gd name="connsiteY101" fmla="*/ 1809844 h 2237474"/>
              <a:gd name="connsiteX102" fmla="*/ 4811440 w 12192000"/>
              <a:gd name="connsiteY102" fmla="*/ 1804655 h 2237474"/>
              <a:gd name="connsiteX103" fmla="*/ 4691075 w 12192000"/>
              <a:gd name="connsiteY103" fmla="*/ 1801389 h 2237474"/>
              <a:gd name="connsiteX104" fmla="*/ 4611738 w 12192000"/>
              <a:gd name="connsiteY104" fmla="*/ 1776964 h 2237474"/>
              <a:gd name="connsiteX105" fmla="*/ 4560070 w 12192000"/>
              <a:gd name="connsiteY105" fmla="*/ 1785640 h 2237474"/>
              <a:gd name="connsiteX106" fmla="*/ 4536503 w 12192000"/>
              <a:gd name="connsiteY106" fmla="*/ 1785334 h 2237474"/>
              <a:gd name="connsiteX107" fmla="*/ 4513724 w 12192000"/>
              <a:gd name="connsiteY107" fmla="*/ 1791996 h 2237474"/>
              <a:gd name="connsiteX108" fmla="*/ 4459810 w 12192000"/>
              <a:gd name="connsiteY108" fmla="*/ 1797886 h 2237474"/>
              <a:gd name="connsiteX109" fmla="*/ 4379064 w 12192000"/>
              <a:gd name="connsiteY109" fmla="*/ 1817177 h 2237474"/>
              <a:gd name="connsiteX110" fmla="*/ 4319209 w 12192000"/>
              <a:gd name="connsiteY110" fmla="*/ 1834833 h 2237474"/>
              <a:gd name="connsiteX111" fmla="*/ 4290981 w 12192000"/>
              <a:gd name="connsiteY111" fmla="*/ 1839677 h 2237474"/>
              <a:gd name="connsiteX112" fmla="*/ 4285792 w 12192000"/>
              <a:gd name="connsiteY112" fmla="*/ 1836231 h 2237474"/>
              <a:gd name="connsiteX113" fmla="*/ 4238372 w 12192000"/>
              <a:gd name="connsiteY113" fmla="*/ 1851480 h 2237474"/>
              <a:gd name="connsiteX114" fmla="*/ 4232517 w 12192000"/>
              <a:gd name="connsiteY114" fmla="*/ 1852567 h 2237474"/>
              <a:gd name="connsiteX115" fmla="*/ 4191732 w 12192000"/>
              <a:gd name="connsiteY115" fmla="*/ 1857328 h 2237474"/>
              <a:gd name="connsiteX116" fmla="*/ 4065532 w 12192000"/>
              <a:gd name="connsiteY116" fmla="*/ 1855477 h 2237474"/>
              <a:gd name="connsiteX117" fmla="*/ 4028460 w 12192000"/>
              <a:gd name="connsiteY117" fmla="*/ 1855137 h 2237474"/>
              <a:gd name="connsiteX118" fmla="*/ 4002267 w 12192000"/>
              <a:gd name="connsiteY118" fmla="*/ 1852352 h 2237474"/>
              <a:gd name="connsiteX119" fmla="*/ 3931396 w 12192000"/>
              <a:gd name="connsiteY119" fmla="*/ 1858915 h 2237474"/>
              <a:gd name="connsiteX120" fmla="*/ 3812162 w 12192000"/>
              <a:gd name="connsiteY120" fmla="*/ 1875501 h 2237474"/>
              <a:gd name="connsiteX121" fmla="*/ 3729530 w 12192000"/>
              <a:gd name="connsiteY121" fmla="*/ 1864513 h 2237474"/>
              <a:gd name="connsiteX122" fmla="*/ 3680177 w 12192000"/>
              <a:gd name="connsiteY122" fmla="*/ 1881552 h 2237474"/>
              <a:gd name="connsiteX123" fmla="*/ 3567259 w 12192000"/>
              <a:gd name="connsiteY123" fmla="*/ 1893482 h 2237474"/>
              <a:gd name="connsiteX124" fmla="*/ 3405770 w 12192000"/>
              <a:gd name="connsiteY124" fmla="*/ 1904591 h 2237474"/>
              <a:gd name="connsiteX125" fmla="*/ 3280097 w 12192000"/>
              <a:gd name="connsiteY125" fmla="*/ 1919610 h 2237474"/>
              <a:gd name="connsiteX126" fmla="*/ 3123424 w 12192000"/>
              <a:gd name="connsiteY126" fmla="*/ 1952930 h 2237474"/>
              <a:gd name="connsiteX127" fmla="*/ 3009910 w 12192000"/>
              <a:gd name="connsiteY127" fmla="*/ 1957866 h 2237474"/>
              <a:gd name="connsiteX128" fmla="*/ 2995934 w 12192000"/>
              <a:gd name="connsiteY128" fmla="*/ 1967085 h 2237474"/>
              <a:gd name="connsiteX129" fmla="*/ 2980071 w 12192000"/>
              <a:gd name="connsiteY129" fmla="*/ 1972988 h 2237474"/>
              <a:gd name="connsiteX130" fmla="*/ 2978094 w 12192000"/>
              <a:gd name="connsiteY130" fmla="*/ 1972369 h 2237474"/>
              <a:gd name="connsiteX131" fmla="*/ 2942858 w 12192000"/>
              <a:gd name="connsiteY131" fmla="*/ 1981367 h 2237474"/>
              <a:gd name="connsiteX132" fmla="*/ 2875436 w 12192000"/>
              <a:gd name="connsiteY132" fmla="*/ 1996977 h 2237474"/>
              <a:gd name="connsiteX133" fmla="*/ 2874892 w 12192000"/>
              <a:gd name="connsiteY133" fmla="*/ 1996085 h 2237474"/>
              <a:gd name="connsiteX134" fmla="*/ 2864145 w 12192000"/>
              <a:gd name="connsiteY134" fmla="*/ 1994061 h 2237474"/>
              <a:gd name="connsiteX135" fmla="*/ 2843662 w 12192000"/>
              <a:gd name="connsiteY135" fmla="*/ 1992498 h 2237474"/>
              <a:gd name="connsiteX136" fmla="*/ 2796128 w 12192000"/>
              <a:gd name="connsiteY136" fmla="*/ 1976403 h 2237474"/>
              <a:gd name="connsiteX137" fmla="*/ 2756784 w 12192000"/>
              <a:gd name="connsiteY137" fmla="*/ 1985116 h 2237474"/>
              <a:gd name="connsiteX138" fmla="*/ 2748833 w 12192000"/>
              <a:gd name="connsiteY138" fmla="*/ 1986323 h 2237474"/>
              <a:gd name="connsiteX139" fmla="*/ 2748661 w 12192000"/>
              <a:gd name="connsiteY139" fmla="*/ 1986122 h 2237474"/>
              <a:gd name="connsiteX140" fmla="*/ 2740251 w 12192000"/>
              <a:gd name="connsiteY140" fmla="*/ 1986946 h 2237474"/>
              <a:gd name="connsiteX141" fmla="*/ 2718916 w 12192000"/>
              <a:gd name="connsiteY141" fmla="*/ 1990867 h 2237474"/>
              <a:gd name="connsiteX142" fmla="*/ 2713522 w 12192000"/>
              <a:gd name="connsiteY142" fmla="*/ 1990173 h 2237474"/>
              <a:gd name="connsiteX143" fmla="*/ 2680597 w 12192000"/>
              <a:gd name="connsiteY143" fmla="*/ 1984996 h 2237474"/>
              <a:gd name="connsiteX144" fmla="*/ 2578178 w 12192000"/>
              <a:gd name="connsiteY144" fmla="*/ 1990531 h 2237474"/>
              <a:gd name="connsiteX145" fmla="*/ 2476147 w 12192000"/>
              <a:gd name="connsiteY145" fmla="*/ 1998305 h 2237474"/>
              <a:gd name="connsiteX146" fmla="*/ 2373568 w 12192000"/>
              <a:gd name="connsiteY146" fmla="*/ 2003219 h 2237474"/>
              <a:gd name="connsiteX147" fmla="*/ 2321399 w 12192000"/>
              <a:gd name="connsiteY147" fmla="*/ 1989467 h 2237474"/>
              <a:gd name="connsiteX148" fmla="*/ 2315525 w 12192000"/>
              <a:gd name="connsiteY148" fmla="*/ 1989708 h 2237474"/>
              <a:gd name="connsiteX149" fmla="*/ 2300792 w 12192000"/>
              <a:gd name="connsiteY149" fmla="*/ 1994290 h 2237474"/>
              <a:gd name="connsiteX150" fmla="*/ 2295469 w 12192000"/>
              <a:gd name="connsiteY150" fmla="*/ 1996659 h 2237474"/>
              <a:gd name="connsiteX151" fmla="*/ 2287219 w 12192000"/>
              <a:gd name="connsiteY151" fmla="*/ 1998750 h 2237474"/>
              <a:gd name="connsiteX152" fmla="*/ 2286948 w 12192000"/>
              <a:gd name="connsiteY152" fmla="*/ 1998596 h 2237474"/>
              <a:gd name="connsiteX153" fmla="*/ 2243069 w 12192000"/>
              <a:gd name="connsiteY153" fmla="*/ 2015111 h 2237474"/>
              <a:gd name="connsiteX154" fmla="*/ 2186609 w 12192000"/>
              <a:gd name="connsiteY154" fmla="*/ 2008263 h 2237474"/>
              <a:gd name="connsiteX155" fmla="*/ 2164831 w 12192000"/>
              <a:gd name="connsiteY155" fmla="*/ 2010143 h 2237474"/>
              <a:gd name="connsiteX156" fmla="*/ 2152836 w 12192000"/>
              <a:gd name="connsiteY156" fmla="*/ 2010048 h 2237474"/>
              <a:gd name="connsiteX157" fmla="*/ 2117102 w 12192000"/>
              <a:gd name="connsiteY157" fmla="*/ 2023004 h 2237474"/>
              <a:gd name="connsiteX158" fmla="*/ 2111935 w 12192000"/>
              <a:gd name="connsiteY158" fmla="*/ 2023163 h 2237474"/>
              <a:gd name="connsiteX159" fmla="*/ 2089991 w 12192000"/>
              <a:gd name="connsiteY159" fmla="*/ 2034193 h 2237474"/>
              <a:gd name="connsiteX160" fmla="*/ 2058061 w 12192000"/>
              <a:gd name="connsiteY160" fmla="*/ 2047942 h 2237474"/>
              <a:gd name="connsiteX161" fmla="*/ 2055737 w 12192000"/>
              <a:gd name="connsiteY161" fmla="*/ 2047704 h 2237474"/>
              <a:gd name="connsiteX162" fmla="*/ 2042244 w 12192000"/>
              <a:gd name="connsiteY162" fmla="*/ 2055560 h 2237474"/>
              <a:gd name="connsiteX163" fmla="*/ 1976224 w 12192000"/>
              <a:gd name="connsiteY163" fmla="*/ 2074257 h 2237474"/>
              <a:gd name="connsiteX164" fmla="*/ 1877728 w 12192000"/>
              <a:gd name="connsiteY164" fmla="*/ 2101004 h 2237474"/>
              <a:gd name="connsiteX165" fmla="*/ 1759056 w 12192000"/>
              <a:gd name="connsiteY165" fmla="*/ 2125608 h 2237474"/>
              <a:gd name="connsiteX166" fmla="*/ 1637948 w 12192000"/>
              <a:gd name="connsiteY166" fmla="*/ 2172597 h 2237474"/>
              <a:gd name="connsiteX167" fmla="*/ 1434549 w 12192000"/>
              <a:gd name="connsiteY167" fmla="*/ 2234522 h 2237474"/>
              <a:gd name="connsiteX168" fmla="*/ 1398481 w 12192000"/>
              <a:gd name="connsiteY168" fmla="*/ 2237074 h 2237474"/>
              <a:gd name="connsiteX169" fmla="*/ 1398407 w 12192000"/>
              <a:gd name="connsiteY169" fmla="*/ 2237095 h 2237474"/>
              <a:gd name="connsiteX170" fmla="*/ 1370962 w 12192000"/>
              <a:gd name="connsiteY170" fmla="*/ 2237474 h 2237474"/>
              <a:gd name="connsiteX171" fmla="*/ 1356367 w 12192000"/>
              <a:gd name="connsiteY171" fmla="*/ 2235089 h 2237474"/>
              <a:gd name="connsiteX172" fmla="*/ 1324828 w 12192000"/>
              <a:gd name="connsiteY172" fmla="*/ 2231968 h 2237474"/>
              <a:gd name="connsiteX173" fmla="*/ 1297744 w 12192000"/>
              <a:gd name="connsiteY173" fmla="*/ 2235849 h 2237474"/>
              <a:gd name="connsiteX174" fmla="*/ 1286236 w 12192000"/>
              <a:gd name="connsiteY174" fmla="*/ 2233135 h 2237474"/>
              <a:gd name="connsiteX175" fmla="*/ 1283504 w 12192000"/>
              <a:gd name="connsiteY175" fmla="*/ 2233797 h 2237474"/>
              <a:gd name="connsiteX176" fmla="*/ 1279765 w 12192000"/>
              <a:gd name="connsiteY176" fmla="*/ 2229639 h 2237474"/>
              <a:gd name="connsiteX177" fmla="*/ 1195347 w 12192000"/>
              <a:gd name="connsiteY177" fmla="*/ 2212354 h 2237474"/>
              <a:gd name="connsiteX178" fmla="*/ 970251 w 12192000"/>
              <a:gd name="connsiteY178" fmla="*/ 2221029 h 2237474"/>
              <a:gd name="connsiteX179" fmla="*/ 812914 w 12192000"/>
              <a:gd name="connsiteY179" fmla="*/ 2202752 h 2237474"/>
              <a:gd name="connsiteX180" fmla="*/ 800195 w 12192000"/>
              <a:gd name="connsiteY180" fmla="*/ 2209407 h 2237474"/>
              <a:gd name="connsiteX181" fmla="*/ 784978 w 12192000"/>
              <a:gd name="connsiteY181" fmla="*/ 2212360 h 2237474"/>
              <a:gd name="connsiteX182" fmla="*/ 681987 w 12192000"/>
              <a:gd name="connsiteY182" fmla="*/ 2216757 h 2237474"/>
              <a:gd name="connsiteX183" fmla="*/ 669923 w 12192000"/>
              <a:gd name="connsiteY183" fmla="*/ 2211682 h 2237474"/>
              <a:gd name="connsiteX184" fmla="*/ 648680 w 12192000"/>
              <a:gd name="connsiteY184" fmla="*/ 2206229 h 2237474"/>
              <a:gd name="connsiteX185" fmla="*/ 597225 w 12192000"/>
              <a:gd name="connsiteY185" fmla="*/ 2180999 h 2237474"/>
              <a:gd name="connsiteX186" fmla="*/ 558449 w 12192000"/>
              <a:gd name="connsiteY186" fmla="*/ 2182346 h 2237474"/>
              <a:gd name="connsiteX187" fmla="*/ 550517 w 12192000"/>
              <a:gd name="connsiteY187" fmla="*/ 2182060 h 2237474"/>
              <a:gd name="connsiteX188" fmla="*/ 550309 w 12192000"/>
              <a:gd name="connsiteY188" fmla="*/ 2181825 h 2237474"/>
              <a:gd name="connsiteX189" fmla="*/ 541836 w 12192000"/>
              <a:gd name="connsiteY189" fmla="*/ 2181063 h 2237474"/>
              <a:gd name="connsiteX190" fmla="*/ 536057 w 12192000"/>
              <a:gd name="connsiteY190" fmla="*/ 2181537 h 2237474"/>
              <a:gd name="connsiteX191" fmla="*/ 520671 w 12192000"/>
              <a:gd name="connsiteY191" fmla="*/ 2180980 h 2237474"/>
              <a:gd name="connsiteX192" fmla="*/ 515024 w 12192000"/>
              <a:gd name="connsiteY192" fmla="*/ 2179258 h 2237474"/>
              <a:gd name="connsiteX193" fmla="*/ 512278 w 12192000"/>
              <a:gd name="connsiteY193" fmla="*/ 2176369 h 2237474"/>
              <a:gd name="connsiteX194" fmla="*/ 480419 w 12192000"/>
              <a:gd name="connsiteY194" fmla="*/ 2167807 h 2237474"/>
              <a:gd name="connsiteX195" fmla="*/ 413835 w 12192000"/>
              <a:gd name="connsiteY195" fmla="*/ 2156783 h 2237474"/>
              <a:gd name="connsiteX196" fmla="*/ 376513 w 12192000"/>
              <a:gd name="connsiteY196" fmla="*/ 2154014 h 2237474"/>
              <a:gd name="connsiteX197" fmla="*/ 273386 w 12192000"/>
              <a:gd name="connsiteY197" fmla="*/ 2142551 h 2237474"/>
              <a:gd name="connsiteX198" fmla="*/ 169207 w 12192000"/>
              <a:gd name="connsiteY198" fmla="*/ 2128100 h 2237474"/>
              <a:gd name="connsiteX199" fmla="*/ 93149 w 12192000"/>
              <a:gd name="connsiteY199" fmla="*/ 2105324 h 2237474"/>
              <a:gd name="connsiteX200" fmla="*/ 88109 w 12192000"/>
              <a:gd name="connsiteY200" fmla="*/ 2106704 h 2237474"/>
              <a:gd name="connsiteX201" fmla="*/ 80022 w 12192000"/>
              <a:gd name="connsiteY201" fmla="*/ 2107254 h 2237474"/>
              <a:gd name="connsiteX202" fmla="*/ 79717 w 12192000"/>
              <a:gd name="connsiteY202" fmla="*/ 2107046 h 2237474"/>
              <a:gd name="connsiteX203" fmla="*/ 72352 w 12192000"/>
              <a:gd name="connsiteY203" fmla="*/ 2107991 h 2237474"/>
              <a:gd name="connsiteX204" fmla="*/ 37645 w 12192000"/>
              <a:gd name="connsiteY204" fmla="*/ 2115401 h 2237474"/>
              <a:gd name="connsiteX205" fmla="*/ 4572 w 12192000"/>
              <a:gd name="connsiteY205" fmla="*/ 2111091 h 2237474"/>
              <a:gd name="connsiteX206" fmla="*/ 0 w 12192000"/>
              <a:gd name="connsiteY206" fmla="*/ 2110468 h 2237474"/>
              <a:gd name="connsiteX207" fmla="*/ 0 w 12192000"/>
              <a:gd name="connsiteY20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67091 w 12192000"/>
              <a:gd name="connsiteY23" fmla="*/ 870550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834800 w 12192000"/>
              <a:gd name="connsiteY7" fmla="*/ 747840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92107 w 12192000"/>
              <a:gd name="connsiteY68" fmla="*/ 1636860 h 2237474"/>
              <a:gd name="connsiteX69" fmla="*/ 6900177 w 12192000"/>
              <a:gd name="connsiteY69" fmla="*/ 1636016 h 2237474"/>
              <a:gd name="connsiteX70" fmla="*/ 6795372 w 12192000"/>
              <a:gd name="connsiteY70" fmla="*/ 1644845 h 2237474"/>
              <a:gd name="connsiteX71" fmla="*/ 6692251 w 12192000"/>
              <a:gd name="connsiteY71" fmla="*/ 1656357 h 2237474"/>
              <a:gd name="connsiteX72" fmla="*/ 6655235 w 12192000"/>
              <a:gd name="connsiteY72" fmla="*/ 1661869 h 2237474"/>
              <a:gd name="connsiteX73" fmla="*/ 6554894 w 12192000"/>
              <a:gd name="connsiteY73" fmla="*/ 1664428 h 2237474"/>
              <a:gd name="connsiteX74" fmla="*/ 6516595 w 12192000"/>
              <a:gd name="connsiteY74" fmla="*/ 1667475 h 2237474"/>
              <a:gd name="connsiteX75" fmla="*/ 6508541 w 12192000"/>
              <a:gd name="connsiteY75" fmla="*/ 1668757 h 2237474"/>
              <a:gd name="connsiteX76" fmla="*/ 6471012 w 12192000"/>
              <a:gd name="connsiteY76" fmla="*/ 1678604 h 2237474"/>
              <a:gd name="connsiteX77" fmla="*/ 6364035 w 12192000"/>
              <a:gd name="connsiteY77" fmla="*/ 1667683 h 2237474"/>
              <a:gd name="connsiteX78" fmla="*/ 6280959 w 12192000"/>
              <a:gd name="connsiteY78" fmla="*/ 1689329 h 2237474"/>
              <a:gd name="connsiteX79" fmla="*/ 6243319 w 12192000"/>
              <a:gd name="connsiteY79" fmla="*/ 1695560 h 2237474"/>
              <a:gd name="connsiteX80" fmla="*/ 6098321 w 12192000"/>
              <a:gd name="connsiteY80" fmla="*/ 1721646 h 2237474"/>
              <a:gd name="connsiteX81" fmla="*/ 5880652 w 12192000"/>
              <a:gd name="connsiteY81" fmla="*/ 1779643 h 2237474"/>
              <a:gd name="connsiteX82" fmla="*/ 5785959 w 12192000"/>
              <a:gd name="connsiteY82" fmla="*/ 1775307 h 2237474"/>
              <a:gd name="connsiteX83" fmla="*/ 5643534 w 12192000"/>
              <a:gd name="connsiteY83" fmla="*/ 1802919 h 2237474"/>
              <a:gd name="connsiteX84" fmla="*/ 5518799 w 12192000"/>
              <a:gd name="connsiteY84" fmla="*/ 1818312 h 2237474"/>
              <a:gd name="connsiteX85" fmla="*/ 5505014 w 12192000"/>
              <a:gd name="connsiteY85" fmla="*/ 1819259 h 2237474"/>
              <a:gd name="connsiteX86" fmla="*/ 5453307 w 12192000"/>
              <a:gd name="connsiteY86" fmla="*/ 1815450 h 2237474"/>
              <a:gd name="connsiteX87" fmla="*/ 5364192 w 12192000"/>
              <a:gd name="connsiteY87" fmla="*/ 1826074 h 2237474"/>
              <a:gd name="connsiteX88" fmla="*/ 5350380 w 12192000"/>
              <a:gd name="connsiteY88" fmla="*/ 1830891 h 2237474"/>
              <a:gd name="connsiteX89" fmla="*/ 5259633 w 12192000"/>
              <a:gd name="connsiteY89" fmla="*/ 1837160 h 2237474"/>
              <a:gd name="connsiteX90" fmla="*/ 5197513 w 12192000"/>
              <a:gd name="connsiteY90" fmla="*/ 1844718 h 2237474"/>
              <a:gd name="connsiteX91" fmla="*/ 5168852 w 12192000"/>
              <a:gd name="connsiteY91" fmla="*/ 1844846 h 2237474"/>
              <a:gd name="connsiteX92" fmla="*/ 5114927 w 12192000"/>
              <a:gd name="connsiteY92" fmla="*/ 1847827 h 2237474"/>
              <a:gd name="connsiteX93" fmla="*/ 5108970 w 12192000"/>
              <a:gd name="connsiteY93" fmla="*/ 1847935 h 2237474"/>
              <a:gd name="connsiteX94" fmla="*/ 5067961 w 12192000"/>
              <a:gd name="connsiteY94" fmla="*/ 1845917 h 2237474"/>
              <a:gd name="connsiteX95" fmla="*/ 5007075 w 12192000"/>
              <a:gd name="connsiteY95" fmla="*/ 1838626 h 2237474"/>
              <a:gd name="connsiteX96" fmla="*/ 4944087 w 12192000"/>
              <a:gd name="connsiteY96" fmla="*/ 1823332 h 2237474"/>
              <a:gd name="connsiteX97" fmla="*/ 4907662 w 12192000"/>
              <a:gd name="connsiteY97" fmla="*/ 1816900 h 2237474"/>
              <a:gd name="connsiteX98" fmla="*/ 4882386 w 12192000"/>
              <a:gd name="connsiteY98" fmla="*/ 1809844 h 2237474"/>
              <a:gd name="connsiteX99" fmla="*/ 4811440 w 12192000"/>
              <a:gd name="connsiteY99" fmla="*/ 1804655 h 2237474"/>
              <a:gd name="connsiteX100" fmla="*/ 4691075 w 12192000"/>
              <a:gd name="connsiteY100" fmla="*/ 1801389 h 2237474"/>
              <a:gd name="connsiteX101" fmla="*/ 4611738 w 12192000"/>
              <a:gd name="connsiteY101" fmla="*/ 1776964 h 2237474"/>
              <a:gd name="connsiteX102" fmla="*/ 4560070 w 12192000"/>
              <a:gd name="connsiteY102" fmla="*/ 1785640 h 2237474"/>
              <a:gd name="connsiteX103" fmla="*/ 4536503 w 12192000"/>
              <a:gd name="connsiteY103" fmla="*/ 1785334 h 2237474"/>
              <a:gd name="connsiteX104" fmla="*/ 4513724 w 12192000"/>
              <a:gd name="connsiteY104" fmla="*/ 1791996 h 2237474"/>
              <a:gd name="connsiteX105" fmla="*/ 4459810 w 12192000"/>
              <a:gd name="connsiteY105" fmla="*/ 1797886 h 2237474"/>
              <a:gd name="connsiteX106" fmla="*/ 4379064 w 12192000"/>
              <a:gd name="connsiteY106" fmla="*/ 1817177 h 2237474"/>
              <a:gd name="connsiteX107" fmla="*/ 4319209 w 12192000"/>
              <a:gd name="connsiteY107" fmla="*/ 1834833 h 2237474"/>
              <a:gd name="connsiteX108" fmla="*/ 4290981 w 12192000"/>
              <a:gd name="connsiteY108" fmla="*/ 1839677 h 2237474"/>
              <a:gd name="connsiteX109" fmla="*/ 4285792 w 12192000"/>
              <a:gd name="connsiteY109" fmla="*/ 1836231 h 2237474"/>
              <a:gd name="connsiteX110" fmla="*/ 4238372 w 12192000"/>
              <a:gd name="connsiteY110" fmla="*/ 1851480 h 2237474"/>
              <a:gd name="connsiteX111" fmla="*/ 4232517 w 12192000"/>
              <a:gd name="connsiteY111" fmla="*/ 1852567 h 2237474"/>
              <a:gd name="connsiteX112" fmla="*/ 4191732 w 12192000"/>
              <a:gd name="connsiteY112" fmla="*/ 1857328 h 2237474"/>
              <a:gd name="connsiteX113" fmla="*/ 4065532 w 12192000"/>
              <a:gd name="connsiteY113" fmla="*/ 1855477 h 2237474"/>
              <a:gd name="connsiteX114" fmla="*/ 4028460 w 12192000"/>
              <a:gd name="connsiteY114" fmla="*/ 1855137 h 2237474"/>
              <a:gd name="connsiteX115" fmla="*/ 4002267 w 12192000"/>
              <a:gd name="connsiteY115" fmla="*/ 1852352 h 2237474"/>
              <a:gd name="connsiteX116" fmla="*/ 3931396 w 12192000"/>
              <a:gd name="connsiteY116" fmla="*/ 1858915 h 2237474"/>
              <a:gd name="connsiteX117" fmla="*/ 3812162 w 12192000"/>
              <a:gd name="connsiteY117" fmla="*/ 1875501 h 2237474"/>
              <a:gd name="connsiteX118" fmla="*/ 3729530 w 12192000"/>
              <a:gd name="connsiteY118" fmla="*/ 1864513 h 2237474"/>
              <a:gd name="connsiteX119" fmla="*/ 3680177 w 12192000"/>
              <a:gd name="connsiteY119" fmla="*/ 1881552 h 2237474"/>
              <a:gd name="connsiteX120" fmla="*/ 3567259 w 12192000"/>
              <a:gd name="connsiteY120" fmla="*/ 1893482 h 2237474"/>
              <a:gd name="connsiteX121" fmla="*/ 3405770 w 12192000"/>
              <a:gd name="connsiteY121" fmla="*/ 1904591 h 2237474"/>
              <a:gd name="connsiteX122" fmla="*/ 3280097 w 12192000"/>
              <a:gd name="connsiteY122" fmla="*/ 1919610 h 2237474"/>
              <a:gd name="connsiteX123" fmla="*/ 3123424 w 12192000"/>
              <a:gd name="connsiteY123" fmla="*/ 1952930 h 2237474"/>
              <a:gd name="connsiteX124" fmla="*/ 3009910 w 12192000"/>
              <a:gd name="connsiteY124" fmla="*/ 1957866 h 2237474"/>
              <a:gd name="connsiteX125" fmla="*/ 2995934 w 12192000"/>
              <a:gd name="connsiteY125" fmla="*/ 1967085 h 2237474"/>
              <a:gd name="connsiteX126" fmla="*/ 2980071 w 12192000"/>
              <a:gd name="connsiteY126" fmla="*/ 1972988 h 2237474"/>
              <a:gd name="connsiteX127" fmla="*/ 2978094 w 12192000"/>
              <a:gd name="connsiteY127" fmla="*/ 1972369 h 2237474"/>
              <a:gd name="connsiteX128" fmla="*/ 2942858 w 12192000"/>
              <a:gd name="connsiteY128" fmla="*/ 1981367 h 2237474"/>
              <a:gd name="connsiteX129" fmla="*/ 2875436 w 12192000"/>
              <a:gd name="connsiteY129" fmla="*/ 1996977 h 2237474"/>
              <a:gd name="connsiteX130" fmla="*/ 2874892 w 12192000"/>
              <a:gd name="connsiteY130" fmla="*/ 1996085 h 2237474"/>
              <a:gd name="connsiteX131" fmla="*/ 2864145 w 12192000"/>
              <a:gd name="connsiteY131" fmla="*/ 1994061 h 2237474"/>
              <a:gd name="connsiteX132" fmla="*/ 2843662 w 12192000"/>
              <a:gd name="connsiteY132" fmla="*/ 1992498 h 2237474"/>
              <a:gd name="connsiteX133" fmla="*/ 2796128 w 12192000"/>
              <a:gd name="connsiteY133" fmla="*/ 1976403 h 2237474"/>
              <a:gd name="connsiteX134" fmla="*/ 2756784 w 12192000"/>
              <a:gd name="connsiteY134" fmla="*/ 1985116 h 2237474"/>
              <a:gd name="connsiteX135" fmla="*/ 2748833 w 12192000"/>
              <a:gd name="connsiteY135" fmla="*/ 1986323 h 2237474"/>
              <a:gd name="connsiteX136" fmla="*/ 2748661 w 12192000"/>
              <a:gd name="connsiteY136" fmla="*/ 1986122 h 2237474"/>
              <a:gd name="connsiteX137" fmla="*/ 2740251 w 12192000"/>
              <a:gd name="connsiteY137" fmla="*/ 1986946 h 2237474"/>
              <a:gd name="connsiteX138" fmla="*/ 2718916 w 12192000"/>
              <a:gd name="connsiteY138" fmla="*/ 1990867 h 2237474"/>
              <a:gd name="connsiteX139" fmla="*/ 2713522 w 12192000"/>
              <a:gd name="connsiteY139" fmla="*/ 1990173 h 2237474"/>
              <a:gd name="connsiteX140" fmla="*/ 2680597 w 12192000"/>
              <a:gd name="connsiteY140" fmla="*/ 1984996 h 2237474"/>
              <a:gd name="connsiteX141" fmla="*/ 2578178 w 12192000"/>
              <a:gd name="connsiteY141" fmla="*/ 1990531 h 2237474"/>
              <a:gd name="connsiteX142" fmla="*/ 2476147 w 12192000"/>
              <a:gd name="connsiteY142" fmla="*/ 1998305 h 2237474"/>
              <a:gd name="connsiteX143" fmla="*/ 2373568 w 12192000"/>
              <a:gd name="connsiteY143" fmla="*/ 2003219 h 2237474"/>
              <a:gd name="connsiteX144" fmla="*/ 2321399 w 12192000"/>
              <a:gd name="connsiteY144" fmla="*/ 1989467 h 2237474"/>
              <a:gd name="connsiteX145" fmla="*/ 2315525 w 12192000"/>
              <a:gd name="connsiteY145" fmla="*/ 1989708 h 2237474"/>
              <a:gd name="connsiteX146" fmla="*/ 2300792 w 12192000"/>
              <a:gd name="connsiteY146" fmla="*/ 1994290 h 2237474"/>
              <a:gd name="connsiteX147" fmla="*/ 2295469 w 12192000"/>
              <a:gd name="connsiteY147" fmla="*/ 1996659 h 2237474"/>
              <a:gd name="connsiteX148" fmla="*/ 2287219 w 12192000"/>
              <a:gd name="connsiteY148" fmla="*/ 1998750 h 2237474"/>
              <a:gd name="connsiteX149" fmla="*/ 2286948 w 12192000"/>
              <a:gd name="connsiteY149" fmla="*/ 1998596 h 2237474"/>
              <a:gd name="connsiteX150" fmla="*/ 2243069 w 12192000"/>
              <a:gd name="connsiteY150" fmla="*/ 2015111 h 2237474"/>
              <a:gd name="connsiteX151" fmla="*/ 2186609 w 12192000"/>
              <a:gd name="connsiteY151" fmla="*/ 2008263 h 2237474"/>
              <a:gd name="connsiteX152" fmla="*/ 2164831 w 12192000"/>
              <a:gd name="connsiteY152" fmla="*/ 2010143 h 2237474"/>
              <a:gd name="connsiteX153" fmla="*/ 2152836 w 12192000"/>
              <a:gd name="connsiteY153" fmla="*/ 2010048 h 2237474"/>
              <a:gd name="connsiteX154" fmla="*/ 2117102 w 12192000"/>
              <a:gd name="connsiteY154" fmla="*/ 2023004 h 2237474"/>
              <a:gd name="connsiteX155" fmla="*/ 2111935 w 12192000"/>
              <a:gd name="connsiteY155" fmla="*/ 2023163 h 2237474"/>
              <a:gd name="connsiteX156" fmla="*/ 2089991 w 12192000"/>
              <a:gd name="connsiteY156" fmla="*/ 2034193 h 2237474"/>
              <a:gd name="connsiteX157" fmla="*/ 2058061 w 12192000"/>
              <a:gd name="connsiteY157" fmla="*/ 2047942 h 2237474"/>
              <a:gd name="connsiteX158" fmla="*/ 2055737 w 12192000"/>
              <a:gd name="connsiteY158" fmla="*/ 2047704 h 2237474"/>
              <a:gd name="connsiteX159" fmla="*/ 2042244 w 12192000"/>
              <a:gd name="connsiteY159" fmla="*/ 2055560 h 2237474"/>
              <a:gd name="connsiteX160" fmla="*/ 1976224 w 12192000"/>
              <a:gd name="connsiteY160" fmla="*/ 2074257 h 2237474"/>
              <a:gd name="connsiteX161" fmla="*/ 1877728 w 12192000"/>
              <a:gd name="connsiteY161" fmla="*/ 2101004 h 2237474"/>
              <a:gd name="connsiteX162" fmla="*/ 1759056 w 12192000"/>
              <a:gd name="connsiteY162" fmla="*/ 2125608 h 2237474"/>
              <a:gd name="connsiteX163" fmla="*/ 1637948 w 12192000"/>
              <a:gd name="connsiteY163" fmla="*/ 2172597 h 2237474"/>
              <a:gd name="connsiteX164" fmla="*/ 1434549 w 12192000"/>
              <a:gd name="connsiteY164" fmla="*/ 2234522 h 2237474"/>
              <a:gd name="connsiteX165" fmla="*/ 1398481 w 12192000"/>
              <a:gd name="connsiteY165" fmla="*/ 2237074 h 2237474"/>
              <a:gd name="connsiteX166" fmla="*/ 1398407 w 12192000"/>
              <a:gd name="connsiteY166" fmla="*/ 2237095 h 2237474"/>
              <a:gd name="connsiteX167" fmla="*/ 1370962 w 12192000"/>
              <a:gd name="connsiteY167" fmla="*/ 2237474 h 2237474"/>
              <a:gd name="connsiteX168" fmla="*/ 1356367 w 12192000"/>
              <a:gd name="connsiteY168" fmla="*/ 2235089 h 2237474"/>
              <a:gd name="connsiteX169" fmla="*/ 1324828 w 12192000"/>
              <a:gd name="connsiteY169" fmla="*/ 2231968 h 2237474"/>
              <a:gd name="connsiteX170" fmla="*/ 1297744 w 12192000"/>
              <a:gd name="connsiteY170" fmla="*/ 2235849 h 2237474"/>
              <a:gd name="connsiteX171" fmla="*/ 1286236 w 12192000"/>
              <a:gd name="connsiteY171" fmla="*/ 2233135 h 2237474"/>
              <a:gd name="connsiteX172" fmla="*/ 1283504 w 12192000"/>
              <a:gd name="connsiteY172" fmla="*/ 2233797 h 2237474"/>
              <a:gd name="connsiteX173" fmla="*/ 1279765 w 12192000"/>
              <a:gd name="connsiteY173" fmla="*/ 2229639 h 2237474"/>
              <a:gd name="connsiteX174" fmla="*/ 1195347 w 12192000"/>
              <a:gd name="connsiteY174" fmla="*/ 2212354 h 2237474"/>
              <a:gd name="connsiteX175" fmla="*/ 970251 w 12192000"/>
              <a:gd name="connsiteY175" fmla="*/ 2221029 h 2237474"/>
              <a:gd name="connsiteX176" fmla="*/ 812914 w 12192000"/>
              <a:gd name="connsiteY176" fmla="*/ 2202752 h 2237474"/>
              <a:gd name="connsiteX177" fmla="*/ 800195 w 12192000"/>
              <a:gd name="connsiteY177" fmla="*/ 2209407 h 2237474"/>
              <a:gd name="connsiteX178" fmla="*/ 784978 w 12192000"/>
              <a:gd name="connsiteY178" fmla="*/ 2212360 h 2237474"/>
              <a:gd name="connsiteX179" fmla="*/ 681987 w 12192000"/>
              <a:gd name="connsiteY179" fmla="*/ 2216757 h 2237474"/>
              <a:gd name="connsiteX180" fmla="*/ 669923 w 12192000"/>
              <a:gd name="connsiteY180" fmla="*/ 2211682 h 2237474"/>
              <a:gd name="connsiteX181" fmla="*/ 648680 w 12192000"/>
              <a:gd name="connsiteY181" fmla="*/ 2206229 h 2237474"/>
              <a:gd name="connsiteX182" fmla="*/ 597225 w 12192000"/>
              <a:gd name="connsiteY182" fmla="*/ 2180999 h 2237474"/>
              <a:gd name="connsiteX183" fmla="*/ 558449 w 12192000"/>
              <a:gd name="connsiteY183" fmla="*/ 2182346 h 2237474"/>
              <a:gd name="connsiteX184" fmla="*/ 550517 w 12192000"/>
              <a:gd name="connsiteY184" fmla="*/ 2182060 h 2237474"/>
              <a:gd name="connsiteX185" fmla="*/ 550309 w 12192000"/>
              <a:gd name="connsiteY185" fmla="*/ 2181825 h 2237474"/>
              <a:gd name="connsiteX186" fmla="*/ 541836 w 12192000"/>
              <a:gd name="connsiteY186" fmla="*/ 2181063 h 2237474"/>
              <a:gd name="connsiteX187" fmla="*/ 536057 w 12192000"/>
              <a:gd name="connsiteY187" fmla="*/ 2181537 h 2237474"/>
              <a:gd name="connsiteX188" fmla="*/ 520671 w 12192000"/>
              <a:gd name="connsiteY188" fmla="*/ 2180980 h 2237474"/>
              <a:gd name="connsiteX189" fmla="*/ 515024 w 12192000"/>
              <a:gd name="connsiteY189" fmla="*/ 2179258 h 2237474"/>
              <a:gd name="connsiteX190" fmla="*/ 512278 w 12192000"/>
              <a:gd name="connsiteY190" fmla="*/ 2176369 h 2237474"/>
              <a:gd name="connsiteX191" fmla="*/ 480419 w 12192000"/>
              <a:gd name="connsiteY191" fmla="*/ 2167807 h 2237474"/>
              <a:gd name="connsiteX192" fmla="*/ 413835 w 12192000"/>
              <a:gd name="connsiteY192" fmla="*/ 2156783 h 2237474"/>
              <a:gd name="connsiteX193" fmla="*/ 376513 w 12192000"/>
              <a:gd name="connsiteY193" fmla="*/ 2154014 h 2237474"/>
              <a:gd name="connsiteX194" fmla="*/ 273386 w 12192000"/>
              <a:gd name="connsiteY194" fmla="*/ 2142551 h 2237474"/>
              <a:gd name="connsiteX195" fmla="*/ 169207 w 12192000"/>
              <a:gd name="connsiteY195" fmla="*/ 2128100 h 2237474"/>
              <a:gd name="connsiteX196" fmla="*/ 93149 w 12192000"/>
              <a:gd name="connsiteY196" fmla="*/ 2105324 h 2237474"/>
              <a:gd name="connsiteX197" fmla="*/ 88109 w 12192000"/>
              <a:gd name="connsiteY197" fmla="*/ 2106704 h 2237474"/>
              <a:gd name="connsiteX198" fmla="*/ 80022 w 12192000"/>
              <a:gd name="connsiteY198" fmla="*/ 2107254 h 2237474"/>
              <a:gd name="connsiteX199" fmla="*/ 79717 w 12192000"/>
              <a:gd name="connsiteY199" fmla="*/ 2107046 h 2237474"/>
              <a:gd name="connsiteX200" fmla="*/ 72352 w 12192000"/>
              <a:gd name="connsiteY200" fmla="*/ 2107991 h 2237474"/>
              <a:gd name="connsiteX201" fmla="*/ 37645 w 12192000"/>
              <a:gd name="connsiteY201" fmla="*/ 2115401 h 2237474"/>
              <a:gd name="connsiteX202" fmla="*/ 4572 w 12192000"/>
              <a:gd name="connsiteY202" fmla="*/ 2111091 h 2237474"/>
              <a:gd name="connsiteX203" fmla="*/ 0 w 12192000"/>
              <a:gd name="connsiteY203" fmla="*/ 2110468 h 2237474"/>
              <a:gd name="connsiteX204" fmla="*/ 0 w 12192000"/>
              <a:gd name="connsiteY20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00177 w 12192000"/>
              <a:gd name="connsiteY68" fmla="*/ 1636016 h 2237474"/>
              <a:gd name="connsiteX69" fmla="*/ 6795372 w 12192000"/>
              <a:gd name="connsiteY69" fmla="*/ 1644845 h 2237474"/>
              <a:gd name="connsiteX70" fmla="*/ 6692251 w 12192000"/>
              <a:gd name="connsiteY70" fmla="*/ 1656357 h 2237474"/>
              <a:gd name="connsiteX71" fmla="*/ 6655235 w 12192000"/>
              <a:gd name="connsiteY71" fmla="*/ 1661869 h 2237474"/>
              <a:gd name="connsiteX72" fmla="*/ 6554894 w 12192000"/>
              <a:gd name="connsiteY72" fmla="*/ 1664428 h 2237474"/>
              <a:gd name="connsiteX73" fmla="*/ 6516595 w 12192000"/>
              <a:gd name="connsiteY73" fmla="*/ 1667475 h 2237474"/>
              <a:gd name="connsiteX74" fmla="*/ 6508541 w 12192000"/>
              <a:gd name="connsiteY74" fmla="*/ 1668757 h 2237474"/>
              <a:gd name="connsiteX75" fmla="*/ 6471012 w 12192000"/>
              <a:gd name="connsiteY75" fmla="*/ 1678604 h 2237474"/>
              <a:gd name="connsiteX76" fmla="*/ 6364035 w 12192000"/>
              <a:gd name="connsiteY76" fmla="*/ 1667683 h 2237474"/>
              <a:gd name="connsiteX77" fmla="*/ 6280959 w 12192000"/>
              <a:gd name="connsiteY77" fmla="*/ 1689329 h 2237474"/>
              <a:gd name="connsiteX78" fmla="*/ 6243319 w 12192000"/>
              <a:gd name="connsiteY78" fmla="*/ 1695560 h 2237474"/>
              <a:gd name="connsiteX79" fmla="*/ 6098321 w 12192000"/>
              <a:gd name="connsiteY79" fmla="*/ 1721646 h 2237474"/>
              <a:gd name="connsiteX80" fmla="*/ 5880652 w 12192000"/>
              <a:gd name="connsiteY80" fmla="*/ 1779643 h 2237474"/>
              <a:gd name="connsiteX81" fmla="*/ 5785959 w 12192000"/>
              <a:gd name="connsiteY81" fmla="*/ 1775307 h 2237474"/>
              <a:gd name="connsiteX82" fmla="*/ 5643534 w 12192000"/>
              <a:gd name="connsiteY82" fmla="*/ 1802919 h 2237474"/>
              <a:gd name="connsiteX83" fmla="*/ 5518799 w 12192000"/>
              <a:gd name="connsiteY83" fmla="*/ 1818312 h 2237474"/>
              <a:gd name="connsiteX84" fmla="*/ 5505014 w 12192000"/>
              <a:gd name="connsiteY84" fmla="*/ 1819259 h 2237474"/>
              <a:gd name="connsiteX85" fmla="*/ 5453307 w 12192000"/>
              <a:gd name="connsiteY85" fmla="*/ 1815450 h 2237474"/>
              <a:gd name="connsiteX86" fmla="*/ 5364192 w 12192000"/>
              <a:gd name="connsiteY86" fmla="*/ 1826074 h 2237474"/>
              <a:gd name="connsiteX87" fmla="*/ 5350380 w 12192000"/>
              <a:gd name="connsiteY87" fmla="*/ 1830891 h 2237474"/>
              <a:gd name="connsiteX88" fmla="*/ 5259633 w 12192000"/>
              <a:gd name="connsiteY88" fmla="*/ 1837160 h 2237474"/>
              <a:gd name="connsiteX89" fmla="*/ 5197513 w 12192000"/>
              <a:gd name="connsiteY89" fmla="*/ 1844718 h 2237474"/>
              <a:gd name="connsiteX90" fmla="*/ 5168852 w 12192000"/>
              <a:gd name="connsiteY90" fmla="*/ 1844846 h 2237474"/>
              <a:gd name="connsiteX91" fmla="*/ 5114927 w 12192000"/>
              <a:gd name="connsiteY91" fmla="*/ 1847827 h 2237474"/>
              <a:gd name="connsiteX92" fmla="*/ 5108970 w 12192000"/>
              <a:gd name="connsiteY92" fmla="*/ 1847935 h 2237474"/>
              <a:gd name="connsiteX93" fmla="*/ 5067961 w 12192000"/>
              <a:gd name="connsiteY93" fmla="*/ 1845917 h 2237474"/>
              <a:gd name="connsiteX94" fmla="*/ 5007075 w 12192000"/>
              <a:gd name="connsiteY94" fmla="*/ 1838626 h 2237474"/>
              <a:gd name="connsiteX95" fmla="*/ 4944087 w 12192000"/>
              <a:gd name="connsiteY95" fmla="*/ 1823332 h 2237474"/>
              <a:gd name="connsiteX96" fmla="*/ 4907662 w 12192000"/>
              <a:gd name="connsiteY96" fmla="*/ 1816900 h 2237474"/>
              <a:gd name="connsiteX97" fmla="*/ 4882386 w 12192000"/>
              <a:gd name="connsiteY97" fmla="*/ 1809844 h 2237474"/>
              <a:gd name="connsiteX98" fmla="*/ 4811440 w 12192000"/>
              <a:gd name="connsiteY98" fmla="*/ 1804655 h 2237474"/>
              <a:gd name="connsiteX99" fmla="*/ 4691075 w 12192000"/>
              <a:gd name="connsiteY99" fmla="*/ 1801389 h 2237474"/>
              <a:gd name="connsiteX100" fmla="*/ 4611738 w 12192000"/>
              <a:gd name="connsiteY100" fmla="*/ 1776964 h 2237474"/>
              <a:gd name="connsiteX101" fmla="*/ 4560070 w 12192000"/>
              <a:gd name="connsiteY101" fmla="*/ 1785640 h 2237474"/>
              <a:gd name="connsiteX102" fmla="*/ 4536503 w 12192000"/>
              <a:gd name="connsiteY102" fmla="*/ 1785334 h 2237474"/>
              <a:gd name="connsiteX103" fmla="*/ 4513724 w 12192000"/>
              <a:gd name="connsiteY103" fmla="*/ 1791996 h 2237474"/>
              <a:gd name="connsiteX104" fmla="*/ 4459810 w 12192000"/>
              <a:gd name="connsiteY104" fmla="*/ 1797886 h 2237474"/>
              <a:gd name="connsiteX105" fmla="*/ 4379064 w 12192000"/>
              <a:gd name="connsiteY105" fmla="*/ 1817177 h 2237474"/>
              <a:gd name="connsiteX106" fmla="*/ 4319209 w 12192000"/>
              <a:gd name="connsiteY106" fmla="*/ 1834833 h 2237474"/>
              <a:gd name="connsiteX107" fmla="*/ 4290981 w 12192000"/>
              <a:gd name="connsiteY107" fmla="*/ 1839677 h 2237474"/>
              <a:gd name="connsiteX108" fmla="*/ 4285792 w 12192000"/>
              <a:gd name="connsiteY108" fmla="*/ 1836231 h 2237474"/>
              <a:gd name="connsiteX109" fmla="*/ 4238372 w 12192000"/>
              <a:gd name="connsiteY109" fmla="*/ 1851480 h 2237474"/>
              <a:gd name="connsiteX110" fmla="*/ 4232517 w 12192000"/>
              <a:gd name="connsiteY110" fmla="*/ 1852567 h 2237474"/>
              <a:gd name="connsiteX111" fmla="*/ 4191732 w 12192000"/>
              <a:gd name="connsiteY111" fmla="*/ 1857328 h 2237474"/>
              <a:gd name="connsiteX112" fmla="*/ 4065532 w 12192000"/>
              <a:gd name="connsiteY112" fmla="*/ 1855477 h 2237474"/>
              <a:gd name="connsiteX113" fmla="*/ 4028460 w 12192000"/>
              <a:gd name="connsiteY113" fmla="*/ 1855137 h 2237474"/>
              <a:gd name="connsiteX114" fmla="*/ 4002267 w 12192000"/>
              <a:gd name="connsiteY114" fmla="*/ 1852352 h 2237474"/>
              <a:gd name="connsiteX115" fmla="*/ 3931396 w 12192000"/>
              <a:gd name="connsiteY115" fmla="*/ 1858915 h 2237474"/>
              <a:gd name="connsiteX116" fmla="*/ 3812162 w 12192000"/>
              <a:gd name="connsiteY116" fmla="*/ 1875501 h 2237474"/>
              <a:gd name="connsiteX117" fmla="*/ 3729530 w 12192000"/>
              <a:gd name="connsiteY117" fmla="*/ 1864513 h 2237474"/>
              <a:gd name="connsiteX118" fmla="*/ 3680177 w 12192000"/>
              <a:gd name="connsiteY118" fmla="*/ 1881552 h 2237474"/>
              <a:gd name="connsiteX119" fmla="*/ 3567259 w 12192000"/>
              <a:gd name="connsiteY119" fmla="*/ 1893482 h 2237474"/>
              <a:gd name="connsiteX120" fmla="*/ 3405770 w 12192000"/>
              <a:gd name="connsiteY120" fmla="*/ 1904591 h 2237474"/>
              <a:gd name="connsiteX121" fmla="*/ 3280097 w 12192000"/>
              <a:gd name="connsiteY121" fmla="*/ 1919610 h 2237474"/>
              <a:gd name="connsiteX122" fmla="*/ 3123424 w 12192000"/>
              <a:gd name="connsiteY122" fmla="*/ 1952930 h 2237474"/>
              <a:gd name="connsiteX123" fmla="*/ 3009910 w 12192000"/>
              <a:gd name="connsiteY123" fmla="*/ 1957866 h 2237474"/>
              <a:gd name="connsiteX124" fmla="*/ 2995934 w 12192000"/>
              <a:gd name="connsiteY124" fmla="*/ 1967085 h 2237474"/>
              <a:gd name="connsiteX125" fmla="*/ 2980071 w 12192000"/>
              <a:gd name="connsiteY125" fmla="*/ 1972988 h 2237474"/>
              <a:gd name="connsiteX126" fmla="*/ 2978094 w 12192000"/>
              <a:gd name="connsiteY126" fmla="*/ 1972369 h 2237474"/>
              <a:gd name="connsiteX127" fmla="*/ 2942858 w 12192000"/>
              <a:gd name="connsiteY127" fmla="*/ 1981367 h 2237474"/>
              <a:gd name="connsiteX128" fmla="*/ 2875436 w 12192000"/>
              <a:gd name="connsiteY128" fmla="*/ 1996977 h 2237474"/>
              <a:gd name="connsiteX129" fmla="*/ 2874892 w 12192000"/>
              <a:gd name="connsiteY129" fmla="*/ 1996085 h 2237474"/>
              <a:gd name="connsiteX130" fmla="*/ 2864145 w 12192000"/>
              <a:gd name="connsiteY130" fmla="*/ 1994061 h 2237474"/>
              <a:gd name="connsiteX131" fmla="*/ 2843662 w 12192000"/>
              <a:gd name="connsiteY131" fmla="*/ 1992498 h 2237474"/>
              <a:gd name="connsiteX132" fmla="*/ 2796128 w 12192000"/>
              <a:gd name="connsiteY132" fmla="*/ 1976403 h 2237474"/>
              <a:gd name="connsiteX133" fmla="*/ 2756784 w 12192000"/>
              <a:gd name="connsiteY133" fmla="*/ 1985116 h 2237474"/>
              <a:gd name="connsiteX134" fmla="*/ 2748833 w 12192000"/>
              <a:gd name="connsiteY134" fmla="*/ 1986323 h 2237474"/>
              <a:gd name="connsiteX135" fmla="*/ 2748661 w 12192000"/>
              <a:gd name="connsiteY135" fmla="*/ 1986122 h 2237474"/>
              <a:gd name="connsiteX136" fmla="*/ 2740251 w 12192000"/>
              <a:gd name="connsiteY136" fmla="*/ 1986946 h 2237474"/>
              <a:gd name="connsiteX137" fmla="*/ 2718916 w 12192000"/>
              <a:gd name="connsiteY137" fmla="*/ 1990867 h 2237474"/>
              <a:gd name="connsiteX138" fmla="*/ 2713522 w 12192000"/>
              <a:gd name="connsiteY138" fmla="*/ 1990173 h 2237474"/>
              <a:gd name="connsiteX139" fmla="*/ 2680597 w 12192000"/>
              <a:gd name="connsiteY139" fmla="*/ 1984996 h 2237474"/>
              <a:gd name="connsiteX140" fmla="*/ 2578178 w 12192000"/>
              <a:gd name="connsiteY140" fmla="*/ 1990531 h 2237474"/>
              <a:gd name="connsiteX141" fmla="*/ 2476147 w 12192000"/>
              <a:gd name="connsiteY141" fmla="*/ 1998305 h 2237474"/>
              <a:gd name="connsiteX142" fmla="*/ 2373568 w 12192000"/>
              <a:gd name="connsiteY142" fmla="*/ 2003219 h 2237474"/>
              <a:gd name="connsiteX143" fmla="*/ 2321399 w 12192000"/>
              <a:gd name="connsiteY143" fmla="*/ 1989467 h 2237474"/>
              <a:gd name="connsiteX144" fmla="*/ 2315525 w 12192000"/>
              <a:gd name="connsiteY144" fmla="*/ 1989708 h 2237474"/>
              <a:gd name="connsiteX145" fmla="*/ 2300792 w 12192000"/>
              <a:gd name="connsiteY145" fmla="*/ 1994290 h 2237474"/>
              <a:gd name="connsiteX146" fmla="*/ 2295469 w 12192000"/>
              <a:gd name="connsiteY146" fmla="*/ 1996659 h 2237474"/>
              <a:gd name="connsiteX147" fmla="*/ 2287219 w 12192000"/>
              <a:gd name="connsiteY147" fmla="*/ 1998750 h 2237474"/>
              <a:gd name="connsiteX148" fmla="*/ 2286948 w 12192000"/>
              <a:gd name="connsiteY148" fmla="*/ 1998596 h 2237474"/>
              <a:gd name="connsiteX149" fmla="*/ 2243069 w 12192000"/>
              <a:gd name="connsiteY149" fmla="*/ 2015111 h 2237474"/>
              <a:gd name="connsiteX150" fmla="*/ 2186609 w 12192000"/>
              <a:gd name="connsiteY150" fmla="*/ 2008263 h 2237474"/>
              <a:gd name="connsiteX151" fmla="*/ 2164831 w 12192000"/>
              <a:gd name="connsiteY151" fmla="*/ 2010143 h 2237474"/>
              <a:gd name="connsiteX152" fmla="*/ 2152836 w 12192000"/>
              <a:gd name="connsiteY152" fmla="*/ 2010048 h 2237474"/>
              <a:gd name="connsiteX153" fmla="*/ 2117102 w 12192000"/>
              <a:gd name="connsiteY153" fmla="*/ 2023004 h 2237474"/>
              <a:gd name="connsiteX154" fmla="*/ 2111935 w 12192000"/>
              <a:gd name="connsiteY154" fmla="*/ 2023163 h 2237474"/>
              <a:gd name="connsiteX155" fmla="*/ 2089991 w 12192000"/>
              <a:gd name="connsiteY155" fmla="*/ 2034193 h 2237474"/>
              <a:gd name="connsiteX156" fmla="*/ 2058061 w 12192000"/>
              <a:gd name="connsiteY156" fmla="*/ 2047942 h 2237474"/>
              <a:gd name="connsiteX157" fmla="*/ 2055737 w 12192000"/>
              <a:gd name="connsiteY157" fmla="*/ 2047704 h 2237474"/>
              <a:gd name="connsiteX158" fmla="*/ 2042244 w 12192000"/>
              <a:gd name="connsiteY158" fmla="*/ 2055560 h 2237474"/>
              <a:gd name="connsiteX159" fmla="*/ 1976224 w 12192000"/>
              <a:gd name="connsiteY159" fmla="*/ 2074257 h 2237474"/>
              <a:gd name="connsiteX160" fmla="*/ 1877728 w 12192000"/>
              <a:gd name="connsiteY160" fmla="*/ 2101004 h 2237474"/>
              <a:gd name="connsiteX161" fmla="*/ 1759056 w 12192000"/>
              <a:gd name="connsiteY161" fmla="*/ 2125608 h 2237474"/>
              <a:gd name="connsiteX162" fmla="*/ 1637948 w 12192000"/>
              <a:gd name="connsiteY162" fmla="*/ 2172597 h 2237474"/>
              <a:gd name="connsiteX163" fmla="*/ 1434549 w 12192000"/>
              <a:gd name="connsiteY163" fmla="*/ 2234522 h 2237474"/>
              <a:gd name="connsiteX164" fmla="*/ 1398481 w 12192000"/>
              <a:gd name="connsiteY164" fmla="*/ 2237074 h 2237474"/>
              <a:gd name="connsiteX165" fmla="*/ 1398407 w 12192000"/>
              <a:gd name="connsiteY165" fmla="*/ 2237095 h 2237474"/>
              <a:gd name="connsiteX166" fmla="*/ 1370962 w 12192000"/>
              <a:gd name="connsiteY166" fmla="*/ 2237474 h 2237474"/>
              <a:gd name="connsiteX167" fmla="*/ 1356367 w 12192000"/>
              <a:gd name="connsiteY167" fmla="*/ 2235089 h 2237474"/>
              <a:gd name="connsiteX168" fmla="*/ 1324828 w 12192000"/>
              <a:gd name="connsiteY168" fmla="*/ 2231968 h 2237474"/>
              <a:gd name="connsiteX169" fmla="*/ 1297744 w 12192000"/>
              <a:gd name="connsiteY169" fmla="*/ 2235849 h 2237474"/>
              <a:gd name="connsiteX170" fmla="*/ 1286236 w 12192000"/>
              <a:gd name="connsiteY170" fmla="*/ 2233135 h 2237474"/>
              <a:gd name="connsiteX171" fmla="*/ 1283504 w 12192000"/>
              <a:gd name="connsiteY171" fmla="*/ 2233797 h 2237474"/>
              <a:gd name="connsiteX172" fmla="*/ 1279765 w 12192000"/>
              <a:gd name="connsiteY172" fmla="*/ 2229639 h 2237474"/>
              <a:gd name="connsiteX173" fmla="*/ 1195347 w 12192000"/>
              <a:gd name="connsiteY173" fmla="*/ 2212354 h 2237474"/>
              <a:gd name="connsiteX174" fmla="*/ 970251 w 12192000"/>
              <a:gd name="connsiteY174" fmla="*/ 2221029 h 2237474"/>
              <a:gd name="connsiteX175" fmla="*/ 812914 w 12192000"/>
              <a:gd name="connsiteY175" fmla="*/ 2202752 h 2237474"/>
              <a:gd name="connsiteX176" fmla="*/ 800195 w 12192000"/>
              <a:gd name="connsiteY176" fmla="*/ 2209407 h 2237474"/>
              <a:gd name="connsiteX177" fmla="*/ 784978 w 12192000"/>
              <a:gd name="connsiteY177" fmla="*/ 2212360 h 2237474"/>
              <a:gd name="connsiteX178" fmla="*/ 681987 w 12192000"/>
              <a:gd name="connsiteY178" fmla="*/ 2216757 h 2237474"/>
              <a:gd name="connsiteX179" fmla="*/ 669923 w 12192000"/>
              <a:gd name="connsiteY179" fmla="*/ 2211682 h 2237474"/>
              <a:gd name="connsiteX180" fmla="*/ 648680 w 12192000"/>
              <a:gd name="connsiteY180" fmla="*/ 2206229 h 2237474"/>
              <a:gd name="connsiteX181" fmla="*/ 597225 w 12192000"/>
              <a:gd name="connsiteY181" fmla="*/ 2180999 h 2237474"/>
              <a:gd name="connsiteX182" fmla="*/ 558449 w 12192000"/>
              <a:gd name="connsiteY182" fmla="*/ 2182346 h 2237474"/>
              <a:gd name="connsiteX183" fmla="*/ 550517 w 12192000"/>
              <a:gd name="connsiteY183" fmla="*/ 2182060 h 2237474"/>
              <a:gd name="connsiteX184" fmla="*/ 550309 w 12192000"/>
              <a:gd name="connsiteY184" fmla="*/ 2181825 h 2237474"/>
              <a:gd name="connsiteX185" fmla="*/ 541836 w 12192000"/>
              <a:gd name="connsiteY185" fmla="*/ 2181063 h 2237474"/>
              <a:gd name="connsiteX186" fmla="*/ 536057 w 12192000"/>
              <a:gd name="connsiteY186" fmla="*/ 2181537 h 2237474"/>
              <a:gd name="connsiteX187" fmla="*/ 520671 w 12192000"/>
              <a:gd name="connsiteY187" fmla="*/ 2180980 h 2237474"/>
              <a:gd name="connsiteX188" fmla="*/ 515024 w 12192000"/>
              <a:gd name="connsiteY188" fmla="*/ 2179258 h 2237474"/>
              <a:gd name="connsiteX189" fmla="*/ 512278 w 12192000"/>
              <a:gd name="connsiteY189" fmla="*/ 2176369 h 2237474"/>
              <a:gd name="connsiteX190" fmla="*/ 480419 w 12192000"/>
              <a:gd name="connsiteY190" fmla="*/ 2167807 h 2237474"/>
              <a:gd name="connsiteX191" fmla="*/ 413835 w 12192000"/>
              <a:gd name="connsiteY191" fmla="*/ 2156783 h 2237474"/>
              <a:gd name="connsiteX192" fmla="*/ 376513 w 12192000"/>
              <a:gd name="connsiteY192" fmla="*/ 2154014 h 2237474"/>
              <a:gd name="connsiteX193" fmla="*/ 273386 w 12192000"/>
              <a:gd name="connsiteY193" fmla="*/ 2142551 h 2237474"/>
              <a:gd name="connsiteX194" fmla="*/ 169207 w 12192000"/>
              <a:gd name="connsiteY194" fmla="*/ 2128100 h 2237474"/>
              <a:gd name="connsiteX195" fmla="*/ 93149 w 12192000"/>
              <a:gd name="connsiteY195" fmla="*/ 2105324 h 2237474"/>
              <a:gd name="connsiteX196" fmla="*/ 88109 w 12192000"/>
              <a:gd name="connsiteY196" fmla="*/ 2106704 h 2237474"/>
              <a:gd name="connsiteX197" fmla="*/ 80022 w 12192000"/>
              <a:gd name="connsiteY197" fmla="*/ 2107254 h 2237474"/>
              <a:gd name="connsiteX198" fmla="*/ 79717 w 12192000"/>
              <a:gd name="connsiteY198" fmla="*/ 2107046 h 2237474"/>
              <a:gd name="connsiteX199" fmla="*/ 72352 w 12192000"/>
              <a:gd name="connsiteY199" fmla="*/ 2107991 h 2237474"/>
              <a:gd name="connsiteX200" fmla="*/ 37645 w 12192000"/>
              <a:gd name="connsiteY200" fmla="*/ 2115401 h 2237474"/>
              <a:gd name="connsiteX201" fmla="*/ 4572 w 12192000"/>
              <a:gd name="connsiteY201" fmla="*/ 2111091 h 2237474"/>
              <a:gd name="connsiteX202" fmla="*/ 0 w 12192000"/>
              <a:gd name="connsiteY202" fmla="*/ 2110468 h 2237474"/>
              <a:gd name="connsiteX203" fmla="*/ 0 w 12192000"/>
              <a:gd name="connsiteY20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97513 w 12192000"/>
              <a:gd name="connsiteY87" fmla="*/ 1844718 h 2237474"/>
              <a:gd name="connsiteX88" fmla="*/ 5168852 w 12192000"/>
              <a:gd name="connsiteY88" fmla="*/ 1844846 h 2237474"/>
              <a:gd name="connsiteX89" fmla="*/ 5114927 w 12192000"/>
              <a:gd name="connsiteY89" fmla="*/ 1847827 h 2237474"/>
              <a:gd name="connsiteX90" fmla="*/ 5108970 w 12192000"/>
              <a:gd name="connsiteY90" fmla="*/ 1847935 h 2237474"/>
              <a:gd name="connsiteX91" fmla="*/ 5067961 w 12192000"/>
              <a:gd name="connsiteY91" fmla="*/ 1845917 h 2237474"/>
              <a:gd name="connsiteX92" fmla="*/ 5007075 w 12192000"/>
              <a:gd name="connsiteY92" fmla="*/ 1838626 h 2237474"/>
              <a:gd name="connsiteX93" fmla="*/ 4944087 w 12192000"/>
              <a:gd name="connsiteY93" fmla="*/ 1823332 h 2237474"/>
              <a:gd name="connsiteX94" fmla="*/ 4907662 w 12192000"/>
              <a:gd name="connsiteY94" fmla="*/ 1816900 h 2237474"/>
              <a:gd name="connsiteX95" fmla="*/ 4882386 w 12192000"/>
              <a:gd name="connsiteY95" fmla="*/ 1809844 h 2237474"/>
              <a:gd name="connsiteX96" fmla="*/ 4811440 w 12192000"/>
              <a:gd name="connsiteY96" fmla="*/ 1804655 h 2237474"/>
              <a:gd name="connsiteX97" fmla="*/ 4691075 w 12192000"/>
              <a:gd name="connsiteY97" fmla="*/ 1801389 h 2237474"/>
              <a:gd name="connsiteX98" fmla="*/ 4611738 w 12192000"/>
              <a:gd name="connsiteY98" fmla="*/ 1776964 h 2237474"/>
              <a:gd name="connsiteX99" fmla="*/ 4560070 w 12192000"/>
              <a:gd name="connsiteY99" fmla="*/ 1785640 h 2237474"/>
              <a:gd name="connsiteX100" fmla="*/ 4536503 w 12192000"/>
              <a:gd name="connsiteY100" fmla="*/ 1785334 h 2237474"/>
              <a:gd name="connsiteX101" fmla="*/ 4513724 w 12192000"/>
              <a:gd name="connsiteY101" fmla="*/ 1791996 h 2237474"/>
              <a:gd name="connsiteX102" fmla="*/ 4459810 w 12192000"/>
              <a:gd name="connsiteY102" fmla="*/ 1797886 h 2237474"/>
              <a:gd name="connsiteX103" fmla="*/ 4379064 w 12192000"/>
              <a:gd name="connsiteY103" fmla="*/ 1817177 h 2237474"/>
              <a:gd name="connsiteX104" fmla="*/ 4319209 w 12192000"/>
              <a:gd name="connsiteY104" fmla="*/ 1834833 h 2237474"/>
              <a:gd name="connsiteX105" fmla="*/ 4290981 w 12192000"/>
              <a:gd name="connsiteY105" fmla="*/ 1839677 h 2237474"/>
              <a:gd name="connsiteX106" fmla="*/ 4285792 w 12192000"/>
              <a:gd name="connsiteY106" fmla="*/ 1836231 h 2237474"/>
              <a:gd name="connsiteX107" fmla="*/ 4238372 w 12192000"/>
              <a:gd name="connsiteY107" fmla="*/ 1851480 h 2237474"/>
              <a:gd name="connsiteX108" fmla="*/ 4232517 w 12192000"/>
              <a:gd name="connsiteY108" fmla="*/ 1852567 h 2237474"/>
              <a:gd name="connsiteX109" fmla="*/ 4191732 w 12192000"/>
              <a:gd name="connsiteY109" fmla="*/ 1857328 h 2237474"/>
              <a:gd name="connsiteX110" fmla="*/ 4065532 w 12192000"/>
              <a:gd name="connsiteY110" fmla="*/ 1855477 h 2237474"/>
              <a:gd name="connsiteX111" fmla="*/ 4028460 w 12192000"/>
              <a:gd name="connsiteY111" fmla="*/ 1855137 h 2237474"/>
              <a:gd name="connsiteX112" fmla="*/ 4002267 w 12192000"/>
              <a:gd name="connsiteY112" fmla="*/ 1852352 h 2237474"/>
              <a:gd name="connsiteX113" fmla="*/ 3931396 w 12192000"/>
              <a:gd name="connsiteY113" fmla="*/ 1858915 h 2237474"/>
              <a:gd name="connsiteX114" fmla="*/ 3812162 w 12192000"/>
              <a:gd name="connsiteY114" fmla="*/ 1875501 h 2237474"/>
              <a:gd name="connsiteX115" fmla="*/ 3729530 w 12192000"/>
              <a:gd name="connsiteY115" fmla="*/ 1864513 h 2237474"/>
              <a:gd name="connsiteX116" fmla="*/ 3680177 w 12192000"/>
              <a:gd name="connsiteY116" fmla="*/ 1881552 h 2237474"/>
              <a:gd name="connsiteX117" fmla="*/ 3567259 w 12192000"/>
              <a:gd name="connsiteY117" fmla="*/ 1893482 h 2237474"/>
              <a:gd name="connsiteX118" fmla="*/ 3405770 w 12192000"/>
              <a:gd name="connsiteY118" fmla="*/ 1904591 h 2237474"/>
              <a:gd name="connsiteX119" fmla="*/ 3280097 w 12192000"/>
              <a:gd name="connsiteY119" fmla="*/ 1919610 h 2237474"/>
              <a:gd name="connsiteX120" fmla="*/ 3123424 w 12192000"/>
              <a:gd name="connsiteY120" fmla="*/ 1952930 h 2237474"/>
              <a:gd name="connsiteX121" fmla="*/ 3009910 w 12192000"/>
              <a:gd name="connsiteY121" fmla="*/ 1957866 h 2237474"/>
              <a:gd name="connsiteX122" fmla="*/ 2995934 w 12192000"/>
              <a:gd name="connsiteY122" fmla="*/ 1967085 h 2237474"/>
              <a:gd name="connsiteX123" fmla="*/ 2980071 w 12192000"/>
              <a:gd name="connsiteY123" fmla="*/ 1972988 h 2237474"/>
              <a:gd name="connsiteX124" fmla="*/ 2978094 w 12192000"/>
              <a:gd name="connsiteY124" fmla="*/ 1972369 h 2237474"/>
              <a:gd name="connsiteX125" fmla="*/ 2942858 w 12192000"/>
              <a:gd name="connsiteY125" fmla="*/ 1981367 h 2237474"/>
              <a:gd name="connsiteX126" fmla="*/ 2875436 w 12192000"/>
              <a:gd name="connsiteY126" fmla="*/ 1996977 h 2237474"/>
              <a:gd name="connsiteX127" fmla="*/ 2874892 w 12192000"/>
              <a:gd name="connsiteY127" fmla="*/ 1996085 h 2237474"/>
              <a:gd name="connsiteX128" fmla="*/ 2864145 w 12192000"/>
              <a:gd name="connsiteY128" fmla="*/ 1994061 h 2237474"/>
              <a:gd name="connsiteX129" fmla="*/ 2843662 w 12192000"/>
              <a:gd name="connsiteY129" fmla="*/ 1992498 h 2237474"/>
              <a:gd name="connsiteX130" fmla="*/ 2796128 w 12192000"/>
              <a:gd name="connsiteY130" fmla="*/ 1976403 h 2237474"/>
              <a:gd name="connsiteX131" fmla="*/ 2756784 w 12192000"/>
              <a:gd name="connsiteY131" fmla="*/ 1985116 h 2237474"/>
              <a:gd name="connsiteX132" fmla="*/ 2748833 w 12192000"/>
              <a:gd name="connsiteY132" fmla="*/ 1986323 h 2237474"/>
              <a:gd name="connsiteX133" fmla="*/ 2748661 w 12192000"/>
              <a:gd name="connsiteY133" fmla="*/ 1986122 h 2237474"/>
              <a:gd name="connsiteX134" fmla="*/ 2740251 w 12192000"/>
              <a:gd name="connsiteY134" fmla="*/ 1986946 h 2237474"/>
              <a:gd name="connsiteX135" fmla="*/ 2718916 w 12192000"/>
              <a:gd name="connsiteY135" fmla="*/ 1990867 h 2237474"/>
              <a:gd name="connsiteX136" fmla="*/ 2713522 w 12192000"/>
              <a:gd name="connsiteY136" fmla="*/ 1990173 h 2237474"/>
              <a:gd name="connsiteX137" fmla="*/ 2680597 w 12192000"/>
              <a:gd name="connsiteY137" fmla="*/ 1984996 h 2237474"/>
              <a:gd name="connsiteX138" fmla="*/ 2578178 w 12192000"/>
              <a:gd name="connsiteY138" fmla="*/ 1990531 h 2237474"/>
              <a:gd name="connsiteX139" fmla="*/ 2476147 w 12192000"/>
              <a:gd name="connsiteY139" fmla="*/ 1998305 h 2237474"/>
              <a:gd name="connsiteX140" fmla="*/ 2373568 w 12192000"/>
              <a:gd name="connsiteY140" fmla="*/ 2003219 h 2237474"/>
              <a:gd name="connsiteX141" fmla="*/ 2321399 w 12192000"/>
              <a:gd name="connsiteY141" fmla="*/ 1989467 h 2237474"/>
              <a:gd name="connsiteX142" fmla="*/ 2315525 w 12192000"/>
              <a:gd name="connsiteY142" fmla="*/ 1989708 h 2237474"/>
              <a:gd name="connsiteX143" fmla="*/ 2300792 w 12192000"/>
              <a:gd name="connsiteY143" fmla="*/ 1994290 h 2237474"/>
              <a:gd name="connsiteX144" fmla="*/ 2295469 w 12192000"/>
              <a:gd name="connsiteY144" fmla="*/ 1996659 h 2237474"/>
              <a:gd name="connsiteX145" fmla="*/ 2287219 w 12192000"/>
              <a:gd name="connsiteY145" fmla="*/ 1998750 h 2237474"/>
              <a:gd name="connsiteX146" fmla="*/ 2286948 w 12192000"/>
              <a:gd name="connsiteY146" fmla="*/ 1998596 h 2237474"/>
              <a:gd name="connsiteX147" fmla="*/ 2243069 w 12192000"/>
              <a:gd name="connsiteY147" fmla="*/ 2015111 h 2237474"/>
              <a:gd name="connsiteX148" fmla="*/ 2186609 w 12192000"/>
              <a:gd name="connsiteY148" fmla="*/ 2008263 h 2237474"/>
              <a:gd name="connsiteX149" fmla="*/ 2164831 w 12192000"/>
              <a:gd name="connsiteY149" fmla="*/ 2010143 h 2237474"/>
              <a:gd name="connsiteX150" fmla="*/ 2152836 w 12192000"/>
              <a:gd name="connsiteY150" fmla="*/ 2010048 h 2237474"/>
              <a:gd name="connsiteX151" fmla="*/ 2117102 w 12192000"/>
              <a:gd name="connsiteY151" fmla="*/ 2023004 h 2237474"/>
              <a:gd name="connsiteX152" fmla="*/ 2111935 w 12192000"/>
              <a:gd name="connsiteY152" fmla="*/ 2023163 h 2237474"/>
              <a:gd name="connsiteX153" fmla="*/ 2089991 w 12192000"/>
              <a:gd name="connsiteY153" fmla="*/ 2034193 h 2237474"/>
              <a:gd name="connsiteX154" fmla="*/ 2058061 w 12192000"/>
              <a:gd name="connsiteY154" fmla="*/ 2047942 h 2237474"/>
              <a:gd name="connsiteX155" fmla="*/ 2055737 w 12192000"/>
              <a:gd name="connsiteY155" fmla="*/ 2047704 h 2237474"/>
              <a:gd name="connsiteX156" fmla="*/ 2042244 w 12192000"/>
              <a:gd name="connsiteY156" fmla="*/ 2055560 h 2237474"/>
              <a:gd name="connsiteX157" fmla="*/ 1976224 w 12192000"/>
              <a:gd name="connsiteY157" fmla="*/ 2074257 h 2237474"/>
              <a:gd name="connsiteX158" fmla="*/ 1877728 w 12192000"/>
              <a:gd name="connsiteY158" fmla="*/ 2101004 h 2237474"/>
              <a:gd name="connsiteX159" fmla="*/ 1759056 w 12192000"/>
              <a:gd name="connsiteY159" fmla="*/ 2125608 h 2237474"/>
              <a:gd name="connsiteX160" fmla="*/ 1637948 w 12192000"/>
              <a:gd name="connsiteY160" fmla="*/ 2172597 h 2237474"/>
              <a:gd name="connsiteX161" fmla="*/ 1434549 w 12192000"/>
              <a:gd name="connsiteY161" fmla="*/ 2234522 h 2237474"/>
              <a:gd name="connsiteX162" fmla="*/ 1398481 w 12192000"/>
              <a:gd name="connsiteY162" fmla="*/ 2237074 h 2237474"/>
              <a:gd name="connsiteX163" fmla="*/ 1398407 w 12192000"/>
              <a:gd name="connsiteY163" fmla="*/ 2237095 h 2237474"/>
              <a:gd name="connsiteX164" fmla="*/ 1370962 w 12192000"/>
              <a:gd name="connsiteY164" fmla="*/ 2237474 h 2237474"/>
              <a:gd name="connsiteX165" fmla="*/ 1356367 w 12192000"/>
              <a:gd name="connsiteY165" fmla="*/ 2235089 h 2237474"/>
              <a:gd name="connsiteX166" fmla="*/ 1324828 w 12192000"/>
              <a:gd name="connsiteY166" fmla="*/ 2231968 h 2237474"/>
              <a:gd name="connsiteX167" fmla="*/ 1297744 w 12192000"/>
              <a:gd name="connsiteY167" fmla="*/ 2235849 h 2237474"/>
              <a:gd name="connsiteX168" fmla="*/ 1286236 w 12192000"/>
              <a:gd name="connsiteY168" fmla="*/ 2233135 h 2237474"/>
              <a:gd name="connsiteX169" fmla="*/ 1283504 w 12192000"/>
              <a:gd name="connsiteY169" fmla="*/ 2233797 h 2237474"/>
              <a:gd name="connsiteX170" fmla="*/ 1279765 w 12192000"/>
              <a:gd name="connsiteY170" fmla="*/ 2229639 h 2237474"/>
              <a:gd name="connsiteX171" fmla="*/ 1195347 w 12192000"/>
              <a:gd name="connsiteY171" fmla="*/ 2212354 h 2237474"/>
              <a:gd name="connsiteX172" fmla="*/ 970251 w 12192000"/>
              <a:gd name="connsiteY172" fmla="*/ 2221029 h 2237474"/>
              <a:gd name="connsiteX173" fmla="*/ 812914 w 12192000"/>
              <a:gd name="connsiteY173" fmla="*/ 2202752 h 2237474"/>
              <a:gd name="connsiteX174" fmla="*/ 800195 w 12192000"/>
              <a:gd name="connsiteY174" fmla="*/ 2209407 h 2237474"/>
              <a:gd name="connsiteX175" fmla="*/ 784978 w 12192000"/>
              <a:gd name="connsiteY175" fmla="*/ 2212360 h 2237474"/>
              <a:gd name="connsiteX176" fmla="*/ 681987 w 12192000"/>
              <a:gd name="connsiteY176" fmla="*/ 2216757 h 2237474"/>
              <a:gd name="connsiteX177" fmla="*/ 669923 w 12192000"/>
              <a:gd name="connsiteY177" fmla="*/ 2211682 h 2237474"/>
              <a:gd name="connsiteX178" fmla="*/ 648680 w 12192000"/>
              <a:gd name="connsiteY178" fmla="*/ 2206229 h 2237474"/>
              <a:gd name="connsiteX179" fmla="*/ 597225 w 12192000"/>
              <a:gd name="connsiteY179" fmla="*/ 2180999 h 2237474"/>
              <a:gd name="connsiteX180" fmla="*/ 558449 w 12192000"/>
              <a:gd name="connsiteY180" fmla="*/ 2182346 h 2237474"/>
              <a:gd name="connsiteX181" fmla="*/ 550517 w 12192000"/>
              <a:gd name="connsiteY181" fmla="*/ 2182060 h 2237474"/>
              <a:gd name="connsiteX182" fmla="*/ 550309 w 12192000"/>
              <a:gd name="connsiteY182" fmla="*/ 2181825 h 2237474"/>
              <a:gd name="connsiteX183" fmla="*/ 541836 w 12192000"/>
              <a:gd name="connsiteY183" fmla="*/ 2181063 h 2237474"/>
              <a:gd name="connsiteX184" fmla="*/ 536057 w 12192000"/>
              <a:gd name="connsiteY184" fmla="*/ 2181537 h 2237474"/>
              <a:gd name="connsiteX185" fmla="*/ 520671 w 12192000"/>
              <a:gd name="connsiteY185" fmla="*/ 2180980 h 2237474"/>
              <a:gd name="connsiteX186" fmla="*/ 515024 w 12192000"/>
              <a:gd name="connsiteY186" fmla="*/ 2179258 h 2237474"/>
              <a:gd name="connsiteX187" fmla="*/ 512278 w 12192000"/>
              <a:gd name="connsiteY187" fmla="*/ 2176369 h 2237474"/>
              <a:gd name="connsiteX188" fmla="*/ 480419 w 12192000"/>
              <a:gd name="connsiteY188" fmla="*/ 2167807 h 2237474"/>
              <a:gd name="connsiteX189" fmla="*/ 413835 w 12192000"/>
              <a:gd name="connsiteY189" fmla="*/ 2156783 h 2237474"/>
              <a:gd name="connsiteX190" fmla="*/ 376513 w 12192000"/>
              <a:gd name="connsiteY190" fmla="*/ 2154014 h 2237474"/>
              <a:gd name="connsiteX191" fmla="*/ 273386 w 12192000"/>
              <a:gd name="connsiteY191" fmla="*/ 2142551 h 2237474"/>
              <a:gd name="connsiteX192" fmla="*/ 169207 w 12192000"/>
              <a:gd name="connsiteY192" fmla="*/ 2128100 h 2237474"/>
              <a:gd name="connsiteX193" fmla="*/ 93149 w 12192000"/>
              <a:gd name="connsiteY193" fmla="*/ 2105324 h 2237474"/>
              <a:gd name="connsiteX194" fmla="*/ 88109 w 12192000"/>
              <a:gd name="connsiteY194" fmla="*/ 2106704 h 2237474"/>
              <a:gd name="connsiteX195" fmla="*/ 80022 w 12192000"/>
              <a:gd name="connsiteY195" fmla="*/ 2107254 h 2237474"/>
              <a:gd name="connsiteX196" fmla="*/ 79717 w 12192000"/>
              <a:gd name="connsiteY196" fmla="*/ 2107046 h 2237474"/>
              <a:gd name="connsiteX197" fmla="*/ 72352 w 12192000"/>
              <a:gd name="connsiteY197" fmla="*/ 2107991 h 2237474"/>
              <a:gd name="connsiteX198" fmla="*/ 37645 w 12192000"/>
              <a:gd name="connsiteY198" fmla="*/ 2115401 h 2237474"/>
              <a:gd name="connsiteX199" fmla="*/ 4572 w 12192000"/>
              <a:gd name="connsiteY199" fmla="*/ 2111091 h 2237474"/>
              <a:gd name="connsiteX200" fmla="*/ 0 w 12192000"/>
              <a:gd name="connsiteY200" fmla="*/ 2110468 h 2237474"/>
              <a:gd name="connsiteX201" fmla="*/ 0 w 12192000"/>
              <a:gd name="connsiteY20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6885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4980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38372 w 12192000"/>
              <a:gd name="connsiteY104" fmla="*/ 1851480 h 2237474"/>
              <a:gd name="connsiteX105" fmla="*/ 4232517 w 12192000"/>
              <a:gd name="connsiteY105" fmla="*/ 1852567 h 2237474"/>
              <a:gd name="connsiteX106" fmla="*/ 4191732 w 12192000"/>
              <a:gd name="connsiteY106" fmla="*/ 1857328 h 2237474"/>
              <a:gd name="connsiteX107" fmla="*/ 4065532 w 12192000"/>
              <a:gd name="connsiteY107" fmla="*/ 1855477 h 2237474"/>
              <a:gd name="connsiteX108" fmla="*/ 4028460 w 12192000"/>
              <a:gd name="connsiteY108" fmla="*/ 1855137 h 2237474"/>
              <a:gd name="connsiteX109" fmla="*/ 4002267 w 12192000"/>
              <a:gd name="connsiteY109" fmla="*/ 1852352 h 2237474"/>
              <a:gd name="connsiteX110" fmla="*/ 3931396 w 12192000"/>
              <a:gd name="connsiteY110" fmla="*/ 1858915 h 2237474"/>
              <a:gd name="connsiteX111" fmla="*/ 3812162 w 12192000"/>
              <a:gd name="connsiteY111" fmla="*/ 1875501 h 2237474"/>
              <a:gd name="connsiteX112" fmla="*/ 3729530 w 12192000"/>
              <a:gd name="connsiteY112" fmla="*/ 1864513 h 2237474"/>
              <a:gd name="connsiteX113" fmla="*/ 3680177 w 12192000"/>
              <a:gd name="connsiteY113" fmla="*/ 1881552 h 2237474"/>
              <a:gd name="connsiteX114" fmla="*/ 3567259 w 12192000"/>
              <a:gd name="connsiteY114" fmla="*/ 1893482 h 2237474"/>
              <a:gd name="connsiteX115" fmla="*/ 3405770 w 12192000"/>
              <a:gd name="connsiteY115" fmla="*/ 1904591 h 2237474"/>
              <a:gd name="connsiteX116" fmla="*/ 3280097 w 12192000"/>
              <a:gd name="connsiteY116" fmla="*/ 1919610 h 2237474"/>
              <a:gd name="connsiteX117" fmla="*/ 3123424 w 12192000"/>
              <a:gd name="connsiteY117" fmla="*/ 1952930 h 2237474"/>
              <a:gd name="connsiteX118" fmla="*/ 3009910 w 12192000"/>
              <a:gd name="connsiteY118" fmla="*/ 1957866 h 2237474"/>
              <a:gd name="connsiteX119" fmla="*/ 2995934 w 12192000"/>
              <a:gd name="connsiteY119" fmla="*/ 1967085 h 2237474"/>
              <a:gd name="connsiteX120" fmla="*/ 2980071 w 12192000"/>
              <a:gd name="connsiteY120" fmla="*/ 1972988 h 2237474"/>
              <a:gd name="connsiteX121" fmla="*/ 2978094 w 12192000"/>
              <a:gd name="connsiteY121" fmla="*/ 1972369 h 2237474"/>
              <a:gd name="connsiteX122" fmla="*/ 2942858 w 12192000"/>
              <a:gd name="connsiteY122" fmla="*/ 1981367 h 2237474"/>
              <a:gd name="connsiteX123" fmla="*/ 2875436 w 12192000"/>
              <a:gd name="connsiteY123" fmla="*/ 1996977 h 2237474"/>
              <a:gd name="connsiteX124" fmla="*/ 2874892 w 12192000"/>
              <a:gd name="connsiteY124" fmla="*/ 1996085 h 2237474"/>
              <a:gd name="connsiteX125" fmla="*/ 2864145 w 12192000"/>
              <a:gd name="connsiteY125" fmla="*/ 1994061 h 2237474"/>
              <a:gd name="connsiteX126" fmla="*/ 2843662 w 12192000"/>
              <a:gd name="connsiteY126" fmla="*/ 1992498 h 2237474"/>
              <a:gd name="connsiteX127" fmla="*/ 2796128 w 12192000"/>
              <a:gd name="connsiteY127" fmla="*/ 1976403 h 2237474"/>
              <a:gd name="connsiteX128" fmla="*/ 2756784 w 12192000"/>
              <a:gd name="connsiteY128" fmla="*/ 1985116 h 2237474"/>
              <a:gd name="connsiteX129" fmla="*/ 2748833 w 12192000"/>
              <a:gd name="connsiteY129" fmla="*/ 1986323 h 2237474"/>
              <a:gd name="connsiteX130" fmla="*/ 2748661 w 12192000"/>
              <a:gd name="connsiteY130" fmla="*/ 1986122 h 2237474"/>
              <a:gd name="connsiteX131" fmla="*/ 2740251 w 12192000"/>
              <a:gd name="connsiteY131" fmla="*/ 1986946 h 2237474"/>
              <a:gd name="connsiteX132" fmla="*/ 2718916 w 12192000"/>
              <a:gd name="connsiteY132" fmla="*/ 1990867 h 2237474"/>
              <a:gd name="connsiteX133" fmla="*/ 2713522 w 12192000"/>
              <a:gd name="connsiteY133" fmla="*/ 1990173 h 2237474"/>
              <a:gd name="connsiteX134" fmla="*/ 2680597 w 12192000"/>
              <a:gd name="connsiteY134" fmla="*/ 1984996 h 2237474"/>
              <a:gd name="connsiteX135" fmla="*/ 2578178 w 12192000"/>
              <a:gd name="connsiteY135" fmla="*/ 1990531 h 2237474"/>
              <a:gd name="connsiteX136" fmla="*/ 2476147 w 12192000"/>
              <a:gd name="connsiteY136" fmla="*/ 1998305 h 2237474"/>
              <a:gd name="connsiteX137" fmla="*/ 2373568 w 12192000"/>
              <a:gd name="connsiteY137" fmla="*/ 2003219 h 2237474"/>
              <a:gd name="connsiteX138" fmla="*/ 2321399 w 12192000"/>
              <a:gd name="connsiteY138" fmla="*/ 1989467 h 2237474"/>
              <a:gd name="connsiteX139" fmla="*/ 2315525 w 12192000"/>
              <a:gd name="connsiteY139" fmla="*/ 1989708 h 2237474"/>
              <a:gd name="connsiteX140" fmla="*/ 2300792 w 12192000"/>
              <a:gd name="connsiteY140" fmla="*/ 1994290 h 2237474"/>
              <a:gd name="connsiteX141" fmla="*/ 2295469 w 12192000"/>
              <a:gd name="connsiteY141" fmla="*/ 1996659 h 2237474"/>
              <a:gd name="connsiteX142" fmla="*/ 2287219 w 12192000"/>
              <a:gd name="connsiteY142" fmla="*/ 1998750 h 2237474"/>
              <a:gd name="connsiteX143" fmla="*/ 2286948 w 12192000"/>
              <a:gd name="connsiteY143" fmla="*/ 1998596 h 2237474"/>
              <a:gd name="connsiteX144" fmla="*/ 2243069 w 12192000"/>
              <a:gd name="connsiteY144" fmla="*/ 2015111 h 2237474"/>
              <a:gd name="connsiteX145" fmla="*/ 2186609 w 12192000"/>
              <a:gd name="connsiteY145" fmla="*/ 2008263 h 2237474"/>
              <a:gd name="connsiteX146" fmla="*/ 2164831 w 12192000"/>
              <a:gd name="connsiteY146" fmla="*/ 2010143 h 2237474"/>
              <a:gd name="connsiteX147" fmla="*/ 2152836 w 12192000"/>
              <a:gd name="connsiteY147" fmla="*/ 2010048 h 2237474"/>
              <a:gd name="connsiteX148" fmla="*/ 2117102 w 12192000"/>
              <a:gd name="connsiteY148" fmla="*/ 2023004 h 2237474"/>
              <a:gd name="connsiteX149" fmla="*/ 2111935 w 12192000"/>
              <a:gd name="connsiteY149" fmla="*/ 2023163 h 2237474"/>
              <a:gd name="connsiteX150" fmla="*/ 2089991 w 12192000"/>
              <a:gd name="connsiteY150" fmla="*/ 2034193 h 2237474"/>
              <a:gd name="connsiteX151" fmla="*/ 2058061 w 12192000"/>
              <a:gd name="connsiteY151" fmla="*/ 2047942 h 2237474"/>
              <a:gd name="connsiteX152" fmla="*/ 2055737 w 12192000"/>
              <a:gd name="connsiteY152" fmla="*/ 2047704 h 2237474"/>
              <a:gd name="connsiteX153" fmla="*/ 2042244 w 12192000"/>
              <a:gd name="connsiteY153" fmla="*/ 2055560 h 2237474"/>
              <a:gd name="connsiteX154" fmla="*/ 1976224 w 12192000"/>
              <a:gd name="connsiteY154" fmla="*/ 2074257 h 2237474"/>
              <a:gd name="connsiteX155" fmla="*/ 1877728 w 12192000"/>
              <a:gd name="connsiteY155" fmla="*/ 2101004 h 2237474"/>
              <a:gd name="connsiteX156" fmla="*/ 1759056 w 12192000"/>
              <a:gd name="connsiteY156" fmla="*/ 2125608 h 2237474"/>
              <a:gd name="connsiteX157" fmla="*/ 1637948 w 12192000"/>
              <a:gd name="connsiteY157" fmla="*/ 2172597 h 2237474"/>
              <a:gd name="connsiteX158" fmla="*/ 1434549 w 12192000"/>
              <a:gd name="connsiteY158" fmla="*/ 2234522 h 2237474"/>
              <a:gd name="connsiteX159" fmla="*/ 1398481 w 12192000"/>
              <a:gd name="connsiteY159" fmla="*/ 2237074 h 2237474"/>
              <a:gd name="connsiteX160" fmla="*/ 1398407 w 12192000"/>
              <a:gd name="connsiteY160" fmla="*/ 2237095 h 2237474"/>
              <a:gd name="connsiteX161" fmla="*/ 1370962 w 12192000"/>
              <a:gd name="connsiteY161" fmla="*/ 2237474 h 2237474"/>
              <a:gd name="connsiteX162" fmla="*/ 1356367 w 12192000"/>
              <a:gd name="connsiteY162" fmla="*/ 2235089 h 2237474"/>
              <a:gd name="connsiteX163" fmla="*/ 1324828 w 12192000"/>
              <a:gd name="connsiteY163" fmla="*/ 2231968 h 2237474"/>
              <a:gd name="connsiteX164" fmla="*/ 1297744 w 12192000"/>
              <a:gd name="connsiteY164" fmla="*/ 2235849 h 2237474"/>
              <a:gd name="connsiteX165" fmla="*/ 1286236 w 12192000"/>
              <a:gd name="connsiteY165" fmla="*/ 2233135 h 2237474"/>
              <a:gd name="connsiteX166" fmla="*/ 1283504 w 12192000"/>
              <a:gd name="connsiteY166" fmla="*/ 2233797 h 2237474"/>
              <a:gd name="connsiteX167" fmla="*/ 1279765 w 12192000"/>
              <a:gd name="connsiteY167" fmla="*/ 2229639 h 2237474"/>
              <a:gd name="connsiteX168" fmla="*/ 1195347 w 12192000"/>
              <a:gd name="connsiteY168" fmla="*/ 2212354 h 2237474"/>
              <a:gd name="connsiteX169" fmla="*/ 970251 w 12192000"/>
              <a:gd name="connsiteY169" fmla="*/ 2221029 h 2237474"/>
              <a:gd name="connsiteX170" fmla="*/ 812914 w 12192000"/>
              <a:gd name="connsiteY170" fmla="*/ 2202752 h 2237474"/>
              <a:gd name="connsiteX171" fmla="*/ 800195 w 12192000"/>
              <a:gd name="connsiteY171" fmla="*/ 2209407 h 2237474"/>
              <a:gd name="connsiteX172" fmla="*/ 784978 w 12192000"/>
              <a:gd name="connsiteY172" fmla="*/ 2212360 h 2237474"/>
              <a:gd name="connsiteX173" fmla="*/ 681987 w 12192000"/>
              <a:gd name="connsiteY173" fmla="*/ 2216757 h 2237474"/>
              <a:gd name="connsiteX174" fmla="*/ 669923 w 12192000"/>
              <a:gd name="connsiteY174" fmla="*/ 2211682 h 2237474"/>
              <a:gd name="connsiteX175" fmla="*/ 648680 w 12192000"/>
              <a:gd name="connsiteY175" fmla="*/ 2206229 h 2237474"/>
              <a:gd name="connsiteX176" fmla="*/ 597225 w 12192000"/>
              <a:gd name="connsiteY176" fmla="*/ 2180999 h 2237474"/>
              <a:gd name="connsiteX177" fmla="*/ 558449 w 12192000"/>
              <a:gd name="connsiteY177" fmla="*/ 2182346 h 2237474"/>
              <a:gd name="connsiteX178" fmla="*/ 550517 w 12192000"/>
              <a:gd name="connsiteY178" fmla="*/ 2182060 h 2237474"/>
              <a:gd name="connsiteX179" fmla="*/ 550309 w 12192000"/>
              <a:gd name="connsiteY179" fmla="*/ 2181825 h 2237474"/>
              <a:gd name="connsiteX180" fmla="*/ 541836 w 12192000"/>
              <a:gd name="connsiteY180" fmla="*/ 2181063 h 2237474"/>
              <a:gd name="connsiteX181" fmla="*/ 536057 w 12192000"/>
              <a:gd name="connsiteY181" fmla="*/ 2181537 h 2237474"/>
              <a:gd name="connsiteX182" fmla="*/ 520671 w 12192000"/>
              <a:gd name="connsiteY182" fmla="*/ 2180980 h 2237474"/>
              <a:gd name="connsiteX183" fmla="*/ 515024 w 12192000"/>
              <a:gd name="connsiteY183" fmla="*/ 2179258 h 2237474"/>
              <a:gd name="connsiteX184" fmla="*/ 512278 w 12192000"/>
              <a:gd name="connsiteY184" fmla="*/ 2176369 h 2237474"/>
              <a:gd name="connsiteX185" fmla="*/ 480419 w 12192000"/>
              <a:gd name="connsiteY185" fmla="*/ 2167807 h 2237474"/>
              <a:gd name="connsiteX186" fmla="*/ 413835 w 12192000"/>
              <a:gd name="connsiteY186" fmla="*/ 2156783 h 2237474"/>
              <a:gd name="connsiteX187" fmla="*/ 376513 w 12192000"/>
              <a:gd name="connsiteY187" fmla="*/ 2154014 h 2237474"/>
              <a:gd name="connsiteX188" fmla="*/ 273386 w 12192000"/>
              <a:gd name="connsiteY188" fmla="*/ 2142551 h 2237474"/>
              <a:gd name="connsiteX189" fmla="*/ 169207 w 12192000"/>
              <a:gd name="connsiteY189" fmla="*/ 2128100 h 2237474"/>
              <a:gd name="connsiteX190" fmla="*/ 93149 w 12192000"/>
              <a:gd name="connsiteY190" fmla="*/ 2105324 h 2237474"/>
              <a:gd name="connsiteX191" fmla="*/ 88109 w 12192000"/>
              <a:gd name="connsiteY191" fmla="*/ 2106704 h 2237474"/>
              <a:gd name="connsiteX192" fmla="*/ 80022 w 12192000"/>
              <a:gd name="connsiteY192" fmla="*/ 2107254 h 2237474"/>
              <a:gd name="connsiteX193" fmla="*/ 79717 w 12192000"/>
              <a:gd name="connsiteY193" fmla="*/ 2107046 h 2237474"/>
              <a:gd name="connsiteX194" fmla="*/ 72352 w 12192000"/>
              <a:gd name="connsiteY194" fmla="*/ 2107991 h 2237474"/>
              <a:gd name="connsiteX195" fmla="*/ 37645 w 12192000"/>
              <a:gd name="connsiteY195" fmla="*/ 2115401 h 2237474"/>
              <a:gd name="connsiteX196" fmla="*/ 4572 w 12192000"/>
              <a:gd name="connsiteY196" fmla="*/ 2111091 h 2237474"/>
              <a:gd name="connsiteX197" fmla="*/ 0 w 12192000"/>
              <a:gd name="connsiteY197" fmla="*/ 2110468 h 2237474"/>
              <a:gd name="connsiteX198" fmla="*/ 0 w 12192000"/>
              <a:gd name="connsiteY19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42099 w 12192000"/>
              <a:gd name="connsiteY53" fmla="*/ 1336332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39997 w 12192000"/>
              <a:gd name="connsiteY50" fmla="*/ 1282713 h 2237474"/>
              <a:gd name="connsiteX51" fmla="*/ 8074238 w 12192000"/>
              <a:gd name="connsiteY51" fmla="*/ 1301895 h 2237474"/>
              <a:gd name="connsiteX52" fmla="*/ 7942099 w 12192000"/>
              <a:gd name="connsiteY52" fmla="*/ 1336332 h 2237474"/>
              <a:gd name="connsiteX53" fmla="*/ 7902328 w 12192000"/>
              <a:gd name="connsiteY53" fmla="*/ 1345865 h 2237474"/>
              <a:gd name="connsiteX54" fmla="*/ 7840612 w 12192000"/>
              <a:gd name="connsiteY54" fmla="*/ 1369373 h 2237474"/>
              <a:gd name="connsiteX55" fmla="*/ 7786819 w 12192000"/>
              <a:gd name="connsiteY55" fmla="*/ 1378970 h 2237474"/>
              <a:gd name="connsiteX56" fmla="*/ 7548172 w 12192000"/>
              <a:gd name="connsiteY56" fmla="*/ 1417460 h 2237474"/>
              <a:gd name="connsiteX57" fmla="*/ 7483437 w 12192000"/>
              <a:gd name="connsiteY57" fmla="*/ 1478152 h 2237474"/>
              <a:gd name="connsiteX58" fmla="*/ 7377870 w 12192000"/>
              <a:gd name="connsiteY58" fmla="*/ 1523319 h 2237474"/>
              <a:gd name="connsiteX59" fmla="*/ 7230737 w 12192000"/>
              <a:gd name="connsiteY59" fmla="*/ 1562633 h 2237474"/>
              <a:gd name="connsiteX60" fmla="*/ 7224458 w 12192000"/>
              <a:gd name="connsiteY60" fmla="*/ 1573008 h 2237474"/>
              <a:gd name="connsiteX61" fmla="*/ 7183121 w 12192000"/>
              <a:gd name="connsiteY61" fmla="*/ 1595162 h 2237474"/>
              <a:gd name="connsiteX62" fmla="*/ 7164601 w 12192000"/>
              <a:gd name="connsiteY62" fmla="*/ 1606490 h 2237474"/>
              <a:gd name="connsiteX63" fmla="*/ 7031309 w 12192000"/>
              <a:gd name="connsiteY63" fmla="*/ 1619451 h 2237474"/>
              <a:gd name="connsiteX64" fmla="*/ 6900177 w 12192000"/>
              <a:gd name="connsiteY64" fmla="*/ 1636016 h 2237474"/>
              <a:gd name="connsiteX65" fmla="*/ 6795372 w 12192000"/>
              <a:gd name="connsiteY65" fmla="*/ 1644845 h 2237474"/>
              <a:gd name="connsiteX66" fmla="*/ 6692251 w 12192000"/>
              <a:gd name="connsiteY66" fmla="*/ 1656357 h 2237474"/>
              <a:gd name="connsiteX67" fmla="*/ 6655235 w 12192000"/>
              <a:gd name="connsiteY67" fmla="*/ 1661869 h 2237474"/>
              <a:gd name="connsiteX68" fmla="*/ 6554894 w 12192000"/>
              <a:gd name="connsiteY68" fmla="*/ 1664428 h 2237474"/>
              <a:gd name="connsiteX69" fmla="*/ 6516595 w 12192000"/>
              <a:gd name="connsiteY69" fmla="*/ 1667475 h 2237474"/>
              <a:gd name="connsiteX70" fmla="*/ 6508541 w 12192000"/>
              <a:gd name="connsiteY70" fmla="*/ 1668757 h 2237474"/>
              <a:gd name="connsiteX71" fmla="*/ 6471012 w 12192000"/>
              <a:gd name="connsiteY71" fmla="*/ 1678604 h 2237474"/>
              <a:gd name="connsiteX72" fmla="*/ 6364035 w 12192000"/>
              <a:gd name="connsiteY72" fmla="*/ 1667683 h 2237474"/>
              <a:gd name="connsiteX73" fmla="*/ 6280959 w 12192000"/>
              <a:gd name="connsiteY73" fmla="*/ 1689329 h 2237474"/>
              <a:gd name="connsiteX74" fmla="*/ 6243319 w 12192000"/>
              <a:gd name="connsiteY74" fmla="*/ 1695560 h 2237474"/>
              <a:gd name="connsiteX75" fmla="*/ 6098321 w 12192000"/>
              <a:gd name="connsiteY75" fmla="*/ 1721646 h 2237474"/>
              <a:gd name="connsiteX76" fmla="*/ 5880652 w 12192000"/>
              <a:gd name="connsiteY76" fmla="*/ 1779643 h 2237474"/>
              <a:gd name="connsiteX77" fmla="*/ 5785959 w 12192000"/>
              <a:gd name="connsiteY77" fmla="*/ 1775307 h 2237474"/>
              <a:gd name="connsiteX78" fmla="*/ 5643534 w 12192000"/>
              <a:gd name="connsiteY78" fmla="*/ 1802919 h 2237474"/>
              <a:gd name="connsiteX79" fmla="*/ 5518799 w 12192000"/>
              <a:gd name="connsiteY79" fmla="*/ 1818312 h 2237474"/>
              <a:gd name="connsiteX80" fmla="*/ 5505014 w 12192000"/>
              <a:gd name="connsiteY80" fmla="*/ 1819259 h 2237474"/>
              <a:gd name="connsiteX81" fmla="*/ 5453307 w 12192000"/>
              <a:gd name="connsiteY81" fmla="*/ 1815450 h 2237474"/>
              <a:gd name="connsiteX82" fmla="*/ 5221533 w 12192000"/>
              <a:gd name="connsiteY82" fmla="*/ 1846950 h 2237474"/>
              <a:gd name="connsiteX83" fmla="*/ 5149802 w 12192000"/>
              <a:gd name="connsiteY83" fmla="*/ 1844846 h 2237474"/>
              <a:gd name="connsiteX84" fmla="*/ 5114927 w 12192000"/>
              <a:gd name="connsiteY84" fmla="*/ 1847827 h 2237474"/>
              <a:gd name="connsiteX85" fmla="*/ 5108970 w 12192000"/>
              <a:gd name="connsiteY85" fmla="*/ 1847935 h 2237474"/>
              <a:gd name="connsiteX86" fmla="*/ 5067961 w 12192000"/>
              <a:gd name="connsiteY86" fmla="*/ 1845917 h 2237474"/>
              <a:gd name="connsiteX87" fmla="*/ 5007075 w 12192000"/>
              <a:gd name="connsiteY87" fmla="*/ 1838626 h 2237474"/>
              <a:gd name="connsiteX88" fmla="*/ 4944087 w 12192000"/>
              <a:gd name="connsiteY88" fmla="*/ 1823332 h 2237474"/>
              <a:gd name="connsiteX89" fmla="*/ 4907662 w 12192000"/>
              <a:gd name="connsiteY89" fmla="*/ 1816900 h 2237474"/>
              <a:gd name="connsiteX90" fmla="*/ 4882386 w 12192000"/>
              <a:gd name="connsiteY90" fmla="*/ 1809844 h 2237474"/>
              <a:gd name="connsiteX91" fmla="*/ 4811440 w 12192000"/>
              <a:gd name="connsiteY91" fmla="*/ 1804655 h 2237474"/>
              <a:gd name="connsiteX92" fmla="*/ 4691075 w 12192000"/>
              <a:gd name="connsiteY92" fmla="*/ 1801389 h 2237474"/>
              <a:gd name="connsiteX93" fmla="*/ 4611738 w 12192000"/>
              <a:gd name="connsiteY93" fmla="*/ 1776964 h 2237474"/>
              <a:gd name="connsiteX94" fmla="*/ 4560070 w 12192000"/>
              <a:gd name="connsiteY94" fmla="*/ 1785640 h 2237474"/>
              <a:gd name="connsiteX95" fmla="*/ 4536503 w 12192000"/>
              <a:gd name="connsiteY95" fmla="*/ 1785334 h 2237474"/>
              <a:gd name="connsiteX96" fmla="*/ 4513724 w 12192000"/>
              <a:gd name="connsiteY96" fmla="*/ 1791996 h 2237474"/>
              <a:gd name="connsiteX97" fmla="*/ 4459810 w 12192000"/>
              <a:gd name="connsiteY97" fmla="*/ 1797886 h 2237474"/>
              <a:gd name="connsiteX98" fmla="*/ 4379064 w 12192000"/>
              <a:gd name="connsiteY98" fmla="*/ 1817177 h 2237474"/>
              <a:gd name="connsiteX99" fmla="*/ 4290981 w 12192000"/>
              <a:gd name="connsiteY99" fmla="*/ 1839677 h 2237474"/>
              <a:gd name="connsiteX100" fmla="*/ 4238372 w 12192000"/>
              <a:gd name="connsiteY100" fmla="*/ 1851480 h 2237474"/>
              <a:gd name="connsiteX101" fmla="*/ 4232517 w 12192000"/>
              <a:gd name="connsiteY101" fmla="*/ 1852567 h 2237474"/>
              <a:gd name="connsiteX102" fmla="*/ 4191732 w 12192000"/>
              <a:gd name="connsiteY102" fmla="*/ 1857328 h 2237474"/>
              <a:gd name="connsiteX103" fmla="*/ 4065532 w 12192000"/>
              <a:gd name="connsiteY103" fmla="*/ 1855477 h 2237474"/>
              <a:gd name="connsiteX104" fmla="*/ 4028460 w 12192000"/>
              <a:gd name="connsiteY104" fmla="*/ 1855137 h 2237474"/>
              <a:gd name="connsiteX105" fmla="*/ 4002267 w 12192000"/>
              <a:gd name="connsiteY105" fmla="*/ 1852352 h 2237474"/>
              <a:gd name="connsiteX106" fmla="*/ 3931396 w 12192000"/>
              <a:gd name="connsiteY106" fmla="*/ 1858915 h 2237474"/>
              <a:gd name="connsiteX107" fmla="*/ 3812162 w 12192000"/>
              <a:gd name="connsiteY107" fmla="*/ 1875501 h 2237474"/>
              <a:gd name="connsiteX108" fmla="*/ 3729530 w 12192000"/>
              <a:gd name="connsiteY108" fmla="*/ 1864513 h 2237474"/>
              <a:gd name="connsiteX109" fmla="*/ 3680177 w 12192000"/>
              <a:gd name="connsiteY109" fmla="*/ 1881552 h 2237474"/>
              <a:gd name="connsiteX110" fmla="*/ 3567259 w 12192000"/>
              <a:gd name="connsiteY110" fmla="*/ 1893482 h 2237474"/>
              <a:gd name="connsiteX111" fmla="*/ 3405770 w 12192000"/>
              <a:gd name="connsiteY111" fmla="*/ 1904591 h 2237474"/>
              <a:gd name="connsiteX112" fmla="*/ 3280097 w 12192000"/>
              <a:gd name="connsiteY112" fmla="*/ 1919610 h 2237474"/>
              <a:gd name="connsiteX113" fmla="*/ 3123424 w 12192000"/>
              <a:gd name="connsiteY113" fmla="*/ 1952930 h 2237474"/>
              <a:gd name="connsiteX114" fmla="*/ 3009910 w 12192000"/>
              <a:gd name="connsiteY114" fmla="*/ 1957866 h 2237474"/>
              <a:gd name="connsiteX115" fmla="*/ 2995934 w 12192000"/>
              <a:gd name="connsiteY115" fmla="*/ 1967085 h 2237474"/>
              <a:gd name="connsiteX116" fmla="*/ 2980071 w 12192000"/>
              <a:gd name="connsiteY116" fmla="*/ 1972988 h 2237474"/>
              <a:gd name="connsiteX117" fmla="*/ 2978094 w 12192000"/>
              <a:gd name="connsiteY117" fmla="*/ 1972369 h 2237474"/>
              <a:gd name="connsiteX118" fmla="*/ 2942858 w 12192000"/>
              <a:gd name="connsiteY118" fmla="*/ 1981367 h 2237474"/>
              <a:gd name="connsiteX119" fmla="*/ 2875436 w 12192000"/>
              <a:gd name="connsiteY119" fmla="*/ 1996977 h 2237474"/>
              <a:gd name="connsiteX120" fmla="*/ 2874892 w 12192000"/>
              <a:gd name="connsiteY120" fmla="*/ 1996085 h 2237474"/>
              <a:gd name="connsiteX121" fmla="*/ 2864145 w 12192000"/>
              <a:gd name="connsiteY121" fmla="*/ 1994061 h 2237474"/>
              <a:gd name="connsiteX122" fmla="*/ 2843662 w 12192000"/>
              <a:gd name="connsiteY122" fmla="*/ 1992498 h 2237474"/>
              <a:gd name="connsiteX123" fmla="*/ 2796128 w 12192000"/>
              <a:gd name="connsiteY123" fmla="*/ 1976403 h 2237474"/>
              <a:gd name="connsiteX124" fmla="*/ 2756784 w 12192000"/>
              <a:gd name="connsiteY124" fmla="*/ 1985116 h 2237474"/>
              <a:gd name="connsiteX125" fmla="*/ 2748833 w 12192000"/>
              <a:gd name="connsiteY125" fmla="*/ 1986323 h 2237474"/>
              <a:gd name="connsiteX126" fmla="*/ 2748661 w 12192000"/>
              <a:gd name="connsiteY126" fmla="*/ 1986122 h 2237474"/>
              <a:gd name="connsiteX127" fmla="*/ 2740251 w 12192000"/>
              <a:gd name="connsiteY127" fmla="*/ 1986946 h 2237474"/>
              <a:gd name="connsiteX128" fmla="*/ 2718916 w 12192000"/>
              <a:gd name="connsiteY128" fmla="*/ 1990867 h 2237474"/>
              <a:gd name="connsiteX129" fmla="*/ 2713522 w 12192000"/>
              <a:gd name="connsiteY129" fmla="*/ 1990173 h 2237474"/>
              <a:gd name="connsiteX130" fmla="*/ 2680597 w 12192000"/>
              <a:gd name="connsiteY130" fmla="*/ 1984996 h 2237474"/>
              <a:gd name="connsiteX131" fmla="*/ 2578178 w 12192000"/>
              <a:gd name="connsiteY131" fmla="*/ 1990531 h 2237474"/>
              <a:gd name="connsiteX132" fmla="*/ 2476147 w 12192000"/>
              <a:gd name="connsiteY132" fmla="*/ 1998305 h 2237474"/>
              <a:gd name="connsiteX133" fmla="*/ 2373568 w 12192000"/>
              <a:gd name="connsiteY133" fmla="*/ 2003219 h 2237474"/>
              <a:gd name="connsiteX134" fmla="*/ 2321399 w 12192000"/>
              <a:gd name="connsiteY134" fmla="*/ 1989467 h 2237474"/>
              <a:gd name="connsiteX135" fmla="*/ 2315525 w 12192000"/>
              <a:gd name="connsiteY135" fmla="*/ 1989708 h 2237474"/>
              <a:gd name="connsiteX136" fmla="*/ 2300792 w 12192000"/>
              <a:gd name="connsiteY136" fmla="*/ 1994290 h 2237474"/>
              <a:gd name="connsiteX137" fmla="*/ 2295469 w 12192000"/>
              <a:gd name="connsiteY137" fmla="*/ 1996659 h 2237474"/>
              <a:gd name="connsiteX138" fmla="*/ 2287219 w 12192000"/>
              <a:gd name="connsiteY138" fmla="*/ 1998750 h 2237474"/>
              <a:gd name="connsiteX139" fmla="*/ 2286948 w 12192000"/>
              <a:gd name="connsiteY139" fmla="*/ 1998596 h 2237474"/>
              <a:gd name="connsiteX140" fmla="*/ 2243069 w 12192000"/>
              <a:gd name="connsiteY140" fmla="*/ 2015111 h 2237474"/>
              <a:gd name="connsiteX141" fmla="*/ 2186609 w 12192000"/>
              <a:gd name="connsiteY141" fmla="*/ 2008263 h 2237474"/>
              <a:gd name="connsiteX142" fmla="*/ 2164831 w 12192000"/>
              <a:gd name="connsiteY142" fmla="*/ 2010143 h 2237474"/>
              <a:gd name="connsiteX143" fmla="*/ 2152836 w 12192000"/>
              <a:gd name="connsiteY143" fmla="*/ 2010048 h 2237474"/>
              <a:gd name="connsiteX144" fmla="*/ 2117102 w 12192000"/>
              <a:gd name="connsiteY144" fmla="*/ 2023004 h 2237474"/>
              <a:gd name="connsiteX145" fmla="*/ 2111935 w 12192000"/>
              <a:gd name="connsiteY145" fmla="*/ 2023163 h 2237474"/>
              <a:gd name="connsiteX146" fmla="*/ 2089991 w 12192000"/>
              <a:gd name="connsiteY146" fmla="*/ 2034193 h 2237474"/>
              <a:gd name="connsiteX147" fmla="*/ 2058061 w 12192000"/>
              <a:gd name="connsiteY147" fmla="*/ 2047942 h 2237474"/>
              <a:gd name="connsiteX148" fmla="*/ 2055737 w 12192000"/>
              <a:gd name="connsiteY148" fmla="*/ 2047704 h 2237474"/>
              <a:gd name="connsiteX149" fmla="*/ 2042244 w 12192000"/>
              <a:gd name="connsiteY149" fmla="*/ 2055560 h 2237474"/>
              <a:gd name="connsiteX150" fmla="*/ 1976224 w 12192000"/>
              <a:gd name="connsiteY150" fmla="*/ 2074257 h 2237474"/>
              <a:gd name="connsiteX151" fmla="*/ 1877728 w 12192000"/>
              <a:gd name="connsiteY151" fmla="*/ 2101004 h 2237474"/>
              <a:gd name="connsiteX152" fmla="*/ 1759056 w 12192000"/>
              <a:gd name="connsiteY152" fmla="*/ 2125608 h 2237474"/>
              <a:gd name="connsiteX153" fmla="*/ 1637948 w 12192000"/>
              <a:gd name="connsiteY153" fmla="*/ 2172597 h 2237474"/>
              <a:gd name="connsiteX154" fmla="*/ 1434549 w 12192000"/>
              <a:gd name="connsiteY154" fmla="*/ 2234522 h 2237474"/>
              <a:gd name="connsiteX155" fmla="*/ 1398481 w 12192000"/>
              <a:gd name="connsiteY155" fmla="*/ 2237074 h 2237474"/>
              <a:gd name="connsiteX156" fmla="*/ 1398407 w 12192000"/>
              <a:gd name="connsiteY156" fmla="*/ 2237095 h 2237474"/>
              <a:gd name="connsiteX157" fmla="*/ 1370962 w 12192000"/>
              <a:gd name="connsiteY157" fmla="*/ 2237474 h 2237474"/>
              <a:gd name="connsiteX158" fmla="*/ 1356367 w 12192000"/>
              <a:gd name="connsiteY158" fmla="*/ 2235089 h 2237474"/>
              <a:gd name="connsiteX159" fmla="*/ 1324828 w 12192000"/>
              <a:gd name="connsiteY159" fmla="*/ 2231968 h 2237474"/>
              <a:gd name="connsiteX160" fmla="*/ 1297744 w 12192000"/>
              <a:gd name="connsiteY160" fmla="*/ 2235849 h 2237474"/>
              <a:gd name="connsiteX161" fmla="*/ 1286236 w 12192000"/>
              <a:gd name="connsiteY161" fmla="*/ 2233135 h 2237474"/>
              <a:gd name="connsiteX162" fmla="*/ 1283504 w 12192000"/>
              <a:gd name="connsiteY162" fmla="*/ 2233797 h 2237474"/>
              <a:gd name="connsiteX163" fmla="*/ 1279765 w 12192000"/>
              <a:gd name="connsiteY163" fmla="*/ 2229639 h 2237474"/>
              <a:gd name="connsiteX164" fmla="*/ 1195347 w 12192000"/>
              <a:gd name="connsiteY164" fmla="*/ 2212354 h 2237474"/>
              <a:gd name="connsiteX165" fmla="*/ 970251 w 12192000"/>
              <a:gd name="connsiteY165" fmla="*/ 2221029 h 2237474"/>
              <a:gd name="connsiteX166" fmla="*/ 812914 w 12192000"/>
              <a:gd name="connsiteY166" fmla="*/ 2202752 h 2237474"/>
              <a:gd name="connsiteX167" fmla="*/ 800195 w 12192000"/>
              <a:gd name="connsiteY167" fmla="*/ 2209407 h 2237474"/>
              <a:gd name="connsiteX168" fmla="*/ 784978 w 12192000"/>
              <a:gd name="connsiteY168" fmla="*/ 2212360 h 2237474"/>
              <a:gd name="connsiteX169" fmla="*/ 681987 w 12192000"/>
              <a:gd name="connsiteY169" fmla="*/ 2216757 h 2237474"/>
              <a:gd name="connsiteX170" fmla="*/ 669923 w 12192000"/>
              <a:gd name="connsiteY170" fmla="*/ 2211682 h 2237474"/>
              <a:gd name="connsiteX171" fmla="*/ 648680 w 12192000"/>
              <a:gd name="connsiteY171" fmla="*/ 2206229 h 2237474"/>
              <a:gd name="connsiteX172" fmla="*/ 597225 w 12192000"/>
              <a:gd name="connsiteY172" fmla="*/ 2180999 h 2237474"/>
              <a:gd name="connsiteX173" fmla="*/ 558449 w 12192000"/>
              <a:gd name="connsiteY173" fmla="*/ 2182346 h 2237474"/>
              <a:gd name="connsiteX174" fmla="*/ 550517 w 12192000"/>
              <a:gd name="connsiteY174" fmla="*/ 2182060 h 2237474"/>
              <a:gd name="connsiteX175" fmla="*/ 550309 w 12192000"/>
              <a:gd name="connsiteY175" fmla="*/ 2181825 h 2237474"/>
              <a:gd name="connsiteX176" fmla="*/ 541836 w 12192000"/>
              <a:gd name="connsiteY176" fmla="*/ 2181063 h 2237474"/>
              <a:gd name="connsiteX177" fmla="*/ 536057 w 12192000"/>
              <a:gd name="connsiteY177" fmla="*/ 2181537 h 2237474"/>
              <a:gd name="connsiteX178" fmla="*/ 520671 w 12192000"/>
              <a:gd name="connsiteY178" fmla="*/ 2180980 h 2237474"/>
              <a:gd name="connsiteX179" fmla="*/ 515024 w 12192000"/>
              <a:gd name="connsiteY179" fmla="*/ 2179258 h 2237474"/>
              <a:gd name="connsiteX180" fmla="*/ 512278 w 12192000"/>
              <a:gd name="connsiteY180" fmla="*/ 2176369 h 2237474"/>
              <a:gd name="connsiteX181" fmla="*/ 480419 w 12192000"/>
              <a:gd name="connsiteY181" fmla="*/ 2167807 h 2237474"/>
              <a:gd name="connsiteX182" fmla="*/ 413835 w 12192000"/>
              <a:gd name="connsiteY182" fmla="*/ 2156783 h 2237474"/>
              <a:gd name="connsiteX183" fmla="*/ 376513 w 12192000"/>
              <a:gd name="connsiteY183" fmla="*/ 2154014 h 2237474"/>
              <a:gd name="connsiteX184" fmla="*/ 273386 w 12192000"/>
              <a:gd name="connsiteY184" fmla="*/ 2142551 h 2237474"/>
              <a:gd name="connsiteX185" fmla="*/ 169207 w 12192000"/>
              <a:gd name="connsiteY185" fmla="*/ 2128100 h 2237474"/>
              <a:gd name="connsiteX186" fmla="*/ 93149 w 12192000"/>
              <a:gd name="connsiteY186" fmla="*/ 2105324 h 2237474"/>
              <a:gd name="connsiteX187" fmla="*/ 88109 w 12192000"/>
              <a:gd name="connsiteY187" fmla="*/ 2106704 h 2237474"/>
              <a:gd name="connsiteX188" fmla="*/ 80022 w 12192000"/>
              <a:gd name="connsiteY188" fmla="*/ 2107254 h 2237474"/>
              <a:gd name="connsiteX189" fmla="*/ 79717 w 12192000"/>
              <a:gd name="connsiteY189" fmla="*/ 2107046 h 2237474"/>
              <a:gd name="connsiteX190" fmla="*/ 72352 w 12192000"/>
              <a:gd name="connsiteY190" fmla="*/ 2107991 h 2237474"/>
              <a:gd name="connsiteX191" fmla="*/ 37645 w 12192000"/>
              <a:gd name="connsiteY191" fmla="*/ 2115401 h 2237474"/>
              <a:gd name="connsiteX192" fmla="*/ 4572 w 12192000"/>
              <a:gd name="connsiteY192" fmla="*/ 2111091 h 2237474"/>
              <a:gd name="connsiteX193" fmla="*/ 0 w 12192000"/>
              <a:gd name="connsiteY193" fmla="*/ 2110468 h 2237474"/>
              <a:gd name="connsiteX194" fmla="*/ 0 w 12192000"/>
              <a:gd name="connsiteY19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8975 w 12192000"/>
              <a:gd name="connsiteY12" fmla="*/ 75527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715896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78619 w 12192000"/>
              <a:gd name="connsiteY28" fmla="*/ 1011878 h 2237474"/>
              <a:gd name="connsiteX29" fmla="*/ 9268019 w 12192000"/>
              <a:gd name="connsiteY29" fmla="*/ 1007442 h 2237474"/>
              <a:gd name="connsiteX30" fmla="*/ 9234662 w 12192000"/>
              <a:gd name="connsiteY30" fmla="*/ 1023056 h 2237474"/>
              <a:gd name="connsiteX31" fmla="*/ 9181033 w 12192000"/>
              <a:gd name="connsiteY31" fmla="*/ 1037921 h 2237474"/>
              <a:gd name="connsiteX32" fmla="*/ 9155969 w 12192000"/>
              <a:gd name="connsiteY32" fmla="*/ 1046804 h 2237474"/>
              <a:gd name="connsiteX33" fmla="*/ 9133985 w 12192000"/>
              <a:gd name="connsiteY33" fmla="*/ 1046450 h 2237474"/>
              <a:gd name="connsiteX34" fmla="*/ 9003462 w 12192000"/>
              <a:gd name="connsiteY34" fmla="*/ 1042406 h 2237474"/>
              <a:gd name="connsiteX35" fmla="*/ 8968445 w 12192000"/>
              <a:gd name="connsiteY35" fmla="*/ 1052169 h 2237474"/>
              <a:gd name="connsiteX36" fmla="*/ 8886001 w 12192000"/>
              <a:gd name="connsiteY36" fmla="*/ 1067468 h 2237474"/>
              <a:gd name="connsiteX37" fmla="*/ 8838610 w 12192000"/>
              <a:gd name="connsiteY37" fmla="*/ 1075091 h 2237474"/>
              <a:gd name="connsiteX38" fmla="*/ 8750383 w 12192000"/>
              <a:gd name="connsiteY38" fmla="*/ 1097387 h 2237474"/>
              <a:gd name="connsiteX39" fmla="*/ 8665605 w 12192000"/>
              <a:gd name="connsiteY39" fmla="*/ 1110791 h 2237474"/>
              <a:gd name="connsiteX40" fmla="*/ 8584946 w 12192000"/>
              <a:gd name="connsiteY40" fmla="*/ 1135226 h 2237474"/>
              <a:gd name="connsiteX41" fmla="*/ 8460755 w 12192000"/>
              <a:gd name="connsiteY41" fmla="*/ 1203427 h 2237474"/>
              <a:gd name="connsiteX42" fmla="*/ 8419755 w 12192000"/>
              <a:gd name="connsiteY42" fmla="*/ 1216260 h 2237474"/>
              <a:gd name="connsiteX43" fmla="*/ 8411626 w 12192000"/>
              <a:gd name="connsiteY43" fmla="*/ 1214397 h 2237474"/>
              <a:gd name="connsiteX44" fmla="*/ 8363469 w 12192000"/>
              <a:gd name="connsiteY44" fmla="*/ 1246658 h 2237474"/>
              <a:gd name="connsiteX45" fmla="*/ 8275497 w 12192000"/>
              <a:gd name="connsiteY45" fmla="*/ 1264396 h 2237474"/>
              <a:gd name="connsiteX46" fmla="*/ 8206287 w 12192000"/>
              <a:gd name="connsiteY46" fmla="*/ 1273060 h 2237474"/>
              <a:gd name="connsiteX47" fmla="*/ 8139997 w 12192000"/>
              <a:gd name="connsiteY47" fmla="*/ 1282713 h 2237474"/>
              <a:gd name="connsiteX48" fmla="*/ 8074238 w 12192000"/>
              <a:gd name="connsiteY48" fmla="*/ 1301895 h 2237474"/>
              <a:gd name="connsiteX49" fmla="*/ 7942099 w 12192000"/>
              <a:gd name="connsiteY49" fmla="*/ 1336332 h 2237474"/>
              <a:gd name="connsiteX50" fmla="*/ 7902328 w 12192000"/>
              <a:gd name="connsiteY50" fmla="*/ 1345865 h 2237474"/>
              <a:gd name="connsiteX51" fmla="*/ 7840612 w 12192000"/>
              <a:gd name="connsiteY51" fmla="*/ 1369373 h 2237474"/>
              <a:gd name="connsiteX52" fmla="*/ 7786819 w 12192000"/>
              <a:gd name="connsiteY52" fmla="*/ 1378970 h 2237474"/>
              <a:gd name="connsiteX53" fmla="*/ 7548172 w 12192000"/>
              <a:gd name="connsiteY53" fmla="*/ 1417460 h 2237474"/>
              <a:gd name="connsiteX54" fmla="*/ 7483437 w 12192000"/>
              <a:gd name="connsiteY54" fmla="*/ 1478152 h 2237474"/>
              <a:gd name="connsiteX55" fmla="*/ 7377870 w 12192000"/>
              <a:gd name="connsiteY55" fmla="*/ 1523319 h 2237474"/>
              <a:gd name="connsiteX56" fmla="*/ 7230737 w 12192000"/>
              <a:gd name="connsiteY56" fmla="*/ 1562633 h 2237474"/>
              <a:gd name="connsiteX57" fmla="*/ 7224458 w 12192000"/>
              <a:gd name="connsiteY57" fmla="*/ 1573008 h 2237474"/>
              <a:gd name="connsiteX58" fmla="*/ 7183121 w 12192000"/>
              <a:gd name="connsiteY58" fmla="*/ 1595162 h 2237474"/>
              <a:gd name="connsiteX59" fmla="*/ 7164601 w 12192000"/>
              <a:gd name="connsiteY59" fmla="*/ 1606490 h 2237474"/>
              <a:gd name="connsiteX60" fmla="*/ 7031309 w 12192000"/>
              <a:gd name="connsiteY60" fmla="*/ 1619451 h 2237474"/>
              <a:gd name="connsiteX61" fmla="*/ 6900177 w 12192000"/>
              <a:gd name="connsiteY61" fmla="*/ 1636016 h 2237474"/>
              <a:gd name="connsiteX62" fmla="*/ 6795372 w 12192000"/>
              <a:gd name="connsiteY62" fmla="*/ 1644845 h 2237474"/>
              <a:gd name="connsiteX63" fmla="*/ 6692251 w 12192000"/>
              <a:gd name="connsiteY63" fmla="*/ 1656357 h 2237474"/>
              <a:gd name="connsiteX64" fmla="*/ 6655235 w 12192000"/>
              <a:gd name="connsiteY64" fmla="*/ 1661869 h 2237474"/>
              <a:gd name="connsiteX65" fmla="*/ 6554894 w 12192000"/>
              <a:gd name="connsiteY65" fmla="*/ 1664428 h 2237474"/>
              <a:gd name="connsiteX66" fmla="*/ 6516595 w 12192000"/>
              <a:gd name="connsiteY66" fmla="*/ 1667475 h 2237474"/>
              <a:gd name="connsiteX67" fmla="*/ 6508541 w 12192000"/>
              <a:gd name="connsiteY67" fmla="*/ 1668757 h 2237474"/>
              <a:gd name="connsiteX68" fmla="*/ 6471012 w 12192000"/>
              <a:gd name="connsiteY68" fmla="*/ 1678604 h 2237474"/>
              <a:gd name="connsiteX69" fmla="*/ 6364035 w 12192000"/>
              <a:gd name="connsiteY69" fmla="*/ 1667683 h 2237474"/>
              <a:gd name="connsiteX70" fmla="*/ 6280959 w 12192000"/>
              <a:gd name="connsiteY70" fmla="*/ 1689329 h 2237474"/>
              <a:gd name="connsiteX71" fmla="*/ 6243319 w 12192000"/>
              <a:gd name="connsiteY71" fmla="*/ 1695560 h 2237474"/>
              <a:gd name="connsiteX72" fmla="*/ 6098321 w 12192000"/>
              <a:gd name="connsiteY72" fmla="*/ 1721646 h 2237474"/>
              <a:gd name="connsiteX73" fmla="*/ 5880652 w 12192000"/>
              <a:gd name="connsiteY73" fmla="*/ 1779643 h 2237474"/>
              <a:gd name="connsiteX74" fmla="*/ 5785959 w 12192000"/>
              <a:gd name="connsiteY74" fmla="*/ 1775307 h 2237474"/>
              <a:gd name="connsiteX75" fmla="*/ 5643534 w 12192000"/>
              <a:gd name="connsiteY75" fmla="*/ 1802919 h 2237474"/>
              <a:gd name="connsiteX76" fmla="*/ 5518799 w 12192000"/>
              <a:gd name="connsiteY76" fmla="*/ 1818312 h 2237474"/>
              <a:gd name="connsiteX77" fmla="*/ 5505014 w 12192000"/>
              <a:gd name="connsiteY77" fmla="*/ 1819259 h 2237474"/>
              <a:gd name="connsiteX78" fmla="*/ 5453307 w 12192000"/>
              <a:gd name="connsiteY78" fmla="*/ 1815450 h 2237474"/>
              <a:gd name="connsiteX79" fmla="*/ 5221533 w 12192000"/>
              <a:gd name="connsiteY79" fmla="*/ 1846950 h 2237474"/>
              <a:gd name="connsiteX80" fmla="*/ 5149802 w 12192000"/>
              <a:gd name="connsiteY80" fmla="*/ 1844846 h 2237474"/>
              <a:gd name="connsiteX81" fmla="*/ 5114927 w 12192000"/>
              <a:gd name="connsiteY81" fmla="*/ 1847827 h 2237474"/>
              <a:gd name="connsiteX82" fmla="*/ 5108970 w 12192000"/>
              <a:gd name="connsiteY82" fmla="*/ 1847935 h 2237474"/>
              <a:gd name="connsiteX83" fmla="*/ 5067961 w 12192000"/>
              <a:gd name="connsiteY83" fmla="*/ 1845917 h 2237474"/>
              <a:gd name="connsiteX84" fmla="*/ 5007075 w 12192000"/>
              <a:gd name="connsiteY84" fmla="*/ 1838626 h 2237474"/>
              <a:gd name="connsiteX85" fmla="*/ 4944087 w 12192000"/>
              <a:gd name="connsiteY85" fmla="*/ 1823332 h 2237474"/>
              <a:gd name="connsiteX86" fmla="*/ 4907662 w 12192000"/>
              <a:gd name="connsiteY86" fmla="*/ 1816900 h 2237474"/>
              <a:gd name="connsiteX87" fmla="*/ 4882386 w 12192000"/>
              <a:gd name="connsiteY87" fmla="*/ 1809844 h 2237474"/>
              <a:gd name="connsiteX88" fmla="*/ 4811440 w 12192000"/>
              <a:gd name="connsiteY88" fmla="*/ 1804655 h 2237474"/>
              <a:gd name="connsiteX89" fmla="*/ 4691075 w 12192000"/>
              <a:gd name="connsiteY89" fmla="*/ 1801389 h 2237474"/>
              <a:gd name="connsiteX90" fmla="*/ 4640313 w 12192000"/>
              <a:gd name="connsiteY90" fmla="*/ 1784307 h 2237474"/>
              <a:gd name="connsiteX91" fmla="*/ 4536503 w 12192000"/>
              <a:gd name="connsiteY91" fmla="*/ 1785334 h 2237474"/>
              <a:gd name="connsiteX92" fmla="*/ 4513724 w 12192000"/>
              <a:gd name="connsiteY92" fmla="*/ 1791996 h 2237474"/>
              <a:gd name="connsiteX93" fmla="*/ 4459810 w 12192000"/>
              <a:gd name="connsiteY93" fmla="*/ 1797886 h 2237474"/>
              <a:gd name="connsiteX94" fmla="*/ 4379064 w 12192000"/>
              <a:gd name="connsiteY94" fmla="*/ 1817177 h 2237474"/>
              <a:gd name="connsiteX95" fmla="*/ 4290981 w 12192000"/>
              <a:gd name="connsiteY95" fmla="*/ 1839677 h 2237474"/>
              <a:gd name="connsiteX96" fmla="*/ 4238372 w 12192000"/>
              <a:gd name="connsiteY96" fmla="*/ 1851480 h 2237474"/>
              <a:gd name="connsiteX97" fmla="*/ 4232517 w 12192000"/>
              <a:gd name="connsiteY97" fmla="*/ 1852567 h 2237474"/>
              <a:gd name="connsiteX98" fmla="*/ 4191732 w 12192000"/>
              <a:gd name="connsiteY98" fmla="*/ 1857328 h 2237474"/>
              <a:gd name="connsiteX99" fmla="*/ 4065532 w 12192000"/>
              <a:gd name="connsiteY99" fmla="*/ 1855477 h 2237474"/>
              <a:gd name="connsiteX100" fmla="*/ 4028460 w 12192000"/>
              <a:gd name="connsiteY100" fmla="*/ 1855137 h 2237474"/>
              <a:gd name="connsiteX101" fmla="*/ 4002267 w 12192000"/>
              <a:gd name="connsiteY101" fmla="*/ 1852352 h 2237474"/>
              <a:gd name="connsiteX102" fmla="*/ 3931396 w 12192000"/>
              <a:gd name="connsiteY102" fmla="*/ 1858915 h 2237474"/>
              <a:gd name="connsiteX103" fmla="*/ 3812162 w 12192000"/>
              <a:gd name="connsiteY103" fmla="*/ 1875501 h 2237474"/>
              <a:gd name="connsiteX104" fmla="*/ 3758105 w 12192000"/>
              <a:gd name="connsiteY104" fmla="*/ 1871856 h 2237474"/>
              <a:gd name="connsiteX105" fmla="*/ 3715896 w 12192000"/>
              <a:gd name="connsiteY105" fmla="*/ 1881552 h 2237474"/>
              <a:gd name="connsiteX106" fmla="*/ 3567259 w 12192000"/>
              <a:gd name="connsiteY106" fmla="*/ 1893482 h 2237474"/>
              <a:gd name="connsiteX107" fmla="*/ 3405770 w 12192000"/>
              <a:gd name="connsiteY107" fmla="*/ 1904591 h 2237474"/>
              <a:gd name="connsiteX108" fmla="*/ 3280097 w 12192000"/>
              <a:gd name="connsiteY108" fmla="*/ 1919610 h 2237474"/>
              <a:gd name="connsiteX109" fmla="*/ 3123424 w 12192000"/>
              <a:gd name="connsiteY109" fmla="*/ 1952930 h 2237474"/>
              <a:gd name="connsiteX110" fmla="*/ 3009910 w 12192000"/>
              <a:gd name="connsiteY110" fmla="*/ 1957866 h 2237474"/>
              <a:gd name="connsiteX111" fmla="*/ 2995934 w 12192000"/>
              <a:gd name="connsiteY111" fmla="*/ 1967085 h 2237474"/>
              <a:gd name="connsiteX112" fmla="*/ 2980071 w 12192000"/>
              <a:gd name="connsiteY112" fmla="*/ 1972988 h 2237474"/>
              <a:gd name="connsiteX113" fmla="*/ 2942858 w 12192000"/>
              <a:gd name="connsiteY113" fmla="*/ 1981367 h 2237474"/>
              <a:gd name="connsiteX114" fmla="*/ 2875436 w 12192000"/>
              <a:gd name="connsiteY114" fmla="*/ 1996977 h 2237474"/>
              <a:gd name="connsiteX115" fmla="*/ 2874892 w 12192000"/>
              <a:gd name="connsiteY115" fmla="*/ 1996085 h 2237474"/>
              <a:gd name="connsiteX116" fmla="*/ 2864145 w 12192000"/>
              <a:gd name="connsiteY116" fmla="*/ 1994061 h 2237474"/>
              <a:gd name="connsiteX117" fmla="*/ 2843662 w 12192000"/>
              <a:gd name="connsiteY117" fmla="*/ 1992498 h 2237474"/>
              <a:gd name="connsiteX118" fmla="*/ 2796128 w 12192000"/>
              <a:gd name="connsiteY118" fmla="*/ 1976403 h 2237474"/>
              <a:gd name="connsiteX119" fmla="*/ 2756784 w 12192000"/>
              <a:gd name="connsiteY119" fmla="*/ 1985116 h 2237474"/>
              <a:gd name="connsiteX120" fmla="*/ 2748833 w 12192000"/>
              <a:gd name="connsiteY120" fmla="*/ 1986323 h 2237474"/>
              <a:gd name="connsiteX121" fmla="*/ 2748661 w 12192000"/>
              <a:gd name="connsiteY121" fmla="*/ 1986122 h 2237474"/>
              <a:gd name="connsiteX122" fmla="*/ 2740251 w 12192000"/>
              <a:gd name="connsiteY122" fmla="*/ 1986946 h 2237474"/>
              <a:gd name="connsiteX123" fmla="*/ 2718916 w 12192000"/>
              <a:gd name="connsiteY123" fmla="*/ 1990867 h 2237474"/>
              <a:gd name="connsiteX124" fmla="*/ 2713522 w 12192000"/>
              <a:gd name="connsiteY124" fmla="*/ 1990173 h 2237474"/>
              <a:gd name="connsiteX125" fmla="*/ 2680597 w 12192000"/>
              <a:gd name="connsiteY125" fmla="*/ 1984996 h 2237474"/>
              <a:gd name="connsiteX126" fmla="*/ 2578178 w 12192000"/>
              <a:gd name="connsiteY126" fmla="*/ 1990531 h 2237474"/>
              <a:gd name="connsiteX127" fmla="*/ 2476147 w 12192000"/>
              <a:gd name="connsiteY127" fmla="*/ 1998305 h 2237474"/>
              <a:gd name="connsiteX128" fmla="*/ 2373568 w 12192000"/>
              <a:gd name="connsiteY128" fmla="*/ 2003219 h 2237474"/>
              <a:gd name="connsiteX129" fmla="*/ 2321399 w 12192000"/>
              <a:gd name="connsiteY129" fmla="*/ 1989467 h 2237474"/>
              <a:gd name="connsiteX130" fmla="*/ 2315525 w 12192000"/>
              <a:gd name="connsiteY130" fmla="*/ 1989708 h 2237474"/>
              <a:gd name="connsiteX131" fmla="*/ 2300792 w 12192000"/>
              <a:gd name="connsiteY131" fmla="*/ 1994290 h 2237474"/>
              <a:gd name="connsiteX132" fmla="*/ 2295469 w 12192000"/>
              <a:gd name="connsiteY132" fmla="*/ 1996659 h 2237474"/>
              <a:gd name="connsiteX133" fmla="*/ 2287219 w 12192000"/>
              <a:gd name="connsiteY133" fmla="*/ 1998750 h 2237474"/>
              <a:gd name="connsiteX134" fmla="*/ 2286948 w 12192000"/>
              <a:gd name="connsiteY134" fmla="*/ 1998596 h 2237474"/>
              <a:gd name="connsiteX135" fmla="*/ 2243069 w 12192000"/>
              <a:gd name="connsiteY135" fmla="*/ 2015111 h 2237474"/>
              <a:gd name="connsiteX136" fmla="*/ 2186609 w 12192000"/>
              <a:gd name="connsiteY136" fmla="*/ 2008263 h 2237474"/>
              <a:gd name="connsiteX137" fmla="*/ 2164831 w 12192000"/>
              <a:gd name="connsiteY137" fmla="*/ 2010143 h 2237474"/>
              <a:gd name="connsiteX138" fmla="*/ 2152836 w 12192000"/>
              <a:gd name="connsiteY138" fmla="*/ 2010048 h 2237474"/>
              <a:gd name="connsiteX139" fmla="*/ 2117102 w 12192000"/>
              <a:gd name="connsiteY139" fmla="*/ 2023004 h 2237474"/>
              <a:gd name="connsiteX140" fmla="*/ 2111935 w 12192000"/>
              <a:gd name="connsiteY140" fmla="*/ 2023163 h 2237474"/>
              <a:gd name="connsiteX141" fmla="*/ 2089991 w 12192000"/>
              <a:gd name="connsiteY141" fmla="*/ 2034193 h 2237474"/>
              <a:gd name="connsiteX142" fmla="*/ 2058061 w 12192000"/>
              <a:gd name="connsiteY142" fmla="*/ 2047942 h 2237474"/>
              <a:gd name="connsiteX143" fmla="*/ 2055737 w 12192000"/>
              <a:gd name="connsiteY143" fmla="*/ 2047704 h 2237474"/>
              <a:gd name="connsiteX144" fmla="*/ 2042244 w 12192000"/>
              <a:gd name="connsiteY144" fmla="*/ 2055560 h 2237474"/>
              <a:gd name="connsiteX145" fmla="*/ 1976224 w 12192000"/>
              <a:gd name="connsiteY145" fmla="*/ 2074257 h 2237474"/>
              <a:gd name="connsiteX146" fmla="*/ 1877728 w 12192000"/>
              <a:gd name="connsiteY146" fmla="*/ 2101004 h 2237474"/>
              <a:gd name="connsiteX147" fmla="*/ 1759056 w 12192000"/>
              <a:gd name="connsiteY147" fmla="*/ 2125608 h 2237474"/>
              <a:gd name="connsiteX148" fmla="*/ 1637948 w 12192000"/>
              <a:gd name="connsiteY148" fmla="*/ 2172597 h 2237474"/>
              <a:gd name="connsiteX149" fmla="*/ 1434549 w 12192000"/>
              <a:gd name="connsiteY149" fmla="*/ 2234522 h 2237474"/>
              <a:gd name="connsiteX150" fmla="*/ 1398481 w 12192000"/>
              <a:gd name="connsiteY150" fmla="*/ 2237074 h 2237474"/>
              <a:gd name="connsiteX151" fmla="*/ 1398407 w 12192000"/>
              <a:gd name="connsiteY151" fmla="*/ 2237095 h 2237474"/>
              <a:gd name="connsiteX152" fmla="*/ 1370962 w 12192000"/>
              <a:gd name="connsiteY152" fmla="*/ 2237474 h 2237474"/>
              <a:gd name="connsiteX153" fmla="*/ 1356367 w 12192000"/>
              <a:gd name="connsiteY153" fmla="*/ 2235089 h 2237474"/>
              <a:gd name="connsiteX154" fmla="*/ 1324828 w 12192000"/>
              <a:gd name="connsiteY154" fmla="*/ 2231968 h 2237474"/>
              <a:gd name="connsiteX155" fmla="*/ 1297744 w 12192000"/>
              <a:gd name="connsiteY155" fmla="*/ 2235849 h 2237474"/>
              <a:gd name="connsiteX156" fmla="*/ 1286236 w 12192000"/>
              <a:gd name="connsiteY156" fmla="*/ 2233135 h 2237474"/>
              <a:gd name="connsiteX157" fmla="*/ 1283504 w 12192000"/>
              <a:gd name="connsiteY157" fmla="*/ 2233797 h 2237474"/>
              <a:gd name="connsiteX158" fmla="*/ 1279765 w 12192000"/>
              <a:gd name="connsiteY158" fmla="*/ 2229639 h 2237474"/>
              <a:gd name="connsiteX159" fmla="*/ 1195347 w 12192000"/>
              <a:gd name="connsiteY159" fmla="*/ 2212354 h 2237474"/>
              <a:gd name="connsiteX160" fmla="*/ 970251 w 12192000"/>
              <a:gd name="connsiteY160" fmla="*/ 2221029 h 2237474"/>
              <a:gd name="connsiteX161" fmla="*/ 812914 w 12192000"/>
              <a:gd name="connsiteY161" fmla="*/ 2202752 h 2237474"/>
              <a:gd name="connsiteX162" fmla="*/ 800195 w 12192000"/>
              <a:gd name="connsiteY162" fmla="*/ 2209407 h 2237474"/>
              <a:gd name="connsiteX163" fmla="*/ 784978 w 12192000"/>
              <a:gd name="connsiteY163" fmla="*/ 2212360 h 2237474"/>
              <a:gd name="connsiteX164" fmla="*/ 681987 w 12192000"/>
              <a:gd name="connsiteY164" fmla="*/ 2216757 h 2237474"/>
              <a:gd name="connsiteX165" fmla="*/ 669923 w 12192000"/>
              <a:gd name="connsiteY165" fmla="*/ 2211682 h 2237474"/>
              <a:gd name="connsiteX166" fmla="*/ 648680 w 12192000"/>
              <a:gd name="connsiteY166" fmla="*/ 2206229 h 2237474"/>
              <a:gd name="connsiteX167" fmla="*/ 597225 w 12192000"/>
              <a:gd name="connsiteY167" fmla="*/ 2180999 h 2237474"/>
              <a:gd name="connsiteX168" fmla="*/ 558449 w 12192000"/>
              <a:gd name="connsiteY168" fmla="*/ 2182346 h 2237474"/>
              <a:gd name="connsiteX169" fmla="*/ 550517 w 12192000"/>
              <a:gd name="connsiteY169" fmla="*/ 2182060 h 2237474"/>
              <a:gd name="connsiteX170" fmla="*/ 550309 w 12192000"/>
              <a:gd name="connsiteY170" fmla="*/ 2181825 h 2237474"/>
              <a:gd name="connsiteX171" fmla="*/ 541836 w 12192000"/>
              <a:gd name="connsiteY171" fmla="*/ 2181063 h 2237474"/>
              <a:gd name="connsiteX172" fmla="*/ 536057 w 12192000"/>
              <a:gd name="connsiteY172" fmla="*/ 2181537 h 2237474"/>
              <a:gd name="connsiteX173" fmla="*/ 520671 w 12192000"/>
              <a:gd name="connsiteY173" fmla="*/ 2180980 h 2237474"/>
              <a:gd name="connsiteX174" fmla="*/ 515024 w 12192000"/>
              <a:gd name="connsiteY174" fmla="*/ 2179258 h 2237474"/>
              <a:gd name="connsiteX175" fmla="*/ 512278 w 12192000"/>
              <a:gd name="connsiteY175" fmla="*/ 2176369 h 2237474"/>
              <a:gd name="connsiteX176" fmla="*/ 480419 w 12192000"/>
              <a:gd name="connsiteY176" fmla="*/ 2167807 h 2237474"/>
              <a:gd name="connsiteX177" fmla="*/ 413835 w 12192000"/>
              <a:gd name="connsiteY177" fmla="*/ 2156783 h 2237474"/>
              <a:gd name="connsiteX178" fmla="*/ 376513 w 12192000"/>
              <a:gd name="connsiteY178" fmla="*/ 2154014 h 2237474"/>
              <a:gd name="connsiteX179" fmla="*/ 273386 w 12192000"/>
              <a:gd name="connsiteY179" fmla="*/ 2142551 h 2237474"/>
              <a:gd name="connsiteX180" fmla="*/ 169207 w 12192000"/>
              <a:gd name="connsiteY180" fmla="*/ 2128100 h 2237474"/>
              <a:gd name="connsiteX181" fmla="*/ 93149 w 12192000"/>
              <a:gd name="connsiteY181" fmla="*/ 2105324 h 2237474"/>
              <a:gd name="connsiteX182" fmla="*/ 88109 w 12192000"/>
              <a:gd name="connsiteY182" fmla="*/ 2106704 h 2237474"/>
              <a:gd name="connsiteX183" fmla="*/ 80022 w 12192000"/>
              <a:gd name="connsiteY183" fmla="*/ 2107254 h 2237474"/>
              <a:gd name="connsiteX184" fmla="*/ 79717 w 12192000"/>
              <a:gd name="connsiteY184" fmla="*/ 2107046 h 2237474"/>
              <a:gd name="connsiteX185" fmla="*/ 72352 w 12192000"/>
              <a:gd name="connsiteY185" fmla="*/ 2107991 h 2237474"/>
              <a:gd name="connsiteX186" fmla="*/ 37645 w 12192000"/>
              <a:gd name="connsiteY186" fmla="*/ 2115401 h 2237474"/>
              <a:gd name="connsiteX187" fmla="*/ 4572 w 12192000"/>
              <a:gd name="connsiteY187" fmla="*/ 2111091 h 2237474"/>
              <a:gd name="connsiteX188" fmla="*/ 0 w 12192000"/>
              <a:gd name="connsiteY188" fmla="*/ 2110468 h 2237474"/>
              <a:gd name="connsiteX189" fmla="*/ 0 w 12192000"/>
              <a:gd name="connsiteY18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60755 w 12192000"/>
              <a:gd name="connsiteY40" fmla="*/ 1203427 h 2237474"/>
              <a:gd name="connsiteX41" fmla="*/ 8419755 w 12192000"/>
              <a:gd name="connsiteY41" fmla="*/ 1216260 h 2237474"/>
              <a:gd name="connsiteX42" fmla="*/ 8411626 w 12192000"/>
              <a:gd name="connsiteY42" fmla="*/ 1214397 h 2237474"/>
              <a:gd name="connsiteX43" fmla="*/ 8363469 w 12192000"/>
              <a:gd name="connsiteY43" fmla="*/ 1246658 h 2237474"/>
              <a:gd name="connsiteX44" fmla="*/ 8275497 w 12192000"/>
              <a:gd name="connsiteY44" fmla="*/ 1264396 h 2237474"/>
              <a:gd name="connsiteX45" fmla="*/ 8206287 w 12192000"/>
              <a:gd name="connsiteY45" fmla="*/ 1273060 h 2237474"/>
              <a:gd name="connsiteX46" fmla="*/ 8139997 w 12192000"/>
              <a:gd name="connsiteY46" fmla="*/ 1282713 h 2237474"/>
              <a:gd name="connsiteX47" fmla="*/ 8074238 w 12192000"/>
              <a:gd name="connsiteY47" fmla="*/ 1301895 h 2237474"/>
              <a:gd name="connsiteX48" fmla="*/ 7942099 w 12192000"/>
              <a:gd name="connsiteY48" fmla="*/ 1336332 h 2237474"/>
              <a:gd name="connsiteX49" fmla="*/ 7902328 w 12192000"/>
              <a:gd name="connsiteY49" fmla="*/ 1345865 h 2237474"/>
              <a:gd name="connsiteX50" fmla="*/ 7840612 w 12192000"/>
              <a:gd name="connsiteY50" fmla="*/ 1369373 h 2237474"/>
              <a:gd name="connsiteX51" fmla="*/ 7786819 w 12192000"/>
              <a:gd name="connsiteY51" fmla="*/ 1378970 h 2237474"/>
              <a:gd name="connsiteX52" fmla="*/ 7548172 w 12192000"/>
              <a:gd name="connsiteY52" fmla="*/ 1417460 h 2237474"/>
              <a:gd name="connsiteX53" fmla="*/ 7483437 w 12192000"/>
              <a:gd name="connsiteY53" fmla="*/ 1478152 h 2237474"/>
              <a:gd name="connsiteX54" fmla="*/ 7377870 w 12192000"/>
              <a:gd name="connsiteY54" fmla="*/ 1523319 h 2237474"/>
              <a:gd name="connsiteX55" fmla="*/ 7230737 w 12192000"/>
              <a:gd name="connsiteY55" fmla="*/ 1562633 h 2237474"/>
              <a:gd name="connsiteX56" fmla="*/ 7224458 w 12192000"/>
              <a:gd name="connsiteY56" fmla="*/ 1573008 h 2237474"/>
              <a:gd name="connsiteX57" fmla="*/ 7183121 w 12192000"/>
              <a:gd name="connsiteY57" fmla="*/ 1595162 h 2237474"/>
              <a:gd name="connsiteX58" fmla="*/ 7164601 w 12192000"/>
              <a:gd name="connsiteY58" fmla="*/ 1606490 h 2237474"/>
              <a:gd name="connsiteX59" fmla="*/ 7031309 w 12192000"/>
              <a:gd name="connsiteY59" fmla="*/ 1619451 h 2237474"/>
              <a:gd name="connsiteX60" fmla="*/ 6900177 w 12192000"/>
              <a:gd name="connsiteY60" fmla="*/ 1636016 h 2237474"/>
              <a:gd name="connsiteX61" fmla="*/ 6795372 w 12192000"/>
              <a:gd name="connsiteY61" fmla="*/ 1644845 h 2237474"/>
              <a:gd name="connsiteX62" fmla="*/ 6692251 w 12192000"/>
              <a:gd name="connsiteY62" fmla="*/ 1656357 h 2237474"/>
              <a:gd name="connsiteX63" fmla="*/ 6655235 w 12192000"/>
              <a:gd name="connsiteY63" fmla="*/ 1661869 h 2237474"/>
              <a:gd name="connsiteX64" fmla="*/ 6554894 w 12192000"/>
              <a:gd name="connsiteY64" fmla="*/ 1664428 h 2237474"/>
              <a:gd name="connsiteX65" fmla="*/ 6516595 w 12192000"/>
              <a:gd name="connsiteY65" fmla="*/ 1667475 h 2237474"/>
              <a:gd name="connsiteX66" fmla="*/ 6508541 w 12192000"/>
              <a:gd name="connsiteY66" fmla="*/ 1668757 h 2237474"/>
              <a:gd name="connsiteX67" fmla="*/ 6471012 w 12192000"/>
              <a:gd name="connsiteY67" fmla="*/ 1678604 h 2237474"/>
              <a:gd name="connsiteX68" fmla="*/ 6364035 w 12192000"/>
              <a:gd name="connsiteY68" fmla="*/ 1667683 h 2237474"/>
              <a:gd name="connsiteX69" fmla="*/ 6280959 w 12192000"/>
              <a:gd name="connsiteY69" fmla="*/ 1689329 h 2237474"/>
              <a:gd name="connsiteX70" fmla="*/ 6243319 w 12192000"/>
              <a:gd name="connsiteY70" fmla="*/ 1695560 h 2237474"/>
              <a:gd name="connsiteX71" fmla="*/ 6098321 w 12192000"/>
              <a:gd name="connsiteY71" fmla="*/ 1721646 h 2237474"/>
              <a:gd name="connsiteX72" fmla="*/ 5880652 w 12192000"/>
              <a:gd name="connsiteY72" fmla="*/ 1779643 h 2237474"/>
              <a:gd name="connsiteX73" fmla="*/ 5785959 w 12192000"/>
              <a:gd name="connsiteY73" fmla="*/ 1775307 h 2237474"/>
              <a:gd name="connsiteX74" fmla="*/ 5643534 w 12192000"/>
              <a:gd name="connsiteY74" fmla="*/ 1802919 h 2237474"/>
              <a:gd name="connsiteX75" fmla="*/ 5518799 w 12192000"/>
              <a:gd name="connsiteY75" fmla="*/ 1818312 h 2237474"/>
              <a:gd name="connsiteX76" fmla="*/ 5505014 w 12192000"/>
              <a:gd name="connsiteY76" fmla="*/ 1819259 h 2237474"/>
              <a:gd name="connsiteX77" fmla="*/ 5453307 w 12192000"/>
              <a:gd name="connsiteY77" fmla="*/ 1815450 h 2237474"/>
              <a:gd name="connsiteX78" fmla="*/ 5221533 w 12192000"/>
              <a:gd name="connsiteY78" fmla="*/ 1846950 h 2237474"/>
              <a:gd name="connsiteX79" fmla="*/ 5149802 w 12192000"/>
              <a:gd name="connsiteY79" fmla="*/ 1844846 h 2237474"/>
              <a:gd name="connsiteX80" fmla="*/ 5114927 w 12192000"/>
              <a:gd name="connsiteY80" fmla="*/ 1847827 h 2237474"/>
              <a:gd name="connsiteX81" fmla="*/ 5108970 w 12192000"/>
              <a:gd name="connsiteY81" fmla="*/ 1847935 h 2237474"/>
              <a:gd name="connsiteX82" fmla="*/ 5067961 w 12192000"/>
              <a:gd name="connsiteY82" fmla="*/ 1845917 h 2237474"/>
              <a:gd name="connsiteX83" fmla="*/ 5007075 w 12192000"/>
              <a:gd name="connsiteY83" fmla="*/ 1838626 h 2237474"/>
              <a:gd name="connsiteX84" fmla="*/ 4944087 w 12192000"/>
              <a:gd name="connsiteY84" fmla="*/ 1823332 h 2237474"/>
              <a:gd name="connsiteX85" fmla="*/ 4907662 w 12192000"/>
              <a:gd name="connsiteY85" fmla="*/ 1816900 h 2237474"/>
              <a:gd name="connsiteX86" fmla="*/ 4882386 w 12192000"/>
              <a:gd name="connsiteY86" fmla="*/ 1809844 h 2237474"/>
              <a:gd name="connsiteX87" fmla="*/ 4811440 w 12192000"/>
              <a:gd name="connsiteY87" fmla="*/ 1804655 h 2237474"/>
              <a:gd name="connsiteX88" fmla="*/ 4691075 w 12192000"/>
              <a:gd name="connsiteY88" fmla="*/ 1801389 h 2237474"/>
              <a:gd name="connsiteX89" fmla="*/ 4640313 w 12192000"/>
              <a:gd name="connsiteY89" fmla="*/ 1784307 h 2237474"/>
              <a:gd name="connsiteX90" fmla="*/ 4536503 w 12192000"/>
              <a:gd name="connsiteY90" fmla="*/ 1785334 h 2237474"/>
              <a:gd name="connsiteX91" fmla="*/ 4513724 w 12192000"/>
              <a:gd name="connsiteY91" fmla="*/ 1791996 h 2237474"/>
              <a:gd name="connsiteX92" fmla="*/ 4459810 w 12192000"/>
              <a:gd name="connsiteY92" fmla="*/ 1797886 h 2237474"/>
              <a:gd name="connsiteX93" fmla="*/ 4379064 w 12192000"/>
              <a:gd name="connsiteY93" fmla="*/ 1817177 h 2237474"/>
              <a:gd name="connsiteX94" fmla="*/ 4290981 w 12192000"/>
              <a:gd name="connsiteY94" fmla="*/ 1839677 h 2237474"/>
              <a:gd name="connsiteX95" fmla="*/ 4238372 w 12192000"/>
              <a:gd name="connsiteY95" fmla="*/ 1851480 h 2237474"/>
              <a:gd name="connsiteX96" fmla="*/ 4232517 w 12192000"/>
              <a:gd name="connsiteY96" fmla="*/ 1852567 h 2237474"/>
              <a:gd name="connsiteX97" fmla="*/ 4191732 w 12192000"/>
              <a:gd name="connsiteY97" fmla="*/ 1857328 h 2237474"/>
              <a:gd name="connsiteX98" fmla="*/ 4065532 w 12192000"/>
              <a:gd name="connsiteY98" fmla="*/ 1855477 h 2237474"/>
              <a:gd name="connsiteX99" fmla="*/ 4028460 w 12192000"/>
              <a:gd name="connsiteY99" fmla="*/ 1855137 h 2237474"/>
              <a:gd name="connsiteX100" fmla="*/ 4002267 w 12192000"/>
              <a:gd name="connsiteY100" fmla="*/ 1852352 h 2237474"/>
              <a:gd name="connsiteX101" fmla="*/ 3931396 w 12192000"/>
              <a:gd name="connsiteY101" fmla="*/ 1858915 h 2237474"/>
              <a:gd name="connsiteX102" fmla="*/ 3812162 w 12192000"/>
              <a:gd name="connsiteY102" fmla="*/ 1875501 h 2237474"/>
              <a:gd name="connsiteX103" fmla="*/ 3758105 w 12192000"/>
              <a:gd name="connsiteY103" fmla="*/ 1871856 h 2237474"/>
              <a:gd name="connsiteX104" fmla="*/ 3715896 w 12192000"/>
              <a:gd name="connsiteY104" fmla="*/ 1881552 h 2237474"/>
              <a:gd name="connsiteX105" fmla="*/ 3567259 w 12192000"/>
              <a:gd name="connsiteY105" fmla="*/ 1893482 h 2237474"/>
              <a:gd name="connsiteX106" fmla="*/ 3405770 w 12192000"/>
              <a:gd name="connsiteY106" fmla="*/ 1904591 h 2237474"/>
              <a:gd name="connsiteX107" fmla="*/ 3280097 w 12192000"/>
              <a:gd name="connsiteY107" fmla="*/ 1919610 h 2237474"/>
              <a:gd name="connsiteX108" fmla="*/ 3123424 w 12192000"/>
              <a:gd name="connsiteY108" fmla="*/ 1952930 h 2237474"/>
              <a:gd name="connsiteX109" fmla="*/ 3009910 w 12192000"/>
              <a:gd name="connsiteY109" fmla="*/ 1957866 h 2237474"/>
              <a:gd name="connsiteX110" fmla="*/ 2995934 w 12192000"/>
              <a:gd name="connsiteY110" fmla="*/ 1967085 h 2237474"/>
              <a:gd name="connsiteX111" fmla="*/ 2980071 w 12192000"/>
              <a:gd name="connsiteY111" fmla="*/ 1972988 h 2237474"/>
              <a:gd name="connsiteX112" fmla="*/ 2942858 w 12192000"/>
              <a:gd name="connsiteY112" fmla="*/ 1981367 h 2237474"/>
              <a:gd name="connsiteX113" fmla="*/ 2875436 w 12192000"/>
              <a:gd name="connsiteY113" fmla="*/ 1996977 h 2237474"/>
              <a:gd name="connsiteX114" fmla="*/ 2874892 w 12192000"/>
              <a:gd name="connsiteY114" fmla="*/ 1996085 h 2237474"/>
              <a:gd name="connsiteX115" fmla="*/ 2864145 w 12192000"/>
              <a:gd name="connsiteY115" fmla="*/ 1994061 h 2237474"/>
              <a:gd name="connsiteX116" fmla="*/ 2843662 w 12192000"/>
              <a:gd name="connsiteY116" fmla="*/ 1992498 h 2237474"/>
              <a:gd name="connsiteX117" fmla="*/ 2796128 w 12192000"/>
              <a:gd name="connsiteY117" fmla="*/ 1976403 h 2237474"/>
              <a:gd name="connsiteX118" fmla="*/ 2756784 w 12192000"/>
              <a:gd name="connsiteY118" fmla="*/ 1985116 h 2237474"/>
              <a:gd name="connsiteX119" fmla="*/ 2748833 w 12192000"/>
              <a:gd name="connsiteY119" fmla="*/ 1986323 h 2237474"/>
              <a:gd name="connsiteX120" fmla="*/ 2748661 w 12192000"/>
              <a:gd name="connsiteY120" fmla="*/ 1986122 h 2237474"/>
              <a:gd name="connsiteX121" fmla="*/ 2740251 w 12192000"/>
              <a:gd name="connsiteY121" fmla="*/ 1986946 h 2237474"/>
              <a:gd name="connsiteX122" fmla="*/ 2718916 w 12192000"/>
              <a:gd name="connsiteY122" fmla="*/ 1990867 h 2237474"/>
              <a:gd name="connsiteX123" fmla="*/ 2713522 w 12192000"/>
              <a:gd name="connsiteY123" fmla="*/ 1990173 h 2237474"/>
              <a:gd name="connsiteX124" fmla="*/ 2680597 w 12192000"/>
              <a:gd name="connsiteY124" fmla="*/ 1984996 h 2237474"/>
              <a:gd name="connsiteX125" fmla="*/ 2578178 w 12192000"/>
              <a:gd name="connsiteY125" fmla="*/ 1990531 h 2237474"/>
              <a:gd name="connsiteX126" fmla="*/ 2476147 w 12192000"/>
              <a:gd name="connsiteY126" fmla="*/ 1998305 h 2237474"/>
              <a:gd name="connsiteX127" fmla="*/ 2373568 w 12192000"/>
              <a:gd name="connsiteY127" fmla="*/ 2003219 h 2237474"/>
              <a:gd name="connsiteX128" fmla="*/ 2321399 w 12192000"/>
              <a:gd name="connsiteY128" fmla="*/ 1989467 h 2237474"/>
              <a:gd name="connsiteX129" fmla="*/ 2315525 w 12192000"/>
              <a:gd name="connsiteY129" fmla="*/ 1989708 h 2237474"/>
              <a:gd name="connsiteX130" fmla="*/ 2300792 w 12192000"/>
              <a:gd name="connsiteY130" fmla="*/ 1994290 h 2237474"/>
              <a:gd name="connsiteX131" fmla="*/ 2295469 w 12192000"/>
              <a:gd name="connsiteY131" fmla="*/ 1996659 h 2237474"/>
              <a:gd name="connsiteX132" fmla="*/ 2287219 w 12192000"/>
              <a:gd name="connsiteY132" fmla="*/ 1998750 h 2237474"/>
              <a:gd name="connsiteX133" fmla="*/ 2286948 w 12192000"/>
              <a:gd name="connsiteY133" fmla="*/ 1998596 h 2237474"/>
              <a:gd name="connsiteX134" fmla="*/ 2243069 w 12192000"/>
              <a:gd name="connsiteY134" fmla="*/ 2015111 h 2237474"/>
              <a:gd name="connsiteX135" fmla="*/ 2186609 w 12192000"/>
              <a:gd name="connsiteY135" fmla="*/ 2008263 h 2237474"/>
              <a:gd name="connsiteX136" fmla="*/ 2164831 w 12192000"/>
              <a:gd name="connsiteY136" fmla="*/ 2010143 h 2237474"/>
              <a:gd name="connsiteX137" fmla="*/ 2152836 w 12192000"/>
              <a:gd name="connsiteY137" fmla="*/ 2010048 h 2237474"/>
              <a:gd name="connsiteX138" fmla="*/ 2117102 w 12192000"/>
              <a:gd name="connsiteY138" fmla="*/ 2023004 h 2237474"/>
              <a:gd name="connsiteX139" fmla="*/ 2111935 w 12192000"/>
              <a:gd name="connsiteY139" fmla="*/ 2023163 h 2237474"/>
              <a:gd name="connsiteX140" fmla="*/ 2089991 w 12192000"/>
              <a:gd name="connsiteY140" fmla="*/ 2034193 h 2237474"/>
              <a:gd name="connsiteX141" fmla="*/ 2058061 w 12192000"/>
              <a:gd name="connsiteY141" fmla="*/ 2047942 h 2237474"/>
              <a:gd name="connsiteX142" fmla="*/ 2055737 w 12192000"/>
              <a:gd name="connsiteY142" fmla="*/ 2047704 h 2237474"/>
              <a:gd name="connsiteX143" fmla="*/ 2042244 w 12192000"/>
              <a:gd name="connsiteY143" fmla="*/ 2055560 h 2237474"/>
              <a:gd name="connsiteX144" fmla="*/ 1976224 w 12192000"/>
              <a:gd name="connsiteY144" fmla="*/ 2074257 h 2237474"/>
              <a:gd name="connsiteX145" fmla="*/ 1877728 w 12192000"/>
              <a:gd name="connsiteY145" fmla="*/ 2101004 h 2237474"/>
              <a:gd name="connsiteX146" fmla="*/ 1759056 w 12192000"/>
              <a:gd name="connsiteY146" fmla="*/ 2125608 h 2237474"/>
              <a:gd name="connsiteX147" fmla="*/ 1637948 w 12192000"/>
              <a:gd name="connsiteY147" fmla="*/ 2172597 h 2237474"/>
              <a:gd name="connsiteX148" fmla="*/ 1434549 w 12192000"/>
              <a:gd name="connsiteY148" fmla="*/ 2234522 h 2237474"/>
              <a:gd name="connsiteX149" fmla="*/ 1398481 w 12192000"/>
              <a:gd name="connsiteY149" fmla="*/ 2237074 h 2237474"/>
              <a:gd name="connsiteX150" fmla="*/ 1398407 w 12192000"/>
              <a:gd name="connsiteY150" fmla="*/ 2237095 h 2237474"/>
              <a:gd name="connsiteX151" fmla="*/ 1370962 w 12192000"/>
              <a:gd name="connsiteY151" fmla="*/ 2237474 h 2237474"/>
              <a:gd name="connsiteX152" fmla="*/ 1356367 w 12192000"/>
              <a:gd name="connsiteY152" fmla="*/ 2235089 h 2237474"/>
              <a:gd name="connsiteX153" fmla="*/ 1324828 w 12192000"/>
              <a:gd name="connsiteY153" fmla="*/ 2231968 h 2237474"/>
              <a:gd name="connsiteX154" fmla="*/ 1297744 w 12192000"/>
              <a:gd name="connsiteY154" fmla="*/ 2235849 h 2237474"/>
              <a:gd name="connsiteX155" fmla="*/ 1286236 w 12192000"/>
              <a:gd name="connsiteY155" fmla="*/ 2233135 h 2237474"/>
              <a:gd name="connsiteX156" fmla="*/ 1283504 w 12192000"/>
              <a:gd name="connsiteY156" fmla="*/ 2233797 h 2237474"/>
              <a:gd name="connsiteX157" fmla="*/ 1279765 w 12192000"/>
              <a:gd name="connsiteY157" fmla="*/ 2229639 h 2237474"/>
              <a:gd name="connsiteX158" fmla="*/ 1195347 w 12192000"/>
              <a:gd name="connsiteY158" fmla="*/ 2212354 h 2237474"/>
              <a:gd name="connsiteX159" fmla="*/ 970251 w 12192000"/>
              <a:gd name="connsiteY159" fmla="*/ 2221029 h 2237474"/>
              <a:gd name="connsiteX160" fmla="*/ 812914 w 12192000"/>
              <a:gd name="connsiteY160" fmla="*/ 2202752 h 2237474"/>
              <a:gd name="connsiteX161" fmla="*/ 800195 w 12192000"/>
              <a:gd name="connsiteY161" fmla="*/ 2209407 h 2237474"/>
              <a:gd name="connsiteX162" fmla="*/ 784978 w 12192000"/>
              <a:gd name="connsiteY162" fmla="*/ 2212360 h 2237474"/>
              <a:gd name="connsiteX163" fmla="*/ 681987 w 12192000"/>
              <a:gd name="connsiteY163" fmla="*/ 2216757 h 2237474"/>
              <a:gd name="connsiteX164" fmla="*/ 669923 w 12192000"/>
              <a:gd name="connsiteY164" fmla="*/ 2211682 h 2237474"/>
              <a:gd name="connsiteX165" fmla="*/ 648680 w 12192000"/>
              <a:gd name="connsiteY165" fmla="*/ 2206229 h 2237474"/>
              <a:gd name="connsiteX166" fmla="*/ 597225 w 12192000"/>
              <a:gd name="connsiteY166" fmla="*/ 2180999 h 2237474"/>
              <a:gd name="connsiteX167" fmla="*/ 558449 w 12192000"/>
              <a:gd name="connsiteY167" fmla="*/ 2182346 h 2237474"/>
              <a:gd name="connsiteX168" fmla="*/ 550517 w 12192000"/>
              <a:gd name="connsiteY168" fmla="*/ 2182060 h 2237474"/>
              <a:gd name="connsiteX169" fmla="*/ 550309 w 12192000"/>
              <a:gd name="connsiteY169" fmla="*/ 2181825 h 2237474"/>
              <a:gd name="connsiteX170" fmla="*/ 541836 w 12192000"/>
              <a:gd name="connsiteY170" fmla="*/ 2181063 h 2237474"/>
              <a:gd name="connsiteX171" fmla="*/ 536057 w 12192000"/>
              <a:gd name="connsiteY171" fmla="*/ 2181537 h 2237474"/>
              <a:gd name="connsiteX172" fmla="*/ 520671 w 12192000"/>
              <a:gd name="connsiteY172" fmla="*/ 2180980 h 2237474"/>
              <a:gd name="connsiteX173" fmla="*/ 515024 w 12192000"/>
              <a:gd name="connsiteY173" fmla="*/ 2179258 h 2237474"/>
              <a:gd name="connsiteX174" fmla="*/ 512278 w 12192000"/>
              <a:gd name="connsiteY174" fmla="*/ 2176369 h 2237474"/>
              <a:gd name="connsiteX175" fmla="*/ 480419 w 12192000"/>
              <a:gd name="connsiteY175" fmla="*/ 2167807 h 2237474"/>
              <a:gd name="connsiteX176" fmla="*/ 413835 w 12192000"/>
              <a:gd name="connsiteY176" fmla="*/ 2156783 h 2237474"/>
              <a:gd name="connsiteX177" fmla="*/ 376513 w 12192000"/>
              <a:gd name="connsiteY177" fmla="*/ 2154014 h 2237474"/>
              <a:gd name="connsiteX178" fmla="*/ 273386 w 12192000"/>
              <a:gd name="connsiteY178" fmla="*/ 2142551 h 2237474"/>
              <a:gd name="connsiteX179" fmla="*/ 169207 w 12192000"/>
              <a:gd name="connsiteY179" fmla="*/ 2128100 h 2237474"/>
              <a:gd name="connsiteX180" fmla="*/ 93149 w 12192000"/>
              <a:gd name="connsiteY180" fmla="*/ 2105324 h 2237474"/>
              <a:gd name="connsiteX181" fmla="*/ 88109 w 12192000"/>
              <a:gd name="connsiteY181" fmla="*/ 2106704 h 2237474"/>
              <a:gd name="connsiteX182" fmla="*/ 80022 w 12192000"/>
              <a:gd name="connsiteY182" fmla="*/ 2107254 h 2237474"/>
              <a:gd name="connsiteX183" fmla="*/ 79717 w 12192000"/>
              <a:gd name="connsiteY183" fmla="*/ 2107046 h 2237474"/>
              <a:gd name="connsiteX184" fmla="*/ 72352 w 12192000"/>
              <a:gd name="connsiteY184" fmla="*/ 2107991 h 2237474"/>
              <a:gd name="connsiteX185" fmla="*/ 37645 w 12192000"/>
              <a:gd name="connsiteY185" fmla="*/ 2115401 h 2237474"/>
              <a:gd name="connsiteX186" fmla="*/ 4572 w 12192000"/>
              <a:gd name="connsiteY186" fmla="*/ 2111091 h 2237474"/>
              <a:gd name="connsiteX187" fmla="*/ 0 w 12192000"/>
              <a:gd name="connsiteY187" fmla="*/ 2110468 h 2237474"/>
              <a:gd name="connsiteX188" fmla="*/ 0 w 12192000"/>
              <a:gd name="connsiteY18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80071 w 12192000"/>
              <a:gd name="connsiteY110" fmla="*/ 1972988 h 2237474"/>
              <a:gd name="connsiteX111" fmla="*/ 2942858 w 12192000"/>
              <a:gd name="connsiteY111" fmla="*/ 1981367 h 2237474"/>
              <a:gd name="connsiteX112" fmla="*/ 2875436 w 12192000"/>
              <a:gd name="connsiteY112" fmla="*/ 1996977 h 2237474"/>
              <a:gd name="connsiteX113" fmla="*/ 2874892 w 12192000"/>
              <a:gd name="connsiteY113" fmla="*/ 1996085 h 2237474"/>
              <a:gd name="connsiteX114" fmla="*/ 2864145 w 12192000"/>
              <a:gd name="connsiteY114" fmla="*/ 1994061 h 2237474"/>
              <a:gd name="connsiteX115" fmla="*/ 2843662 w 12192000"/>
              <a:gd name="connsiteY115" fmla="*/ 1992498 h 2237474"/>
              <a:gd name="connsiteX116" fmla="*/ 2796128 w 12192000"/>
              <a:gd name="connsiteY116" fmla="*/ 1976403 h 2237474"/>
              <a:gd name="connsiteX117" fmla="*/ 2756784 w 12192000"/>
              <a:gd name="connsiteY117" fmla="*/ 1985116 h 2237474"/>
              <a:gd name="connsiteX118" fmla="*/ 2748833 w 12192000"/>
              <a:gd name="connsiteY118" fmla="*/ 1986323 h 2237474"/>
              <a:gd name="connsiteX119" fmla="*/ 2748661 w 12192000"/>
              <a:gd name="connsiteY119" fmla="*/ 1986122 h 2237474"/>
              <a:gd name="connsiteX120" fmla="*/ 2740251 w 12192000"/>
              <a:gd name="connsiteY120" fmla="*/ 1986946 h 2237474"/>
              <a:gd name="connsiteX121" fmla="*/ 2718916 w 12192000"/>
              <a:gd name="connsiteY121" fmla="*/ 1990867 h 2237474"/>
              <a:gd name="connsiteX122" fmla="*/ 2713522 w 12192000"/>
              <a:gd name="connsiteY122" fmla="*/ 1990173 h 2237474"/>
              <a:gd name="connsiteX123" fmla="*/ 2680597 w 12192000"/>
              <a:gd name="connsiteY123" fmla="*/ 1984996 h 2237474"/>
              <a:gd name="connsiteX124" fmla="*/ 2578178 w 12192000"/>
              <a:gd name="connsiteY124" fmla="*/ 1990531 h 2237474"/>
              <a:gd name="connsiteX125" fmla="*/ 2476147 w 12192000"/>
              <a:gd name="connsiteY125" fmla="*/ 1998305 h 2237474"/>
              <a:gd name="connsiteX126" fmla="*/ 2373568 w 12192000"/>
              <a:gd name="connsiteY126" fmla="*/ 2003219 h 2237474"/>
              <a:gd name="connsiteX127" fmla="*/ 2321399 w 12192000"/>
              <a:gd name="connsiteY127" fmla="*/ 1989467 h 2237474"/>
              <a:gd name="connsiteX128" fmla="*/ 2315525 w 12192000"/>
              <a:gd name="connsiteY128" fmla="*/ 1989708 h 2237474"/>
              <a:gd name="connsiteX129" fmla="*/ 2300792 w 12192000"/>
              <a:gd name="connsiteY129" fmla="*/ 1994290 h 2237474"/>
              <a:gd name="connsiteX130" fmla="*/ 2295469 w 12192000"/>
              <a:gd name="connsiteY130" fmla="*/ 1996659 h 2237474"/>
              <a:gd name="connsiteX131" fmla="*/ 2287219 w 12192000"/>
              <a:gd name="connsiteY131" fmla="*/ 1998750 h 2237474"/>
              <a:gd name="connsiteX132" fmla="*/ 2286948 w 12192000"/>
              <a:gd name="connsiteY132" fmla="*/ 1998596 h 2237474"/>
              <a:gd name="connsiteX133" fmla="*/ 2243069 w 12192000"/>
              <a:gd name="connsiteY133" fmla="*/ 2015111 h 2237474"/>
              <a:gd name="connsiteX134" fmla="*/ 2186609 w 12192000"/>
              <a:gd name="connsiteY134" fmla="*/ 2008263 h 2237474"/>
              <a:gd name="connsiteX135" fmla="*/ 2164831 w 12192000"/>
              <a:gd name="connsiteY135" fmla="*/ 2010143 h 2237474"/>
              <a:gd name="connsiteX136" fmla="*/ 2152836 w 12192000"/>
              <a:gd name="connsiteY136" fmla="*/ 2010048 h 2237474"/>
              <a:gd name="connsiteX137" fmla="*/ 2117102 w 12192000"/>
              <a:gd name="connsiteY137" fmla="*/ 2023004 h 2237474"/>
              <a:gd name="connsiteX138" fmla="*/ 2111935 w 12192000"/>
              <a:gd name="connsiteY138" fmla="*/ 2023163 h 2237474"/>
              <a:gd name="connsiteX139" fmla="*/ 2089991 w 12192000"/>
              <a:gd name="connsiteY139" fmla="*/ 2034193 h 2237474"/>
              <a:gd name="connsiteX140" fmla="*/ 2058061 w 12192000"/>
              <a:gd name="connsiteY140" fmla="*/ 2047942 h 2237474"/>
              <a:gd name="connsiteX141" fmla="*/ 2055737 w 12192000"/>
              <a:gd name="connsiteY141" fmla="*/ 2047704 h 2237474"/>
              <a:gd name="connsiteX142" fmla="*/ 2042244 w 12192000"/>
              <a:gd name="connsiteY142" fmla="*/ 2055560 h 2237474"/>
              <a:gd name="connsiteX143" fmla="*/ 1976224 w 12192000"/>
              <a:gd name="connsiteY143" fmla="*/ 2074257 h 2237474"/>
              <a:gd name="connsiteX144" fmla="*/ 1877728 w 12192000"/>
              <a:gd name="connsiteY144" fmla="*/ 2101004 h 2237474"/>
              <a:gd name="connsiteX145" fmla="*/ 1759056 w 12192000"/>
              <a:gd name="connsiteY145" fmla="*/ 2125608 h 2237474"/>
              <a:gd name="connsiteX146" fmla="*/ 1637948 w 12192000"/>
              <a:gd name="connsiteY146" fmla="*/ 2172597 h 2237474"/>
              <a:gd name="connsiteX147" fmla="*/ 1434549 w 12192000"/>
              <a:gd name="connsiteY147" fmla="*/ 2234522 h 2237474"/>
              <a:gd name="connsiteX148" fmla="*/ 1398481 w 12192000"/>
              <a:gd name="connsiteY148" fmla="*/ 2237074 h 2237474"/>
              <a:gd name="connsiteX149" fmla="*/ 1398407 w 12192000"/>
              <a:gd name="connsiteY149" fmla="*/ 2237095 h 2237474"/>
              <a:gd name="connsiteX150" fmla="*/ 1370962 w 12192000"/>
              <a:gd name="connsiteY150" fmla="*/ 2237474 h 2237474"/>
              <a:gd name="connsiteX151" fmla="*/ 1356367 w 12192000"/>
              <a:gd name="connsiteY151" fmla="*/ 2235089 h 2237474"/>
              <a:gd name="connsiteX152" fmla="*/ 1324828 w 12192000"/>
              <a:gd name="connsiteY152" fmla="*/ 2231968 h 2237474"/>
              <a:gd name="connsiteX153" fmla="*/ 1297744 w 12192000"/>
              <a:gd name="connsiteY153" fmla="*/ 2235849 h 2237474"/>
              <a:gd name="connsiteX154" fmla="*/ 1286236 w 12192000"/>
              <a:gd name="connsiteY154" fmla="*/ 2233135 h 2237474"/>
              <a:gd name="connsiteX155" fmla="*/ 1283504 w 12192000"/>
              <a:gd name="connsiteY155" fmla="*/ 2233797 h 2237474"/>
              <a:gd name="connsiteX156" fmla="*/ 1279765 w 12192000"/>
              <a:gd name="connsiteY156" fmla="*/ 2229639 h 2237474"/>
              <a:gd name="connsiteX157" fmla="*/ 1195347 w 12192000"/>
              <a:gd name="connsiteY157" fmla="*/ 2212354 h 2237474"/>
              <a:gd name="connsiteX158" fmla="*/ 970251 w 12192000"/>
              <a:gd name="connsiteY158" fmla="*/ 2221029 h 2237474"/>
              <a:gd name="connsiteX159" fmla="*/ 812914 w 12192000"/>
              <a:gd name="connsiteY159" fmla="*/ 2202752 h 2237474"/>
              <a:gd name="connsiteX160" fmla="*/ 800195 w 12192000"/>
              <a:gd name="connsiteY160" fmla="*/ 2209407 h 2237474"/>
              <a:gd name="connsiteX161" fmla="*/ 784978 w 12192000"/>
              <a:gd name="connsiteY161" fmla="*/ 2212360 h 2237474"/>
              <a:gd name="connsiteX162" fmla="*/ 681987 w 12192000"/>
              <a:gd name="connsiteY162" fmla="*/ 2216757 h 2237474"/>
              <a:gd name="connsiteX163" fmla="*/ 669923 w 12192000"/>
              <a:gd name="connsiteY163" fmla="*/ 2211682 h 2237474"/>
              <a:gd name="connsiteX164" fmla="*/ 648680 w 12192000"/>
              <a:gd name="connsiteY164" fmla="*/ 2206229 h 2237474"/>
              <a:gd name="connsiteX165" fmla="*/ 597225 w 12192000"/>
              <a:gd name="connsiteY165" fmla="*/ 2180999 h 2237474"/>
              <a:gd name="connsiteX166" fmla="*/ 558449 w 12192000"/>
              <a:gd name="connsiteY166" fmla="*/ 2182346 h 2237474"/>
              <a:gd name="connsiteX167" fmla="*/ 550517 w 12192000"/>
              <a:gd name="connsiteY167" fmla="*/ 2182060 h 2237474"/>
              <a:gd name="connsiteX168" fmla="*/ 550309 w 12192000"/>
              <a:gd name="connsiteY168" fmla="*/ 2181825 h 2237474"/>
              <a:gd name="connsiteX169" fmla="*/ 541836 w 12192000"/>
              <a:gd name="connsiteY169" fmla="*/ 2181063 h 2237474"/>
              <a:gd name="connsiteX170" fmla="*/ 536057 w 12192000"/>
              <a:gd name="connsiteY170" fmla="*/ 2181537 h 2237474"/>
              <a:gd name="connsiteX171" fmla="*/ 520671 w 12192000"/>
              <a:gd name="connsiteY171" fmla="*/ 2180980 h 2237474"/>
              <a:gd name="connsiteX172" fmla="*/ 515024 w 12192000"/>
              <a:gd name="connsiteY172" fmla="*/ 2179258 h 2237474"/>
              <a:gd name="connsiteX173" fmla="*/ 512278 w 12192000"/>
              <a:gd name="connsiteY173" fmla="*/ 2176369 h 2237474"/>
              <a:gd name="connsiteX174" fmla="*/ 480419 w 12192000"/>
              <a:gd name="connsiteY174" fmla="*/ 2167807 h 2237474"/>
              <a:gd name="connsiteX175" fmla="*/ 413835 w 12192000"/>
              <a:gd name="connsiteY175" fmla="*/ 2156783 h 2237474"/>
              <a:gd name="connsiteX176" fmla="*/ 376513 w 12192000"/>
              <a:gd name="connsiteY176" fmla="*/ 2154014 h 2237474"/>
              <a:gd name="connsiteX177" fmla="*/ 273386 w 12192000"/>
              <a:gd name="connsiteY177" fmla="*/ 2142551 h 2237474"/>
              <a:gd name="connsiteX178" fmla="*/ 169207 w 12192000"/>
              <a:gd name="connsiteY178" fmla="*/ 2128100 h 2237474"/>
              <a:gd name="connsiteX179" fmla="*/ 93149 w 12192000"/>
              <a:gd name="connsiteY179" fmla="*/ 2105324 h 2237474"/>
              <a:gd name="connsiteX180" fmla="*/ 88109 w 12192000"/>
              <a:gd name="connsiteY180" fmla="*/ 2106704 h 2237474"/>
              <a:gd name="connsiteX181" fmla="*/ 80022 w 12192000"/>
              <a:gd name="connsiteY181" fmla="*/ 2107254 h 2237474"/>
              <a:gd name="connsiteX182" fmla="*/ 79717 w 12192000"/>
              <a:gd name="connsiteY182" fmla="*/ 2107046 h 2237474"/>
              <a:gd name="connsiteX183" fmla="*/ 72352 w 12192000"/>
              <a:gd name="connsiteY183" fmla="*/ 2107991 h 2237474"/>
              <a:gd name="connsiteX184" fmla="*/ 37645 w 12192000"/>
              <a:gd name="connsiteY184" fmla="*/ 2115401 h 2237474"/>
              <a:gd name="connsiteX185" fmla="*/ 4572 w 12192000"/>
              <a:gd name="connsiteY185" fmla="*/ 2111091 h 2237474"/>
              <a:gd name="connsiteX186" fmla="*/ 0 w 12192000"/>
              <a:gd name="connsiteY186" fmla="*/ 2110468 h 2237474"/>
              <a:gd name="connsiteX187" fmla="*/ 0 w 12192000"/>
              <a:gd name="connsiteY18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40251 w 12192000"/>
              <a:gd name="connsiteY119" fmla="*/ 1986946 h 2237474"/>
              <a:gd name="connsiteX120" fmla="*/ 2718916 w 12192000"/>
              <a:gd name="connsiteY120" fmla="*/ 1990867 h 2237474"/>
              <a:gd name="connsiteX121" fmla="*/ 2713522 w 12192000"/>
              <a:gd name="connsiteY121" fmla="*/ 1990173 h 2237474"/>
              <a:gd name="connsiteX122" fmla="*/ 2680597 w 12192000"/>
              <a:gd name="connsiteY122" fmla="*/ 1984996 h 2237474"/>
              <a:gd name="connsiteX123" fmla="*/ 2578178 w 12192000"/>
              <a:gd name="connsiteY123" fmla="*/ 1990531 h 2237474"/>
              <a:gd name="connsiteX124" fmla="*/ 2476147 w 12192000"/>
              <a:gd name="connsiteY124" fmla="*/ 1998305 h 2237474"/>
              <a:gd name="connsiteX125" fmla="*/ 2373568 w 12192000"/>
              <a:gd name="connsiteY125" fmla="*/ 2003219 h 2237474"/>
              <a:gd name="connsiteX126" fmla="*/ 2321399 w 12192000"/>
              <a:gd name="connsiteY126" fmla="*/ 1989467 h 2237474"/>
              <a:gd name="connsiteX127" fmla="*/ 2315525 w 12192000"/>
              <a:gd name="connsiteY127" fmla="*/ 1989708 h 2237474"/>
              <a:gd name="connsiteX128" fmla="*/ 2300792 w 12192000"/>
              <a:gd name="connsiteY128" fmla="*/ 1994290 h 2237474"/>
              <a:gd name="connsiteX129" fmla="*/ 2295469 w 12192000"/>
              <a:gd name="connsiteY129" fmla="*/ 1996659 h 2237474"/>
              <a:gd name="connsiteX130" fmla="*/ 2287219 w 12192000"/>
              <a:gd name="connsiteY130" fmla="*/ 1998750 h 2237474"/>
              <a:gd name="connsiteX131" fmla="*/ 2286948 w 12192000"/>
              <a:gd name="connsiteY131" fmla="*/ 1998596 h 2237474"/>
              <a:gd name="connsiteX132" fmla="*/ 2243069 w 12192000"/>
              <a:gd name="connsiteY132" fmla="*/ 2015111 h 2237474"/>
              <a:gd name="connsiteX133" fmla="*/ 2186609 w 12192000"/>
              <a:gd name="connsiteY133" fmla="*/ 2008263 h 2237474"/>
              <a:gd name="connsiteX134" fmla="*/ 2164831 w 12192000"/>
              <a:gd name="connsiteY134" fmla="*/ 2010143 h 2237474"/>
              <a:gd name="connsiteX135" fmla="*/ 2152836 w 12192000"/>
              <a:gd name="connsiteY135" fmla="*/ 2010048 h 2237474"/>
              <a:gd name="connsiteX136" fmla="*/ 2117102 w 12192000"/>
              <a:gd name="connsiteY136" fmla="*/ 2023004 h 2237474"/>
              <a:gd name="connsiteX137" fmla="*/ 2111935 w 12192000"/>
              <a:gd name="connsiteY137" fmla="*/ 2023163 h 2237474"/>
              <a:gd name="connsiteX138" fmla="*/ 2089991 w 12192000"/>
              <a:gd name="connsiteY138" fmla="*/ 2034193 h 2237474"/>
              <a:gd name="connsiteX139" fmla="*/ 2058061 w 12192000"/>
              <a:gd name="connsiteY139" fmla="*/ 2047942 h 2237474"/>
              <a:gd name="connsiteX140" fmla="*/ 2055737 w 12192000"/>
              <a:gd name="connsiteY140" fmla="*/ 2047704 h 2237474"/>
              <a:gd name="connsiteX141" fmla="*/ 2042244 w 12192000"/>
              <a:gd name="connsiteY141" fmla="*/ 2055560 h 2237474"/>
              <a:gd name="connsiteX142" fmla="*/ 1976224 w 12192000"/>
              <a:gd name="connsiteY142" fmla="*/ 2074257 h 2237474"/>
              <a:gd name="connsiteX143" fmla="*/ 1877728 w 12192000"/>
              <a:gd name="connsiteY143" fmla="*/ 2101004 h 2237474"/>
              <a:gd name="connsiteX144" fmla="*/ 1759056 w 12192000"/>
              <a:gd name="connsiteY144" fmla="*/ 2125608 h 2237474"/>
              <a:gd name="connsiteX145" fmla="*/ 1637948 w 12192000"/>
              <a:gd name="connsiteY145" fmla="*/ 2172597 h 2237474"/>
              <a:gd name="connsiteX146" fmla="*/ 1434549 w 12192000"/>
              <a:gd name="connsiteY146" fmla="*/ 2234522 h 2237474"/>
              <a:gd name="connsiteX147" fmla="*/ 1398481 w 12192000"/>
              <a:gd name="connsiteY147" fmla="*/ 2237074 h 2237474"/>
              <a:gd name="connsiteX148" fmla="*/ 1398407 w 12192000"/>
              <a:gd name="connsiteY148" fmla="*/ 2237095 h 2237474"/>
              <a:gd name="connsiteX149" fmla="*/ 1370962 w 12192000"/>
              <a:gd name="connsiteY149" fmla="*/ 2237474 h 2237474"/>
              <a:gd name="connsiteX150" fmla="*/ 1356367 w 12192000"/>
              <a:gd name="connsiteY150" fmla="*/ 2235089 h 2237474"/>
              <a:gd name="connsiteX151" fmla="*/ 1324828 w 12192000"/>
              <a:gd name="connsiteY151" fmla="*/ 2231968 h 2237474"/>
              <a:gd name="connsiteX152" fmla="*/ 1297744 w 12192000"/>
              <a:gd name="connsiteY152" fmla="*/ 2235849 h 2237474"/>
              <a:gd name="connsiteX153" fmla="*/ 1286236 w 12192000"/>
              <a:gd name="connsiteY153" fmla="*/ 2233135 h 2237474"/>
              <a:gd name="connsiteX154" fmla="*/ 1283504 w 12192000"/>
              <a:gd name="connsiteY154" fmla="*/ 2233797 h 2237474"/>
              <a:gd name="connsiteX155" fmla="*/ 1279765 w 12192000"/>
              <a:gd name="connsiteY155" fmla="*/ 2229639 h 2237474"/>
              <a:gd name="connsiteX156" fmla="*/ 1195347 w 12192000"/>
              <a:gd name="connsiteY156" fmla="*/ 2212354 h 2237474"/>
              <a:gd name="connsiteX157" fmla="*/ 970251 w 12192000"/>
              <a:gd name="connsiteY157" fmla="*/ 2221029 h 2237474"/>
              <a:gd name="connsiteX158" fmla="*/ 812914 w 12192000"/>
              <a:gd name="connsiteY158" fmla="*/ 2202752 h 2237474"/>
              <a:gd name="connsiteX159" fmla="*/ 800195 w 12192000"/>
              <a:gd name="connsiteY159" fmla="*/ 2209407 h 2237474"/>
              <a:gd name="connsiteX160" fmla="*/ 784978 w 12192000"/>
              <a:gd name="connsiteY160" fmla="*/ 2212360 h 2237474"/>
              <a:gd name="connsiteX161" fmla="*/ 681987 w 12192000"/>
              <a:gd name="connsiteY161" fmla="*/ 2216757 h 2237474"/>
              <a:gd name="connsiteX162" fmla="*/ 669923 w 12192000"/>
              <a:gd name="connsiteY162" fmla="*/ 2211682 h 2237474"/>
              <a:gd name="connsiteX163" fmla="*/ 648680 w 12192000"/>
              <a:gd name="connsiteY163" fmla="*/ 2206229 h 2237474"/>
              <a:gd name="connsiteX164" fmla="*/ 597225 w 12192000"/>
              <a:gd name="connsiteY164" fmla="*/ 2180999 h 2237474"/>
              <a:gd name="connsiteX165" fmla="*/ 558449 w 12192000"/>
              <a:gd name="connsiteY165" fmla="*/ 2182346 h 2237474"/>
              <a:gd name="connsiteX166" fmla="*/ 550517 w 12192000"/>
              <a:gd name="connsiteY166" fmla="*/ 2182060 h 2237474"/>
              <a:gd name="connsiteX167" fmla="*/ 550309 w 12192000"/>
              <a:gd name="connsiteY167" fmla="*/ 2181825 h 2237474"/>
              <a:gd name="connsiteX168" fmla="*/ 541836 w 12192000"/>
              <a:gd name="connsiteY168" fmla="*/ 2181063 h 2237474"/>
              <a:gd name="connsiteX169" fmla="*/ 536057 w 12192000"/>
              <a:gd name="connsiteY169" fmla="*/ 2181537 h 2237474"/>
              <a:gd name="connsiteX170" fmla="*/ 520671 w 12192000"/>
              <a:gd name="connsiteY170" fmla="*/ 2180980 h 2237474"/>
              <a:gd name="connsiteX171" fmla="*/ 515024 w 12192000"/>
              <a:gd name="connsiteY171" fmla="*/ 2179258 h 2237474"/>
              <a:gd name="connsiteX172" fmla="*/ 512278 w 12192000"/>
              <a:gd name="connsiteY172" fmla="*/ 2176369 h 2237474"/>
              <a:gd name="connsiteX173" fmla="*/ 480419 w 12192000"/>
              <a:gd name="connsiteY173" fmla="*/ 2167807 h 2237474"/>
              <a:gd name="connsiteX174" fmla="*/ 413835 w 12192000"/>
              <a:gd name="connsiteY174" fmla="*/ 2156783 h 2237474"/>
              <a:gd name="connsiteX175" fmla="*/ 376513 w 12192000"/>
              <a:gd name="connsiteY175" fmla="*/ 2154014 h 2237474"/>
              <a:gd name="connsiteX176" fmla="*/ 273386 w 12192000"/>
              <a:gd name="connsiteY176" fmla="*/ 2142551 h 2237474"/>
              <a:gd name="connsiteX177" fmla="*/ 169207 w 12192000"/>
              <a:gd name="connsiteY177" fmla="*/ 2128100 h 2237474"/>
              <a:gd name="connsiteX178" fmla="*/ 93149 w 12192000"/>
              <a:gd name="connsiteY178" fmla="*/ 2105324 h 2237474"/>
              <a:gd name="connsiteX179" fmla="*/ 88109 w 12192000"/>
              <a:gd name="connsiteY179" fmla="*/ 2106704 h 2237474"/>
              <a:gd name="connsiteX180" fmla="*/ 80022 w 12192000"/>
              <a:gd name="connsiteY180" fmla="*/ 2107254 h 2237474"/>
              <a:gd name="connsiteX181" fmla="*/ 79717 w 12192000"/>
              <a:gd name="connsiteY181" fmla="*/ 2107046 h 2237474"/>
              <a:gd name="connsiteX182" fmla="*/ 72352 w 12192000"/>
              <a:gd name="connsiteY182" fmla="*/ 2107991 h 2237474"/>
              <a:gd name="connsiteX183" fmla="*/ 37645 w 12192000"/>
              <a:gd name="connsiteY183" fmla="*/ 2115401 h 2237474"/>
              <a:gd name="connsiteX184" fmla="*/ 4572 w 12192000"/>
              <a:gd name="connsiteY184" fmla="*/ 2111091 h 2237474"/>
              <a:gd name="connsiteX185" fmla="*/ 0 w 12192000"/>
              <a:gd name="connsiteY185" fmla="*/ 2110468 h 2237474"/>
              <a:gd name="connsiteX186" fmla="*/ 0 w 12192000"/>
              <a:gd name="connsiteY18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18916 w 12192000"/>
              <a:gd name="connsiteY119" fmla="*/ 1990867 h 2237474"/>
              <a:gd name="connsiteX120" fmla="*/ 2713522 w 12192000"/>
              <a:gd name="connsiteY120" fmla="*/ 1990173 h 2237474"/>
              <a:gd name="connsiteX121" fmla="*/ 2680597 w 12192000"/>
              <a:gd name="connsiteY121" fmla="*/ 1984996 h 2237474"/>
              <a:gd name="connsiteX122" fmla="*/ 2578178 w 12192000"/>
              <a:gd name="connsiteY122" fmla="*/ 1990531 h 2237474"/>
              <a:gd name="connsiteX123" fmla="*/ 2476147 w 12192000"/>
              <a:gd name="connsiteY123" fmla="*/ 1998305 h 2237474"/>
              <a:gd name="connsiteX124" fmla="*/ 2373568 w 12192000"/>
              <a:gd name="connsiteY124" fmla="*/ 2003219 h 2237474"/>
              <a:gd name="connsiteX125" fmla="*/ 2321399 w 12192000"/>
              <a:gd name="connsiteY125" fmla="*/ 1989467 h 2237474"/>
              <a:gd name="connsiteX126" fmla="*/ 2315525 w 12192000"/>
              <a:gd name="connsiteY126" fmla="*/ 1989708 h 2237474"/>
              <a:gd name="connsiteX127" fmla="*/ 2300792 w 12192000"/>
              <a:gd name="connsiteY127" fmla="*/ 1994290 h 2237474"/>
              <a:gd name="connsiteX128" fmla="*/ 2295469 w 12192000"/>
              <a:gd name="connsiteY128" fmla="*/ 1996659 h 2237474"/>
              <a:gd name="connsiteX129" fmla="*/ 2287219 w 12192000"/>
              <a:gd name="connsiteY129" fmla="*/ 1998750 h 2237474"/>
              <a:gd name="connsiteX130" fmla="*/ 2286948 w 12192000"/>
              <a:gd name="connsiteY130" fmla="*/ 1998596 h 2237474"/>
              <a:gd name="connsiteX131" fmla="*/ 2243069 w 12192000"/>
              <a:gd name="connsiteY131" fmla="*/ 2015111 h 2237474"/>
              <a:gd name="connsiteX132" fmla="*/ 2186609 w 12192000"/>
              <a:gd name="connsiteY132" fmla="*/ 2008263 h 2237474"/>
              <a:gd name="connsiteX133" fmla="*/ 2164831 w 12192000"/>
              <a:gd name="connsiteY133" fmla="*/ 2010143 h 2237474"/>
              <a:gd name="connsiteX134" fmla="*/ 2152836 w 12192000"/>
              <a:gd name="connsiteY134" fmla="*/ 2010048 h 2237474"/>
              <a:gd name="connsiteX135" fmla="*/ 2117102 w 12192000"/>
              <a:gd name="connsiteY135" fmla="*/ 2023004 h 2237474"/>
              <a:gd name="connsiteX136" fmla="*/ 2111935 w 12192000"/>
              <a:gd name="connsiteY136" fmla="*/ 2023163 h 2237474"/>
              <a:gd name="connsiteX137" fmla="*/ 2089991 w 12192000"/>
              <a:gd name="connsiteY137" fmla="*/ 2034193 h 2237474"/>
              <a:gd name="connsiteX138" fmla="*/ 2058061 w 12192000"/>
              <a:gd name="connsiteY138" fmla="*/ 2047942 h 2237474"/>
              <a:gd name="connsiteX139" fmla="*/ 2055737 w 12192000"/>
              <a:gd name="connsiteY139" fmla="*/ 2047704 h 2237474"/>
              <a:gd name="connsiteX140" fmla="*/ 2042244 w 12192000"/>
              <a:gd name="connsiteY140" fmla="*/ 2055560 h 2237474"/>
              <a:gd name="connsiteX141" fmla="*/ 1976224 w 12192000"/>
              <a:gd name="connsiteY141" fmla="*/ 2074257 h 2237474"/>
              <a:gd name="connsiteX142" fmla="*/ 1877728 w 12192000"/>
              <a:gd name="connsiteY142" fmla="*/ 2101004 h 2237474"/>
              <a:gd name="connsiteX143" fmla="*/ 1759056 w 12192000"/>
              <a:gd name="connsiteY143" fmla="*/ 2125608 h 2237474"/>
              <a:gd name="connsiteX144" fmla="*/ 1637948 w 12192000"/>
              <a:gd name="connsiteY144" fmla="*/ 2172597 h 2237474"/>
              <a:gd name="connsiteX145" fmla="*/ 1434549 w 12192000"/>
              <a:gd name="connsiteY145" fmla="*/ 2234522 h 2237474"/>
              <a:gd name="connsiteX146" fmla="*/ 1398481 w 12192000"/>
              <a:gd name="connsiteY146" fmla="*/ 2237074 h 2237474"/>
              <a:gd name="connsiteX147" fmla="*/ 1398407 w 12192000"/>
              <a:gd name="connsiteY147" fmla="*/ 2237095 h 2237474"/>
              <a:gd name="connsiteX148" fmla="*/ 1370962 w 12192000"/>
              <a:gd name="connsiteY148" fmla="*/ 2237474 h 2237474"/>
              <a:gd name="connsiteX149" fmla="*/ 1356367 w 12192000"/>
              <a:gd name="connsiteY149" fmla="*/ 2235089 h 2237474"/>
              <a:gd name="connsiteX150" fmla="*/ 1324828 w 12192000"/>
              <a:gd name="connsiteY150" fmla="*/ 2231968 h 2237474"/>
              <a:gd name="connsiteX151" fmla="*/ 1297744 w 12192000"/>
              <a:gd name="connsiteY151" fmla="*/ 2235849 h 2237474"/>
              <a:gd name="connsiteX152" fmla="*/ 1286236 w 12192000"/>
              <a:gd name="connsiteY152" fmla="*/ 2233135 h 2237474"/>
              <a:gd name="connsiteX153" fmla="*/ 1283504 w 12192000"/>
              <a:gd name="connsiteY153" fmla="*/ 2233797 h 2237474"/>
              <a:gd name="connsiteX154" fmla="*/ 1279765 w 12192000"/>
              <a:gd name="connsiteY154" fmla="*/ 2229639 h 2237474"/>
              <a:gd name="connsiteX155" fmla="*/ 1195347 w 12192000"/>
              <a:gd name="connsiteY155" fmla="*/ 2212354 h 2237474"/>
              <a:gd name="connsiteX156" fmla="*/ 970251 w 12192000"/>
              <a:gd name="connsiteY156" fmla="*/ 2221029 h 2237474"/>
              <a:gd name="connsiteX157" fmla="*/ 812914 w 12192000"/>
              <a:gd name="connsiteY157" fmla="*/ 2202752 h 2237474"/>
              <a:gd name="connsiteX158" fmla="*/ 800195 w 12192000"/>
              <a:gd name="connsiteY158" fmla="*/ 2209407 h 2237474"/>
              <a:gd name="connsiteX159" fmla="*/ 784978 w 12192000"/>
              <a:gd name="connsiteY159" fmla="*/ 2212360 h 2237474"/>
              <a:gd name="connsiteX160" fmla="*/ 681987 w 12192000"/>
              <a:gd name="connsiteY160" fmla="*/ 2216757 h 2237474"/>
              <a:gd name="connsiteX161" fmla="*/ 669923 w 12192000"/>
              <a:gd name="connsiteY161" fmla="*/ 2211682 h 2237474"/>
              <a:gd name="connsiteX162" fmla="*/ 648680 w 12192000"/>
              <a:gd name="connsiteY162" fmla="*/ 2206229 h 2237474"/>
              <a:gd name="connsiteX163" fmla="*/ 597225 w 12192000"/>
              <a:gd name="connsiteY163" fmla="*/ 2180999 h 2237474"/>
              <a:gd name="connsiteX164" fmla="*/ 558449 w 12192000"/>
              <a:gd name="connsiteY164" fmla="*/ 2182346 h 2237474"/>
              <a:gd name="connsiteX165" fmla="*/ 550517 w 12192000"/>
              <a:gd name="connsiteY165" fmla="*/ 2182060 h 2237474"/>
              <a:gd name="connsiteX166" fmla="*/ 550309 w 12192000"/>
              <a:gd name="connsiteY166" fmla="*/ 2181825 h 2237474"/>
              <a:gd name="connsiteX167" fmla="*/ 541836 w 12192000"/>
              <a:gd name="connsiteY167" fmla="*/ 2181063 h 2237474"/>
              <a:gd name="connsiteX168" fmla="*/ 536057 w 12192000"/>
              <a:gd name="connsiteY168" fmla="*/ 2181537 h 2237474"/>
              <a:gd name="connsiteX169" fmla="*/ 520671 w 12192000"/>
              <a:gd name="connsiteY169" fmla="*/ 2180980 h 2237474"/>
              <a:gd name="connsiteX170" fmla="*/ 515024 w 12192000"/>
              <a:gd name="connsiteY170" fmla="*/ 2179258 h 2237474"/>
              <a:gd name="connsiteX171" fmla="*/ 512278 w 12192000"/>
              <a:gd name="connsiteY171" fmla="*/ 2176369 h 2237474"/>
              <a:gd name="connsiteX172" fmla="*/ 480419 w 12192000"/>
              <a:gd name="connsiteY172" fmla="*/ 2167807 h 2237474"/>
              <a:gd name="connsiteX173" fmla="*/ 413835 w 12192000"/>
              <a:gd name="connsiteY173" fmla="*/ 2156783 h 2237474"/>
              <a:gd name="connsiteX174" fmla="*/ 376513 w 12192000"/>
              <a:gd name="connsiteY174" fmla="*/ 2154014 h 2237474"/>
              <a:gd name="connsiteX175" fmla="*/ 273386 w 12192000"/>
              <a:gd name="connsiteY175" fmla="*/ 2142551 h 2237474"/>
              <a:gd name="connsiteX176" fmla="*/ 169207 w 12192000"/>
              <a:gd name="connsiteY176" fmla="*/ 2128100 h 2237474"/>
              <a:gd name="connsiteX177" fmla="*/ 93149 w 12192000"/>
              <a:gd name="connsiteY177" fmla="*/ 2105324 h 2237474"/>
              <a:gd name="connsiteX178" fmla="*/ 88109 w 12192000"/>
              <a:gd name="connsiteY178" fmla="*/ 2106704 h 2237474"/>
              <a:gd name="connsiteX179" fmla="*/ 80022 w 12192000"/>
              <a:gd name="connsiteY179" fmla="*/ 2107254 h 2237474"/>
              <a:gd name="connsiteX180" fmla="*/ 79717 w 12192000"/>
              <a:gd name="connsiteY180" fmla="*/ 2107046 h 2237474"/>
              <a:gd name="connsiteX181" fmla="*/ 72352 w 12192000"/>
              <a:gd name="connsiteY181" fmla="*/ 2107991 h 2237474"/>
              <a:gd name="connsiteX182" fmla="*/ 37645 w 12192000"/>
              <a:gd name="connsiteY182" fmla="*/ 2115401 h 2237474"/>
              <a:gd name="connsiteX183" fmla="*/ 4572 w 12192000"/>
              <a:gd name="connsiteY183" fmla="*/ 2111091 h 2237474"/>
              <a:gd name="connsiteX184" fmla="*/ 0 w 12192000"/>
              <a:gd name="connsiteY184" fmla="*/ 2110468 h 2237474"/>
              <a:gd name="connsiteX185" fmla="*/ 0 w 12192000"/>
              <a:gd name="connsiteY18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86948 w 12192000"/>
              <a:gd name="connsiteY129" fmla="*/ 1998596 h 2237474"/>
              <a:gd name="connsiteX130" fmla="*/ 2243069 w 12192000"/>
              <a:gd name="connsiteY130" fmla="*/ 2015111 h 2237474"/>
              <a:gd name="connsiteX131" fmla="*/ 2186609 w 12192000"/>
              <a:gd name="connsiteY131" fmla="*/ 2008263 h 2237474"/>
              <a:gd name="connsiteX132" fmla="*/ 2164831 w 12192000"/>
              <a:gd name="connsiteY132" fmla="*/ 2010143 h 2237474"/>
              <a:gd name="connsiteX133" fmla="*/ 2152836 w 12192000"/>
              <a:gd name="connsiteY133" fmla="*/ 2010048 h 2237474"/>
              <a:gd name="connsiteX134" fmla="*/ 2117102 w 12192000"/>
              <a:gd name="connsiteY134" fmla="*/ 2023004 h 2237474"/>
              <a:gd name="connsiteX135" fmla="*/ 2111935 w 12192000"/>
              <a:gd name="connsiteY135" fmla="*/ 2023163 h 2237474"/>
              <a:gd name="connsiteX136" fmla="*/ 2089991 w 12192000"/>
              <a:gd name="connsiteY136" fmla="*/ 2034193 h 2237474"/>
              <a:gd name="connsiteX137" fmla="*/ 2058061 w 12192000"/>
              <a:gd name="connsiteY137" fmla="*/ 2047942 h 2237474"/>
              <a:gd name="connsiteX138" fmla="*/ 2055737 w 12192000"/>
              <a:gd name="connsiteY138" fmla="*/ 2047704 h 2237474"/>
              <a:gd name="connsiteX139" fmla="*/ 2042244 w 12192000"/>
              <a:gd name="connsiteY139" fmla="*/ 2055560 h 2237474"/>
              <a:gd name="connsiteX140" fmla="*/ 1976224 w 12192000"/>
              <a:gd name="connsiteY140" fmla="*/ 2074257 h 2237474"/>
              <a:gd name="connsiteX141" fmla="*/ 1877728 w 12192000"/>
              <a:gd name="connsiteY141" fmla="*/ 2101004 h 2237474"/>
              <a:gd name="connsiteX142" fmla="*/ 1759056 w 12192000"/>
              <a:gd name="connsiteY142" fmla="*/ 2125608 h 2237474"/>
              <a:gd name="connsiteX143" fmla="*/ 1637948 w 12192000"/>
              <a:gd name="connsiteY143" fmla="*/ 2172597 h 2237474"/>
              <a:gd name="connsiteX144" fmla="*/ 1434549 w 12192000"/>
              <a:gd name="connsiteY144" fmla="*/ 2234522 h 2237474"/>
              <a:gd name="connsiteX145" fmla="*/ 1398481 w 12192000"/>
              <a:gd name="connsiteY145" fmla="*/ 2237074 h 2237474"/>
              <a:gd name="connsiteX146" fmla="*/ 1398407 w 12192000"/>
              <a:gd name="connsiteY146" fmla="*/ 2237095 h 2237474"/>
              <a:gd name="connsiteX147" fmla="*/ 1370962 w 12192000"/>
              <a:gd name="connsiteY147" fmla="*/ 2237474 h 2237474"/>
              <a:gd name="connsiteX148" fmla="*/ 1356367 w 12192000"/>
              <a:gd name="connsiteY148" fmla="*/ 2235089 h 2237474"/>
              <a:gd name="connsiteX149" fmla="*/ 1324828 w 12192000"/>
              <a:gd name="connsiteY149" fmla="*/ 2231968 h 2237474"/>
              <a:gd name="connsiteX150" fmla="*/ 1297744 w 12192000"/>
              <a:gd name="connsiteY150" fmla="*/ 2235849 h 2237474"/>
              <a:gd name="connsiteX151" fmla="*/ 1286236 w 12192000"/>
              <a:gd name="connsiteY151" fmla="*/ 2233135 h 2237474"/>
              <a:gd name="connsiteX152" fmla="*/ 1283504 w 12192000"/>
              <a:gd name="connsiteY152" fmla="*/ 2233797 h 2237474"/>
              <a:gd name="connsiteX153" fmla="*/ 1279765 w 12192000"/>
              <a:gd name="connsiteY153" fmla="*/ 2229639 h 2237474"/>
              <a:gd name="connsiteX154" fmla="*/ 1195347 w 12192000"/>
              <a:gd name="connsiteY154" fmla="*/ 2212354 h 2237474"/>
              <a:gd name="connsiteX155" fmla="*/ 970251 w 12192000"/>
              <a:gd name="connsiteY155" fmla="*/ 2221029 h 2237474"/>
              <a:gd name="connsiteX156" fmla="*/ 812914 w 12192000"/>
              <a:gd name="connsiteY156" fmla="*/ 2202752 h 2237474"/>
              <a:gd name="connsiteX157" fmla="*/ 800195 w 12192000"/>
              <a:gd name="connsiteY157" fmla="*/ 2209407 h 2237474"/>
              <a:gd name="connsiteX158" fmla="*/ 784978 w 12192000"/>
              <a:gd name="connsiteY158" fmla="*/ 2212360 h 2237474"/>
              <a:gd name="connsiteX159" fmla="*/ 681987 w 12192000"/>
              <a:gd name="connsiteY159" fmla="*/ 2216757 h 2237474"/>
              <a:gd name="connsiteX160" fmla="*/ 669923 w 12192000"/>
              <a:gd name="connsiteY160" fmla="*/ 2211682 h 2237474"/>
              <a:gd name="connsiteX161" fmla="*/ 648680 w 12192000"/>
              <a:gd name="connsiteY161" fmla="*/ 2206229 h 2237474"/>
              <a:gd name="connsiteX162" fmla="*/ 597225 w 12192000"/>
              <a:gd name="connsiteY162" fmla="*/ 2180999 h 2237474"/>
              <a:gd name="connsiteX163" fmla="*/ 558449 w 12192000"/>
              <a:gd name="connsiteY163" fmla="*/ 2182346 h 2237474"/>
              <a:gd name="connsiteX164" fmla="*/ 550517 w 12192000"/>
              <a:gd name="connsiteY164" fmla="*/ 2182060 h 2237474"/>
              <a:gd name="connsiteX165" fmla="*/ 550309 w 12192000"/>
              <a:gd name="connsiteY165" fmla="*/ 2181825 h 2237474"/>
              <a:gd name="connsiteX166" fmla="*/ 541836 w 12192000"/>
              <a:gd name="connsiteY166" fmla="*/ 2181063 h 2237474"/>
              <a:gd name="connsiteX167" fmla="*/ 536057 w 12192000"/>
              <a:gd name="connsiteY167" fmla="*/ 2181537 h 2237474"/>
              <a:gd name="connsiteX168" fmla="*/ 520671 w 12192000"/>
              <a:gd name="connsiteY168" fmla="*/ 2180980 h 2237474"/>
              <a:gd name="connsiteX169" fmla="*/ 515024 w 12192000"/>
              <a:gd name="connsiteY169" fmla="*/ 2179258 h 2237474"/>
              <a:gd name="connsiteX170" fmla="*/ 512278 w 12192000"/>
              <a:gd name="connsiteY170" fmla="*/ 2176369 h 2237474"/>
              <a:gd name="connsiteX171" fmla="*/ 480419 w 12192000"/>
              <a:gd name="connsiteY171" fmla="*/ 2167807 h 2237474"/>
              <a:gd name="connsiteX172" fmla="*/ 413835 w 12192000"/>
              <a:gd name="connsiteY172" fmla="*/ 2156783 h 2237474"/>
              <a:gd name="connsiteX173" fmla="*/ 376513 w 12192000"/>
              <a:gd name="connsiteY173" fmla="*/ 2154014 h 2237474"/>
              <a:gd name="connsiteX174" fmla="*/ 273386 w 12192000"/>
              <a:gd name="connsiteY174" fmla="*/ 2142551 h 2237474"/>
              <a:gd name="connsiteX175" fmla="*/ 169207 w 12192000"/>
              <a:gd name="connsiteY175" fmla="*/ 2128100 h 2237474"/>
              <a:gd name="connsiteX176" fmla="*/ 93149 w 12192000"/>
              <a:gd name="connsiteY176" fmla="*/ 2105324 h 2237474"/>
              <a:gd name="connsiteX177" fmla="*/ 88109 w 12192000"/>
              <a:gd name="connsiteY177" fmla="*/ 2106704 h 2237474"/>
              <a:gd name="connsiteX178" fmla="*/ 80022 w 12192000"/>
              <a:gd name="connsiteY178" fmla="*/ 2107254 h 2237474"/>
              <a:gd name="connsiteX179" fmla="*/ 79717 w 12192000"/>
              <a:gd name="connsiteY179" fmla="*/ 2107046 h 2237474"/>
              <a:gd name="connsiteX180" fmla="*/ 72352 w 12192000"/>
              <a:gd name="connsiteY180" fmla="*/ 2107991 h 2237474"/>
              <a:gd name="connsiteX181" fmla="*/ 37645 w 12192000"/>
              <a:gd name="connsiteY181" fmla="*/ 2115401 h 2237474"/>
              <a:gd name="connsiteX182" fmla="*/ 4572 w 12192000"/>
              <a:gd name="connsiteY182" fmla="*/ 2111091 h 2237474"/>
              <a:gd name="connsiteX183" fmla="*/ 0 w 12192000"/>
              <a:gd name="connsiteY183" fmla="*/ 2110468 h 2237474"/>
              <a:gd name="connsiteX184" fmla="*/ 0 w 12192000"/>
              <a:gd name="connsiteY18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43069 w 12192000"/>
              <a:gd name="connsiteY129" fmla="*/ 2015111 h 2237474"/>
              <a:gd name="connsiteX130" fmla="*/ 2186609 w 12192000"/>
              <a:gd name="connsiteY130" fmla="*/ 2008263 h 2237474"/>
              <a:gd name="connsiteX131" fmla="*/ 2164831 w 12192000"/>
              <a:gd name="connsiteY131" fmla="*/ 2010143 h 2237474"/>
              <a:gd name="connsiteX132" fmla="*/ 2152836 w 12192000"/>
              <a:gd name="connsiteY132" fmla="*/ 2010048 h 2237474"/>
              <a:gd name="connsiteX133" fmla="*/ 2117102 w 12192000"/>
              <a:gd name="connsiteY133" fmla="*/ 2023004 h 2237474"/>
              <a:gd name="connsiteX134" fmla="*/ 2111935 w 12192000"/>
              <a:gd name="connsiteY134" fmla="*/ 2023163 h 2237474"/>
              <a:gd name="connsiteX135" fmla="*/ 2089991 w 12192000"/>
              <a:gd name="connsiteY135" fmla="*/ 2034193 h 2237474"/>
              <a:gd name="connsiteX136" fmla="*/ 2058061 w 12192000"/>
              <a:gd name="connsiteY136" fmla="*/ 2047942 h 2237474"/>
              <a:gd name="connsiteX137" fmla="*/ 2055737 w 12192000"/>
              <a:gd name="connsiteY137" fmla="*/ 2047704 h 2237474"/>
              <a:gd name="connsiteX138" fmla="*/ 2042244 w 12192000"/>
              <a:gd name="connsiteY138" fmla="*/ 2055560 h 2237474"/>
              <a:gd name="connsiteX139" fmla="*/ 1976224 w 12192000"/>
              <a:gd name="connsiteY139" fmla="*/ 2074257 h 2237474"/>
              <a:gd name="connsiteX140" fmla="*/ 1877728 w 12192000"/>
              <a:gd name="connsiteY140" fmla="*/ 2101004 h 2237474"/>
              <a:gd name="connsiteX141" fmla="*/ 1759056 w 12192000"/>
              <a:gd name="connsiteY141" fmla="*/ 2125608 h 2237474"/>
              <a:gd name="connsiteX142" fmla="*/ 1637948 w 12192000"/>
              <a:gd name="connsiteY142" fmla="*/ 2172597 h 2237474"/>
              <a:gd name="connsiteX143" fmla="*/ 1434549 w 12192000"/>
              <a:gd name="connsiteY143" fmla="*/ 2234522 h 2237474"/>
              <a:gd name="connsiteX144" fmla="*/ 1398481 w 12192000"/>
              <a:gd name="connsiteY144" fmla="*/ 2237074 h 2237474"/>
              <a:gd name="connsiteX145" fmla="*/ 1398407 w 12192000"/>
              <a:gd name="connsiteY145" fmla="*/ 2237095 h 2237474"/>
              <a:gd name="connsiteX146" fmla="*/ 1370962 w 12192000"/>
              <a:gd name="connsiteY146" fmla="*/ 2237474 h 2237474"/>
              <a:gd name="connsiteX147" fmla="*/ 1356367 w 12192000"/>
              <a:gd name="connsiteY147" fmla="*/ 2235089 h 2237474"/>
              <a:gd name="connsiteX148" fmla="*/ 1324828 w 12192000"/>
              <a:gd name="connsiteY148" fmla="*/ 2231968 h 2237474"/>
              <a:gd name="connsiteX149" fmla="*/ 1297744 w 12192000"/>
              <a:gd name="connsiteY149" fmla="*/ 2235849 h 2237474"/>
              <a:gd name="connsiteX150" fmla="*/ 1286236 w 12192000"/>
              <a:gd name="connsiteY150" fmla="*/ 2233135 h 2237474"/>
              <a:gd name="connsiteX151" fmla="*/ 1283504 w 12192000"/>
              <a:gd name="connsiteY151" fmla="*/ 2233797 h 2237474"/>
              <a:gd name="connsiteX152" fmla="*/ 1279765 w 12192000"/>
              <a:gd name="connsiteY152" fmla="*/ 2229639 h 2237474"/>
              <a:gd name="connsiteX153" fmla="*/ 1195347 w 12192000"/>
              <a:gd name="connsiteY153" fmla="*/ 2212354 h 2237474"/>
              <a:gd name="connsiteX154" fmla="*/ 970251 w 12192000"/>
              <a:gd name="connsiteY154" fmla="*/ 2221029 h 2237474"/>
              <a:gd name="connsiteX155" fmla="*/ 812914 w 12192000"/>
              <a:gd name="connsiteY155" fmla="*/ 2202752 h 2237474"/>
              <a:gd name="connsiteX156" fmla="*/ 800195 w 12192000"/>
              <a:gd name="connsiteY156" fmla="*/ 2209407 h 2237474"/>
              <a:gd name="connsiteX157" fmla="*/ 784978 w 12192000"/>
              <a:gd name="connsiteY157" fmla="*/ 2212360 h 2237474"/>
              <a:gd name="connsiteX158" fmla="*/ 681987 w 12192000"/>
              <a:gd name="connsiteY158" fmla="*/ 2216757 h 2237474"/>
              <a:gd name="connsiteX159" fmla="*/ 669923 w 12192000"/>
              <a:gd name="connsiteY159" fmla="*/ 2211682 h 2237474"/>
              <a:gd name="connsiteX160" fmla="*/ 648680 w 12192000"/>
              <a:gd name="connsiteY160" fmla="*/ 2206229 h 2237474"/>
              <a:gd name="connsiteX161" fmla="*/ 597225 w 12192000"/>
              <a:gd name="connsiteY161" fmla="*/ 2180999 h 2237474"/>
              <a:gd name="connsiteX162" fmla="*/ 558449 w 12192000"/>
              <a:gd name="connsiteY162" fmla="*/ 2182346 h 2237474"/>
              <a:gd name="connsiteX163" fmla="*/ 550517 w 12192000"/>
              <a:gd name="connsiteY163" fmla="*/ 2182060 h 2237474"/>
              <a:gd name="connsiteX164" fmla="*/ 550309 w 12192000"/>
              <a:gd name="connsiteY164" fmla="*/ 2181825 h 2237474"/>
              <a:gd name="connsiteX165" fmla="*/ 541836 w 12192000"/>
              <a:gd name="connsiteY165" fmla="*/ 2181063 h 2237474"/>
              <a:gd name="connsiteX166" fmla="*/ 536057 w 12192000"/>
              <a:gd name="connsiteY166" fmla="*/ 2181537 h 2237474"/>
              <a:gd name="connsiteX167" fmla="*/ 520671 w 12192000"/>
              <a:gd name="connsiteY167" fmla="*/ 2180980 h 2237474"/>
              <a:gd name="connsiteX168" fmla="*/ 515024 w 12192000"/>
              <a:gd name="connsiteY168" fmla="*/ 2179258 h 2237474"/>
              <a:gd name="connsiteX169" fmla="*/ 512278 w 12192000"/>
              <a:gd name="connsiteY169" fmla="*/ 2176369 h 2237474"/>
              <a:gd name="connsiteX170" fmla="*/ 480419 w 12192000"/>
              <a:gd name="connsiteY170" fmla="*/ 2167807 h 2237474"/>
              <a:gd name="connsiteX171" fmla="*/ 413835 w 12192000"/>
              <a:gd name="connsiteY171" fmla="*/ 2156783 h 2237474"/>
              <a:gd name="connsiteX172" fmla="*/ 376513 w 12192000"/>
              <a:gd name="connsiteY172" fmla="*/ 2154014 h 2237474"/>
              <a:gd name="connsiteX173" fmla="*/ 273386 w 12192000"/>
              <a:gd name="connsiteY173" fmla="*/ 2142551 h 2237474"/>
              <a:gd name="connsiteX174" fmla="*/ 169207 w 12192000"/>
              <a:gd name="connsiteY174" fmla="*/ 2128100 h 2237474"/>
              <a:gd name="connsiteX175" fmla="*/ 93149 w 12192000"/>
              <a:gd name="connsiteY175" fmla="*/ 2105324 h 2237474"/>
              <a:gd name="connsiteX176" fmla="*/ 88109 w 12192000"/>
              <a:gd name="connsiteY176" fmla="*/ 2106704 h 2237474"/>
              <a:gd name="connsiteX177" fmla="*/ 80022 w 12192000"/>
              <a:gd name="connsiteY177" fmla="*/ 2107254 h 2237474"/>
              <a:gd name="connsiteX178" fmla="*/ 79717 w 12192000"/>
              <a:gd name="connsiteY178" fmla="*/ 2107046 h 2237474"/>
              <a:gd name="connsiteX179" fmla="*/ 72352 w 12192000"/>
              <a:gd name="connsiteY179" fmla="*/ 2107991 h 2237474"/>
              <a:gd name="connsiteX180" fmla="*/ 37645 w 12192000"/>
              <a:gd name="connsiteY180" fmla="*/ 2115401 h 2237474"/>
              <a:gd name="connsiteX181" fmla="*/ 4572 w 12192000"/>
              <a:gd name="connsiteY181" fmla="*/ 2111091 h 2237474"/>
              <a:gd name="connsiteX182" fmla="*/ 0 w 12192000"/>
              <a:gd name="connsiteY182" fmla="*/ 2110468 h 2237474"/>
              <a:gd name="connsiteX183" fmla="*/ 0 w 12192000"/>
              <a:gd name="connsiteY18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87219 w 12192000"/>
              <a:gd name="connsiteY127" fmla="*/ 1998750 h 2237474"/>
              <a:gd name="connsiteX128" fmla="*/ 2243069 w 12192000"/>
              <a:gd name="connsiteY128" fmla="*/ 2015111 h 2237474"/>
              <a:gd name="connsiteX129" fmla="*/ 2186609 w 12192000"/>
              <a:gd name="connsiteY129" fmla="*/ 2008263 h 2237474"/>
              <a:gd name="connsiteX130" fmla="*/ 2164831 w 12192000"/>
              <a:gd name="connsiteY130" fmla="*/ 2010143 h 2237474"/>
              <a:gd name="connsiteX131" fmla="*/ 2152836 w 12192000"/>
              <a:gd name="connsiteY131" fmla="*/ 2010048 h 2237474"/>
              <a:gd name="connsiteX132" fmla="*/ 2117102 w 12192000"/>
              <a:gd name="connsiteY132" fmla="*/ 2023004 h 2237474"/>
              <a:gd name="connsiteX133" fmla="*/ 2111935 w 12192000"/>
              <a:gd name="connsiteY133" fmla="*/ 2023163 h 2237474"/>
              <a:gd name="connsiteX134" fmla="*/ 2089991 w 12192000"/>
              <a:gd name="connsiteY134" fmla="*/ 2034193 h 2237474"/>
              <a:gd name="connsiteX135" fmla="*/ 2058061 w 12192000"/>
              <a:gd name="connsiteY135" fmla="*/ 2047942 h 2237474"/>
              <a:gd name="connsiteX136" fmla="*/ 2055737 w 12192000"/>
              <a:gd name="connsiteY136" fmla="*/ 2047704 h 2237474"/>
              <a:gd name="connsiteX137" fmla="*/ 2042244 w 12192000"/>
              <a:gd name="connsiteY137" fmla="*/ 2055560 h 2237474"/>
              <a:gd name="connsiteX138" fmla="*/ 1976224 w 12192000"/>
              <a:gd name="connsiteY138" fmla="*/ 2074257 h 2237474"/>
              <a:gd name="connsiteX139" fmla="*/ 1877728 w 12192000"/>
              <a:gd name="connsiteY139" fmla="*/ 2101004 h 2237474"/>
              <a:gd name="connsiteX140" fmla="*/ 1759056 w 12192000"/>
              <a:gd name="connsiteY140" fmla="*/ 2125608 h 2237474"/>
              <a:gd name="connsiteX141" fmla="*/ 1637948 w 12192000"/>
              <a:gd name="connsiteY141" fmla="*/ 2172597 h 2237474"/>
              <a:gd name="connsiteX142" fmla="*/ 1434549 w 12192000"/>
              <a:gd name="connsiteY142" fmla="*/ 2234522 h 2237474"/>
              <a:gd name="connsiteX143" fmla="*/ 1398481 w 12192000"/>
              <a:gd name="connsiteY143" fmla="*/ 2237074 h 2237474"/>
              <a:gd name="connsiteX144" fmla="*/ 1398407 w 12192000"/>
              <a:gd name="connsiteY144" fmla="*/ 2237095 h 2237474"/>
              <a:gd name="connsiteX145" fmla="*/ 1370962 w 12192000"/>
              <a:gd name="connsiteY145" fmla="*/ 2237474 h 2237474"/>
              <a:gd name="connsiteX146" fmla="*/ 1356367 w 12192000"/>
              <a:gd name="connsiteY146" fmla="*/ 2235089 h 2237474"/>
              <a:gd name="connsiteX147" fmla="*/ 1324828 w 12192000"/>
              <a:gd name="connsiteY147" fmla="*/ 2231968 h 2237474"/>
              <a:gd name="connsiteX148" fmla="*/ 1297744 w 12192000"/>
              <a:gd name="connsiteY148" fmla="*/ 2235849 h 2237474"/>
              <a:gd name="connsiteX149" fmla="*/ 1286236 w 12192000"/>
              <a:gd name="connsiteY149" fmla="*/ 2233135 h 2237474"/>
              <a:gd name="connsiteX150" fmla="*/ 1283504 w 12192000"/>
              <a:gd name="connsiteY150" fmla="*/ 2233797 h 2237474"/>
              <a:gd name="connsiteX151" fmla="*/ 1279765 w 12192000"/>
              <a:gd name="connsiteY151" fmla="*/ 2229639 h 2237474"/>
              <a:gd name="connsiteX152" fmla="*/ 1195347 w 12192000"/>
              <a:gd name="connsiteY152" fmla="*/ 2212354 h 2237474"/>
              <a:gd name="connsiteX153" fmla="*/ 970251 w 12192000"/>
              <a:gd name="connsiteY153" fmla="*/ 2221029 h 2237474"/>
              <a:gd name="connsiteX154" fmla="*/ 812914 w 12192000"/>
              <a:gd name="connsiteY154" fmla="*/ 2202752 h 2237474"/>
              <a:gd name="connsiteX155" fmla="*/ 800195 w 12192000"/>
              <a:gd name="connsiteY155" fmla="*/ 2209407 h 2237474"/>
              <a:gd name="connsiteX156" fmla="*/ 784978 w 12192000"/>
              <a:gd name="connsiteY156" fmla="*/ 2212360 h 2237474"/>
              <a:gd name="connsiteX157" fmla="*/ 681987 w 12192000"/>
              <a:gd name="connsiteY157" fmla="*/ 2216757 h 2237474"/>
              <a:gd name="connsiteX158" fmla="*/ 669923 w 12192000"/>
              <a:gd name="connsiteY158" fmla="*/ 2211682 h 2237474"/>
              <a:gd name="connsiteX159" fmla="*/ 648680 w 12192000"/>
              <a:gd name="connsiteY159" fmla="*/ 2206229 h 2237474"/>
              <a:gd name="connsiteX160" fmla="*/ 597225 w 12192000"/>
              <a:gd name="connsiteY160" fmla="*/ 2180999 h 2237474"/>
              <a:gd name="connsiteX161" fmla="*/ 558449 w 12192000"/>
              <a:gd name="connsiteY161" fmla="*/ 2182346 h 2237474"/>
              <a:gd name="connsiteX162" fmla="*/ 550517 w 12192000"/>
              <a:gd name="connsiteY162" fmla="*/ 2182060 h 2237474"/>
              <a:gd name="connsiteX163" fmla="*/ 550309 w 12192000"/>
              <a:gd name="connsiteY163" fmla="*/ 2181825 h 2237474"/>
              <a:gd name="connsiteX164" fmla="*/ 541836 w 12192000"/>
              <a:gd name="connsiteY164" fmla="*/ 2181063 h 2237474"/>
              <a:gd name="connsiteX165" fmla="*/ 536057 w 12192000"/>
              <a:gd name="connsiteY165" fmla="*/ 2181537 h 2237474"/>
              <a:gd name="connsiteX166" fmla="*/ 520671 w 12192000"/>
              <a:gd name="connsiteY166" fmla="*/ 2180980 h 2237474"/>
              <a:gd name="connsiteX167" fmla="*/ 515024 w 12192000"/>
              <a:gd name="connsiteY167" fmla="*/ 2179258 h 2237474"/>
              <a:gd name="connsiteX168" fmla="*/ 512278 w 12192000"/>
              <a:gd name="connsiteY168" fmla="*/ 2176369 h 2237474"/>
              <a:gd name="connsiteX169" fmla="*/ 480419 w 12192000"/>
              <a:gd name="connsiteY169" fmla="*/ 2167807 h 2237474"/>
              <a:gd name="connsiteX170" fmla="*/ 413835 w 12192000"/>
              <a:gd name="connsiteY170" fmla="*/ 2156783 h 2237474"/>
              <a:gd name="connsiteX171" fmla="*/ 376513 w 12192000"/>
              <a:gd name="connsiteY171" fmla="*/ 2154014 h 2237474"/>
              <a:gd name="connsiteX172" fmla="*/ 273386 w 12192000"/>
              <a:gd name="connsiteY172" fmla="*/ 2142551 h 2237474"/>
              <a:gd name="connsiteX173" fmla="*/ 169207 w 12192000"/>
              <a:gd name="connsiteY173" fmla="*/ 2128100 h 2237474"/>
              <a:gd name="connsiteX174" fmla="*/ 93149 w 12192000"/>
              <a:gd name="connsiteY174" fmla="*/ 2105324 h 2237474"/>
              <a:gd name="connsiteX175" fmla="*/ 88109 w 12192000"/>
              <a:gd name="connsiteY175" fmla="*/ 2106704 h 2237474"/>
              <a:gd name="connsiteX176" fmla="*/ 80022 w 12192000"/>
              <a:gd name="connsiteY176" fmla="*/ 2107254 h 2237474"/>
              <a:gd name="connsiteX177" fmla="*/ 79717 w 12192000"/>
              <a:gd name="connsiteY177" fmla="*/ 2107046 h 2237474"/>
              <a:gd name="connsiteX178" fmla="*/ 72352 w 12192000"/>
              <a:gd name="connsiteY178" fmla="*/ 2107991 h 2237474"/>
              <a:gd name="connsiteX179" fmla="*/ 37645 w 12192000"/>
              <a:gd name="connsiteY179" fmla="*/ 2115401 h 2237474"/>
              <a:gd name="connsiteX180" fmla="*/ 4572 w 12192000"/>
              <a:gd name="connsiteY180" fmla="*/ 2111091 h 2237474"/>
              <a:gd name="connsiteX181" fmla="*/ 0 w 12192000"/>
              <a:gd name="connsiteY181" fmla="*/ 2110468 h 2237474"/>
              <a:gd name="connsiteX182" fmla="*/ 0 w 12192000"/>
              <a:gd name="connsiteY18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15525 w 12192000"/>
              <a:gd name="connsiteY124" fmla="*/ 1989708 h 2237474"/>
              <a:gd name="connsiteX125" fmla="*/ 2300792 w 12192000"/>
              <a:gd name="connsiteY125" fmla="*/ 1994290 h 2237474"/>
              <a:gd name="connsiteX126" fmla="*/ 2287219 w 12192000"/>
              <a:gd name="connsiteY126" fmla="*/ 1998750 h 2237474"/>
              <a:gd name="connsiteX127" fmla="*/ 2243069 w 12192000"/>
              <a:gd name="connsiteY127" fmla="*/ 2015111 h 2237474"/>
              <a:gd name="connsiteX128" fmla="*/ 2186609 w 12192000"/>
              <a:gd name="connsiteY128" fmla="*/ 2008263 h 2237474"/>
              <a:gd name="connsiteX129" fmla="*/ 2164831 w 12192000"/>
              <a:gd name="connsiteY129" fmla="*/ 2010143 h 2237474"/>
              <a:gd name="connsiteX130" fmla="*/ 2152836 w 12192000"/>
              <a:gd name="connsiteY130" fmla="*/ 2010048 h 2237474"/>
              <a:gd name="connsiteX131" fmla="*/ 2117102 w 12192000"/>
              <a:gd name="connsiteY131" fmla="*/ 2023004 h 2237474"/>
              <a:gd name="connsiteX132" fmla="*/ 2111935 w 12192000"/>
              <a:gd name="connsiteY132" fmla="*/ 2023163 h 2237474"/>
              <a:gd name="connsiteX133" fmla="*/ 2089991 w 12192000"/>
              <a:gd name="connsiteY133" fmla="*/ 2034193 h 2237474"/>
              <a:gd name="connsiteX134" fmla="*/ 2058061 w 12192000"/>
              <a:gd name="connsiteY134" fmla="*/ 2047942 h 2237474"/>
              <a:gd name="connsiteX135" fmla="*/ 2055737 w 12192000"/>
              <a:gd name="connsiteY135" fmla="*/ 2047704 h 2237474"/>
              <a:gd name="connsiteX136" fmla="*/ 2042244 w 12192000"/>
              <a:gd name="connsiteY136" fmla="*/ 2055560 h 2237474"/>
              <a:gd name="connsiteX137" fmla="*/ 1976224 w 12192000"/>
              <a:gd name="connsiteY137" fmla="*/ 2074257 h 2237474"/>
              <a:gd name="connsiteX138" fmla="*/ 1877728 w 12192000"/>
              <a:gd name="connsiteY138" fmla="*/ 2101004 h 2237474"/>
              <a:gd name="connsiteX139" fmla="*/ 1759056 w 12192000"/>
              <a:gd name="connsiteY139" fmla="*/ 2125608 h 2237474"/>
              <a:gd name="connsiteX140" fmla="*/ 1637948 w 12192000"/>
              <a:gd name="connsiteY140" fmla="*/ 2172597 h 2237474"/>
              <a:gd name="connsiteX141" fmla="*/ 1434549 w 12192000"/>
              <a:gd name="connsiteY141" fmla="*/ 2234522 h 2237474"/>
              <a:gd name="connsiteX142" fmla="*/ 1398481 w 12192000"/>
              <a:gd name="connsiteY142" fmla="*/ 2237074 h 2237474"/>
              <a:gd name="connsiteX143" fmla="*/ 1398407 w 12192000"/>
              <a:gd name="connsiteY143" fmla="*/ 2237095 h 2237474"/>
              <a:gd name="connsiteX144" fmla="*/ 1370962 w 12192000"/>
              <a:gd name="connsiteY144" fmla="*/ 2237474 h 2237474"/>
              <a:gd name="connsiteX145" fmla="*/ 1356367 w 12192000"/>
              <a:gd name="connsiteY145" fmla="*/ 2235089 h 2237474"/>
              <a:gd name="connsiteX146" fmla="*/ 1324828 w 12192000"/>
              <a:gd name="connsiteY146" fmla="*/ 2231968 h 2237474"/>
              <a:gd name="connsiteX147" fmla="*/ 1297744 w 12192000"/>
              <a:gd name="connsiteY147" fmla="*/ 2235849 h 2237474"/>
              <a:gd name="connsiteX148" fmla="*/ 1286236 w 12192000"/>
              <a:gd name="connsiteY148" fmla="*/ 2233135 h 2237474"/>
              <a:gd name="connsiteX149" fmla="*/ 1283504 w 12192000"/>
              <a:gd name="connsiteY149" fmla="*/ 2233797 h 2237474"/>
              <a:gd name="connsiteX150" fmla="*/ 1279765 w 12192000"/>
              <a:gd name="connsiteY150" fmla="*/ 2229639 h 2237474"/>
              <a:gd name="connsiteX151" fmla="*/ 1195347 w 12192000"/>
              <a:gd name="connsiteY151" fmla="*/ 2212354 h 2237474"/>
              <a:gd name="connsiteX152" fmla="*/ 970251 w 12192000"/>
              <a:gd name="connsiteY152" fmla="*/ 2221029 h 2237474"/>
              <a:gd name="connsiteX153" fmla="*/ 812914 w 12192000"/>
              <a:gd name="connsiteY153" fmla="*/ 2202752 h 2237474"/>
              <a:gd name="connsiteX154" fmla="*/ 800195 w 12192000"/>
              <a:gd name="connsiteY154" fmla="*/ 2209407 h 2237474"/>
              <a:gd name="connsiteX155" fmla="*/ 784978 w 12192000"/>
              <a:gd name="connsiteY155" fmla="*/ 2212360 h 2237474"/>
              <a:gd name="connsiteX156" fmla="*/ 681987 w 12192000"/>
              <a:gd name="connsiteY156" fmla="*/ 2216757 h 2237474"/>
              <a:gd name="connsiteX157" fmla="*/ 669923 w 12192000"/>
              <a:gd name="connsiteY157" fmla="*/ 2211682 h 2237474"/>
              <a:gd name="connsiteX158" fmla="*/ 648680 w 12192000"/>
              <a:gd name="connsiteY158" fmla="*/ 2206229 h 2237474"/>
              <a:gd name="connsiteX159" fmla="*/ 597225 w 12192000"/>
              <a:gd name="connsiteY159" fmla="*/ 2180999 h 2237474"/>
              <a:gd name="connsiteX160" fmla="*/ 558449 w 12192000"/>
              <a:gd name="connsiteY160" fmla="*/ 2182346 h 2237474"/>
              <a:gd name="connsiteX161" fmla="*/ 550517 w 12192000"/>
              <a:gd name="connsiteY161" fmla="*/ 2182060 h 2237474"/>
              <a:gd name="connsiteX162" fmla="*/ 550309 w 12192000"/>
              <a:gd name="connsiteY162" fmla="*/ 2181825 h 2237474"/>
              <a:gd name="connsiteX163" fmla="*/ 541836 w 12192000"/>
              <a:gd name="connsiteY163" fmla="*/ 2181063 h 2237474"/>
              <a:gd name="connsiteX164" fmla="*/ 536057 w 12192000"/>
              <a:gd name="connsiteY164" fmla="*/ 2181537 h 2237474"/>
              <a:gd name="connsiteX165" fmla="*/ 520671 w 12192000"/>
              <a:gd name="connsiteY165" fmla="*/ 2180980 h 2237474"/>
              <a:gd name="connsiteX166" fmla="*/ 515024 w 12192000"/>
              <a:gd name="connsiteY166" fmla="*/ 2179258 h 2237474"/>
              <a:gd name="connsiteX167" fmla="*/ 512278 w 12192000"/>
              <a:gd name="connsiteY167" fmla="*/ 2176369 h 2237474"/>
              <a:gd name="connsiteX168" fmla="*/ 480419 w 12192000"/>
              <a:gd name="connsiteY168" fmla="*/ 2167807 h 2237474"/>
              <a:gd name="connsiteX169" fmla="*/ 413835 w 12192000"/>
              <a:gd name="connsiteY169" fmla="*/ 2156783 h 2237474"/>
              <a:gd name="connsiteX170" fmla="*/ 376513 w 12192000"/>
              <a:gd name="connsiteY170" fmla="*/ 2154014 h 2237474"/>
              <a:gd name="connsiteX171" fmla="*/ 273386 w 12192000"/>
              <a:gd name="connsiteY171" fmla="*/ 2142551 h 2237474"/>
              <a:gd name="connsiteX172" fmla="*/ 169207 w 12192000"/>
              <a:gd name="connsiteY172" fmla="*/ 2128100 h 2237474"/>
              <a:gd name="connsiteX173" fmla="*/ 93149 w 12192000"/>
              <a:gd name="connsiteY173" fmla="*/ 2105324 h 2237474"/>
              <a:gd name="connsiteX174" fmla="*/ 88109 w 12192000"/>
              <a:gd name="connsiteY174" fmla="*/ 2106704 h 2237474"/>
              <a:gd name="connsiteX175" fmla="*/ 80022 w 12192000"/>
              <a:gd name="connsiteY175" fmla="*/ 2107254 h 2237474"/>
              <a:gd name="connsiteX176" fmla="*/ 79717 w 12192000"/>
              <a:gd name="connsiteY176" fmla="*/ 2107046 h 2237474"/>
              <a:gd name="connsiteX177" fmla="*/ 72352 w 12192000"/>
              <a:gd name="connsiteY177" fmla="*/ 2107991 h 2237474"/>
              <a:gd name="connsiteX178" fmla="*/ 37645 w 12192000"/>
              <a:gd name="connsiteY178" fmla="*/ 2115401 h 2237474"/>
              <a:gd name="connsiteX179" fmla="*/ 4572 w 12192000"/>
              <a:gd name="connsiteY179" fmla="*/ 2111091 h 2237474"/>
              <a:gd name="connsiteX180" fmla="*/ 0 w 12192000"/>
              <a:gd name="connsiteY180" fmla="*/ 2110468 h 2237474"/>
              <a:gd name="connsiteX181" fmla="*/ 0 w 12192000"/>
              <a:gd name="connsiteY18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00792 w 12192000"/>
              <a:gd name="connsiteY124" fmla="*/ 1994290 h 2237474"/>
              <a:gd name="connsiteX125" fmla="*/ 2287219 w 12192000"/>
              <a:gd name="connsiteY125" fmla="*/ 1998750 h 2237474"/>
              <a:gd name="connsiteX126" fmla="*/ 2243069 w 12192000"/>
              <a:gd name="connsiteY126" fmla="*/ 2015111 h 2237474"/>
              <a:gd name="connsiteX127" fmla="*/ 2186609 w 12192000"/>
              <a:gd name="connsiteY127" fmla="*/ 2008263 h 2237474"/>
              <a:gd name="connsiteX128" fmla="*/ 2164831 w 12192000"/>
              <a:gd name="connsiteY128" fmla="*/ 2010143 h 2237474"/>
              <a:gd name="connsiteX129" fmla="*/ 2152836 w 12192000"/>
              <a:gd name="connsiteY129" fmla="*/ 2010048 h 2237474"/>
              <a:gd name="connsiteX130" fmla="*/ 2117102 w 12192000"/>
              <a:gd name="connsiteY130" fmla="*/ 2023004 h 2237474"/>
              <a:gd name="connsiteX131" fmla="*/ 2111935 w 12192000"/>
              <a:gd name="connsiteY131" fmla="*/ 2023163 h 2237474"/>
              <a:gd name="connsiteX132" fmla="*/ 2089991 w 12192000"/>
              <a:gd name="connsiteY132" fmla="*/ 2034193 h 2237474"/>
              <a:gd name="connsiteX133" fmla="*/ 2058061 w 12192000"/>
              <a:gd name="connsiteY133" fmla="*/ 2047942 h 2237474"/>
              <a:gd name="connsiteX134" fmla="*/ 2055737 w 12192000"/>
              <a:gd name="connsiteY134" fmla="*/ 2047704 h 2237474"/>
              <a:gd name="connsiteX135" fmla="*/ 2042244 w 12192000"/>
              <a:gd name="connsiteY135" fmla="*/ 2055560 h 2237474"/>
              <a:gd name="connsiteX136" fmla="*/ 1976224 w 12192000"/>
              <a:gd name="connsiteY136" fmla="*/ 2074257 h 2237474"/>
              <a:gd name="connsiteX137" fmla="*/ 1877728 w 12192000"/>
              <a:gd name="connsiteY137" fmla="*/ 2101004 h 2237474"/>
              <a:gd name="connsiteX138" fmla="*/ 1759056 w 12192000"/>
              <a:gd name="connsiteY138" fmla="*/ 2125608 h 2237474"/>
              <a:gd name="connsiteX139" fmla="*/ 1637948 w 12192000"/>
              <a:gd name="connsiteY139" fmla="*/ 2172597 h 2237474"/>
              <a:gd name="connsiteX140" fmla="*/ 1434549 w 12192000"/>
              <a:gd name="connsiteY140" fmla="*/ 2234522 h 2237474"/>
              <a:gd name="connsiteX141" fmla="*/ 1398481 w 12192000"/>
              <a:gd name="connsiteY141" fmla="*/ 2237074 h 2237474"/>
              <a:gd name="connsiteX142" fmla="*/ 1398407 w 12192000"/>
              <a:gd name="connsiteY142" fmla="*/ 2237095 h 2237474"/>
              <a:gd name="connsiteX143" fmla="*/ 1370962 w 12192000"/>
              <a:gd name="connsiteY143" fmla="*/ 2237474 h 2237474"/>
              <a:gd name="connsiteX144" fmla="*/ 1356367 w 12192000"/>
              <a:gd name="connsiteY144" fmla="*/ 2235089 h 2237474"/>
              <a:gd name="connsiteX145" fmla="*/ 1324828 w 12192000"/>
              <a:gd name="connsiteY145" fmla="*/ 2231968 h 2237474"/>
              <a:gd name="connsiteX146" fmla="*/ 1297744 w 12192000"/>
              <a:gd name="connsiteY146" fmla="*/ 2235849 h 2237474"/>
              <a:gd name="connsiteX147" fmla="*/ 1286236 w 12192000"/>
              <a:gd name="connsiteY147" fmla="*/ 2233135 h 2237474"/>
              <a:gd name="connsiteX148" fmla="*/ 1283504 w 12192000"/>
              <a:gd name="connsiteY148" fmla="*/ 2233797 h 2237474"/>
              <a:gd name="connsiteX149" fmla="*/ 1279765 w 12192000"/>
              <a:gd name="connsiteY149" fmla="*/ 2229639 h 2237474"/>
              <a:gd name="connsiteX150" fmla="*/ 1195347 w 12192000"/>
              <a:gd name="connsiteY150" fmla="*/ 2212354 h 2237474"/>
              <a:gd name="connsiteX151" fmla="*/ 970251 w 12192000"/>
              <a:gd name="connsiteY151" fmla="*/ 2221029 h 2237474"/>
              <a:gd name="connsiteX152" fmla="*/ 812914 w 12192000"/>
              <a:gd name="connsiteY152" fmla="*/ 2202752 h 2237474"/>
              <a:gd name="connsiteX153" fmla="*/ 800195 w 12192000"/>
              <a:gd name="connsiteY153" fmla="*/ 2209407 h 2237474"/>
              <a:gd name="connsiteX154" fmla="*/ 784978 w 12192000"/>
              <a:gd name="connsiteY154" fmla="*/ 2212360 h 2237474"/>
              <a:gd name="connsiteX155" fmla="*/ 681987 w 12192000"/>
              <a:gd name="connsiteY155" fmla="*/ 2216757 h 2237474"/>
              <a:gd name="connsiteX156" fmla="*/ 669923 w 12192000"/>
              <a:gd name="connsiteY156" fmla="*/ 2211682 h 2237474"/>
              <a:gd name="connsiteX157" fmla="*/ 648680 w 12192000"/>
              <a:gd name="connsiteY157" fmla="*/ 2206229 h 2237474"/>
              <a:gd name="connsiteX158" fmla="*/ 597225 w 12192000"/>
              <a:gd name="connsiteY158" fmla="*/ 2180999 h 2237474"/>
              <a:gd name="connsiteX159" fmla="*/ 558449 w 12192000"/>
              <a:gd name="connsiteY159" fmla="*/ 2182346 h 2237474"/>
              <a:gd name="connsiteX160" fmla="*/ 550517 w 12192000"/>
              <a:gd name="connsiteY160" fmla="*/ 2182060 h 2237474"/>
              <a:gd name="connsiteX161" fmla="*/ 550309 w 12192000"/>
              <a:gd name="connsiteY161" fmla="*/ 2181825 h 2237474"/>
              <a:gd name="connsiteX162" fmla="*/ 541836 w 12192000"/>
              <a:gd name="connsiteY162" fmla="*/ 2181063 h 2237474"/>
              <a:gd name="connsiteX163" fmla="*/ 536057 w 12192000"/>
              <a:gd name="connsiteY163" fmla="*/ 2181537 h 2237474"/>
              <a:gd name="connsiteX164" fmla="*/ 520671 w 12192000"/>
              <a:gd name="connsiteY164" fmla="*/ 2180980 h 2237474"/>
              <a:gd name="connsiteX165" fmla="*/ 515024 w 12192000"/>
              <a:gd name="connsiteY165" fmla="*/ 2179258 h 2237474"/>
              <a:gd name="connsiteX166" fmla="*/ 512278 w 12192000"/>
              <a:gd name="connsiteY166" fmla="*/ 2176369 h 2237474"/>
              <a:gd name="connsiteX167" fmla="*/ 480419 w 12192000"/>
              <a:gd name="connsiteY167" fmla="*/ 2167807 h 2237474"/>
              <a:gd name="connsiteX168" fmla="*/ 413835 w 12192000"/>
              <a:gd name="connsiteY168" fmla="*/ 2156783 h 2237474"/>
              <a:gd name="connsiteX169" fmla="*/ 376513 w 12192000"/>
              <a:gd name="connsiteY169" fmla="*/ 2154014 h 2237474"/>
              <a:gd name="connsiteX170" fmla="*/ 273386 w 12192000"/>
              <a:gd name="connsiteY170" fmla="*/ 2142551 h 2237474"/>
              <a:gd name="connsiteX171" fmla="*/ 169207 w 12192000"/>
              <a:gd name="connsiteY171" fmla="*/ 2128100 h 2237474"/>
              <a:gd name="connsiteX172" fmla="*/ 93149 w 12192000"/>
              <a:gd name="connsiteY172" fmla="*/ 2105324 h 2237474"/>
              <a:gd name="connsiteX173" fmla="*/ 88109 w 12192000"/>
              <a:gd name="connsiteY173" fmla="*/ 2106704 h 2237474"/>
              <a:gd name="connsiteX174" fmla="*/ 80022 w 12192000"/>
              <a:gd name="connsiteY174" fmla="*/ 2107254 h 2237474"/>
              <a:gd name="connsiteX175" fmla="*/ 79717 w 12192000"/>
              <a:gd name="connsiteY175" fmla="*/ 2107046 h 2237474"/>
              <a:gd name="connsiteX176" fmla="*/ 72352 w 12192000"/>
              <a:gd name="connsiteY176" fmla="*/ 2107991 h 2237474"/>
              <a:gd name="connsiteX177" fmla="*/ 37645 w 12192000"/>
              <a:gd name="connsiteY177" fmla="*/ 2115401 h 2237474"/>
              <a:gd name="connsiteX178" fmla="*/ 4572 w 12192000"/>
              <a:gd name="connsiteY178" fmla="*/ 2111091 h 2237474"/>
              <a:gd name="connsiteX179" fmla="*/ 0 w 12192000"/>
              <a:gd name="connsiteY179" fmla="*/ 2110468 h 2237474"/>
              <a:gd name="connsiteX180" fmla="*/ 0 w 12192000"/>
              <a:gd name="connsiteY18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287219 w 12192000"/>
              <a:gd name="connsiteY124" fmla="*/ 1998750 h 2237474"/>
              <a:gd name="connsiteX125" fmla="*/ 2243069 w 12192000"/>
              <a:gd name="connsiteY125" fmla="*/ 2015111 h 2237474"/>
              <a:gd name="connsiteX126" fmla="*/ 2186609 w 12192000"/>
              <a:gd name="connsiteY126" fmla="*/ 2008263 h 2237474"/>
              <a:gd name="connsiteX127" fmla="*/ 2164831 w 12192000"/>
              <a:gd name="connsiteY127" fmla="*/ 2010143 h 2237474"/>
              <a:gd name="connsiteX128" fmla="*/ 2152836 w 12192000"/>
              <a:gd name="connsiteY128" fmla="*/ 2010048 h 2237474"/>
              <a:gd name="connsiteX129" fmla="*/ 2117102 w 12192000"/>
              <a:gd name="connsiteY129" fmla="*/ 2023004 h 2237474"/>
              <a:gd name="connsiteX130" fmla="*/ 2111935 w 12192000"/>
              <a:gd name="connsiteY130" fmla="*/ 2023163 h 2237474"/>
              <a:gd name="connsiteX131" fmla="*/ 2089991 w 12192000"/>
              <a:gd name="connsiteY131" fmla="*/ 2034193 h 2237474"/>
              <a:gd name="connsiteX132" fmla="*/ 2058061 w 12192000"/>
              <a:gd name="connsiteY132" fmla="*/ 2047942 h 2237474"/>
              <a:gd name="connsiteX133" fmla="*/ 2055737 w 12192000"/>
              <a:gd name="connsiteY133" fmla="*/ 2047704 h 2237474"/>
              <a:gd name="connsiteX134" fmla="*/ 2042244 w 12192000"/>
              <a:gd name="connsiteY134" fmla="*/ 2055560 h 2237474"/>
              <a:gd name="connsiteX135" fmla="*/ 1976224 w 12192000"/>
              <a:gd name="connsiteY135" fmla="*/ 2074257 h 2237474"/>
              <a:gd name="connsiteX136" fmla="*/ 1877728 w 12192000"/>
              <a:gd name="connsiteY136" fmla="*/ 2101004 h 2237474"/>
              <a:gd name="connsiteX137" fmla="*/ 1759056 w 12192000"/>
              <a:gd name="connsiteY137" fmla="*/ 2125608 h 2237474"/>
              <a:gd name="connsiteX138" fmla="*/ 1637948 w 12192000"/>
              <a:gd name="connsiteY138" fmla="*/ 2172597 h 2237474"/>
              <a:gd name="connsiteX139" fmla="*/ 1434549 w 12192000"/>
              <a:gd name="connsiteY139" fmla="*/ 2234522 h 2237474"/>
              <a:gd name="connsiteX140" fmla="*/ 1398481 w 12192000"/>
              <a:gd name="connsiteY140" fmla="*/ 2237074 h 2237474"/>
              <a:gd name="connsiteX141" fmla="*/ 1398407 w 12192000"/>
              <a:gd name="connsiteY141" fmla="*/ 2237095 h 2237474"/>
              <a:gd name="connsiteX142" fmla="*/ 1370962 w 12192000"/>
              <a:gd name="connsiteY142" fmla="*/ 2237474 h 2237474"/>
              <a:gd name="connsiteX143" fmla="*/ 1356367 w 12192000"/>
              <a:gd name="connsiteY143" fmla="*/ 2235089 h 2237474"/>
              <a:gd name="connsiteX144" fmla="*/ 1324828 w 12192000"/>
              <a:gd name="connsiteY144" fmla="*/ 2231968 h 2237474"/>
              <a:gd name="connsiteX145" fmla="*/ 1297744 w 12192000"/>
              <a:gd name="connsiteY145" fmla="*/ 2235849 h 2237474"/>
              <a:gd name="connsiteX146" fmla="*/ 1286236 w 12192000"/>
              <a:gd name="connsiteY146" fmla="*/ 2233135 h 2237474"/>
              <a:gd name="connsiteX147" fmla="*/ 1283504 w 12192000"/>
              <a:gd name="connsiteY147" fmla="*/ 2233797 h 2237474"/>
              <a:gd name="connsiteX148" fmla="*/ 1279765 w 12192000"/>
              <a:gd name="connsiteY148" fmla="*/ 2229639 h 2237474"/>
              <a:gd name="connsiteX149" fmla="*/ 1195347 w 12192000"/>
              <a:gd name="connsiteY149" fmla="*/ 2212354 h 2237474"/>
              <a:gd name="connsiteX150" fmla="*/ 970251 w 12192000"/>
              <a:gd name="connsiteY150" fmla="*/ 2221029 h 2237474"/>
              <a:gd name="connsiteX151" fmla="*/ 812914 w 12192000"/>
              <a:gd name="connsiteY151" fmla="*/ 2202752 h 2237474"/>
              <a:gd name="connsiteX152" fmla="*/ 800195 w 12192000"/>
              <a:gd name="connsiteY152" fmla="*/ 2209407 h 2237474"/>
              <a:gd name="connsiteX153" fmla="*/ 784978 w 12192000"/>
              <a:gd name="connsiteY153" fmla="*/ 2212360 h 2237474"/>
              <a:gd name="connsiteX154" fmla="*/ 681987 w 12192000"/>
              <a:gd name="connsiteY154" fmla="*/ 2216757 h 2237474"/>
              <a:gd name="connsiteX155" fmla="*/ 669923 w 12192000"/>
              <a:gd name="connsiteY155" fmla="*/ 2211682 h 2237474"/>
              <a:gd name="connsiteX156" fmla="*/ 648680 w 12192000"/>
              <a:gd name="connsiteY156" fmla="*/ 2206229 h 2237474"/>
              <a:gd name="connsiteX157" fmla="*/ 597225 w 12192000"/>
              <a:gd name="connsiteY157" fmla="*/ 2180999 h 2237474"/>
              <a:gd name="connsiteX158" fmla="*/ 558449 w 12192000"/>
              <a:gd name="connsiteY158" fmla="*/ 2182346 h 2237474"/>
              <a:gd name="connsiteX159" fmla="*/ 550517 w 12192000"/>
              <a:gd name="connsiteY159" fmla="*/ 2182060 h 2237474"/>
              <a:gd name="connsiteX160" fmla="*/ 550309 w 12192000"/>
              <a:gd name="connsiteY160" fmla="*/ 2181825 h 2237474"/>
              <a:gd name="connsiteX161" fmla="*/ 541836 w 12192000"/>
              <a:gd name="connsiteY161" fmla="*/ 2181063 h 2237474"/>
              <a:gd name="connsiteX162" fmla="*/ 536057 w 12192000"/>
              <a:gd name="connsiteY162" fmla="*/ 2181537 h 2237474"/>
              <a:gd name="connsiteX163" fmla="*/ 520671 w 12192000"/>
              <a:gd name="connsiteY163" fmla="*/ 2180980 h 2237474"/>
              <a:gd name="connsiteX164" fmla="*/ 515024 w 12192000"/>
              <a:gd name="connsiteY164" fmla="*/ 2179258 h 2237474"/>
              <a:gd name="connsiteX165" fmla="*/ 512278 w 12192000"/>
              <a:gd name="connsiteY165" fmla="*/ 2176369 h 2237474"/>
              <a:gd name="connsiteX166" fmla="*/ 480419 w 12192000"/>
              <a:gd name="connsiteY166" fmla="*/ 2167807 h 2237474"/>
              <a:gd name="connsiteX167" fmla="*/ 413835 w 12192000"/>
              <a:gd name="connsiteY167" fmla="*/ 2156783 h 2237474"/>
              <a:gd name="connsiteX168" fmla="*/ 376513 w 12192000"/>
              <a:gd name="connsiteY168" fmla="*/ 2154014 h 2237474"/>
              <a:gd name="connsiteX169" fmla="*/ 273386 w 12192000"/>
              <a:gd name="connsiteY169" fmla="*/ 2142551 h 2237474"/>
              <a:gd name="connsiteX170" fmla="*/ 169207 w 12192000"/>
              <a:gd name="connsiteY170" fmla="*/ 2128100 h 2237474"/>
              <a:gd name="connsiteX171" fmla="*/ 93149 w 12192000"/>
              <a:gd name="connsiteY171" fmla="*/ 2105324 h 2237474"/>
              <a:gd name="connsiteX172" fmla="*/ 88109 w 12192000"/>
              <a:gd name="connsiteY172" fmla="*/ 2106704 h 2237474"/>
              <a:gd name="connsiteX173" fmla="*/ 80022 w 12192000"/>
              <a:gd name="connsiteY173" fmla="*/ 2107254 h 2237474"/>
              <a:gd name="connsiteX174" fmla="*/ 79717 w 12192000"/>
              <a:gd name="connsiteY174" fmla="*/ 2107046 h 2237474"/>
              <a:gd name="connsiteX175" fmla="*/ 72352 w 12192000"/>
              <a:gd name="connsiteY175" fmla="*/ 2107991 h 2237474"/>
              <a:gd name="connsiteX176" fmla="*/ 37645 w 12192000"/>
              <a:gd name="connsiteY176" fmla="*/ 2115401 h 2237474"/>
              <a:gd name="connsiteX177" fmla="*/ 4572 w 12192000"/>
              <a:gd name="connsiteY177" fmla="*/ 2111091 h 2237474"/>
              <a:gd name="connsiteX178" fmla="*/ 0 w 12192000"/>
              <a:gd name="connsiteY178" fmla="*/ 2110468 h 2237474"/>
              <a:gd name="connsiteX179" fmla="*/ 0 w 12192000"/>
              <a:gd name="connsiteY17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578178 w 12192000"/>
              <a:gd name="connsiteY120" fmla="*/ 1990531 h 2237474"/>
              <a:gd name="connsiteX121" fmla="*/ 2476147 w 12192000"/>
              <a:gd name="connsiteY121" fmla="*/ 1998305 h 2237474"/>
              <a:gd name="connsiteX122" fmla="*/ 2373568 w 12192000"/>
              <a:gd name="connsiteY122" fmla="*/ 2003219 h 2237474"/>
              <a:gd name="connsiteX123" fmla="*/ 2287219 w 12192000"/>
              <a:gd name="connsiteY123" fmla="*/ 1998750 h 2237474"/>
              <a:gd name="connsiteX124" fmla="*/ 2243069 w 12192000"/>
              <a:gd name="connsiteY124" fmla="*/ 2015111 h 2237474"/>
              <a:gd name="connsiteX125" fmla="*/ 2186609 w 12192000"/>
              <a:gd name="connsiteY125" fmla="*/ 2008263 h 2237474"/>
              <a:gd name="connsiteX126" fmla="*/ 2164831 w 12192000"/>
              <a:gd name="connsiteY126" fmla="*/ 2010143 h 2237474"/>
              <a:gd name="connsiteX127" fmla="*/ 2152836 w 12192000"/>
              <a:gd name="connsiteY127" fmla="*/ 2010048 h 2237474"/>
              <a:gd name="connsiteX128" fmla="*/ 2117102 w 12192000"/>
              <a:gd name="connsiteY128" fmla="*/ 2023004 h 2237474"/>
              <a:gd name="connsiteX129" fmla="*/ 2111935 w 12192000"/>
              <a:gd name="connsiteY129" fmla="*/ 2023163 h 2237474"/>
              <a:gd name="connsiteX130" fmla="*/ 2089991 w 12192000"/>
              <a:gd name="connsiteY130" fmla="*/ 2034193 h 2237474"/>
              <a:gd name="connsiteX131" fmla="*/ 2058061 w 12192000"/>
              <a:gd name="connsiteY131" fmla="*/ 2047942 h 2237474"/>
              <a:gd name="connsiteX132" fmla="*/ 2055737 w 12192000"/>
              <a:gd name="connsiteY132" fmla="*/ 2047704 h 2237474"/>
              <a:gd name="connsiteX133" fmla="*/ 2042244 w 12192000"/>
              <a:gd name="connsiteY133" fmla="*/ 2055560 h 2237474"/>
              <a:gd name="connsiteX134" fmla="*/ 1976224 w 12192000"/>
              <a:gd name="connsiteY134" fmla="*/ 2074257 h 2237474"/>
              <a:gd name="connsiteX135" fmla="*/ 1877728 w 12192000"/>
              <a:gd name="connsiteY135" fmla="*/ 2101004 h 2237474"/>
              <a:gd name="connsiteX136" fmla="*/ 1759056 w 12192000"/>
              <a:gd name="connsiteY136" fmla="*/ 2125608 h 2237474"/>
              <a:gd name="connsiteX137" fmla="*/ 1637948 w 12192000"/>
              <a:gd name="connsiteY137" fmla="*/ 2172597 h 2237474"/>
              <a:gd name="connsiteX138" fmla="*/ 1434549 w 12192000"/>
              <a:gd name="connsiteY138" fmla="*/ 2234522 h 2237474"/>
              <a:gd name="connsiteX139" fmla="*/ 1398481 w 12192000"/>
              <a:gd name="connsiteY139" fmla="*/ 2237074 h 2237474"/>
              <a:gd name="connsiteX140" fmla="*/ 1398407 w 12192000"/>
              <a:gd name="connsiteY140" fmla="*/ 2237095 h 2237474"/>
              <a:gd name="connsiteX141" fmla="*/ 1370962 w 12192000"/>
              <a:gd name="connsiteY141" fmla="*/ 2237474 h 2237474"/>
              <a:gd name="connsiteX142" fmla="*/ 1356367 w 12192000"/>
              <a:gd name="connsiteY142" fmla="*/ 2235089 h 2237474"/>
              <a:gd name="connsiteX143" fmla="*/ 1324828 w 12192000"/>
              <a:gd name="connsiteY143" fmla="*/ 2231968 h 2237474"/>
              <a:gd name="connsiteX144" fmla="*/ 1297744 w 12192000"/>
              <a:gd name="connsiteY144" fmla="*/ 2235849 h 2237474"/>
              <a:gd name="connsiteX145" fmla="*/ 1286236 w 12192000"/>
              <a:gd name="connsiteY145" fmla="*/ 2233135 h 2237474"/>
              <a:gd name="connsiteX146" fmla="*/ 1283504 w 12192000"/>
              <a:gd name="connsiteY146" fmla="*/ 2233797 h 2237474"/>
              <a:gd name="connsiteX147" fmla="*/ 1279765 w 12192000"/>
              <a:gd name="connsiteY147" fmla="*/ 2229639 h 2237474"/>
              <a:gd name="connsiteX148" fmla="*/ 1195347 w 12192000"/>
              <a:gd name="connsiteY148" fmla="*/ 2212354 h 2237474"/>
              <a:gd name="connsiteX149" fmla="*/ 970251 w 12192000"/>
              <a:gd name="connsiteY149" fmla="*/ 2221029 h 2237474"/>
              <a:gd name="connsiteX150" fmla="*/ 812914 w 12192000"/>
              <a:gd name="connsiteY150" fmla="*/ 2202752 h 2237474"/>
              <a:gd name="connsiteX151" fmla="*/ 800195 w 12192000"/>
              <a:gd name="connsiteY151" fmla="*/ 2209407 h 2237474"/>
              <a:gd name="connsiteX152" fmla="*/ 784978 w 12192000"/>
              <a:gd name="connsiteY152" fmla="*/ 2212360 h 2237474"/>
              <a:gd name="connsiteX153" fmla="*/ 681987 w 12192000"/>
              <a:gd name="connsiteY153" fmla="*/ 2216757 h 2237474"/>
              <a:gd name="connsiteX154" fmla="*/ 669923 w 12192000"/>
              <a:gd name="connsiteY154" fmla="*/ 2211682 h 2237474"/>
              <a:gd name="connsiteX155" fmla="*/ 648680 w 12192000"/>
              <a:gd name="connsiteY155" fmla="*/ 2206229 h 2237474"/>
              <a:gd name="connsiteX156" fmla="*/ 597225 w 12192000"/>
              <a:gd name="connsiteY156" fmla="*/ 2180999 h 2237474"/>
              <a:gd name="connsiteX157" fmla="*/ 558449 w 12192000"/>
              <a:gd name="connsiteY157" fmla="*/ 2182346 h 2237474"/>
              <a:gd name="connsiteX158" fmla="*/ 550517 w 12192000"/>
              <a:gd name="connsiteY158" fmla="*/ 2182060 h 2237474"/>
              <a:gd name="connsiteX159" fmla="*/ 550309 w 12192000"/>
              <a:gd name="connsiteY159" fmla="*/ 2181825 h 2237474"/>
              <a:gd name="connsiteX160" fmla="*/ 541836 w 12192000"/>
              <a:gd name="connsiteY160" fmla="*/ 2181063 h 2237474"/>
              <a:gd name="connsiteX161" fmla="*/ 536057 w 12192000"/>
              <a:gd name="connsiteY161" fmla="*/ 2181537 h 2237474"/>
              <a:gd name="connsiteX162" fmla="*/ 520671 w 12192000"/>
              <a:gd name="connsiteY162" fmla="*/ 2180980 h 2237474"/>
              <a:gd name="connsiteX163" fmla="*/ 515024 w 12192000"/>
              <a:gd name="connsiteY163" fmla="*/ 2179258 h 2237474"/>
              <a:gd name="connsiteX164" fmla="*/ 512278 w 12192000"/>
              <a:gd name="connsiteY164" fmla="*/ 2176369 h 2237474"/>
              <a:gd name="connsiteX165" fmla="*/ 480419 w 12192000"/>
              <a:gd name="connsiteY165" fmla="*/ 2167807 h 2237474"/>
              <a:gd name="connsiteX166" fmla="*/ 413835 w 12192000"/>
              <a:gd name="connsiteY166" fmla="*/ 2156783 h 2237474"/>
              <a:gd name="connsiteX167" fmla="*/ 376513 w 12192000"/>
              <a:gd name="connsiteY167" fmla="*/ 2154014 h 2237474"/>
              <a:gd name="connsiteX168" fmla="*/ 273386 w 12192000"/>
              <a:gd name="connsiteY168" fmla="*/ 2142551 h 2237474"/>
              <a:gd name="connsiteX169" fmla="*/ 169207 w 12192000"/>
              <a:gd name="connsiteY169" fmla="*/ 2128100 h 2237474"/>
              <a:gd name="connsiteX170" fmla="*/ 93149 w 12192000"/>
              <a:gd name="connsiteY170" fmla="*/ 2105324 h 2237474"/>
              <a:gd name="connsiteX171" fmla="*/ 88109 w 12192000"/>
              <a:gd name="connsiteY171" fmla="*/ 2106704 h 2237474"/>
              <a:gd name="connsiteX172" fmla="*/ 80022 w 12192000"/>
              <a:gd name="connsiteY172" fmla="*/ 2107254 h 2237474"/>
              <a:gd name="connsiteX173" fmla="*/ 79717 w 12192000"/>
              <a:gd name="connsiteY173" fmla="*/ 2107046 h 2237474"/>
              <a:gd name="connsiteX174" fmla="*/ 72352 w 12192000"/>
              <a:gd name="connsiteY174" fmla="*/ 2107991 h 2237474"/>
              <a:gd name="connsiteX175" fmla="*/ 37645 w 12192000"/>
              <a:gd name="connsiteY175" fmla="*/ 2115401 h 2237474"/>
              <a:gd name="connsiteX176" fmla="*/ 4572 w 12192000"/>
              <a:gd name="connsiteY176" fmla="*/ 2111091 h 2237474"/>
              <a:gd name="connsiteX177" fmla="*/ 0 w 12192000"/>
              <a:gd name="connsiteY177" fmla="*/ 2110468 h 2237474"/>
              <a:gd name="connsiteX178" fmla="*/ 0 w 12192000"/>
              <a:gd name="connsiteY17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48661 w 12192000"/>
              <a:gd name="connsiteY116" fmla="*/ 1986122 h 2237474"/>
              <a:gd name="connsiteX117" fmla="*/ 2718916 w 12192000"/>
              <a:gd name="connsiteY117" fmla="*/ 1990867 h 2237474"/>
              <a:gd name="connsiteX118" fmla="*/ 2713522 w 12192000"/>
              <a:gd name="connsiteY118" fmla="*/ 1990173 h 2237474"/>
              <a:gd name="connsiteX119" fmla="*/ 2578178 w 12192000"/>
              <a:gd name="connsiteY119" fmla="*/ 1990531 h 2237474"/>
              <a:gd name="connsiteX120" fmla="*/ 2476147 w 12192000"/>
              <a:gd name="connsiteY120" fmla="*/ 1998305 h 2237474"/>
              <a:gd name="connsiteX121" fmla="*/ 2373568 w 12192000"/>
              <a:gd name="connsiteY121" fmla="*/ 2003219 h 2237474"/>
              <a:gd name="connsiteX122" fmla="*/ 2287219 w 12192000"/>
              <a:gd name="connsiteY122" fmla="*/ 1998750 h 2237474"/>
              <a:gd name="connsiteX123" fmla="*/ 2243069 w 12192000"/>
              <a:gd name="connsiteY123" fmla="*/ 2015111 h 2237474"/>
              <a:gd name="connsiteX124" fmla="*/ 2186609 w 12192000"/>
              <a:gd name="connsiteY124" fmla="*/ 2008263 h 2237474"/>
              <a:gd name="connsiteX125" fmla="*/ 2164831 w 12192000"/>
              <a:gd name="connsiteY125" fmla="*/ 2010143 h 2237474"/>
              <a:gd name="connsiteX126" fmla="*/ 2152836 w 12192000"/>
              <a:gd name="connsiteY126" fmla="*/ 2010048 h 2237474"/>
              <a:gd name="connsiteX127" fmla="*/ 2117102 w 12192000"/>
              <a:gd name="connsiteY127" fmla="*/ 2023004 h 2237474"/>
              <a:gd name="connsiteX128" fmla="*/ 2111935 w 12192000"/>
              <a:gd name="connsiteY128" fmla="*/ 2023163 h 2237474"/>
              <a:gd name="connsiteX129" fmla="*/ 2089991 w 12192000"/>
              <a:gd name="connsiteY129" fmla="*/ 2034193 h 2237474"/>
              <a:gd name="connsiteX130" fmla="*/ 2058061 w 12192000"/>
              <a:gd name="connsiteY130" fmla="*/ 2047942 h 2237474"/>
              <a:gd name="connsiteX131" fmla="*/ 2055737 w 12192000"/>
              <a:gd name="connsiteY131" fmla="*/ 2047704 h 2237474"/>
              <a:gd name="connsiteX132" fmla="*/ 2042244 w 12192000"/>
              <a:gd name="connsiteY132" fmla="*/ 2055560 h 2237474"/>
              <a:gd name="connsiteX133" fmla="*/ 1976224 w 12192000"/>
              <a:gd name="connsiteY133" fmla="*/ 2074257 h 2237474"/>
              <a:gd name="connsiteX134" fmla="*/ 1877728 w 12192000"/>
              <a:gd name="connsiteY134" fmla="*/ 2101004 h 2237474"/>
              <a:gd name="connsiteX135" fmla="*/ 1759056 w 12192000"/>
              <a:gd name="connsiteY135" fmla="*/ 2125608 h 2237474"/>
              <a:gd name="connsiteX136" fmla="*/ 1637948 w 12192000"/>
              <a:gd name="connsiteY136" fmla="*/ 2172597 h 2237474"/>
              <a:gd name="connsiteX137" fmla="*/ 1434549 w 12192000"/>
              <a:gd name="connsiteY137" fmla="*/ 2234522 h 2237474"/>
              <a:gd name="connsiteX138" fmla="*/ 1398481 w 12192000"/>
              <a:gd name="connsiteY138" fmla="*/ 2237074 h 2237474"/>
              <a:gd name="connsiteX139" fmla="*/ 1398407 w 12192000"/>
              <a:gd name="connsiteY139" fmla="*/ 2237095 h 2237474"/>
              <a:gd name="connsiteX140" fmla="*/ 1370962 w 12192000"/>
              <a:gd name="connsiteY140" fmla="*/ 2237474 h 2237474"/>
              <a:gd name="connsiteX141" fmla="*/ 1356367 w 12192000"/>
              <a:gd name="connsiteY141" fmla="*/ 2235089 h 2237474"/>
              <a:gd name="connsiteX142" fmla="*/ 1324828 w 12192000"/>
              <a:gd name="connsiteY142" fmla="*/ 2231968 h 2237474"/>
              <a:gd name="connsiteX143" fmla="*/ 1297744 w 12192000"/>
              <a:gd name="connsiteY143" fmla="*/ 2235849 h 2237474"/>
              <a:gd name="connsiteX144" fmla="*/ 1286236 w 12192000"/>
              <a:gd name="connsiteY144" fmla="*/ 2233135 h 2237474"/>
              <a:gd name="connsiteX145" fmla="*/ 1283504 w 12192000"/>
              <a:gd name="connsiteY145" fmla="*/ 2233797 h 2237474"/>
              <a:gd name="connsiteX146" fmla="*/ 1279765 w 12192000"/>
              <a:gd name="connsiteY146" fmla="*/ 2229639 h 2237474"/>
              <a:gd name="connsiteX147" fmla="*/ 1195347 w 12192000"/>
              <a:gd name="connsiteY147" fmla="*/ 2212354 h 2237474"/>
              <a:gd name="connsiteX148" fmla="*/ 970251 w 12192000"/>
              <a:gd name="connsiteY148" fmla="*/ 2221029 h 2237474"/>
              <a:gd name="connsiteX149" fmla="*/ 812914 w 12192000"/>
              <a:gd name="connsiteY149" fmla="*/ 2202752 h 2237474"/>
              <a:gd name="connsiteX150" fmla="*/ 800195 w 12192000"/>
              <a:gd name="connsiteY150" fmla="*/ 2209407 h 2237474"/>
              <a:gd name="connsiteX151" fmla="*/ 784978 w 12192000"/>
              <a:gd name="connsiteY151" fmla="*/ 2212360 h 2237474"/>
              <a:gd name="connsiteX152" fmla="*/ 681987 w 12192000"/>
              <a:gd name="connsiteY152" fmla="*/ 2216757 h 2237474"/>
              <a:gd name="connsiteX153" fmla="*/ 669923 w 12192000"/>
              <a:gd name="connsiteY153" fmla="*/ 2211682 h 2237474"/>
              <a:gd name="connsiteX154" fmla="*/ 648680 w 12192000"/>
              <a:gd name="connsiteY154" fmla="*/ 2206229 h 2237474"/>
              <a:gd name="connsiteX155" fmla="*/ 597225 w 12192000"/>
              <a:gd name="connsiteY155" fmla="*/ 2180999 h 2237474"/>
              <a:gd name="connsiteX156" fmla="*/ 558449 w 12192000"/>
              <a:gd name="connsiteY156" fmla="*/ 2182346 h 2237474"/>
              <a:gd name="connsiteX157" fmla="*/ 550517 w 12192000"/>
              <a:gd name="connsiteY157" fmla="*/ 2182060 h 2237474"/>
              <a:gd name="connsiteX158" fmla="*/ 550309 w 12192000"/>
              <a:gd name="connsiteY158" fmla="*/ 2181825 h 2237474"/>
              <a:gd name="connsiteX159" fmla="*/ 541836 w 12192000"/>
              <a:gd name="connsiteY159" fmla="*/ 2181063 h 2237474"/>
              <a:gd name="connsiteX160" fmla="*/ 536057 w 12192000"/>
              <a:gd name="connsiteY160" fmla="*/ 2181537 h 2237474"/>
              <a:gd name="connsiteX161" fmla="*/ 520671 w 12192000"/>
              <a:gd name="connsiteY161" fmla="*/ 2180980 h 2237474"/>
              <a:gd name="connsiteX162" fmla="*/ 515024 w 12192000"/>
              <a:gd name="connsiteY162" fmla="*/ 2179258 h 2237474"/>
              <a:gd name="connsiteX163" fmla="*/ 512278 w 12192000"/>
              <a:gd name="connsiteY163" fmla="*/ 2176369 h 2237474"/>
              <a:gd name="connsiteX164" fmla="*/ 480419 w 12192000"/>
              <a:gd name="connsiteY164" fmla="*/ 2167807 h 2237474"/>
              <a:gd name="connsiteX165" fmla="*/ 413835 w 12192000"/>
              <a:gd name="connsiteY165" fmla="*/ 2156783 h 2237474"/>
              <a:gd name="connsiteX166" fmla="*/ 376513 w 12192000"/>
              <a:gd name="connsiteY166" fmla="*/ 2154014 h 2237474"/>
              <a:gd name="connsiteX167" fmla="*/ 273386 w 12192000"/>
              <a:gd name="connsiteY167" fmla="*/ 2142551 h 2237474"/>
              <a:gd name="connsiteX168" fmla="*/ 169207 w 12192000"/>
              <a:gd name="connsiteY168" fmla="*/ 2128100 h 2237474"/>
              <a:gd name="connsiteX169" fmla="*/ 93149 w 12192000"/>
              <a:gd name="connsiteY169" fmla="*/ 2105324 h 2237474"/>
              <a:gd name="connsiteX170" fmla="*/ 88109 w 12192000"/>
              <a:gd name="connsiteY170" fmla="*/ 2106704 h 2237474"/>
              <a:gd name="connsiteX171" fmla="*/ 80022 w 12192000"/>
              <a:gd name="connsiteY171" fmla="*/ 2107254 h 2237474"/>
              <a:gd name="connsiteX172" fmla="*/ 79717 w 12192000"/>
              <a:gd name="connsiteY172" fmla="*/ 2107046 h 2237474"/>
              <a:gd name="connsiteX173" fmla="*/ 72352 w 12192000"/>
              <a:gd name="connsiteY173" fmla="*/ 2107991 h 2237474"/>
              <a:gd name="connsiteX174" fmla="*/ 37645 w 12192000"/>
              <a:gd name="connsiteY174" fmla="*/ 2115401 h 2237474"/>
              <a:gd name="connsiteX175" fmla="*/ 4572 w 12192000"/>
              <a:gd name="connsiteY175" fmla="*/ 2111091 h 2237474"/>
              <a:gd name="connsiteX176" fmla="*/ 0 w 12192000"/>
              <a:gd name="connsiteY176" fmla="*/ 2110468 h 2237474"/>
              <a:gd name="connsiteX177" fmla="*/ 0 w 12192000"/>
              <a:gd name="connsiteY17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18916 w 12192000"/>
              <a:gd name="connsiteY116" fmla="*/ 1990867 h 2237474"/>
              <a:gd name="connsiteX117" fmla="*/ 2713522 w 12192000"/>
              <a:gd name="connsiteY117" fmla="*/ 1990173 h 2237474"/>
              <a:gd name="connsiteX118" fmla="*/ 2578178 w 12192000"/>
              <a:gd name="connsiteY118" fmla="*/ 1990531 h 2237474"/>
              <a:gd name="connsiteX119" fmla="*/ 2476147 w 12192000"/>
              <a:gd name="connsiteY119" fmla="*/ 1998305 h 2237474"/>
              <a:gd name="connsiteX120" fmla="*/ 2373568 w 12192000"/>
              <a:gd name="connsiteY120" fmla="*/ 2003219 h 2237474"/>
              <a:gd name="connsiteX121" fmla="*/ 2287219 w 12192000"/>
              <a:gd name="connsiteY121" fmla="*/ 1998750 h 2237474"/>
              <a:gd name="connsiteX122" fmla="*/ 2243069 w 12192000"/>
              <a:gd name="connsiteY122" fmla="*/ 2015111 h 2237474"/>
              <a:gd name="connsiteX123" fmla="*/ 2186609 w 12192000"/>
              <a:gd name="connsiteY123" fmla="*/ 2008263 h 2237474"/>
              <a:gd name="connsiteX124" fmla="*/ 2164831 w 12192000"/>
              <a:gd name="connsiteY124" fmla="*/ 2010143 h 2237474"/>
              <a:gd name="connsiteX125" fmla="*/ 2152836 w 12192000"/>
              <a:gd name="connsiteY125" fmla="*/ 2010048 h 2237474"/>
              <a:gd name="connsiteX126" fmla="*/ 2117102 w 12192000"/>
              <a:gd name="connsiteY126" fmla="*/ 2023004 h 2237474"/>
              <a:gd name="connsiteX127" fmla="*/ 2111935 w 12192000"/>
              <a:gd name="connsiteY127" fmla="*/ 2023163 h 2237474"/>
              <a:gd name="connsiteX128" fmla="*/ 2089991 w 12192000"/>
              <a:gd name="connsiteY128" fmla="*/ 2034193 h 2237474"/>
              <a:gd name="connsiteX129" fmla="*/ 2058061 w 12192000"/>
              <a:gd name="connsiteY129" fmla="*/ 2047942 h 2237474"/>
              <a:gd name="connsiteX130" fmla="*/ 2055737 w 12192000"/>
              <a:gd name="connsiteY130" fmla="*/ 2047704 h 2237474"/>
              <a:gd name="connsiteX131" fmla="*/ 2042244 w 12192000"/>
              <a:gd name="connsiteY131" fmla="*/ 2055560 h 2237474"/>
              <a:gd name="connsiteX132" fmla="*/ 1976224 w 12192000"/>
              <a:gd name="connsiteY132" fmla="*/ 2074257 h 2237474"/>
              <a:gd name="connsiteX133" fmla="*/ 1877728 w 12192000"/>
              <a:gd name="connsiteY133" fmla="*/ 2101004 h 2237474"/>
              <a:gd name="connsiteX134" fmla="*/ 1759056 w 12192000"/>
              <a:gd name="connsiteY134" fmla="*/ 2125608 h 2237474"/>
              <a:gd name="connsiteX135" fmla="*/ 1637948 w 12192000"/>
              <a:gd name="connsiteY135" fmla="*/ 2172597 h 2237474"/>
              <a:gd name="connsiteX136" fmla="*/ 1434549 w 12192000"/>
              <a:gd name="connsiteY136" fmla="*/ 2234522 h 2237474"/>
              <a:gd name="connsiteX137" fmla="*/ 1398481 w 12192000"/>
              <a:gd name="connsiteY137" fmla="*/ 2237074 h 2237474"/>
              <a:gd name="connsiteX138" fmla="*/ 1398407 w 12192000"/>
              <a:gd name="connsiteY138" fmla="*/ 2237095 h 2237474"/>
              <a:gd name="connsiteX139" fmla="*/ 1370962 w 12192000"/>
              <a:gd name="connsiteY139" fmla="*/ 2237474 h 2237474"/>
              <a:gd name="connsiteX140" fmla="*/ 1356367 w 12192000"/>
              <a:gd name="connsiteY140" fmla="*/ 2235089 h 2237474"/>
              <a:gd name="connsiteX141" fmla="*/ 1324828 w 12192000"/>
              <a:gd name="connsiteY141" fmla="*/ 2231968 h 2237474"/>
              <a:gd name="connsiteX142" fmla="*/ 1297744 w 12192000"/>
              <a:gd name="connsiteY142" fmla="*/ 2235849 h 2237474"/>
              <a:gd name="connsiteX143" fmla="*/ 1286236 w 12192000"/>
              <a:gd name="connsiteY143" fmla="*/ 2233135 h 2237474"/>
              <a:gd name="connsiteX144" fmla="*/ 1283504 w 12192000"/>
              <a:gd name="connsiteY144" fmla="*/ 2233797 h 2237474"/>
              <a:gd name="connsiteX145" fmla="*/ 1279765 w 12192000"/>
              <a:gd name="connsiteY145" fmla="*/ 2229639 h 2237474"/>
              <a:gd name="connsiteX146" fmla="*/ 1195347 w 12192000"/>
              <a:gd name="connsiteY146" fmla="*/ 2212354 h 2237474"/>
              <a:gd name="connsiteX147" fmla="*/ 970251 w 12192000"/>
              <a:gd name="connsiteY147" fmla="*/ 2221029 h 2237474"/>
              <a:gd name="connsiteX148" fmla="*/ 812914 w 12192000"/>
              <a:gd name="connsiteY148" fmla="*/ 2202752 h 2237474"/>
              <a:gd name="connsiteX149" fmla="*/ 800195 w 12192000"/>
              <a:gd name="connsiteY149" fmla="*/ 2209407 h 2237474"/>
              <a:gd name="connsiteX150" fmla="*/ 784978 w 12192000"/>
              <a:gd name="connsiteY150" fmla="*/ 2212360 h 2237474"/>
              <a:gd name="connsiteX151" fmla="*/ 681987 w 12192000"/>
              <a:gd name="connsiteY151" fmla="*/ 2216757 h 2237474"/>
              <a:gd name="connsiteX152" fmla="*/ 669923 w 12192000"/>
              <a:gd name="connsiteY152" fmla="*/ 2211682 h 2237474"/>
              <a:gd name="connsiteX153" fmla="*/ 648680 w 12192000"/>
              <a:gd name="connsiteY153" fmla="*/ 2206229 h 2237474"/>
              <a:gd name="connsiteX154" fmla="*/ 597225 w 12192000"/>
              <a:gd name="connsiteY154" fmla="*/ 2180999 h 2237474"/>
              <a:gd name="connsiteX155" fmla="*/ 558449 w 12192000"/>
              <a:gd name="connsiteY155" fmla="*/ 2182346 h 2237474"/>
              <a:gd name="connsiteX156" fmla="*/ 550517 w 12192000"/>
              <a:gd name="connsiteY156" fmla="*/ 2182060 h 2237474"/>
              <a:gd name="connsiteX157" fmla="*/ 550309 w 12192000"/>
              <a:gd name="connsiteY157" fmla="*/ 2181825 h 2237474"/>
              <a:gd name="connsiteX158" fmla="*/ 541836 w 12192000"/>
              <a:gd name="connsiteY158" fmla="*/ 2181063 h 2237474"/>
              <a:gd name="connsiteX159" fmla="*/ 536057 w 12192000"/>
              <a:gd name="connsiteY159" fmla="*/ 2181537 h 2237474"/>
              <a:gd name="connsiteX160" fmla="*/ 520671 w 12192000"/>
              <a:gd name="connsiteY160" fmla="*/ 2180980 h 2237474"/>
              <a:gd name="connsiteX161" fmla="*/ 515024 w 12192000"/>
              <a:gd name="connsiteY161" fmla="*/ 2179258 h 2237474"/>
              <a:gd name="connsiteX162" fmla="*/ 512278 w 12192000"/>
              <a:gd name="connsiteY162" fmla="*/ 2176369 h 2237474"/>
              <a:gd name="connsiteX163" fmla="*/ 480419 w 12192000"/>
              <a:gd name="connsiteY163" fmla="*/ 2167807 h 2237474"/>
              <a:gd name="connsiteX164" fmla="*/ 413835 w 12192000"/>
              <a:gd name="connsiteY164" fmla="*/ 2156783 h 2237474"/>
              <a:gd name="connsiteX165" fmla="*/ 376513 w 12192000"/>
              <a:gd name="connsiteY165" fmla="*/ 2154014 h 2237474"/>
              <a:gd name="connsiteX166" fmla="*/ 273386 w 12192000"/>
              <a:gd name="connsiteY166" fmla="*/ 2142551 h 2237474"/>
              <a:gd name="connsiteX167" fmla="*/ 169207 w 12192000"/>
              <a:gd name="connsiteY167" fmla="*/ 2128100 h 2237474"/>
              <a:gd name="connsiteX168" fmla="*/ 93149 w 12192000"/>
              <a:gd name="connsiteY168" fmla="*/ 2105324 h 2237474"/>
              <a:gd name="connsiteX169" fmla="*/ 88109 w 12192000"/>
              <a:gd name="connsiteY169" fmla="*/ 2106704 h 2237474"/>
              <a:gd name="connsiteX170" fmla="*/ 80022 w 12192000"/>
              <a:gd name="connsiteY170" fmla="*/ 2107254 h 2237474"/>
              <a:gd name="connsiteX171" fmla="*/ 79717 w 12192000"/>
              <a:gd name="connsiteY171" fmla="*/ 2107046 h 2237474"/>
              <a:gd name="connsiteX172" fmla="*/ 72352 w 12192000"/>
              <a:gd name="connsiteY172" fmla="*/ 2107991 h 2237474"/>
              <a:gd name="connsiteX173" fmla="*/ 37645 w 12192000"/>
              <a:gd name="connsiteY173" fmla="*/ 2115401 h 2237474"/>
              <a:gd name="connsiteX174" fmla="*/ 4572 w 12192000"/>
              <a:gd name="connsiteY174" fmla="*/ 2111091 h 2237474"/>
              <a:gd name="connsiteX175" fmla="*/ 0 w 12192000"/>
              <a:gd name="connsiteY175" fmla="*/ 2110468 h 2237474"/>
              <a:gd name="connsiteX176" fmla="*/ 0 w 12192000"/>
              <a:gd name="connsiteY17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18916 w 12192000"/>
              <a:gd name="connsiteY115" fmla="*/ 1990867 h 2237474"/>
              <a:gd name="connsiteX116" fmla="*/ 2713522 w 12192000"/>
              <a:gd name="connsiteY116" fmla="*/ 1990173 h 2237474"/>
              <a:gd name="connsiteX117" fmla="*/ 2578178 w 12192000"/>
              <a:gd name="connsiteY117" fmla="*/ 1990531 h 2237474"/>
              <a:gd name="connsiteX118" fmla="*/ 2476147 w 12192000"/>
              <a:gd name="connsiteY118" fmla="*/ 1998305 h 2237474"/>
              <a:gd name="connsiteX119" fmla="*/ 2373568 w 12192000"/>
              <a:gd name="connsiteY119" fmla="*/ 2003219 h 2237474"/>
              <a:gd name="connsiteX120" fmla="*/ 2287219 w 12192000"/>
              <a:gd name="connsiteY120" fmla="*/ 1998750 h 2237474"/>
              <a:gd name="connsiteX121" fmla="*/ 2243069 w 12192000"/>
              <a:gd name="connsiteY121" fmla="*/ 2015111 h 2237474"/>
              <a:gd name="connsiteX122" fmla="*/ 2186609 w 12192000"/>
              <a:gd name="connsiteY122" fmla="*/ 2008263 h 2237474"/>
              <a:gd name="connsiteX123" fmla="*/ 2164831 w 12192000"/>
              <a:gd name="connsiteY123" fmla="*/ 2010143 h 2237474"/>
              <a:gd name="connsiteX124" fmla="*/ 2152836 w 12192000"/>
              <a:gd name="connsiteY124" fmla="*/ 2010048 h 2237474"/>
              <a:gd name="connsiteX125" fmla="*/ 2117102 w 12192000"/>
              <a:gd name="connsiteY125" fmla="*/ 2023004 h 2237474"/>
              <a:gd name="connsiteX126" fmla="*/ 2111935 w 12192000"/>
              <a:gd name="connsiteY126" fmla="*/ 2023163 h 2237474"/>
              <a:gd name="connsiteX127" fmla="*/ 2089991 w 12192000"/>
              <a:gd name="connsiteY127" fmla="*/ 2034193 h 2237474"/>
              <a:gd name="connsiteX128" fmla="*/ 2058061 w 12192000"/>
              <a:gd name="connsiteY128" fmla="*/ 2047942 h 2237474"/>
              <a:gd name="connsiteX129" fmla="*/ 2055737 w 12192000"/>
              <a:gd name="connsiteY129" fmla="*/ 2047704 h 2237474"/>
              <a:gd name="connsiteX130" fmla="*/ 2042244 w 12192000"/>
              <a:gd name="connsiteY130" fmla="*/ 2055560 h 2237474"/>
              <a:gd name="connsiteX131" fmla="*/ 1976224 w 12192000"/>
              <a:gd name="connsiteY131" fmla="*/ 2074257 h 2237474"/>
              <a:gd name="connsiteX132" fmla="*/ 1877728 w 12192000"/>
              <a:gd name="connsiteY132" fmla="*/ 2101004 h 2237474"/>
              <a:gd name="connsiteX133" fmla="*/ 1759056 w 12192000"/>
              <a:gd name="connsiteY133" fmla="*/ 2125608 h 2237474"/>
              <a:gd name="connsiteX134" fmla="*/ 1637948 w 12192000"/>
              <a:gd name="connsiteY134" fmla="*/ 2172597 h 2237474"/>
              <a:gd name="connsiteX135" fmla="*/ 1434549 w 12192000"/>
              <a:gd name="connsiteY135" fmla="*/ 2234522 h 2237474"/>
              <a:gd name="connsiteX136" fmla="*/ 1398481 w 12192000"/>
              <a:gd name="connsiteY136" fmla="*/ 2237074 h 2237474"/>
              <a:gd name="connsiteX137" fmla="*/ 1398407 w 12192000"/>
              <a:gd name="connsiteY137" fmla="*/ 2237095 h 2237474"/>
              <a:gd name="connsiteX138" fmla="*/ 1370962 w 12192000"/>
              <a:gd name="connsiteY138" fmla="*/ 2237474 h 2237474"/>
              <a:gd name="connsiteX139" fmla="*/ 1356367 w 12192000"/>
              <a:gd name="connsiteY139" fmla="*/ 2235089 h 2237474"/>
              <a:gd name="connsiteX140" fmla="*/ 1324828 w 12192000"/>
              <a:gd name="connsiteY140" fmla="*/ 2231968 h 2237474"/>
              <a:gd name="connsiteX141" fmla="*/ 1297744 w 12192000"/>
              <a:gd name="connsiteY141" fmla="*/ 2235849 h 2237474"/>
              <a:gd name="connsiteX142" fmla="*/ 1286236 w 12192000"/>
              <a:gd name="connsiteY142" fmla="*/ 2233135 h 2237474"/>
              <a:gd name="connsiteX143" fmla="*/ 1283504 w 12192000"/>
              <a:gd name="connsiteY143" fmla="*/ 2233797 h 2237474"/>
              <a:gd name="connsiteX144" fmla="*/ 1279765 w 12192000"/>
              <a:gd name="connsiteY144" fmla="*/ 2229639 h 2237474"/>
              <a:gd name="connsiteX145" fmla="*/ 1195347 w 12192000"/>
              <a:gd name="connsiteY145" fmla="*/ 2212354 h 2237474"/>
              <a:gd name="connsiteX146" fmla="*/ 970251 w 12192000"/>
              <a:gd name="connsiteY146" fmla="*/ 2221029 h 2237474"/>
              <a:gd name="connsiteX147" fmla="*/ 812914 w 12192000"/>
              <a:gd name="connsiteY147" fmla="*/ 2202752 h 2237474"/>
              <a:gd name="connsiteX148" fmla="*/ 800195 w 12192000"/>
              <a:gd name="connsiteY148" fmla="*/ 2209407 h 2237474"/>
              <a:gd name="connsiteX149" fmla="*/ 784978 w 12192000"/>
              <a:gd name="connsiteY149" fmla="*/ 2212360 h 2237474"/>
              <a:gd name="connsiteX150" fmla="*/ 681987 w 12192000"/>
              <a:gd name="connsiteY150" fmla="*/ 2216757 h 2237474"/>
              <a:gd name="connsiteX151" fmla="*/ 669923 w 12192000"/>
              <a:gd name="connsiteY151" fmla="*/ 2211682 h 2237474"/>
              <a:gd name="connsiteX152" fmla="*/ 648680 w 12192000"/>
              <a:gd name="connsiteY152" fmla="*/ 2206229 h 2237474"/>
              <a:gd name="connsiteX153" fmla="*/ 597225 w 12192000"/>
              <a:gd name="connsiteY153" fmla="*/ 2180999 h 2237474"/>
              <a:gd name="connsiteX154" fmla="*/ 558449 w 12192000"/>
              <a:gd name="connsiteY154" fmla="*/ 2182346 h 2237474"/>
              <a:gd name="connsiteX155" fmla="*/ 550517 w 12192000"/>
              <a:gd name="connsiteY155" fmla="*/ 2182060 h 2237474"/>
              <a:gd name="connsiteX156" fmla="*/ 550309 w 12192000"/>
              <a:gd name="connsiteY156" fmla="*/ 2181825 h 2237474"/>
              <a:gd name="connsiteX157" fmla="*/ 541836 w 12192000"/>
              <a:gd name="connsiteY157" fmla="*/ 2181063 h 2237474"/>
              <a:gd name="connsiteX158" fmla="*/ 536057 w 12192000"/>
              <a:gd name="connsiteY158" fmla="*/ 2181537 h 2237474"/>
              <a:gd name="connsiteX159" fmla="*/ 520671 w 12192000"/>
              <a:gd name="connsiteY159" fmla="*/ 2180980 h 2237474"/>
              <a:gd name="connsiteX160" fmla="*/ 515024 w 12192000"/>
              <a:gd name="connsiteY160" fmla="*/ 2179258 h 2237474"/>
              <a:gd name="connsiteX161" fmla="*/ 512278 w 12192000"/>
              <a:gd name="connsiteY161" fmla="*/ 2176369 h 2237474"/>
              <a:gd name="connsiteX162" fmla="*/ 480419 w 12192000"/>
              <a:gd name="connsiteY162" fmla="*/ 2167807 h 2237474"/>
              <a:gd name="connsiteX163" fmla="*/ 413835 w 12192000"/>
              <a:gd name="connsiteY163" fmla="*/ 2156783 h 2237474"/>
              <a:gd name="connsiteX164" fmla="*/ 376513 w 12192000"/>
              <a:gd name="connsiteY164" fmla="*/ 2154014 h 2237474"/>
              <a:gd name="connsiteX165" fmla="*/ 273386 w 12192000"/>
              <a:gd name="connsiteY165" fmla="*/ 2142551 h 2237474"/>
              <a:gd name="connsiteX166" fmla="*/ 169207 w 12192000"/>
              <a:gd name="connsiteY166" fmla="*/ 2128100 h 2237474"/>
              <a:gd name="connsiteX167" fmla="*/ 93149 w 12192000"/>
              <a:gd name="connsiteY167" fmla="*/ 2105324 h 2237474"/>
              <a:gd name="connsiteX168" fmla="*/ 88109 w 12192000"/>
              <a:gd name="connsiteY168" fmla="*/ 2106704 h 2237474"/>
              <a:gd name="connsiteX169" fmla="*/ 80022 w 12192000"/>
              <a:gd name="connsiteY169" fmla="*/ 2107254 h 2237474"/>
              <a:gd name="connsiteX170" fmla="*/ 79717 w 12192000"/>
              <a:gd name="connsiteY170" fmla="*/ 2107046 h 2237474"/>
              <a:gd name="connsiteX171" fmla="*/ 72352 w 12192000"/>
              <a:gd name="connsiteY171" fmla="*/ 2107991 h 2237474"/>
              <a:gd name="connsiteX172" fmla="*/ 37645 w 12192000"/>
              <a:gd name="connsiteY172" fmla="*/ 2115401 h 2237474"/>
              <a:gd name="connsiteX173" fmla="*/ 4572 w 12192000"/>
              <a:gd name="connsiteY173" fmla="*/ 2111091 h 2237474"/>
              <a:gd name="connsiteX174" fmla="*/ 0 w 12192000"/>
              <a:gd name="connsiteY174" fmla="*/ 2110468 h 2237474"/>
              <a:gd name="connsiteX175" fmla="*/ 0 w 12192000"/>
              <a:gd name="connsiteY17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83504 w 12192000"/>
              <a:gd name="connsiteY142" fmla="*/ 2233797 h 2237474"/>
              <a:gd name="connsiteX143" fmla="*/ 1279765 w 12192000"/>
              <a:gd name="connsiteY143" fmla="*/ 2229639 h 2237474"/>
              <a:gd name="connsiteX144" fmla="*/ 1195347 w 12192000"/>
              <a:gd name="connsiteY144" fmla="*/ 2212354 h 2237474"/>
              <a:gd name="connsiteX145" fmla="*/ 970251 w 12192000"/>
              <a:gd name="connsiteY145" fmla="*/ 2221029 h 2237474"/>
              <a:gd name="connsiteX146" fmla="*/ 812914 w 12192000"/>
              <a:gd name="connsiteY146" fmla="*/ 2202752 h 2237474"/>
              <a:gd name="connsiteX147" fmla="*/ 800195 w 12192000"/>
              <a:gd name="connsiteY147" fmla="*/ 2209407 h 2237474"/>
              <a:gd name="connsiteX148" fmla="*/ 784978 w 12192000"/>
              <a:gd name="connsiteY148" fmla="*/ 2212360 h 2237474"/>
              <a:gd name="connsiteX149" fmla="*/ 681987 w 12192000"/>
              <a:gd name="connsiteY149" fmla="*/ 2216757 h 2237474"/>
              <a:gd name="connsiteX150" fmla="*/ 669923 w 12192000"/>
              <a:gd name="connsiteY150" fmla="*/ 2211682 h 2237474"/>
              <a:gd name="connsiteX151" fmla="*/ 648680 w 12192000"/>
              <a:gd name="connsiteY151" fmla="*/ 2206229 h 2237474"/>
              <a:gd name="connsiteX152" fmla="*/ 597225 w 12192000"/>
              <a:gd name="connsiteY152" fmla="*/ 2180999 h 2237474"/>
              <a:gd name="connsiteX153" fmla="*/ 558449 w 12192000"/>
              <a:gd name="connsiteY153" fmla="*/ 2182346 h 2237474"/>
              <a:gd name="connsiteX154" fmla="*/ 550517 w 12192000"/>
              <a:gd name="connsiteY154" fmla="*/ 2182060 h 2237474"/>
              <a:gd name="connsiteX155" fmla="*/ 550309 w 12192000"/>
              <a:gd name="connsiteY155" fmla="*/ 2181825 h 2237474"/>
              <a:gd name="connsiteX156" fmla="*/ 541836 w 12192000"/>
              <a:gd name="connsiteY156" fmla="*/ 2181063 h 2237474"/>
              <a:gd name="connsiteX157" fmla="*/ 536057 w 12192000"/>
              <a:gd name="connsiteY157" fmla="*/ 2181537 h 2237474"/>
              <a:gd name="connsiteX158" fmla="*/ 520671 w 12192000"/>
              <a:gd name="connsiteY158" fmla="*/ 2180980 h 2237474"/>
              <a:gd name="connsiteX159" fmla="*/ 515024 w 12192000"/>
              <a:gd name="connsiteY159" fmla="*/ 2179258 h 2237474"/>
              <a:gd name="connsiteX160" fmla="*/ 512278 w 12192000"/>
              <a:gd name="connsiteY160" fmla="*/ 2176369 h 2237474"/>
              <a:gd name="connsiteX161" fmla="*/ 480419 w 12192000"/>
              <a:gd name="connsiteY161" fmla="*/ 2167807 h 2237474"/>
              <a:gd name="connsiteX162" fmla="*/ 413835 w 12192000"/>
              <a:gd name="connsiteY162" fmla="*/ 2156783 h 2237474"/>
              <a:gd name="connsiteX163" fmla="*/ 376513 w 12192000"/>
              <a:gd name="connsiteY163" fmla="*/ 2154014 h 2237474"/>
              <a:gd name="connsiteX164" fmla="*/ 273386 w 12192000"/>
              <a:gd name="connsiteY164" fmla="*/ 2142551 h 2237474"/>
              <a:gd name="connsiteX165" fmla="*/ 169207 w 12192000"/>
              <a:gd name="connsiteY165" fmla="*/ 2128100 h 2237474"/>
              <a:gd name="connsiteX166" fmla="*/ 93149 w 12192000"/>
              <a:gd name="connsiteY166" fmla="*/ 2105324 h 2237474"/>
              <a:gd name="connsiteX167" fmla="*/ 88109 w 12192000"/>
              <a:gd name="connsiteY167" fmla="*/ 2106704 h 2237474"/>
              <a:gd name="connsiteX168" fmla="*/ 80022 w 12192000"/>
              <a:gd name="connsiteY168" fmla="*/ 2107254 h 2237474"/>
              <a:gd name="connsiteX169" fmla="*/ 79717 w 12192000"/>
              <a:gd name="connsiteY169" fmla="*/ 2107046 h 2237474"/>
              <a:gd name="connsiteX170" fmla="*/ 72352 w 12192000"/>
              <a:gd name="connsiteY170" fmla="*/ 2107991 h 2237474"/>
              <a:gd name="connsiteX171" fmla="*/ 37645 w 12192000"/>
              <a:gd name="connsiteY171" fmla="*/ 2115401 h 2237474"/>
              <a:gd name="connsiteX172" fmla="*/ 4572 w 12192000"/>
              <a:gd name="connsiteY172" fmla="*/ 2111091 h 2237474"/>
              <a:gd name="connsiteX173" fmla="*/ 0 w 12192000"/>
              <a:gd name="connsiteY173" fmla="*/ 2110468 h 2237474"/>
              <a:gd name="connsiteX174" fmla="*/ 0 w 12192000"/>
              <a:gd name="connsiteY17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79765 w 12192000"/>
              <a:gd name="connsiteY142" fmla="*/ 2229639 h 2237474"/>
              <a:gd name="connsiteX143" fmla="*/ 1195347 w 12192000"/>
              <a:gd name="connsiteY143" fmla="*/ 2212354 h 2237474"/>
              <a:gd name="connsiteX144" fmla="*/ 970251 w 12192000"/>
              <a:gd name="connsiteY144" fmla="*/ 2221029 h 2237474"/>
              <a:gd name="connsiteX145" fmla="*/ 812914 w 12192000"/>
              <a:gd name="connsiteY145" fmla="*/ 2202752 h 2237474"/>
              <a:gd name="connsiteX146" fmla="*/ 800195 w 12192000"/>
              <a:gd name="connsiteY146" fmla="*/ 2209407 h 2237474"/>
              <a:gd name="connsiteX147" fmla="*/ 784978 w 12192000"/>
              <a:gd name="connsiteY147" fmla="*/ 2212360 h 2237474"/>
              <a:gd name="connsiteX148" fmla="*/ 681987 w 12192000"/>
              <a:gd name="connsiteY148" fmla="*/ 2216757 h 2237474"/>
              <a:gd name="connsiteX149" fmla="*/ 669923 w 12192000"/>
              <a:gd name="connsiteY149" fmla="*/ 2211682 h 2237474"/>
              <a:gd name="connsiteX150" fmla="*/ 648680 w 12192000"/>
              <a:gd name="connsiteY150" fmla="*/ 2206229 h 2237474"/>
              <a:gd name="connsiteX151" fmla="*/ 597225 w 12192000"/>
              <a:gd name="connsiteY151" fmla="*/ 2180999 h 2237474"/>
              <a:gd name="connsiteX152" fmla="*/ 558449 w 12192000"/>
              <a:gd name="connsiteY152" fmla="*/ 2182346 h 2237474"/>
              <a:gd name="connsiteX153" fmla="*/ 550517 w 12192000"/>
              <a:gd name="connsiteY153" fmla="*/ 2182060 h 2237474"/>
              <a:gd name="connsiteX154" fmla="*/ 550309 w 12192000"/>
              <a:gd name="connsiteY154" fmla="*/ 2181825 h 2237474"/>
              <a:gd name="connsiteX155" fmla="*/ 541836 w 12192000"/>
              <a:gd name="connsiteY155" fmla="*/ 2181063 h 2237474"/>
              <a:gd name="connsiteX156" fmla="*/ 536057 w 12192000"/>
              <a:gd name="connsiteY156" fmla="*/ 2181537 h 2237474"/>
              <a:gd name="connsiteX157" fmla="*/ 520671 w 12192000"/>
              <a:gd name="connsiteY157" fmla="*/ 2180980 h 2237474"/>
              <a:gd name="connsiteX158" fmla="*/ 515024 w 12192000"/>
              <a:gd name="connsiteY158" fmla="*/ 2179258 h 2237474"/>
              <a:gd name="connsiteX159" fmla="*/ 512278 w 12192000"/>
              <a:gd name="connsiteY159" fmla="*/ 2176369 h 2237474"/>
              <a:gd name="connsiteX160" fmla="*/ 480419 w 12192000"/>
              <a:gd name="connsiteY160" fmla="*/ 2167807 h 2237474"/>
              <a:gd name="connsiteX161" fmla="*/ 413835 w 12192000"/>
              <a:gd name="connsiteY161" fmla="*/ 2156783 h 2237474"/>
              <a:gd name="connsiteX162" fmla="*/ 376513 w 12192000"/>
              <a:gd name="connsiteY162" fmla="*/ 2154014 h 2237474"/>
              <a:gd name="connsiteX163" fmla="*/ 273386 w 12192000"/>
              <a:gd name="connsiteY163" fmla="*/ 2142551 h 2237474"/>
              <a:gd name="connsiteX164" fmla="*/ 169207 w 12192000"/>
              <a:gd name="connsiteY164" fmla="*/ 2128100 h 2237474"/>
              <a:gd name="connsiteX165" fmla="*/ 93149 w 12192000"/>
              <a:gd name="connsiteY165" fmla="*/ 2105324 h 2237474"/>
              <a:gd name="connsiteX166" fmla="*/ 88109 w 12192000"/>
              <a:gd name="connsiteY166" fmla="*/ 2106704 h 2237474"/>
              <a:gd name="connsiteX167" fmla="*/ 80022 w 12192000"/>
              <a:gd name="connsiteY167" fmla="*/ 2107254 h 2237474"/>
              <a:gd name="connsiteX168" fmla="*/ 79717 w 12192000"/>
              <a:gd name="connsiteY168" fmla="*/ 2107046 h 2237474"/>
              <a:gd name="connsiteX169" fmla="*/ 72352 w 12192000"/>
              <a:gd name="connsiteY169" fmla="*/ 2107991 h 2237474"/>
              <a:gd name="connsiteX170" fmla="*/ 37645 w 12192000"/>
              <a:gd name="connsiteY170" fmla="*/ 2115401 h 2237474"/>
              <a:gd name="connsiteX171" fmla="*/ 4572 w 12192000"/>
              <a:gd name="connsiteY171" fmla="*/ 2111091 h 2237474"/>
              <a:gd name="connsiteX172" fmla="*/ 0 w 12192000"/>
              <a:gd name="connsiteY172" fmla="*/ 2110468 h 2237474"/>
              <a:gd name="connsiteX173" fmla="*/ 0 w 12192000"/>
              <a:gd name="connsiteY17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79765 w 12192000"/>
              <a:gd name="connsiteY141" fmla="*/ 2229639 h 2237474"/>
              <a:gd name="connsiteX142" fmla="*/ 1195347 w 12192000"/>
              <a:gd name="connsiteY142" fmla="*/ 2212354 h 2237474"/>
              <a:gd name="connsiteX143" fmla="*/ 970251 w 12192000"/>
              <a:gd name="connsiteY143" fmla="*/ 2221029 h 2237474"/>
              <a:gd name="connsiteX144" fmla="*/ 812914 w 12192000"/>
              <a:gd name="connsiteY144" fmla="*/ 2202752 h 2237474"/>
              <a:gd name="connsiteX145" fmla="*/ 800195 w 12192000"/>
              <a:gd name="connsiteY145" fmla="*/ 2209407 h 2237474"/>
              <a:gd name="connsiteX146" fmla="*/ 784978 w 12192000"/>
              <a:gd name="connsiteY146" fmla="*/ 2212360 h 2237474"/>
              <a:gd name="connsiteX147" fmla="*/ 681987 w 12192000"/>
              <a:gd name="connsiteY147" fmla="*/ 2216757 h 2237474"/>
              <a:gd name="connsiteX148" fmla="*/ 669923 w 12192000"/>
              <a:gd name="connsiteY148" fmla="*/ 2211682 h 2237474"/>
              <a:gd name="connsiteX149" fmla="*/ 648680 w 12192000"/>
              <a:gd name="connsiteY149" fmla="*/ 2206229 h 2237474"/>
              <a:gd name="connsiteX150" fmla="*/ 597225 w 12192000"/>
              <a:gd name="connsiteY150" fmla="*/ 2180999 h 2237474"/>
              <a:gd name="connsiteX151" fmla="*/ 558449 w 12192000"/>
              <a:gd name="connsiteY151" fmla="*/ 2182346 h 2237474"/>
              <a:gd name="connsiteX152" fmla="*/ 550517 w 12192000"/>
              <a:gd name="connsiteY152" fmla="*/ 2182060 h 2237474"/>
              <a:gd name="connsiteX153" fmla="*/ 550309 w 12192000"/>
              <a:gd name="connsiteY153" fmla="*/ 2181825 h 2237474"/>
              <a:gd name="connsiteX154" fmla="*/ 541836 w 12192000"/>
              <a:gd name="connsiteY154" fmla="*/ 2181063 h 2237474"/>
              <a:gd name="connsiteX155" fmla="*/ 536057 w 12192000"/>
              <a:gd name="connsiteY155" fmla="*/ 2181537 h 2237474"/>
              <a:gd name="connsiteX156" fmla="*/ 520671 w 12192000"/>
              <a:gd name="connsiteY156" fmla="*/ 2180980 h 2237474"/>
              <a:gd name="connsiteX157" fmla="*/ 515024 w 12192000"/>
              <a:gd name="connsiteY157" fmla="*/ 2179258 h 2237474"/>
              <a:gd name="connsiteX158" fmla="*/ 512278 w 12192000"/>
              <a:gd name="connsiteY158" fmla="*/ 2176369 h 2237474"/>
              <a:gd name="connsiteX159" fmla="*/ 480419 w 12192000"/>
              <a:gd name="connsiteY159" fmla="*/ 2167807 h 2237474"/>
              <a:gd name="connsiteX160" fmla="*/ 413835 w 12192000"/>
              <a:gd name="connsiteY160" fmla="*/ 2156783 h 2237474"/>
              <a:gd name="connsiteX161" fmla="*/ 376513 w 12192000"/>
              <a:gd name="connsiteY161" fmla="*/ 2154014 h 2237474"/>
              <a:gd name="connsiteX162" fmla="*/ 273386 w 12192000"/>
              <a:gd name="connsiteY162" fmla="*/ 2142551 h 2237474"/>
              <a:gd name="connsiteX163" fmla="*/ 169207 w 12192000"/>
              <a:gd name="connsiteY163" fmla="*/ 2128100 h 2237474"/>
              <a:gd name="connsiteX164" fmla="*/ 93149 w 12192000"/>
              <a:gd name="connsiteY164" fmla="*/ 2105324 h 2237474"/>
              <a:gd name="connsiteX165" fmla="*/ 88109 w 12192000"/>
              <a:gd name="connsiteY165" fmla="*/ 2106704 h 2237474"/>
              <a:gd name="connsiteX166" fmla="*/ 80022 w 12192000"/>
              <a:gd name="connsiteY166" fmla="*/ 2107254 h 2237474"/>
              <a:gd name="connsiteX167" fmla="*/ 79717 w 12192000"/>
              <a:gd name="connsiteY167" fmla="*/ 2107046 h 2237474"/>
              <a:gd name="connsiteX168" fmla="*/ 72352 w 12192000"/>
              <a:gd name="connsiteY168" fmla="*/ 2107991 h 2237474"/>
              <a:gd name="connsiteX169" fmla="*/ 37645 w 12192000"/>
              <a:gd name="connsiteY169" fmla="*/ 2115401 h 2237474"/>
              <a:gd name="connsiteX170" fmla="*/ 4572 w 12192000"/>
              <a:gd name="connsiteY170" fmla="*/ 2111091 h 2237474"/>
              <a:gd name="connsiteX171" fmla="*/ 0 w 12192000"/>
              <a:gd name="connsiteY171" fmla="*/ 2110468 h 2237474"/>
              <a:gd name="connsiteX172" fmla="*/ 0 w 12192000"/>
              <a:gd name="connsiteY17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79765 w 12192000"/>
              <a:gd name="connsiteY140" fmla="*/ 2229639 h 2237474"/>
              <a:gd name="connsiteX141" fmla="*/ 1195347 w 12192000"/>
              <a:gd name="connsiteY141" fmla="*/ 2212354 h 2237474"/>
              <a:gd name="connsiteX142" fmla="*/ 970251 w 12192000"/>
              <a:gd name="connsiteY142" fmla="*/ 2221029 h 2237474"/>
              <a:gd name="connsiteX143" fmla="*/ 812914 w 12192000"/>
              <a:gd name="connsiteY143" fmla="*/ 2202752 h 2237474"/>
              <a:gd name="connsiteX144" fmla="*/ 800195 w 12192000"/>
              <a:gd name="connsiteY144" fmla="*/ 2209407 h 2237474"/>
              <a:gd name="connsiteX145" fmla="*/ 784978 w 12192000"/>
              <a:gd name="connsiteY145" fmla="*/ 2212360 h 2237474"/>
              <a:gd name="connsiteX146" fmla="*/ 681987 w 12192000"/>
              <a:gd name="connsiteY146" fmla="*/ 2216757 h 2237474"/>
              <a:gd name="connsiteX147" fmla="*/ 669923 w 12192000"/>
              <a:gd name="connsiteY147" fmla="*/ 2211682 h 2237474"/>
              <a:gd name="connsiteX148" fmla="*/ 648680 w 12192000"/>
              <a:gd name="connsiteY148" fmla="*/ 2206229 h 2237474"/>
              <a:gd name="connsiteX149" fmla="*/ 597225 w 12192000"/>
              <a:gd name="connsiteY149" fmla="*/ 2180999 h 2237474"/>
              <a:gd name="connsiteX150" fmla="*/ 558449 w 12192000"/>
              <a:gd name="connsiteY150" fmla="*/ 2182346 h 2237474"/>
              <a:gd name="connsiteX151" fmla="*/ 550517 w 12192000"/>
              <a:gd name="connsiteY151" fmla="*/ 2182060 h 2237474"/>
              <a:gd name="connsiteX152" fmla="*/ 550309 w 12192000"/>
              <a:gd name="connsiteY152" fmla="*/ 2181825 h 2237474"/>
              <a:gd name="connsiteX153" fmla="*/ 541836 w 12192000"/>
              <a:gd name="connsiteY153" fmla="*/ 2181063 h 2237474"/>
              <a:gd name="connsiteX154" fmla="*/ 536057 w 12192000"/>
              <a:gd name="connsiteY154" fmla="*/ 2181537 h 2237474"/>
              <a:gd name="connsiteX155" fmla="*/ 520671 w 12192000"/>
              <a:gd name="connsiteY155" fmla="*/ 2180980 h 2237474"/>
              <a:gd name="connsiteX156" fmla="*/ 515024 w 12192000"/>
              <a:gd name="connsiteY156" fmla="*/ 2179258 h 2237474"/>
              <a:gd name="connsiteX157" fmla="*/ 512278 w 12192000"/>
              <a:gd name="connsiteY157" fmla="*/ 2176369 h 2237474"/>
              <a:gd name="connsiteX158" fmla="*/ 480419 w 12192000"/>
              <a:gd name="connsiteY158" fmla="*/ 2167807 h 2237474"/>
              <a:gd name="connsiteX159" fmla="*/ 413835 w 12192000"/>
              <a:gd name="connsiteY159" fmla="*/ 2156783 h 2237474"/>
              <a:gd name="connsiteX160" fmla="*/ 376513 w 12192000"/>
              <a:gd name="connsiteY160" fmla="*/ 2154014 h 2237474"/>
              <a:gd name="connsiteX161" fmla="*/ 273386 w 12192000"/>
              <a:gd name="connsiteY161" fmla="*/ 2142551 h 2237474"/>
              <a:gd name="connsiteX162" fmla="*/ 169207 w 12192000"/>
              <a:gd name="connsiteY162" fmla="*/ 2128100 h 2237474"/>
              <a:gd name="connsiteX163" fmla="*/ 93149 w 12192000"/>
              <a:gd name="connsiteY163" fmla="*/ 2105324 h 2237474"/>
              <a:gd name="connsiteX164" fmla="*/ 88109 w 12192000"/>
              <a:gd name="connsiteY164" fmla="*/ 2106704 h 2237474"/>
              <a:gd name="connsiteX165" fmla="*/ 80022 w 12192000"/>
              <a:gd name="connsiteY165" fmla="*/ 2107254 h 2237474"/>
              <a:gd name="connsiteX166" fmla="*/ 79717 w 12192000"/>
              <a:gd name="connsiteY166" fmla="*/ 2107046 h 2237474"/>
              <a:gd name="connsiteX167" fmla="*/ 72352 w 12192000"/>
              <a:gd name="connsiteY167" fmla="*/ 2107991 h 2237474"/>
              <a:gd name="connsiteX168" fmla="*/ 37645 w 12192000"/>
              <a:gd name="connsiteY168" fmla="*/ 2115401 h 2237474"/>
              <a:gd name="connsiteX169" fmla="*/ 4572 w 12192000"/>
              <a:gd name="connsiteY169" fmla="*/ 2111091 h 2237474"/>
              <a:gd name="connsiteX170" fmla="*/ 0 w 12192000"/>
              <a:gd name="connsiteY170" fmla="*/ 2110468 h 2237474"/>
              <a:gd name="connsiteX171" fmla="*/ 0 w 12192000"/>
              <a:gd name="connsiteY17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42244 w 12192000"/>
              <a:gd name="connsiteY128" fmla="*/ 2055560 h 2237474"/>
              <a:gd name="connsiteX129" fmla="*/ 1877728 w 12192000"/>
              <a:gd name="connsiteY129" fmla="*/ 2101004 h 2237474"/>
              <a:gd name="connsiteX130" fmla="*/ 1759056 w 12192000"/>
              <a:gd name="connsiteY130" fmla="*/ 2125608 h 2237474"/>
              <a:gd name="connsiteX131" fmla="*/ 1637948 w 12192000"/>
              <a:gd name="connsiteY131" fmla="*/ 2172597 h 2237474"/>
              <a:gd name="connsiteX132" fmla="*/ 1434549 w 12192000"/>
              <a:gd name="connsiteY132" fmla="*/ 2234522 h 2237474"/>
              <a:gd name="connsiteX133" fmla="*/ 1398481 w 12192000"/>
              <a:gd name="connsiteY133" fmla="*/ 2237074 h 2237474"/>
              <a:gd name="connsiteX134" fmla="*/ 1398407 w 12192000"/>
              <a:gd name="connsiteY134" fmla="*/ 2237095 h 2237474"/>
              <a:gd name="connsiteX135" fmla="*/ 1370962 w 12192000"/>
              <a:gd name="connsiteY135" fmla="*/ 2237474 h 2237474"/>
              <a:gd name="connsiteX136" fmla="*/ 1356367 w 12192000"/>
              <a:gd name="connsiteY136" fmla="*/ 2235089 h 2237474"/>
              <a:gd name="connsiteX137" fmla="*/ 1324828 w 12192000"/>
              <a:gd name="connsiteY137" fmla="*/ 2231968 h 2237474"/>
              <a:gd name="connsiteX138" fmla="*/ 1279765 w 12192000"/>
              <a:gd name="connsiteY138" fmla="*/ 2229639 h 2237474"/>
              <a:gd name="connsiteX139" fmla="*/ 1195347 w 12192000"/>
              <a:gd name="connsiteY139" fmla="*/ 2212354 h 2237474"/>
              <a:gd name="connsiteX140" fmla="*/ 970251 w 12192000"/>
              <a:gd name="connsiteY140" fmla="*/ 2221029 h 2237474"/>
              <a:gd name="connsiteX141" fmla="*/ 812914 w 12192000"/>
              <a:gd name="connsiteY141" fmla="*/ 2202752 h 2237474"/>
              <a:gd name="connsiteX142" fmla="*/ 800195 w 12192000"/>
              <a:gd name="connsiteY142" fmla="*/ 2209407 h 2237474"/>
              <a:gd name="connsiteX143" fmla="*/ 784978 w 12192000"/>
              <a:gd name="connsiteY143" fmla="*/ 2212360 h 2237474"/>
              <a:gd name="connsiteX144" fmla="*/ 681987 w 12192000"/>
              <a:gd name="connsiteY144" fmla="*/ 2216757 h 2237474"/>
              <a:gd name="connsiteX145" fmla="*/ 669923 w 12192000"/>
              <a:gd name="connsiteY145" fmla="*/ 2211682 h 2237474"/>
              <a:gd name="connsiteX146" fmla="*/ 648680 w 12192000"/>
              <a:gd name="connsiteY146" fmla="*/ 2206229 h 2237474"/>
              <a:gd name="connsiteX147" fmla="*/ 597225 w 12192000"/>
              <a:gd name="connsiteY147" fmla="*/ 2180999 h 2237474"/>
              <a:gd name="connsiteX148" fmla="*/ 558449 w 12192000"/>
              <a:gd name="connsiteY148" fmla="*/ 2182346 h 2237474"/>
              <a:gd name="connsiteX149" fmla="*/ 550517 w 12192000"/>
              <a:gd name="connsiteY149" fmla="*/ 2182060 h 2237474"/>
              <a:gd name="connsiteX150" fmla="*/ 550309 w 12192000"/>
              <a:gd name="connsiteY150" fmla="*/ 2181825 h 2237474"/>
              <a:gd name="connsiteX151" fmla="*/ 541836 w 12192000"/>
              <a:gd name="connsiteY151" fmla="*/ 2181063 h 2237474"/>
              <a:gd name="connsiteX152" fmla="*/ 536057 w 12192000"/>
              <a:gd name="connsiteY152" fmla="*/ 2181537 h 2237474"/>
              <a:gd name="connsiteX153" fmla="*/ 520671 w 12192000"/>
              <a:gd name="connsiteY153" fmla="*/ 2180980 h 2237474"/>
              <a:gd name="connsiteX154" fmla="*/ 515024 w 12192000"/>
              <a:gd name="connsiteY154" fmla="*/ 2179258 h 2237474"/>
              <a:gd name="connsiteX155" fmla="*/ 512278 w 12192000"/>
              <a:gd name="connsiteY155" fmla="*/ 2176369 h 2237474"/>
              <a:gd name="connsiteX156" fmla="*/ 480419 w 12192000"/>
              <a:gd name="connsiteY156" fmla="*/ 2167807 h 2237474"/>
              <a:gd name="connsiteX157" fmla="*/ 413835 w 12192000"/>
              <a:gd name="connsiteY157" fmla="*/ 2156783 h 2237474"/>
              <a:gd name="connsiteX158" fmla="*/ 376513 w 12192000"/>
              <a:gd name="connsiteY158" fmla="*/ 2154014 h 2237474"/>
              <a:gd name="connsiteX159" fmla="*/ 273386 w 12192000"/>
              <a:gd name="connsiteY159" fmla="*/ 2142551 h 2237474"/>
              <a:gd name="connsiteX160" fmla="*/ 169207 w 12192000"/>
              <a:gd name="connsiteY160" fmla="*/ 2128100 h 2237474"/>
              <a:gd name="connsiteX161" fmla="*/ 93149 w 12192000"/>
              <a:gd name="connsiteY161" fmla="*/ 2105324 h 2237474"/>
              <a:gd name="connsiteX162" fmla="*/ 88109 w 12192000"/>
              <a:gd name="connsiteY162" fmla="*/ 2106704 h 2237474"/>
              <a:gd name="connsiteX163" fmla="*/ 80022 w 12192000"/>
              <a:gd name="connsiteY163" fmla="*/ 2107254 h 2237474"/>
              <a:gd name="connsiteX164" fmla="*/ 79717 w 12192000"/>
              <a:gd name="connsiteY164" fmla="*/ 2107046 h 2237474"/>
              <a:gd name="connsiteX165" fmla="*/ 72352 w 12192000"/>
              <a:gd name="connsiteY165" fmla="*/ 2107991 h 2237474"/>
              <a:gd name="connsiteX166" fmla="*/ 37645 w 12192000"/>
              <a:gd name="connsiteY166" fmla="*/ 2115401 h 2237474"/>
              <a:gd name="connsiteX167" fmla="*/ 4572 w 12192000"/>
              <a:gd name="connsiteY167" fmla="*/ 2111091 h 2237474"/>
              <a:gd name="connsiteX168" fmla="*/ 0 w 12192000"/>
              <a:gd name="connsiteY168" fmla="*/ 2110468 h 2237474"/>
              <a:gd name="connsiteX169" fmla="*/ 0 w 12192000"/>
              <a:gd name="connsiteY16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111935 w 12192000"/>
              <a:gd name="connsiteY124" fmla="*/ 2023163 h 2237474"/>
              <a:gd name="connsiteX125" fmla="*/ 2089991 w 12192000"/>
              <a:gd name="connsiteY125" fmla="*/ 2034193 h 2237474"/>
              <a:gd name="connsiteX126" fmla="*/ 2058061 w 12192000"/>
              <a:gd name="connsiteY126" fmla="*/ 2047942 h 2237474"/>
              <a:gd name="connsiteX127" fmla="*/ 2042244 w 12192000"/>
              <a:gd name="connsiteY127" fmla="*/ 2055560 h 2237474"/>
              <a:gd name="connsiteX128" fmla="*/ 1877728 w 12192000"/>
              <a:gd name="connsiteY128" fmla="*/ 2101004 h 2237474"/>
              <a:gd name="connsiteX129" fmla="*/ 1759056 w 12192000"/>
              <a:gd name="connsiteY129" fmla="*/ 2125608 h 2237474"/>
              <a:gd name="connsiteX130" fmla="*/ 1637948 w 12192000"/>
              <a:gd name="connsiteY130" fmla="*/ 2172597 h 2237474"/>
              <a:gd name="connsiteX131" fmla="*/ 1434549 w 12192000"/>
              <a:gd name="connsiteY131" fmla="*/ 2234522 h 2237474"/>
              <a:gd name="connsiteX132" fmla="*/ 1398481 w 12192000"/>
              <a:gd name="connsiteY132" fmla="*/ 2237074 h 2237474"/>
              <a:gd name="connsiteX133" fmla="*/ 1398407 w 12192000"/>
              <a:gd name="connsiteY133" fmla="*/ 2237095 h 2237474"/>
              <a:gd name="connsiteX134" fmla="*/ 1370962 w 12192000"/>
              <a:gd name="connsiteY134" fmla="*/ 2237474 h 2237474"/>
              <a:gd name="connsiteX135" fmla="*/ 1356367 w 12192000"/>
              <a:gd name="connsiteY135" fmla="*/ 2235089 h 2237474"/>
              <a:gd name="connsiteX136" fmla="*/ 1324828 w 12192000"/>
              <a:gd name="connsiteY136" fmla="*/ 2231968 h 2237474"/>
              <a:gd name="connsiteX137" fmla="*/ 1279765 w 12192000"/>
              <a:gd name="connsiteY137" fmla="*/ 2229639 h 2237474"/>
              <a:gd name="connsiteX138" fmla="*/ 1195347 w 12192000"/>
              <a:gd name="connsiteY138" fmla="*/ 2212354 h 2237474"/>
              <a:gd name="connsiteX139" fmla="*/ 970251 w 12192000"/>
              <a:gd name="connsiteY139" fmla="*/ 2221029 h 2237474"/>
              <a:gd name="connsiteX140" fmla="*/ 812914 w 12192000"/>
              <a:gd name="connsiteY140" fmla="*/ 2202752 h 2237474"/>
              <a:gd name="connsiteX141" fmla="*/ 800195 w 12192000"/>
              <a:gd name="connsiteY141" fmla="*/ 2209407 h 2237474"/>
              <a:gd name="connsiteX142" fmla="*/ 784978 w 12192000"/>
              <a:gd name="connsiteY142" fmla="*/ 2212360 h 2237474"/>
              <a:gd name="connsiteX143" fmla="*/ 681987 w 12192000"/>
              <a:gd name="connsiteY143" fmla="*/ 2216757 h 2237474"/>
              <a:gd name="connsiteX144" fmla="*/ 669923 w 12192000"/>
              <a:gd name="connsiteY144" fmla="*/ 2211682 h 2237474"/>
              <a:gd name="connsiteX145" fmla="*/ 648680 w 12192000"/>
              <a:gd name="connsiteY145" fmla="*/ 2206229 h 2237474"/>
              <a:gd name="connsiteX146" fmla="*/ 597225 w 12192000"/>
              <a:gd name="connsiteY146" fmla="*/ 2180999 h 2237474"/>
              <a:gd name="connsiteX147" fmla="*/ 558449 w 12192000"/>
              <a:gd name="connsiteY147" fmla="*/ 2182346 h 2237474"/>
              <a:gd name="connsiteX148" fmla="*/ 550517 w 12192000"/>
              <a:gd name="connsiteY148" fmla="*/ 2182060 h 2237474"/>
              <a:gd name="connsiteX149" fmla="*/ 550309 w 12192000"/>
              <a:gd name="connsiteY149" fmla="*/ 2181825 h 2237474"/>
              <a:gd name="connsiteX150" fmla="*/ 541836 w 12192000"/>
              <a:gd name="connsiteY150" fmla="*/ 2181063 h 2237474"/>
              <a:gd name="connsiteX151" fmla="*/ 536057 w 12192000"/>
              <a:gd name="connsiteY151" fmla="*/ 2181537 h 2237474"/>
              <a:gd name="connsiteX152" fmla="*/ 520671 w 12192000"/>
              <a:gd name="connsiteY152" fmla="*/ 2180980 h 2237474"/>
              <a:gd name="connsiteX153" fmla="*/ 515024 w 12192000"/>
              <a:gd name="connsiteY153" fmla="*/ 2179258 h 2237474"/>
              <a:gd name="connsiteX154" fmla="*/ 512278 w 12192000"/>
              <a:gd name="connsiteY154" fmla="*/ 2176369 h 2237474"/>
              <a:gd name="connsiteX155" fmla="*/ 480419 w 12192000"/>
              <a:gd name="connsiteY155" fmla="*/ 2167807 h 2237474"/>
              <a:gd name="connsiteX156" fmla="*/ 413835 w 12192000"/>
              <a:gd name="connsiteY156" fmla="*/ 2156783 h 2237474"/>
              <a:gd name="connsiteX157" fmla="*/ 376513 w 12192000"/>
              <a:gd name="connsiteY157" fmla="*/ 2154014 h 2237474"/>
              <a:gd name="connsiteX158" fmla="*/ 273386 w 12192000"/>
              <a:gd name="connsiteY158" fmla="*/ 2142551 h 2237474"/>
              <a:gd name="connsiteX159" fmla="*/ 169207 w 12192000"/>
              <a:gd name="connsiteY159" fmla="*/ 2128100 h 2237474"/>
              <a:gd name="connsiteX160" fmla="*/ 93149 w 12192000"/>
              <a:gd name="connsiteY160" fmla="*/ 2105324 h 2237474"/>
              <a:gd name="connsiteX161" fmla="*/ 88109 w 12192000"/>
              <a:gd name="connsiteY161" fmla="*/ 2106704 h 2237474"/>
              <a:gd name="connsiteX162" fmla="*/ 80022 w 12192000"/>
              <a:gd name="connsiteY162" fmla="*/ 2107254 h 2237474"/>
              <a:gd name="connsiteX163" fmla="*/ 79717 w 12192000"/>
              <a:gd name="connsiteY163" fmla="*/ 2107046 h 2237474"/>
              <a:gd name="connsiteX164" fmla="*/ 72352 w 12192000"/>
              <a:gd name="connsiteY164" fmla="*/ 2107991 h 2237474"/>
              <a:gd name="connsiteX165" fmla="*/ 37645 w 12192000"/>
              <a:gd name="connsiteY165" fmla="*/ 2115401 h 2237474"/>
              <a:gd name="connsiteX166" fmla="*/ 4572 w 12192000"/>
              <a:gd name="connsiteY166" fmla="*/ 2111091 h 2237474"/>
              <a:gd name="connsiteX167" fmla="*/ 0 w 12192000"/>
              <a:gd name="connsiteY167" fmla="*/ 2110468 h 2237474"/>
              <a:gd name="connsiteX168" fmla="*/ 0 w 12192000"/>
              <a:gd name="connsiteY16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089991 w 12192000"/>
              <a:gd name="connsiteY124" fmla="*/ 2034193 h 2237474"/>
              <a:gd name="connsiteX125" fmla="*/ 2058061 w 12192000"/>
              <a:gd name="connsiteY125" fmla="*/ 2047942 h 2237474"/>
              <a:gd name="connsiteX126" fmla="*/ 2042244 w 12192000"/>
              <a:gd name="connsiteY126" fmla="*/ 2055560 h 2237474"/>
              <a:gd name="connsiteX127" fmla="*/ 1877728 w 12192000"/>
              <a:gd name="connsiteY127" fmla="*/ 2101004 h 2237474"/>
              <a:gd name="connsiteX128" fmla="*/ 1759056 w 12192000"/>
              <a:gd name="connsiteY128" fmla="*/ 2125608 h 2237474"/>
              <a:gd name="connsiteX129" fmla="*/ 1637948 w 12192000"/>
              <a:gd name="connsiteY129" fmla="*/ 2172597 h 2237474"/>
              <a:gd name="connsiteX130" fmla="*/ 1434549 w 12192000"/>
              <a:gd name="connsiteY130" fmla="*/ 2234522 h 2237474"/>
              <a:gd name="connsiteX131" fmla="*/ 1398481 w 12192000"/>
              <a:gd name="connsiteY131" fmla="*/ 2237074 h 2237474"/>
              <a:gd name="connsiteX132" fmla="*/ 1398407 w 12192000"/>
              <a:gd name="connsiteY132" fmla="*/ 2237095 h 2237474"/>
              <a:gd name="connsiteX133" fmla="*/ 1370962 w 12192000"/>
              <a:gd name="connsiteY133" fmla="*/ 2237474 h 2237474"/>
              <a:gd name="connsiteX134" fmla="*/ 1356367 w 12192000"/>
              <a:gd name="connsiteY134" fmla="*/ 2235089 h 2237474"/>
              <a:gd name="connsiteX135" fmla="*/ 1324828 w 12192000"/>
              <a:gd name="connsiteY135" fmla="*/ 2231968 h 2237474"/>
              <a:gd name="connsiteX136" fmla="*/ 1279765 w 12192000"/>
              <a:gd name="connsiteY136" fmla="*/ 2229639 h 2237474"/>
              <a:gd name="connsiteX137" fmla="*/ 1195347 w 12192000"/>
              <a:gd name="connsiteY137" fmla="*/ 2212354 h 2237474"/>
              <a:gd name="connsiteX138" fmla="*/ 970251 w 12192000"/>
              <a:gd name="connsiteY138" fmla="*/ 2221029 h 2237474"/>
              <a:gd name="connsiteX139" fmla="*/ 812914 w 12192000"/>
              <a:gd name="connsiteY139" fmla="*/ 2202752 h 2237474"/>
              <a:gd name="connsiteX140" fmla="*/ 800195 w 12192000"/>
              <a:gd name="connsiteY140" fmla="*/ 2209407 h 2237474"/>
              <a:gd name="connsiteX141" fmla="*/ 784978 w 12192000"/>
              <a:gd name="connsiteY141" fmla="*/ 2212360 h 2237474"/>
              <a:gd name="connsiteX142" fmla="*/ 681987 w 12192000"/>
              <a:gd name="connsiteY142" fmla="*/ 2216757 h 2237474"/>
              <a:gd name="connsiteX143" fmla="*/ 669923 w 12192000"/>
              <a:gd name="connsiteY143" fmla="*/ 2211682 h 2237474"/>
              <a:gd name="connsiteX144" fmla="*/ 648680 w 12192000"/>
              <a:gd name="connsiteY144" fmla="*/ 2206229 h 2237474"/>
              <a:gd name="connsiteX145" fmla="*/ 597225 w 12192000"/>
              <a:gd name="connsiteY145" fmla="*/ 2180999 h 2237474"/>
              <a:gd name="connsiteX146" fmla="*/ 558449 w 12192000"/>
              <a:gd name="connsiteY146" fmla="*/ 2182346 h 2237474"/>
              <a:gd name="connsiteX147" fmla="*/ 550517 w 12192000"/>
              <a:gd name="connsiteY147" fmla="*/ 2182060 h 2237474"/>
              <a:gd name="connsiteX148" fmla="*/ 550309 w 12192000"/>
              <a:gd name="connsiteY148" fmla="*/ 2181825 h 2237474"/>
              <a:gd name="connsiteX149" fmla="*/ 541836 w 12192000"/>
              <a:gd name="connsiteY149" fmla="*/ 2181063 h 2237474"/>
              <a:gd name="connsiteX150" fmla="*/ 536057 w 12192000"/>
              <a:gd name="connsiteY150" fmla="*/ 2181537 h 2237474"/>
              <a:gd name="connsiteX151" fmla="*/ 520671 w 12192000"/>
              <a:gd name="connsiteY151" fmla="*/ 2180980 h 2237474"/>
              <a:gd name="connsiteX152" fmla="*/ 515024 w 12192000"/>
              <a:gd name="connsiteY152" fmla="*/ 2179258 h 2237474"/>
              <a:gd name="connsiteX153" fmla="*/ 512278 w 12192000"/>
              <a:gd name="connsiteY153" fmla="*/ 2176369 h 2237474"/>
              <a:gd name="connsiteX154" fmla="*/ 480419 w 12192000"/>
              <a:gd name="connsiteY154" fmla="*/ 2167807 h 2237474"/>
              <a:gd name="connsiteX155" fmla="*/ 413835 w 12192000"/>
              <a:gd name="connsiteY155" fmla="*/ 2156783 h 2237474"/>
              <a:gd name="connsiteX156" fmla="*/ 376513 w 12192000"/>
              <a:gd name="connsiteY156" fmla="*/ 2154014 h 2237474"/>
              <a:gd name="connsiteX157" fmla="*/ 273386 w 12192000"/>
              <a:gd name="connsiteY157" fmla="*/ 2142551 h 2237474"/>
              <a:gd name="connsiteX158" fmla="*/ 169207 w 12192000"/>
              <a:gd name="connsiteY158" fmla="*/ 2128100 h 2237474"/>
              <a:gd name="connsiteX159" fmla="*/ 93149 w 12192000"/>
              <a:gd name="connsiteY159" fmla="*/ 2105324 h 2237474"/>
              <a:gd name="connsiteX160" fmla="*/ 88109 w 12192000"/>
              <a:gd name="connsiteY160" fmla="*/ 2106704 h 2237474"/>
              <a:gd name="connsiteX161" fmla="*/ 80022 w 12192000"/>
              <a:gd name="connsiteY161" fmla="*/ 2107254 h 2237474"/>
              <a:gd name="connsiteX162" fmla="*/ 79717 w 12192000"/>
              <a:gd name="connsiteY162" fmla="*/ 2107046 h 2237474"/>
              <a:gd name="connsiteX163" fmla="*/ 72352 w 12192000"/>
              <a:gd name="connsiteY163" fmla="*/ 2107991 h 2237474"/>
              <a:gd name="connsiteX164" fmla="*/ 37645 w 12192000"/>
              <a:gd name="connsiteY164" fmla="*/ 2115401 h 2237474"/>
              <a:gd name="connsiteX165" fmla="*/ 4572 w 12192000"/>
              <a:gd name="connsiteY165" fmla="*/ 2111091 h 2237474"/>
              <a:gd name="connsiteX166" fmla="*/ 0 w 12192000"/>
              <a:gd name="connsiteY166" fmla="*/ 2110468 h 2237474"/>
              <a:gd name="connsiteX167" fmla="*/ 0 w 12192000"/>
              <a:gd name="connsiteY16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9991 w 12192000"/>
              <a:gd name="connsiteY123" fmla="*/ 2034193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5228 w 12192000"/>
              <a:gd name="connsiteY123" fmla="*/ 2046431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36057 w 12192000"/>
              <a:gd name="connsiteY147" fmla="*/ 2181537 h 2237474"/>
              <a:gd name="connsiteX148" fmla="*/ 520671 w 12192000"/>
              <a:gd name="connsiteY148" fmla="*/ 2180980 h 2237474"/>
              <a:gd name="connsiteX149" fmla="*/ 515024 w 12192000"/>
              <a:gd name="connsiteY149" fmla="*/ 2179258 h 2237474"/>
              <a:gd name="connsiteX150" fmla="*/ 512278 w 12192000"/>
              <a:gd name="connsiteY150" fmla="*/ 2176369 h 2237474"/>
              <a:gd name="connsiteX151" fmla="*/ 480419 w 12192000"/>
              <a:gd name="connsiteY151" fmla="*/ 2167807 h 2237474"/>
              <a:gd name="connsiteX152" fmla="*/ 413835 w 12192000"/>
              <a:gd name="connsiteY152" fmla="*/ 2156783 h 2237474"/>
              <a:gd name="connsiteX153" fmla="*/ 376513 w 12192000"/>
              <a:gd name="connsiteY153" fmla="*/ 2154014 h 2237474"/>
              <a:gd name="connsiteX154" fmla="*/ 273386 w 12192000"/>
              <a:gd name="connsiteY154" fmla="*/ 2142551 h 2237474"/>
              <a:gd name="connsiteX155" fmla="*/ 169207 w 12192000"/>
              <a:gd name="connsiteY155" fmla="*/ 2128100 h 2237474"/>
              <a:gd name="connsiteX156" fmla="*/ 93149 w 12192000"/>
              <a:gd name="connsiteY156" fmla="*/ 2105324 h 2237474"/>
              <a:gd name="connsiteX157" fmla="*/ 88109 w 12192000"/>
              <a:gd name="connsiteY157" fmla="*/ 2106704 h 2237474"/>
              <a:gd name="connsiteX158" fmla="*/ 80022 w 12192000"/>
              <a:gd name="connsiteY158" fmla="*/ 2107254 h 2237474"/>
              <a:gd name="connsiteX159" fmla="*/ 79717 w 12192000"/>
              <a:gd name="connsiteY159" fmla="*/ 2107046 h 2237474"/>
              <a:gd name="connsiteX160" fmla="*/ 72352 w 12192000"/>
              <a:gd name="connsiteY160" fmla="*/ 2107991 h 2237474"/>
              <a:gd name="connsiteX161" fmla="*/ 37645 w 12192000"/>
              <a:gd name="connsiteY161" fmla="*/ 2115401 h 2237474"/>
              <a:gd name="connsiteX162" fmla="*/ 4572 w 12192000"/>
              <a:gd name="connsiteY162" fmla="*/ 2111091 h 2237474"/>
              <a:gd name="connsiteX163" fmla="*/ 0 w 12192000"/>
              <a:gd name="connsiteY163" fmla="*/ 2110468 h 2237474"/>
              <a:gd name="connsiteX164" fmla="*/ 0 w 12192000"/>
              <a:gd name="connsiteY16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20671 w 12192000"/>
              <a:gd name="connsiteY147" fmla="*/ 2180980 h 2237474"/>
              <a:gd name="connsiteX148" fmla="*/ 515024 w 12192000"/>
              <a:gd name="connsiteY148" fmla="*/ 2179258 h 2237474"/>
              <a:gd name="connsiteX149" fmla="*/ 512278 w 12192000"/>
              <a:gd name="connsiteY149" fmla="*/ 2176369 h 2237474"/>
              <a:gd name="connsiteX150" fmla="*/ 480419 w 12192000"/>
              <a:gd name="connsiteY150" fmla="*/ 2167807 h 2237474"/>
              <a:gd name="connsiteX151" fmla="*/ 413835 w 12192000"/>
              <a:gd name="connsiteY151" fmla="*/ 2156783 h 2237474"/>
              <a:gd name="connsiteX152" fmla="*/ 376513 w 12192000"/>
              <a:gd name="connsiteY152" fmla="*/ 2154014 h 2237474"/>
              <a:gd name="connsiteX153" fmla="*/ 273386 w 12192000"/>
              <a:gd name="connsiteY153" fmla="*/ 2142551 h 2237474"/>
              <a:gd name="connsiteX154" fmla="*/ 169207 w 12192000"/>
              <a:gd name="connsiteY154" fmla="*/ 2128100 h 2237474"/>
              <a:gd name="connsiteX155" fmla="*/ 93149 w 12192000"/>
              <a:gd name="connsiteY155" fmla="*/ 2105324 h 2237474"/>
              <a:gd name="connsiteX156" fmla="*/ 88109 w 12192000"/>
              <a:gd name="connsiteY156" fmla="*/ 2106704 h 2237474"/>
              <a:gd name="connsiteX157" fmla="*/ 80022 w 12192000"/>
              <a:gd name="connsiteY157" fmla="*/ 2107254 h 2237474"/>
              <a:gd name="connsiteX158" fmla="*/ 79717 w 12192000"/>
              <a:gd name="connsiteY158" fmla="*/ 2107046 h 2237474"/>
              <a:gd name="connsiteX159" fmla="*/ 72352 w 12192000"/>
              <a:gd name="connsiteY159" fmla="*/ 2107991 h 2237474"/>
              <a:gd name="connsiteX160" fmla="*/ 37645 w 12192000"/>
              <a:gd name="connsiteY160" fmla="*/ 2115401 h 2237474"/>
              <a:gd name="connsiteX161" fmla="*/ 4572 w 12192000"/>
              <a:gd name="connsiteY161" fmla="*/ 2111091 h 2237474"/>
              <a:gd name="connsiteX162" fmla="*/ 0 w 12192000"/>
              <a:gd name="connsiteY162" fmla="*/ 2110468 h 2237474"/>
              <a:gd name="connsiteX163" fmla="*/ 0 w 12192000"/>
              <a:gd name="connsiteY16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512278 w 12192000"/>
              <a:gd name="connsiteY148" fmla="*/ 2176369 h 2237474"/>
              <a:gd name="connsiteX149" fmla="*/ 480419 w 12192000"/>
              <a:gd name="connsiteY149" fmla="*/ 2167807 h 2237474"/>
              <a:gd name="connsiteX150" fmla="*/ 413835 w 12192000"/>
              <a:gd name="connsiteY150" fmla="*/ 2156783 h 2237474"/>
              <a:gd name="connsiteX151" fmla="*/ 376513 w 12192000"/>
              <a:gd name="connsiteY151" fmla="*/ 2154014 h 2237474"/>
              <a:gd name="connsiteX152" fmla="*/ 273386 w 12192000"/>
              <a:gd name="connsiteY152" fmla="*/ 2142551 h 2237474"/>
              <a:gd name="connsiteX153" fmla="*/ 169207 w 12192000"/>
              <a:gd name="connsiteY153" fmla="*/ 2128100 h 2237474"/>
              <a:gd name="connsiteX154" fmla="*/ 93149 w 12192000"/>
              <a:gd name="connsiteY154" fmla="*/ 2105324 h 2237474"/>
              <a:gd name="connsiteX155" fmla="*/ 88109 w 12192000"/>
              <a:gd name="connsiteY155" fmla="*/ 2106704 h 2237474"/>
              <a:gd name="connsiteX156" fmla="*/ 80022 w 12192000"/>
              <a:gd name="connsiteY156" fmla="*/ 2107254 h 2237474"/>
              <a:gd name="connsiteX157" fmla="*/ 79717 w 12192000"/>
              <a:gd name="connsiteY157" fmla="*/ 2107046 h 2237474"/>
              <a:gd name="connsiteX158" fmla="*/ 72352 w 12192000"/>
              <a:gd name="connsiteY158" fmla="*/ 2107991 h 2237474"/>
              <a:gd name="connsiteX159" fmla="*/ 37645 w 12192000"/>
              <a:gd name="connsiteY159" fmla="*/ 2115401 h 2237474"/>
              <a:gd name="connsiteX160" fmla="*/ 4572 w 12192000"/>
              <a:gd name="connsiteY160" fmla="*/ 2111091 h 2237474"/>
              <a:gd name="connsiteX161" fmla="*/ 0 w 12192000"/>
              <a:gd name="connsiteY161" fmla="*/ 2110468 h 2237474"/>
              <a:gd name="connsiteX162" fmla="*/ 0 w 12192000"/>
              <a:gd name="connsiteY16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80419 w 12192000"/>
              <a:gd name="connsiteY148" fmla="*/ 2167807 h 2237474"/>
              <a:gd name="connsiteX149" fmla="*/ 413835 w 12192000"/>
              <a:gd name="connsiteY149" fmla="*/ 2156783 h 2237474"/>
              <a:gd name="connsiteX150" fmla="*/ 376513 w 12192000"/>
              <a:gd name="connsiteY150" fmla="*/ 2154014 h 2237474"/>
              <a:gd name="connsiteX151" fmla="*/ 273386 w 12192000"/>
              <a:gd name="connsiteY151" fmla="*/ 2142551 h 2237474"/>
              <a:gd name="connsiteX152" fmla="*/ 169207 w 12192000"/>
              <a:gd name="connsiteY152" fmla="*/ 2128100 h 2237474"/>
              <a:gd name="connsiteX153" fmla="*/ 93149 w 12192000"/>
              <a:gd name="connsiteY153" fmla="*/ 2105324 h 2237474"/>
              <a:gd name="connsiteX154" fmla="*/ 88109 w 12192000"/>
              <a:gd name="connsiteY154" fmla="*/ 2106704 h 2237474"/>
              <a:gd name="connsiteX155" fmla="*/ 80022 w 12192000"/>
              <a:gd name="connsiteY155" fmla="*/ 2107254 h 2237474"/>
              <a:gd name="connsiteX156" fmla="*/ 79717 w 12192000"/>
              <a:gd name="connsiteY156" fmla="*/ 2107046 h 2237474"/>
              <a:gd name="connsiteX157" fmla="*/ 72352 w 12192000"/>
              <a:gd name="connsiteY157" fmla="*/ 2107991 h 2237474"/>
              <a:gd name="connsiteX158" fmla="*/ 37645 w 12192000"/>
              <a:gd name="connsiteY158" fmla="*/ 2115401 h 2237474"/>
              <a:gd name="connsiteX159" fmla="*/ 4572 w 12192000"/>
              <a:gd name="connsiteY159" fmla="*/ 2111091 h 2237474"/>
              <a:gd name="connsiteX160" fmla="*/ 0 w 12192000"/>
              <a:gd name="connsiteY160" fmla="*/ 2110468 h 2237474"/>
              <a:gd name="connsiteX161" fmla="*/ 0 w 12192000"/>
              <a:gd name="connsiteY16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9717 w 12192000"/>
              <a:gd name="connsiteY155" fmla="*/ 2107046 h 2237474"/>
              <a:gd name="connsiteX156" fmla="*/ 72352 w 12192000"/>
              <a:gd name="connsiteY156" fmla="*/ 2107991 h 2237474"/>
              <a:gd name="connsiteX157" fmla="*/ 37645 w 12192000"/>
              <a:gd name="connsiteY157" fmla="*/ 2115401 h 2237474"/>
              <a:gd name="connsiteX158" fmla="*/ 4572 w 12192000"/>
              <a:gd name="connsiteY158" fmla="*/ 2111091 h 2237474"/>
              <a:gd name="connsiteX159" fmla="*/ 0 w 12192000"/>
              <a:gd name="connsiteY159" fmla="*/ 2110468 h 2237474"/>
              <a:gd name="connsiteX160" fmla="*/ 0 w 12192000"/>
              <a:gd name="connsiteY16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2352 w 12192000"/>
              <a:gd name="connsiteY155" fmla="*/ 2107991 h 2237474"/>
              <a:gd name="connsiteX156" fmla="*/ 37645 w 12192000"/>
              <a:gd name="connsiteY156" fmla="*/ 2115401 h 2237474"/>
              <a:gd name="connsiteX157" fmla="*/ 4572 w 12192000"/>
              <a:gd name="connsiteY157" fmla="*/ 2111091 h 2237474"/>
              <a:gd name="connsiteX158" fmla="*/ 0 w 12192000"/>
              <a:gd name="connsiteY158" fmla="*/ 2110468 h 2237474"/>
              <a:gd name="connsiteX159" fmla="*/ 0 w 12192000"/>
              <a:gd name="connsiteY15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0022 w 12192000"/>
              <a:gd name="connsiteY153" fmla="*/ 2107254 h 2237474"/>
              <a:gd name="connsiteX154" fmla="*/ 72352 w 12192000"/>
              <a:gd name="connsiteY154" fmla="*/ 2107991 h 2237474"/>
              <a:gd name="connsiteX155" fmla="*/ 37645 w 12192000"/>
              <a:gd name="connsiteY155" fmla="*/ 2115401 h 2237474"/>
              <a:gd name="connsiteX156" fmla="*/ 4572 w 12192000"/>
              <a:gd name="connsiteY156" fmla="*/ 2111091 h 2237474"/>
              <a:gd name="connsiteX157" fmla="*/ 0 w 12192000"/>
              <a:gd name="connsiteY157" fmla="*/ 2110468 h 2237474"/>
              <a:gd name="connsiteX158" fmla="*/ 0 w 12192000"/>
              <a:gd name="connsiteY15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80022 w 12192000"/>
              <a:gd name="connsiteY152" fmla="*/ 2107254 h 2237474"/>
              <a:gd name="connsiteX153" fmla="*/ 72352 w 12192000"/>
              <a:gd name="connsiteY153" fmla="*/ 2107991 h 2237474"/>
              <a:gd name="connsiteX154" fmla="*/ 37645 w 12192000"/>
              <a:gd name="connsiteY154" fmla="*/ 2115401 h 2237474"/>
              <a:gd name="connsiteX155" fmla="*/ 4572 w 12192000"/>
              <a:gd name="connsiteY155" fmla="*/ 2111091 h 2237474"/>
              <a:gd name="connsiteX156" fmla="*/ 0 w 12192000"/>
              <a:gd name="connsiteY156" fmla="*/ 2110468 h 2237474"/>
              <a:gd name="connsiteX157" fmla="*/ 0 w 12192000"/>
              <a:gd name="connsiteY15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20671 w 12192000"/>
              <a:gd name="connsiteY145" fmla="*/ 2180980 h 2237474"/>
              <a:gd name="connsiteX146" fmla="*/ 515024 w 12192000"/>
              <a:gd name="connsiteY146" fmla="*/ 2179258 h 2237474"/>
              <a:gd name="connsiteX147" fmla="*/ 413835 w 12192000"/>
              <a:gd name="connsiteY147" fmla="*/ 2156783 h 2237474"/>
              <a:gd name="connsiteX148" fmla="*/ 376513 w 12192000"/>
              <a:gd name="connsiteY148" fmla="*/ 2154014 h 2237474"/>
              <a:gd name="connsiteX149" fmla="*/ 273386 w 12192000"/>
              <a:gd name="connsiteY149" fmla="*/ 2142551 h 2237474"/>
              <a:gd name="connsiteX150" fmla="*/ 169207 w 12192000"/>
              <a:gd name="connsiteY150" fmla="*/ 2128100 h 2237474"/>
              <a:gd name="connsiteX151" fmla="*/ 80022 w 12192000"/>
              <a:gd name="connsiteY151" fmla="*/ 2107254 h 2237474"/>
              <a:gd name="connsiteX152" fmla="*/ 72352 w 12192000"/>
              <a:gd name="connsiteY152" fmla="*/ 2107991 h 2237474"/>
              <a:gd name="connsiteX153" fmla="*/ 37645 w 12192000"/>
              <a:gd name="connsiteY153" fmla="*/ 2115401 h 2237474"/>
              <a:gd name="connsiteX154" fmla="*/ 4572 w 12192000"/>
              <a:gd name="connsiteY154" fmla="*/ 2111091 h 2237474"/>
              <a:gd name="connsiteX155" fmla="*/ 0 w 12192000"/>
              <a:gd name="connsiteY155" fmla="*/ 2110468 h 2237474"/>
              <a:gd name="connsiteX156" fmla="*/ 0 w 12192000"/>
              <a:gd name="connsiteY15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20671 w 12192000"/>
              <a:gd name="connsiteY144" fmla="*/ 2180980 h 2237474"/>
              <a:gd name="connsiteX145" fmla="*/ 515024 w 12192000"/>
              <a:gd name="connsiteY145" fmla="*/ 2179258 h 2237474"/>
              <a:gd name="connsiteX146" fmla="*/ 413835 w 12192000"/>
              <a:gd name="connsiteY146" fmla="*/ 2156783 h 2237474"/>
              <a:gd name="connsiteX147" fmla="*/ 376513 w 12192000"/>
              <a:gd name="connsiteY147" fmla="*/ 2154014 h 2237474"/>
              <a:gd name="connsiteX148" fmla="*/ 273386 w 12192000"/>
              <a:gd name="connsiteY148" fmla="*/ 2142551 h 2237474"/>
              <a:gd name="connsiteX149" fmla="*/ 169207 w 12192000"/>
              <a:gd name="connsiteY149" fmla="*/ 2128100 h 2237474"/>
              <a:gd name="connsiteX150" fmla="*/ 80022 w 12192000"/>
              <a:gd name="connsiteY150" fmla="*/ 2107254 h 2237474"/>
              <a:gd name="connsiteX151" fmla="*/ 72352 w 12192000"/>
              <a:gd name="connsiteY151" fmla="*/ 2107991 h 2237474"/>
              <a:gd name="connsiteX152" fmla="*/ 37645 w 12192000"/>
              <a:gd name="connsiteY152" fmla="*/ 2115401 h 2237474"/>
              <a:gd name="connsiteX153" fmla="*/ 4572 w 12192000"/>
              <a:gd name="connsiteY153" fmla="*/ 2111091 h 2237474"/>
              <a:gd name="connsiteX154" fmla="*/ 0 w 12192000"/>
              <a:gd name="connsiteY154" fmla="*/ 2110468 h 2237474"/>
              <a:gd name="connsiteX155" fmla="*/ 0 w 12192000"/>
              <a:gd name="connsiteY15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20671 w 12192000"/>
              <a:gd name="connsiteY143" fmla="*/ 2180980 h 2237474"/>
              <a:gd name="connsiteX144" fmla="*/ 515024 w 12192000"/>
              <a:gd name="connsiteY144" fmla="*/ 2179258 h 2237474"/>
              <a:gd name="connsiteX145" fmla="*/ 413835 w 12192000"/>
              <a:gd name="connsiteY145" fmla="*/ 2156783 h 2237474"/>
              <a:gd name="connsiteX146" fmla="*/ 376513 w 12192000"/>
              <a:gd name="connsiteY146" fmla="*/ 2154014 h 2237474"/>
              <a:gd name="connsiteX147" fmla="*/ 273386 w 12192000"/>
              <a:gd name="connsiteY147" fmla="*/ 2142551 h 2237474"/>
              <a:gd name="connsiteX148" fmla="*/ 169207 w 12192000"/>
              <a:gd name="connsiteY148" fmla="*/ 2128100 h 2237474"/>
              <a:gd name="connsiteX149" fmla="*/ 80022 w 12192000"/>
              <a:gd name="connsiteY149" fmla="*/ 2107254 h 2237474"/>
              <a:gd name="connsiteX150" fmla="*/ 72352 w 12192000"/>
              <a:gd name="connsiteY150" fmla="*/ 2107991 h 2237474"/>
              <a:gd name="connsiteX151" fmla="*/ 37645 w 12192000"/>
              <a:gd name="connsiteY151" fmla="*/ 2115401 h 2237474"/>
              <a:gd name="connsiteX152" fmla="*/ 4572 w 12192000"/>
              <a:gd name="connsiteY152" fmla="*/ 2111091 h 2237474"/>
              <a:gd name="connsiteX153" fmla="*/ 0 w 12192000"/>
              <a:gd name="connsiteY153" fmla="*/ 2110468 h 2237474"/>
              <a:gd name="connsiteX154" fmla="*/ 0 w 12192000"/>
              <a:gd name="connsiteY15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48680 w 12192000"/>
              <a:gd name="connsiteY140" fmla="*/ 2206229 h 2237474"/>
              <a:gd name="connsiteX141" fmla="*/ 597225 w 12192000"/>
              <a:gd name="connsiteY141" fmla="*/ 2180999 h 2237474"/>
              <a:gd name="connsiteX142" fmla="*/ 520671 w 12192000"/>
              <a:gd name="connsiteY142" fmla="*/ 2180980 h 2237474"/>
              <a:gd name="connsiteX143" fmla="*/ 515024 w 12192000"/>
              <a:gd name="connsiteY143" fmla="*/ 2179258 h 2237474"/>
              <a:gd name="connsiteX144" fmla="*/ 413835 w 12192000"/>
              <a:gd name="connsiteY144" fmla="*/ 2156783 h 2237474"/>
              <a:gd name="connsiteX145" fmla="*/ 376513 w 12192000"/>
              <a:gd name="connsiteY145" fmla="*/ 2154014 h 2237474"/>
              <a:gd name="connsiteX146" fmla="*/ 273386 w 12192000"/>
              <a:gd name="connsiteY146" fmla="*/ 2142551 h 2237474"/>
              <a:gd name="connsiteX147" fmla="*/ 169207 w 12192000"/>
              <a:gd name="connsiteY147" fmla="*/ 2128100 h 2237474"/>
              <a:gd name="connsiteX148" fmla="*/ 80022 w 12192000"/>
              <a:gd name="connsiteY148" fmla="*/ 2107254 h 2237474"/>
              <a:gd name="connsiteX149" fmla="*/ 72352 w 12192000"/>
              <a:gd name="connsiteY149" fmla="*/ 2107991 h 2237474"/>
              <a:gd name="connsiteX150" fmla="*/ 37645 w 12192000"/>
              <a:gd name="connsiteY150" fmla="*/ 2115401 h 2237474"/>
              <a:gd name="connsiteX151" fmla="*/ 4572 w 12192000"/>
              <a:gd name="connsiteY151" fmla="*/ 2111091 h 2237474"/>
              <a:gd name="connsiteX152" fmla="*/ 0 w 12192000"/>
              <a:gd name="connsiteY152" fmla="*/ 2110468 h 2237474"/>
              <a:gd name="connsiteX153" fmla="*/ 0 w 12192000"/>
              <a:gd name="connsiteY15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72352 w 12192000"/>
              <a:gd name="connsiteY148" fmla="*/ 2107991 h 2237474"/>
              <a:gd name="connsiteX149" fmla="*/ 37645 w 12192000"/>
              <a:gd name="connsiteY149" fmla="*/ 2115401 h 2237474"/>
              <a:gd name="connsiteX150" fmla="*/ 4572 w 12192000"/>
              <a:gd name="connsiteY150" fmla="*/ 2111091 h 2237474"/>
              <a:gd name="connsiteX151" fmla="*/ 0 w 12192000"/>
              <a:gd name="connsiteY151" fmla="*/ 2110468 h 2237474"/>
              <a:gd name="connsiteX152" fmla="*/ 0 w 12192000"/>
              <a:gd name="connsiteY15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77641 w 12192000"/>
              <a:gd name="connsiteY147" fmla="*/ 2126835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279765 w 12192000"/>
              <a:gd name="connsiteY133" fmla="*/ 2229639 h 2237474"/>
              <a:gd name="connsiteX134" fmla="*/ 1195347 w 12192000"/>
              <a:gd name="connsiteY134" fmla="*/ 2212354 h 2237474"/>
              <a:gd name="connsiteX135" fmla="*/ 970251 w 12192000"/>
              <a:gd name="connsiteY135" fmla="*/ 2221029 h 2237474"/>
              <a:gd name="connsiteX136" fmla="*/ 812914 w 12192000"/>
              <a:gd name="connsiteY136" fmla="*/ 2210095 h 2237474"/>
              <a:gd name="connsiteX137" fmla="*/ 776382 w 12192000"/>
              <a:gd name="connsiteY137" fmla="*/ 2204512 h 2237474"/>
              <a:gd name="connsiteX138" fmla="*/ 597225 w 12192000"/>
              <a:gd name="connsiteY138" fmla="*/ 2180999 h 2237474"/>
              <a:gd name="connsiteX139" fmla="*/ 520671 w 12192000"/>
              <a:gd name="connsiteY139" fmla="*/ 2180980 h 2237474"/>
              <a:gd name="connsiteX140" fmla="*/ 515024 w 12192000"/>
              <a:gd name="connsiteY140" fmla="*/ 2179258 h 2237474"/>
              <a:gd name="connsiteX141" fmla="*/ 413835 w 12192000"/>
              <a:gd name="connsiteY141" fmla="*/ 2156783 h 2237474"/>
              <a:gd name="connsiteX142" fmla="*/ 376513 w 12192000"/>
              <a:gd name="connsiteY142" fmla="*/ 2154014 h 2237474"/>
              <a:gd name="connsiteX143" fmla="*/ 273386 w 12192000"/>
              <a:gd name="connsiteY143" fmla="*/ 2142551 h 2237474"/>
              <a:gd name="connsiteX144" fmla="*/ 169207 w 12192000"/>
              <a:gd name="connsiteY144" fmla="*/ 2128100 h 2237474"/>
              <a:gd name="connsiteX145" fmla="*/ 77641 w 12192000"/>
              <a:gd name="connsiteY145" fmla="*/ 2126835 h 2237474"/>
              <a:gd name="connsiteX146" fmla="*/ 37645 w 12192000"/>
              <a:gd name="connsiteY146" fmla="*/ 2115401 h 2237474"/>
              <a:gd name="connsiteX147" fmla="*/ 4572 w 12192000"/>
              <a:gd name="connsiteY147" fmla="*/ 2111091 h 2237474"/>
              <a:gd name="connsiteX148" fmla="*/ 0 w 12192000"/>
              <a:gd name="connsiteY148" fmla="*/ 2110468 h 2237474"/>
              <a:gd name="connsiteX149" fmla="*/ 0 w 12192000"/>
              <a:gd name="connsiteY14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476147 w 12192000"/>
              <a:gd name="connsiteY115" fmla="*/ 1998305 h 2237474"/>
              <a:gd name="connsiteX116" fmla="*/ 2373568 w 12192000"/>
              <a:gd name="connsiteY116" fmla="*/ 2003219 h 2237474"/>
              <a:gd name="connsiteX117" fmla="*/ 2287219 w 12192000"/>
              <a:gd name="connsiteY117" fmla="*/ 1998750 h 2237474"/>
              <a:gd name="connsiteX118" fmla="*/ 2243069 w 12192000"/>
              <a:gd name="connsiteY118" fmla="*/ 2005321 h 2237474"/>
              <a:gd name="connsiteX119" fmla="*/ 2164831 w 12192000"/>
              <a:gd name="connsiteY119" fmla="*/ 2010143 h 2237474"/>
              <a:gd name="connsiteX120" fmla="*/ 2085228 w 12192000"/>
              <a:gd name="connsiteY120" fmla="*/ 2046431 h 2237474"/>
              <a:gd name="connsiteX121" fmla="*/ 2058061 w 12192000"/>
              <a:gd name="connsiteY121" fmla="*/ 2047942 h 2237474"/>
              <a:gd name="connsiteX122" fmla="*/ 2042244 w 12192000"/>
              <a:gd name="connsiteY122" fmla="*/ 2055560 h 2237474"/>
              <a:gd name="connsiteX123" fmla="*/ 1877728 w 12192000"/>
              <a:gd name="connsiteY123" fmla="*/ 2101004 h 2237474"/>
              <a:gd name="connsiteX124" fmla="*/ 1759056 w 12192000"/>
              <a:gd name="connsiteY124" fmla="*/ 2125608 h 2237474"/>
              <a:gd name="connsiteX125" fmla="*/ 1637948 w 12192000"/>
              <a:gd name="connsiteY125" fmla="*/ 2172597 h 2237474"/>
              <a:gd name="connsiteX126" fmla="*/ 1434549 w 12192000"/>
              <a:gd name="connsiteY126" fmla="*/ 2234522 h 2237474"/>
              <a:gd name="connsiteX127" fmla="*/ 1398481 w 12192000"/>
              <a:gd name="connsiteY127" fmla="*/ 2237074 h 2237474"/>
              <a:gd name="connsiteX128" fmla="*/ 1398407 w 12192000"/>
              <a:gd name="connsiteY128" fmla="*/ 2237095 h 2237474"/>
              <a:gd name="connsiteX129" fmla="*/ 1370962 w 12192000"/>
              <a:gd name="connsiteY129" fmla="*/ 2237474 h 2237474"/>
              <a:gd name="connsiteX130" fmla="*/ 1356367 w 12192000"/>
              <a:gd name="connsiteY130" fmla="*/ 2235089 h 2237474"/>
              <a:gd name="connsiteX131" fmla="*/ 1279765 w 12192000"/>
              <a:gd name="connsiteY131" fmla="*/ 2229639 h 2237474"/>
              <a:gd name="connsiteX132" fmla="*/ 1195347 w 12192000"/>
              <a:gd name="connsiteY132" fmla="*/ 2212354 h 2237474"/>
              <a:gd name="connsiteX133" fmla="*/ 970251 w 12192000"/>
              <a:gd name="connsiteY133" fmla="*/ 2221029 h 2237474"/>
              <a:gd name="connsiteX134" fmla="*/ 812914 w 12192000"/>
              <a:gd name="connsiteY134" fmla="*/ 2210095 h 2237474"/>
              <a:gd name="connsiteX135" fmla="*/ 776382 w 12192000"/>
              <a:gd name="connsiteY135" fmla="*/ 2204512 h 2237474"/>
              <a:gd name="connsiteX136" fmla="*/ 597225 w 12192000"/>
              <a:gd name="connsiteY136" fmla="*/ 2180999 h 2237474"/>
              <a:gd name="connsiteX137" fmla="*/ 520671 w 12192000"/>
              <a:gd name="connsiteY137" fmla="*/ 2180980 h 2237474"/>
              <a:gd name="connsiteX138" fmla="*/ 515024 w 12192000"/>
              <a:gd name="connsiteY138" fmla="*/ 2179258 h 2237474"/>
              <a:gd name="connsiteX139" fmla="*/ 413835 w 12192000"/>
              <a:gd name="connsiteY139" fmla="*/ 2156783 h 2237474"/>
              <a:gd name="connsiteX140" fmla="*/ 376513 w 12192000"/>
              <a:gd name="connsiteY140" fmla="*/ 2154014 h 2237474"/>
              <a:gd name="connsiteX141" fmla="*/ 273386 w 12192000"/>
              <a:gd name="connsiteY141" fmla="*/ 2142551 h 2237474"/>
              <a:gd name="connsiteX142" fmla="*/ 169207 w 12192000"/>
              <a:gd name="connsiteY142" fmla="*/ 2128100 h 2237474"/>
              <a:gd name="connsiteX143" fmla="*/ 77641 w 12192000"/>
              <a:gd name="connsiteY143" fmla="*/ 2126835 h 2237474"/>
              <a:gd name="connsiteX144" fmla="*/ 37645 w 12192000"/>
              <a:gd name="connsiteY144" fmla="*/ 2115401 h 2237474"/>
              <a:gd name="connsiteX145" fmla="*/ 4572 w 12192000"/>
              <a:gd name="connsiteY145" fmla="*/ 2111091 h 2237474"/>
              <a:gd name="connsiteX146" fmla="*/ 0 w 12192000"/>
              <a:gd name="connsiteY146" fmla="*/ 2110468 h 2237474"/>
              <a:gd name="connsiteX147" fmla="*/ 0 w 12192000"/>
              <a:gd name="connsiteY1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6900177 w 12192000"/>
              <a:gd name="connsiteY58" fmla="*/ 1636016 h 2237474"/>
              <a:gd name="connsiteX59" fmla="*/ 6795372 w 12192000"/>
              <a:gd name="connsiteY59" fmla="*/ 1644845 h 2237474"/>
              <a:gd name="connsiteX60" fmla="*/ 6692251 w 12192000"/>
              <a:gd name="connsiteY60" fmla="*/ 1656357 h 2237474"/>
              <a:gd name="connsiteX61" fmla="*/ 6655235 w 12192000"/>
              <a:gd name="connsiteY61" fmla="*/ 1661869 h 2237474"/>
              <a:gd name="connsiteX62" fmla="*/ 6554894 w 12192000"/>
              <a:gd name="connsiteY62" fmla="*/ 1664428 h 2237474"/>
              <a:gd name="connsiteX63" fmla="*/ 6516595 w 12192000"/>
              <a:gd name="connsiteY63" fmla="*/ 1667475 h 2237474"/>
              <a:gd name="connsiteX64" fmla="*/ 6508541 w 12192000"/>
              <a:gd name="connsiteY64" fmla="*/ 1668757 h 2237474"/>
              <a:gd name="connsiteX65" fmla="*/ 6471012 w 12192000"/>
              <a:gd name="connsiteY65" fmla="*/ 1678604 h 2237474"/>
              <a:gd name="connsiteX66" fmla="*/ 6364035 w 12192000"/>
              <a:gd name="connsiteY66" fmla="*/ 1667683 h 2237474"/>
              <a:gd name="connsiteX67" fmla="*/ 6280959 w 12192000"/>
              <a:gd name="connsiteY67" fmla="*/ 1689329 h 2237474"/>
              <a:gd name="connsiteX68" fmla="*/ 6243319 w 12192000"/>
              <a:gd name="connsiteY68" fmla="*/ 1695560 h 2237474"/>
              <a:gd name="connsiteX69" fmla="*/ 6098321 w 12192000"/>
              <a:gd name="connsiteY69" fmla="*/ 1721646 h 2237474"/>
              <a:gd name="connsiteX70" fmla="*/ 5880652 w 12192000"/>
              <a:gd name="connsiteY70" fmla="*/ 1779643 h 2237474"/>
              <a:gd name="connsiteX71" fmla="*/ 5785959 w 12192000"/>
              <a:gd name="connsiteY71" fmla="*/ 1775307 h 2237474"/>
              <a:gd name="connsiteX72" fmla="*/ 5643534 w 12192000"/>
              <a:gd name="connsiteY72" fmla="*/ 1802919 h 2237474"/>
              <a:gd name="connsiteX73" fmla="*/ 5518799 w 12192000"/>
              <a:gd name="connsiteY73" fmla="*/ 1818312 h 2237474"/>
              <a:gd name="connsiteX74" fmla="*/ 5505014 w 12192000"/>
              <a:gd name="connsiteY74" fmla="*/ 1819259 h 2237474"/>
              <a:gd name="connsiteX75" fmla="*/ 5453307 w 12192000"/>
              <a:gd name="connsiteY75" fmla="*/ 1815450 h 2237474"/>
              <a:gd name="connsiteX76" fmla="*/ 5221533 w 12192000"/>
              <a:gd name="connsiteY76" fmla="*/ 1846950 h 2237474"/>
              <a:gd name="connsiteX77" fmla="*/ 5149802 w 12192000"/>
              <a:gd name="connsiteY77" fmla="*/ 1844846 h 2237474"/>
              <a:gd name="connsiteX78" fmla="*/ 5114927 w 12192000"/>
              <a:gd name="connsiteY78" fmla="*/ 1847827 h 2237474"/>
              <a:gd name="connsiteX79" fmla="*/ 5108970 w 12192000"/>
              <a:gd name="connsiteY79" fmla="*/ 1847935 h 2237474"/>
              <a:gd name="connsiteX80" fmla="*/ 5067961 w 12192000"/>
              <a:gd name="connsiteY80" fmla="*/ 1845917 h 2237474"/>
              <a:gd name="connsiteX81" fmla="*/ 5007075 w 12192000"/>
              <a:gd name="connsiteY81" fmla="*/ 1838626 h 2237474"/>
              <a:gd name="connsiteX82" fmla="*/ 4944087 w 12192000"/>
              <a:gd name="connsiteY82" fmla="*/ 1823332 h 2237474"/>
              <a:gd name="connsiteX83" fmla="*/ 4907662 w 12192000"/>
              <a:gd name="connsiteY83" fmla="*/ 1816900 h 2237474"/>
              <a:gd name="connsiteX84" fmla="*/ 4882386 w 12192000"/>
              <a:gd name="connsiteY84" fmla="*/ 1809844 h 2237474"/>
              <a:gd name="connsiteX85" fmla="*/ 4811440 w 12192000"/>
              <a:gd name="connsiteY85" fmla="*/ 1804655 h 2237474"/>
              <a:gd name="connsiteX86" fmla="*/ 4691075 w 12192000"/>
              <a:gd name="connsiteY86" fmla="*/ 1801389 h 2237474"/>
              <a:gd name="connsiteX87" fmla="*/ 4640313 w 12192000"/>
              <a:gd name="connsiteY87" fmla="*/ 1784307 h 2237474"/>
              <a:gd name="connsiteX88" fmla="*/ 4536503 w 12192000"/>
              <a:gd name="connsiteY88" fmla="*/ 1785334 h 2237474"/>
              <a:gd name="connsiteX89" fmla="*/ 4513724 w 12192000"/>
              <a:gd name="connsiteY89" fmla="*/ 1791996 h 2237474"/>
              <a:gd name="connsiteX90" fmla="*/ 4459810 w 12192000"/>
              <a:gd name="connsiteY90" fmla="*/ 1797886 h 2237474"/>
              <a:gd name="connsiteX91" fmla="*/ 4379064 w 12192000"/>
              <a:gd name="connsiteY91" fmla="*/ 1817177 h 2237474"/>
              <a:gd name="connsiteX92" fmla="*/ 4290981 w 12192000"/>
              <a:gd name="connsiteY92" fmla="*/ 1839677 h 2237474"/>
              <a:gd name="connsiteX93" fmla="*/ 4238372 w 12192000"/>
              <a:gd name="connsiteY93" fmla="*/ 1851480 h 2237474"/>
              <a:gd name="connsiteX94" fmla="*/ 4232517 w 12192000"/>
              <a:gd name="connsiteY94" fmla="*/ 1852567 h 2237474"/>
              <a:gd name="connsiteX95" fmla="*/ 4191732 w 12192000"/>
              <a:gd name="connsiteY95" fmla="*/ 1857328 h 2237474"/>
              <a:gd name="connsiteX96" fmla="*/ 4065532 w 12192000"/>
              <a:gd name="connsiteY96" fmla="*/ 1855477 h 2237474"/>
              <a:gd name="connsiteX97" fmla="*/ 4028460 w 12192000"/>
              <a:gd name="connsiteY97" fmla="*/ 1855137 h 2237474"/>
              <a:gd name="connsiteX98" fmla="*/ 4002267 w 12192000"/>
              <a:gd name="connsiteY98" fmla="*/ 1852352 h 2237474"/>
              <a:gd name="connsiteX99" fmla="*/ 3931396 w 12192000"/>
              <a:gd name="connsiteY99" fmla="*/ 1858915 h 2237474"/>
              <a:gd name="connsiteX100" fmla="*/ 3812162 w 12192000"/>
              <a:gd name="connsiteY100" fmla="*/ 1875501 h 2237474"/>
              <a:gd name="connsiteX101" fmla="*/ 3758105 w 12192000"/>
              <a:gd name="connsiteY101" fmla="*/ 1871856 h 2237474"/>
              <a:gd name="connsiteX102" fmla="*/ 3715896 w 12192000"/>
              <a:gd name="connsiteY102" fmla="*/ 1881552 h 2237474"/>
              <a:gd name="connsiteX103" fmla="*/ 3567259 w 12192000"/>
              <a:gd name="connsiteY103" fmla="*/ 1893482 h 2237474"/>
              <a:gd name="connsiteX104" fmla="*/ 3405770 w 12192000"/>
              <a:gd name="connsiteY104" fmla="*/ 1904591 h 2237474"/>
              <a:gd name="connsiteX105" fmla="*/ 3280097 w 12192000"/>
              <a:gd name="connsiteY105" fmla="*/ 1919610 h 2237474"/>
              <a:gd name="connsiteX106" fmla="*/ 3009910 w 12192000"/>
              <a:gd name="connsiteY106" fmla="*/ 1957866 h 2237474"/>
              <a:gd name="connsiteX107" fmla="*/ 2995934 w 12192000"/>
              <a:gd name="connsiteY107" fmla="*/ 1967085 h 2237474"/>
              <a:gd name="connsiteX108" fmla="*/ 2942858 w 12192000"/>
              <a:gd name="connsiteY108" fmla="*/ 1981367 h 2237474"/>
              <a:gd name="connsiteX109" fmla="*/ 2875436 w 12192000"/>
              <a:gd name="connsiteY109" fmla="*/ 1996977 h 2237474"/>
              <a:gd name="connsiteX110" fmla="*/ 2874892 w 12192000"/>
              <a:gd name="connsiteY110" fmla="*/ 1996085 h 2237474"/>
              <a:gd name="connsiteX111" fmla="*/ 2843662 w 12192000"/>
              <a:gd name="connsiteY111" fmla="*/ 1992498 h 2237474"/>
              <a:gd name="connsiteX112" fmla="*/ 2718916 w 12192000"/>
              <a:gd name="connsiteY112" fmla="*/ 1990867 h 2237474"/>
              <a:gd name="connsiteX113" fmla="*/ 2713522 w 12192000"/>
              <a:gd name="connsiteY113" fmla="*/ 1990173 h 2237474"/>
              <a:gd name="connsiteX114" fmla="*/ 2476147 w 12192000"/>
              <a:gd name="connsiteY114" fmla="*/ 1998305 h 2237474"/>
              <a:gd name="connsiteX115" fmla="*/ 2373568 w 12192000"/>
              <a:gd name="connsiteY115" fmla="*/ 2003219 h 2237474"/>
              <a:gd name="connsiteX116" fmla="*/ 2287219 w 12192000"/>
              <a:gd name="connsiteY116" fmla="*/ 1998750 h 2237474"/>
              <a:gd name="connsiteX117" fmla="*/ 2243069 w 12192000"/>
              <a:gd name="connsiteY117" fmla="*/ 2005321 h 2237474"/>
              <a:gd name="connsiteX118" fmla="*/ 2164831 w 12192000"/>
              <a:gd name="connsiteY118" fmla="*/ 2010143 h 2237474"/>
              <a:gd name="connsiteX119" fmla="*/ 2085228 w 12192000"/>
              <a:gd name="connsiteY119" fmla="*/ 2046431 h 2237474"/>
              <a:gd name="connsiteX120" fmla="*/ 2058061 w 12192000"/>
              <a:gd name="connsiteY120" fmla="*/ 2047942 h 2237474"/>
              <a:gd name="connsiteX121" fmla="*/ 2042244 w 12192000"/>
              <a:gd name="connsiteY121" fmla="*/ 2055560 h 2237474"/>
              <a:gd name="connsiteX122" fmla="*/ 1877728 w 12192000"/>
              <a:gd name="connsiteY122" fmla="*/ 2101004 h 2237474"/>
              <a:gd name="connsiteX123" fmla="*/ 1759056 w 12192000"/>
              <a:gd name="connsiteY123" fmla="*/ 2125608 h 2237474"/>
              <a:gd name="connsiteX124" fmla="*/ 1637948 w 12192000"/>
              <a:gd name="connsiteY124" fmla="*/ 2172597 h 2237474"/>
              <a:gd name="connsiteX125" fmla="*/ 1434549 w 12192000"/>
              <a:gd name="connsiteY125" fmla="*/ 2234522 h 2237474"/>
              <a:gd name="connsiteX126" fmla="*/ 1398481 w 12192000"/>
              <a:gd name="connsiteY126" fmla="*/ 2237074 h 2237474"/>
              <a:gd name="connsiteX127" fmla="*/ 1398407 w 12192000"/>
              <a:gd name="connsiteY127" fmla="*/ 2237095 h 2237474"/>
              <a:gd name="connsiteX128" fmla="*/ 1370962 w 12192000"/>
              <a:gd name="connsiteY128" fmla="*/ 2237474 h 2237474"/>
              <a:gd name="connsiteX129" fmla="*/ 1356367 w 12192000"/>
              <a:gd name="connsiteY129" fmla="*/ 2235089 h 2237474"/>
              <a:gd name="connsiteX130" fmla="*/ 1279765 w 12192000"/>
              <a:gd name="connsiteY130" fmla="*/ 2229639 h 2237474"/>
              <a:gd name="connsiteX131" fmla="*/ 1195347 w 12192000"/>
              <a:gd name="connsiteY131" fmla="*/ 2212354 h 2237474"/>
              <a:gd name="connsiteX132" fmla="*/ 970251 w 12192000"/>
              <a:gd name="connsiteY132" fmla="*/ 2221029 h 2237474"/>
              <a:gd name="connsiteX133" fmla="*/ 812914 w 12192000"/>
              <a:gd name="connsiteY133" fmla="*/ 2210095 h 2237474"/>
              <a:gd name="connsiteX134" fmla="*/ 776382 w 12192000"/>
              <a:gd name="connsiteY134" fmla="*/ 2204512 h 2237474"/>
              <a:gd name="connsiteX135" fmla="*/ 597225 w 12192000"/>
              <a:gd name="connsiteY135" fmla="*/ 2180999 h 2237474"/>
              <a:gd name="connsiteX136" fmla="*/ 520671 w 12192000"/>
              <a:gd name="connsiteY136" fmla="*/ 2180980 h 2237474"/>
              <a:gd name="connsiteX137" fmla="*/ 515024 w 12192000"/>
              <a:gd name="connsiteY137" fmla="*/ 2179258 h 2237474"/>
              <a:gd name="connsiteX138" fmla="*/ 413835 w 12192000"/>
              <a:gd name="connsiteY138" fmla="*/ 2156783 h 2237474"/>
              <a:gd name="connsiteX139" fmla="*/ 376513 w 12192000"/>
              <a:gd name="connsiteY139" fmla="*/ 2154014 h 2237474"/>
              <a:gd name="connsiteX140" fmla="*/ 273386 w 12192000"/>
              <a:gd name="connsiteY140" fmla="*/ 2142551 h 2237474"/>
              <a:gd name="connsiteX141" fmla="*/ 169207 w 12192000"/>
              <a:gd name="connsiteY141" fmla="*/ 2128100 h 2237474"/>
              <a:gd name="connsiteX142" fmla="*/ 77641 w 12192000"/>
              <a:gd name="connsiteY142" fmla="*/ 2126835 h 2237474"/>
              <a:gd name="connsiteX143" fmla="*/ 37645 w 12192000"/>
              <a:gd name="connsiteY143" fmla="*/ 2115401 h 2237474"/>
              <a:gd name="connsiteX144" fmla="*/ 4572 w 12192000"/>
              <a:gd name="connsiteY144" fmla="*/ 2111091 h 2237474"/>
              <a:gd name="connsiteX145" fmla="*/ 0 w 12192000"/>
              <a:gd name="connsiteY145" fmla="*/ 2110468 h 2237474"/>
              <a:gd name="connsiteX146" fmla="*/ 0 w 12192000"/>
              <a:gd name="connsiteY1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074238 w 12192000"/>
              <a:gd name="connsiteY45" fmla="*/ 1301895 h 2237474"/>
              <a:gd name="connsiteX46" fmla="*/ 7942099 w 12192000"/>
              <a:gd name="connsiteY46" fmla="*/ 1336332 h 2237474"/>
              <a:gd name="connsiteX47" fmla="*/ 7902328 w 12192000"/>
              <a:gd name="connsiteY47" fmla="*/ 1345865 h 2237474"/>
              <a:gd name="connsiteX48" fmla="*/ 7840612 w 12192000"/>
              <a:gd name="connsiteY48" fmla="*/ 1369373 h 2237474"/>
              <a:gd name="connsiteX49" fmla="*/ 7786819 w 12192000"/>
              <a:gd name="connsiteY49" fmla="*/ 1378970 h 2237474"/>
              <a:gd name="connsiteX50" fmla="*/ 7548172 w 12192000"/>
              <a:gd name="connsiteY50" fmla="*/ 1417460 h 2237474"/>
              <a:gd name="connsiteX51" fmla="*/ 7483437 w 12192000"/>
              <a:gd name="connsiteY51" fmla="*/ 1478152 h 2237474"/>
              <a:gd name="connsiteX52" fmla="*/ 7377870 w 12192000"/>
              <a:gd name="connsiteY52" fmla="*/ 1523319 h 2237474"/>
              <a:gd name="connsiteX53" fmla="*/ 7230737 w 12192000"/>
              <a:gd name="connsiteY53" fmla="*/ 1562633 h 2237474"/>
              <a:gd name="connsiteX54" fmla="*/ 7224458 w 12192000"/>
              <a:gd name="connsiteY54" fmla="*/ 1573008 h 2237474"/>
              <a:gd name="connsiteX55" fmla="*/ 7183121 w 12192000"/>
              <a:gd name="connsiteY55" fmla="*/ 1595162 h 2237474"/>
              <a:gd name="connsiteX56" fmla="*/ 7164601 w 12192000"/>
              <a:gd name="connsiteY56" fmla="*/ 1606490 h 2237474"/>
              <a:gd name="connsiteX57" fmla="*/ 6900177 w 12192000"/>
              <a:gd name="connsiteY57" fmla="*/ 1636016 h 2237474"/>
              <a:gd name="connsiteX58" fmla="*/ 6795372 w 12192000"/>
              <a:gd name="connsiteY58" fmla="*/ 1644845 h 2237474"/>
              <a:gd name="connsiteX59" fmla="*/ 6692251 w 12192000"/>
              <a:gd name="connsiteY59" fmla="*/ 1656357 h 2237474"/>
              <a:gd name="connsiteX60" fmla="*/ 6655235 w 12192000"/>
              <a:gd name="connsiteY60" fmla="*/ 1661869 h 2237474"/>
              <a:gd name="connsiteX61" fmla="*/ 6554894 w 12192000"/>
              <a:gd name="connsiteY61" fmla="*/ 1664428 h 2237474"/>
              <a:gd name="connsiteX62" fmla="*/ 6516595 w 12192000"/>
              <a:gd name="connsiteY62" fmla="*/ 1667475 h 2237474"/>
              <a:gd name="connsiteX63" fmla="*/ 6508541 w 12192000"/>
              <a:gd name="connsiteY63" fmla="*/ 1668757 h 2237474"/>
              <a:gd name="connsiteX64" fmla="*/ 6471012 w 12192000"/>
              <a:gd name="connsiteY64" fmla="*/ 1678604 h 2237474"/>
              <a:gd name="connsiteX65" fmla="*/ 6364035 w 12192000"/>
              <a:gd name="connsiteY65" fmla="*/ 1667683 h 2237474"/>
              <a:gd name="connsiteX66" fmla="*/ 6280959 w 12192000"/>
              <a:gd name="connsiteY66" fmla="*/ 1689329 h 2237474"/>
              <a:gd name="connsiteX67" fmla="*/ 6243319 w 12192000"/>
              <a:gd name="connsiteY67" fmla="*/ 1695560 h 2237474"/>
              <a:gd name="connsiteX68" fmla="*/ 6098321 w 12192000"/>
              <a:gd name="connsiteY68" fmla="*/ 1721646 h 2237474"/>
              <a:gd name="connsiteX69" fmla="*/ 5880652 w 12192000"/>
              <a:gd name="connsiteY69" fmla="*/ 1779643 h 2237474"/>
              <a:gd name="connsiteX70" fmla="*/ 5785959 w 12192000"/>
              <a:gd name="connsiteY70" fmla="*/ 1775307 h 2237474"/>
              <a:gd name="connsiteX71" fmla="*/ 5643534 w 12192000"/>
              <a:gd name="connsiteY71" fmla="*/ 1802919 h 2237474"/>
              <a:gd name="connsiteX72" fmla="*/ 5518799 w 12192000"/>
              <a:gd name="connsiteY72" fmla="*/ 1818312 h 2237474"/>
              <a:gd name="connsiteX73" fmla="*/ 5505014 w 12192000"/>
              <a:gd name="connsiteY73" fmla="*/ 1819259 h 2237474"/>
              <a:gd name="connsiteX74" fmla="*/ 5453307 w 12192000"/>
              <a:gd name="connsiteY74" fmla="*/ 1815450 h 2237474"/>
              <a:gd name="connsiteX75" fmla="*/ 5221533 w 12192000"/>
              <a:gd name="connsiteY75" fmla="*/ 1846950 h 2237474"/>
              <a:gd name="connsiteX76" fmla="*/ 5149802 w 12192000"/>
              <a:gd name="connsiteY76" fmla="*/ 1844846 h 2237474"/>
              <a:gd name="connsiteX77" fmla="*/ 5114927 w 12192000"/>
              <a:gd name="connsiteY77" fmla="*/ 1847827 h 2237474"/>
              <a:gd name="connsiteX78" fmla="*/ 5108970 w 12192000"/>
              <a:gd name="connsiteY78" fmla="*/ 1847935 h 2237474"/>
              <a:gd name="connsiteX79" fmla="*/ 5067961 w 12192000"/>
              <a:gd name="connsiteY79" fmla="*/ 1845917 h 2237474"/>
              <a:gd name="connsiteX80" fmla="*/ 5007075 w 12192000"/>
              <a:gd name="connsiteY80" fmla="*/ 1838626 h 2237474"/>
              <a:gd name="connsiteX81" fmla="*/ 4944087 w 12192000"/>
              <a:gd name="connsiteY81" fmla="*/ 1823332 h 2237474"/>
              <a:gd name="connsiteX82" fmla="*/ 4907662 w 12192000"/>
              <a:gd name="connsiteY82" fmla="*/ 1816900 h 2237474"/>
              <a:gd name="connsiteX83" fmla="*/ 4882386 w 12192000"/>
              <a:gd name="connsiteY83" fmla="*/ 1809844 h 2237474"/>
              <a:gd name="connsiteX84" fmla="*/ 4811440 w 12192000"/>
              <a:gd name="connsiteY84" fmla="*/ 1804655 h 2237474"/>
              <a:gd name="connsiteX85" fmla="*/ 4691075 w 12192000"/>
              <a:gd name="connsiteY85" fmla="*/ 1801389 h 2237474"/>
              <a:gd name="connsiteX86" fmla="*/ 4640313 w 12192000"/>
              <a:gd name="connsiteY86" fmla="*/ 1784307 h 2237474"/>
              <a:gd name="connsiteX87" fmla="*/ 4536503 w 12192000"/>
              <a:gd name="connsiteY87" fmla="*/ 1785334 h 2237474"/>
              <a:gd name="connsiteX88" fmla="*/ 4513724 w 12192000"/>
              <a:gd name="connsiteY88" fmla="*/ 1791996 h 2237474"/>
              <a:gd name="connsiteX89" fmla="*/ 4459810 w 12192000"/>
              <a:gd name="connsiteY89" fmla="*/ 1797886 h 2237474"/>
              <a:gd name="connsiteX90" fmla="*/ 4379064 w 12192000"/>
              <a:gd name="connsiteY90" fmla="*/ 1817177 h 2237474"/>
              <a:gd name="connsiteX91" fmla="*/ 4290981 w 12192000"/>
              <a:gd name="connsiteY91" fmla="*/ 1839677 h 2237474"/>
              <a:gd name="connsiteX92" fmla="*/ 4238372 w 12192000"/>
              <a:gd name="connsiteY92" fmla="*/ 1851480 h 2237474"/>
              <a:gd name="connsiteX93" fmla="*/ 4232517 w 12192000"/>
              <a:gd name="connsiteY93" fmla="*/ 1852567 h 2237474"/>
              <a:gd name="connsiteX94" fmla="*/ 4191732 w 12192000"/>
              <a:gd name="connsiteY94" fmla="*/ 1857328 h 2237474"/>
              <a:gd name="connsiteX95" fmla="*/ 4065532 w 12192000"/>
              <a:gd name="connsiteY95" fmla="*/ 1855477 h 2237474"/>
              <a:gd name="connsiteX96" fmla="*/ 4028460 w 12192000"/>
              <a:gd name="connsiteY96" fmla="*/ 1855137 h 2237474"/>
              <a:gd name="connsiteX97" fmla="*/ 4002267 w 12192000"/>
              <a:gd name="connsiteY97" fmla="*/ 1852352 h 2237474"/>
              <a:gd name="connsiteX98" fmla="*/ 3931396 w 12192000"/>
              <a:gd name="connsiteY98" fmla="*/ 1858915 h 2237474"/>
              <a:gd name="connsiteX99" fmla="*/ 3812162 w 12192000"/>
              <a:gd name="connsiteY99" fmla="*/ 1875501 h 2237474"/>
              <a:gd name="connsiteX100" fmla="*/ 3758105 w 12192000"/>
              <a:gd name="connsiteY100" fmla="*/ 1871856 h 2237474"/>
              <a:gd name="connsiteX101" fmla="*/ 3715896 w 12192000"/>
              <a:gd name="connsiteY101" fmla="*/ 1881552 h 2237474"/>
              <a:gd name="connsiteX102" fmla="*/ 3567259 w 12192000"/>
              <a:gd name="connsiteY102" fmla="*/ 1893482 h 2237474"/>
              <a:gd name="connsiteX103" fmla="*/ 3405770 w 12192000"/>
              <a:gd name="connsiteY103" fmla="*/ 1904591 h 2237474"/>
              <a:gd name="connsiteX104" fmla="*/ 3280097 w 12192000"/>
              <a:gd name="connsiteY104" fmla="*/ 1919610 h 2237474"/>
              <a:gd name="connsiteX105" fmla="*/ 3009910 w 12192000"/>
              <a:gd name="connsiteY105" fmla="*/ 1957866 h 2237474"/>
              <a:gd name="connsiteX106" fmla="*/ 2995934 w 12192000"/>
              <a:gd name="connsiteY106" fmla="*/ 1967085 h 2237474"/>
              <a:gd name="connsiteX107" fmla="*/ 2942858 w 12192000"/>
              <a:gd name="connsiteY107" fmla="*/ 1981367 h 2237474"/>
              <a:gd name="connsiteX108" fmla="*/ 2875436 w 12192000"/>
              <a:gd name="connsiteY108" fmla="*/ 1996977 h 2237474"/>
              <a:gd name="connsiteX109" fmla="*/ 2874892 w 12192000"/>
              <a:gd name="connsiteY109" fmla="*/ 1996085 h 2237474"/>
              <a:gd name="connsiteX110" fmla="*/ 2843662 w 12192000"/>
              <a:gd name="connsiteY110" fmla="*/ 1992498 h 2237474"/>
              <a:gd name="connsiteX111" fmla="*/ 2718916 w 12192000"/>
              <a:gd name="connsiteY111" fmla="*/ 1990867 h 2237474"/>
              <a:gd name="connsiteX112" fmla="*/ 2713522 w 12192000"/>
              <a:gd name="connsiteY112" fmla="*/ 1990173 h 2237474"/>
              <a:gd name="connsiteX113" fmla="*/ 2476147 w 12192000"/>
              <a:gd name="connsiteY113" fmla="*/ 1998305 h 2237474"/>
              <a:gd name="connsiteX114" fmla="*/ 2373568 w 12192000"/>
              <a:gd name="connsiteY114" fmla="*/ 2003219 h 2237474"/>
              <a:gd name="connsiteX115" fmla="*/ 2287219 w 12192000"/>
              <a:gd name="connsiteY115" fmla="*/ 1998750 h 2237474"/>
              <a:gd name="connsiteX116" fmla="*/ 2243069 w 12192000"/>
              <a:gd name="connsiteY116" fmla="*/ 2005321 h 2237474"/>
              <a:gd name="connsiteX117" fmla="*/ 2164831 w 12192000"/>
              <a:gd name="connsiteY117" fmla="*/ 2010143 h 2237474"/>
              <a:gd name="connsiteX118" fmla="*/ 2085228 w 12192000"/>
              <a:gd name="connsiteY118" fmla="*/ 2046431 h 2237474"/>
              <a:gd name="connsiteX119" fmla="*/ 2058061 w 12192000"/>
              <a:gd name="connsiteY119" fmla="*/ 2047942 h 2237474"/>
              <a:gd name="connsiteX120" fmla="*/ 2042244 w 12192000"/>
              <a:gd name="connsiteY120" fmla="*/ 2055560 h 2237474"/>
              <a:gd name="connsiteX121" fmla="*/ 1877728 w 12192000"/>
              <a:gd name="connsiteY121" fmla="*/ 2101004 h 2237474"/>
              <a:gd name="connsiteX122" fmla="*/ 1759056 w 12192000"/>
              <a:gd name="connsiteY122" fmla="*/ 2125608 h 2237474"/>
              <a:gd name="connsiteX123" fmla="*/ 1637948 w 12192000"/>
              <a:gd name="connsiteY123" fmla="*/ 2172597 h 2237474"/>
              <a:gd name="connsiteX124" fmla="*/ 1434549 w 12192000"/>
              <a:gd name="connsiteY124" fmla="*/ 2234522 h 2237474"/>
              <a:gd name="connsiteX125" fmla="*/ 1398481 w 12192000"/>
              <a:gd name="connsiteY125" fmla="*/ 2237074 h 2237474"/>
              <a:gd name="connsiteX126" fmla="*/ 1398407 w 12192000"/>
              <a:gd name="connsiteY126" fmla="*/ 2237095 h 2237474"/>
              <a:gd name="connsiteX127" fmla="*/ 1370962 w 12192000"/>
              <a:gd name="connsiteY127" fmla="*/ 2237474 h 2237474"/>
              <a:gd name="connsiteX128" fmla="*/ 1356367 w 12192000"/>
              <a:gd name="connsiteY128" fmla="*/ 2235089 h 2237474"/>
              <a:gd name="connsiteX129" fmla="*/ 1279765 w 12192000"/>
              <a:gd name="connsiteY129" fmla="*/ 2229639 h 2237474"/>
              <a:gd name="connsiteX130" fmla="*/ 1195347 w 12192000"/>
              <a:gd name="connsiteY130" fmla="*/ 2212354 h 2237474"/>
              <a:gd name="connsiteX131" fmla="*/ 970251 w 12192000"/>
              <a:gd name="connsiteY131" fmla="*/ 2221029 h 2237474"/>
              <a:gd name="connsiteX132" fmla="*/ 812914 w 12192000"/>
              <a:gd name="connsiteY132" fmla="*/ 2210095 h 2237474"/>
              <a:gd name="connsiteX133" fmla="*/ 776382 w 12192000"/>
              <a:gd name="connsiteY133" fmla="*/ 2204512 h 2237474"/>
              <a:gd name="connsiteX134" fmla="*/ 597225 w 12192000"/>
              <a:gd name="connsiteY134" fmla="*/ 2180999 h 2237474"/>
              <a:gd name="connsiteX135" fmla="*/ 520671 w 12192000"/>
              <a:gd name="connsiteY135" fmla="*/ 2180980 h 2237474"/>
              <a:gd name="connsiteX136" fmla="*/ 515024 w 12192000"/>
              <a:gd name="connsiteY136" fmla="*/ 2179258 h 2237474"/>
              <a:gd name="connsiteX137" fmla="*/ 413835 w 12192000"/>
              <a:gd name="connsiteY137" fmla="*/ 2156783 h 2237474"/>
              <a:gd name="connsiteX138" fmla="*/ 376513 w 12192000"/>
              <a:gd name="connsiteY138" fmla="*/ 2154014 h 2237474"/>
              <a:gd name="connsiteX139" fmla="*/ 273386 w 12192000"/>
              <a:gd name="connsiteY139" fmla="*/ 2142551 h 2237474"/>
              <a:gd name="connsiteX140" fmla="*/ 169207 w 12192000"/>
              <a:gd name="connsiteY140" fmla="*/ 2128100 h 2237474"/>
              <a:gd name="connsiteX141" fmla="*/ 77641 w 12192000"/>
              <a:gd name="connsiteY141" fmla="*/ 2126835 h 2237474"/>
              <a:gd name="connsiteX142" fmla="*/ 37645 w 12192000"/>
              <a:gd name="connsiteY142" fmla="*/ 2115401 h 2237474"/>
              <a:gd name="connsiteX143" fmla="*/ 4572 w 12192000"/>
              <a:gd name="connsiteY143" fmla="*/ 2111091 h 2237474"/>
              <a:gd name="connsiteX144" fmla="*/ 0 w 12192000"/>
              <a:gd name="connsiteY144" fmla="*/ 2110468 h 2237474"/>
              <a:gd name="connsiteX145" fmla="*/ 0 w 12192000"/>
              <a:gd name="connsiteY1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1033 w 12192000"/>
              <a:gd name="connsiteY28" fmla="*/ 1037921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8177 w 12192000"/>
              <a:gd name="connsiteY28" fmla="*/ 1035474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38659 w 12192000"/>
              <a:gd name="connsiteY3" fmla="*/ 756742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169207 w 12192000"/>
              <a:gd name="connsiteY134" fmla="*/ 2128100 h 2237474"/>
              <a:gd name="connsiteX135" fmla="*/ 77641 w 12192000"/>
              <a:gd name="connsiteY135" fmla="*/ 2126835 h 2237474"/>
              <a:gd name="connsiteX136" fmla="*/ 37645 w 12192000"/>
              <a:gd name="connsiteY136" fmla="*/ 2115401 h 2237474"/>
              <a:gd name="connsiteX137" fmla="*/ 4572 w 12192000"/>
              <a:gd name="connsiteY137" fmla="*/ 2111091 h 2237474"/>
              <a:gd name="connsiteX138" fmla="*/ 0 w 12192000"/>
              <a:gd name="connsiteY138" fmla="*/ 2110468 h 2237474"/>
              <a:gd name="connsiteX139" fmla="*/ 0 w 12192000"/>
              <a:gd name="connsiteY1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77641 w 12192000"/>
              <a:gd name="connsiteY134" fmla="*/ 2126835 h 2237474"/>
              <a:gd name="connsiteX135" fmla="*/ 37645 w 12192000"/>
              <a:gd name="connsiteY135" fmla="*/ 2115401 h 2237474"/>
              <a:gd name="connsiteX136" fmla="*/ 4572 w 12192000"/>
              <a:gd name="connsiteY136" fmla="*/ 2111091 h 2237474"/>
              <a:gd name="connsiteX137" fmla="*/ 0 w 12192000"/>
              <a:gd name="connsiteY137" fmla="*/ 2110468 h 2237474"/>
              <a:gd name="connsiteX138" fmla="*/ 0 w 12192000"/>
              <a:gd name="connsiteY138" fmla="*/ 0 h 2237474"/>
              <a:gd name="connsiteX0" fmla="*/ 0 w 12192000"/>
              <a:gd name="connsiteY0" fmla="*/ 0 h 2237627"/>
              <a:gd name="connsiteX1" fmla="*/ 12192000 w 12192000"/>
              <a:gd name="connsiteY1" fmla="*/ 0 h 2237627"/>
              <a:gd name="connsiteX2" fmla="*/ 12192000 w 12192000"/>
              <a:gd name="connsiteY2" fmla="*/ 751299 h 2237627"/>
              <a:gd name="connsiteX3" fmla="*/ 11890686 w 12192000"/>
              <a:gd name="connsiteY3" fmla="*/ 732766 h 2237627"/>
              <a:gd name="connsiteX4" fmla="*/ 11820512 w 12192000"/>
              <a:gd name="connsiteY4" fmla="*/ 745392 h 2237627"/>
              <a:gd name="connsiteX5" fmla="*/ 11649954 w 12192000"/>
              <a:gd name="connsiteY5" fmla="*/ 749628 h 2237627"/>
              <a:gd name="connsiteX6" fmla="*/ 11560424 w 12192000"/>
              <a:gd name="connsiteY6" fmla="*/ 748017 h 2237627"/>
              <a:gd name="connsiteX7" fmla="*/ 11358455 w 12192000"/>
              <a:gd name="connsiteY7" fmla="*/ 747593 h 2237627"/>
              <a:gd name="connsiteX8" fmla="*/ 11165209 w 12192000"/>
              <a:gd name="connsiteY8" fmla="*/ 748852 h 2237627"/>
              <a:gd name="connsiteX9" fmla="*/ 11058755 w 12192000"/>
              <a:gd name="connsiteY9" fmla="*/ 749617 h 2237627"/>
              <a:gd name="connsiteX10" fmla="*/ 10846594 w 12192000"/>
              <a:gd name="connsiteY10" fmla="*/ 765069 h 2237627"/>
              <a:gd name="connsiteX11" fmla="*/ 10739478 w 12192000"/>
              <a:gd name="connsiteY11" fmla="*/ 776841 h 2237627"/>
              <a:gd name="connsiteX12" fmla="*/ 10458762 w 12192000"/>
              <a:gd name="connsiteY12" fmla="*/ 755400 h 2237627"/>
              <a:gd name="connsiteX13" fmla="*/ 10211200 w 12192000"/>
              <a:gd name="connsiteY13" fmla="*/ 767513 h 2237627"/>
              <a:gd name="connsiteX14" fmla="*/ 10167995 w 12192000"/>
              <a:gd name="connsiteY14" fmla="*/ 760843 h 2237627"/>
              <a:gd name="connsiteX15" fmla="*/ 9997044 w 12192000"/>
              <a:gd name="connsiteY15" fmla="*/ 780129 h 2237627"/>
              <a:gd name="connsiteX16" fmla="*/ 9943887 w 12192000"/>
              <a:gd name="connsiteY16" fmla="*/ 804141 h 2237627"/>
              <a:gd name="connsiteX17" fmla="*/ 9918248 w 12192000"/>
              <a:gd name="connsiteY17" fmla="*/ 816628 h 2237627"/>
              <a:gd name="connsiteX18" fmla="*/ 9767091 w 12192000"/>
              <a:gd name="connsiteY18" fmla="*/ 870550 h 2237627"/>
              <a:gd name="connsiteX19" fmla="*/ 9683005 w 12192000"/>
              <a:gd name="connsiteY19" fmla="*/ 894128 h 2237627"/>
              <a:gd name="connsiteX20" fmla="*/ 9594438 w 12192000"/>
              <a:gd name="connsiteY20" fmla="*/ 919051 h 2237627"/>
              <a:gd name="connsiteX21" fmla="*/ 9544189 w 12192000"/>
              <a:gd name="connsiteY21" fmla="*/ 938966 h 2237627"/>
              <a:gd name="connsiteX22" fmla="*/ 9500499 w 12192000"/>
              <a:gd name="connsiteY22" fmla="*/ 954680 h 2237627"/>
              <a:gd name="connsiteX23" fmla="*/ 9410017 w 12192000"/>
              <a:gd name="connsiteY23" fmla="*/ 993931 h 2237627"/>
              <a:gd name="connsiteX24" fmla="*/ 9392919 w 12192000"/>
              <a:gd name="connsiteY24" fmla="*/ 994656 h 2237627"/>
              <a:gd name="connsiteX25" fmla="*/ 9268019 w 12192000"/>
              <a:gd name="connsiteY25" fmla="*/ 1007442 h 2237627"/>
              <a:gd name="connsiteX26" fmla="*/ 9188177 w 12192000"/>
              <a:gd name="connsiteY26" fmla="*/ 1035474 h 2237627"/>
              <a:gd name="connsiteX27" fmla="*/ 9155969 w 12192000"/>
              <a:gd name="connsiteY27" fmla="*/ 1046804 h 2237627"/>
              <a:gd name="connsiteX28" fmla="*/ 9133985 w 12192000"/>
              <a:gd name="connsiteY28" fmla="*/ 1046450 h 2237627"/>
              <a:gd name="connsiteX29" fmla="*/ 9003462 w 12192000"/>
              <a:gd name="connsiteY29" fmla="*/ 1042406 h 2237627"/>
              <a:gd name="connsiteX30" fmla="*/ 8968445 w 12192000"/>
              <a:gd name="connsiteY30" fmla="*/ 1052169 h 2237627"/>
              <a:gd name="connsiteX31" fmla="*/ 8886001 w 12192000"/>
              <a:gd name="connsiteY31" fmla="*/ 1067468 h 2237627"/>
              <a:gd name="connsiteX32" fmla="*/ 8838610 w 12192000"/>
              <a:gd name="connsiteY32" fmla="*/ 1075091 h 2237627"/>
              <a:gd name="connsiteX33" fmla="*/ 8750383 w 12192000"/>
              <a:gd name="connsiteY33" fmla="*/ 1097387 h 2237627"/>
              <a:gd name="connsiteX34" fmla="*/ 8665605 w 12192000"/>
              <a:gd name="connsiteY34" fmla="*/ 1110791 h 2237627"/>
              <a:gd name="connsiteX35" fmla="*/ 8584946 w 12192000"/>
              <a:gd name="connsiteY35" fmla="*/ 1135226 h 2237627"/>
              <a:gd name="connsiteX36" fmla="*/ 8419755 w 12192000"/>
              <a:gd name="connsiteY36" fmla="*/ 1216260 h 2237627"/>
              <a:gd name="connsiteX37" fmla="*/ 8411626 w 12192000"/>
              <a:gd name="connsiteY37" fmla="*/ 1214397 h 2237627"/>
              <a:gd name="connsiteX38" fmla="*/ 8363469 w 12192000"/>
              <a:gd name="connsiteY38" fmla="*/ 1246658 h 2237627"/>
              <a:gd name="connsiteX39" fmla="*/ 8275497 w 12192000"/>
              <a:gd name="connsiteY39" fmla="*/ 1264396 h 2237627"/>
              <a:gd name="connsiteX40" fmla="*/ 8074238 w 12192000"/>
              <a:gd name="connsiteY40" fmla="*/ 1301895 h 2237627"/>
              <a:gd name="connsiteX41" fmla="*/ 7942099 w 12192000"/>
              <a:gd name="connsiteY41" fmla="*/ 1336332 h 2237627"/>
              <a:gd name="connsiteX42" fmla="*/ 7902328 w 12192000"/>
              <a:gd name="connsiteY42" fmla="*/ 1345865 h 2237627"/>
              <a:gd name="connsiteX43" fmla="*/ 7840612 w 12192000"/>
              <a:gd name="connsiteY43" fmla="*/ 1369373 h 2237627"/>
              <a:gd name="connsiteX44" fmla="*/ 7786819 w 12192000"/>
              <a:gd name="connsiteY44" fmla="*/ 1378970 h 2237627"/>
              <a:gd name="connsiteX45" fmla="*/ 7548172 w 12192000"/>
              <a:gd name="connsiteY45" fmla="*/ 1417460 h 2237627"/>
              <a:gd name="connsiteX46" fmla="*/ 7483437 w 12192000"/>
              <a:gd name="connsiteY46" fmla="*/ 1478152 h 2237627"/>
              <a:gd name="connsiteX47" fmla="*/ 7377870 w 12192000"/>
              <a:gd name="connsiteY47" fmla="*/ 1523319 h 2237627"/>
              <a:gd name="connsiteX48" fmla="*/ 7230737 w 12192000"/>
              <a:gd name="connsiteY48" fmla="*/ 1562633 h 2237627"/>
              <a:gd name="connsiteX49" fmla="*/ 7224458 w 12192000"/>
              <a:gd name="connsiteY49" fmla="*/ 1573008 h 2237627"/>
              <a:gd name="connsiteX50" fmla="*/ 7183121 w 12192000"/>
              <a:gd name="connsiteY50" fmla="*/ 1595162 h 2237627"/>
              <a:gd name="connsiteX51" fmla="*/ 7164601 w 12192000"/>
              <a:gd name="connsiteY51" fmla="*/ 1606490 h 2237627"/>
              <a:gd name="connsiteX52" fmla="*/ 6900177 w 12192000"/>
              <a:gd name="connsiteY52" fmla="*/ 1636016 h 2237627"/>
              <a:gd name="connsiteX53" fmla="*/ 6795372 w 12192000"/>
              <a:gd name="connsiteY53" fmla="*/ 1644845 h 2237627"/>
              <a:gd name="connsiteX54" fmla="*/ 6692251 w 12192000"/>
              <a:gd name="connsiteY54" fmla="*/ 1656357 h 2237627"/>
              <a:gd name="connsiteX55" fmla="*/ 6655235 w 12192000"/>
              <a:gd name="connsiteY55" fmla="*/ 1661869 h 2237627"/>
              <a:gd name="connsiteX56" fmla="*/ 6554894 w 12192000"/>
              <a:gd name="connsiteY56" fmla="*/ 1664428 h 2237627"/>
              <a:gd name="connsiteX57" fmla="*/ 6516595 w 12192000"/>
              <a:gd name="connsiteY57" fmla="*/ 1667475 h 2237627"/>
              <a:gd name="connsiteX58" fmla="*/ 6508541 w 12192000"/>
              <a:gd name="connsiteY58" fmla="*/ 1668757 h 2237627"/>
              <a:gd name="connsiteX59" fmla="*/ 6471012 w 12192000"/>
              <a:gd name="connsiteY59" fmla="*/ 1678604 h 2237627"/>
              <a:gd name="connsiteX60" fmla="*/ 6364035 w 12192000"/>
              <a:gd name="connsiteY60" fmla="*/ 1667683 h 2237627"/>
              <a:gd name="connsiteX61" fmla="*/ 6280959 w 12192000"/>
              <a:gd name="connsiteY61" fmla="*/ 1689329 h 2237627"/>
              <a:gd name="connsiteX62" fmla="*/ 6243319 w 12192000"/>
              <a:gd name="connsiteY62" fmla="*/ 1695560 h 2237627"/>
              <a:gd name="connsiteX63" fmla="*/ 6098321 w 12192000"/>
              <a:gd name="connsiteY63" fmla="*/ 1721646 h 2237627"/>
              <a:gd name="connsiteX64" fmla="*/ 5880652 w 12192000"/>
              <a:gd name="connsiteY64" fmla="*/ 1779643 h 2237627"/>
              <a:gd name="connsiteX65" fmla="*/ 5785959 w 12192000"/>
              <a:gd name="connsiteY65" fmla="*/ 1775307 h 2237627"/>
              <a:gd name="connsiteX66" fmla="*/ 5643534 w 12192000"/>
              <a:gd name="connsiteY66" fmla="*/ 1802919 h 2237627"/>
              <a:gd name="connsiteX67" fmla="*/ 5518799 w 12192000"/>
              <a:gd name="connsiteY67" fmla="*/ 1818312 h 2237627"/>
              <a:gd name="connsiteX68" fmla="*/ 5505014 w 12192000"/>
              <a:gd name="connsiteY68" fmla="*/ 1819259 h 2237627"/>
              <a:gd name="connsiteX69" fmla="*/ 5453307 w 12192000"/>
              <a:gd name="connsiteY69" fmla="*/ 1815450 h 2237627"/>
              <a:gd name="connsiteX70" fmla="*/ 5221533 w 12192000"/>
              <a:gd name="connsiteY70" fmla="*/ 1846950 h 2237627"/>
              <a:gd name="connsiteX71" fmla="*/ 5149802 w 12192000"/>
              <a:gd name="connsiteY71" fmla="*/ 1844846 h 2237627"/>
              <a:gd name="connsiteX72" fmla="*/ 5114927 w 12192000"/>
              <a:gd name="connsiteY72" fmla="*/ 1847827 h 2237627"/>
              <a:gd name="connsiteX73" fmla="*/ 5108970 w 12192000"/>
              <a:gd name="connsiteY73" fmla="*/ 1847935 h 2237627"/>
              <a:gd name="connsiteX74" fmla="*/ 5067961 w 12192000"/>
              <a:gd name="connsiteY74" fmla="*/ 1845917 h 2237627"/>
              <a:gd name="connsiteX75" fmla="*/ 5007075 w 12192000"/>
              <a:gd name="connsiteY75" fmla="*/ 1838626 h 2237627"/>
              <a:gd name="connsiteX76" fmla="*/ 4944087 w 12192000"/>
              <a:gd name="connsiteY76" fmla="*/ 1823332 h 2237627"/>
              <a:gd name="connsiteX77" fmla="*/ 4907662 w 12192000"/>
              <a:gd name="connsiteY77" fmla="*/ 1816900 h 2237627"/>
              <a:gd name="connsiteX78" fmla="*/ 4882386 w 12192000"/>
              <a:gd name="connsiteY78" fmla="*/ 1809844 h 2237627"/>
              <a:gd name="connsiteX79" fmla="*/ 4811440 w 12192000"/>
              <a:gd name="connsiteY79" fmla="*/ 1804655 h 2237627"/>
              <a:gd name="connsiteX80" fmla="*/ 4691075 w 12192000"/>
              <a:gd name="connsiteY80" fmla="*/ 1801389 h 2237627"/>
              <a:gd name="connsiteX81" fmla="*/ 4640313 w 12192000"/>
              <a:gd name="connsiteY81" fmla="*/ 1784307 h 2237627"/>
              <a:gd name="connsiteX82" fmla="*/ 4536503 w 12192000"/>
              <a:gd name="connsiteY82" fmla="*/ 1785334 h 2237627"/>
              <a:gd name="connsiteX83" fmla="*/ 4513724 w 12192000"/>
              <a:gd name="connsiteY83" fmla="*/ 1791996 h 2237627"/>
              <a:gd name="connsiteX84" fmla="*/ 4459810 w 12192000"/>
              <a:gd name="connsiteY84" fmla="*/ 1797886 h 2237627"/>
              <a:gd name="connsiteX85" fmla="*/ 4379064 w 12192000"/>
              <a:gd name="connsiteY85" fmla="*/ 1817177 h 2237627"/>
              <a:gd name="connsiteX86" fmla="*/ 4290981 w 12192000"/>
              <a:gd name="connsiteY86" fmla="*/ 1839677 h 2237627"/>
              <a:gd name="connsiteX87" fmla="*/ 4238372 w 12192000"/>
              <a:gd name="connsiteY87" fmla="*/ 1851480 h 2237627"/>
              <a:gd name="connsiteX88" fmla="*/ 4232517 w 12192000"/>
              <a:gd name="connsiteY88" fmla="*/ 1852567 h 2237627"/>
              <a:gd name="connsiteX89" fmla="*/ 4191732 w 12192000"/>
              <a:gd name="connsiteY89" fmla="*/ 1857328 h 2237627"/>
              <a:gd name="connsiteX90" fmla="*/ 4065532 w 12192000"/>
              <a:gd name="connsiteY90" fmla="*/ 1855477 h 2237627"/>
              <a:gd name="connsiteX91" fmla="*/ 4028460 w 12192000"/>
              <a:gd name="connsiteY91" fmla="*/ 1855137 h 2237627"/>
              <a:gd name="connsiteX92" fmla="*/ 4002267 w 12192000"/>
              <a:gd name="connsiteY92" fmla="*/ 1852352 h 2237627"/>
              <a:gd name="connsiteX93" fmla="*/ 3931396 w 12192000"/>
              <a:gd name="connsiteY93" fmla="*/ 1858915 h 2237627"/>
              <a:gd name="connsiteX94" fmla="*/ 3812162 w 12192000"/>
              <a:gd name="connsiteY94" fmla="*/ 1875501 h 2237627"/>
              <a:gd name="connsiteX95" fmla="*/ 3758105 w 12192000"/>
              <a:gd name="connsiteY95" fmla="*/ 1871856 h 2237627"/>
              <a:gd name="connsiteX96" fmla="*/ 3567259 w 12192000"/>
              <a:gd name="connsiteY96" fmla="*/ 1893482 h 2237627"/>
              <a:gd name="connsiteX97" fmla="*/ 3405770 w 12192000"/>
              <a:gd name="connsiteY97" fmla="*/ 1904591 h 2237627"/>
              <a:gd name="connsiteX98" fmla="*/ 3280097 w 12192000"/>
              <a:gd name="connsiteY98" fmla="*/ 1919610 h 2237627"/>
              <a:gd name="connsiteX99" fmla="*/ 3009910 w 12192000"/>
              <a:gd name="connsiteY99" fmla="*/ 1957866 h 2237627"/>
              <a:gd name="connsiteX100" fmla="*/ 2995934 w 12192000"/>
              <a:gd name="connsiteY100" fmla="*/ 1967085 h 2237627"/>
              <a:gd name="connsiteX101" fmla="*/ 2942858 w 12192000"/>
              <a:gd name="connsiteY101" fmla="*/ 1981367 h 2237627"/>
              <a:gd name="connsiteX102" fmla="*/ 2875436 w 12192000"/>
              <a:gd name="connsiteY102" fmla="*/ 1996977 h 2237627"/>
              <a:gd name="connsiteX103" fmla="*/ 2874892 w 12192000"/>
              <a:gd name="connsiteY103" fmla="*/ 1996085 h 2237627"/>
              <a:gd name="connsiteX104" fmla="*/ 2843662 w 12192000"/>
              <a:gd name="connsiteY104" fmla="*/ 1992498 h 2237627"/>
              <a:gd name="connsiteX105" fmla="*/ 2718916 w 12192000"/>
              <a:gd name="connsiteY105" fmla="*/ 1990867 h 2237627"/>
              <a:gd name="connsiteX106" fmla="*/ 2713522 w 12192000"/>
              <a:gd name="connsiteY106" fmla="*/ 1990173 h 2237627"/>
              <a:gd name="connsiteX107" fmla="*/ 2476147 w 12192000"/>
              <a:gd name="connsiteY107" fmla="*/ 1998305 h 2237627"/>
              <a:gd name="connsiteX108" fmla="*/ 2373568 w 12192000"/>
              <a:gd name="connsiteY108" fmla="*/ 2003219 h 2237627"/>
              <a:gd name="connsiteX109" fmla="*/ 2287219 w 12192000"/>
              <a:gd name="connsiteY109" fmla="*/ 1998750 h 2237627"/>
              <a:gd name="connsiteX110" fmla="*/ 2243069 w 12192000"/>
              <a:gd name="connsiteY110" fmla="*/ 2005321 h 2237627"/>
              <a:gd name="connsiteX111" fmla="*/ 2164831 w 12192000"/>
              <a:gd name="connsiteY111" fmla="*/ 2010143 h 2237627"/>
              <a:gd name="connsiteX112" fmla="*/ 2085228 w 12192000"/>
              <a:gd name="connsiteY112" fmla="*/ 2046431 h 2237627"/>
              <a:gd name="connsiteX113" fmla="*/ 2058061 w 12192000"/>
              <a:gd name="connsiteY113" fmla="*/ 2047942 h 2237627"/>
              <a:gd name="connsiteX114" fmla="*/ 2042244 w 12192000"/>
              <a:gd name="connsiteY114" fmla="*/ 2055560 h 2237627"/>
              <a:gd name="connsiteX115" fmla="*/ 1877728 w 12192000"/>
              <a:gd name="connsiteY115" fmla="*/ 2101004 h 2237627"/>
              <a:gd name="connsiteX116" fmla="*/ 1759056 w 12192000"/>
              <a:gd name="connsiteY116" fmla="*/ 2125608 h 2237627"/>
              <a:gd name="connsiteX117" fmla="*/ 1637948 w 12192000"/>
              <a:gd name="connsiteY117" fmla="*/ 2172597 h 2237627"/>
              <a:gd name="connsiteX118" fmla="*/ 1434549 w 12192000"/>
              <a:gd name="connsiteY118" fmla="*/ 2234522 h 2237627"/>
              <a:gd name="connsiteX119" fmla="*/ 1398481 w 12192000"/>
              <a:gd name="connsiteY119" fmla="*/ 2237074 h 2237627"/>
              <a:gd name="connsiteX120" fmla="*/ 1370962 w 12192000"/>
              <a:gd name="connsiteY120" fmla="*/ 2237474 h 2237627"/>
              <a:gd name="connsiteX121" fmla="*/ 1356367 w 12192000"/>
              <a:gd name="connsiteY121" fmla="*/ 2235089 h 2237627"/>
              <a:gd name="connsiteX122" fmla="*/ 1279765 w 12192000"/>
              <a:gd name="connsiteY122" fmla="*/ 2229639 h 2237627"/>
              <a:gd name="connsiteX123" fmla="*/ 1195347 w 12192000"/>
              <a:gd name="connsiteY123" fmla="*/ 2212354 h 2237627"/>
              <a:gd name="connsiteX124" fmla="*/ 970251 w 12192000"/>
              <a:gd name="connsiteY124" fmla="*/ 2221029 h 2237627"/>
              <a:gd name="connsiteX125" fmla="*/ 812914 w 12192000"/>
              <a:gd name="connsiteY125" fmla="*/ 2210095 h 2237627"/>
              <a:gd name="connsiteX126" fmla="*/ 776382 w 12192000"/>
              <a:gd name="connsiteY126" fmla="*/ 2204512 h 2237627"/>
              <a:gd name="connsiteX127" fmla="*/ 597225 w 12192000"/>
              <a:gd name="connsiteY127" fmla="*/ 2180999 h 2237627"/>
              <a:gd name="connsiteX128" fmla="*/ 520671 w 12192000"/>
              <a:gd name="connsiteY128" fmla="*/ 2180980 h 2237627"/>
              <a:gd name="connsiteX129" fmla="*/ 515024 w 12192000"/>
              <a:gd name="connsiteY129" fmla="*/ 2179258 h 2237627"/>
              <a:gd name="connsiteX130" fmla="*/ 413835 w 12192000"/>
              <a:gd name="connsiteY130" fmla="*/ 2156783 h 2237627"/>
              <a:gd name="connsiteX131" fmla="*/ 376513 w 12192000"/>
              <a:gd name="connsiteY131" fmla="*/ 2154014 h 2237627"/>
              <a:gd name="connsiteX132" fmla="*/ 273386 w 12192000"/>
              <a:gd name="connsiteY132" fmla="*/ 2142551 h 2237627"/>
              <a:gd name="connsiteX133" fmla="*/ 77641 w 12192000"/>
              <a:gd name="connsiteY133" fmla="*/ 2126835 h 2237627"/>
              <a:gd name="connsiteX134" fmla="*/ 37645 w 12192000"/>
              <a:gd name="connsiteY134" fmla="*/ 2115401 h 2237627"/>
              <a:gd name="connsiteX135" fmla="*/ 4572 w 12192000"/>
              <a:gd name="connsiteY135" fmla="*/ 2111091 h 2237627"/>
              <a:gd name="connsiteX136" fmla="*/ 0 w 12192000"/>
              <a:gd name="connsiteY136" fmla="*/ 2110468 h 2237627"/>
              <a:gd name="connsiteX137" fmla="*/ 0 w 12192000"/>
              <a:gd name="connsiteY137" fmla="*/ 0 h 2237627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80959 w 12192000"/>
              <a:gd name="connsiteY61" fmla="*/ 1689329 h 2240205"/>
              <a:gd name="connsiteX62" fmla="*/ 6243319 w 12192000"/>
              <a:gd name="connsiteY62" fmla="*/ 1695560 h 2240205"/>
              <a:gd name="connsiteX63" fmla="*/ 6098321 w 12192000"/>
              <a:gd name="connsiteY63" fmla="*/ 1721646 h 2240205"/>
              <a:gd name="connsiteX64" fmla="*/ 5880652 w 12192000"/>
              <a:gd name="connsiteY64" fmla="*/ 1779643 h 2240205"/>
              <a:gd name="connsiteX65" fmla="*/ 5785959 w 12192000"/>
              <a:gd name="connsiteY65" fmla="*/ 1775307 h 2240205"/>
              <a:gd name="connsiteX66" fmla="*/ 5643534 w 12192000"/>
              <a:gd name="connsiteY66" fmla="*/ 1802919 h 2240205"/>
              <a:gd name="connsiteX67" fmla="*/ 5518799 w 12192000"/>
              <a:gd name="connsiteY67" fmla="*/ 1818312 h 2240205"/>
              <a:gd name="connsiteX68" fmla="*/ 5505014 w 12192000"/>
              <a:gd name="connsiteY68" fmla="*/ 1819259 h 2240205"/>
              <a:gd name="connsiteX69" fmla="*/ 5453307 w 12192000"/>
              <a:gd name="connsiteY69" fmla="*/ 1815450 h 2240205"/>
              <a:gd name="connsiteX70" fmla="*/ 5221533 w 12192000"/>
              <a:gd name="connsiteY70" fmla="*/ 1846950 h 2240205"/>
              <a:gd name="connsiteX71" fmla="*/ 5149802 w 12192000"/>
              <a:gd name="connsiteY71" fmla="*/ 1844846 h 2240205"/>
              <a:gd name="connsiteX72" fmla="*/ 5114927 w 12192000"/>
              <a:gd name="connsiteY72" fmla="*/ 1847827 h 2240205"/>
              <a:gd name="connsiteX73" fmla="*/ 5108970 w 12192000"/>
              <a:gd name="connsiteY73" fmla="*/ 1847935 h 2240205"/>
              <a:gd name="connsiteX74" fmla="*/ 5067961 w 12192000"/>
              <a:gd name="connsiteY74" fmla="*/ 1845917 h 2240205"/>
              <a:gd name="connsiteX75" fmla="*/ 5007075 w 12192000"/>
              <a:gd name="connsiteY75" fmla="*/ 1838626 h 2240205"/>
              <a:gd name="connsiteX76" fmla="*/ 4944087 w 12192000"/>
              <a:gd name="connsiteY76" fmla="*/ 1823332 h 2240205"/>
              <a:gd name="connsiteX77" fmla="*/ 4907662 w 12192000"/>
              <a:gd name="connsiteY77" fmla="*/ 1816900 h 2240205"/>
              <a:gd name="connsiteX78" fmla="*/ 4882386 w 12192000"/>
              <a:gd name="connsiteY78" fmla="*/ 1809844 h 2240205"/>
              <a:gd name="connsiteX79" fmla="*/ 4811440 w 12192000"/>
              <a:gd name="connsiteY79" fmla="*/ 1804655 h 2240205"/>
              <a:gd name="connsiteX80" fmla="*/ 4691075 w 12192000"/>
              <a:gd name="connsiteY80" fmla="*/ 1801389 h 2240205"/>
              <a:gd name="connsiteX81" fmla="*/ 4640313 w 12192000"/>
              <a:gd name="connsiteY81" fmla="*/ 1784307 h 2240205"/>
              <a:gd name="connsiteX82" fmla="*/ 4536503 w 12192000"/>
              <a:gd name="connsiteY82" fmla="*/ 1785334 h 2240205"/>
              <a:gd name="connsiteX83" fmla="*/ 4513724 w 12192000"/>
              <a:gd name="connsiteY83" fmla="*/ 1791996 h 2240205"/>
              <a:gd name="connsiteX84" fmla="*/ 4459810 w 12192000"/>
              <a:gd name="connsiteY84" fmla="*/ 1797886 h 2240205"/>
              <a:gd name="connsiteX85" fmla="*/ 4379064 w 12192000"/>
              <a:gd name="connsiteY85" fmla="*/ 1817177 h 2240205"/>
              <a:gd name="connsiteX86" fmla="*/ 4290981 w 12192000"/>
              <a:gd name="connsiteY86" fmla="*/ 1839677 h 2240205"/>
              <a:gd name="connsiteX87" fmla="*/ 4238372 w 12192000"/>
              <a:gd name="connsiteY87" fmla="*/ 1851480 h 2240205"/>
              <a:gd name="connsiteX88" fmla="*/ 4232517 w 12192000"/>
              <a:gd name="connsiteY88" fmla="*/ 1852567 h 2240205"/>
              <a:gd name="connsiteX89" fmla="*/ 4191732 w 12192000"/>
              <a:gd name="connsiteY89" fmla="*/ 1857328 h 2240205"/>
              <a:gd name="connsiteX90" fmla="*/ 4065532 w 12192000"/>
              <a:gd name="connsiteY90" fmla="*/ 1855477 h 2240205"/>
              <a:gd name="connsiteX91" fmla="*/ 4028460 w 12192000"/>
              <a:gd name="connsiteY91" fmla="*/ 1855137 h 2240205"/>
              <a:gd name="connsiteX92" fmla="*/ 4002267 w 12192000"/>
              <a:gd name="connsiteY92" fmla="*/ 1852352 h 2240205"/>
              <a:gd name="connsiteX93" fmla="*/ 3931396 w 12192000"/>
              <a:gd name="connsiteY93" fmla="*/ 1858915 h 2240205"/>
              <a:gd name="connsiteX94" fmla="*/ 3812162 w 12192000"/>
              <a:gd name="connsiteY94" fmla="*/ 1875501 h 2240205"/>
              <a:gd name="connsiteX95" fmla="*/ 3758105 w 12192000"/>
              <a:gd name="connsiteY95" fmla="*/ 1871856 h 2240205"/>
              <a:gd name="connsiteX96" fmla="*/ 3567259 w 12192000"/>
              <a:gd name="connsiteY96" fmla="*/ 1893482 h 2240205"/>
              <a:gd name="connsiteX97" fmla="*/ 3405770 w 12192000"/>
              <a:gd name="connsiteY97" fmla="*/ 1904591 h 2240205"/>
              <a:gd name="connsiteX98" fmla="*/ 3280097 w 12192000"/>
              <a:gd name="connsiteY98" fmla="*/ 1919610 h 2240205"/>
              <a:gd name="connsiteX99" fmla="*/ 3009910 w 12192000"/>
              <a:gd name="connsiteY99" fmla="*/ 1957866 h 2240205"/>
              <a:gd name="connsiteX100" fmla="*/ 2995934 w 12192000"/>
              <a:gd name="connsiteY100" fmla="*/ 1967085 h 2240205"/>
              <a:gd name="connsiteX101" fmla="*/ 2942858 w 12192000"/>
              <a:gd name="connsiteY101" fmla="*/ 1981367 h 2240205"/>
              <a:gd name="connsiteX102" fmla="*/ 2875436 w 12192000"/>
              <a:gd name="connsiteY102" fmla="*/ 1996977 h 2240205"/>
              <a:gd name="connsiteX103" fmla="*/ 2874892 w 12192000"/>
              <a:gd name="connsiteY103" fmla="*/ 1996085 h 2240205"/>
              <a:gd name="connsiteX104" fmla="*/ 2843662 w 12192000"/>
              <a:gd name="connsiteY104" fmla="*/ 1992498 h 2240205"/>
              <a:gd name="connsiteX105" fmla="*/ 2718916 w 12192000"/>
              <a:gd name="connsiteY105" fmla="*/ 1990867 h 2240205"/>
              <a:gd name="connsiteX106" fmla="*/ 2713522 w 12192000"/>
              <a:gd name="connsiteY106" fmla="*/ 1990173 h 2240205"/>
              <a:gd name="connsiteX107" fmla="*/ 2476147 w 12192000"/>
              <a:gd name="connsiteY107" fmla="*/ 1998305 h 2240205"/>
              <a:gd name="connsiteX108" fmla="*/ 2373568 w 12192000"/>
              <a:gd name="connsiteY108" fmla="*/ 2003219 h 2240205"/>
              <a:gd name="connsiteX109" fmla="*/ 2287219 w 12192000"/>
              <a:gd name="connsiteY109" fmla="*/ 1998750 h 2240205"/>
              <a:gd name="connsiteX110" fmla="*/ 2243069 w 12192000"/>
              <a:gd name="connsiteY110" fmla="*/ 2005321 h 2240205"/>
              <a:gd name="connsiteX111" fmla="*/ 2164831 w 12192000"/>
              <a:gd name="connsiteY111" fmla="*/ 2010143 h 2240205"/>
              <a:gd name="connsiteX112" fmla="*/ 2085228 w 12192000"/>
              <a:gd name="connsiteY112" fmla="*/ 2046431 h 2240205"/>
              <a:gd name="connsiteX113" fmla="*/ 2058061 w 12192000"/>
              <a:gd name="connsiteY113" fmla="*/ 2047942 h 2240205"/>
              <a:gd name="connsiteX114" fmla="*/ 2042244 w 12192000"/>
              <a:gd name="connsiteY114" fmla="*/ 2055560 h 2240205"/>
              <a:gd name="connsiteX115" fmla="*/ 1877728 w 12192000"/>
              <a:gd name="connsiteY115" fmla="*/ 2101004 h 2240205"/>
              <a:gd name="connsiteX116" fmla="*/ 1759056 w 12192000"/>
              <a:gd name="connsiteY116" fmla="*/ 2125608 h 2240205"/>
              <a:gd name="connsiteX117" fmla="*/ 1637948 w 12192000"/>
              <a:gd name="connsiteY117" fmla="*/ 2172597 h 2240205"/>
              <a:gd name="connsiteX118" fmla="*/ 1434549 w 12192000"/>
              <a:gd name="connsiteY118" fmla="*/ 2234522 h 2240205"/>
              <a:gd name="connsiteX119" fmla="*/ 1370962 w 12192000"/>
              <a:gd name="connsiteY119" fmla="*/ 2237474 h 2240205"/>
              <a:gd name="connsiteX120" fmla="*/ 1356367 w 12192000"/>
              <a:gd name="connsiteY120" fmla="*/ 2235089 h 2240205"/>
              <a:gd name="connsiteX121" fmla="*/ 1279765 w 12192000"/>
              <a:gd name="connsiteY121" fmla="*/ 2229639 h 2240205"/>
              <a:gd name="connsiteX122" fmla="*/ 1195347 w 12192000"/>
              <a:gd name="connsiteY122" fmla="*/ 2212354 h 2240205"/>
              <a:gd name="connsiteX123" fmla="*/ 970251 w 12192000"/>
              <a:gd name="connsiteY123" fmla="*/ 2221029 h 2240205"/>
              <a:gd name="connsiteX124" fmla="*/ 812914 w 12192000"/>
              <a:gd name="connsiteY124" fmla="*/ 2210095 h 2240205"/>
              <a:gd name="connsiteX125" fmla="*/ 776382 w 12192000"/>
              <a:gd name="connsiteY125" fmla="*/ 2204512 h 2240205"/>
              <a:gd name="connsiteX126" fmla="*/ 597225 w 12192000"/>
              <a:gd name="connsiteY126" fmla="*/ 2180999 h 2240205"/>
              <a:gd name="connsiteX127" fmla="*/ 520671 w 12192000"/>
              <a:gd name="connsiteY127" fmla="*/ 2180980 h 2240205"/>
              <a:gd name="connsiteX128" fmla="*/ 515024 w 12192000"/>
              <a:gd name="connsiteY128" fmla="*/ 2179258 h 2240205"/>
              <a:gd name="connsiteX129" fmla="*/ 413835 w 12192000"/>
              <a:gd name="connsiteY129" fmla="*/ 2156783 h 2240205"/>
              <a:gd name="connsiteX130" fmla="*/ 376513 w 12192000"/>
              <a:gd name="connsiteY130" fmla="*/ 2154014 h 2240205"/>
              <a:gd name="connsiteX131" fmla="*/ 273386 w 12192000"/>
              <a:gd name="connsiteY131" fmla="*/ 2142551 h 2240205"/>
              <a:gd name="connsiteX132" fmla="*/ 77641 w 12192000"/>
              <a:gd name="connsiteY132" fmla="*/ 2126835 h 2240205"/>
              <a:gd name="connsiteX133" fmla="*/ 37645 w 12192000"/>
              <a:gd name="connsiteY133" fmla="*/ 2115401 h 2240205"/>
              <a:gd name="connsiteX134" fmla="*/ 4572 w 12192000"/>
              <a:gd name="connsiteY134" fmla="*/ 2111091 h 2240205"/>
              <a:gd name="connsiteX135" fmla="*/ 0 w 12192000"/>
              <a:gd name="connsiteY135" fmla="*/ 2110468 h 2240205"/>
              <a:gd name="connsiteX136" fmla="*/ 0 w 12192000"/>
              <a:gd name="connsiteY13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43319 w 12192000"/>
              <a:gd name="connsiteY61" fmla="*/ 1695560 h 2240205"/>
              <a:gd name="connsiteX62" fmla="*/ 6098321 w 12192000"/>
              <a:gd name="connsiteY62" fmla="*/ 1721646 h 2240205"/>
              <a:gd name="connsiteX63" fmla="*/ 5880652 w 12192000"/>
              <a:gd name="connsiteY63" fmla="*/ 1779643 h 2240205"/>
              <a:gd name="connsiteX64" fmla="*/ 5785959 w 12192000"/>
              <a:gd name="connsiteY64" fmla="*/ 1775307 h 2240205"/>
              <a:gd name="connsiteX65" fmla="*/ 5643534 w 12192000"/>
              <a:gd name="connsiteY65" fmla="*/ 1802919 h 2240205"/>
              <a:gd name="connsiteX66" fmla="*/ 5518799 w 12192000"/>
              <a:gd name="connsiteY66" fmla="*/ 1818312 h 2240205"/>
              <a:gd name="connsiteX67" fmla="*/ 5505014 w 12192000"/>
              <a:gd name="connsiteY67" fmla="*/ 1819259 h 2240205"/>
              <a:gd name="connsiteX68" fmla="*/ 5453307 w 12192000"/>
              <a:gd name="connsiteY68" fmla="*/ 1815450 h 2240205"/>
              <a:gd name="connsiteX69" fmla="*/ 5221533 w 12192000"/>
              <a:gd name="connsiteY69" fmla="*/ 1846950 h 2240205"/>
              <a:gd name="connsiteX70" fmla="*/ 5149802 w 12192000"/>
              <a:gd name="connsiteY70" fmla="*/ 1844846 h 2240205"/>
              <a:gd name="connsiteX71" fmla="*/ 5114927 w 12192000"/>
              <a:gd name="connsiteY71" fmla="*/ 1847827 h 2240205"/>
              <a:gd name="connsiteX72" fmla="*/ 5108970 w 12192000"/>
              <a:gd name="connsiteY72" fmla="*/ 1847935 h 2240205"/>
              <a:gd name="connsiteX73" fmla="*/ 5067961 w 12192000"/>
              <a:gd name="connsiteY73" fmla="*/ 1845917 h 2240205"/>
              <a:gd name="connsiteX74" fmla="*/ 5007075 w 12192000"/>
              <a:gd name="connsiteY74" fmla="*/ 1838626 h 2240205"/>
              <a:gd name="connsiteX75" fmla="*/ 4944087 w 12192000"/>
              <a:gd name="connsiteY75" fmla="*/ 1823332 h 2240205"/>
              <a:gd name="connsiteX76" fmla="*/ 4907662 w 12192000"/>
              <a:gd name="connsiteY76" fmla="*/ 1816900 h 2240205"/>
              <a:gd name="connsiteX77" fmla="*/ 4882386 w 12192000"/>
              <a:gd name="connsiteY77" fmla="*/ 1809844 h 2240205"/>
              <a:gd name="connsiteX78" fmla="*/ 4811440 w 12192000"/>
              <a:gd name="connsiteY78" fmla="*/ 1804655 h 2240205"/>
              <a:gd name="connsiteX79" fmla="*/ 4691075 w 12192000"/>
              <a:gd name="connsiteY79" fmla="*/ 1801389 h 2240205"/>
              <a:gd name="connsiteX80" fmla="*/ 4640313 w 12192000"/>
              <a:gd name="connsiteY80" fmla="*/ 1784307 h 2240205"/>
              <a:gd name="connsiteX81" fmla="*/ 4536503 w 12192000"/>
              <a:gd name="connsiteY81" fmla="*/ 1785334 h 2240205"/>
              <a:gd name="connsiteX82" fmla="*/ 4513724 w 12192000"/>
              <a:gd name="connsiteY82" fmla="*/ 1791996 h 2240205"/>
              <a:gd name="connsiteX83" fmla="*/ 4459810 w 12192000"/>
              <a:gd name="connsiteY83" fmla="*/ 1797886 h 2240205"/>
              <a:gd name="connsiteX84" fmla="*/ 4379064 w 12192000"/>
              <a:gd name="connsiteY84" fmla="*/ 1817177 h 2240205"/>
              <a:gd name="connsiteX85" fmla="*/ 4290981 w 12192000"/>
              <a:gd name="connsiteY85" fmla="*/ 1839677 h 2240205"/>
              <a:gd name="connsiteX86" fmla="*/ 4238372 w 12192000"/>
              <a:gd name="connsiteY86" fmla="*/ 1851480 h 2240205"/>
              <a:gd name="connsiteX87" fmla="*/ 4232517 w 12192000"/>
              <a:gd name="connsiteY87" fmla="*/ 1852567 h 2240205"/>
              <a:gd name="connsiteX88" fmla="*/ 4191732 w 12192000"/>
              <a:gd name="connsiteY88" fmla="*/ 1857328 h 2240205"/>
              <a:gd name="connsiteX89" fmla="*/ 4065532 w 12192000"/>
              <a:gd name="connsiteY89" fmla="*/ 1855477 h 2240205"/>
              <a:gd name="connsiteX90" fmla="*/ 4028460 w 12192000"/>
              <a:gd name="connsiteY90" fmla="*/ 1855137 h 2240205"/>
              <a:gd name="connsiteX91" fmla="*/ 4002267 w 12192000"/>
              <a:gd name="connsiteY91" fmla="*/ 1852352 h 2240205"/>
              <a:gd name="connsiteX92" fmla="*/ 3931396 w 12192000"/>
              <a:gd name="connsiteY92" fmla="*/ 1858915 h 2240205"/>
              <a:gd name="connsiteX93" fmla="*/ 3812162 w 12192000"/>
              <a:gd name="connsiteY93" fmla="*/ 1875501 h 2240205"/>
              <a:gd name="connsiteX94" fmla="*/ 3758105 w 12192000"/>
              <a:gd name="connsiteY94" fmla="*/ 1871856 h 2240205"/>
              <a:gd name="connsiteX95" fmla="*/ 3567259 w 12192000"/>
              <a:gd name="connsiteY95" fmla="*/ 1893482 h 2240205"/>
              <a:gd name="connsiteX96" fmla="*/ 3405770 w 12192000"/>
              <a:gd name="connsiteY96" fmla="*/ 1904591 h 2240205"/>
              <a:gd name="connsiteX97" fmla="*/ 3280097 w 12192000"/>
              <a:gd name="connsiteY97" fmla="*/ 1919610 h 2240205"/>
              <a:gd name="connsiteX98" fmla="*/ 3009910 w 12192000"/>
              <a:gd name="connsiteY98" fmla="*/ 1957866 h 2240205"/>
              <a:gd name="connsiteX99" fmla="*/ 2995934 w 12192000"/>
              <a:gd name="connsiteY99" fmla="*/ 1967085 h 2240205"/>
              <a:gd name="connsiteX100" fmla="*/ 2942858 w 12192000"/>
              <a:gd name="connsiteY100" fmla="*/ 1981367 h 2240205"/>
              <a:gd name="connsiteX101" fmla="*/ 2875436 w 12192000"/>
              <a:gd name="connsiteY101" fmla="*/ 1996977 h 2240205"/>
              <a:gd name="connsiteX102" fmla="*/ 2874892 w 12192000"/>
              <a:gd name="connsiteY102" fmla="*/ 1996085 h 2240205"/>
              <a:gd name="connsiteX103" fmla="*/ 2843662 w 12192000"/>
              <a:gd name="connsiteY103" fmla="*/ 1992498 h 2240205"/>
              <a:gd name="connsiteX104" fmla="*/ 2718916 w 12192000"/>
              <a:gd name="connsiteY104" fmla="*/ 1990867 h 2240205"/>
              <a:gd name="connsiteX105" fmla="*/ 2713522 w 12192000"/>
              <a:gd name="connsiteY105" fmla="*/ 1990173 h 2240205"/>
              <a:gd name="connsiteX106" fmla="*/ 2476147 w 12192000"/>
              <a:gd name="connsiteY106" fmla="*/ 1998305 h 2240205"/>
              <a:gd name="connsiteX107" fmla="*/ 2373568 w 12192000"/>
              <a:gd name="connsiteY107" fmla="*/ 2003219 h 2240205"/>
              <a:gd name="connsiteX108" fmla="*/ 2287219 w 12192000"/>
              <a:gd name="connsiteY108" fmla="*/ 1998750 h 2240205"/>
              <a:gd name="connsiteX109" fmla="*/ 2243069 w 12192000"/>
              <a:gd name="connsiteY109" fmla="*/ 2005321 h 2240205"/>
              <a:gd name="connsiteX110" fmla="*/ 2164831 w 12192000"/>
              <a:gd name="connsiteY110" fmla="*/ 2010143 h 2240205"/>
              <a:gd name="connsiteX111" fmla="*/ 2085228 w 12192000"/>
              <a:gd name="connsiteY111" fmla="*/ 2046431 h 2240205"/>
              <a:gd name="connsiteX112" fmla="*/ 2058061 w 12192000"/>
              <a:gd name="connsiteY112" fmla="*/ 2047942 h 2240205"/>
              <a:gd name="connsiteX113" fmla="*/ 2042244 w 12192000"/>
              <a:gd name="connsiteY113" fmla="*/ 2055560 h 2240205"/>
              <a:gd name="connsiteX114" fmla="*/ 1877728 w 12192000"/>
              <a:gd name="connsiteY114" fmla="*/ 2101004 h 2240205"/>
              <a:gd name="connsiteX115" fmla="*/ 1759056 w 12192000"/>
              <a:gd name="connsiteY115" fmla="*/ 2125608 h 2240205"/>
              <a:gd name="connsiteX116" fmla="*/ 1637948 w 12192000"/>
              <a:gd name="connsiteY116" fmla="*/ 2172597 h 2240205"/>
              <a:gd name="connsiteX117" fmla="*/ 1434549 w 12192000"/>
              <a:gd name="connsiteY117" fmla="*/ 2234522 h 2240205"/>
              <a:gd name="connsiteX118" fmla="*/ 1370962 w 12192000"/>
              <a:gd name="connsiteY118" fmla="*/ 2237474 h 2240205"/>
              <a:gd name="connsiteX119" fmla="*/ 1356367 w 12192000"/>
              <a:gd name="connsiteY119" fmla="*/ 2235089 h 2240205"/>
              <a:gd name="connsiteX120" fmla="*/ 1279765 w 12192000"/>
              <a:gd name="connsiteY120" fmla="*/ 2229639 h 2240205"/>
              <a:gd name="connsiteX121" fmla="*/ 1195347 w 12192000"/>
              <a:gd name="connsiteY121" fmla="*/ 2212354 h 2240205"/>
              <a:gd name="connsiteX122" fmla="*/ 970251 w 12192000"/>
              <a:gd name="connsiteY122" fmla="*/ 2221029 h 2240205"/>
              <a:gd name="connsiteX123" fmla="*/ 812914 w 12192000"/>
              <a:gd name="connsiteY123" fmla="*/ 2210095 h 2240205"/>
              <a:gd name="connsiteX124" fmla="*/ 776382 w 12192000"/>
              <a:gd name="connsiteY124" fmla="*/ 2204512 h 2240205"/>
              <a:gd name="connsiteX125" fmla="*/ 597225 w 12192000"/>
              <a:gd name="connsiteY125" fmla="*/ 2180999 h 2240205"/>
              <a:gd name="connsiteX126" fmla="*/ 520671 w 12192000"/>
              <a:gd name="connsiteY126" fmla="*/ 2180980 h 2240205"/>
              <a:gd name="connsiteX127" fmla="*/ 515024 w 12192000"/>
              <a:gd name="connsiteY127" fmla="*/ 2179258 h 2240205"/>
              <a:gd name="connsiteX128" fmla="*/ 413835 w 12192000"/>
              <a:gd name="connsiteY128" fmla="*/ 2156783 h 2240205"/>
              <a:gd name="connsiteX129" fmla="*/ 376513 w 12192000"/>
              <a:gd name="connsiteY129" fmla="*/ 2154014 h 2240205"/>
              <a:gd name="connsiteX130" fmla="*/ 273386 w 12192000"/>
              <a:gd name="connsiteY130" fmla="*/ 2142551 h 2240205"/>
              <a:gd name="connsiteX131" fmla="*/ 77641 w 12192000"/>
              <a:gd name="connsiteY131" fmla="*/ 2126835 h 2240205"/>
              <a:gd name="connsiteX132" fmla="*/ 37645 w 12192000"/>
              <a:gd name="connsiteY132" fmla="*/ 2115401 h 2240205"/>
              <a:gd name="connsiteX133" fmla="*/ 4572 w 12192000"/>
              <a:gd name="connsiteY133" fmla="*/ 2111091 h 2240205"/>
              <a:gd name="connsiteX134" fmla="*/ 0 w 12192000"/>
              <a:gd name="connsiteY134" fmla="*/ 2110468 h 2240205"/>
              <a:gd name="connsiteX135" fmla="*/ 0 w 12192000"/>
              <a:gd name="connsiteY13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44189 w 12192000"/>
              <a:gd name="connsiteY20" fmla="*/ 938966 h 2240205"/>
              <a:gd name="connsiteX21" fmla="*/ 9500499 w 12192000"/>
              <a:gd name="connsiteY21" fmla="*/ 954680 h 2240205"/>
              <a:gd name="connsiteX22" fmla="*/ 9410017 w 12192000"/>
              <a:gd name="connsiteY22" fmla="*/ 993931 h 2240205"/>
              <a:gd name="connsiteX23" fmla="*/ 9392919 w 12192000"/>
              <a:gd name="connsiteY23" fmla="*/ 994656 h 2240205"/>
              <a:gd name="connsiteX24" fmla="*/ 9268019 w 12192000"/>
              <a:gd name="connsiteY24" fmla="*/ 1007442 h 2240205"/>
              <a:gd name="connsiteX25" fmla="*/ 9188177 w 12192000"/>
              <a:gd name="connsiteY25" fmla="*/ 1035474 h 2240205"/>
              <a:gd name="connsiteX26" fmla="*/ 9155969 w 12192000"/>
              <a:gd name="connsiteY26" fmla="*/ 1046804 h 2240205"/>
              <a:gd name="connsiteX27" fmla="*/ 9133985 w 12192000"/>
              <a:gd name="connsiteY27" fmla="*/ 1046450 h 2240205"/>
              <a:gd name="connsiteX28" fmla="*/ 9003462 w 12192000"/>
              <a:gd name="connsiteY28" fmla="*/ 1042406 h 2240205"/>
              <a:gd name="connsiteX29" fmla="*/ 8968445 w 12192000"/>
              <a:gd name="connsiteY29" fmla="*/ 1052169 h 2240205"/>
              <a:gd name="connsiteX30" fmla="*/ 8886001 w 12192000"/>
              <a:gd name="connsiteY30" fmla="*/ 1067468 h 2240205"/>
              <a:gd name="connsiteX31" fmla="*/ 8838610 w 12192000"/>
              <a:gd name="connsiteY31" fmla="*/ 1075091 h 2240205"/>
              <a:gd name="connsiteX32" fmla="*/ 8665605 w 12192000"/>
              <a:gd name="connsiteY32" fmla="*/ 1110791 h 2240205"/>
              <a:gd name="connsiteX33" fmla="*/ 8584946 w 12192000"/>
              <a:gd name="connsiteY33" fmla="*/ 1135226 h 2240205"/>
              <a:gd name="connsiteX34" fmla="*/ 8419755 w 12192000"/>
              <a:gd name="connsiteY34" fmla="*/ 1216260 h 2240205"/>
              <a:gd name="connsiteX35" fmla="*/ 8411626 w 12192000"/>
              <a:gd name="connsiteY35" fmla="*/ 1214397 h 2240205"/>
              <a:gd name="connsiteX36" fmla="*/ 8363469 w 12192000"/>
              <a:gd name="connsiteY36" fmla="*/ 1246658 h 2240205"/>
              <a:gd name="connsiteX37" fmla="*/ 8275497 w 12192000"/>
              <a:gd name="connsiteY37" fmla="*/ 1264396 h 2240205"/>
              <a:gd name="connsiteX38" fmla="*/ 8074238 w 12192000"/>
              <a:gd name="connsiteY38" fmla="*/ 1301895 h 2240205"/>
              <a:gd name="connsiteX39" fmla="*/ 7902328 w 12192000"/>
              <a:gd name="connsiteY39" fmla="*/ 1345865 h 2240205"/>
              <a:gd name="connsiteX40" fmla="*/ 7840612 w 12192000"/>
              <a:gd name="connsiteY40" fmla="*/ 1369373 h 2240205"/>
              <a:gd name="connsiteX41" fmla="*/ 7786819 w 12192000"/>
              <a:gd name="connsiteY41" fmla="*/ 1378970 h 2240205"/>
              <a:gd name="connsiteX42" fmla="*/ 7548172 w 12192000"/>
              <a:gd name="connsiteY42" fmla="*/ 1417460 h 2240205"/>
              <a:gd name="connsiteX43" fmla="*/ 7483437 w 12192000"/>
              <a:gd name="connsiteY43" fmla="*/ 1478152 h 2240205"/>
              <a:gd name="connsiteX44" fmla="*/ 7377870 w 12192000"/>
              <a:gd name="connsiteY44" fmla="*/ 1523319 h 2240205"/>
              <a:gd name="connsiteX45" fmla="*/ 7230737 w 12192000"/>
              <a:gd name="connsiteY45" fmla="*/ 1562633 h 2240205"/>
              <a:gd name="connsiteX46" fmla="*/ 7224458 w 12192000"/>
              <a:gd name="connsiteY46" fmla="*/ 1573008 h 2240205"/>
              <a:gd name="connsiteX47" fmla="*/ 7183121 w 12192000"/>
              <a:gd name="connsiteY47" fmla="*/ 1595162 h 2240205"/>
              <a:gd name="connsiteX48" fmla="*/ 7164601 w 12192000"/>
              <a:gd name="connsiteY48" fmla="*/ 1606490 h 2240205"/>
              <a:gd name="connsiteX49" fmla="*/ 6900177 w 12192000"/>
              <a:gd name="connsiteY49" fmla="*/ 1636016 h 2240205"/>
              <a:gd name="connsiteX50" fmla="*/ 6795372 w 12192000"/>
              <a:gd name="connsiteY50" fmla="*/ 1644845 h 2240205"/>
              <a:gd name="connsiteX51" fmla="*/ 6692251 w 12192000"/>
              <a:gd name="connsiteY51" fmla="*/ 1656357 h 2240205"/>
              <a:gd name="connsiteX52" fmla="*/ 6655235 w 12192000"/>
              <a:gd name="connsiteY52" fmla="*/ 1661869 h 2240205"/>
              <a:gd name="connsiteX53" fmla="*/ 6554894 w 12192000"/>
              <a:gd name="connsiteY53" fmla="*/ 1664428 h 2240205"/>
              <a:gd name="connsiteX54" fmla="*/ 6516595 w 12192000"/>
              <a:gd name="connsiteY54" fmla="*/ 1667475 h 2240205"/>
              <a:gd name="connsiteX55" fmla="*/ 6508541 w 12192000"/>
              <a:gd name="connsiteY55" fmla="*/ 1668757 h 2240205"/>
              <a:gd name="connsiteX56" fmla="*/ 6471012 w 12192000"/>
              <a:gd name="connsiteY56" fmla="*/ 1678604 h 2240205"/>
              <a:gd name="connsiteX57" fmla="*/ 6364035 w 12192000"/>
              <a:gd name="connsiteY57" fmla="*/ 1667683 h 2240205"/>
              <a:gd name="connsiteX58" fmla="*/ 6243319 w 12192000"/>
              <a:gd name="connsiteY58" fmla="*/ 1695560 h 2240205"/>
              <a:gd name="connsiteX59" fmla="*/ 6098321 w 12192000"/>
              <a:gd name="connsiteY59" fmla="*/ 1721646 h 2240205"/>
              <a:gd name="connsiteX60" fmla="*/ 5880652 w 12192000"/>
              <a:gd name="connsiteY60" fmla="*/ 1779643 h 2240205"/>
              <a:gd name="connsiteX61" fmla="*/ 5785959 w 12192000"/>
              <a:gd name="connsiteY61" fmla="*/ 1775307 h 2240205"/>
              <a:gd name="connsiteX62" fmla="*/ 5643534 w 12192000"/>
              <a:gd name="connsiteY62" fmla="*/ 1802919 h 2240205"/>
              <a:gd name="connsiteX63" fmla="*/ 5518799 w 12192000"/>
              <a:gd name="connsiteY63" fmla="*/ 1818312 h 2240205"/>
              <a:gd name="connsiteX64" fmla="*/ 5505014 w 12192000"/>
              <a:gd name="connsiteY64" fmla="*/ 1819259 h 2240205"/>
              <a:gd name="connsiteX65" fmla="*/ 5453307 w 12192000"/>
              <a:gd name="connsiteY65" fmla="*/ 1815450 h 2240205"/>
              <a:gd name="connsiteX66" fmla="*/ 5221533 w 12192000"/>
              <a:gd name="connsiteY66" fmla="*/ 1846950 h 2240205"/>
              <a:gd name="connsiteX67" fmla="*/ 5149802 w 12192000"/>
              <a:gd name="connsiteY67" fmla="*/ 1844846 h 2240205"/>
              <a:gd name="connsiteX68" fmla="*/ 5114927 w 12192000"/>
              <a:gd name="connsiteY68" fmla="*/ 1847827 h 2240205"/>
              <a:gd name="connsiteX69" fmla="*/ 5108970 w 12192000"/>
              <a:gd name="connsiteY69" fmla="*/ 1847935 h 2240205"/>
              <a:gd name="connsiteX70" fmla="*/ 5067961 w 12192000"/>
              <a:gd name="connsiteY70" fmla="*/ 1845917 h 2240205"/>
              <a:gd name="connsiteX71" fmla="*/ 5007075 w 12192000"/>
              <a:gd name="connsiteY71" fmla="*/ 1838626 h 2240205"/>
              <a:gd name="connsiteX72" fmla="*/ 4944087 w 12192000"/>
              <a:gd name="connsiteY72" fmla="*/ 1823332 h 2240205"/>
              <a:gd name="connsiteX73" fmla="*/ 4907662 w 12192000"/>
              <a:gd name="connsiteY73" fmla="*/ 1816900 h 2240205"/>
              <a:gd name="connsiteX74" fmla="*/ 4882386 w 12192000"/>
              <a:gd name="connsiteY74" fmla="*/ 1809844 h 2240205"/>
              <a:gd name="connsiteX75" fmla="*/ 4811440 w 12192000"/>
              <a:gd name="connsiteY75" fmla="*/ 1804655 h 2240205"/>
              <a:gd name="connsiteX76" fmla="*/ 4691075 w 12192000"/>
              <a:gd name="connsiteY76" fmla="*/ 1801389 h 2240205"/>
              <a:gd name="connsiteX77" fmla="*/ 4640313 w 12192000"/>
              <a:gd name="connsiteY77" fmla="*/ 1784307 h 2240205"/>
              <a:gd name="connsiteX78" fmla="*/ 4536503 w 12192000"/>
              <a:gd name="connsiteY78" fmla="*/ 1785334 h 2240205"/>
              <a:gd name="connsiteX79" fmla="*/ 4513724 w 12192000"/>
              <a:gd name="connsiteY79" fmla="*/ 1791996 h 2240205"/>
              <a:gd name="connsiteX80" fmla="*/ 4459810 w 12192000"/>
              <a:gd name="connsiteY80" fmla="*/ 1797886 h 2240205"/>
              <a:gd name="connsiteX81" fmla="*/ 4379064 w 12192000"/>
              <a:gd name="connsiteY81" fmla="*/ 1817177 h 2240205"/>
              <a:gd name="connsiteX82" fmla="*/ 4290981 w 12192000"/>
              <a:gd name="connsiteY82" fmla="*/ 1839677 h 2240205"/>
              <a:gd name="connsiteX83" fmla="*/ 4238372 w 12192000"/>
              <a:gd name="connsiteY83" fmla="*/ 1851480 h 2240205"/>
              <a:gd name="connsiteX84" fmla="*/ 4232517 w 12192000"/>
              <a:gd name="connsiteY84" fmla="*/ 1852567 h 2240205"/>
              <a:gd name="connsiteX85" fmla="*/ 4191732 w 12192000"/>
              <a:gd name="connsiteY85" fmla="*/ 1857328 h 2240205"/>
              <a:gd name="connsiteX86" fmla="*/ 4065532 w 12192000"/>
              <a:gd name="connsiteY86" fmla="*/ 1855477 h 2240205"/>
              <a:gd name="connsiteX87" fmla="*/ 4028460 w 12192000"/>
              <a:gd name="connsiteY87" fmla="*/ 1855137 h 2240205"/>
              <a:gd name="connsiteX88" fmla="*/ 4002267 w 12192000"/>
              <a:gd name="connsiteY88" fmla="*/ 1852352 h 2240205"/>
              <a:gd name="connsiteX89" fmla="*/ 3931396 w 12192000"/>
              <a:gd name="connsiteY89" fmla="*/ 1858915 h 2240205"/>
              <a:gd name="connsiteX90" fmla="*/ 3812162 w 12192000"/>
              <a:gd name="connsiteY90" fmla="*/ 1875501 h 2240205"/>
              <a:gd name="connsiteX91" fmla="*/ 3758105 w 12192000"/>
              <a:gd name="connsiteY91" fmla="*/ 1871856 h 2240205"/>
              <a:gd name="connsiteX92" fmla="*/ 3567259 w 12192000"/>
              <a:gd name="connsiteY92" fmla="*/ 1893482 h 2240205"/>
              <a:gd name="connsiteX93" fmla="*/ 3405770 w 12192000"/>
              <a:gd name="connsiteY93" fmla="*/ 1904591 h 2240205"/>
              <a:gd name="connsiteX94" fmla="*/ 3280097 w 12192000"/>
              <a:gd name="connsiteY94" fmla="*/ 1919610 h 2240205"/>
              <a:gd name="connsiteX95" fmla="*/ 3009910 w 12192000"/>
              <a:gd name="connsiteY95" fmla="*/ 1957866 h 2240205"/>
              <a:gd name="connsiteX96" fmla="*/ 2995934 w 12192000"/>
              <a:gd name="connsiteY96" fmla="*/ 1967085 h 2240205"/>
              <a:gd name="connsiteX97" fmla="*/ 2942858 w 12192000"/>
              <a:gd name="connsiteY97" fmla="*/ 1981367 h 2240205"/>
              <a:gd name="connsiteX98" fmla="*/ 2875436 w 12192000"/>
              <a:gd name="connsiteY98" fmla="*/ 1996977 h 2240205"/>
              <a:gd name="connsiteX99" fmla="*/ 2874892 w 12192000"/>
              <a:gd name="connsiteY99" fmla="*/ 1996085 h 2240205"/>
              <a:gd name="connsiteX100" fmla="*/ 2843662 w 12192000"/>
              <a:gd name="connsiteY100" fmla="*/ 1992498 h 2240205"/>
              <a:gd name="connsiteX101" fmla="*/ 2718916 w 12192000"/>
              <a:gd name="connsiteY101" fmla="*/ 1990867 h 2240205"/>
              <a:gd name="connsiteX102" fmla="*/ 2713522 w 12192000"/>
              <a:gd name="connsiteY102" fmla="*/ 1990173 h 2240205"/>
              <a:gd name="connsiteX103" fmla="*/ 2476147 w 12192000"/>
              <a:gd name="connsiteY103" fmla="*/ 1998305 h 2240205"/>
              <a:gd name="connsiteX104" fmla="*/ 2373568 w 12192000"/>
              <a:gd name="connsiteY104" fmla="*/ 2003219 h 2240205"/>
              <a:gd name="connsiteX105" fmla="*/ 2287219 w 12192000"/>
              <a:gd name="connsiteY105" fmla="*/ 1998750 h 2240205"/>
              <a:gd name="connsiteX106" fmla="*/ 2243069 w 12192000"/>
              <a:gd name="connsiteY106" fmla="*/ 2005321 h 2240205"/>
              <a:gd name="connsiteX107" fmla="*/ 2164831 w 12192000"/>
              <a:gd name="connsiteY107" fmla="*/ 2010143 h 2240205"/>
              <a:gd name="connsiteX108" fmla="*/ 2085228 w 12192000"/>
              <a:gd name="connsiteY108" fmla="*/ 2046431 h 2240205"/>
              <a:gd name="connsiteX109" fmla="*/ 2058061 w 12192000"/>
              <a:gd name="connsiteY109" fmla="*/ 2047942 h 2240205"/>
              <a:gd name="connsiteX110" fmla="*/ 2042244 w 12192000"/>
              <a:gd name="connsiteY110" fmla="*/ 2055560 h 2240205"/>
              <a:gd name="connsiteX111" fmla="*/ 1877728 w 12192000"/>
              <a:gd name="connsiteY111" fmla="*/ 2101004 h 2240205"/>
              <a:gd name="connsiteX112" fmla="*/ 1759056 w 12192000"/>
              <a:gd name="connsiteY112" fmla="*/ 2125608 h 2240205"/>
              <a:gd name="connsiteX113" fmla="*/ 1637948 w 12192000"/>
              <a:gd name="connsiteY113" fmla="*/ 2172597 h 2240205"/>
              <a:gd name="connsiteX114" fmla="*/ 1434549 w 12192000"/>
              <a:gd name="connsiteY114" fmla="*/ 2234522 h 2240205"/>
              <a:gd name="connsiteX115" fmla="*/ 1370962 w 12192000"/>
              <a:gd name="connsiteY115" fmla="*/ 2237474 h 2240205"/>
              <a:gd name="connsiteX116" fmla="*/ 1356367 w 12192000"/>
              <a:gd name="connsiteY116" fmla="*/ 2235089 h 2240205"/>
              <a:gd name="connsiteX117" fmla="*/ 1279765 w 12192000"/>
              <a:gd name="connsiteY117" fmla="*/ 2229639 h 2240205"/>
              <a:gd name="connsiteX118" fmla="*/ 1195347 w 12192000"/>
              <a:gd name="connsiteY118" fmla="*/ 2212354 h 2240205"/>
              <a:gd name="connsiteX119" fmla="*/ 970251 w 12192000"/>
              <a:gd name="connsiteY119" fmla="*/ 2221029 h 2240205"/>
              <a:gd name="connsiteX120" fmla="*/ 812914 w 12192000"/>
              <a:gd name="connsiteY120" fmla="*/ 2210095 h 2240205"/>
              <a:gd name="connsiteX121" fmla="*/ 776382 w 12192000"/>
              <a:gd name="connsiteY121" fmla="*/ 2204512 h 2240205"/>
              <a:gd name="connsiteX122" fmla="*/ 597225 w 12192000"/>
              <a:gd name="connsiteY122" fmla="*/ 2180999 h 2240205"/>
              <a:gd name="connsiteX123" fmla="*/ 520671 w 12192000"/>
              <a:gd name="connsiteY123" fmla="*/ 2180980 h 2240205"/>
              <a:gd name="connsiteX124" fmla="*/ 515024 w 12192000"/>
              <a:gd name="connsiteY124" fmla="*/ 2179258 h 2240205"/>
              <a:gd name="connsiteX125" fmla="*/ 413835 w 12192000"/>
              <a:gd name="connsiteY125" fmla="*/ 2156783 h 2240205"/>
              <a:gd name="connsiteX126" fmla="*/ 376513 w 12192000"/>
              <a:gd name="connsiteY126" fmla="*/ 2154014 h 2240205"/>
              <a:gd name="connsiteX127" fmla="*/ 273386 w 12192000"/>
              <a:gd name="connsiteY127" fmla="*/ 2142551 h 2240205"/>
              <a:gd name="connsiteX128" fmla="*/ 77641 w 12192000"/>
              <a:gd name="connsiteY128" fmla="*/ 2126835 h 2240205"/>
              <a:gd name="connsiteX129" fmla="*/ 37645 w 12192000"/>
              <a:gd name="connsiteY129" fmla="*/ 2115401 h 2240205"/>
              <a:gd name="connsiteX130" fmla="*/ 4572 w 12192000"/>
              <a:gd name="connsiteY130" fmla="*/ 2111091 h 2240205"/>
              <a:gd name="connsiteX131" fmla="*/ 0 w 12192000"/>
              <a:gd name="connsiteY131" fmla="*/ 2110468 h 2240205"/>
              <a:gd name="connsiteX132" fmla="*/ 0 w 12192000"/>
              <a:gd name="connsiteY132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46594 w 12192000"/>
              <a:gd name="connsiteY9" fmla="*/ 765069 h 2240205"/>
              <a:gd name="connsiteX10" fmla="*/ 10739478 w 12192000"/>
              <a:gd name="connsiteY10" fmla="*/ 776841 h 2240205"/>
              <a:gd name="connsiteX11" fmla="*/ 10458762 w 12192000"/>
              <a:gd name="connsiteY11" fmla="*/ 755400 h 2240205"/>
              <a:gd name="connsiteX12" fmla="*/ 10211200 w 12192000"/>
              <a:gd name="connsiteY12" fmla="*/ 767513 h 2240205"/>
              <a:gd name="connsiteX13" fmla="*/ 10167995 w 12192000"/>
              <a:gd name="connsiteY13" fmla="*/ 760843 h 2240205"/>
              <a:gd name="connsiteX14" fmla="*/ 9997044 w 12192000"/>
              <a:gd name="connsiteY14" fmla="*/ 780129 h 2240205"/>
              <a:gd name="connsiteX15" fmla="*/ 9943887 w 12192000"/>
              <a:gd name="connsiteY15" fmla="*/ 804141 h 2240205"/>
              <a:gd name="connsiteX16" fmla="*/ 9918248 w 12192000"/>
              <a:gd name="connsiteY16" fmla="*/ 816628 h 2240205"/>
              <a:gd name="connsiteX17" fmla="*/ 9767091 w 12192000"/>
              <a:gd name="connsiteY17" fmla="*/ 870550 h 2240205"/>
              <a:gd name="connsiteX18" fmla="*/ 9683005 w 12192000"/>
              <a:gd name="connsiteY18" fmla="*/ 894128 h 2240205"/>
              <a:gd name="connsiteX19" fmla="*/ 9500499 w 12192000"/>
              <a:gd name="connsiteY19" fmla="*/ 954680 h 2240205"/>
              <a:gd name="connsiteX20" fmla="*/ 9410017 w 12192000"/>
              <a:gd name="connsiteY20" fmla="*/ 993931 h 2240205"/>
              <a:gd name="connsiteX21" fmla="*/ 9392919 w 12192000"/>
              <a:gd name="connsiteY21" fmla="*/ 994656 h 2240205"/>
              <a:gd name="connsiteX22" fmla="*/ 9268019 w 12192000"/>
              <a:gd name="connsiteY22" fmla="*/ 1007442 h 2240205"/>
              <a:gd name="connsiteX23" fmla="*/ 9188177 w 12192000"/>
              <a:gd name="connsiteY23" fmla="*/ 1035474 h 2240205"/>
              <a:gd name="connsiteX24" fmla="*/ 9155969 w 12192000"/>
              <a:gd name="connsiteY24" fmla="*/ 1046804 h 2240205"/>
              <a:gd name="connsiteX25" fmla="*/ 9133985 w 12192000"/>
              <a:gd name="connsiteY25" fmla="*/ 1046450 h 2240205"/>
              <a:gd name="connsiteX26" fmla="*/ 9003462 w 12192000"/>
              <a:gd name="connsiteY26" fmla="*/ 1042406 h 2240205"/>
              <a:gd name="connsiteX27" fmla="*/ 8968445 w 12192000"/>
              <a:gd name="connsiteY27" fmla="*/ 1052169 h 2240205"/>
              <a:gd name="connsiteX28" fmla="*/ 8886001 w 12192000"/>
              <a:gd name="connsiteY28" fmla="*/ 1067468 h 2240205"/>
              <a:gd name="connsiteX29" fmla="*/ 8838610 w 12192000"/>
              <a:gd name="connsiteY29" fmla="*/ 1075091 h 2240205"/>
              <a:gd name="connsiteX30" fmla="*/ 8665605 w 12192000"/>
              <a:gd name="connsiteY30" fmla="*/ 1110791 h 2240205"/>
              <a:gd name="connsiteX31" fmla="*/ 8584946 w 12192000"/>
              <a:gd name="connsiteY31" fmla="*/ 1135226 h 2240205"/>
              <a:gd name="connsiteX32" fmla="*/ 8419755 w 12192000"/>
              <a:gd name="connsiteY32" fmla="*/ 1216260 h 2240205"/>
              <a:gd name="connsiteX33" fmla="*/ 8411626 w 12192000"/>
              <a:gd name="connsiteY33" fmla="*/ 1214397 h 2240205"/>
              <a:gd name="connsiteX34" fmla="*/ 8363469 w 12192000"/>
              <a:gd name="connsiteY34" fmla="*/ 1246658 h 2240205"/>
              <a:gd name="connsiteX35" fmla="*/ 8275497 w 12192000"/>
              <a:gd name="connsiteY35" fmla="*/ 1264396 h 2240205"/>
              <a:gd name="connsiteX36" fmla="*/ 8074238 w 12192000"/>
              <a:gd name="connsiteY36" fmla="*/ 1301895 h 2240205"/>
              <a:gd name="connsiteX37" fmla="*/ 7902328 w 12192000"/>
              <a:gd name="connsiteY37" fmla="*/ 1345865 h 2240205"/>
              <a:gd name="connsiteX38" fmla="*/ 7840612 w 12192000"/>
              <a:gd name="connsiteY38" fmla="*/ 1369373 h 2240205"/>
              <a:gd name="connsiteX39" fmla="*/ 7786819 w 12192000"/>
              <a:gd name="connsiteY39" fmla="*/ 1378970 h 2240205"/>
              <a:gd name="connsiteX40" fmla="*/ 7548172 w 12192000"/>
              <a:gd name="connsiteY40" fmla="*/ 1417460 h 2240205"/>
              <a:gd name="connsiteX41" fmla="*/ 7483437 w 12192000"/>
              <a:gd name="connsiteY41" fmla="*/ 1478152 h 2240205"/>
              <a:gd name="connsiteX42" fmla="*/ 7377870 w 12192000"/>
              <a:gd name="connsiteY42" fmla="*/ 1523319 h 2240205"/>
              <a:gd name="connsiteX43" fmla="*/ 7230737 w 12192000"/>
              <a:gd name="connsiteY43" fmla="*/ 1562633 h 2240205"/>
              <a:gd name="connsiteX44" fmla="*/ 7224458 w 12192000"/>
              <a:gd name="connsiteY44" fmla="*/ 1573008 h 2240205"/>
              <a:gd name="connsiteX45" fmla="*/ 7183121 w 12192000"/>
              <a:gd name="connsiteY45" fmla="*/ 1595162 h 2240205"/>
              <a:gd name="connsiteX46" fmla="*/ 7164601 w 12192000"/>
              <a:gd name="connsiteY46" fmla="*/ 1606490 h 2240205"/>
              <a:gd name="connsiteX47" fmla="*/ 6900177 w 12192000"/>
              <a:gd name="connsiteY47" fmla="*/ 1636016 h 2240205"/>
              <a:gd name="connsiteX48" fmla="*/ 6795372 w 12192000"/>
              <a:gd name="connsiteY48" fmla="*/ 1644845 h 2240205"/>
              <a:gd name="connsiteX49" fmla="*/ 6692251 w 12192000"/>
              <a:gd name="connsiteY49" fmla="*/ 1656357 h 2240205"/>
              <a:gd name="connsiteX50" fmla="*/ 6655235 w 12192000"/>
              <a:gd name="connsiteY50" fmla="*/ 1661869 h 2240205"/>
              <a:gd name="connsiteX51" fmla="*/ 6554894 w 12192000"/>
              <a:gd name="connsiteY51" fmla="*/ 1664428 h 2240205"/>
              <a:gd name="connsiteX52" fmla="*/ 6516595 w 12192000"/>
              <a:gd name="connsiteY52" fmla="*/ 1667475 h 2240205"/>
              <a:gd name="connsiteX53" fmla="*/ 6508541 w 12192000"/>
              <a:gd name="connsiteY53" fmla="*/ 1668757 h 2240205"/>
              <a:gd name="connsiteX54" fmla="*/ 6471012 w 12192000"/>
              <a:gd name="connsiteY54" fmla="*/ 1678604 h 2240205"/>
              <a:gd name="connsiteX55" fmla="*/ 6364035 w 12192000"/>
              <a:gd name="connsiteY55" fmla="*/ 1667683 h 2240205"/>
              <a:gd name="connsiteX56" fmla="*/ 6243319 w 12192000"/>
              <a:gd name="connsiteY56" fmla="*/ 1695560 h 2240205"/>
              <a:gd name="connsiteX57" fmla="*/ 6098321 w 12192000"/>
              <a:gd name="connsiteY57" fmla="*/ 1721646 h 2240205"/>
              <a:gd name="connsiteX58" fmla="*/ 5880652 w 12192000"/>
              <a:gd name="connsiteY58" fmla="*/ 1779643 h 2240205"/>
              <a:gd name="connsiteX59" fmla="*/ 5785959 w 12192000"/>
              <a:gd name="connsiteY59" fmla="*/ 1775307 h 2240205"/>
              <a:gd name="connsiteX60" fmla="*/ 5643534 w 12192000"/>
              <a:gd name="connsiteY60" fmla="*/ 1802919 h 2240205"/>
              <a:gd name="connsiteX61" fmla="*/ 5518799 w 12192000"/>
              <a:gd name="connsiteY61" fmla="*/ 1818312 h 2240205"/>
              <a:gd name="connsiteX62" fmla="*/ 5505014 w 12192000"/>
              <a:gd name="connsiteY62" fmla="*/ 1819259 h 2240205"/>
              <a:gd name="connsiteX63" fmla="*/ 5453307 w 12192000"/>
              <a:gd name="connsiteY63" fmla="*/ 1815450 h 2240205"/>
              <a:gd name="connsiteX64" fmla="*/ 5221533 w 12192000"/>
              <a:gd name="connsiteY64" fmla="*/ 1846950 h 2240205"/>
              <a:gd name="connsiteX65" fmla="*/ 5149802 w 12192000"/>
              <a:gd name="connsiteY65" fmla="*/ 1844846 h 2240205"/>
              <a:gd name="connsiteX66" fmla="*/ 5114927 w 12192000"/>
              <a:gd name="connsiteY66" fmla="*/ 1847827 h 2240205"/>
              <a:gd name="connsiteX67" fmla="*/ 5108970 w 12192000"/>
              <a:gd name="connsiteY67" fmla="*/ 1847935 h 2240205"/>
              <a:gd name="connsiteX68" fmla="*/ 5067961 w 12192000"/>
              <a:gd name="connsiteY68" fmla="*/ 1845917 h 2240205"/>
              <a:gd name="connsiteX69" fmla="*/ 5007075 w 12192000"/>
              <a:gd name="connsiteY69" fmla="*/ 1838626 h 2240205"/>
              <a:gd name="connsiteX70" fmla="*/ 4944087 w 12192000"/>
              <a:gd name="connsiteY70" fmla="*/ 1823332 h 2240205"/>
              <a:gd name="connsiteX71" fmla="*/ 4907662 w 12192000"/>
              <a:gd name="connsiteY71" fmla="*/ 1816900 h 2240205"/>
              <a:gd name="connsiteX72" fmla="*/ 4882386 w 12192000"/>
              <a:gd name="connsiteY72" fmla="*/ 1809844 h 2240205"/>
              <a:gd name="connsiteX73" fmla="*/ 4811440 w 12192000"/>
              <a:gd name="connsiteY73" fmla="*/ 1804655 h 2240205"/>
              <a:gd name="connsiteX74" fmla="*/ 4691075 w 12192000"/>
              <a:gd name="connsiteY74" fmla="*/ 1801389 h 2240205"/>
              <a:gd name="connsiteX75" fmla="*/ 4640313 w 12192000"/>
              <a:gd name="connsiteY75" fmla="*/ 1784307 h 2240205"/>
              <a:gd name="connsiteX76" fmla="*/ 4536503 w 12192000"/>
              <a:gd name="connsiteY76" fmla="*/ 1785334 h 2240205"/>
              <a:gd name="connsiteX77" fmla="*/ 4513724 w 12192000"/>
              <a:gd name="connsiteY77" fmla="*/ 1791996 h 2240205"/>
              <a:gd name="connsiteX78" fmla="*/ 4459810 w 12192000"/>
              <a:gd name="connsiteY78" fmla="*/ 1797886 h 2240205"/>
              <a:gd name="connsiteX79" fmla="*/ 4379064 w 12192000"/>
              <a:gd name="connsiteY79" fmla="*/ 1817177 h 2240205"/>
              <a:gd name="connsiteX80" fmla="*/ 4290981 w 12192000"/>
              <a:gd name="connsiteY80" fmla="*/ 1839677 h 2240205"/>
              <a:gd name="connsiteX81" fmla="*/ 4238372 w 12192000"/>
              <a:gd name="connsiteY81" fmla="*/ 1851480 h 2240205"/>
              <a:gd name="connsiteX82" fmla="*/ 4232517 w 12192000"/>
              <a:gd name="connsiteY82" fmla="*/ 1852567 h 2240205"/>
              <a:gd name="connsiteX83" fmla="*/ 4191732 w 12192000"/>
              <a:gd name="connsiteY83" fmla="*/ 1857328 h 2240205"/>
              <a:gd name="connsiteX84" fmla="*/ 4065532 w 12192000"/>
              <a:gd name="connsiteY84" fmla="*/ 1855477 h 2240205"/>
              <a:gd name="connsiteX85" fmla="*/ 4028460 w 12192000"/>
              <a:gd name="connsiteY85" fmla="*/ 1855137 h 2240205"/>
              <a:gd name="connsiteX86" fmla="*/ 4002267 w 12192000"/>
              <a:gd name="connsiteY86" fmla="*/ 1852352 h 2240205"/>
              <a:gd name="connsiteX87" fmla="*/ 3931396 w 12192000"/>
              <a:gd name="connsiteY87" fmla="*/ 1858915 h 2240205"/>
              <a:gd name="connsiteX88" fmla="*/ 3812162 w 12192000"/>
              <a:gd name="connsiteY88" fmla="*/ 1875501 h 2240205"/>
              <a:gd name="connsiteX89" fmla="*/ 3758105 w 12192000"/>
              <a:gd name="connsiteY89" fmla="*/ 1871856 h 2240205"/>
              <a:gd name="connsiteX90" fmla="*/ 3567259 w 12192000"/>
              <a:gd name="connsiteY90" fmla="*/ 1893482 h 2240205"/>
              <a:gd name="connsiteX91" fmla="*/ 3405770 w 12192000"/>
              <a:gd name="connsiteY91" fmla="*/ 1904591 h 2240205"/>
              <a:gd name="connsiteX92" fmla="*/ 3280097 w 12192000"/>
              <a:gd name="connsiteY92" fmla="*/ 1919610 h 2240205"/>
              <a:gd name="connsiteX93" fmla="*/ 3009910 w 12192000"/>
              <a:gd name="connsiteY93" fmla="*/ 1957866 h 2240205"/>
              <a:gd name="connsiteX94" fmla="*/ 2995934 w 12192000"/>
              <a:gd name="connsiteY94" fmla="*/ 1967085 h 2240205"/>
              <a:gd name="connsiteX95" fmla="*/ 2942858 w 12192000"/>
              <a:gd name="connsiteY95" fmla="*/ 1981367 h 2240205"/>
              <a:gd name="connsiteX96" fmla="*/ 2875436 w 12192000"/>
              <a:gd name="connsiteY96" fmla="*/ 1996977 h 2240205"/>
              <a:gd name="connsiteX97" fmla="*/ 2874892 w 12192000"/>
              <a:gd name="connsiteY97" fmla="*/ 1996085 h 2240205"/>
              <a:gd name="connsiteX98" fmla="*/ 2843662 w 12192000"/>
              <a:gd name="connsiteY98" fmla="*/ 1992498 h 2240205"/>
              <a:gd name="connsiteX99" fmla="*/ 2718916 w 12192000"/>
              <a:gd name="connsiteY99" fmla="*/ 1990867 h 2240205"/>
              <a:gd name="connsiteX100" fmla="*/ 2713522 w 12192000"/>
              <a:gd name="connsiteY100" fmla="*/ 1990173 h 2240205"/>
              <a:gd name="connsiteX101" fmla="*/ 2476147 w 12192000"/>
              <a:gd name="connsiteY101" fmla="*/ 1998305 h 2240205"/>
              <a:gd name="connsiteX102" fmla="*/ 2373568 w 12192000"/>
              <a:gd name="connsiteY102" fmla="*/ 2003219 h 2240205"/>
              <a:gd name="connsiteX103" fmla="*/ 2287219 w 12192000"/>
              <a:gd name="connsiteY103" fmla="*/ 1998750 h 2240205"/>
              <a:gd name="connsiteX104" fmla="*/ 2243069 w 12192000"/>
              <a:gd name="connsiteY104" fmla="*/ 2005321 h 2240205"/>
              <a:gd name="connsiteX105" fmla="*/ 2164831 w 12192000"/>
              <a:gd name="connsiteY105" fmla="*/ 2010143 h 2240205"/>
              <a:gd name="connsiteX106" fmla="*/ 2085228 w 12192000"/>
              <a:gd name="connsiteY106" fmla="*/ 2046431 h 2240205"/>
              <a:gd name="connsiteX107" fmla="*/ 2058061 w 12192000"/>
              <a:gd name="connsiteY107" fmla="*/ 2047942 h 2240205"/>
              <a:gd name="connsiteX108" fmla="*/ 2042244 w 12192000"/>
              <a:gd name="connsiteY108" fmla="*/ 2055560 h 2240205"/>
              <a:gd name="connsiteX109" fmla="*/ 1877728 w 12192000"/>
              <a:gd name="connsiteY109" fmla="*/ 2101004 h 2240205"/>
              <a:gd name="connsiteX110" fmla="*/ 1759056 w 12192000"/>
              <a:gd name="connsiteY110" fmla="*/ 2125608 h 2240205"/>
              <a:gd name="connsiteX111" fmla="*/ 1637948 w 12192000"/>
              <a:gd name="connsiteY111" fmla="*/ 2172597 h 2240205"/>
              <a:gd name="connsiteX112" fmla="*/ 1434549 w 12192000"/>
              <a:gd name="connsiteY112" fmla="*/ 2234522 h 2240205"/>
              <a:gd name="connsiteX113" fmla="*/ 1370962 w 12192000"/>
              <a:gd name="connsiteY113" fmla="*/ 2237474 h 2240205"/>
              <a:gd name="connsiteX114" fmla="*/ 1356367 w 12192000"/>
              <a:gd name="connsiteY114" fmla="*/ 2235089 h 2240205"/>
              <a:gd name="connsiteX115" fmla="*/ 1279765 w 12192000"/>
              <a:gd name="connsiteY115" fmla="*/ 2229639 h 2240205"/>
              <a:gd name="connsiteX116" fmla="*/ 1195347 w 12192000"/>
              <a:gd name="connsiteY116" fmla="*/ 2212354 h 2240205"/>
              <a:gd name="connsiteX117" fmla="*/ 970251 w 12192000"/>
              <a:gd name="connsiteY117" fmla="*/ 2221029 h 2240205"/>
              <a:gd name="connsiteX118" fmla="*/ 812914 w 12192000"/>
              <a:gd name="connsiteY118" fmla="*/ 2210095 h 2240205"/>
              <a:gd name="connsiteX119" fmla="*/ 776382 w 12192000"/>
              <a:gd name="connsiteY119" fmla="*/ 2204512 h 2240205"/>
              <a:gd name="connsiteX120" fmla="*/ 597225 w 12192000"/>
              <a:gd name="connsiteY120" fmla="*/ 2180999 h 2240205"/>
              <a:gd name="connsiteX121" fmla="*/ 520671 w 12192000"/>
              <a:gd name="connsiteY121" fmla="*/ 2180980 h 2240205"/>
              <a:gd name="connsiteX122" fmla="*/ 515024 w 12192000"/>
              <a:gd name="connsiteY122" fmla="*/ 2179258 h 2240205"/>
              <a:gd name="connsiteX123" fmla="*/ 413835 w 12192000"/>
              <a:gd name="connsiteY123" fmla="*/ 2156783 h 2240205"/>
              <a:gd name="connsiteX124" fmla="*/ 376513 w 12192000"/>
              <a:gd name="connsiteY124" fmla="*/ 2154014 h 2240205"/>
              <a:gd name="connsiteX125" fmla="*/ 273386 w 12192000"/>
              <a:gd name="connsiteY125" fmla="*/ 2142551 h 2240205"/>
              <a:gd name="connsiteX126" fmla="*/ 77641 w 12192000"/>
              <a:gd name="connsiteY126" fmla="*/ 2126835 h 2240205"/>
              <a:gd name="connsiteX127" fmla="*/ 37645 w 12192000"/>
              <a:gd name="connsiteY127" fmla="*/ 2115401 h 2240205"/>
              <a:gd name="connsiteX128" fmla="*/ 4572 w 12192000"/>
              <a:gd name="connsiteY128" fmla="*/ 2111091 h 2240205"/>
              <a:gd name="connsiteX129" fmla="*/ 0 w 12192000"/>
              <a:gd name="connsiteY129" fmla="*/ 2110468 h 2240205"/>
              <a:gd name="connsiteX130" fmla="*/ 0 w 12192000"/>
              <a:gd name="connsiteY130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739478 w 12192000"/>
              <a:gd name="connsiteY9" fmla="*/ 776841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58061 w 12192000"/>
              <a:gd name="connsiteY104" fmla="*/ 2047942 h 2240205"/>
              <a:gd name="connsiteX105" fmla="*/ 2042244 w 12192000"/>
              <a:gd name="connsiteY105" fmla="*/ 2055560 h 2240205"/>
              <a:gd name="connsiteX106" fmla="*/ 1877728 w 12192000"/>
              <a:gd name="connsiteY106" fmla="*/ 2101004 h 2240205"/>
              <a:gd name="connsiteX107" fmla="*/ 1759056 w 12192000"/>
              <a:gd name="connsiteY107" fmla="*/ 2125608 h 2240205"/>
              <a:gd name="connsiteX108" fmla="*/ 1637948 w 12192000"/>
              <a:gd name="connsiteY108" fmla="*/ 2172597 h 2240205"/>
              <a:gd name="connsiteX109" fmla="*/ 1434549 w 12192000"/>
              <a:gd name="connsiteY109" fmla="*/ 2234522 h 2240205"/>
              <a:gd name="connsiteX110" fmla="*/ 1370962 w 12192000"/>
              <a:gd name="connsiteY110" fmla="*/ 2237474 h 2240205"/>
              <a:gd name="connsiteX111" fmla="*/ 1356367 w 12192000"/>
              <a:gd name="connsiteY111" fmla="*/ 2235089 h 2240205"/>
              <a:gd name="connsiteX112" fmla="*/ 1279765 w 12192000"/>
              <a:gd name="connsiteY112" fmla="*/ 2229639 h 2240205"/>
              <a:gd name="connsiteX113" fmla="*/ 1195347 w 12192000"/>
              <a:gd name="connsiteY113" fmla="*/ 2212354 h 2240205"/>
              <a:gd name="connsiteX114" fmla="*/ 970251 w 12192000"/>
              <a:gd name="connsiteY114" fmla="*/ 2221029 h 2240205"/>
              <a:gd name="connsiteX115" fmla="*/ 812914 w 12192000"/>
              <a:gd name="connsiteY115" fmla="*/ 2210095 h 2240205"/>
              <a:gd name="connsiteX116" fmla="*/ 776382 w 12192000"/>
              <a:gd name="connsiteY116" fmla="*/ 2204512 h 2240205"/>
              <a:gd name="connsiteX117" fmla="*/ 597225 w 12192000"/>
              <a:gd name="connsiteY117" fmla="*/ 2180999 h 2240205"/>
              <a:gd name="connsiteX118" fmla="*/ 520671 w 12192000"/>
              <a:gd name="connsiteY118" fmla="*/ 2180980 h 2240205"/>
              <a:gd name="connsiteX119" fmla="*/ 515024 w 12192000"/>
              <a:gd name="connsiteY119" fmla="*/ 2179258 h 2240205"/>
              <a:gd name="connsiteX120" fmla="*/ 413835 w 12192000"/>
              <a:gd name="connsiteY120" fmla="*/ 2156783 h 2240205"/>
              <a:gd name="connsiteX121" fmla="*/ 376513 w 12192000"/>
              <a:gd name="connsiteY121" fmla="*/ 2154014 h 2240205"/>
              <a:gd name="connsiteX122" fmla="*/ 273386 w 12192000"/>
              <a:gd name="connsiteY122" fmla="*/ 2142551 h 2240205"/>
              <a:gd name="connsiteX123" fmla="*/ 77641 w 12192000"/>
              <a:gd name="connsiteY123" fmla="*/ 2126835 h 2240205"/>
              <a:gd name="connsiteX124" fmla="*/ 37645 w 12192000"/>
              <a:gd name="connsiteY124" fmla="*/ 2115401 h 2240205"/>
              <a:gd name="connsiteX125" fmla="*/ 4572 w 12192000"/>
              <a:gd name="connsiteY125" fmla="*/ 2111091 h 2240205"/>
              <a:gd name="connsiteX126" fmla="*/ 0 w 12192000"/>
              <a:gd name="connsiteY126" fmla="*/ 2110468 h 2240205"/>
              <a:gd name="connsiteX127" fmla="*/ 0 w 12192000"/>
              <a:gd name="connsiteY127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2000" h="2240205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cubicBezTo>
                  <a:pt x="12034412" y="757358"/>
                  <a:pt x="11991124" y="738944"/>
                  <a:pt x="11890686" y="732766"/>
                </a:cubicBezTo>
                <a:cubicBezTo>
                  <a:pt x="11800345" y="732488"/>
                  <a:pt x="11704998" y="747086"/>
                  <a:pt x="11649954" y="749628"/>
                </a:cubicBezTo>
                <a:cubicBezTo>
                  <a:pt x="11613048" y="740951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184875" y="735040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0973519" y="757854"/>
                  <a:pt x="10849163" y="781170"/>
                  <a:pt x="10803046" y="774328"/>
                </a:cubicBezTo>
                <a:cubicBezTo>
                  <a:pt x="10741852" y="776895"/>
                  <a:pt x="10540854" y="756546"/>
                  <a:pt x="10458762" y="755400"/>
                </a:cubicBezTo>
                <a:cubicBezTo>
                  <a:pt x="10426976" y="747433"/>
                  <a:pt x="10327242" y="773719"/>
                  <a:pt x="10211200" y="767513"/>
                </a:cubicBezTo>
                <a:cubicBezTo>
                  <a:pt x="10195912" y="761163"/>
                  <a:pt x="10172943" y="749095"/>
                  <a:pt x="10167995" y="760843"/>
                </a:cubicBezTo>
                <a:cubicBezTo>
                  <a:pt x="10131971" y="759999"/>
                  <a:pt x="10031208" y="777398"/>
                  <a:pt x="9997044" y="780129"/>
                </a:cubicBezTo>
                <a:cubicBezTo>
                  <a:pt x="9972443" y="801329"/>
                  <a:pt x="9951331" y="779975"/>
                  <a:pt x="9943887" y="804141"/>
                </a:cubicBezTo>
                <a:lnTo>
                  <a:pt x="9918248" y="816628"/>
                </a:lnTo>
                <a:cubicBezTo>
                  <a:pt x="9873419" y="812573"/>
                  <a:pt x="9807158" y="855024"/>
                  <a:pt x="9767091" y="870550"/>
                </a:cubicBezTo>
                <a:cubicBezTo>
                  <a:pt x="9728743" y="880857"/>
                  <a:pt x="9714210" y="859344"/>
                  <a:pt x="9683005" y="894128"/>
                </a:cubicBezTo>
                <a:cubicBezTo>
                  <a:pt x="9638573" y="908150"/>
                  <a:pt x="9553332" y="950611"/>
                  <a:pt x="9500499" y="954680"/>
                </a:cubicBezTo>
                <a:cubicBezTo>
                  <a:pt x="9451943" y="966288"/>
                  <a:pt x="9427947" y="987268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69253" y="996908"/>
                  <a:pt x="9294395" y="1002709"/>
                  <a:pt x="9268019" y="1007442"/>
                </a:cubicBezTo>
                <a:lnTo>
                  <a:pt x="9188177" y="1035474"/>
                </a:lnTo>
                <a:cubicBezTo>
                  <a:pt x="9182118" y="1028476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112169" y="1062778"/>
                  <a:pt x="9019227" y="1027247"/>
                  <a:pt x="9003462" y="1042406"/>
                </a:cubicBezTo>
                <a:lnTo>
                  <a:pt x="8968445" y="1052169"/>
                </a:lnTo>
                <a:lnTo>
                  <a:pt x="8886001" y="1067468"/>
                </a:lnTo>
                <a:cubicBezTo>
                  <a:pt x="8847384" y="1050046"/>
                  <a:pt x="8863283" y="1068286"/>
                  <a:pt x="8838610" y="1075091"/>
                </a:cubicBezTo>
                <a:cubicBezTo>
                  <a:pt x="8780942" y="1086991"/>
                  <a:pt x="8730608" y="1108943"/>
                  <a:pt x="8665605" y="1110791"/>
                </a:cubicBezTo>
                <a:cubicBezTo>
                  <a:pt x="8590906" y="1106676"/>
                  <a:pt x="8491424" y="1191452"/>
                  <a:pt x="8419755" y="1216260"/>
                </a:cubicBezTo>
                <a:cubicBezTo>
                  <a:pt x="8376553" y="1231214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194123" y="1257316"/>
                  <a:pt x="8141324" y="1289395"/>
                  <a:pt x="8074238" y="1301895"/>
                </a:cubicBezTo>
                <a:cubicBezTo>
                  <a:pt x="8012043" y="1315473"/>
                  <a:pt x="7936376" y="1347185"/>
                  <a:pt x="7902328" y="1345865"/>
                </a:cubicBezTo>
                <a:cubicBezTo>
                  <a:pt x="7876994" y="1370833"/>
                  <a:pt x="7861184" y="1361537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56449" y="1409729"/>
                  <a:pt x="7548172" y="1417460"/>
                </a:cubicBezTo>
                <a:cubicBezTo>
                  <a:pt x="7520370" y="1413173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183121" y="1595162"/>
                </a:lnTo>
                <a:lnTo>
                  <a:pt x="7164601" y="1606490"/>
                </a:lnTo>
                <a:cubicBezTo>
                  <a:pt x="7117444" y="1613299"/>
                  <a:pt x="6961715" y="1629624"/>
                  <a:pt x="6900177" y="1636016"/>
                </a:cubicBez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32342" y="1663214"/>
                  <a:pt x="6578001" y="1663494"/>
                  <a:pt x="6554894" y="1664428"/>
                </a:cubicBezTo>
                <a:lnTo>
                  <a:pt x="6516595" y="1667475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46928" y="1678425"/>
                  <a:pt x="6395710" y="1665896"/>
                  <a:pt x="6364035" y="1667683"/>
                </a:cubicBezTo>
                <a:lnTo>
                  <a:pt x="6243319" y="1695560"/>
                </a:lnTo>
                <a:cubicBezTo>
                  <a:pt x="6212879" y="1700946"/>
                  <a:pt x="6162673" y="1707632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53307" y="1815450"/>
                </a:lnTo>
                <a:cubicBezTo>
                  <a:pt x="5364785" y="1835567"/>
                  <a:pt x="5272117" y="1842051"/>
                  <a:pt x="5221533" y="1846950"/>
                </a:cubicBezTo>
                <a:lnTo>
                  <a:pt x="5149802" y="1844846"/>
                </a:lnTo>
                <a:cubicBezTo>
                  <a:pt x="5138262" y="1844584"/>
                  <a:pt x="5124907" y="1847312"/>
                  <a:pt x="5114927" y="1847827"/>
                </a:cubicBez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57791" y="1796774"/>
                  <a:pt x="4662147" y="1786932"/>
                  <a:pt x="4640313" y="1784307"/>
                </a:cubicBezTo>
                <a:cubicBezTo>
                  <a:pt x="4614551" y="1781631"/>
                  <a:pt x="4552839" y="1782829"/>
                  <a:pt x="4536503" y="1785334"/>
                </a:cubicBezTo>
                <a:lnTo>
                  <a:pt x="4513724" y="1791996"/>
                </a:lnTo>
                <a:lnTo>
                  <a:pt x="4459810" y="1797886"/>
                </a:lnTo>
                <a:lnTo>
                  <a:pt x="4379064" y="1817177"/>
                </a:lnTo>
                <a:cubicBezTo>
                  <a:pt x="4349703" y="1824677"/>
                  <a:pt x="4313198" y="1824834"/>
                  <a:pt x="4290981" y="1839677"/>
                </a:cubicBezTo>
                <a:cubicBezTo>
                  <a:pt x="4277508" y="1842452"/>
                  <a:pt x="4248116" y="1849332"/>
                  <a:pt x="4238372" y="1851480"/>
                </a:cubicBez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78518" y="1876434"/>
                  <a:pt x="3780102" y="1870848"/>
                  <a:pt x="3758105" y="1871856"/>
                </a:cubicBezTo>
                <a:cubicBezTo>
                  <a:pt x="3717288" y="1874853"/>
                  <a:pt x="3625982" y="1888026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120979" y="1944600"/>
                  <a:pt x="3052347" y="1932877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69596" y="1995339"/>
                  <a:pt x="2856789" y="1995778"/>
                  <a:pt x="2843662" y="1992498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476147" y="1998305"/>
                </a:lnTo>
                <a:cubicBezTo>
                  <a:pt x="2437134" y="2013637"/>
                  <a:pt x="2413847" y="1999542"/>
                  <a:pt x="2373568" y="2003219"/>
                </a:cubicBezTo>
                <a:cubicBezTo>
                  <a:pt x="2342080" y="2003293"/>
                  <a:pt x="2308969" y="1996768"/>
                  <a:pt x="2287219" y="1998750"/>
                </a:cubicBezTo>
                <a:cubicBezTo>
                  <a:pt x="2221974" y="2012601"/>
                  <a:pt x="2205627" y="2006345"/>
                  <a:pt x="2164831" y="2010143"/>
                </a:cubicBezTo>
                <a:cubicBezTo>
                  <a:pt x="2133996" y="2017246"/>
                  <a:pt x="2078492" y="2040373"/>
                  <a:pt x="2058061" y="2047942"/>
                </a:cubicBezTo>
                <a:lnTo>
                  <a:pt x="2042244" y="2055560"/>
                </a:lnTo>
                <a:cubicBezTo>
                  <a:pt x="2012576" y="2064443"/>
                  <a:pt x="1896351" y="2111357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390051" y="2245335"/>
                  <a:pt x="1383992" y="2237380"/>
                  <a:pt x="1370962" y="2237474"/>
                </a:cubicBezTo>
                <a:lnTo>
                  <a:pt x="1356367" y="2235089"/>
                </a:lnTo>
                <a:cubicBezTo>
                  <a:pt x="1341168" y="2233783"/>
                  <a:pt x="1306602" y="2233428"/>
                  <a:pt x="1279765" y="2229639"/>
                </a:cubicBez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57841" y="2217424"/>
                  <a:pt x="812914" y="2210095"/>
                </a:cubicBezTo>
                <a:cubicBezTo>
                  <a:pt x="762967" y="2180805"/>
                  <a:pt x="645932" y="2185851"/>
                  <a:pt x="597225" y="2180999"/>
                </a:cubicBezTo>
                <a:cubicBezTo>
                  <a:pt x="575890" y="2176791"/>
                  <a:pt x="534371" y="2181270"/>
                  <a:pt x="520671" y="2180980"/>
                </a:cubicBezTo>
                <a:cubicBezTo>
                  <a:pt x="455720" y="2175427"/>
                  <a:pt x="449447" y="2164849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23574" y="2138021"/>
                  <a:pt x="116931" y="2131360"/>
                  <a:pt x="77641" y="2126835"/>
                </a:cubicBezTo>
                <a:lnTo>
                  <a:pt x="37645" y="2115401"/>
                </a:ln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72F8DA-811F-BCC1-E0BF-7370E8FAC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17283"/>
            <a:ext cx="9753600" cy="1149844"/>
          </a:xfrm>
        </p:spPr>
        <p:txBody>
          <a:bodyPr anchor="ctr">
            <a:normAutofit/>
          </a:bodyPr>
          <a:lstStyle/>
          <a:p>
            <a:pPr algn="r">
              <a:lnSpc>
                <a:spcPct val="110000"/>
              </a:lnSpc>
            </a:pPr>
            <a:r>
              <a:rPr lang="ru-RU" sz="3400" i="0">
                <a:ea typeface="+mj-lt"/>
                <a:cs typeface="+mj-lt"/>
              </a:rPr>
              <a:t>Проект решает несколько важных проблем</a:t>
            </a:r>
            <a:endParaRPr lang="ru-RU" sz="340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33A4A19-18BA-ED76-154A-110CF9166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697329"/>
              </p:ext>
            </p:extLst>
          </p:nvPr>
        </p:nvGraphicFramePr>
        <p:xfrm>
          <a:off x="1219200" y="2317750"/>
          <a:ext cx="9753600" cy="400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330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F955142-ED30-45FF-AC79-EA514B9BDAE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D44D9DE-6A7C-4B79-9784-D35FBEB11B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401295"/>
          </a:xfrm>
          <a:custGeom>
            <a:avLst/>
            <a:gdLst>
              <a:gd name="connsiteX0" fmla="*/ 0 w 12192000"/>
              <a:gd name="connsiteY0" fmla="*/ 0 h 2669557"/>
              <a:gd name="connsiteX1" fmla="*/ 12192000 w 12192000"/>
              <a:gd name="connsiteY1" fmla="*/ 0 h 2669557"/>
              <a:gd name="connsiteX2" fmla="*/ 12192000 w 12192000"/>
              <a:gd name="connsiteY2" fmla="*/ 2262228 h 2669557"/>
              <a:gd name="connsiteX3" fmla="*/ 12187428 w 12192000"/>
              <a:gd name="connsiteY3" fmla="*/ 2262896 h 2669557"/>
              <a:gd name="connsiteX4" fmla="*/ 12154355 w 12192000"/>
              <a:gd name="connsiteY4" fmla="*/ 2267516 h 2669557"/>
              <a:gd name="connsiteX5" fmla="*/ 12114359 w 12192000"/>
              <a:gd name="connsiteY5" fmla="*/ 2279772 h 2669557"/>
              <a:gd name="connsiteX6" fmla="*/ 11918614 w 12192000"/>
              <a:gd name="connsiteY6" fmla="*/ 2296618 h 2669557"/>
              <a:gd name="connsiteX7" fmla="*/ 11815487 w 12192000"/>
              <a:gd name="connsiteY7" fmla="*/ 2308905 h 2669557"/>
              <a:gd name="connsiteX8" fmla="*/ 11778165 w 12192000"/>
              <a:gd name="connsiteY8" fmla="*/ 2311873 h 2669557"/>
              <a:gd name="connsiteX9" fmla="*/ 11671329 w 12192000"/>
              <a:gd name="connsiteY9" fmla="*/ 2337810 h 2669557"/>
              <a:gd name="connsiteX10" fmla="*/ 11594775 w 12192000"/>
              <a:gd name="connsiteY10" fmla="*/ 2337831 h 2669557"/>
              <a:gd name="connsiteX11" fmla="*/ 11379086 w 12192000"/>
              <a:gd name="connsiteY11" fmla="*/ 2369019 h 2669557"/>
              <a:gd name="connsiteX12" fmla="*/ 11221749 w 12192000"/>
              <a:gd name="connsiteY12" fmla="*/ 2380739 h 2669557"/>
              <a:gd name="connsiteX13" fmla="*/ 10996653 w 12192000"/>
              <a:gd name="connsiteY13" fmla="*/ 2371440 h 2669557"/>
              <a:gd name="connsiteX14" fmla="*/ 10912235 w 12192000"/>
              <a:gd name="connsiteY14" fmla="*/ 2389968 h 2669557"/>
              <a:gd name="connsiteX15" fmla="*/ 10835633 w 12192000"/>
              <a:gd name="connsiteY15" fmla="*/ 2395810 h 2669557"/>
              <a:gd name="connsiteX16" fmla="*/ 10821038 w 12192000"/>
              <a:gd name="connsiteY16" fmla="*/ 2398367 h 2669557"/>
              <a:gd name="connsiteX17" fmla="*/ 10757451 w 12192000"/>
              <a:gd name="connsiteY17" fmla="*/ 2395202 h 2669557"/>
              <a:gd name="connsiteX18" fmla="*/ 10554052 w 12192000"/>
              <a:gd name="connsiteY18" fmla="*/ 2328825 h 2669557"/>
              <a:gd name="connsiteX19" fmla="*/ 10432944 w 12192000"/>
              <a:gd name="connsiteY19" fmla="*/ 2278457 h 2669557"/>
              <a:gd name="connsiteX20" fmla="*/ 10314272 w 12192000"/>
              <a:gd name="connsiteY20" fmla="*/ 2252083 h 2669557"/>
              <a:gd name="connsiteX21" fmla="*/ 10149756 w 12192000"/>
              <a:gd name="connsiteY21" fmla="*/ 2203372 h 2669557"/>
              <a:gd name="connsiteX22" fmla="*/ 10133939 w 12192000"/>
              <a:gd name="connsiteY22" fmla="*/ 2195206 h 2669557"/>
              <a:gd name="connsiteX23" fmla="*/ 10027169 w 12192000"/>
              <a:gd name="connsiteY23" fmla="*/ 2154689 h 2669557"/>
              <a:gd name="connsiteX24" fmla="*/ 9904781 w 12192000"/>
              <a:gd name="connsiteY24" fmla="*/ 2142477 h 2669557"/>
              <a:gd name="connsiteX25" fmla="*/ 9818432 w 12192000"/>
              <a:gd name="connsiteY25" fmla="*/ 2147267 h 2669557"/>
              <a:gd name="connsiteX26" fmla="*/ 9715853 w 12192000"/>
              <a:gd name="connsiteY26" fmla="*/ 2142000 h 2669557"/>
              <a:gd name="connsiteX27" fmla="*/ 9478478 w 12192000"/>
              <a:gd name="connsiteY27" fmla="*/ 2133283 h 2669557"/>
              <a:gd name="connsiteX28" fmla="*/ 9473084 w 12192000"/>
              <a:gd name="connsiteY28" fmla="*/ 2134027 h 2669557"/>
              <a:gd name="connsiteX29" fmla="*/ 9348338 w 12192000"/>
              <a:gd name="connsiteY29" fmla="*/ 2135775 h 2669557"/>
              <a:gd name="connsiteX30" fmla="*/ 9317108 w 12192000"/>
              <a:gd name="connsiteY30" fmla="*/ 2139620 h 2669557"/>
              <a:gd name="connsiteX31" fmla="*/ 9316564 w 12192000"/>
              <a:gd name="connsiteY31" fmla="*/ 2140576 h 2669557"/>
              <a:gd name="connsiteX32" fmla="*/ 9249142 w 12192000"/>
              <a:gd name="connsiteY32" fmla="*/ 2123844 h 2669557"/>
              <a:gd name="connsiteX33" fmla="*/ 9196066 w 12192000"/>
              <a:gd name="connsiteY33" fmla="*/ 2108535 h 2669557"/>
              <a:gd name="connsiteX34" fmla="*/ 9182090 w 12192000"/>
              <a:gd name="connsiteY34" fmla="*/ 2098653 h 2669557"/>
              <a:gd name="connsiteX35" fmla="*/ 8911903 w 12192000"/>
              <a:gd name="connsiteY35" fmla="*/ 2057646 h 2669557"/>
              <a:gd name="connsiteX36" fmla="*/ 8786230 w 12192000"/>
              <a:gd name="connsiteY36" fmla="*/ 2041547 h 2669557"/>
              <a:gd name="connsiteX37" fmla="*/ 8624741 w 12192000"/>
              <a:gd name="connsiteY37" fmla="*/ 2029639 h 2669557"/>
              <a:gd name="connsiteX38" fmla="*/ 8433895 w 12192000"/>
              <a:gd name="connsiteY38" fmla="*/ 2006458 h 2669557"/>
              <a:gd name="connsiteX39" fmla="*/ 8379838 w 12192000"/>
              <a:gd name="connsiteY39" fmla="*/ 2010365 h 2669557"/>
              <a:gd name="connsiteX40" fmla="*/ 8260604 w 12192000"/>
              <a:gd name="connsiteY40" fmla="*/ 1992586 h 2669557"/>
              <a:gd name="connsiteX41" fmla="*/ 8189733 w 12192000"/>
              <a:gd name="connsiteY41" fmla="*/ 1985551 h 2669557"/>
              <a:gd name="connsiteX42" fmla="*/ 8163540 w 12192000"/>
              <a:gd name="connsiteY42" fmla="*/ 1988537 h 2669557"/>
              <a:gd name="connsiteX43" fmla="*/ 8126468 w 12192000"/>
              <a:gd name="connsiteY43" fmla="*/ 1988901 h 2669557"/>
              <a:gd name="connsiteX44" fmla="*/ 8000268 w 12192000"/>
              <a:gd name="connsiteY44" fmla="*/ 1990885 h 2669557"/>
              <a:gd name="connsiteX45" fmla="*/ 7959483 w 12192000"/>
              <a:gd name="connsiteY45" fmla="*/ 1985782 h 2669557"/>
              <a:gd name="connsiteX46" fmla="*/ 7953628 w 12192000"/>
              <a:gd name="connsiteY46" fmla="*/ 1984617 h 2669557"/>
              <a:gd name="connsiteX47" fmla="*/ 7901019 w 12192000"/>
              <a:gd name="connsiteY47" fmla="*/ 1971965 h 2669557"/>
              <a:gd name="connsiteX48" fmla="*/ 7812936 w 12192000"/>
              <a:gd name="connsiteY48" fmla="*/ 1947847 h 2669557"/>
              <a:gd name="connsiteX49" fmla="*/ 7732190 w 12192000"/>
              <a:gd name="connsiteY49" fmla="*/ 1927169 h 2669557"/>
              <a:gd name="connsiteX50" fmla="*/ 7678276 w 12192000"/>
              <a:gd name="connsiteY50" fmla="*/ 1920855 h 2669557"/>
              <a:gd name="connsiteX51" fmla="*/ 7655497 w 12192000"/>
              <a:gd name="connsiteY51" fmla="*/ 1913714 h 2669557"/>
              <a:gd name="connsiteX52" fmla="*/ 7551687 w 12192000"/>
              <a:gd name="connsiteY52" fmla="*/ 1912613 h 2669557"/>
              <a:gd name="connsiteX53" fmla="*/ 7500925 w 12192000"/>
              <a:gd name="connsiteY53" fmla="*/ 1930924 h 2669557"/>
              <a:gd name="connsiteX54" fmla="*/ 7380560 w 12192000"/>
              <a:gd name="connsiteY54" fmla="*/ 1934424 h 2669557"/>
              <a:gd name="connsiteX55" fmla="*/ 7309614 w 12192000"/>
              <a:gd name="connsiteY55" fmla="*/ 1939987 h 2669557"/>
              <a:gd name="connsiteX56" fmla="*/ 7284338 w 12192000"/>
              <a:gd name="connsiteY56" fmla="*/ 1947550 h 2669557"/>
              <a:gd name="connsiteX57" fmla="*/ 7247913 w 12192000"/>
              <a:gd name="connsiteY57" fmla="*/ 1954444 h 2669557"/>
              <a:gd name="connsiteX58" fmla="*/ 7184925 w 12192000"/>
              <a:gd name="connsiteY58" fmla="*/ 1970838 h 2669557"/>
              <a:gd name="connsiteX59" fmla="*/ 7149503 w 12192000"/>
              <a:gd name="connsiteY59" fmla="*/ 1975385 h 2669557"/>
              <a:gd name="connsiteX60" fmla="*/ 7149503 w 12192000"/>
              <a:gd name="connsiteY60" fmla="*/ 2669557 h 2669557"/>
              <a:gd name="connsiteX61" fmla="*/ 2509997 w 12192000"/>
              <a:gd name="connsiteY61" fmla="*/ 2669557 h 2669557"/>
              <a:gd name="connsiteX62" fmla="*/ 2509997 w 12192000"/>
              <a:gd name="connsiteY62" fmla="*/ 958822 h 2669557"/>
              <a:gd name="connsiteX63" fmla="*/ 2508995 w 12192000"/>
              <a:gd name="connsiteY63" fmla="*/ 958423 h 2669557"/>
              <a:gd name="connsiteX64" fmla="*/ 2424909 w 12192000"/>
              <a:gd name="connsiteY64" fmla="*/ 933150 h 2669557"/>
              <a:gd name="connsiteX65" fmla="*/ 2273752 w 12192000"/>
              <a:gd name="connsiteY65" fmla="*/ 875350 h 2669557"/>
              <a:gd name="connsiteX66" fmla="*/ 2248113 w 12192000"/>
              <a:gd name="connsiteY66" fmla="*/ 861965 h 2669557"/>
              <a:gd name="connsiteX67" fmla="*/ 2194956 w 12192000"/>
              <a:gd name="connsiteY67" fmla="*/ 836227 h 2669557"/>
              <a:gd name="connsiteX68" fmla="*/ 2024005 w 12192000"/>
              <a:gd name="connsiteY68" fmla="*/ 815554 h 2669557"/>
              <a:gd name="connsiteX69" fmla="*/ 1980800 w 12192000"/>
              <a:gd name="connsiteY69" fmla="*/ 822703 h 2669557"/>
              <a:gd name="connsiteX70" fmla="*/ 1733238 w 12192000"/>
              <a:gd name="connsiteY70" fmla="*/ 809719 h 2669557"/>
              <a:gd name="connsiteX71" fmla="*/ 1388954 w 12192000"/>
              <a:gd name="connsiteY71" fmla="*/ 830009 h 2669557"/>
              <a:gd name="connsiteX72" fmla="*/ 1133245 w 12192000"/>
              <a:gd name="connsiteY72" fmla="*/ 803521 h 2669557"/>
              <a:gd name="connsiteX73" fmla="*/ 1026791 w 12192000"/>
              <a:gd name="connsiteY73" fmla="*/ 802701 h 2669557"/>
              <a:gd name="connsiteX74" fmla="*/ 833545 w 12192000"/>
              <a:gd name="connsiteY74" fmla="*/ 801351 h 2669557"/>
              <a:gd name="connsiteX75" fmla="*/ 631576 w 12192000"/>
              <a:gd name="connsiteY75" fmla="*/ 801805 h 2669557"/>
              <a:gd name="connsiteX76" fmla="*/ 542046 w 12192000"/>
              <a:gd name="connsiteY76" fmla="*/ 803532 h 2669557"/>
              <a:gd name="connsiteX77" fmla="*/ 301314 w 12192000"/>
              <a:gd name="connsiteY77" fmla="*/ 785458 h 2669557"/>
              <a:gd name="connsiteX78" fmla="*/ 0 w 12192000"/>
              <a:gd name="connsiteY78" fmla="*/ 805324 h 2669557"/>
              <a:gd name="connsiteX0" fmla="*/ 0 w 12192000"/>
              <a:gd name="connsiteY0" fmla="*/ 0 h 2669557"/>
              <a:gd name="connsiteX1" fmla="*/ 12192000 w 12192000"/>
              <a:gd name="connsiteY1" fmla="*/ 0 h 2669557"/>
              <a:gd name="connsiteX2" fmla="*/ 12192000 w 12192000"/>
              <a:gd name="connsiteY2" fmla="*/ 2262228 h 2669557"/>
              <a:gd name="connsiteX3" fmla="*/ 12187428 w 12192000"/>
              <a:gd name="connsiteY3" fmla="*/ 2262896 h 2669557"/>
              <a:gd name="connsiteX4" fmla="*/ 12154355 w 12192000"/>
              <a:gd name="connsiteY4" fmla="*/ 2267516 h 2669557"/>
              <a:gd name="connsiteX5" fmla="*/ 12114359 w 12192000"/>
              <a:gd name="connsiteY5" fmla="*/ 2279772 h 2669557"/>
              <a:gd name="connsiteX6" fmla="*/ 11918614 w 12192000"/>
              <a:gd name="connsiteY6" fmla="*/ 2296618 h 2669557"/>
              <a:gd name="connsiteX7" fmla="*/ 11815487 w 12192000"/>
              <a:gd name="connsiteY7" fmla="*/ 2308905 h 2669557"/>
              <a:gd name="connsiteX8" fmla="*/ 11778165 w 12192000"/>
              <a:gd name="connsiteY8" fmla="*/ 2311873 h 2669557"/>
              <a:gd name="connsiteX9" fmla="*/ 11671329 w 12192000"/>
              <a:gd name="connsiteY9" fmla="*/ 2337810 h 2669557"/>
              <a:gd name="connsiteX10" fmla="*/ 11594775 w 12192000"/>
              <a:gd name="connsiteY10" fmla="*/ 2337831 h 2669557"/>
              <a:gd name="connsiteX11" fmla="*/ 11379086 w 12192000"/>
              <a:gd name="connsiteY11" fmla="*/ 2369019 h 2669557"/>
              <a:gd name="connsiteX12" fmla="*/ 11221749 w 12192000"/>
              <a:gd name="connsiteY12" fmla="*/ 2380739 h 2669557"/>
              <a:gd name="connsiteX13" fmla="*/ 10996653 w 12192000"/>
              <a:gd name="connsiteY13" fmla="*/ 2371440 h 2669557"/>
              <a:gd name="connsiteX14" fmla="*/ 10912235 w 12192000"/>
              <a:gd name="connsiteY14" fmla="*/ 2389968 h 2669557"/>
              <a:gd name="connsiteX15" fmla="*/ 10835633 w 12192000"/>
              <a:gd name="connsiteY15" fmla="*/ 2395810 h 2669557"/>
              <a:gd name="connsiteX16" fmla="*/ 10821038 w 12192000"/>
              <a:gd name="connsiteY16" fmla="*/ 2398367 h 2669557"/>
              <a:gd name="connsiteX17" fmla="*/ 10757451 w 12192000"/>
              <a:gd name="connsiteY17" fmla="*/ 2395202 h 2669557"/>
              <a:gd name="connsiteX18" fmla="*/ 10554052 w 12192000"/>
              <a:gd name="connsiteY18" fmla="*/ 2328825 h 2669557"/>
              <a:gd name="connsiteX19" fmla="*/ 10432944 w 12192000"/>
              <a:gd name="connsiteY19" fmla="*/ 2278457 h 2669557"/>
              <a:gd name="connsiteX20" fmla="*/ 10314272 w 12192000"/>
              <a:gd name="connsiteY20" fmla="*/ 2252083 h 2669557"/>
              <a:gd name="connsiteX21" fmla="*/ 10149756 w 12192000"/>
              <a:gd name="connsiteY21" fmla="*/ 2203372 h 2669557"/>
              <a:gd name="connsiteX22" fmla="*/ 10133939 w 12192000"/>
              <a:gd name="connsiteY22" fmla="*/ 2195206 h 2669557"/>
              <a:gd name="connsiteX23" fmla="*/ 10027169 w 12192000"/>
              <a:gd name="connsiteY23" fmla="*/ 2154689 h 2669557"/>
              <a:gd name="connsiteX24" fmla="*/ 9904781 w 12192000"/>
              <a:gd name="connsiteY24" fmla="*/ 2142477 h 2669557"/>
              <a:gd name="connsiteX25" fmla="*/ 9818432 w 12192000"/>
              <a:gd name="connsiteY25" fmla="*/ 2147267 h 2669557"/>
              <a:gd name="connsiteX26" fmla="*/ 9715853 w 12192000"/>
              <a:gd name="connsiteY26" fmla="*/ 2142000 h 2669557"/>
              <a:gd name="connsiteX27" fmla="*/ 9478478 w 12192000"/>
              <a:gd name="connsiteY27" fmla="*/ 2133283 h 2669557"/>
              <a:gd name="connsiteX28" fmla="*/ 9473084 w 12192000"/>
              <a:gd name="connsiteY28" fmla="*/ 2134027 h 2669557"/>
              <a:gd name="connsiteX29" fmla="*/ 9348338 w 12192000"/>
              <a:gd name="connsiteY29" fmla="*/ 2135775 h 2669557"/>
              <a:gd name="connsiteX30" fmla="*/ 9317108 w 12192000"/>
              <a:gd name="connsiteY30" fmla="*/ 2139620 h 2669557"/>
              <a:gd name="connsiteX31" fmla="*/ 9316564 w 12192000"/>
              <a:gd name="connsiteY31" fmla="*/ 2140576 h 2669557"/>
              <a:gd name="connsiteX32" fmla="*/ 9249142 w 12192000"/>
              <a:gd name="connsiteY32" fmla="*/ 2123844 h 2669557"/>
              <a:gd name="connsiteX33" fmla="*/ 9196066 w 12192000"/>
              <a:gd name="connsiteY33" fmla="*/ 2108535 h 2669557"/>
              <a:gd name="connsiteX34" fmla="*/ 9182090 w 12192000"/>
              <a:gd name="connsiteY34" fmla="*/ 2098653 h 2669557"/>
              <a:gd name="connsiteX35" fmla="*/ 8911903 w 12192000"/>
              <a:gd name="connsiteY35" fmla="*/ 2057646 h 2669557"/>
              <a:gd name="connsiteX36" fmla="*/ 8786230 w 12192000"/>
              <a:gd name="connsiteY36" fmla="*/ 2041547 h 2669557"/>
              <a:gd name="connsiteX37" fmla="*/ 8624741 w 12192000"/>
              <a:gd name="connsiteY37" fmla="*/ 2029639 h 2669557"/>
              <a:gd name="connsiteX38" fmla="*/ 8433895 w 12192000"/>
              <a:gd name="connsiteY38" fmla="*/ 2006458 h 2669557"/>
              <a:gd name="connsiteX39" fmla="*/ 8379838 w 12192000"/>
              <a:gd name="connsiteY39" fmla="*/ 2010365 h 2669557"/>
              <a:gd name="connsiteX40" fmla="*/ 8260604 w 12192000"/>
              <a:gd name="connsiteY40" fmla="*/ 1992586 h 2669557"/>
              <a:gd name="connsiteX41" fmla="*/ 8189733 w 12192000"/>
              <a:gd name="connsiteY41" fmla="*/ 1985551 h 2669557"/>
              <a:gd name="connsiteX42" fmla="*/ 8163540 w 12192000"/>
              <a:gd name="connsiteY42" fmla="*/ 1988537 h 2669557"/>
              <a:gd name="connsiteX43" fmla="*/ 8126468 w 12192000"/>
              <a:gd name="connsiteY43" fmla="*/ 1988901 h 2669557"/>
              <a:gd name="connsiteX44" fmla="*/ 8000268 w 12192000"/>
              <a:gd name="connsiteY44" fmla="*/ 1990885 h 2669557"/>
              <a:gd name="connsiteX45" fmla="*/ 7959483 w 12192000"/>
              <a:gd name="connsiteY45" fmla="*/ 1985782 h 2669557"/>
              <a:gd name="connsiteX46" fmla="*/ 7953628 w 12192000"/>
              <a:gd name="connsiteY46" fmla="*/ 1984617 h 2669557"/>
              <a:gd name="connsiteX47" fmla="*/ 7901019 w 12192000"/>
              <a:gd name="connsiteY47" fmla="*/ 1971965 h 2669557"/>
              <a:gd name="connsiteX48" fmla="*/ 7812936 w 12192000"/>
              <a:gd name="connsiteY48" fmla="*/ 1947847 h 2669557"/>
              <a:gd name="connsiteX49" fmla="*/ 7732190 w 12192000"/>
              <a:gd name="connsiteY49" fmla="*/ 1927169 h 2669557"/>
              <a:gd name="connsiteX50" fmla="*/ 7678276 w 12192000"/>
              <a:gd name="connsiteY50" fmla="*/ 1920855 h 2669557"/>
              <a:gd name="connsiteX51" fmla="*/ 7655497 w 12192000"/>
              <a:gd name="connsiteY51" fmla="*/ 1913714 h 2669557"/>
              <a:gd name="connsiteX52" fmla="*/ 7551687 w 12192000"/>
              <a:gd name="connsiteY52" fmla="*/ 1912613 h 2669557"/>
              <a:gd name="connsiteX53" fmla="*/ 7500925 w 12192000"/>
              <a:gd name="connsiteY53" fmla="*/ 1930924 h 2669557"/>
              <a:gd name="connsiteX54" fmla="*/ 7380560 w 12192000"/>
              <a:gd name="connsiteY54" fmla="*/ 1934424 h 2669557"/>
              <a:gd name="connsiteX55" fmla="*/ 7309614 w 12192000"/>
              <a:gd name="connsiteY55" fmla="*/ 1939987 h 2669557"/>
              <a:gd name="connsiteX56" fmla="*/ 7284338 w 12192000"/>
              <a:gd name="connsiteY56" fmla="*/ 1947550 h 2669557"/>
              <a:gd name="connsiteX57" fmla="*/ 7247913 w 12192000"/>
              <a:gd name="connsiteY57" fmla="*/ 1954444 h 2669557"/>
              <a:gd name="connsiteX58" fmla="*/ 7184925 w 12192000"/>
              <a:gd name="connsiteY58" fmla="*/ 1970838 h 2669557"/>
              <a:gd name="connsiteX59" fmla="*/ 7149503 w 12192000"/>
              <a:gd name="connsiteY59" fmla="*/ 1975385 h 2669557"/>
              <a:gd name="connsiteX60" fmla="*/ 7149503 w 12192000"/>
              <a:gd name="connsiteY60" fmla="*/ 2669557 h 2669557"/>
              <a:gd name="connsiteX61" fmla="*/ 3418260 w 12192000"/>
              <a:gd name="connsiteY61" fmla="*/ 1049412 h 2669557"/>
              <a:gd name="connsiteX62" fmla="*/ 2509997 w 12192000"/>
              <a:gd name="connsiteY62" fmla="*/ 958822 h 2669557"/>
              <a:gd name="connsiteX63" fmla="*/ 2508995 w 12192000"/>
              <a:gd name="connsiteY63" fmla="*/ 958423 h 2669557"/>
              <a:gd name="connsiteX64" fmla="*/ 2424909 w 12192000"/>
              <a:gd name="connsiteY64" fmla="*/ 933150 h 2669557"/>
              <a:gd name="connsiteX65" fmla="*/ 2273752 w 12192000"/>
              <a:gd name="connsiteY65" fmla="*/ 875350 h 2669557"/>
              <a:gd name="connsiteX66" fmla="*/ 2248113 w 12192000"/>
              <a:gd name="connsiteY66" fmla="*/ 861965 h 2669557"/>
              <a:gd name="connsiteX67" fmla="*/ 2194956 w 12192000"/>
              <a:gd name="connsiteY67" fmla="*/ 836227 h 2669557"/>
              <a:gd name="connsiteX68" fmla="*/ 2024005 w 12192000"/>
              <a:gd name="connsiteY68" fmla="*/ 815554 h 2669557"/>
              <a:gd name="connsiteX69" fmla="*/ 1980800 w 12192000"/>
              <a:gd name="connsiteY69" fmla="*/ 822703 h 2669557"/>
              <a:gd name="connsiteX70" fmla="*/ 1733238 w 12192000"/>
              <a:gd name="connsiteY70" fmla="*/ 809719 h 2669557"/>
              <a:gd name="connsiteX71" fmla="*/ 1388954 w 12192000"/>
              <a:gd name="connsiteY71" fmla="*/ 830009 h 2669557"/>
              <a:gd name="connsiteX72" fmla="*/ 1133245 w 12192000"/>
              <a:gd name="connsiteY72" fmla="*/ 803521 h 2669557"/>
              <a:gd name="connsiteX73" fmla="*/ 1026791 w 12192000"/>
              <a:gd name="connsiteY73" fmla="*/ 802701 h 2669557"/>
              <a:gd name="connsiteX74" fmla="*/ 833545 w 12192000"/>
              <a:gd name="connsiteY74" fmla="*/ 801351 h 2669557"/>
              <a:gd name="connsiteX75" fmla="*/ 631576 w 12192000"/>
              <a:gd name="connsiteY75" fmla="*/ 801805 h 2669557"/>
              <a:gd name="connsiteX76" fmla="*/ 542046 w 12192000"/>
              <a:gd name="connsiteY76" fmla="*/ 803532 h 2669557"/>
              <a:gd name="connsiteX77" fmla="*/ 301314 w 12192000"/>
              <a:gd name="connsiteY77" fmla="*/ 785458 h 2669557"/>
              <a:gd name="connsiteX78" fmla="*/ 0 w 12192000"/>
              <a:gd name="connsiteY78" fmla="*/ 805324 h 2669557"/>
              <a:gd name="connsiteX79" fmla="*/ 0 w 12192000"/>
              <a:gd name="connsiteY79" fmla="*/ 0 h 2669557"/>
              <a:gd name="connsiteX0" fmla="*/ 0 w 12192000"/>
              <a:gd name="connsiteY0" fmla="*/ 0 h 2401295"/>
              <a:gd name="connsiteX1" fmla="*/ 12192000 w 12192000"/>
              <a:gd name="connsiteY1" fmla="*/ 0 h 2401295"/>
              <a:gd name="connsiteX2" fmla="*/ 12192000 w 12192000"/>
              <a:gd name="connsiteY2" fmla="*/ 2262228 h 2401295"/>
              <a:gd name="connsiteX3" fmla="*/ 12187428 w 12192000"/>
              <a:gd name="connsiteY3" fmla="*/ 2262896 h 2401295"/>
              <a:gd name="connsiteX4" fmla="*/ 12154355 w 12192000"/>
              <a:gd name="connsiteY4" fmla="*/ 2267516 h 2401295"/>
              <a:gd name="connsiteX5" fmla="*/ 12114359 w 12192000"/>
              <a:gd name="connsiteY5" fmla="*/ 2279772 h 2401295"/>
              <a:gd name="connsiteX6" fmla="*/ 11918614 w 12192000"/>
              <a:gd name="connsiteY6" fmla="*/ 2296618 h 2401295"/>
              <a:gd name="connsiteX7" fmla="*/ 11815487 w 12192000"/>
              <a:gd name="connsiteY7" fmla="*/ 2308905 h 2401295"/>
              <a:gd name="connsiteX8" fmla="*/ 11778165 w 12192000"/>
              <a:gd name="connsiteY8" fmla="*/ 2311873 h 2401295"/>
              <a:gd name="connsiteX9" fmla="*/ 11671329 w 12192000"/>
              <a:gd name="connsiteY9" fmla="*/ 2337810 h 2401295"/>
              <a:gd name="connsiteX10" fmla="*/ 11594775 w 12192000"/>
              <a:gd name="connsiteY10" fmla="*/ 2337831 h 2401295"/>
              <a:gd name="connsiteX11" fmla="*/ 11379086 w 12192000"/>
              <a:gd name="connsiteY11" fmla="*/ 2369019 h 2401295"/>
              <a:gd name="connsiteX12" fmla="*/ 11221749 w 12192000"/>
              <a:gd name="connsiteY12" fmla="*/ 2380739 h 2401295"/>
              <a:gd name="connsiteX13" fmla="*/ 10996653 w 12192000"/>
              <a:gd name="connsiteY13" fmla="*/ 2371440 h 2401295"/>
              <a:gd name="connsiteX14" fmla="*/ 10912235 w 12192000"/>
              <a:gd name="connsiteY14" fmla="*/ 2389968 h 2401295"/>
              <a:gd name="connsiteX15" fmla="*/ 10835633 w 12192000"/>
              <a:gd name="connsiteY15" fmla="*/ 2395810 h 2401295"/>
              <a:gd name="connsiteX16" fmla="*/ 10821038 w 12192000"/>
              <a:gd name="connsiteY16" fmla="*/ 2398367 h 2401295"/>
              <a:gd name="connsiteX17" fmla="*/ 10757451 w 12192000"/>
              <a:gd name="connsiteY17" fmla="*/ 2395202 h 2401295"/>
              <a:gd name="connsiteX18" fmla="*/ 10554052 w 12192000"/>
              <a:gd name="connsiteY18" fmla="*/ 2328825 h 2401295"/>
              <a:gd name="connsiteX19" fmla="*/ 10432944 w 12192000"/>
              <a:gd name="connsiteY19" fmla="*/ 2278457 h 2401295"/>
              <a:gd name="connsiteX20" fmla="*/ 10314272 w 12192000"/>
              <a:gd name="connsiteY20" fmla="*/ 2252083 h 2401295"/>
              <a:gd name="connsiteX21" fmla="*/ 10149756 w 12192000"/>
              <a:gd name="connsiteY21" fmla="*/ 2203372 h 2401295"/>
              <a:gd name="connsiteX22" fmla="*/ 10133939 w 12192000"/>
              <a:gd name="connsiteY22" fmla="*/ 2195206 h 2401295"/>
              <a:gd name="connsiteX23" fmla="*/ 10027169 w 12192000"/>
              <a:gd name="connsiteY23" fmla="*/ 2154689 h 2401295"/>
              <a:gd name="connsiteX24" fmla="*/ 9904781 w 12192000"/>
              <a:gd name="connsiteY24" fmla="*/ 2142477 h 2401295"/>
              <a:gd name="connsiteX25" fmla="*/ 9818432 w 12192000"/>
              <a:gd name="connsiteY25" fmla="*/ 2147267 h 2401295"/>
              <a:gd name="connsiteX26" fmla="*/ 9715853 w 12192000"/>
              <a:gd name="connsiteY26" fmla="*/ 2142000 h 2401295"/>
              <a:gd name="connsiteX27" fmla="*/ 9478478 w 12192000"/>
              <a:gd name="connsiteY27" fmla="*/ 2133283 h 2401295"/>
              <a:gd name="connsiteX28" fmla="*/ 9473084 w 12192000"/>
              <a:gd name="connsiteY28" fmla="*/ 2134027 h 2401295"/>
              <a:gd name="connsiteX29" fmla="*/ 9348338 w 12192000"/>
              <a:gd name="connsiteY29" fmla="*/ 2135775 h 2401295"/>
              <a:gd name="connsiteX30" fmla="*/ 9317108 w 12192000"/>
              <a:gd name="connsiteY30" fmla="*/ 2139620 h 2401295"/>
              <a:gd name="connsiteX31" fmla="*/ 9316564 w 12192000"/>
              <a:gd name="connsiteY31" fmla="*/ 2140576 h 2401295"/>
              <a:gd name="connsiteX32" fmla="*/ 9249142 w 12192000"/>
              <a:gd name="connsiteY32" fmla="*/ 2123844 h 2401295"/>
              <a:gd name="connsiteX33" fmla="*/ 9196066 w 12192000"/>
              <a:gd name="connsiteY33" fmla="*/ 2108535 h 2401295"/>
              <a:gd name="connsiteX34" fmla="*/ 9182090 w 12192000"/>
              <a:gd name="connsiteY34" fmla="*/ 2098653 h 2401295"/>
              <a:gd name="connsiteX35" fmla="*/ 8911903 w 12192000"/>
              <a:gd name="connsiteY35" fmla="*/ 2057646 h 2401295"/>
              <a:gd name="connsiteX36" fmla="*/ 8786230 w 12192000"/>
              <a:gd name="connsiteY36" fmla="*/ 2041547 h 2401295"/>
              <a:gd name="connsiteX37" fmla="*/ 8624741 w 12192000"/>
              <a:gd name="connsiteY37" fmla="*/ 2029639 h 2401295"/>
              <a:gd name="connsiteX38" fmla="*/ 8433895 w 12192000"/>
              <a:gd name="connsiteY38" fmla="*/ 2006458 h 2401295"/>
              <a:gd name="connsiteX39" fmla="*/ 8379838 w 12192000"/>
              <a:gd name="connsiteY39" fmla="*/ 2010365 h 2401295"/>
              <a:gd name="connsiteX40" fmla="*/ 8260604 w 12192000"/>
              <a:gd name="connsiteY40" fmla="*/ 1992586 h 2401295"/>
              <a:gd name="connsiteX41" fmla="*/ 8189733 w 12192000"/>
              <a:gd name="connsiteY41" fmla="*/ 1985551 h 2401295"/>
              <a:gd name="connsiteX42" fmla="*/ 8163540 w 12192000"/>
              <a:gd name="connsiteY42" fmla="*/ 1988537 h 2401295"/>
              <a:gd name="connsiteX43" fmla="*/ 8126468 w 12192000"/>
              <a:gd name="connsiteY43" fmla="*/ 1988901 h 2401295"/>
              <a:gd name="connsiteX44" fmla="*/ 8000268 w 12192000"/>
              <a:gd name="connsiteY44" fmla="*/ 1990885 h 2401295"/>
              <a:gd name="connsiteX45" fmla="*/ 7959483 w 12192000"/>
              <a:gd name="connsiteY45" fmla="*/ 1985782 h 2401295"/>
              <a:gd name="connsiteX46" fmla="*/ 7953628 w 12192000"/>
              <a:gd name="connsiteY46" fmla="*/ 1984617 h 2401295"/>
              <a:gd name="connsiteX47" fmla="*/ 7901019 w 12192000"/>
              <a:gd name="connsiteY47" fmla="*/ 1971965 h 2401295"/>
              <a:gd name="connsiteX48" fmla="*/ 7812936 w 12192000"/>
              <a:gd name="connsiteY48" fmla="*/ 1947847 h 2401295"/>
              <a:gd name="connsiteX49" fmla="*/ 7732190 w 12192000"/>
              <a:gd name="connsiteY49" fmla="*/ 1927169 h 2401295"/>
              <a:gd name="connsiteX50" fmla="*/ 7678276 w 12192000"/>
              <a:gd name="connsiteY50" fmla="*/ 1920855 h 2401295"/>
              <a:gd name="connsiteX51" fmla="*/ 7655497 w 12192000"/>
              <a:gd name="connsiteY51" fmla="*/ 1913714 h 2401295"/>
              <a:gd name="connsiteX52" fmla="*/ 7551687 w 12192000"/>
              <a:gd name="connsiteY52" fmla="*/ 1912613 h 2401295"/>
              <a:gd name="connsiteX53" fmla="*/ 7500925 w 12192000"/>
              <a:gd name="connsiteY53" fmla="*/ 1930924 h 2401295"/>
              <a:gd name="connsiteX54" fmla="*/ 7380560 w 12192000"/>
              <a:gd name="connsiteY54" fmla="*/ 1934424 h 2401295"/>
              <a:gd name="connsiteX55" fmla="*/ 7309614 w 12192000"/>
              <a:gd name="connsiteY55" fmla="*/ 1939987 h 2401295"/>
              <a:gd name="connsiteX56" fmla="*/ 7284338 w 12192000"/>
              <a:gd name="connsiteY56" fmla="*/ 1947550 h 2401295"/>
              <a:gd name="connsiteX57" fmla="*/ 7247913 w 12192000"/>
              <a:gd name="connsiteY57" fmla="*/ 1954444 h 2401295"/>
              <a:gd name="connsiteX58" fmla="*/ 7184925 w 12192000"/>
              <a:gd name="connsiteY58" fmla="*/ 1970838 h 2401295"/>
              <a:gd name="connsiteX59" fmla="*/ 7149503 w 12192000"/>
              <a:gd name="connsiteY59" fmla="*/ 1975385 h 2401295"/>
              <a:gd name="connsiteX60" fmla="*/ 3418260 w 12192000"/>
              <a:gd name="connsiteY60" fmla="*/ 1049412 h 2401295"/>
              <a:gd name="connsiteX61" fmla="*/ 2509997 w 12192000"/>
              <a:gd name="connsiteY61" fmla="*/ 958822 h 2401295"/>
              <a:gd name="connsiteX62" fmla="*/ 2508995 w 12192000"/>
              <a:gd name="connsiteY62" fmla="*/ 958423 h 2401295"/>
              <a:gd name="connsiteX63" fmla="*/ 2424909 w 12192000"/>
              <a:gd name="connsiteY63" fmla="*/ 933150 h 2401295"/>
              <a:gd name="connsiteX64" fmla="*/ 2273752 w 12192000"/>
              <a:gd name="connsiteY64" fmla="*/ 875350 h 2401295"/>
              <a:gd name="connsiteX65" fmla="*/ 2248113 w 12192000"/>
              <a:gd name="connsiteY65" fmla="*/ 861965 h 2401295"/>
              <a:gd name="connsiteX66" fmla="*/ 2194956 w 12192000"/>
              <a:gd name="connsiteY66" fmla="*/ 836227 h 2401295"/>
              <a:gd name="connsiteX67" fmla="*/ 2024005 w 12192000"/>
              <a:gd name="connsiteY67" fmla="*/ 815554 h 2401295"/>
              <a:gd name="connsiteX68" fmla="*/ 1980800 w 12192000"/>
              <a:gd name="connsiteY68" fmla="*/ 822703 h 2401295"/>
              <a:gd name="connsiteX69" fmla="*/ 1733238 w 12192000"/>
              <a:gd name="connsiteY69" fmla="*/ 809719 h 2401295"/>
              <a:gd name="connsiteX70" fmla="*/ 1388954 w 12192000"/>
              <a:gd name="connsiteY70" fmla="*/ 830009 h 2401295"/>
              <a:gd name="connsiteX71" fmla="*/ 1133245 w 12192000"/>
              <a:gd name="connsiteY71" fmla="*/ 803521 h 2401295"/>
              <a:gd name="connsiteX72" fmla="*/ 1026791 w 12192000"/>
              <a:gd name="connsiteY72" fmla="*/ 802701 h 2401295"/>
              <a:gd name="connsiteX73" fmla="*/ 833545 w 12192000"/>
              <a:gd name="connsiteY73" fmla="*/ 801351 h 2401295"/>
              <a:gd name="connsiteX74" fmla="*/ 631576 w 12192000"/>
              <a:gd name="connsiteY74" fmla="*/ 801805 h 2401295"/>
              <a:gd name="connsiteX75" fmla="*/ 542046 w 12192000"/>
              <a:gd name="connsiteY75" fmla="*/ 803532 h 2401295"/>
              <a:gd name="connsiteX76" fmla="*/ 301314 w 12192000"/>
              <a:gd name="connsiteY76" fmla="*/ 785458 h 2401295"/>
              <a:gd name="connsiteX77" fmla="*/ 0 w 12192000"/>
              <a:gd name="connsiteY77" fmla="*/ 805324 h 2401295"/>
              <a:gd name="connsiteX78" fmla="*/ 0 w 12192000"/>
              <a:gd name="connsiteY78" fmla="*/ 0 h 2401295"/>
              <a:gd name="connsiteX0" fmla="*/ 0 w 12192000"/>
              <a:gd name="connsiteY0" fmla="*/ 0 h 2401295"/>
              <a:gd name="connsiteX1" fmla="*/ 12192000 w 12192000"/>
              <a:gd name="connsiteY1" fmla="*/ 0 h 2401295"/>
              <a:gd name="connsiteX2" fmla="*/ 12192000 w 12192000"/>
              <a:gd name="connsiteY2" fmla="*/ 2262228 h 2401295"/>
              <a:gd name="connsiteX3" fmla="*/ 12187428 w 12192000"/>
              <a:gd name="connsiteY3" fmla="*/ 2262896 h 2401295"/>
              <a:gd name="connsiteX4" fmla="*/ 12154355 w 12192000"/>
              <a:gd name="connsiteY4" fmla="*/ 2267516 h 2401295"/>
              <a:gd name="connsiteX5" fmla="*/ 12114359 w 12192000"/>
              <a:gd name="connsiteY5" fmla="*/ 2279772 h 2401295"/>
              <a:gd name="connsiteX6" fmla="*/ 11918614 w 12192000"/>
              <a:gd name="connsiteY6" fmla="*/ 2296618 h 2401295"/>
              <a:gd name="connsiteX7" fmla="*/ 11815487 w 12192000"/>
              <a:gd name="connsiteY7" fmla="*/ 2308905 h 2401295"/>
              <a:gd name="connsiteX8" fmla="*/ 11778165 w 12192000"/>
              <a:gd name="connsiteY8" fmla="*/ 2311873 h 2401295"/>
              <a:gd name="connsiteX9" fmla="*/ 11671329 w 12192000"/>
              <a:gd name="connsiteY9" fmla="*/ 2337810 h 2401295"/>
              <a:gd name="connsiteX10" fmla="*/ 11594775 w 12192000"/>
              <a:gd name="connsiteY10" fmla="*/ 2337831 h 2401295"/>
              <a:gd name="connsiteX11" fmla="*/ 11379086 w 12192000"/>
              <a:gd name="connsiteY11" fmla="*/ 2369019 h 2401295"/>
              <a:gd name="connsiteX12" fmla="*/ 11221749 w 12192000"/>
              <a:gd name="connsiteY12" fmla="*/ 2380739 h 2401295"/>
              <a:gd name="connsiteX13" fmla="*/ 10996653 w 12192000"/>
              <a:gd name="connsiteY13" fmla="*/ 2371440 h 2401295"/>
              <a:gd name="connsiteX14" fmla="*/ 10912235 w 12192000"/>
              <a:gd name="connsiteY14" fmla="*/ 2389968 h 2401295"/>
              <a:gd name="connsiteX15" fmla="*/ 10835633 w 12192000"/>
              <a:gd name="connsiteY15" fmla="*/ 2395810 h 2401295"/>
              <a:gd name="connsiteX16" fmla="*/ 10821038 w 12192000"/>
              <a:gd name="connsiteY16" fmla="*/ 2398367 h 2401295"/>
              <a:gd name="connsiteX17" fmla="*/ 10757451 w 12192000"/>
              <a:gd name="connsiteY17" fmla="*/ 2395202 h 2401295"/>
              <a:gd name="connsiteX18" fmla="*/ 10554052 w 12192000"/>
              <a:gd name="connsiteY18" fmla="*/ 2328825 h 2401295"/>
              <a:gd name="connsiteX19" fmla="*/ 10432944 w 12192000"/>
              <a:gd name="connsiteY19" fmla="*/ 2278457 h 2401295"/>
              <a:gd name="connsiteX20" fmla="*/ 10314272 w 12192000"/>
              <a:gd name="connsiteY20" fmla="*/ 2252083 h 2401295"/>
              <a:gd name="connsiteX21" fmla="*/ 10149756 w 12192000"/>
              <a:gd name="connsiteY21" fmla="*/ 2203372 h 2401295"/>
              <a:gd name="connsiteX22" fmla="*/ 10133939 w 12192000"/>
              <a:gd name="connsiteY22" fmla="*/ 2195206 h 2401295"/>
              <a:gd name="connsiteX23" fmla="*/ 10027169 w 12192000"/>
              <a:gd name="connsiteY23" fmla="*/ 2154689 h 2401295"/>
              <a:gd name="connsiteX24" fmla="*/ 9904781 w 12192000"/>
              <a:gd name="connsiteY24" fmla="*/ 2142477 h 2401295"/>
              <a:gd name="connsiteX25" fmla="*/ 9818432 w 12192000"/>
              <a:gd name="connsiteY25" fmla="*/ 2147267 h 2401295"/>
              <a:gd name="connsiteX26" fmla="*/ 9715853 w 12192000"/>
              <a:gd name="connsiteY26" fmla="*/ 2142000 h 2401295"/>
              <a:gd name="connsiteX27" fmla="*/ 9478478 w 12192000"/>
              <a:gd name="connsiteY27" fmla="*/ 2133283 h 2401295"/>
              <a:gd name="connsiteX28" fmla="*/ 9473084 w 12192000"/>
              <a:gd name="connsiteY28" fmla="*/ 2134027 h 2401295"/>
              <a:gd name="connsiteX29" fmla="*/ 9348338 w 12192000"/>
              <a:gd name="connsiteY29" fmla="*/ 2135775 h 2401295"/>
              <a:gd name="connsiteX30" fmla="*/ 9317108 w 12192000"/>
              <a:gd name="connsiteY30" fmla="*/ 2139620 h 2401295"/>
              <a:gd name="connsiteX31" fmla="*/ 9316564 w 12192000"/>
              <a:gd name="connsiteY31" fmla="*/ 2140576 h 2401295"/>
              <a:gd name="connsiteX32" fmla="*/ 9249142 w 12192000"/>
              <a:gd name="connsiteY32" fmla="*/ 2123844 h 2401295"/>
              <a:gd name="connsiteX33" fmla="*/ 9196066 w 12192000"/>
              <a:gd name="connsiteY33" fmla="*/ 2108535 h 2401295"/>
              <a:gd name="connsiteX34" fmla="*/ 9182090 w 12192000"/>
              <a:gd name="connsiteY34" fmla="*/ 2098653 h 2401295"/>
              <a:gd name="connsiteX35" fmla="*/ 8911903 w 12192000"/>
              <a:gd name="connsiteY35" fmla="*/ 2057646 h 2401295"/>
              <a:gd name="connsiteX36" fmla="*/ 8786230 w 12192000"/>
              <a:gd name="connsiteY36" fmla="*/ 2041547 h 2401295"/>
              <a:gd name="connsiteX37" fmla="*/ 8624741 w 12192000"/>
              <a:gd name="connsiteY37" fmla="*/ 2029639 h 2401295"/>
              <a:gd name="connsiteX38" fmla="*/ 8433895 w 12192000"/>
              <a:gd name="connsiteY38" fmla="*/ 2006458 h 2401295"/>
              <a:gd name="connsiteX39" fmla="*/ 8379838 w 12192000"/>
              <a:gd name="connsiteY39" fmla="*/ 2010365 h 2401295"/>
              <a:gd name="connsiteX40" fmla="*/ 8260604 w 12192000"/>
              <a:gd name="connsiteY40" fmla="*/ 1992586 h 2401295"/>
              <a:gd name="connsiteX41" fmla="*/ 8189733 w 12192000"/>
              <a:gd name="connsiteY41" fmla="*/ 1985551 h 2401295"/>
              <a:gd name="connsiteX42" fmla="*/ 8163540 w 12192000"/>
              <a:gd name="connsiteY42" fmla="*/ 1988537 h 2401295"/>
              <a:gd name="connsiteX43" fmla="*/ 8126468 w 12192000"/>
              <a:gd name="connsiteY43" fmla="*/ 1988901 h 2401295"/>
              <a:gd name="connsiteX44" fmla="*/ 8000268 w 12192000"/>
              <a:gd name="connsiteY44" fmla="*/ 1990885 h 2401295"/>
              <a:gd name="connsiteX45" fmla="*/ 7959483 w 12192000"/>
              <a:gd name="connsiteY45" fmla="*/ 1985782 h 2401295"/>
              <a:gd name="connsiteX46" fmla="*/ 7953628 w 12192000"/>
              <a:gd name="connsiteY46" fmla="*/ 1984617 h 2401295"/>
              <a:gd name="connsiteX47" fmla="*/ 7901019 w 12192000"/>
              <a:gd name="connsiteY47" fmla="*/ 1971965 h 2401295"/>
              <a:gd name="connsiteX48" fmla="*/ 7812936 w 12192000"/>
              <a:gd name="connsiteY48" fmla="*/ 1947847 h 2401295"/>
              <a:gd name="connsiteX49" fmla="*/ 7732190 w 12192000"/>
              <a:gd name="connsiteY49" fmla="*/ 1927169 h 2401295"/>
              <a:gd name="connsiteX50" fmla="*/ 7678276 w 12192000"/>
              <a:gd name="connsiteY50" fmla="*/ 1920855 h 2401295"/>
              <a:gd name="connsiteX51" fmla="*/ 7655497 w 12192000"/>
              <a:gd name="connsiteY51" fmla="*/ 1913714 h 2401295"/>
              <a:gd name="connsiteX52" fmla="*/ 7551687 w 12192000"/>
              <a:gd name="connsiteY52" fmla="*/ 1912613 h 2401295"/>
              <a:gd name="connsiteX53" fmla="*/ 7500925 w 12192000"/>
              <a:gd name="connsiteY53" fmla="*/ 1930924 h 2401295"/>
              <a:gd name="connsiteX54" fmla="*/ 7380560 w 12192000"/>
              <a:gd name="connsiteY54" fmla="*/ 1934424 h 2401295"/>
              <a:gd name="connsiteX55" fmla="*/ 7309614 w 12192000"/>
              <a:gd name="connsiteY55" fmla="*/ 1939987 h 2401295"/>
              <a:gd name="connsiteX56" fmla="*/ 7284338 w 12192000"/>
              <a:gd name="connsiteY56" fmla="*/ 1947550 h 2401295"/>
              <a:gd name="connsiteX57" fmla="*/ 7247913 w 12192000"/>
              <a:gd name="connsiteY57" fmla="*/ 1954444 h 2401295"/>
              <a:gd name="connsiteX58" fmla="*/ 7184925 w 12192000"/>
              <a:gd name="connsiteY58" fmla="*/ 1970838 h 2401295"/>
              <a:gd name="connsiteX59" fmla="*/ 6204418 w 12192000"/>
              <a:gd name="connsiteY59" fmla="*/ 1570349 h 2401295"/>
              <a:gd name="connsiteX60" fmla="*/ 3418260 w 12192000"/>
              <a:gd name="connsiteY60" fmla="*/ 1049412 h 2401295"/>
              <a:gd name="connsiteX61" fmla="*/ 2509997 w 12192000"/>
              <a:gd name="connsiteY61" fmla="*/ 958822 h 2401295"/>
              <a:gd name="connsiteX62" fmla="*/ 2508995 w 12192000"/>
              <a:gd name="connsiteY62" fmla="*/ 958423 h 2401295"/>
              <a:gd name="connsiteX63" fmla="*/ 2424909 w 12192000"/>
              <a:gd name="connsiteY63" fmla="*/ 933150 h 2401295"/>
              <a:gd name="connsiteX64" fmla="*/ 2273752 w 12192000"/>
              <a:gd name="connsiteY64" fmla="*/ 875350 h 2401295"/>
              <a:gd name="connsiteX65" fmla="*/ 2248113 w 12192000"/>
              <a:gd name="connsiteY65" fmla="*/ 861965 h 2401295"/>
              <a:gd name="connsiteX66" fmla="*/ 2194956 w 12192000"/>
              <a:gd name="connsiteY66" fmla="*/ 836227 h 2401295"/>
              <a:gd name="connsiteX67" fmla="*/ 2024005 w 12192000"/>
              <a:gd name="connsiteY67" fmla="*/ 815554 h 2401295"/>
              <a:gd name="connsiteX68" fmla="*/ 1980800 w 12192000"/>
              <a:gd name="connsiteY68" fmla="*/ 822703 h 2401295"/>
              <a:gd name="connsiteX69" fmla="*/ 1733238 w 12192000"/>
              <a:gd name="connsiteY69" fmla="*/ 809719 h 2401295"/>
              <a:gd name="connsiteX70" fmla="*/ 1388954 w 12192000"/>
              <a:gd name="connsiteY70" fmla="*/ 830009 h 2401295"/>
              <a:gd name="connsiteX71" fmla="*/ 1133245 w 12192000"/>
              <a:gd name="connsiteY71" fmla="*/ 803521 h 2401295"/>
              <a:gd name="connsiteX72" fmla="*/ 1026791 w 12192000"/>
              <a:gd name="connsiteY72" fmla="*/ 802701 h 2401295"/>
              <a:gd name="connsiteX73" fmla="*/ 833545 w 12192000"/>
              <a:gd name="connsiteY73" fmla="*/ 801351 h 2401295"/>
              <a:gd name="connsiteX74" fmla="*/ 631576 w 12192000"/>
              <a:gd name="connsiteY74" fmla="*/ 801805 h 2401295"/>
              <a:gd name="connsiteX75" fmla="*/ 542046 w 12192000"/>
              <a:gd name="connsiteY75" fmla="*/ 803532 h 2401295"/>
              <a:gd name="connsiteX76" fmla="*/ 301314 w 12192000"/>
              <a:gd name="connsiteY76" fmla="*/ 785458 h 2401295"/>
              <a:gd name="connsiteX77" fmla="*/ 0 w 12192000"/>
              <a:gd name="connsiteY77" fmla="*/ 805324 h 2401295"/>
              <a:gd name="connsiteX78" fmla="*/ 0 w 12192000"/>
              <a:gd name="connsiteY78" fmla="*/ 0 h 2401295"/>
              <a:gd name="connsiteX0" fmla="*/ 0 w 12192000"/>
              <a:gd name="connsiteY0" fmla="*/ 0 h 2401295"/>
              <a:gd name="connsiteX1" fmla="*/ 12192000 w 12192000"/>
              <a:gd name="connsiteY1" fmla="*/ 0 h 2401295"/>
              <a:gd name="connsiteX2" fmla="*/ 12192000 w 12192000"/>
              <a:gd name="connsiteY2" fmla="*/ 2262228 h 2401295"/>
              <a:gd name="connsiteX3" fmla="*/ 12187428 w 12192000"/>
              <a:gd name="connsiteY3" fmla="*/ 2262896 h 2401295"/>
              <a:gd name="connsiteX4" fmla="*/ 12154355 w 12192000"/>
              <a:gd name="connsiteY4" fmla="*/ 2267516 h 2401295"/>
              <a:gd name="connsiteX5" fmla="*/ 12114359 w 12192000"/>
              <a:gd name="connsiteY5" fmla="*/ 2279772 h 2401295"/>
              <a:gd name="connsiteX6" fmla="*/ 11918614 w 12192000"/>
              <a:gd name="connsiteY6" fmla="*/ 2296618 h 2401295"/>
              <a:gd name="connsiteX7" fmla="*/ 11815487 w 12192000"/>
              <a:gd name="connsiteY7" fmla="*/ 2308905 h 2401295"/>
              <a:gd name="connsiteX8" fmla="*/ 11778165 w 12192000"/>
              <a:gd name="connsiteY8" fmla="*/ 2311873 h 2401295"/>
              <a:gd name="connsiteX9" fmla="*/ 11671329 w 12192000"/>
              <a:gd name="connsiteY9" fmla="*/ 2337810 h 2401295"/>
              <a:gd name="connsiteX10" fmla="*/ 11594775 w 12192000"/>
              <a:gd name="connsiteY10" fmla="*/ 2337831 h 2401295"/>
              <a:gd name="connsiteX11" fmla="*/ 11379086 w 12192000"/>
              <a:gd name="connsiteY11" fmla="*/ 2369019 h 2401295"/>
              <a:gd name="connsiteX12" fmla="*/ 11221749 w 12192000"/>
              <a:gd name="connsiteY12" fmla="*/ 2380739 h 2401295"/>
              <a:gd name="connsiteX13" fmla="*/ 10996653 w 12192000"/>
              <a:gd name="connsiteY13" fmla="*/ 2371440 h 2401295"/>
              <a:gd name="connsiteX14" fmla="*/ 10912235 w 12192000"/>
              <a:gd name="connsiteY14" fmla="*/ 2389968 h 2401295"/>
              <a:gd name="connsiteX15" fmla="*/ 10835633 w 12192000"/>
              <a:gd name="connsiteY15" fmla="*/ 2395810 h 2401295"/>
              <a:gd name="connsiteX16" fmla="*/ 10821038 w 12192000"/>
              <a:gd name="connsiteY16" fmla="*/ 2398367 h 2401295"/>
              <a:gd name="connsiteX17" fmla="*/ 10757451 w 12192000"/>
              <a:gd name="connsiteY17" fmla="*/ 2395202 h 2401295"/>
              <a:gd name="connsiteX18" fmla="*/ 10554052 w 12192000"/>
              <a:gd name="connsiteY18" fmla="*/ 2328825 h 2401295"/>
              <a:gd name="connsiteX19" fmla="*/ 10432944 w 12192000"/>
              <a:gd name="connsiteY19" fmla="*/ 2278457 h 2401295"/>
              <a:gd name="connsiteX20" fmla="*/ 10314272 w 12192000"/>
              <a:gd name="connsiteY20" fmla="*/ 2252083 h 2401295"/>
              <a:gd name="connsiteX21" fmla="*/ 10149756 w 12192000"/>
              <a:gd name="connsiteY21" fmla="*/ 2203372 h 2401295"/>
              <a:gd name="connsiteX22" fmla="*/ 10133939 w 12192000"/>
              <a:gd name="connsiteY22" fmla="*/ 2195206 h 2401295"/>
              <a:gd name="connsiteX23" fmla="*/ 10027169 w 12192000"/>
              <a:gd name="connsiteY23" fmla="*/ 2154689 h 2401295"/>
              <a:gd name="connsiteX24" fmla="*/ 9904781 w 12192000"/>
              <a:gd name="connsiteY24" fmla="*/ 2142477 h 2401295"/>
              <a:gd name="connsiteX25" fmla="*/ 9818432 w 12192000"/>
              <a:gd name="connsiteY25" fmla="*/ 2147267 h 2401295"/>
              <a:gd name="connsiteX26" fmla="*/ 9715853 w 12192000"/>
              <a:gd name="connsiteY26" fmla="*/ 2142000 h 2401295"/>
              <a:gd name="connsiteX27" fmla="*/ 9478478 w 12192000"/>
              <a:gd name="connsiteY27" fmla="*/ 2133283 h 2401295"/>
              <a:gd name="connsiteX28" fmla="*/ 9473084 w 12192000"/>
              <a:gd name="connsiteY28" fmla="*/ 2134027 h 2401295"/>
              <a:gd name="connsiteX29" fmla="*/ 9348338 w 12192000"/>
              <a:gd name="connsiteY29" fmla="*/ 2135775 h 2401295"/>
              <a:gd name="connsiteX30" fmla="*/ 9317108 w 12192000"/>
              <a:gd name="connsiteY30" fmla="*/ 2139620 h 2401295"/>
              <a:gd name="connsiteX31" fmla="*/ 9316564 w 12192000"/>
              <a:gd name="connsiteY31" fmla="*/ 2140576 h 2401295"/>
              <a:gd name="connsiteX32" fmla="*/ 9249142 w 12192000"/>
              <a:gd name="connsiteY32" fmla="*/ 2123844 h 2401295"/>
              <a:gd name="connsiteX33" fmla="*/ 9196066 w 12192000"/>
              <a:gd name="connsiteY33" fmla="*/ 2108535 h 2401295"/>
              <a:gd name="connsiteX34" fmla="*/ 9182090 w 12192000"/>
              <a:gd name="connsiteY34" fmla="*/ 2098653 h 2401295"/>
              <a:gd name="connsiteX35" fmla="*/ 8911903 w 12192000"/>
              <a:gd name="connsiteY35" fmla="*/ 2057646 h 2401295"/>
              <a:gd name="connsiteX36" fmla="*/ 8786230 w 12192000"/>
              <a:gd name="connsiteY36" fmla="*/ 2041547 h 2401295"/>
              <a:gd name="connsiteX37" fmla="*/ 8624741 w 12192000"/>
              <a:gd name="connsiteY37" fmla="*/ 2029639 h 2401295"/>
              <a:gd name="connsiteX38" fmla="*/ 8433895 w 12192000"/>
              <a:gd name="connsiteY38" fmla="*/ 2006458 h 2401295"/>
              <a:gd name="connsiteX39" fmla="*/ 8379838 w 12192000"/>
              <a:gd name="connsiteY39" fmla="*/ 2010365 h 2401295"/>
              <a:gd name="connsiteX40" fmla="*/ 8260604 w 12192000"/>
              <a:gd name="connsiteY40" fmla="*/ 1992586 h 2401295"/>
              <a:gd name="connsiteX41" fmla="*/ 8189733 w 12192000"/>
              <a:gd name="connsiteY41" fmla="*/ 1985551 h 2401295"/>
              <a:gd name="connsiteX42" fmla="*/ 8163540 w 12192000"/>
              <a:gd name="connsiteY42" fmla="*/ 1988537 h 2401295"/>
              <a:gd name="connsiteX43" fmla="*/ 8126468 w 12192000"/>
              <a:gd name="connsiteY43" fmla="*/ 1988901 h 2401295"/>
              <a:gd name="connsiteX44" fmla="*/ 8000268 w 12192000"/>
              <a:gd name="connsiteY44" fmla="*/ 1990885 h 2401295"/>
              <a:gd name="connsiteX45" fmla="*/ 7959483 w 12192000"/>
              <a:gd name="connsiteY45" fmla="*/ 1985782 h 2401295"/>
              <a:gd name="connsiteX46" fmla="*/ 7953628 w 12192000"/>
              <a:gd name="connsiteY46" fmla="*/ 1984617 h 2401295"/>
              <a:gd name="connsiteX47" fmla="*/ 7901019 w 12192000"/>
              <a:gd name="connsiteY47" fmla="*/ 1971965 h 2401295"/>
              <a:gd name="connsiteX48" fmla="*/ 7812936 w 12192000"/>
              <a:gd name="connsiteY48" fmla="*/ 1947847 h 2401295"/>
              <a:gd name="connsiteX49" fmla="*/ 7732190 w 12192000"/>
              <a:gd name="connsiteY49" fmla="*/ 1927169 h 2401295"/>
              <a:gd name="connsiteX50" fmla="*/ 7678276 w 12192000"/>
              <a:gd name="connsiteY50" fmla="*/ 1920855 h 2401295"/>
              <a:gd name="connsiteX51" fmla="*/ 7655497 w 12192000"/>
              <a:gd name="connsiteY51" fmla="*/ 1913714 h 2401295"/>
              <a:gd name="connsiteX52" fmla="*/ 7551687 w 12192000"/>
              <a:gd name="connsiteY52" fmla="*/ 1912613 h 2401295"/>
              <a:gd name="connsiteX53" fmla="*/ 7500925 w 12192000"/>
              <a:gd name="connsiteY53" fmla="*/ 1930924 h 2401295"/>
              <a:gd name="connsiteX54" fmla="*/ 7380560 w 12192000"/>
              <a:gd name="connsiteY54" fmla="*/ 1934424 h 2401295"/>
              <a:gd name="connsiteX55" fmla="*/ 7309614 w 12192000"/>
              <a:gd name="connsiteY55" fmla="*/ 1939987 h 2401295"/>
              <a:gd name="connsiteX56" fmla="*/ 7284338 w 12192000"/>
              <a:gd name="connsiteY56" fmla="*/ 1947550 h 2401295"/>
              <a:gd name="connsiteX57" fmla="*/ 7247913 w 12192000"/>
              <a:gd name="connsiteY57" fmla="*/ 1954444 h 2401295"/>
              <a:gd name="connsiteX58" fmla="*/ 6951722 w 12192000"/>
              <a:gd name="connsiteY58" fmla="*/ 1762183 h 2401295"/>
              <a:gd name="connsiteX59" fmla="*/ 6204418 w 12192000"/>
              <a:gd name="connsiteY59" fmla="*/ 1570349 h 2401295"/>
              <a:gd name="connsiteX60" fmla="*/ 3418260 w 12192000"/>
              <a:gd name="connsiteY60" fmla="*/ 1049412 h 2401295"/>
              <a:gd name="connsiteX61" fmla="*/ 2509997 w 12192000"/>
              <a:gd name="connsiteY61" fmla="*/ 958822 h 2401295"/>
              <a:gd name="connsiteX62" fmla="*/ 2508995 w 12192000"/>
              <a:gd name="connsiteY62" fmla="*/ 958423 h 2401295"/>
              <a:gd name="connsiteX63" fmla="*/ 2424909 w 12192000"/>
              <a:gd name="connsiteY63" fmla="*/ 933150 h 2401295"/>
              <a:gd name="connsiteX64" fmla="*/ 2273752 w 12192000"/>
              <a:gd name="connsiteY64" fmla="*/ 875350 h 2401295"/>
              <a:gd name="connsiteX65" fmla="*/ 2248113 w 12192000"/>
              <a:gd name="connsiteY65" fmla="*/ 861965 h 2401295"/>
              <a:gd name="connsiteX66" fmla="*/ 2194956 w 12192000"/>
              <a:gd name="connsiteY66" fmla="*/ 836227 h 2401295"/>
              <a:gd name="connsiteX67" fmla="*/ 2024005 w 12192000"/>
              <a:gd name="connsiteY67" fmla="*/ 815554 h 2401295"/>
              <a:gd name="connsiteX68" fmla="*/ 1980800 w 12192000"/>
              <a:gd name="connsiteY68" fmla="*/ 822703 h 2401295"/>
              <a:gd name="connsiteX69" fmla="*/ 1733238 w 12192000"/>
              <a:gd name="connsiteY69" fmla="*/ 809719 h 2401295"/>
              <a:gd name="connsiteX70" fmla="*/ 1388954 w 12192000"/>
              <a:gd name="connsiteY70" fmla="*/ 830009 h 2401295"/>
              <a:gd name="connsiteX71" fmla="*/ 1133245 w 12192000"/>
              <a:gd name="connsiteY71" fmla="*/ 803521 h 2401295"/>
              <a:gd name="connsiteX72" fmla="*/ 1026791 w 12192000"/>
              <a:gd name="connsiteY72" fmla="*/ 802701 h 2401295"/>
              <a:gd name="connsiteX73" fmla="*/ 833545 w 12192000"/>
              <a:gd name="connsiteY73" fmla="*/ 801351 h 2401295"/>
              <a:gd name="connsiteX74" fmla="*/ 631576 w 12192000"/>
              <a:gd name="connsiteY74" fmla="*/ 801805 h 2401295"/>
              <a:gd name="connsiteX75" fmla="*/ 542046 w 12192000"/>
              <a:gd name="connsiteY75" fmla="*/ 803532 h 2401295"/>
              <a:gd name="connsiteX76" fmla="*/ 301314 w 12192000"/>
              <a:gd name="connsiteY76" fmla="*/ 785458 h 2401295"/>
              <a:gd name="connsiteX77" fmla="*/ 0 w 12192000"/>
              <a:gd name="connsiteY77" fmla="*/ 805324 h 2401295"/>
              <a:gd name="connsiteX78" fmla="*/ 0 w 12192000"/>
              <a:gd name="connsiteY78" fmla="*/ 0 h 2401295"/>
              <a:gd name="connsiteX0" fmla="*/ 0 w 12192000"/>
              <a:gd name="connsiteY0" fmla="*/ 0 h 2401295"/>
              <a:gd name="connsiteX1" fmla="*/ 12192000 w 12192000"/>
              <a:gd name="connsiteY1" fmla="*/ 0 h 2401295"/>
              <a:gd name="connsiteX2" fmla="*/ 12192000 w 12192000"/>
              <a:gd name="connsiteY2" fmla="*/ 2262228 h 2401295"/>
              <a:gd name="connsiteX3" fmla="*/ 12187428 w 12192000"/>
              <a:gd name="connsiteY3" fmla="*/ 2262896 h 2401295"/>
              <a:gd name="connsiteX4" fmla="*/ 12154355 w 12192000"/>
              <a:gd name="connsiteY4" fmla="*/ 2267516 h 2401295"/>
              <a:gd name="connsiteX5" fmla="*/ 12114359 w 12192000"/>
              <a:gd name="connsiteY5" fmla="*/ 2279772 h 2401295"/>
              <a:gd name="connsiteX6" fmla="*/ 11918614 w 12192000"/>
              <a:gd name="connsiteY6" fmla="*/ 2296618 h 2401295"/>
              <a:gd name="connsiteX7" fmla="*/ 11815487 w 12192000"/>
              <a:gd name="connsiteY7" fmla="*/ 2308905 h 2401295"/>
              <a:gd name="connsiteX8" fmla="*/ 11778165 w 12192000"/>
              <a:gd name="connsiteY8" fmla="*/ 2311873 h 2401295"/>
              <a:gd name="connsiteX9" fmla="*/ 11671329 w 12192000"/>
              <a:gd name="connsiteY9" fmla="*/ 2337810 h 2401295"/>
              <a:gd name="connsiteX10" fmla="*/ 11594775 w 12192000"/>
              <a:gd name="connsiteY10" fmla="*/ 2337831 h 2401295"/>
              <a:gd name="connsiteX11" fmla="*/ 11379086 w 12192000"/>
              <a:gd name="connsiteY11" fmla="*/ 2369019 h 2401295"/>
              <a:gd name="connsiteX12" fmla="*/ 11221749 w 12192000"/>
              <a:gd name="connsiteY12" fmla="*/ 2380739 h 2401295"/>
              <a:gd name="connsiteX13" fmla="*/ 10996653 w 12192000"/>
              <a:gd name="connsiteY13" fmla="*/ 2371440 h 2401295"/>
              <a:gd name="connsiteX14" fmla="*/ 10912235 w 12192000"/>
              <a:gd name="connsiteY14" fmla="*/ 2389968 h 2401295"/>
              <a:gd name="connsiteX15" fmla="*/ 10835633 w 12192000"/>
              <a:gd name="connsiteY15" fmla="*/ 2395810 h 2401295"/>
              <a:gd name="connsiteX16" fmla="*/ 10821038 w 12192000"/>
              <a:gd name="connsiteY16" fmla="*/ 2398367 h 2401295"/>
              <a:gd name="connsiteX17" fmla="*/ 10757451 w 12192000"/>
              <a:gd name="connsiteY17" fmla="*/ 2395202 h 2401295"/>
              <a:gd name="connsiteX18" fmla="*/ 10554052 w 12192000"/>
              <a:gd name="connsiteY18" fmla="*/ 2328825 h 2401295"/>
              <a:gd name="connsiteX19" fmla="*/ 10432944 w 12192000"/>
              <a:gd name="connsiteY19" fmla="*/ 2278457 h 2401295"/>
              <a:gd name="connsiteX20" fmla="*/ 10314272 w 12192000"/>
              <a:gd name="connsiteY20" fmla="*/ 2252083 h 2401295"/>
              <a:gd name="connsiteX21" fmla="*/ 10149756 w 12192000"/>
              <a:gd name="connsiteY21" fmla="*/ 2203372 h 2401295"/>
              <a:gd name="connsiteX22" fmla="*/ 10133939 w 12192000"/>
              <a:gd name="connsiteY22" fmla="*/ 2195206 h 2401295"/>
              <a:gd name="connsiteX23" fmla="*/ 10027169 w 12192000"/>
              <a:gd name="connsiteY23" fmla="*/ 2154689 h 2401295"/>
              <a:gd name="connsiteX24" fmla="*/ 9904781 w 12192000"/>
              <a:gd name="connsiteY24" fmla="*/ 2142477 h 2401295"/>
              <a:gd name="connsiteX25" fmla="*/ 9818432 w 12192000"/>
              <a:gd name="connsiteY25" fmla="*/ 2147267 h 2401295"/>
              <a:gd name="connsiteX26" fmla="*/ 9715853 w 12192000"/>
              <a:gd name="connsiteY26" fmla="*/ 2142000 h 2401295"/>
              <a:gd name="connsiteX27" fmla="*/ 9478478 w 12192000"/>
              <a:gd name="connsiteY27" fmla="*/ 2133283 h 2401295"/>
              <a:gd name="connsiteX28" fmla="*/ 9473084 w 12192000"/>
              <a:gd name="connsiteY28" fmla="*/ 2134027 h 2401295"/>
              <a:gd name="connsiteX29" fmla="*/ 9348338 w 12192000"/>
              <a:gd name="connsiteY29" fmla="*/ 2135775 h 2401295"/>
              <a:gd name="connsiteX30" fmla="*/ 9317108 w 12192000"/>
              <a:gd name="connsiteY30" fmla="*/ 2139620 h 2401295"/>
              <a:gd name="connsiteX31" fmla="*/ 9316564 w 12192000"/>
              <a:gd name="connsiteY31" fmla="*/ 2140576 h 2401295"/>
              <a:gd name="connsiteX32" fmla="*/ 9249142 w 12192000"/>
              <a:gd name="connsiteY32" fmla="*/ 2123844 h 2401295"/>
              <a:gd name="connsiteX33" fmla="*/ 9196066 w 12192000"/>
              <a:gd name="connsiteY33" fmla="*/ 2108535 h 2401295"/>
              <a:gd name="connsiteX34" fmla="*/ 9182090 w 12192000"/>
              <a:gd name="connsiteY34" fmla="*/ 2098653 h 2401295"/>
              <a:gd name="connsiteX35" fmla="*/ 8911903 w 12192000"/>
              <a:gd name="connsiteY35" fmla="*/ 2057646 h 2401295"/>
              <a:gd name="connsiteX36" fmla="*/ 8786230 w 12192000"/>
              <a:gd name="connsiteY36" fmla="*/ 2041547 h 2401295"/>
              <a:gd name="connsiteX37" fmla="*/ 8624741 w 12192000"/>
              <a:gd name="connsiteY37" fmla="*/ 2029639 h 2401295"/>
              <a:gd name="connsiteX38" fmla="*/ 8433895 w 12192000"/>
              <a:gd name="connsiteY38" fmla="*/ 2006458 h 2401295"/>
              <a:gd name="connsiteX39" fmla="*/ 8379838 w 12192000"/>
              <a:gd name="connsiteY39" fmla="*/ 2010365 h 2401295"/>
              <a:gd name="connsiteX40" fmla="*/ 8260604 w 12192000"/>
              <a:gd name="connsiteY40" fmla="*/ 1992586 h 2401295"/>
              <a:gd name="connsiteX41" fmla="*/ 8189733 w 12192000"/>
              <a:gd name="connsiteY41" fmla="*/ 1985551 h 2401295"/>
              <a:gd name="connsiteX42" fmla="*/ 8163540 w 12192000"/>
              <a:gd name="connsiteY42" fmla="*/ 1988537 h 2401295"/>
              <a:gd name="connsiteX43" fmla="*/ 8126468 w 12192000"/>
              <a:gd name="connsiteY43" fmla="*/ 1988901 h 2401295"/>
              <a:gd name="connsiteX44" fmla="*/ 8000268 w 12192000"/>
              <a:gd name="connsiteY44" fmla="*/ 1990885 h 2401295"/>
              <a:gd name="connsiteX45" fmla="*/ 7959483 w 12192000"/>
              <a:gd name="connsiteY45" fmla="*/ 1985782 h 2401295"/>
              <a:gd name="connsiteX46" fmla="*/ 7953628 w 12192000"/>
              <a:gd name="connsiteY46" fmla="*/ 1984617 h 2401295"/>
              <a:gd name="connsiteX47" fmla="*/ 7901019 w 12192000"/>
              <a:gd name="connsiteY47" fmla="*/ 1971965 h 2401295"/>
              <a:gd name="connsiteX48" fmla="*/ 7812936 w 12192000"/>
              <a:gd name="connsiteY48" fmla="*/ 1947847 h 2401295"/>
              <a:gd name="connsiteX49" fmla="*/ 7732190 w 12192000"/>
              <a:gd name="connsiteY49" fmla="*/ 1927169 h 2401295"/>
              <a:gd name="connsiteX50" fmla="*/ 7678276 w 12192000"/>
              <a:gd name="connsiteY50" fmla="*/ 1920855 h 2401295"/>
              <a:gd name="connsiteX51" fmla="*/ 7655497 w 12192000"/>
              <a:gd name="connsiteY51" fmla="*/ 1913714 h 2401295"/>
              <a:gd name="connsiteX52" fmla="*/ 7551687 w 12192000"/>
              <a:gd name="connsiteY52" fmla="*/ 1912613 h 2401295"/>
              <a:gd name="connsiteX53" fmla="*/ 7500925 w 12192000"/>
              <a:gd name="connsiteY53" fmla="*/ 1930924 h 2401295"/>
              <a:gd name="connsiteX54" fmla="*/ 7380560 w 12192000"/>
              <a:gd name="connsiteY54" fmla="*/ 1934424 h 2401295"/>
              <a:gd name="connsiteX55" fmla="*/ 7309614 w 12192000"/>
              <a:gd name="connsiteY55" fmla="*/ 1939987 h 2401295"/>
              <a:gd name="connsiteX56" fmla="*/ 7284338 w 12192000"/>
              <a:gd name="connsiteY56" fmla="*/ 1947550 h 2401295"/>
              <a:gd name="connsiteX57" fmla="*/ 7247913 w 12192000"/>
              <a:gd name="connsiteY57" fmla="*/ 1954444 h 2401295"/>
              <a:gd name="connsiteX58" fmla="*/ 6828984 w 12192000"/>
              <a:gd name="connsiteY58" fmla="*/ 1762183 h 2401295"/>
              <a:gd name="connsiteX59" fmla="*/ 6204418 w 12192000"/>
              <a:gd name="connsiteY59" fmla="*/ 1570349 h 2401295"/>
              <a:gd name="connsiteX60" fmla="*/ 3418260 w 12192000"/>
              <a:gd name="connsiteY60" fmla="*/ 1049412 h 2401295"/>
              <a:gd name="connsiteX61" fmla="*/ 2509997 w 12192000"/>
              <a:gd name="connsiteY61" fmla="*/ 958822 h 2401295"/>
              <a:gd name="connsiteX62" fmla="*/ 2508995 w 12192000"/>
              <a:gd name="connsiteY62" fmla="*/ 958423 h 2401295"/>
              <a:gd name="connsiteX63" fmla="*/ 2424909 w 12192000"/>
              <a:gd name="connsiteY63" fmla="*/ 933150 h 2401295"/>
              <a:gd name="connsiteX64" fmla="*/ 2273752 w 12192000"/>
              <a:gd name="connsiteY64" fmla="*/ 875350 h 2401295"/>
              <a:gd name="connsiteX65" fmla="*/ 2248113 w 12192000"/>
              <a:gd name="connsiteY65" fmla="*/ 861965 h 2401295"/>
              <a:gd name="connsiteX66" fmla="*/ 2194956 w 12192000"/>
              <a:gd name="connsiteY66" fmla="*/ 836227 h 2401295"/>
              <a:gd name="connsiteX67" fmla="*/ 2024005 w 12192000"/>
              <a:gd name="connsiteY67" fmla="*/ 815554 h 2401295"/>
              <a:gd name="connsiteX68" fmla="*/ 1980800 w 12192000"/>
              <a:gd name="connsiteY68" fmla="*/ 822703 h 2401295"/>
              <a:gd name="connsiteX69" fmla="*/ 1733238 w 12192000"/>
              <a:gd name="connsiteY69" fmla="*/ 809719 h 2401295"/>
              <a:gd name="connsiteX70" fmla="*/ 1388954 w 12192000"/>
              <a:gd name="connsiteY70" fmla="*/ 830009 h 2401295"/>
              <a:gd name="connsiteX71" fmla="*/ 1133245 w 12192000"/>
              <a:gd name="connsiteY71" fmla="*/ 803521 h 2401295"/>
              <a:gd name="connsiteX72" fmla="*/ 1026791 w 12192000"/>
              <a:gd name="connsiteY72" fmla="*/ 802701 h 2401295"/>
              <a:gd name="connsiteX73" fmla="*/ 833545 w 12192000"/>
              <a:gd name="connsiteY73" fmla="*/ 801351 h 2401295"/>
              <a:gd name="connsiteX74" fmla="*/ 631576 w 12192000"/>
              <a:gd name="connsiteY74" fmla="*/ 801805 h 2401295"/>
              <a:gd name="connsiteX75" fmla="*/ 542046 w 12192000"/>
              <a:gd name="connsiteY75" fmla="*/ 803532 h 2401295"/>
              <a:gd name="connsiteX76" fmla="*/ 301314 w 12192000"/>
              <a:gd name="connsiteY76" fmla="*/ 785458 h 2401295"/>
              <a:gd name="connsiteX77" fmla="*/ 0 w 12192000"/>
              <a:gd name="connsiteY77" fmla="*/ 805324 h 2401295"/>
              <a:gd name="connsiteX78" fmla="*/ 0 w 12192000"/>
              <a:gd name="connsiteY78" fmla="*/ 0 h 2401295"/>
              <a:gd name="connsiteX0" fmla="*/ 0 w 12192000"/>
              <a:gd name="connsiteY0" fmla="*/ 0 h 2401295"/>
              <a:gd name="connsiteX1" fmla="*/ 12192000 w 12192000"/>
              <a:gd name="connsiteY1" fmla="*/ 0 h 2401295"/>
              <a:gd name="connsiteX2" fmla="*/ 12192000 w 12192000"/>
              <a:gd name="connsiteY2" fmla="*/ 2262228 h 2401295"/>
              <a:gd name="connsiteX3" fmla="*/ 12187428 w 12192000"/>
              <a:gd name="connsiteY3" fmla="*/ 2262896 h 2401295"/>
              <a:gd name="connsiteX4" fmla="*/ 12154355 w 12192000"/>
              <a:gd name="connsiteY4" fmla="*/ 2267516 h 2401295"/>
              <a:gd name="connsiteX5" fmla="*/ 12114359 w 12192000"/>
              <a:gd name="connsiteY5" fmla="*/ 2279772 h 2401295"/>
              <a:gd name="connsiteX6" fmla="*/ 11918614 w 12192000"/>
              <a:gd name="connsiteY6" fmla="*/ 2296618 h 2401295"/>
              <a:gd name="connsiteX7" fmla="*/ 11815487 w 12192000"/>
              <a:gd name="connsiteY7" fmla="*/ 2308905 h 2401295"/>
              <a:gd name="connsiteX8" fmla="*/ 11778165 w 12192000"/>
              <a:gd name="connsiteY8" fmla="*/ 2311873 h 2401295"/>
              <a:gd name="connsiteX9" fmla="*/ 11671329 w 12192000"/>
              <a:gd name="connsiteY9" fmla="*/ 2337810 h 2401295"/>
              <a:gd name="connsiteX10" fmla="*/ 11594775 w 12192000"/>
              <a:gd name="connsiteY10" fmla="*/ 2337831 h 2401295"/>
              <a:gd name="connsiteX11" fmla="*/ 11379086 w 12192000"/>
              <a:gd name="connsiteY11" fmla="*/ 2369019 h 2401295"/>
              <a:gd name="connsiteX12" fmla="*/ 11221749 w 12192000"/>
              <a:gd name="connsiteY12" fmla="*/ 2380739 h 2401295"/>
              <a:gd name="connsiteX13" fmla="*/ 10996653 w 12192000"/>
              <a:gd name="connsiteY13" fmla="*/ 2371440 h 2401295"/>
              <a:gd name="connsiteX14" fmla="*/ 10912235 w 12192000"/>
              <a:gd name="connsiteY14" fmla="*/ 2389968 h 2401295"/>
              <a:gd name="connsiteX15" fmla="*/ 10835633 w 12192000"/>
              <a:gd name="connsiteY15" fmla="*/ 2395810 h 2401295"/>
              <a:gd name="connsiteX16" fmla="*/ 10821038 w 12192000"/>
              <a:gd name="connsiteY16" fmla="*/ 2398367 h 2401295"/>
              <a:gd name="connsiteX17" fmla="*/ 10757451 w 12192000"/>
              <a:gd name="connsiteY17" fmla="*/ 2395202 h 2401295"/>
              <a:gd name="connsiteX18" fmla="*/ 10554052 w 12192000"/>
              <a:gd name="connsiteY18" fmla="*/ 2328825 h 2401295"/>
              <a:gd name="connsiteX19" fmla="*/ 10432944 w 12192000"/>
              <a:gd name="connsiteY19" fmla="*/ 2278457 h 2401295"/>
              <a:gd name="connsiteX20" fmla="*/ 10314272 w 12192000"/>
              <a:gd name="connsiteY20" fmla="*/ 2252083 h 2401295"/>
              <a:gd name="connsiteX21" fmla="*/ 10149756 w 12192000"/>
              <a:gd name="connsiteY21" fmla="*/ 2203372 h 2401295"/>
              <a:gd name="connsiteX22" fmla="*/ 10133939 w 12192000"/>
              <a:gd name="connsiteY22" fmla="*/ 2195206 h 2401295"/>
              <a:gd name="connsiteX23" fmla="*/ 10027169 w 12192000"/>
              <a:gd name="connsiteY23" fmla="*/ 2154689 h 2401295"/>
              <a:gd name="connsiteX24" fmla="*/ 9904781 w 12192000"/>
              <a:gd name="connsiteY24" fmla="*/ 2142477 h 2401295"/>
              <a:gd name="connsiteX25" fmla="*/ 9818432 w 12192000"/>
              <a:gd name="connsiteY25" fmla="*/ 2147267 h 2401295"/>
              <a:gd name="connsiteX26" fmla="*/ 9715853 w 12192000"/>
              <a:gd name="connsiteY26" fmla="*/ 2142000 h 2401295"/>
              <a:gd name="connsiteX27" fmla="*/ 9478478 w 12192000"/>
              <a:gd name="connsiteY27" fmla="*/ 2133283 h 2401295"/>
              <a:gd name="connsiteX28" fmla="*/ 9473084 w 12192000"/>
              <a:gd name="connsiteY28" fmla="*/ 2134027 h 2401295"/>
              <a:gd name="connsiteX29" fmla="*/ 9348338 w 12192000"/>
              <a:gd name="connsiteY29" fmla="*/ 2135775 h 2401295"/>
              <a:gd name="connsiteX30" fmla="*/ 9317108 w 12192000"/>
              <a:gd name="connsiteY30" fmla="*/ 2139620 h 2401295"/>
              <a:gd name="connsiteX31" fmla="*/ 9316564 w 12192000"/>
              <a:gd name="connsiteY31" fmla="*/ 2140576 h 2401295"/>
              <a:gd name="connsiteX32" fmla="*/ 9249142 w 12192000"/>
              <a:gd name="connsiteY32" fmla="*/ 2123844 h 2401295"/>
              <a:gd name="connsiteX33" fmla="*/ 9196066 w 12192000"/>
              <a:gd name="connsiteY33" fmla="*/ 2108535 h 2401295"/>
              <a:gd name="connsiteX34" fmla="*/ 9182090 w 12192000"/>
              <a:gd name="connsiteY34" fmla="*/ 2098653 h 2401295"/>
              <a:gd name="connsiteX35" fmla="*/ 8911903 w 12192000"/>
              <a:gd name="connsiteY35" fmla="*/ 2057646 h 2401295"/>
              <a:gd name="connsiteX36" fmla="*/ 8786230 w 12192000"/>
              <a:gd name="connsiteY36" fmla="*/ 2041547 h 2401295"/>
              <a:gd name="connsiteX37" fmla="*/ 8624741 w 12192000"/>
              <a:gd name="connsiteY37" fmla="*/ 2029639 h 2401295"/>
              <a:gd name="connsiteX38" fmla="*/ 8433895 w 12192000"/>
              <a:gd name="connsiteY38" fmla="*/ 2006458 h 2401295"/>
              <a:gd name="connsiteX39" fmla="*/ 8379838 w 12192000"/>
              <a:gd name="connsiteY39" fmla="*/ 2010365 h 2401295"/>
              <a:gd name="connsiteX40" fmla="*/ 8260604 w 12192000"/>
              <a:gd name="connsiteY40" fmla="*/ 1992586 h 2401295"/>
              <a:gd name="connsiteX41" fmla="*/ 8189733 w 12192000"/>
              <a:gd name="connsiteY41" fmla="*/ 1985551 h 2401295"/>
              <a:gd name="connsiteX42" fmla="*/ 8163540 w 12192000"/>
              <a:gd name="connsiteY42" fmla="*/ 1988537 h 2401295"/>
              <a:gd name="connsiteX43" fmla="*/ 8126468 w 12192000"/>
              <a:gd name="connsiteY43" fmla="*/ 1988901 h 2401295"/>
              <a:gd name="connsiteX44" fmla="*/ 8000268 w 12192000"/>
              <a:gd name="connsiteY44" fmla="*/ 1990885 h 2401295"/>
              <a:gd name="connsiteX45" fmla="*/ 7959483 w 12192000"/>
              <a:gd name="connsiteY45" fmla="*/ 1985782 h 2401295"/>
              <a:gd name="connsiteX46" fmla="*/ 7953628 w 12192000"/>
              <a:gd name="connsiteY46" fmla="*/ 1984617 h 2401295"/>
              <a:gd name="connsiteX47" fmla="*/ 7901019 w 12192000"/>
              <a:gd name="connsiteY47" fmla="*/ 1971965 h 2401295"/>
              <a:gd name="connsiteX48" fmla="*/ 7812936 w 12192000"/>
              <a:gd name="connsiteY48" fmla="*/ 1947847 h 2401295"/>
              <a:gd name="connsiteX49" fmla="*/ 7732190 w 12192000"/>
              <a:gd name="connsiteY49" fmla="*/ 1927169 h 2401295"/>
              <a:gd name="connsiteX50" fmla="*/ 7678276 w 12192000"/>
              <a:gd name="connsiteY50" fmla="*/ 1920855 h 2401295"/>
              <a:gd name="connsiteX51" fmla="*/ 7655497 w 12192000"/>
              <a:gd name="connsiteY51" fmla="*/ 1913714 h 2401295"/>
              <a:gd name="connsiteX52" fmla="*/ 7551687 w 12192000"/>
              <a:gd name="connsiteY52" fmla="*/ 1912613 h 2401295"/>
              <a:gd name="connsiteX53" fmla="*/ 7500925 w 12192000"/>
              <a:gd name="connsiteY53" fmla="*/ 1930924 h 2401295"/>
              <a:gd name="connsiteX54" fmla="*/ 7380560 w 12192000"/>
              <a:gd name="connsiteY54" fmla="*/ 1934424 h 2401295"/>
              <a:gd name="connsiteX55" fmla="*/ 7309614 w 12192000"/>
              <a:gd name="connsiteY55" fmla="*/ 1939987 h 2401295"/>
              <a:gd name="connsiteX56" fmla="*/ 7284338 w 12192000"/>
              <a:gd name="connsiteY56" fmla="*/ 1947550 h 2401295"/>
              <a:gd name="connsiteX57" fmla="*/ 7112901 w 12192000"/>
              <a:gd name="connsiteY57" fmla="*/ 1843979 h 2401295"/>
              <a:gd name="connsiteX58" fmla="*/ 6828984 w 12192000"/>
              <a:gd name="connsiteY58" fmla="*/ 1762183 h 2401295"/>
              <a:gd name="connsiteX59" fmla="*/ 6204418 w 12192000"/>
              <a:gd name="connsiteY59" fmla="*/ 1570349 h 2401295"/>
              <a:gd name="connsiteX60" fmla="*/ 3418260 w 12192000"/>
              <a:gd name="connsiteY60" fmla="*/ 1049412 h 2401295"/>
              <a:gd name="connsiteX61" fmla="*/ 2509997 w 12192000"/>
              <a:gd name="connsiteY61" fmla="*/ 958822 h 2401295"/>
              <a:gd name="connsiteX62" fmla="*/ 2508995 w 12192000"/>
              <a:gd name="connsiteY62" fmla="*/ 958423 h 2401295"/>
              <a:gd name="connsiteX63" fmla="*/ 2424909 w 12192000"/>
              <a:gd name="connsiteY63" fmla="*/ 933150 h 2401295"/>
              <a:gd name="connsiteX64" fmla="*/ 2273752 w 12192000"/>
              <a:gd name="connsiteY64" fmla="*/ 875350 h 2401295"/>
              <a:gd name="connsiteX65" fmla="*/ 2248113 w 12192000"/>
              <a:gd name="connsiteY65" fmla="*/ 861965 h 2401295"/>
              <a:gd name="connsiteX66" fmla="*/ 2194956 w 12192000"/>
              <a:gd name="connsiteY66" fmla="*/ 836227 h 2401295"/>
              <a:gd name="connsiteX67" fmla="*/ 2024005 w 12192000"/>
              <a:gd name="connsiteY67" fmla="*/ 815554 h 2401295"/>
              <a:gd name="connsiteX68" fmla="*/ 1980800 w 12192000"/>
              <a:gd name="connsiteY68" fmla="*/ 822703 h 2401295"/>
              <a:gd name="connsiteX69" fmla="*/ 1733238 w 12192000"/>
              <a:gd name="connsiteY69" fmla="*/ 809719 h 2401295"/>
              <a:gd name="connsiteX70" fmla="*/ 1388954 w 12192000"/>
              <a:gd name="connsiteY70" fmla="*/ 830009 h 2401295"/>
              <a:gd name="connsiteX71" fmla="*/ 1133245 w 12192000"/>
              <a:gd name="connsiteY71" fmla="*/ 803521 h 2401295"/>
              <a:gd name="connsiteX72" fmla="*/ 1026791 w 12192000"/>
              <a:gd name="connsiteY72" fmla="*/ 802701 h 2401295"/>
              <a:gd name="connsiteX73" fmla="*/ 833545 w 12192000"/>
              <a:gd name="connsiteY73" fmla="*/ 801351 h 2401295"/>
              <a:gd name="connsiteX74" fmla="*/ 631576 w 12192000"/>
              <a:gd name="connsiteY74" fmla="*/ 801805 h 2401295"/>
              <a:gd name="connsiteX75" fmla="*/ 542046 w 12192000"/>
              <a:gd name="connsiteY75" fmla="*/ 803532 h 2401295"/>
              <a:gd name="connsiteX76" fmla="*/ 301314 w 12192000"/>
              <a:gd name="connsiteY76" fmla="*/ 785458 h 2401295"/>
              <a:gd name="connsiteX77" fmla="*/ 0 w 12192000"/>
              <a:gd name="connsiteY77" fmla="*/ 805324 h 2401295"/>
              <a:gd name="connsiteX78" fmla="*/ 0 w 12192000"/>
              <a:gd name="connsiteY78" fmla="*/ 0 h 240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2192000" h="2401295">
                <a:moveTo>
                  <a:pt x="0" y="0"/>
                </a:moveTo>
                <a:lnTo>
                  <a:pt x="12192000" y="0"/>
                </a:lnTo>
                <a:lnTo>
                  <a:pt x="12192000" y="2262228"/>
                </a:lnTo>
                <a:lnTo>
                  <a:pt x="12187428" y="2262896"/>
                </a:lnTo>
                <a:cubicBezTo>
                  <a:pt x="12175466" y="2262888"/>
                  <a:pt x="12162312" y="2261278"/>
                  <a:pt x="12154355" y="2267516"/>
                </a:cubicBezTo>
                <a:lnTo>
                  <a:pt x="12114359" y="2279772"/>
                </a:lnTo>
                <a:cubicBezTo>
                  <a:pt x="12075069" y="2284622"/>
                  <a:pt x="11968426" y="2291762"/>
                  <a:pt x="11918614" y="2296618"/>
                </a:cubicBezTo>
                <a:cubicBezTo>
                  <a:pt x="11880597" y="2300618"/>
                  <a:pt x="11847624" y="2311097"/>
                  <a:pt x="11815487" y="2308905"/>
                </a:cubicBezTo>
                <a:cubicBezTo>
                  <a:pt x="11802378" y="2315881"/>
                  <a:pt x="11790041" y="2319357"/>
                  <a:pt x="11778165" y="2311873"/>
                </a:cubicBezTo>
                <a:cubicBezTo>
                  <a:pt x="11742553" y="2320519"/>
                  <a:pt x="11736280" y="2331858"/>
                  <a:pt x="11671329" y="2337810"/>
                </a:cubicBezTo>
                <a:cubicBezTo>
                  <a:pt x="11657629" y="2338121"/>
                  <a:pt x="11616110" y="2333320"/>
                  <a:pt x="11594775" y="2337831"/>
                </a:cubicBezTo>
                <a:cubicBezTo>
                  <a:pt x="11546068" y="2343032"/>
                  <a:pt x="11429033" y="2337623"/>
                  <a:pt x="11379086" y="2369019"/>
                </a:cubicBezTo>
                <a:cubicBezTo>
                  <a:pt x="11334159" y="2376875"/>
                  <a:pt x="11278142" y="2372212"/>
                  <a:pt x="11221749" y="2380739"/>
                </a:cubicBezTo>
                <a:cubicBezTo>
                  <a:pt x="11158708" y="2382269"/>
                  <a:pt x="11020097" y="2376287"/>
                  <a:pt x="10996653" y="2371440"/>
                </a:cubicBezTo>
                <a:cubicBezTo>
                  <a:pt x="10982150" y="2370634"/>
                  <a:pt x="10931890" y="2380827"/>
                  <a:pt x="10912235" y="2389968"/>
                </a:cubicBezTo>
                <a:cubicBezTo>
                  <a:pt x="10885398" y="2394030"/>
                  <a:pt x="10850832" y="2394410"/>
                  <a:pt x="10835633" y="2395810"/>
                </a:cubicBezTo>
                <a:lnTo>
                  <a:pt x="10821038" y="2398367"/>
                </a:lnTo>
                <a:cubicBezTo>
                  <a:pt x="10808008" y="2398266"/>
                  <a:pt x="10801949" y="2406793"/>
                  <a:pt x="10757451" y="2395202"/>
                </a:cubicBezTo>
                <a:cubicBezTo>
                  <a:pt x="10695759" y="2367816"/>
                  <a:pt x="10604694" y="2365758"/>
                  <a:pt x="10554052" y="2328825"/>
                </a:cubicBezTo>
                <a:cubicBezTo>
                  <a:pt x="10500506" y="2316498"/>
                  <a:pt x="10472909" y="2291246"/>
                  <a:pt x="10432944" y="2278457"/>
                </a:cubicBezTo>
                <a:cubicBezTo>
                  <a:pt x="10373231" y="2260636"/>
                  <a:pt x="10352854" y="2253139"/>
                  <a:pt x="10314272" y="2252083"/>
                </a:cubicBezTo>
                <a:cubicBezTo>
                  <a:pt x="10295649" y="2263181"/>
                  <a:pt x="10179424" y="2212893"/>
                  <a:pt x="10149756" y="2203372"/>
                </a:cubicBezTo>
                <a:lnTo>
                  <a:pt x="10133939" y="2195206"/>
                </a:lnTo>
                <a:cubicBezTo>
                  <a:pt x="10113508" y="2187093"/>
                  <a:pt x="10058004" y="2162303"/>
                  <a:pt x="10027169" y="2154689"/>
                </a:cubicBezTo>
                <a:cubicBezTo>
                  <a:pt x="9986373" y="2150618"/>
                  <a:pt x="9970026" y="2157324"/>
                  <a:pt x="9904781" y="2142477"/>
                </a:cubicBezTo>
                <a:cubicBezTo>
                  <a:pt x="9883031" y="2140352"/>
                  <a:pt x="9849920" y="2147346"/>
                  <a:pt x="9818432" y="2147267"/>
                </a:cubicBezTo>
                <a:cubicBezTo>
                  <a:pt x="9778153" y="2143325"/>
                  <a:pt x="9754866" y="2158434"/>
                  <a:pt x="9715853" y="2142000"/>
                </a:cubicBezTo>
                <a:lnTo>
                  <a:pt x="9478478" y="2133283"/>
                </a:lnTo>
                <a:lnTo>
                  <a:pt x="9473084" y="2134027"/>
                </a:lnTo>
                <a:lnTo>
                  <a:pt x="9348338" y="2135775"/>
                </a:lnTo>
                <a:cubicBezTo>
                  <a:pt x="9335211" y="2139291"/>
                  <a:pt x="9322404" y="2138820"/>
                  <a:pt x="9317108" y="2139620"/>
                </a:cubicBezTo>
                <a:lnTo>
                  <a:pt x="9316564" y="2140576"/>
                </a:lnTo>
                <a:lnTo>
                  <a:pt x="9249142" y="2123844"/>
                </a:lnTo>
                <a:lnTo>
                  <a:pt x="9196066" y="2108535"/>
                </a:lnTo>
                <a:cubicBezTo>
                  <a:pt x="9190862" y="2105839"/>
                  <a:pt x="9186125" y="2102610"/>
                  <a:pt x="9182090" y="2098653"/>
                </a:cubicBezTo>
                <a:cubicBezTo>
                  <a:pt x="9139653" y="2071867"/>
                  <a:pt x="9071021" y="2084433"/>
                  <a:pt x="8911903" y="2057646"/>
                </a:cubicBezTo>
                <a:cubicBezTo>
                  <a:pt x="8879561" y="2039583"/>
                  <a:pt x="8830973" y="2055511"/>
                  <a:pt x="8786230" y="2041547"/>
                </a:cubicBezTo>
                <a:cubicBezTo>
                  <a:pt x="8728356" y="2034611"/>
                  <a:pt x="8679135" y="2034403"/>
                  <a:pt x="8624741" y="2029639"/>
                </a:cubicBezTo>
                <a:cubicBezTo>
                  <a:pt x="8566018" y="2023791"/>
                  <a:pt x="8474712" y="2009670"/>
                  <a:pt x="8433895" y="2006458"/>
                </a:cubicBezTo>
                <a:cubicBezTo>
                  <a:pt x="8411898" y="2005377"/>
                  <a:pt x="8413482" y="2011365"/>
                  <a:pt x="8379838" y="2010365"/>
                </a:cubicBezTo>
                <a:cubicBezTo>
                  <a:pt x="8347941" y="1993320"/>
                  <a:pt x="8300068" y="2014971"/>
                  <a:pt x="8260604" y="1992586"/>
                </a:cubicBezTo>
                <a:cubicBezTo>
                  <a:pt x="8245905" y="1986361"/>
                  <a:pt x="8199251" y="1979386"/>
                  <a:pt x="8189733" y="1985551"/>
                </a:cubicBezTo>
                <a:cubicBezTo>
                  <a:pt x="8179862" y="1985638"/>
                  <a:pt x="8168776" y="1981141"/>
                  <a:pt x="8163540" y="1988537"/>
                </a:cubicBezTo>
                <a:cubicBezTo>
                  <a:pt x="8155220" y="1997113"/>
                  <a:pt x="8122695" y="1976608"/>
                  <a:pt x="8126468" y="1988901"/>
                </a:cubicBezTo>
                <a:lnTo>
                  <a:pt x="8000268" y="1990885"/>
                </a:lnTo>
                <a:lnTo>
                  <a:pt x="7959483" y="1985782"/>
                </a:lnTo>
                <a:lnTo>
                  <a:pt x="7953628" y="1984617"/>
                </a:lnTo>
                <a:lnTo>
                  <a:pt x="7901019" y="1971965"/>
                </a:lnTo>
                <a:cubicBezTo>
                  <a:pt x="7878802" y="1956055"/>
                  <a:pt x="7842297" y="1955886"/>
                  <a:pt x="7812936" y="1947847"/>
                </a:cubicBezTo>
                <a:lnTo>
                  <a:pt x="7732190" y="1927169"/>
                </a:lnTo>
                <a:lnTo>
                  <a:pt x="7678276" y="1920855"/>
                </a:lnTo>
                <a:lnTo>
                  <a:pt x="7655497" y="1913714"/>
                </a:lnTo>
                <a:cubicBezTo>
                  <a:pt x="7639161" y="1911029"/>
                  <a:pt x="7577449" y="1909745"/>
                  <a:pt x="7551687" y="1912613"/>
                </a:cubicBezTo>
                <a:cubicBezTo>
                  <a:pt x="7529853" y="1915427"/>
                  <a:pt x="7534209" y="1925977"/>
                  <a:pt x="7500925" y="1930924"/>
                </a:cubicBezTo>
                <a:cubicBezTo>
                  <a:pt x="7466644" y="1919746"/>
                  <a:pt x="7423194" y="1949531"/>
                  <a:pt x="7380560" y="1934424"/>
                </a:cubicBezTo>
                <a:cubicBezTo>
                  <a:pt x="7365038" y="1930881"/>
                  <a:pt x="7317938" y="1932231"/>
                  <a:pt x="7309614" y="1939987"/>
                </a:cubicBezTo>
                <a:cubicBezTo>
                  <a:pt x="7299913" y="1941814"/>
                  <a:pt x="7288240" y="1939336"/>
                  <a:pt x="7284338" y="1947550"/>
                </a:cubicBezTo>
                <a:cubicBezTo>
                  <a:pt x="7277604" y="1957469"/>
                  <a:pt x="7107106" y="1832529"/>
                  <a:pt x="7112901" y="1843979"/>
                </a:cubicBezTo>
                <a:cubicBezTo>
                  <a:pt x="7087729" y="1834079"/>
                  <a:pt x="6849056" y="1756738"/>
                  <a:pt x="6828984" y="1762183"/>
                </a:cubicBezTo>
                <a:lnTo>
                  <a:pt x="6204418" y="1570349"/>
                </a:lnTo>
                <a:lnTo>
                  <a:pt x="3418260" y="1049412"/>
                </a:lnTo>
                <a:lnTo>
                  <a:pt x="2509997" y="958822"/>
                </a:lnTo>
                <a:lnTo>
                  <a:pt x="2508995" y="958423"/>
                </a:lnTo>
                <a:cubicBezTo>
                  <a:pt x="2477790" y="921138"/>
                  <a:pt x="2463257" y="944198"/>
                  <a:pt x="2424909" y="933150"/>
                </a:cubicBezTo>
                <a:cubicBezTo>
                  <a:pt x="2384842" y="916507"/>
                  <a:pt x="2318581" y="871004"/>
                  <a:pt x="2273752" y="875350"/>
                </a:cubicBezTo>
                <a:lnTo>
                  <a:pt x="2248113" y="861965"/>
                </a:lnTo>
                <a:cubicBezTo>
                  <a:pt x="2240669" y="836062"/>
                  <a:pt x="2219557" y="858951"/>
                  <a:pt x="2194956" y="836227"/>
                </a:cubicBezTo>
                <a:cubicBezTo>
                  <a:pt x="2160792" y="833299"/>
                  <a:pt x="2060029" y="814649"/>
                  <a:pt x="2024005" y="815554"/>
                </a:cubicBezTo>
                <a:cubicBezTo>
                  <a:pt x="2019057" y="802961"/>
                  <a:pt x="1996088" y="815897"/>
                  <a:pt x="1980800" y="822703"/>
                </a:cubicBezTo>
                <a:cubicBezTo>
                  <a:pt x="1864758" y="829356"/>
                  <a:pt x="1765024" y="801179"/>
                  <a:pt x="1733238" y="809719"/>
                </a:cubicBezTo>
                <a:cubicBezTo>
                  <a:pt x="1651146" y="810948"/>
                  <a:pt x="1450148" y="832760"/>
                  <a:pt x="1388954" y="830009"/>
                </a:cubicBezTo>
                <a:cubicBezTo>
                  <a:pt x="1342837" y="837343"/>
                  <a:pt x="1218481" y="812350"/>
                  <a:pt x="1133245" y="803521"/>
                </a:cubicBezTo>
                <a:cubicBezTo>
                  <a:pt x="1051750" y="789055"/>
                  <a:pt x="1078655" y="807725"/>
                  <a:pt x="1026791" y="802701"/>
                </a:cubicBezTo>
                <a:cubicBezTo>
                  <a:pt x="1007125" y="787895"/>
                  <a:pt x="875767" y="809029"/>
                  <a:pt x="833545" y="801351"/>
                </a:cubicBezTo>
                <a:cubicBezTo>
                  <a:pt x="742331" y="828973"/>
                  <a:pt x="703084" y="801412"/>
                  <a:pt x="631576" y="801805"/>
                </a:cubicBezTo>
                <a:cubicBezTo>
                  <a:pt x="598969" y="794081"/>
                  <a:pt x="578952" y="794231"/>
                  <a:pt x="542046" y="803532"/>
                </a:cubicBezTo>
                <a:cubicBezTo>
                  <a:pt x="487002" y="800808"/>
                  <a:pt x="391655" y="785160"/>
                  <a:pt x="301314" y="785458"/>
                </a:cubicBezTo>
                <a:cubicBezTo>
                  <a:pt x="200876" y="792080"/>
                  <a:pt x="157588" y="811818"/>
                  <a:pt x="0" y="805324"/>
                </a:cubicBezTo>
                <a:lnTo>
                  <a:pt x="0" y="0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8073">
            <a:off x="4851872" y="821036"/>
            <a:ext cx="6800350" cy="5350101"/>
          </a:xfrm>
          <a:prstGeom prst="rect">
            <a:avLst/>
          </a:prstGeom>
          <a:solidFill>
            <a:srgbClr val="EFEEE9"/>
          </a:solidFill>
          <a:ln>
            <a:noFill/>
          </a:ln>
          <a:effectLst>
            <a:outerShdw blurRad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1627A44-C022-4773-A393-E948FE3F42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9121">
            <a:off x="4946130" y="900347"/>
            <a:ext cx="6591734" cy="5205656"/>
          </a:xfrm>
          <a:custGeom>
            <a:avLst/>
            <a:gdLst>
              <a:gd name="connsiteX0" fmla="*/ 6597934 w 6621845"/>
              <a:gd name="connsiteY0" fmla="*/ 155744 h 5238511"/>
              <a:gd name="connsiteX1" fmla="*/ 6619376 w 6621845"/>
              <a:gd name="connsiteY1" fmla="*/ 177681 h 5238511"/>
              <a:gd name="connsiteX2" fmla="*/ 6621845 w 6621845"/>
              <a:gd name="connsiteY2" fmla="*/ 195498 h 5238511"/>
              <a:gd name="connsiteX3" fmla="*/ 6601863 w 6621845"/>
              <a:gd name="connsiteY3" fmla="*/ 1201700 h 5238511"/>
              <a:gd name="connsiteX4" fmla="*/ 6601373 w 6621845"/>
              <a:gd name="connsiteY4" fmla="*/ 1226210 h 5238511"/>
              <a:gd name="connsiteX5" fmla="*/ 6601384 w 6621845"/>
              <a:gd name="connsiteY5" fmla="*/ 1226232 h 5238511"/>
              <a:gd name="connsiteX6" fmla="*/ 6521625 w 6621845"/>
              <a:gd name="connsiteY6" fmla="*/ 5202267 h 5238511"/>
              <a:gd name="connsiteX7" fmla="*/ 6483689 w 6621845"/>
              <a:gd name="connsiteY7" fmla="*/ 5238506 h 5238511"/>
              <a:gd name="connsiteX8" fmla="*/ 36351 w 6621845"/>
              <a:gd name="connsiteY8" fmla="*/ 5109172 h 5238511"/>
              <a:gd name="connsiteX9" fmla="*/ 5 w 6621845"/>
              <a:gd name="connsiteY9" fmla="*/ 5071442 h 5238511"/>
              <a:gd name="connsiteX10" fmla="*/ 1012 w 6621845"/>
              <a:gd name="connsiteY10" fmla="*/ 5021215 h 5238511"/>
              <a:gd name="connsiteX11" fmla="*/ 1011 w 6621845"/>
              <a:gd name="connsiteY11" fmla="*/ 5021212 h 5238511"/>
              <a:gd name="connsiteX12" fmla="*/ 100440 w 6621845"/>
              <a:gd name="connsiteY12" fmla="*/ 64666 h 5238511"/>
              <a:gd name="connsiteX13" fmla="*/ 122765 w 6621845"/>
              <a:gd name="connsiteY13" fmla="*/ 33189 h 5238511"/>
              <a:gd name="connsiteX14" fmla="*/ 604718 w 6621845"/>
              <a:gd name="connsiteY14" fmla="*/ 42857 h 5238511"/>
              <a:gd name="connsiteX15" fmla="*/ 604718 w 6621845"/>
              <a:gd name="connsiteY15" fmla="*/ 0 h 5238511"/>
              <a:gd name="connsiteX16" fmla="*/ 3117572 w 6621845"/>
              <a:gd name="connsiteY16" fmla="*/ 0 h 5238511"/>
              <a:gd name="connsiteX17" fmla="*/ 3117572 w 6621845"/>
              <a:gd name="connsiteY17" fmla="*/ 89697 h 5238511"/>
              <a:gd name="connsiteX0" fmla="*/ 6597934 w 6621845"/>
              <a:gd name="connsiteY0" fmla="*/ 155744 h 5238511"/>
              <a:gd name="connsiteX1" fmla="*/ 6619376 w 6621845"/>
              <a:gd name="connsiteY1" fmla="*/ 177681 h 5238511"/>
              <a:gd name="connsiteX2" fmla="*/ 6621845 w 6621845"/>
              <a:gd name="connsiteY2" fmla="*/ 195498 h 5238511"/>
              <a:gd name="connsiteX3" fmla="*/ 6601863 w 6621845"/>
              <a:gd name="connsiteY3" fmla="*/ 1201700 h 5238511"/>
              <a:gd name="connsiteX4" fmla="*/ 6601373 w 6621845"/>
              <a:gd name="connsiteY4" fmla="*/ 1226210 h 5238511"/>
              <a:gd name="connsiteX5" fmla="*/ 6601384 w 6621845"/>
              <a:gd name="connsiteY5" fmla="*/ 1226232 h 5238511"/>
              <a:gd name="connsiteX6" fmla="*/ 6521625 w 6621845"/>
              <a:gd name="connsiteY6" fmla="*/ 5202267 h 5238511"/>
              <a:gd name="connsiteX7" fmla="*/ 6483689 w 6621845"/>
              <a:gd name="connsiteY7" fmla="*/ 5238506 h 5238511"/>
              <a:gd name="connsiteX8" fmla="*/ 36351 w 6621845"/>
              <a:gd name="connsiteY8" fmla="*/ 5109172 h 5238511"/>
              <a:gd name="connsiteX9" fmla="*/ 5 w 6621845"/>
              <a:gd name="connsiteY9" fmla="*/ 5071442 h 5238511"/>
              <a:gd name="connsiteX10" fmla="*/ 1012 w 6621845"/>
              <a:gd name="connsiteY10" fmla="*/ 5021215 h 5238511"/>
              <a:gd name="connsiteX11" fmla="*/ 1011 w 6621845"/>
              <a:gd name="connsiteY11" fmla="*/ 5021212 h 5238511"/>
              <a:gd name="connsiteX12" fmla="*/ 100440 w 6621845"/>
              <a:gd name="connsiteY12" fmla="*/ 64666 h 5238511"/>
              <a:gd name="connsiteX13" fmla="*/ 122765 w 6621845"/>
              <a:gd name="connsiteY13" fmla="*/ 33189 h 5238511"/>
              <a:gd name="connsiteX14" fmla="*/ 604718 w 6621845"/>
              <a:gd name="connsiteY14" fmla="*/ 42857 h 5238511"/>
              <a:gd name="connsiteX15" fmla="*/ 3117572 w 6621845"/>
              <a:gd name="connsiteY15" fmla="*/ 0 h 5238511"/>
              <a:gd name="connsiteX16" fmla="*/ 3117572 w 6621845"/>
              <a:gd name="connsiteY16" fmla="*/ 89697 h 5238511"/>
              <a:gd name="connsiteX17" fmla="*/ 6597934 w 6621845"/>
              <a:gd name="connsiteY17" fmla="*/ 155744 h 5238511"/>
              <a:gd name="connsiteX0" fmla="*/ 6597934 w 6621845"/>
              <a:gd name="connsiteY0" fmla="*/ 122557 h 5205324"/>
              <a:gd name="connsiteX1" fmla="*/ 6619376 w 6621845"/>
              <a:gd name="connsiteY1" fmla="*/ 144494 h 5205324"/>
              <a:gd name="connsiteX2" fmla="*/ 6621845 w 6621845"/>
              <a:gd name="connsiteY2" fmla="*/ 162311 h 5205324"/>
              <a:gd name="connsiteX3" fmla="*/ 6601863 w 6621845"/>
              <a:gd name="connsiteY3" fmla="*/ 1168513 h 5205324"/>
              <a:gd name="connsiteX4" fmla="*/ 6601373 w 6621845"/>
              <a:gd name="connsiteY4" fmla="*/ 1193023 h 5205324"/>
              <a:gd name="connsiteX5" fmla="*/ 6601384 w 6621845"/>
              <a:gd name="connsiteY5" fmla="*/ 1193045 h 5205324"/>
              <a:gd name="connsiteX6" fmla="*/ 6521625 w 6621845"/>
              <a:gd name="connsiteY6" fmla="*/ 5169080 h 5205324"/>
              <a:gd name="connsiteX7" fmla="*/ 6483689 w 6621845"/>
              <a:gd name="connsiteY7" fmla="*/ 5205319 h 5205324"/>
              <a:gd name="connsiteX8" fmla="*/ 36351 w 6621845"/>
              <a:gd name="connsiteY8" fmla="*/ 5075985 h 5205324"/>
              <a:gd name="connsiteX9" fmla="*/ 5 w 6621845"/>
              <a:gd name="connsiteY9" fmla="*/ 5038255 h 5205324"/>
              <a:gd name="connsiteX10" fmla="*/ 1012 w 6621845"/>
              <a:gd name="connsiteY10" fmla="*/ 4988028 h 5205324"/>
              <a:gd name="connsiteX11" fmla="*/ 1011 w 6621845"/>
              <a:gd name="connsiteY11" fmla="*/ 4988025 h 5205324"/>
              <a:gd name="connsiteX12" fmla="*/ 100440 w 6621845"/>
              <a:gd name="connsiteY12" fmla="*/ 31479 h 5205324"/>
              <a:gd name="connsiteX13" fmla="*/ 122765 w 6621845"/>
              <a:gd name="connsiteY13" fmla="*/ 2 h 5205324"/>
              <a:gd name="connsiteX14" fmla="*/ 604718 w 6621845"/>
              <a:gd name="connsiteY14" fmla="*/ 9670 h 5205324"/>
              <a:gd name="connsiteX15" fmla="*/ 3117572 w 6621845"/>
              <a:gd name="connsiteY15" fmla="*/ 56510 h 5205324"/>
              <a:gd name="connsiteX16" fmla="*/ 6597934 w 6621845"/>
              <a:gd name="connsiteY16" fmla="*/ 122557 h 5205324"/>
              <a:gd name="connsiteX0" fmla="*/ 6597934 w 6621845"/>
              <a:gd name="connsiteY0" fmla="*/ 122556 h 5205323"/>
              <a:gd name="connsiteX1" fmla="*/ 6619376 w 6621845"/>
              <a:gd name="connsiteY1" fmla="*/ 144493 h 5205323"/>
              <a:gd name="connsiteX2" fmla="*/ 6621845 w 6621845"/>
              <a:gd name="connsiteY2" fmla="*/ 162310 h 5205323"/>
              <a:gd name="connsiteX3" fmla="*/ 6601863 w 6621845"/>
              <a:gd name="connsiteY3" fmla="*/ 1168512 h 5205323"/>
              <a:gd name="connsiteX4" fmla="*/ 6601373 w 6621845"/>
              <a:gd name="connsiteY4" fmla="*/ 1193022 h 5205323"/>
              <a:gd name="connsiteX5" fmla="*/ 6601384 w 6621845"/>
              <a:gd name="connsiteY5" fmla="*/ 1193044 h 5205323"/>
              <a:gd name="connsiteX6" fmla="*/ 6521625 w 6621845"/>
              <a:gd name="connsiteY6" fmla="*/ 5169079 h 5205323"/>
              <a:gd name="connsiteX7" fmla="*/ 6483689 w 6621845"/>
              <a:gd name="connsiteY7" fmla="*/ 5205318 h 5205323"/>
              <a:gd name="connsiteX8" fmla="*/ 36351 w 6621845"/>
              <a:gd name="connsiteY8" fmla="*/ 5075984 h 5205323"/>
              <a:gd name="connsiteX9" fmla="*/ 5 w 6621845"/>
              <a:gd name="connsiteY9" fmla="*/ 5038254 h 5205323"/>
              <a:gd name="connsiteX10" fmla="*/ 1012 w 6621845"/>
              <a:gd name="connsiteY10" fmla="*/ 4988027 h 5205323"/>
              <a:gd name="connsiteX11" fmla="*/ 1011 w 6621845"/>
              <a:gd name="connsiteY11" fmla="*/ 4988024 h 5205323"/>
              <a:gd name="connsiteX12" fmla="*/ 128150 w 6621845"/>
              <a:gd name="connsiteY12" fmla="*/ 113570 h 5205323"/>
              <a:gd name="connsiteX13" fmla="*/ 122765 w 6621845"/>
              <a:gd name="connsiteY13" fmla="*/ 1 h 5205323"/>
              <a:gd name="connsiteX14" fmla="*/ 604718 w 6621845"/>
              <a:gd name="connsiteY14" fmla="*/ 9669 h 5205323"/>
              <a:gd name="connsiteX15" fmla="*/ 3117572 w 6621845"/>
              <a:gd name="connsiteY15" fmla="*/ 56509 h 5205323"/>
              <a:gd name="connsiteX16" fmla="*/ 6597934 w 6621845"/>
              <a:gd name="connsiteY16" fmla="*/ 122556 h 5205323"/>
              <a:gd name="connsiteX0" fmla="*/ 6597934 w 6621845"/>
              <a:gd name="connsiteY0" fmla="*/ 122556 h 5205323"/>
              <a:gd name="connsiteX1" fmla="*/ 6619376 w 6621845"/>
              <a:gd name="connsiteY1" fmla="*/ 144493 h 5205323"/>
              <a:gd name="connsiteX2" fmla="*/ 6621845 w 6621845"/>
              <a:gd name="connsiteY2" fmla="*/ 162310 h 5205323"/>
              <a:gd name="connsiteX3" fmla="*/ 6601863 w 6621845"/>
              <a:gd name="connsiteY3" fmla="*/ 1168512 h 5205323"/>
              <a:gd name="connsiteX4" fmla="*/ 6601373 w 6621845"/>
              <a:gd name="connsiteY4" fmla="*/ 1193022 h 5205323"/>
              <a:gd name="connsiteX5" fmla="*/ 6601384 w 6621845"/>
              <a:gd name="connsiteY5" fmla="*/ 1193044 h 5205323"/>
              <a:gd name="connsiteX6" fmla="*/ 6521625 w 6621845"/>
              <a:gd name="connsiteY6" fmla="*/ 5169079 h 5205323"/>
              <a:gd name="connsiteX7" fmla="*/ 6483689 w 6621845"/>
              <a:gd name="connsiteY7" fmla="*/ 5205318 h 5205323"/>
              <a:gd name="connsiteX8" fmla="*/ 36351 w 6621845"/>
              <a:gd name="connsiteY8" fmla="*/ 5075984 h 5205323"/>
              <a:gd name="connsiteX9" fmla="*/ 5 w 6621845"/>
              <a:gd name="connsiteY9" fmla="*/ 5038254 h 5205323"/>
              <a:gd name="connsiteX10" fmla="*/ 1012 w 6621845"/>
              <a:gd name="connsiteY10" fmla="*/ 4988027 h 5205323"/>
              <a:gd name="connsiteX11" fmla="*/ 44388 w 6621845"/>
              <a:gd name="connsiteY11" fmla="*/ 4882987 h 5205323"/>
              <a:gd name="connsiteX12" fmla="*/ 128150 w 6621845"/>
              <a:gd name="connsiteY12" fmla="*/ 113570 h 5205323"/>
              <a:gd name="connsiteX13" fmla="*/ 122765 w 6621845"/>
              <a:gd name="connsiteY13" fmla="*/ 1 h 5205323"/>
              <a:gd name="connsiteX14" fmla="*/ 604718 w 6621845"/>
              <a:gd name="connsiteY14" fmla="*/ 9669 h 5205323"/>
              <a:gd name="connsiteX15" fmla="*/ 3117572 w 6621845"/>
              <a:gd name="connsiteY15" fmla="*/ 56509 h 5205323"/>
              <a:gd name="connsiteX16" fmla="*/ 6597934 w 6621845"/>
              <a:gd name="connsiteY16" fmla="*/ 122556 h 5205323"/>
              <a:gd name="connsiteX0" fmla="*/ 6597934 w 6621845"/>
              <a:gd name="connsiteY0" fmla="*/ 122556 h 5205323"/>
              <a:gd name="connsiteX1" fmla="*/ 6619376 w 6621845"/>
              <a:gd name="connsiteY1" fmla="*/ 144493 h 5205323"/>
              <a:gd name="connsiteX2" fmla="*/ 6621845 w 6621845"/>
              <a:gd name="connsiteY2" fmla="*/ 162310 h 5205323"/>
              <a:gd name="connsiteX3" fmla="*/ 6601863 w 6621845"/>
              <a:gd name="connsiteY3" fmla="*/ 1168512 h 5205323"/>
              <a:gd name="connsiteX4" fmla="*/ 6601373 w 6621845"/>
              <a:gd name="connsiteY4" fmla="*/ 1193022 h 5205323"/>
              <a:gd name="connsiteX5" fmla="*/ 6601384 w 6621845"/>
              <a:gd name="connsiteY5" fmla="*/ 1193044 h 5205323"/>
              <a:gd name="connsiteX6" fmla="*/ 6521625 w 6621845"/>
              <a:gd name="connsiteY6" fmla="*/ 5169079 h 5205323"/>
              <a:gd name="connsiteX7" fmla="*/ 6483689 w 6621845"/>
              <a:gd name="connsiteY7" fmla="*/ 5205318 h 5205323"/>
              <a:gd name="connsiteX8" fmla="*/ 36351 w 6621845"/>
              <a:gd name="connsiteY8" fmla="*/ 5075984 h 5205323"/>
              <a:gd name="connsiteX9" fmla="*/ 5 w 6621845"/>
              <a:gd name="connsiteY9" fmla="*/ 5038254 h 5205323"/>
              <a:gd name="connsiteX10" fmla="*/ 30143 w 6621845"/>
              <a:gd name="connsiteY10" fmla="*/ 4946661 h 5205323"/>
              <a:gd name="connsiteX11" fmla="*/ 44388 w 6621845"/>
              <a:gd name="connsiteY11" fmla="*/ 4882987 h 5205323"/>
              <a:gd name="connsiteX12" fmla="*/ 128150 w 6621845"/>
              <a:gd name="connsiteY12" fmla="*/ 113570 h 5205323"/>
              <a:gd name="connsiteX13" fmla="*/ 122765 w 6621845"/>
              <a:gd name="connsiteY13" fmla="*/ 1 h 5205323"/>
              <a:gd name="connsiteX14" fmla="*/ 604718 w 6621845"/>
              <a:gd name="connsiteY14" fmla="*/ 9669 h 5205323"/>
              <a:gd name="connsiteX15" fmla="*/ 3117572 w 6621845"/>
              <a:gd name="connsiteY15" fmla="*/ 56509 h 5205323"/>
              <a:gd name="connsiteX16" fmla="*/ 6597934 w 6621845"/>
              <a:gd name="connsiteY16" fmla="*/ 122556 h 5205323"/>
              <a:gd name="connsiteX0" fmla="*/ 7041537 w 7065448"/>
              <a:gd name="connsiteY0" fmla="*/ 122556 h 5205323"/>
              <a:gd name="connsiteX1" fmla="*/ 7062979 w 7065448"/>
              <a:gd name="connsiteY1" fmla="*/ 144493 h 5205323"/>
              <a:gd name="connsiteX2" fmla="*/ 7065448 w 7065448"/>
              <a:gd name="connsiteY2" fmla="*/ 162310 h 5205323"/>
              <a:gd name="connsiteX3" fmla="*/ 7045466 w 7065448"/>
              <a:gd name="connsiteY3" fmla="*/ 1168512 h 5205323"/>
              <a:gd name="connsiteX4" fmla="*/ 7044976 w 7065448"/>
              <a:gd name="connsiteY4" fmla="*/ 1193022 h 5205323"/>
              <a:gd name="connsiteX5" fmla="*/ 7044987 w 7065448"/>
              <a:gd name="connsiteY5" fmla="*/ 1193044 h 5205323"/>
              <a:gd name="connsiteX6" fmla="*/ 6965228 w 7065448"/>
              <a:gd name="connsiteY6" fmla="*/ 5169079 h 5205323"/>
              <a:gd name="connsiteX7" fmla="*/ 6927292 w 7065448"/>
              <a:gd name="connsiteY7" fmla="*/ 5205318 h 5205323"/>
              <a:gd name="connsiteX8" fmla="*/ 479954 w 7065448"/>
              <a:gd name="connsiteY8" fmla="*/ 5075984 h 5205323"/>
              <a:gd name="connsiteX9" fmla="*/ 473746 w 7065448"/>
              <a:gd name="connsiteY9" fmla="*/ 4946661 h 5205323"/>
              <a:gd name="connsiteX10" fmla="*/ 487991 w 7065448"/>
              <a:gd name="connsiteY10" fmla="*/ 4882987 h 5205323"/>
              <a:gd name="connsiteX11" fmla="*/ 571753 w 7065448"/>
              <a:gd name="connsiteY11" fmla="*/ 113570 h 5205323"/>
              <a:gd name="connsiteX12" fmla="*/ 566368 w 7065448"/>
              <a:gd name="connsiteY12" fmla="*/ 1 h 5205323"/>
              <a:gd name="connsiteX13" fmla="*/ 1048321 w 7065448"/>
              <a:gd name="connsiteY13" fmla="*/ 9669 h 5205323"/>
              <a:gd name="connsiteX14" fmla="*/ 3561175 w 7065448"/>
              <a:gd name="connsiteY14" fmla="*/ 56509 h 5205323"/>
              <a:gd name="connsiteX15" fmla="*/ 7041537 w 7065448"/>
              <a:gd name="connsiteY15" fmla="*/ 122556 h 5205323"/>
              <a:gd name="connsiteX0" fmla="*/ 6584362 w 6608273"/>
              <a:gd name="connsiteY0" fmla="*/ 122556 h 5205323"/>
              <a:gd name="connsiteX1" fmla="*/ 6605804 w 6608273"/>
              <a:gd name="connsiteY1" fmla="*/ 144493 h 5205323"/>
              <a:gd name="connsiteX2" fmla="*/ 6608273 w 6608273"/>
              <a:gd name="connsiteY2" fmla="*/ 162310 h 5205323"/>
              <a:gd name="connsiteX3" fmla="*/ 6588291 w 6608273"/>
              <a:gd name="connsiteY3" fmla="*/ 1168512 h 5205323"/>
              <a:gd name="connsiteX4" fmla="*/ 6587801 w 6608273"/>
              <a:gd name="connsiteY4" fmla="*/ 1193022 h 5205323"/>
              <a:gd name="connsiteX5" fmla="*/ 6587812 w 6608273"/>
              <a:gd name="connsiteY5" fmla="*/ 1193044 h 5205323"/>
              <a:gd name="connsiteX6" fmla="*/ 6508053 w 6608273"/>
              <a:gd name="connsiteY6" fmla="*/ 5169079 h 5205323"/>
              <a:gd name="connsiteX7" fmla="*/ 6470117 w 6608273"/>
              <a:gd name="connsiteY7" fmla="*/ 5205318 h 5205323"/>
              <a:gd name="connsiteX8" fmla="*/ 22779 w 6608273"/>
              <a:gd name="connsiteY8" fmla="*/ 5075984 h 5205323"/>
              <a:gd name="connsiteX9" fmla="*/ 16571 w 6608273"/>
              <a:gd name="connsiteY9" fmla="*/ 4946661 h 5205323"/>
              <a:gd name="connsiteX10" fmla="*/ 30816 w 6608273"/>
              <a:gd name="connsiteY10" fmla="*/ 4882987 h 5205323"/>
              <a:gd name="connsiteX11" fmla="*/ 114578 w 6608273"/>
              <a:gd name="connsiteY11" fmla="*/ 113570 h 5205323"/>
              <a:gd name="connsiteX12" fmla="*/ 109193 w 6608273"/>
              <a:gd name="connsiteY12" fmla="*/ 1 h 5205323"/>
              <a:gd name="connsiteX13" fmla="*/ 591146 w 6608273"/>
              <a:gd name="connsiteY13" fmla="*/ 9669 h 5205323"/>
              <a:gd name="connsiteX14" fmla="*/ 3104000 w 6608273"/>
              <a:gd name="connsiteY14" fmla="*/ 56509 h 5205323"/>
              <a:gd name="connsiteX15" fmla="*/ 6584362 w 6608273"/>
              <a:gd name="connsiteY15" fmla="*/ 122556 h 5205323"/>
              <a:gd name="connsiteX0" fmla="*/ 6584392 w 6608303"/>
              <a:gd name="connsiteY0" fmla="*/ 122556 h 5205323"/>
              <a:gd name="connsiteX1" fmla="*/ 6605834 w 6608303"/>
              <a:gd name="connsiteY1" fmla="*/ 144493 h 5205323"/>
              <a:gd name="connsiteX2" fmla="*/ 6608303 w 6608303"/>
              <a:gd name="connsiteY2" fmla="*/ 162310 h 5205323"/>
              <a:gd name="connsiteX3" fmla="*/ 6588321 w 6608303"/>
              <a:gd name="connsiteY3" fmla="*/ 1168512 h 5205323"/>
              <a:gd name="connsiteX4" fmla="*/ 6587831 w 6608303"/>
              <a:gd name="connsiteY4" fmla="*/ 1193022 h 5205323"/>
              <a:gd name="connsiteX5" fmla="*/ 6587842 w 6608303"/>
              <a:gd name="connsiteY5" fmla="*/ 1193044 h 5205323"/>
              <a:gd name="connsiteX6" fmla="*/ 6508083 w 6608303"/>
              <a:gd name="connsiteY6" fmla="*/ 5169079 h 5205323"/>
              <a:gd name="connsiteX7" fmla="*/ 6470147 w 6608303"/>
              <a:gd name="connsiteY7" fmla="*/ 5205318 h 5205323"/>
              <a:gd name="connsiteX8" fmla="*/ 22809 w 6608303"/>
              <a:gd name="connsiteY8" fmla="*/ 5075984 h 5205323"/>
              <a:gd name="connsiteX9" fmla="*/ 16601 w 6608303"/>
              <a:gd name="connsiteY9" fmla="*/ 4946661 h 5205323"/>
              <a:gd name="connsiteX10" fmla="*/ 30846 w 6608303"/>
              <a:gd name="connsiteY10" fmla="*/ 4882987 h 5205323"/>
              <a:gd name="connsiteX11" fmla="*/ 114608 w 6608303"/>
              <a:gd name="connsiteY11" fmla="*/ 113570 h 5205323"/>
              <a:gd name="connsiteX12" fmla="*/ 109223 w 6608303"/>
              <a:gd name="connsiteY12" fmla="*/ 1 h 5205323"/>
              <a:gd name="connsiteX13" fmla="*/ 591176 w 6608303"/>
              <a:gd name="connsiteY13" fmla="*/ 9669 h 5205323"/>
              <a:gd name="connsiteX14" fmla="*/ 3104030 w 6608303"/>
              <a:gd name="connsiteY14" fmla="*/ 56509 h 5205323"/>
              <a:gd name="connsiteX15" fmla="*/ 6584392 w 6608303"/>
              <a:gd name="connsiteY15" fmla="*/ 122556 h 5205323"/>
              <a:gd name="connsiteX0" fmla="*/ 6584393 w 6608304"/>
              <a:gd name="connsiteY0" fmla="*/ 122556 h 5205323"/>
              <a:gd name="connsiteX1" fmla="*/ 6605835 w 6608304"/>
              <a:gd name="connsiteY1" fmla="*/ 144493 h 5205323"/>
              <a:gd name="connsiteX2" fmla="*/ 6608304 w 6608304"/>
              <a:gd name="connsiteY2" fmla="*/ 162310 h 5205323"/>
              <a:gd name="connsiteX3" fmla="*/ 6588322 w 6608304"/>
              <a:gd name="connsiteY3" fmla="*/ 1168512 h 5205323"/>
              <a:gd name="connsiteX4" fmla="*/ 6587832 w 6608304"/>
              <a:gd name="connsiteY4" fmla="*/ 1193022 h 5205323"/>
              <a:gd name="connsiteX5" fmla="*/ 6587843 w 6608304"/>
              <a:gd name="connsiteY5" fmla="*/ 1193044 h 5205323"/>
              <a:gd name="connsiteX6" fmla="*/ 6508084 w 6608304"/>
              <a:gd name="connsiteY6" fmla="*/ 5169079 h 5205323"/>
              <a:gd name="connsiteX7" fmla="*/ 6470148 w 6608304"/>
              <a:gd name="connsiteY7" fmla="*/ 5205318 h 5205323"/>
              <a:gd name="connsiteX8" fmla="*/ 22810 w 6608304"/>
              <a:gd name="connsiteY8" fmla="*/ 5075984 h 5205323"/>
              <a:gd name="connsiteX9" fmla="*/ 16602 w 6608304"/>
              <a:gd name="connsiteY9" fmla="*/ 4946661 h 5205323"/>
              <a:gd name="connsiteX10" fmla="*/ 30847 w 6608304"/>
              <a:gd name="connsiteY10" fmla="*/ 4882987 h 5205323"/>
              <a:gd name="connsiteX11" fmla="*/ 114609 w 6608304"/>
              <a:gd name="connsiteY11" fmla="*/ 113570 h 5205323"/>
              <a:gd name="connsiteX12" fmla="*/ 109224 w 6608304"/>
              <a:gd name="connsiteY12" fmla="*/ 1 h 5205323"/>
              <a:gd name="connsiteX13" fmla="*/ 591177 w 6608304"/>
              <a:gd name="connsiteY13" fmla="*/ 9669 h 5205323"/>
              <a:gd name="connsiteX14" fmla="*/ 3104031 w 6608304"/>
              <a:gd name="connsiteY14" fmla="*/ 56509 h 5205323"/>
              <a:gd name="connsiteX15" fmla="*/ 6584393 w 6608304"/>
              <a:gd name="connsiteY15" fmla="*/ 122556 h 5205323"/>
              <a:gd name="connsiteX0" fmla="*/ 6567823 w 6937884"/>
              <a:gd name="connsiteY0" fmla="*/ 122556 h 5210213"/>
              <a:gd name="connsiteX1" fmla="*/ 6589265 w 6937884"/>
              <a:gd name="connsiteY1" fmla="*/ 144493 h 5210213"/>
              <a:gd name="connsiteX2" fmla="*/ 6591734 w 6937884"/>
              <a:gd name="connsiteY2" fmla="*/ 162310 h 5210213"/>
              <a:gd name="connsiteX3" fmla="*/ 6571752 w 6937884"/>
              <a:gd name="connsiteY3" fmla="*/ 1168512 h 5210213"/>
              <a:gd name="connsiteX4" fmla="*/ 6571262 w 6937884"/>
              <a:gd name="connsiteY4" fmla="*/ 1193022 h 5210213"/>
              <a:gd name="connsiteX5" fmla="*/ 6571273 w 6937884"/>
              <a:gd name="connsiteY5" fmla="*/ 1193044 h 5210213"/>
              <a:gd name="connsiteX6" fmla="*/ 6491514 w 6937884"/>
              <a:gd name="connsiteY6" fmla="*/ 5169079 h 5210213"/>
              <a:gd name="connsiteX7" fmla="*/ 6453578 w 6937884"/>
              <a:gd name="connsiteY7" fmla="*/ 5205318 h 5210213"/>
              <a:gd name="connsiteX8" fmla="*/ 87448 w 6937884"/>
              <a:gd name="connsiteY8" fmla="*/ 5064339 h 5210213"/>
              <a:gd name="connsiteX9" fmla="*/ 32 w 6937884"/>
              <a:gd name="connsiteY9" fmla="*/ 4946661 h 5210213"/>
              <a:gd name="connsiteX10" fmla="*/ 14277 w 6937884"/>
              <a:gd name="connsiteY10" fmla="*/ 4882987 h 5210213"/>
              <a:gd name="connsiteX11" fmla="*/ 98039 w 6937884"/>
              <a:gd name="connsiteY11" fmla="*/ 113570 h 5210213"/>
              <a:gd name="connsiteX12" fmla="*/ 92654 w 6937884"/>
              <a:gd name="connsiteY12" fmla="*/ 1 h 5210213"/>
              <a:gd name="connsiteX13" fmla="*/ 574607 w 6937884"/>
              <a:gd name="connsiteY13" fmla="*/ 9669 h 5210213"/>
              <a:gd name="connsiteX14" fmla="*/ 3087461 w 6937884"/>
              <a:gd name="connsiteY14" fmla="*/ 56509 h 5210213"/>
              <a:gd name="connsiteX15" fmla="*/ 6567823 w 6937884"/>
              <a:gd name="connsiteY15" fmla="*/ 122556 h 5210213"/>
              <a:gd name="connsiteX0" fmla="*/ 6567823 w 6591734"/>
              <a:gd name="connsiteY0" fmla="*/ 122556 h 5207389"/>
              <a:gd name="connsiteX1" fmla="*/ 6589265 w 6591734"/>
              <a:gd name="connsiteY1" fmla="*/ 144493 h 5207389"/>
              <a:gd name="connsiteX2" fmla="*/ 6591734 w 6591734"/>
              <a:gd name="connsiteY2" fmla="*/ 162310 h 5207389"/>
              <a:gd name="connsiteX3" fmla="*/ 6571752 w 6591734"/>
              <a:gd name="connsiteY3" fmla="*/ 1168512 h 5207389"/>
              <a:gd name="connsiteX4" fmla="*/ 6571262 w 6591734"/>
              <a:gd name="connsiteY4" fmla="*/ 1193022 h 5207389"/>
              <a:gd name="connsiteX5" fmla="*/ 6571273 w 6591734"/>
              <a:gd name="connsiteY5" fmla="*/ 1193044 h 5207389"/>
              <a:gd name="connsiteX6" fmla="*/ 6491514 w 6591734"/>
              <a:gd name="connsiteY6" fmla="*/ 5169079 h 5207389"/>
              <a:gd name="connsiteX7" fmla="*/ 6453578 w 6591734"/>
              <a:gd name="connsiteY7" fmla="*/ 5205318 h 5207389"/>
              <a:gd name="connsiteX8" fmla="*/ 87448 w 6591734"/>
              <a:gd name="connsiteY8" fmla="*/ 5064339 h 5207389"/>
              <a:gd name="connsiteX9" fmla="*/ 32 w 6591734"/>
              <a:gd name="connsiteY9" fmla="*/ 4946661 h 5207389"/>
              <a:gd name="connsiteX10" fmla="*/ 14277 w 6591734"/>
              <a:gd name="connsiteY10" fmla="*/ 4882987 h 5207389"/>
              <a:gd name="connsiteX11" fmla="*/ 98039 w 6591734"/>
              <a:gd name="connsiteY11" fmla="*/ 113570 h 5207389"/>
              <a:gd name="connsiteX12" fmla="*/ 92654 w 6591734"/>
              <a:gd name="connsiteY12" fmla="*/ 1 h 5207389"/>
              <a:gd name="connsiteX13" fmla="*/ 574607 w 6591734"/>
              <a:gd name="connsiteY13" fmla="*/ 9669 h 5207389"/>
              <a:gd name="connsiteX14" fmla="*/ 3087461 w 6591734"/>
              <a:gd name="connsiteY14" fmla="*/ 56509 h 5207389"/>
              <a:gd name="connsiteX15" fmla="*/ 6567823 w 6591734"/>
              <a:gd name="connsiteY15" fmla="*/ 122556 h 5207389"/>
              <a:gd name="connsiteX0" fmla="*/ 6567823 w 6591734"/>
              <a:gd name="connsiteY0" fmla="*/ 122556 h 5205656"/>
              <a:gd name="connsiteX1" fmla="*/ 6589265 w 6591734"/>
              <a:gd name="connsiteY1" fmla="*/ 144493 h 5205656"/>
              <a:gd name="connsiteX2" fmla="*/ 6591734 w 6591734"/>
              <a:gd name="connsiteY2" fmla="*/ 162310 h 5205656"/>
              <a:gd name="connsiteX3" fmla="*/ 6571752 w 6591734"/>
              <a:gd name="connsiteY3" fmla="*/ 1168512 h 5205656"/>
              <a:gd name="connsiteX4" fmla="*/ 6571262 w 6591734"/>
              <a:gd name="connsiteY4" fmla="*/ 1193022 h 5205656"/>
              <a:gd name="connsiteX5" fmla="*/ 6571273 w 6591734"/>
              <a:gd name="connsiteY5" fmla="*/ 1193044 h 5205656"/>
              <a:gd name="connsiteX6" fmla="*/ 6491514 w 6591734"/>
              <a:gd name="connsiteY6" fmla="*/ 5169079 h 5205656"/>
              <a:gd name="connsiteX7" fmla="*/ 6453578 w 6591734"/>
              <a:gd name="connsiteY7" fmla="*/ 5205318 h 5205656"/>
              <a:gd name="connsiteX8" fmla="*/ 87448 w 6591734"/>
              <a:gd name="connsiteY8" fmla="*/ 5064339 h 5205656"/>
              <a:gd name="connsiteX9" fmla="*/ 32 w 6591734"/>
              <a:gd name="connsiteY9" fmla="*/ 4946661 h 5205656"/>
              <a:gd name="connsiteX10" fmla="*/ 14277 w 6591734"/>
              <a:gd name="connsiteY10" fmla="*/ 4882987 h 5205656"/>
              <a:gd name="connsiteX11" fmla="*/ 98039 w 6591734"/>
              <a:gd name="connsiteY11" fmla="*/ 113570 h 5205656"/>
              <a:gd name="connsiteX12" fmla="*/ 92654 w 6591734"/>
              <a:gd name="connsiteY12" fmla="*/ 1 h 5205656"/>
              <a:gd name="connsiteX13" fmla="*/ 574607 w 6591734"/>
              <a:gd name="connsiteY13" fmla="*/ 9669 h 5205656"/>
              <a:gd name="connsiteX14" fmla="*/ 3087461 w 6591734"/>
              <a:gd name="connsiteY14" fmla="*/ 56509 h 5205656"/>
              <a:gd name="connsiteX15" fmla="*/ 6567823 w 6591734"/>
              <a:gd name="connsiteY15" fmla="*/ 122556 h 5205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591734" h="5205656">
                <a:moveTo>
                  <a:pt x="6567823" y="122556"/>
                </a:moveTo>
                <a:cubicBezTo>
                  <a:pt x="6580239" y="129975"/>
                  <a:pt x="6582222" y="131985"/>
                  <a:pt x="6589265" y="144493"/>
                </a:cubicBezTo>
                <a:lnTo>
                  <a:pt x="6591734" y="162310"/>
                </a:lnTo>
                <a:cubicBezTo>
                  <a:pt x="6587703" y="369196"/>
                  <a:pt x="6580519" y="730319"/>
                  <a:pt x="6571752" y="1168512"/>
                </a:cubicBezTo>
                <a:cubicBezTo>
                  <a:pt x="6571589" y="1176682"/>
                  <a:pt x="6571425" y="1184852"/>
                  <a:pt x="6571262" y="1193022"/>
                </a:cubicBezTo>
                <a:cubicBezTo>
                  <a:pt x="6571266" y="1193029"/>
                  <a:pt x="6571269" y="1193037"/>
                  <a:pt x="6571273" y="1193044"/>
                </a:cubicBezTo>
                <a:lnTo>
                  <a:pt x="6491514" y="5169079"/>
                </a:lnTo>
                <a:cubicBezTo>
                  <a:pt x="6491046" y="5189483"/>
                  <a:pt x="6510894" y="5208439"/>
                  <a:pt x="6453578" y="5205318"/>
                </a:cubicBezTo>
                <a:cubicBezTo>
                  <a:pt x="5108322" y="5132065"/>
                  <a:pt x="2209491" y="5111332"/>
                  <a:pt x="87448" y="5064339"/>
                </a:cubicBezTo>
                <a:cubicBezTo>
                  <a:pt x="40819" y="5064158"/>
                  <a:pt x="-1307" y="4978827"/>
                  <a:pt x="32" y="4946661"/>
                </a:cubicBezTo>
                <a:cubicBezTo>
                  <a:pt x="32" y="4946660"/>
                  <a:pt x="14277" y="4882988"/>
                  <a:pt x="14277" y="4882987"/>
                </a:cubicBezTo>
                <a:lnTo>
                  <a:pt x="98039" y="113570"/>
                </a:lnTo>
                <a:cubicBezTo>
                  <a:pt x="98461" y="95952"/>
                  <a:pt x="80714" y="-192"/>
                  <a:pt x="92654" y="1"/>
                </a:cubicBezTo>
                <a:lnTo>
                  <a:pt x="574607" y="9669"/>
                </a:lnTo>
                <a:lnTo>
                  <a:pt x="3087461" y="56509"/>
                </a:lnTo>
                <a:lnTo>
                  <a:pt x="6567823" y="1225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бутылка&#10;&#10;Автоматически созданное описание">
            <a:extLst>
              <a:ext uri="{FF2B5EF4-FFF2-40B4-BE49-F238E27FC236}">
                <a16:creationId xmlns:a16="http://schemas.microsoft.com/office/drawing/2014/main" id="{109CD8F9-A2BA-9EBE-06A8-E42FAF096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339">
            <a:off x="5129482" y="1934802"/>
            <a:ext cx="6245132" cy="31225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114B7-C9F1-F20E-5C17-20F90393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13364"/>
            <a:ext cx="5192486" cy="1713651"/>
          </a:xfrm>
        </p:spPr>
        <p:txBody>
          <a:bodyPr anchor="ctr">
            <a:normAutofit/>
          </a:bodyPr>
          <a:lstStyle/>
          <a:p>
            <a:r>
              <a:rPr lang="ru-RU"/>
              <a:t>Основная проблема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7C810-E897-5EE4-E3FE-7EF1A6E92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20255"/>
            <a:ext cx="3626294" cy="35043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200">
                <a:ea typeface="+mn-lt"/>
                <a:cs typeface="+mn-lt"/>
              </a:rPr>
              <a:t> Благодаря нашим усилиям, процесс переработки пластика становится удивительно эффективным. В то время как пластик, оставленный на улице или в домашних условиях, может требовать десятилетий, а иногда и столетий, чтобы разлагаться, мы сокращаем это время до всего 1-3 дней. Это означает, что мы активно уменьшаем экологическую нагрузку, предостерегая среду от многолетнего разложения пластиковых материалов и способствуя созданию более чистой и устойчивой планеты для будущих поколений. Наша миссия - делать мир чище и заботиться о нашей планете уже сегодня.</a:t>
            </a:r>
          </a:p>
        </p:txBody>
      </p:sp>
    </p:spTree>
    <p:extLst>
      <p:ext uri="{BB962C8B-B14F-4D97-AF65-F5344CB8AC3E}">
        <p14:creationId xmlns:p14="http://schemas.microsoft.com/office/powerpoint/2010/main" val="2548234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1F2694-AE24-4893-BEF3-43FE324DF0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D69FA61-5492-4236-8378-D67E60D781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1046" y="500156"/>
            <a:ext cx="7480954" cy="6357844"/>
          </a:xfrm>
          <a:custGeom>
            <a:avLst/>
            <a:gdLst>
              <a:gd name="connsiteX0" fmla="*/ 278673 w 7480954"/>
              <a:gd name="connsiteY0" fmla="*/ 0 h 6357844"/>
              <a:gd name="connsiteX1" fmla="*/ 7480954 w 7480954"/>
              <a:gd name="connsiteY1" fmla="*/ 272747 h 6357844"/>
              <a:gd name="connsiteX2" fmla="*/ 7480954 w 7480954"/>
              <a:gd name="connsiteY2" fmla="*/ 6357844 h 6357844"/>
              <a:gd name="connsiteX3" fmla="*/ 3461131 w 7480954"/>
              <a:gd name="connsiteY3" fmla="*/ 6357844 h 6357844"/>
              <a:gd name="connsiteX4" fmla="*/ 0 w 7480954"/>
              <a:gd name="connsiteY4" fmla="*/ 6222887 h 6357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0954" h="6357844">
                <a:moveTo>
                  <a:pt x="278673" y="0"/>
                </a:moveTo>
                <a:lnTo>
                  <a:pt x="7480954" y="272747"/>
                </a:lnTo>
                <a:lnTo>
                  <a:pt x="7480954" y="6357844"/>
                </a:lnTo>
                <a:lnTo>
                  <a:pt x="3461131" y="6357844"/>
                </a:lnTo>
                <a:lnTo>
                  <a:pt x="0" y="6222887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Цветная пластикная теплопрописная">
            <a:extLst>
              <a:ext uri="{FF2B5EF4-FFF2-40B4-BE49-F238E27FC236}">
                <a16:creationId xmlns:a16="http://schemas.microsoft.com/office/drawing/2014/main" id="{FF6056F7-F2CD-B026-1A39-C90EAC149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85" r="15296" b="2"/>
          <a:stretch/>
        </p:blipFill>
        <p:spPr>
          <a:xfrm>
            <a:off x="4847442" y="607819"/>
            <a:ext cx="7344558" cy="6250183"/>
          </a:xfrm>
          <a:custGeom>
            <a:avLst/>
            <a:gdLst/>
            <a:ahLst/>
            <a:cxnLst/>
            <a:rect l="l" t="t" r="r" b="b"/>
            <a:pathLst>
              <a:path w="7344558" h="6250183">
                <a:moveTo>
                  <a:pt x="293255" y="12"/>
                </a:moveTo>
                <a:lnTo>
                  <a:pt x="5010383" y="178647"/>
                </a:lnTo>
                <a:lnTo>
                  <a:pt x="5011465" y="178437"/>
                </a:lnTo>
                <a:cubicBezTo>
                  <a:pt x="5054106" y="173641"/>
                  <a:pt x="5171573" y="176792"/>
                  <a:pt x="5165603" y="184356"/>
                </a:cubicBezTo>
                <a:lnTo>
                  <a:pt x="5190960" y="185486"/>
                </a:lnTo>
                <a:lnTo>
                  <a:pt x="5508389" y="197507"/>
                </a:lnTo>
                <a:lnTo>
                  <a:pt x="5990319" y="215757"/>
                </a:lnTo>
                <a:lnTo>
                  <a:pt x="6547813" y="236869"/>
                </a:lnTo>
                <a:lnTo>
                  <a:pt x="6561233" y="235680"/>
                </a:lnTo>
                <a:lnTo>
                  <a:pt x="6613675" y="227162"/>
                </a:lnTo>
                <a:lnTo>
                  <a:pt x="6625038" y="221701"/>
                </a:lnTo>
                <a:lnTo>
                  <a:pt x="6637769" y="227215"/>
                </a:lnTo>
                <a:cubicBezTo>
                  <a:pt x="6639297" y="228756"/>
                  <a:pt x="6640519" y="230467"/>
                  <a:pt x="6641402" y="232289"/>
                </a:cubicBezTo>
                <a:lnTo>
                  <a:pt x="6683183" y="224070"/>
                </a:lnTo>
                <a:lnTo>
                  <a:pt x="6688193" y="223985"/>
                </a:lnTo>
                <a:lnTo>
                  <a:pt x="6722595" y="226674"/>
                </a:lnTo>
                <a:lnTo>
                  <a:pt x="6773536" y="235765"/>
                </a:lnTo>
                <a:lnTo>
                  <a:pt x="6789561" y="246023"/>
                </a:lnTo>
                <a:lnTo>
                  <a:pt x="6981517" y="253293"/>
                </a:lnTo>
                <a:lnTo>
                  <a:pt x="6986824" y="252001"/>
                </a:lnTo>
                <a:cubicBezTo>
                  <a:pt x="6989470" y="250084"/>
                  <a:pt x="6990985" y="246869"/>
                  <a:pt x="6990588" y="241626"/>
                </a:cubicBezTo>
                <a:cubicBezTo>
                  <a:pt x="6996528" y="242374"/>
                  <a:pt x="7002348" y="243980"/>
                  <a:pt x="7008208" y="245802"/>
                </a:cubicBezTo>
                <a:lnTo>
                  <a:pt x="7011277" y="246742"/>
                </a:lnTo>
                <a:lnTo>
                  <a:pt x="7022893" y="245722"/>
                </a:lnTo>
                <a:lnTo>
                  <a:pt x="7027000" y="251414"/>
                </a:lnTo>
                <a:lnTo>
                  <a:pt x="7066230" y="250612"/>
                </a:lnTo>
                <a:cubicBezTo>
                  <a:pt x="7083618" y="236219"/>
                  <a:pt x="7114939" y="244302"/>
                  <a:pt x="7141458" y="238654"/>
                </a:cubicBezTo>
                <a:lnTo>
                  <a:pt x="7153218" y="233040"/>
                </a:lnTo>
                <a:lnTo>
                  <a:pt x="7229682" y="226260"/>
                </a:lnTo>
                <a:lnTo>
                  <a:pt x="7282126" y="217743"/>
                </a:lnTo>
                <a:lnTo>
                  <a:pt x="7293487" y="212281"/>
                </a:lnTo>
                <a:lnTo>
                  <a:pt x="7306220" y="217795"/>
                </a:lnTo>
                <a:cubicBezTo>
                  <a:pt x="7307744" y="219336"/>
                  <a:pt x="7308968" y="221046"/>
                  <a:pt x="7309853" y="222869"/>
                </a:cubicBezTo>
                <a:lnTo>
                  <a:pt x="7344558" y="216041"/>
                </a:lnTo>
                <a:lnTo>
                  <a:pt x="7344558" y="6250183"/>
                </a:lnTo>
                <a:lnTo>
                  <a:pt x="6299708" y="6250183"/>
                </a:lnTo>
                <a:lnTo>
                  <a:pt x="2946685" y="6119754"/>
                </a:lnTo>
                <a:lnTo>
                  <a:pt x="2890409" y="6126736"/>
                </a:lnTo>
                <a:cubicBezTo>
                  <a:pt x="2889464" y="6126757"/>
                  <a:pt x="2866647" y="6125338"/>
                  <a:pt x="2865459" y="6125958"/>
                </a:cubicBezTo>
                <a:lnTo>
                  <a:pt x="2849650" y="6124598"/>
                </a:lnTo>
                <a:lnTo>
                  <a:pt x="2844642" y="6115722"/>
                </a:lnTo>
                <a:cubicBezTo>
                  <a:pt x="2832228" y="6111709"/>
                  <a:pt x="2794354" y="6111126"/>
                  <a:pt x="2772543" y="6109760"/>
                </a:cubicBezTo>
                <a:lnTo>
                  <a:pt x="2706438" y="6111061"/>
                </a:lnTo>
                <a:lnTo>
                  <a:pt x="2696814" y="6106893"/>
                </a:lnTo>
                <a:lnTo>
                  <a:pt x="2629247" y="6107127"/>
                </a:lnTo>
                <a:lnTo>
                  <a:pt x="2609381" y="6103582"/>
                </a:lnTo>
                <a:lnTo>
                  <a:pt x="2338391" y="6093320"/>
                </a:lnTo>
                <a:lnTo>
                  <a:pt x="2330294" y="6095512"/>
                </a:lnTo>
                <a:lnTo>
                  <a:pt x="2288518" y="6102090"/>
                </a:lnTo>
                <a:lnTo>
                  <a:pt x="2228015" y="6107455"/>
                </a:lnTo>
                <a:lnTo>
                  <a:pt x="2186520" y="6114195"/>
                </a:lnTo>
                <a:cubicBezTo>
                  <a:pt x="2175947" y="6114641"/>
                  <a:pt x="2173747" y="6109730"/>
                  <a:pt x="2164581" y="6110137"/>
                </a:cubicBezTo>
                <a:lnTo>
                  <a:pt x="2131523" y="6116642"/>
                </a:lnTo>
                <a:lnTo>
                  <a:pt x="2100339" y="6114580"/>
                </a:lnTo>
                <a:lnTo>
                  <a:pt x="2060032" y="6107388"/>
                </a:lnTo>
                <a:cubicBezTo>
                  <a:pt x="2046810" y="6102506"/>
                  <a:pt x="2035495" y="6084148"/>
                  <a:pt x="2018526" y="6092674"/>
                </a:cubicBezTo>
                <a:lnTo>
                  <a:pt x="1977869" y="6079666"/>
                </a:lnTo>
                <a:lnTo>
                  <a:pt x="1904165" y="6076875"/>
                </a:lnTo>
                <a:lnTo>
                  <a:pt x="1348899" y="6055847"/>
                </a:lnTo>
                <a:cubicBezTo>
                  <a:pt x="1334850" y="6058902"/>
                  <a:pt x="1329510" y="6065400"/>
                  <a:pt x="1306752" y="6065012"/>
                </a:cubicBezTo>
                <a:lnTo>
                  <a:pt x="1266722" y="6052736"/>
                </a:lnTo>
                <a:lnTo>
                  <a:pt x="25653" y="6005737"/>
                </a:lnTo>
                <a:cubicBezTo>
                  <a:pt x="10621" y="6005112"/>
                  <a:pt x="-808" y="5987609"/>
                  <a:pt x="45" y="5966529"/>
                </a:cubicBezTo>
                <a:lnTo>
                  <a:pt x="264242" y="37262"/>
                </a:lnTo>
                <a:cubicBezTo>
                  <a:pt x="265220" y="16144"/>
                  <a:pt x="278186" y="-499"/>
                  <a:pt x="293255" y="12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B9A33-05F2-4ABB-601C-79C60C856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59" y="702566"/>
            <a:ext cx="5412041" cy="1725632"/>
          </a:xfrm>
        </p:spPr>
        <p:txBody>
          <a:bodyPr anchor="ctr">
            <a:normAutofit/>
          </a:bodyPr>
          <a:lstStyle/>
          <a:p>
            <a:r>
              <a:rPr lang="ru-RU" i="0">
                <a:ea typeface="+mj-lt"/>
                <a:cs typeface="+mj-lt"/>
              </a:rPr>
              <a:t>Основные Конкуренты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009001-3F02-045A-79ED-AB4E61806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59" y="2816897"/>
            <a:ext cx="3462874" cy="35077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500">
                <a:ea typeface="+mn-lt"/>
                <a:cs typeface="+mn-lt"/>
              </a:rPr>
              <a:t>Основными конкурентами могут быть другие предприятия, занимающиеся рециклингом пластика, а также производители подобных изделий из новых материалов. Преимущества продукта включают его экологическую устойчивость, уникальность и персонализацию изделий, а также использование переработанных материалов</a:t>
            </a:r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2076171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1F2694-AE24-4893-BEF3-43FE324DF0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D69FA61-5492-4236-8378-D67E60D781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1046" y="500156"/>
            <a:ext cx="7480954" cy="6357844"/>
          </a:xfrm>
          <a:custGeom>
            <a:avLst/>
            <a:gdLst>
              <a:gd name="connsiteX0" fmla="*/ 278673 w 7480954"/>
              <a:gd name="connsiteY0" fmla="*/ 0 h 6357844"/>
              <a:gd name="connsiteX1" fmla="*/ 7480954 w 7480954"/>
              <a:gd name="connsiteY1" fmla="*/ 272747 h 6357844"/>
              <a:gd name="connsiteX2" fmla="*/ 7480954 w 7480954"/>
              <a:gd name="connsiteY2" fmla="*/ 6357844 h 6357844"/>
              <a:gd name="connsiteX3" fmla="*/ 3461131 w 7480954"/>
              <a:gd name="connsiteY3" fmla="*/ 6357844 h 6357844"/>
              <a:gd name="connsiteX4" fmla="*/ 0 w 7480954"/>
              <a:gd name="connsiteY4" fmla="*/ 6222887 h 6357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0954" h="6357844">
                <a:moveTo>
                  <a:pt x="278673" y="0"/>
                </a:moveTo>
                <a:lnTo>
                  <a:pt x="7480954" y="272747"/>
                </a:lnTo>
                <a:lnTo>
                  <a:pt x="7480954" y="6357844"/>
                </a:lnTo>
                <a:lnTo>
                  <a:pt x="3461131" y="6357844"/>
                </a:lnTo>
                <a:lnTo>
                  <a:pt x="0" y="6222887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Зеленая овощи">
            <a:extLst>
              <a:ext uri="{FF2B5EF4-FFF2-40B4-BE49-F238E27FC236}">
                <a16:creationId xmlns:a16="http://schemas.microsoft.com/office/drawing/2014/main" id="{B798DF85-0E4C-82D5-504F-8A42470265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79" r="2" b="2"/>
          <a:stretch/>
        </p:blipFill>
        <p:spPr>
          <a:xfrm>
            <a:off x="4847442" y="607819"/>
            <a:ext cx="7344558" cy="6250183"/>
          </a:xfrm>
          <a:custGeom>
            <a:avLst/>
            <a:gdLst/>
            <a:ahLst/>
            <a:cxnLst/>
            <a:rect l="l" t="t" r="r" b="b"/>
            <a:pathLst>
              <a:path w="7344558" h="6250183">
                <a:moveTo>
                  <a:pt x="293255" y="12"/>
                </a:moveTo>
                <a:lnTo>
                  <a:pt x="5010383" y="178647"/>
                </a:lnTo>
                <a:lnTo>
                  <a:pt x="5011465" y="178437"/>
                </a:lnTo>
                <a:cubicBezTo>
                  <a:pt x="5054106" y="173641"/>
                  <a:pt x="5171573" y="176792"/>
                  <a:pt x="5165603" y="184356"/>
                </a:cubicBezTo>
                <a:lnTo>
                  <a:pt x="5190960" y="185486"/>
                </a:lnTo>
                <a:lnTo>
                  <a:pt x="5508389" y="197507"/>
                </a:lnTo>
                <a:lnTo>
                  <a:pt x="5990319" y="215757"/>
                </a:lnTo>
                <a:lnTo>
                  <a:pt x="6547813" y="236869"/>
                </a:lnTo>
                <a:lnTo>
                  <a:pt x="6561233" y="235680"/>
                </a:lnTo>
                <a:lnTo>
                  <a:pt x="6613675" y="227162"/>
                </a:lnTo>
                <a:lnTo>
                  <a:pt x="6625038" y="221701"/>
                </a:lnTo>
                <a:lnTo>
                  <a:pt x="6637769" y="227215"/>
                </a:lnTo>
                <a:cubicBezTo>
                  <a:pt x="6639297" y="228756"/>
                  <a:pt x="6640519" y="230467"/>
                  <a:pt x="6641402" y="232289"/>
                </a:cubicBezTo>
                <a:lnTo>
                  <a:pt x="6683183" y="224070"/>
                </a:lnTo>
                <a:lnTo>
                  <a:pt x="6688193" y="223985"/>
                </a:lnTo>
                <a:lnTo>
                  <a:pt x="6722595" y="226674"/>
                </a:lnTo>
                <a:lnTo>
                  <a:pt x="6773536" y="235765"/>
                </a:lnTo>
                <a:lnTo>
                  <a:pt x="6789561" y="246023"/>
                </a:lnTo>
                <a:lnTo>
                  <a:pt x="6981517" y="253293"/>
                </a:lnTo>
                <a:lnTo>
                  <a:pt x="6986824" y="252001"/>
                </a:lnTo>
                <a:cubicBezTo>
                  <a:pt x="6989470" y="250084"/>
                  <a:pt x="6990985" y="246869"/>
                  <a:pt x="6990588" y="241626"/>
                </a:cubicBezTo>
                <a:cubicBezTo>
                  <a:pt x="6996528" y="242374"/>
                  <a:pt x="7002348" y="243980"/>
                  <a:pt x="7008208" y="245802"/>
                </a:cubicBezTo>
                <a:lnTo>
                  <a:pt x="7011277" y="246742"/>
                </a:lnTo>
                <a:lnTo>
                  <a:pt x="7022893" y="245722"/>
                </a:lnTo>
                <a:lnTo>
                  <a:pt x="7027000" y="251414"/>
                </a:lnTo>
                <a:lnTo>
                  <a:pt x="7066230" y="250612"/>
                </a:lnTo>
                <a:cubicBezTo>
                  <a:pt x="7083618" y="236219"/>
                  <a:pt x="7114939" y="244302"/>
                  <a:pt x="7141458" y="238654"/>
                </a:cubicBezTo>
                <a:lnTo>
                  <a:pt x="7153218" y="233040"/>
                </a:lnTo>
                <a:lnTo>
                  <a:pt x="7229682" y="226260"/>
                </a:lnTo>
                <a:lnTo>
                  <a:pt x="7282126" y="217743"/>
                </a:lnTo>
                <a:lnTo>
                  <a:pt x="7293487" y="212281"/>
                </a:lnTo>
                <a:lnTo>
                  <a:pt x="7306220" y="217795"/>
                </a:lnTo>
                <a:cubicBezTo>
                  <a:pt x="7307744" y="219336"/>
                  <a:pt x="7308968" y="221046"/>
                  <a:pt x="7309853" y="222869"/>
                </a:cubicBezTo>
                <a:lnTo>
                  <a:pt x="7344558" y="216041"/>
                </a:lnTo>
                <a:lnTo>
                  <a:pt x="7344558" y="6250183"/>
                </a:lnTo>
                <a:lnTo>
                  <a:pt x="6299708" y="6250183"/>
                </a:lnTo>
                <a:lnTo>
                  <a:pt x="2946685" y="6119754"/>
                </a:lnTo>
                <a:lnTo>
                  <a:pt x="2890409" y="6126736"/>
                </a:lnTo>
                <a:cubicBezTo>
                  <a:pt x="2889464" y="6126757"/>
                  <a:pt x="2866647" y="6125338"/>
                  <a:pt x="2865459" y="6125958"/>
                </a:cubicBezTo>
                <a:lnTo>
                  <a:pt x="2849650" y="6124598"/>
                </a:lnTo>
                <a:lnTo>
                  <a:pt x="2844642" y="6115722"/>
                </a:lnTo>
                <a:cubicBezTo>
                  <a:pt x="2832228" y="6111709"/>
                  <a:pt x="2794354" y="6111126"/>
                  <a:pt x="2772543" y="6109760"/>
                </a:cubicBezTo>
                <a:lnTo>
                  <a:pt x="2706438" y="6111061"/>
                </a:lnTo>
                <a:lnTo>
                  <a:pt x="2696814" y="6106893"/>
                </a:lnTo>
                <a:lnTo>
                  <a:pt x="2629247" y="6107127"/>
                </a:lnTo>
                <a:lnTo>
                  <a:pt x="2609381" y="6103582"/>
                </a:lnTo>
                <a:lnTo>
                  <a:pt x="2338391" y="6093320"/>
                </a:lnTo>
                <a:lnTo>
                  <a:pt x="2330294" y="6095512"/>
                </a:lnTo>
                <a:lnTo>
                  <a:pt x="2288518" y="6102090"/>
                </a:lnTo>
                <a:lnTo>
                  <a:pt x="2228015" y="6107455"/>
                </a:lnTo>
                <a:lnTo>
                  <a:pt x="2186520" y="6114195"/>
                </a:lnTo>
                <a:cubicBezTo>
                  <a:pt x="2175947" y="6114641"/>
                  <a:pt x="2173747" y="6109730"/>
                  <a:pt x="2164581" y="6110137"/>
                </a:cubicBezTo>
                <a:lnTo>
                  <a:pt x="2131523" y="6116642"/>
                </a:lnTo>
                <a:lnTo>
                  <a:pt x="2100339" y="6114580"/>
                </a:lnTo>
                <a:lnTo>
                  <a:pt x="2060032" y="6107388"/>
                </a:lnTo>
                <a:cubicBezTo>
                  <a:pt x="2046810" y="6102506"/>
                  <a:pt x="2035495" y="6084148"/>
                  <a:pt x="2018526" y="6092674"/>
                </a:cubicBezTo>
                <a:lnTo>
                  <a:pt x="1977869" y="6079666"/>
                </a:lnTo>
                <a:lnTo>
                  <a:pt x="1904165" y="6076875"/>
                </a:lnTo>
                <a:lnTo>
                  <a:pt x="1348899" y="6055847"/>
                </a:lnTo>
                <a:cubicBezTo>
                  <a:pt x="1334850" y="6058902"/>
                  <a:pt x="1329510" y="6065400"/>
                  <a:pt x="1306752" y="6065012"/>
                </a:cubicBezTo>
                <a:lnTo>
                  <a:pt x="1266722" y="6052736"/>
                </a:lnTo>
                <a:lnTo>
                  <a:pt x="25653" y="6005737"/>
                </a:lnTo>
                <a:cubicBezTo>
                  <a:pt x="10621" y="6005112"/>
                  <a:pt x="-808" y="5987609"/>
                  <a:pt x="45" y="5966529"/>
                </a:cubicBezTo>
                <a:lnTo>
                  <a:pt x="264242" y="37262"/>
                </a:lnTo>
                <a:cubicBezTo>
                  <a:pt x="265220" y="16144"/>
                  <a:pt x="278186" y="-499"/>
                  <a:pt x="293255" y="12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5BC26-AB33-6937-490D-113C3E01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59" y="702566"/>
            <a:ext cx="5412041" cy="1725632"/>
          </a:xfrm>
        </p:spPr>
        <p:txBody>
          <a:bodyPr anchor="ctr">
            <a:normAutofit/>
          </a:bodyPr>
          <a:lstStyle/>
          <a:p>
            <a:r>
              <a:rPr lang="ru-RU" i="0">
                <a:ea typeface="+mj-lt"/>
                <a:cs typeface="+mj-lt"/>
              </a:rPr>
              <a:t>Целевой аудиторией проекта являются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B49C50-E66B-C57D-4FE5-8E2350E25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59" y="2816897"/>
            <a:ext cx="3462874" cy="35077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500">
                <a:ea typeface="+mn-lt"/>
                <a:cs typeface="+mn-lt"/>
              </a:rPr>
              <a:t>Экологически ориентированные потребители, которые ценят устойчивость и рециклинг.</a:t>
            </a:r>
            <a:endParaRPr lang="ru-RU" sz="1500"/>
          </a:p>
          <a:p>
            <a:r>
              <a:rPr lang="ru-RU" sz="1500">
                <a:ea typeface="+mn-lt"/>
                <a:cs typeface="+mn-lt"/>
              </a:rPr>
              <a:t>Компании, ищущие уникальные и экологические способы продвижения своего бренда.</a:t>
            </a:r>
            <a:endParaRPr lang="ru-RU" sz="1500"/>
          </a:p>
          <a:p>
            <a:r>
              <a:rPr lang="ru-RU" sz="1500">
                <a:ea typeface="+mn-lt"/>
                <a:cs typeface="+mn-lt"/>
              </a:rPr>
              <a:t>Организации, предпочитающие покупать устойчиво произведенные продукты для корпоративных подарков и мероприятий.</a:t>
            </a:r>
            <a:endParaRPr lang="ru-RU" sz="1500"/>
          </a:p>
          <a:p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361996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C9359-F82F-80F8-D9FC-AC2CE1D4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Уникальность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E7C041-06B8-616F-F38D-A6D485F1E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sz="1200" b="1" dirty="0">
                <a:ea typeface="+mn-lt"/>
                <a:cs typeface="+mn-lt"/>
              </a:rPr>
              <a:t>Интеграция технологий:</a:t>
            </a:r>
            <a:r>
              <a:rPr lang="ru-RU" sz="1200" dirty="0">
                <a:ea typeface="+mn-lt"/>
                <a:cs typeface="+mn-lt"/>
              </a:rPr>
              <a:t> Проект сочетает в себе две передовые технологии - рециклинг пластиковых отходов и 3D печать. Это инновационное соединение позволяет не только снижать количество пластиковых отходов, но и создавать новые полезные и функциональные изделия из этих материалов.</a:t>
            </a:r>
            <a:endParaRPr lang="ru-RU" dirty="0"/>
          </a:p>
          <a:p>
            <a:r>
              <a:rPr lang="ru-RU" sz="1200" b="1">
                <a:ea typeface="+mn-lt"/>
                <a:cs typeface="+mn-lt"/>
              </a:rPr>
              <a:t>Экологическая значимость:</a:t>
            </a:r>
            <a:r>
              <a:rPr lang="ru-RU" sz="1200">
                <a:ea typeface="+mn-lt"/>
                <a:cs typeface="+mn-lt"/>
              </a:rPr>
              <a:t> Подход проекта к рециклингу пластиковых отходов является экологически эффективным. Он помогает сокращать объемы пластикового мусора, предотвращая его попадание на свалки и в окружающую среду, и тем самым способствует уменьшению негативного воздействия на природу.</a:t>
            </a:r>
            <a:endParaRPr lang="ru-RU"/>
          </a:p>
          <a:p>
            <a:r>
              <a:rPr lang="ru-RU" sz="1200" b="1" dirty="0">
                <a:ea typeface="+mn-lt"/>
                <a:cs typeface="+mn-lt"/>
              </a:rPr>
              <a:t>Кастомизация и персонализация продуктов:</a:t>
            </a:r>
            <a:r>
              <a:rPr lang="ru-RU" sz="1200" dirty="0">
                <a:ea typeface="+mn-lt"/>
                <a:cs typeface="+mn-lt"/>
              </a:rPr>
              <a:t> Благодаря 3D печати, проект позволяет создавать продукты по индивидуальному заказу, обеспечивая возможность персонализации и кастомизации изделий для конечных пользователей.</a:t>
            </a:r>
            <a:endParaRPr lang="ru-RU" dirty="0"/>
          </a:p>
          <a:p>
            <a:r>
              <a:rPr lang="ru-RU" sz="1200" b="1" dirty="0">
                <a:ea typeface="+mn-lt"/>
                <a:cs typeface="+mn-lt"/>
              </a:rPr>
              <a:t>Социальная значимость:</a:t>
            </a:r>
            <a:r>
              <a:rPr lang="ru-RU" sz="1200" dirty="0">
                <a:ea typeface="+mn-lt"/>
                <a:cs typeface="+mn-lt"/>
              </a:rPr>
              <a:t> Такой проект не только решает проблему загрязнения пластиком, но и стимулирует общественное осознание и ответственность по отношению к проблеме мусора и устойчивости окружающей среды.</a:t>
            </a:r>
            <a:endParaRPr lang="ru-RU" dirty="0"/>
          </a:p>
          <a:p>
            <a:r>
              <a:rPr lang="ru-RU" sz="1200" b="1" dirty="0">
                <a:ea typeface="+mn-lt"/>
                <a:cs typeface="+mn-lt"/>
              </a:rPr>
              <a:t>Стимулирование инноваций:</a:t>
            </a:r>
            <a:r>
              <a:rPr lang="ru-RU" sz="1200" dirty="0">
                <a:ea typeface="+mn-lt"/>
                <a:cs typeface="+mn-lt"/>
              </a:rPr>
              <a:t> Проект является катализатором для разработки новых методов переработки материалов и создания продуктов на основе утилизированных пластиковых отходов, что способствует развитию инноваций в сфере устойчивых технологий.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704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C5D27EB0-8BE0-48A7-8570-9A138605F2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E7A55D5B-D482-4672-82D9-7C01DF001A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0" y="0"/>
            <a:ext cx="12192000" cy="2179475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810 w 12192000"/>
              <a:gd name="connsiteY144" fmla="*/ 1797886 h 2237474"/>
              <a:gd name="connsiteX145" fmla="*/ 4379064 w 12192000"/>
              <a:gd name="connsiteY145" fmla="*/ 1817177 h 2237474"/>
              <a:gd name="connsiteX146" fmla="*/ 4319209 w 12192000"/>
              <a:gd name="connsiteY146" fmla="*/ 1834833 h 2237474"/>
              <a:gd name="connsiteX147" fmla="*/ 4306907 w 12192000"/>
              <a:gd name="connsiteY147" fmla="*/ 1841641 h 2237474"/>
              <a:gd name="connsiteX148" fmla="*/ 4290981 w 12192000"/>
              <a:gd name="connsiteY148" fmla="*/ 1839677 h 2237474"/>
              <a:gd name="connsiteX149" fmla="*/ 4285792 w 12192000"/>
              <a:gd name="connsiteY149" fmla="*/ 1836231 h 2237474"/>
              <a:gd name="connsiteX150" fmla="*/ 4238372 w 12192000"/>
              <a:gd name="connsiteY150" fmla="*/ 1851480 h 2237474"/>
              <a:gd name="connsiteX151" fmla="*/ 4232517 w 12192000"/>
              <a:gd name="connsiteY151" fmla="*/ 1852567 h 2237474"/>
              <a:gd name="connsiteX152" fmla="*/ 4191732 w 12192000"/>
              <a:gd name="connsiteY152" fmla="*/ 1857328 h 2237474"/>
              <a:gd name="connsiteX153" fmla="*/ 4065532 w 12192000"/>
              <a:gd name="connsiteY153" fmla="*/ 1855477 h 2237474"/>
              <a:gd name="connsiteX154" fmla="*/ 4028460 w 12192000"/>
              <a:gd name="connsiteY154" fmla="*/ 1855137 h 2237474"/>
              <a:gd name="connsiteX155" fmla="*/ 4002267 w 12192000"/>
              <a:gd name="connsiteY155" fmla="*/ 1852352 h 2237474"/>
              <a:gd name="connsiteX156" fmla="*/ 3931396 w 12192000"/>
              <a:gd name="connsiteY156" fmla="*/ 1858915 h 2237474"/>
              <a:gd name="connsiteX157" fmla="*/ 3812162 w 12192000"/>
              <a:gd name="connsiteY157" fmla="*/ 1875501 h 2237474"/>
              <a:gd name="connsiteX158" fmla="*/ 3767672 w 12192000"/>
              <a:gd name="connsiteY158" fmla="*/ 1874600 h 2237474"/>
              <a:gd name="connsiteX159" fmla="*/ 3764741 w 12192000"/>
              <a:gd name="connsiteY159" fmla="*/ 1869433 h 2237474"/>
              <a:gd name="connsiteX160" fmla="*/ 3751332 w 12192000"/>
              <a:gd name="connsiteY160" fmla="*/ 1869854 h 2237474"/>
              <a:gd name="connsiteX161" fmla="*/ 3748155 w 12192000"/>
              <a:gd name="connsiteY161" fmla="*/ 1868903 h 2237474"/>
              <a:gd name="connsiteX162" fmla="*/ 3729530 w 12192000"/>
              <a:gd name="connsiteY162" fmla="*/ 1864513 h 2237474"/>
              <a:gd name="connsiteX163" fmla="*/ 3680177 w 12192000"/>
              <a:gd name="connsiteY163" fmla="*/ 1881552 h 2237474"/>
              <a:gd name="connsiteX164" fmla="*/ 3567259 w 12192000"/>
              <a:gd name="connsiteY164" fmla="*/ 1893482 h 2237474"/>
              <a:gd name="connsiteX165" fmla="*/ 3405770 w 12192000"/>
              <a:gd name="connsiteY165" fmla="*/ 1904591 h 2237474"/>
              <a:gd name="connsiteX166" fmla="*/ 3280097 w 12192000"/>
              <a:gd name="connsiteY166" fmla="*/ 1919610 h 2237474"/>
              <a:gd name="connsiteX167" fmla="*/ 3123424 w 12192000"/>
              <a:gd name="connsiteY167" fmla="*/ 1952930 h 2237474"/>
              <a:gd name="connsiteX168" fmla="*/ 3009910 w 12192000"/>
              <a:gd name="connsiteY168" fmla="*/ 1957866 h 2237474"/>
              <a:gd name="connsiteX169" fmla="*/ 2995934 w 12192000"/>
              <a:gd name="connsiteY169" fmla="*/ 1967085 h 2237474"/>
              <a:gd name="connsiteX170" fmla="*/ 2980071 w 12192000"/>
              <a:gd name="connsiteY170" fmla="*/ 1972988 h 2237474"/>
              <a:gd name="connsiteX171" fmla="*/ 2978094 w 12192000"/>
              <a:gd name="connsiteY171" fmla="*/ 1972369 h 2237474"/>
              <a:gd name="connsiteX172" fmla="*/ 2942858 w 12192000"/>
              <a:gd name="connsiteY172" fmla="*/ 1981367 h 2237474"/>
              <a:gd name="connsiteX173" fmla="*/ 2875436 w 12192000"/>
              <a:gd name="connsiteY173" fmla="*/ 1996977 h 2237474"/>
              <a:gd name="connsiteX174" fmla="*/ 2874892 w 12192000"/>
              <a:gd name="connsiteY174" fmla="*/ 1996085 h 2237474"/>
              <a:gd name="connsiteX175" fmla="*/ 2864145 w 12192000"/>
              <a:gd name="connsiteY175" fmla="*/ 1994061 h 2237474"/>
              <a:gd name="connsiteX176" fmla="*/ 2843662 w 12192000"/>
              <a:gd name="connsiteY176" fmla="*/ 1992498 h 2237474"/>
              <a:gd name="connsiteX177" fmla="*/ 2796128 w 12192000"/>
              <a:gd name="connsiteY177" fmla="*/ 1976403 h 2237474"/>
              <a:gd name="connsiteX178" fmla="*/ 2756784 w 12192000"/>
              <a:gd name="connsiteY178" fmla="*/ 1985116 h 2237474"/>
              <a:gd name="connsiteX179" fmla="*/ 2748833 w 12192000"/>
              <a:gd name="connsiteY179" fmla="*/ 1986323 h 2237474"/>
              <a:gd name="connsiteX180" fmla="*/ 2748661 w 12192000"/>
              <a:gd name="connsiteY180" fmla="*/ 1986122 h 2237474"/>
              <a:gd name="connsiteX181" fmla="*/ 2740251 w 12192000"/>
              <a:gd name="connsiteY181" fmla="*/ 1986946 h 2237474"/>
              <a:gd name="connsiteX182" fmla="*/ 2718916 w 12192000"/>
              <a:gd name="connsiteY182" fmla="*/ 1990867 h 2237474"/>
              <a:gd name="connsiteX183" fmla="*/ 2713522 w 12192000"/>
              <a:gd name="connsiteY183" fmla="*/ 1990173 h 2237474"/>
              <a:gd name="connsiteX184" fmla="*/ 2680597 w 12192000"/>
              <a:gd name="connsiteY184" fmla="*/ 1984996 h 2237474"/>
              <a:gd name="connsiteX185" fmla="*/ 2578178 w 12192000"/>
              <a:gd name="connsiteY185" fmla="*/ 1990531 h 2237474"/>
              <a:gd name="connsiteX186" fmla="*/ 2476147 w 12192000"/>
              <a:gd name="connsiteY186" fmla="*/ 1998305 h 2237474"/>
              <a:gd name="connsiteX187" fmla="*/ 2373568 w 12192000"/>
              <a:gd name="connsiteY187" fmla="*/ 2003219 h 2237474"/>
              <a:gd name="connsiteX188" fmla="*/ 2321399 w 12192000"/>
              <a:gd name="connsiteY188" fmla="*/ 1989467 h 2237474"/>
              <a:gd name="connsiteX189" fmla="*/ 2315525 w 12192000"/>
              <a:gd name="connsiteY189" fmla="*/ 1989708 h 2237474"/>
              <a:gd name="connsiteX190" fmla="*/ 2300792 w 12192000"/>
              <a:gd name="connsiteY190" fmla="*/ 1994290 h 2237474"/>
              <a:gd name="connsiteX191" fmla="*/ 2295469 w 12192000"/>
              <a:gd name="connsiteY191" fmla="*/ 1996659 h 2237474"/>
              <a:gd name="connsiteX192" fmla="*/ 2287219 w 12192000"/>
              <a:gd name="connsiteY192" fmla="*/ 1998750 h 2237474"/>
              <a:gd name="connsiteX193" fmla="*/ 2286948 w 12192000"/>
              <a:gd name="connsiteY193" fmla="*/ 1998596 h 2237474"/>
              <a:gd name="connsiteX194" fmla="*/ 2243069 w 12192000"/>
              <a:gd name="connsiteY194" fmla="*/ 2015111 h 2237474"/>
              <a:gd name="connsiteX195" fmla="*/ 2186609 w 12192000"/>
              <a:gd name="connsiteY195" fmla="*/ 2008263 h 2237474"/>
              <a:gd name="connsiteX196" fmla="*/ 2164831 w 12192000"/>
              <a:gd name="connsiteY196" fmla="*/ 2010143 h 2237474"/>
              <a:gd name="connsiteX197" fmla="*/ 2152836 w 12192000"/>
              <a:gd name="connsiteY197" fmla="*/ 2010048 h 2237474"/>
              <a:gd name="connsiteX198" fmla="*/ 2117102 w 12192000"/>
              <a:gd name="connsiteY198" fmla="*/ 2023004 h 2237474"/>
              <a:gd name="connsiteX199" fmla="*/ 2111935 w 12192000"/>
              <a:gd name="connsiteY199" fmla="*/ 2023163 h 2237474"/>
              <a:gd name="connsiteX200" fmla="*/ 2089991 w 12192000"/>
              <a:gd name="connsiteY200" fmla="*/ 2034193 h 2237474"/>
              <a:gd name="connsiteX201" fmla="*/ 2058061 w 12192000"/>
              <a:gd name="connsiteY201" fmla="*/ 2047942 h 2237474"/>
              <a:gd name="connsiteX202" fmla="*/ 2055737 w 12192000"/>
              <a:gd name="connsiteY202" fmla="*/ 2047704 h 2237474"/>
              <a:gd name="connsiteX203" fmla="*/ 2042244 w 12192000"/>
              <a:gd name="connsiteY203" fmla="*/ 2055560 h 2237474"/>
              <a:gd name="connsiteX204" fmla="*/ 1976224 w 12192000"/>
              <a:gd name="connsiteY204" fmla="*/ 2074257 h 2237474"/>
              <a:gd name="connsiteX205" fmla="*/ 1877728 w 12192000"/>
              <a:gd name="connsiteY205" fmla="*/ 2101004 h 2237474"/>
              <a:gd name="connsiteX206" fmla="*/ 1759056 w 12192000"/>
              <a:gd name="connsiteY206" fmla="*/ 2125608 h 2237474"/>
              <a:gd name="connsiteX207" fmla="*/ 1637948 w 12192000"/>
              <a:gd name="connsiteY207" fmla="*/ 2172597 h 2237474"/>
              <a:gd name="connsiteX208" fmla="*/ 1434549 w 12192000"/>
              <a:gd name="connsiteY208" fmla="*/ 2234522 h 2237474"/>
              <a:gd name="connsiteX209" fmla="*/ 1398481 w 12192000"/>
              <a:gd name="connsiteY209" fmla="*/ 2237074 h 2237474"/>
              <a:gd name="connsiteX210" fmla="*/ 1398407 w 12192000"/>
              <a:gd name="connsiteY210" fmla="*/ 2237095 h 2237474"/>
              <a:gd name="connsiteX211" fmla="*/ 1370962 w 12192000"/>
              <a:gd name="connsiteY211" fmla="*/ 2237474 h 2237474"/>
              <a:gd name="connsiteX212" fmla="*/ 1356367 w 12192000"/>
              <a:gd name="connsiteY212" fmla="*/ 2235089 h 2237474"/>
              <a:gd name="connsiteX213" fmla="*/ 1324828 w 12192000"/>
              <a:gd name="connsiteY213" fmla="*/ 2231968 h 2237474"/>
              <a:gd name="connsiteX214" fmla="*/ 1297744 w 12192000"/>
              <a:gd name="connsiteY214" fmla="*/ 2235849 h 2237474"/>
              <a:gd name="connsiteX215" fmla="*/ 1286236 w 12192000"/>
              <a:gd name="connsiteY215" fmla="*/ 2233135 h 2237474"/>
              <a:gd name="connsiteX216" fmla="*/ 1283504 w 12192000"/>
              <a:gd name="connsiteY216" fmla="*/ 2233797 h 2237474"/>
              <a:gd name="connsiteX217" fmla="*/ 1279765 w 12192000"/>
              <a:gd name="connsiteY217" fmla="*/ 2229639 h 2237474"/>
              <a:gd name="connsiteX218" fmla="*/ 1195347 w 12192000"/>
              <a:gd name="connsiteY218" fmla="*/ 2212354 h 2237474"/>
              <a:gd name="connsiteX219" fmla="*/ 970251 w 12192000"/>
              <a:gd name="connsiteY219" fmla="*/ 2221029 h 2237474"/>
              <a:gd name="connsiteX220" fmla="*/ 812914 w 12192000"/>
              <a:gd name="connsiteY220" fmla="*/ 2202752 h 2237474"/>
              <a:gd name="connsiteX221" fmla="*/ 800195 w 12192000"/>
              <a:gd name="connsiteY221" fmla="*/ 2209407 h 2237474"/>
              <a:gd name="connsiteX222" fmla="*/ 784978 w 12192000"/>
              <a:gd name="connsiteY222" fmla="*/ 2212360 h 2237474"/>
              <a:gd name="connsiteX223" fmla="*/ 681987 w 12192000"/>
              <a:gd name="connsiteY223" fmla="*/ 2216757 h 2237474"/>
              <a:gd name="connsiteX224" fmla="*/ 669923 w 12192000"/>
              <a:gd name="connsiteY224" fmla="*/ 2211682 h 2237474"/>
              <a:gd name="connsiteX225" fmla="*/ 648680 w 12192000"/>
              <a:gd name="connsiteY225" fmla="*/ 2206229 h 2237474"/>
              <a:gd name="connsiteX226" fmla="*/ 597225 w 12192000"/>
              <a:gd name="connsiteY226" fmla="*/ 2180999 h 2237474"/>
              <a:gd name="connsiteX227" fmla="*/ 558449 w 12192000"/>
              <a:gd name="connsiteY227" fmla="*/ 2182346 h 2237474"/>
              <a:gd name="connsiteX228" fmla="*/ 550517 w 12192000"/>
              <a:gd name="connsiteY228" fmla="*/ 2182060 h 2237474"/>
              <a:gd name="connsiteX229" fmla="*/ 550309 w 12192000"/>
              <a:gd name="connsiteY229" fmla="*/ 2181825 h 2237474"/>
              <a:gd name="connsiteX230" fmla="*/ 541836 w 12192000"/>
              <a:gd name="connsiteY230" fmla="*/ 2181063 h 2237474"/>
              <a:gd name="connsiteX231" fmla="*/ 536057 w 12192000"/>
              <a:gd name="connsiteY231" fmla="*/ 2181537 h 2237474"/>
              <a:gd name="connsiteX232" fmla="*/ 520671 w 12192000"/>
              <a:gd name="connsiteY232" fmla="*/ 2180980 h 2237474"/>
              <a:gd name="connsiteX233" fmla="*/ 515024 w 12192000"/>
              <a:gd name="connsiteY233" fmla="*/ 2179258 h 2237474"/>
              <a:gd name="connsiteX234" fmla="*/ 512278 w 12192000"/>
              <a:gd name="connsiteY234" fmla="*/ 2176369 h 2237474"/>
              <a:gd name="connsiteX235" fmla="*/ 480419 w 12192000"/>
              <a:gd name="connsiteY235" fmla="*/ 2167807 h 2237474"/>
              <a:gd name="connsiteX236" fmla="*/ 413835 w 12192000"/>
              <a:gd name="connsiteY236" fmla="*/ 2156783 h 2237474"/>
              <a:gd name="connsiteX237" fmla="*/ 376513 w 12192000"/>
              <a:gd name="connsiteY237" fmla="*/ 2154014 h 2237474"/>
              <a:gd name="connsiteX238" fmla="*/ 273386 w 12192000"/>
              <a:gd name="connsiteY238" fmla="*/ 2142551 h 2237474"/>
              <a:gd name="connsiteX239" fmla="*/ 169207 w 12192000"/>
              <a:gd name="connsiteY239" fmla="*/ 2128100 h 2237474"/>
              <a:gd name="connsiteX240" fmla="*/ 93149 w 12192000"/>
              <a:gd name="connsiteY240" fmla="*/ 2105324 h 2237474"/>
              <a:gd name="connsiteX241" fmla="*/ 88109 w 12192000"/>
              <a:gd name="connsiteY241" fmla="*/ 2106704 h 2237474"/>
              <a:gd name="connsiteX242" fmla="*/ 80022 w 12192000"/>
              <a:gd name="connsiteY242" fmla="*/ 2107254 h 2237474"/>
              <a:gd name="connsiteX243" fmla="*/ 79717 w 12192000"/>
              <a:gd name="connsiteY243" fmla="*/ 2107046 h 2237474"/>
              <a:gd name="connsiteX244" fmla="*/ 72352 w 12192000"/>
              <a:gd name="connsiteY244" fmla="*/ 2107991 h 2237474"/>
              <a:gd name="connsiteX245" fmla="*/ 37645 w 12192000"/>
              <a:gd name="connsiteY245" fmla="*/ 2115401 h 2237474"/>
              <a:gd name="connsiteX246" fmla="*/ 4572 w 12192000"/>
              <a:gd name="connsiteY246" fmla="*/ 2111091 h 2237474"/>
              <a:gd name="connsiteX247" fmla="*/ 0 w 12192000"/>
              <a:gd name="connsiteY247" fmla="*/ 2110468 h 2237474"/>
              <a:gd name="connsiteX248" fmla="*/ 0 w 12192000"/>
              <a:gd name="connsiteY2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459810 w 12192000"/>
              <a:gd name="connsiteY143" fmla="*/ 1797886 h 2237474"/>
              <a:gd name="connsiteX144" fmla="*/ 4379064 w 12192000"/>
              <a:gd name="connsiteY144" fmla="*/ 1817177 h 2237474"/>
              <a:gd name="connsiteX145" fmla="*/ 4319209 w 12192000"/>
              <a:gd name="connsiteY145" fmla="*/ 1834833 h 2237474"/>
              <a:gd name="connsiteX146" fmla="*/ 4306907 w 12192000"/>
              <a:gd name="connsiteY146" fmla="*/ 1841641 h 2237474"/>
              <a:gd name="connsiteX147" fmla="*/ 4290981 w 12192000"/>
              <a:gd name="connsiteY147" fmla="*/ 1839677 h 2237474"/>
              <a:gd name="connsiteX148" fmla="*/ 4285792 w 12192000"/>
              <a:gd name="connsiteY148" fmla="*/ 1836231 h 2237474"/>
              <a:gd name="connsiteX149" fmla="*/ 4238372 w 12192000"/>
              <a:gd name="connsiteY149" fmla="*/ 1851480 h 2237474"/>
              <a:gd name="connsiteX150" fmla="*/ 4232517 w 12192000"/>
              <a:gd name="connsiteY150" fmla="*/ 1852567 h 2237474"/>
              <a:gd name="connsiteX151" fmla="*/ 4191732 w 12192000"/>
              <a:gd name="connsiteY151" fmla="*/ 1857328 h 2237474"/>
              <a:gd name="connsiteX152" fmla="*/ 4065532 w 12192000"/>
              <a:gd name="connsiteY152" fmla="*/ 1855477 h 2237474"/>
              <a:gd name="connsiteX153" fmla="*/ 4028460 w 12192000"/>
              <a:gd name="connsiteY153" fmla="*/ 1855137 h 2237474"/>
              <a:gd name="connsiteX154" fmla="*/ 4002267 w 12192000"/>
              <a:gd name="connsiteY154" fmla="*/ 1852352 h 2237474"/>
              <a:gd name="connsiteX155" fmla="*/ 3931396 w 12192000"/>
              <a:gd name="connsiteY155" fmla="*/ 1858915 h 2237474"/>
              <a:gd name="connsiteX156" fmla="*/ 3812162 w 12192000"/>
              <a:gd name="connsiteY156" fmla="*/ 1875501 h 2237474"/>
              <a:gd name="connsiteX157" fmla="*/ 3767672 w 12192000"/>
              <a:gd name="connsiteY157" fmla="*/ 1874600 h 2237474"/>
              <a:gd name="connsiteX158" fmla="*/ 3764741 w 12192000"/>
              <a:gd name="connsiteY158" fmla="*/ 1869433 h 2237474"/>
              <a:gd name="connsiteX159" fmla="*/ 3751332 w 12192000"/>
              <a:gd name="connsiteY159" fmla="*/ 1869854 h 2237474"/>
              <a:gd name="connsiteX160" fmla="*/ 3748155 w 12192000"/>
              <a:gd name="connsiteY160" fmla="*/ 1868903 h 2237474"/>
              <a:gd name="connsiteX161" fmla="*/ 3729530 w 12192000"/>
              <a:gd name="connsiteY161" fmla="*/ 1864513 h 2237474"/>
              <a:gd name="connsiteX162" fmla="*/ 3680177 w 12192000"/>
              <a:gd name="connsiteY162" fmla="*/ 1881552 h 2237474"/>
              <a:gd name="connsiteX163" fmla="*/ 3567259 w 12192000"/>
              <a:gd name="connsiteY163" fmla="*/ 1893482 h 2237474"/>
              <a:gd name="connsiteX164" fmla="*/ 3405770 w 12192000"/>
              <a:gd name="connsiteY164" fmla="*/ 1904591 h 2237474"/>
              <a:gd name="connsiteX165" fmla="*/ 3280097 w 12192000"/>
              <a:gd name="connsiteY165" fmla="*/ 1919610 h 2237474"/>
              <a:gd name="connsiteX166" fmla="*/ 3123424 w 12192000"/>
              <a:gd name="connsiteY166" fmla="*/ 1952930 h 2237474"/>
              <a:gd name="connsiteX167" fmla="*/ 3009910 w 12192000"/>
              <a:gd name="connsiteY167" fmla="*/ 1957866 h 2237474"/>
              <a:gd name="connsiteX168" fmla="*/ 2995934 w 12192000"/>
              <a:gd name="connsiteY168" fmla="*/ 1967085 h 2237474"/>
              <a:gd name="connsiteX169" fmla="*/ 2980071 w 12192000"/>
              <a:gd name="connsiteY169" fmla="*/ 1972988 h 2237474"/>
              <a:gd name="connsiteX170" fmla="*/ 2978094 w 12192000"/>
              <a:gd name="connsiteY170" fmla="*/ 1972369 h 2237474"/>
              <a:gd name="connsiteX171" fmla="*/ 2942858 w 12192000"/>
              <a:gd name="connsiteY171" fmla="*/ 1981367 h 2237474"/>
              <a:gd name="connsiteX172" fmla="*/ 2875436 w 12192000"/>
              <a:gd name="connsiteY172" fmla="*/ 1996977 h 2237474"/>
              <a:gd name="connsiteX173" fmla="*/ 2874892 w 12192000"/>
              <a:gd name="connsiteY173" fmla="*/ 1996085 h 2237474"/>
              <a:gd name="connsiteX174" fmla="*/ 2864145 w 12192000"/>
              <a:gd name="connsiteY174" fmla="*/ 1994061 h 2237474"/>
              <a:gd name="connsiteX175" fmla="*/ 2843662 w 12192000"/>
              <a:gd name="connsiteY175" fmla="*/ 1992498 h 2237474"/>
              <a:gd name="connsiteX176" fmla="*/ 2796128 w 12192000"/>
              <a:gd name="connsiteY176" fmla="*/ 1976403 h 2237474"/>
              <a:gd name="connsiteX177" fmla="*/ 2756784 w 12192000"/>
              <a:gd name="connsiteY177" fmla="*/ 1985116 h 2237474"/>
              <a:gd name="connsiteX178" fmla="*/ 2748833 w 12192000"/>
              <a:gd name="connsiteY178" fmla="*/ 1986323 h 2237474"/>
              <a:gd name="connsiteX179" fmla="*/ 2748661 w 12192000"/>
              <a:gd name="connsiteY179" fmla="*/ 1986122 h 2237474"/>
              <a:gd name="connsiteX180" fmla="*/ 2740251 w 12192000"/>
              <a:gd name="connsiteY180" fmla="*/ 1986946 h 2237474"/>
              <a:gd name="connsiteX181" fmla="*/ 2718916 w 12192000"/>
              <a:gd name="connsiteY181" fmla="*/ 1990867 h 2237474"/>
              <a:gd name="connsiteX182" fmla="*/ 2713522 w 12192000"/>
              <a:gd name="connsiteY182" fmla="*/ 1990173 h 2237474"/>
              <a:gd name="connsiteX183" fmla="*/ 2680597 w 12192000"/>
              <a:gd name="connsiteY183" fmla="*/ 1984996 h 2237474"/>
              <a:gd name="connsiteX184" fmla="*/ 2578178 w 12192000"/>
              <a:gd name="connsiteY184" fmla="*/ 1990531 h 2237474"/>
              <a:gd name="connsiteX185" fmla="*/ 2476147 w 12192000"/>
              <a:gd name="connsiteY185" fmla="*/ 1998305 h 2237474"/>
              <a:gd name="connsiteX186" fmla="*/ 2373568 w 12192000"/>
              <a:gd name="connsiteY186" fmla="*/ 2003219 h 2237474"/>
              <a:gd name="connsiteX187" fmla="*/ 2321399 w 12192000"/>
              <a:gd name="connsiteY187" fmla="*/ 1989467 h 2237474"/>
              <a:gd name="connsiteX188" fmla="*/ 2315525 w 12192000"/>
              <a:gd name="connsiteY188" fmla="*/ 1989708 h 2237474"/>
              <a:gd name="connsiteX189" fmla="*/ 2300792 w 12192000"/>
              <a:gd name="connsiteY189" fmla="*/ 1994290 h 2237474"/>
              <a:gd name="connsiteX190" fmla="*/ 2295469 w 12192000"/>
              <a:gd name="connsiteY190" fmla="*/ 1996659 h 2237474"/>
              <a:gd name="connsiteX191" fmla="*/ 2287219 w 12192000"/>
              <a:gd name="connsiteY191" fmla="*/ 1998750 h 2237474"/>
              <a:gd name="connsiteX192" fmla="*/ 2286948 w 12192000"/>
              <a:gd name="connsiteY192" fmla="*/ 1998596 h 2237474"/>
              <a:gd name="connsiteX193" fmla="*/ 2243069 w 12192000"/>
              <a:gd name="connsiteY193" fmla="*/ 2015111 h 2237474"/>
              <a:gd name="connsiteX194" fmla="*/ 2186609 w 12192000"/>
              <a:gd name="connsiteY194" fmla="*/ 2008263 h 2237474"/>
              <a:gd name="connsiteX195" fmla="*/ 2164831 w 12192000"/>
              <a:gd name="connsiteY195" fmla="*/ 2010143 h 2237474"/>
              <a:gd name="connsiteX196" fmla="*/ 2152836 w 12192000"/>
              <a:gd name="connsiteY196" fmla="*/ 2010048 h 2237474"/>
              <a:gd name="connsiteX197" fmla="*/ 2117102 w 12192000"/>
              <a:gd name="connsiteY197" fmla="*/ 2023004 h 2237474"/>
              <a:gd name="connsiteX198" fmla="*/ 2111935 w 12192000"/>
              <a:gd name="connsiteY198" fmla="*/ 2023163 h 2237474"/>
              <a:gd name="connsiteX199" fmla="*/ 2089991 w 12192000"/>
              <a:gd name="connsiteY199" fmla="*/ 2034193 h 2237474"/>
              <a:gd name="connsiteX200" fmla="*/ 2058061 w 12192000"/>
              <a:gd name="connsiteY200" fmla="*/ 2047942 h 2237474"/>
              <a:gd name="connsiteX201" fmla="*/ 2055737 w 12192000"/>
              <a:gd name="connsiteY201" fmla="*/ 2047704 h 2237474"/>
              <a:gd name="connsiteX202" fmla="*/ 2042244 w 12192000"/>
              <a:gd name="connsiteY202" fmla="*/ 2055560 h 2237474"/>
              <a:gd name="connsiteX203" fmla="*/ 1976224 w 12192000"/>
              <a:gd name="connsiteY203" fmla="*/ 2074257 h 2237474"/>
              <a:gd name="connsiteX204" fmla="*/ 1877728 w 12192000"/>
              <a:gd name="connsiteY204" fmla="*/ 2101004 h 2237474"/>
              <a:gd name="connsiteX205" fmla="*/ 1759056 w 12192000"/>
              <a:gd name="connsiteY205" fmla="*/ 2125608 h 2237474"/>
              <a:gd name="connsiteX206" fmla="*/ 1637948 w 12192000"/>
              <a:gd name="connsiteY206" fmla="*/ 2172597 h 2237474"/>
              <a:gd name="connsiteX207" fmla="*/ 1434549 w 12192000"/>
              <a:gd name="connsiteY207" fmla="*/ 2234522 h 2237474"/>
              <a:gd name="connsiteX208" fmla="*/ 1398481 w 12192000"/>
              <a:gd name="connsiteY208" fmla="*/ 2237074 h 2237474"/>
              <a:gd name="connsiteX209" fmla="*/ 1398407 w 12192000"/>
              <a:gd name="connsiteY209" fmla="*/ 2237095 h 2237474"/>
              <a:gd name="connsiteX210" fmla="*/ 1370962 w 12192000"/>
              <a:gd name="connsiteY210" fmla="*/ 2237474 h 2237474"/>
              <a:gd name="connsiteX211" fmla="*/ 1356367 w 12192000"/>
              <a:gd name="connsiteY211" fmla="*/ 2235089 h 2237474"/>
              <a:gd name="connsiteX212" fmla="*/ 1324828 w 12192000"/>
              <a:gd name="connsiteY212" fmla="*/ 2231968 h 2237474"/>
              <a:gd name="connsiteX213" fmla="*/ 1297744 w 12192000"/>
              <a:gd name="connsiteY213" fmla="*/ 2235849 h 2237474"/>
              <a:gd name="connsiteX214" fmla="*/ 1286236 w 12192000"/>
              <a:gd name="connsiteY214" fmla="*/ 2233135 h 2237474"/>
              <a:gd name="connsiteX215" fmla="*/ 1283504 w 12192000"/>
              <a:gd name="connsiteY215" fmla="*/ 2233797 h 2237474"/>
              <a:gd name="connsiteX216" fmla="*/ 1279765 w 12192000"/>
              <a:gd name="connsiteY216" fmla="*/ 2229639 h 2237474"/>
              <a:gd name="connsiteX217" fmla="*/ 1195347 w 12192000"/>
              <a:gd name="connsiteY217" fmla="*/ 2212354 h 2237474"/>
              <a:gd name="connsiteX218" fmla="*/ 970251 w 12192000"/>
              <a:gd name="connsiteY218" fmla="*/ 2221029 h 2237474"/>
              <a:gd name="connsiteX219" fmla="*/ 812914 w 12192000"/>
              <a:gd name="connsiteY219" fmla="*/ 2202752 h 2237474"/>
              <a:gd name="connsiteX220" fmla="*/ 800195 w 12192000"/>
              <a:gd name="connsiteY220" fmla="*/ 2209407 h 2237474"/>
              <a:gd name="connsiteX221" fmla="*/ 784978 w 12192000"/>
              <a:gd name="connsiteY221" fmla="*/ 2212360 h 2237474"/>
              <a:gd name="connsiteX222" fmla="*/ 681987 w 12192000"/>
              <a:gd name="connsiteY222" fmla="*/ 2216757 h 2237474"/>
              <a:gd name="connsiteX223" fmla="*/ 669923 w 12192000"/>
              <a:gd name="connsiteY223" fmla="*/ 2211682 h 2237474"/>
              <a:gd name="connsiteX224" fmla="*/ 648680 w 12192000"/>
              <a:gd name="connsiteY224" fmla="*/ 2206229 h 2237474"/>
              <a:gd name="connsiteX225" fmla="*/ 597225 w 12192000"/>
              <a:gd name="connsiteY225" fmla="*/ 2180999 h 2237474"/>
              <a:gd name="connsiteX226" fmla="*/ 558449 w 12192000"/>
              <a:gd name="connsiteY226" fmla="*/ 2182346 h 2237474"/>
              <a:gd name="connsiteX227" fmla="*/ 550517 w 12192000"/>
              <a:gd name="connsiteY227" fmla="*/ 2182060 h 2237474"/>
              <a:gd name="connsiteX228" fmla="*/ 550309 w 12192000"/>
              <a:gd name="connsiteY228" fmla="*/ 2181825 h 2237474"/>
              <a:gd name="connsiteX229" fmla="*/ 541836 w 12192000"/>
              <a:gd name="connsiteY229" fmla="*/ 2181063 h 2237474"/>
              <a:gd name="connsiteX230" fmla="*/ 536057 w 12192000"/>
              <a:gd name="connsiteY230" fmla="*/ 2181537 h 2237474"/>
              <a:gd name="connsiteX231" fmla="*/ 520671 w 12192000"/>
              <a:gd name="connsiteY231" fmla="*/ 2180980 h 2237474"/>
              <a:gd name="connsiteX232" fmla="*/ 515024 w 12192000"/>
              <a:gd name="connsiteY232" fmla="*/ 2179258 h 2237474"/>
              <a:gd name="connsiteX233" fmla="*/ 512278 w 12192000"/>
              <a:gd name="connsiteY233" fmla="*/ 2176369 h 2237474"/>
              <a:gd name="connsiteX234" fmla="*/ 480419 w 12192000"/>
              <a:gd name="connsiteY234" fmla="*/ 2167807 h 2237474"/>
              <a:gd name="connsiteX235" fmla="*/ 413835 w 12192000"/>
              <a:gd name="connsiteY235" fmla="*/ 2156783 h 2237474"/>
              <a:gd name="connsiteX236" fmla="*/ 376513 w 12192000"/>
              <a:gd name="connsiteY236" fmla="*/ 2154014 h 2237474"/>
              <a:gd name="connsiteX237" fmla="*/ 273386 w 12192000"/>
              <a:gd name="connsiteY237" fmla="*/ 2142551 h 2237474"/>
              <a:gd name="connsiteX238" fmla="*/ 169207 w 12192000"/>
              <a:gd name="connsiteY238" fmla="*/ 2128100 h 2237474"/>
              <a:gd name="connsiteX239" fmla="*/ 93149 w 12192000"/>
              <a:gd name="connsiteY239" fmla="*/ 2105324 h 2237474"/>
              <a:gd name="connsiteX240" fmla="*/ 88109 w 12192000"/>
              <a:gd name="connsiteY240" fmla="*/ 2106704 h 2237474"/>
              <a:gd name="connsiteX241" fmla="*/ 80022 w 12192000"/>
              <a:gd name="connsiteY241" fmla="*/ 2107254 h 2237474"/>
              <a:gd name="connsiteX242" fmla="*/ 79717 w 12192000"/>
              <a:gd name="connsiteY242" fmla="*/ 2107046 h 2237474"/>
              <a:gd name="connsiteX243" fmla="*/ 72352 w 12192000"/>
              <a:gd name="connsiteY243" fmla="*/ 2107991 h 2237474"/>
              <a:gd name="connsiteX244" fmla="*/ 37645 w 12192000"/>
              <a:gd name="connsiteY244" fmla="*/ 2115401 h 2237474"/>
              <a:gd name="connsiteX245" fmla="*/ 4572 w 12192000"/>
              <a:gd name="connsiteY245" fmla="*/ 2111091 h 2237474"/>
              <a:gd name="connsiteX246" fmla="*/ 0 w 12192000"/>
              <a:gd name="connsiteY246" fmla="*/ 2110468 h 2237474"/>
              <a:gd name="connsiteX247" fmla="*/ 0 w 12192000"/>
              <a:gd name="connsiteY2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53307 w 12192000"/>
              <a:gd name="connsiteY117" fmla="*/ 1815450 h 2237474"/>
              <a:gd name="connsiteX118" fmla="*/ 5364192 w 12192000"/>
              <a:gd name="connsiteY118" fmla="*/ 1826074 h 2237474"/>
              <a:gd name="connsiteX119" fmla="*/ 5350380 w 12192000"/>
              <a:gd name="connsiteY119" fmla="*/ 1830891 h 2237474"/>
              <a:gd name="connsiteX120" fmla="*/ 5259633 w 12192000"/>
              <a:gd name="connsiteY120" fmla="*/ 1837160 h 2237474"/>
              <a:gd name="connsiteX121" fmla="*/ 5197513 w 12192000"/>
              <a:gd name="connsiteY121" fmla="*/ 1844718 h 2237474"/>
              <a:gd name="connsiteX122" fmla="*/ 5184170 w 12192000"/>
              <a:gd name="connsiteY122" fmla="*/ 1849402 h 2237474"/>
              <a:gd name="connsiteX123" fmla="*/ 5168852 w 12192000"/>
              <a:gd name="connsiteY123" fmla="*/ 1844846 h 2237474"/>
              <a:gd name="connsiteX124" fmla="*/ 5164370 w 12192000"/>
              <a:gd name="connsiteY124" fmla="*/ 1840597 h 2237474"/>
              <a:gd name="connsiteX125" fmla="*/ 5114927 w 12192000"/>
              <a:gd name="connsiteY125" fmla="*/ 1847827 h 2237474"/>
              <a:gd name="connsiteX126" fmla="*/ 5108970 w 12192000"/>
              <a:gd name="connsiteY126" fmla="*/ 1847935 h 2237474"/>
              <a:gd name="connsiteX127" fmla="*/ 5067961 w 12192000"/>
              <a:gd name="connsiteY127" fmla="*/ 1845917 h 2237474"/>
              <a:gd name="connsiteX128" fmla="*/ 5007075 w 12192000"/>
              <a:gd name="connsiteY128" fmla="*/ 1838626 h 2237474"/>
              <a:gd name="connsiteX129" fmla="*/ 4944087 w 12192000"/>
              <a:gd name="connsiteY129" fmla="*/ 1823332 h 2237474"/>
              <a:gd name="connsiteX130" fmla="*/ 4907662 w 12192000"/>
              <a:gd name="connsiteY130" fmla="*/ 1816900 h 2237474"/>
              <a:gd name="connsiteX131" fmla="*/ 4882386 w 12192000"/>
              <a:gd name="connsiteY131" fmla="*/ 1809844 h 2237474"/>
              <a:gd name="connsiteX132" fmla="*/ 4811440 w 12192000"/>
              <a:gd name="connsiteY132" fmla="*/ 1804655 h 2237474"/>
              <a:gd name="connsiteX133" fmla="*/ 4691075 w 12192000"/>
              <a:gd name="connsiteY133" fmla="*/ 1801389 h 2237474"/>
              <a:gd name="connsiteX134" fmla="*/ 4647449 w 12192000"/>
              <a:gd name="connsiteY134" fmla="*/ 1793181 h 2237474"/>
              <a:gd name="connsiteX135" fmla="*/ 4645504 w 12192000"/>
              <a:gd name="connsiteY135" fmla="*/ 1787606 h 2237474"/>
              <a:gd name="connsiteX136" fmla="*/ 4632229 w 12192000"/>
              <a:gd name="connsiteY136" fmla="*/ 1785815 h 2237474"/>
              <a:gd name="connsiteX137" fmla="*/ 4629273 w 12192000"/>
              <a:gd name="connsiteY137" fmla="*/ 1784355 h 2237474"/>
              <a:gd name="connsiteX138" fmla="*/ 4611738 w 12192000"/>
              <a:gd name="connsiteY138" fmla="*/ 1776964 h 2237474"/>
              <a:gd name="connsiteX139" fmla="*/ 4560070 w 12192000"/>
              <a:gd name="connsiteY139" fmla="*/ 1785640 h 2237474"/>
              <a:gd name="connsiteX140" fmla="*/ 4536503 w 12192000"/>
              <a:gd name="connsiteY140" fmla="*/ 1785334 h 2237474"/>
              <a:gd name="connsiteX141" fmla="*/ 4513724 w 12192000"/>
              <a:gd name="connsiteY141" fmla="*/ 1791996 h 2237474"/>
              <a:gd name="connsiteX142" fmla="*/ 4459810 w 12192000"/>
              <a:gd name="connsiteY142" fmla="*/ 1797886 h 2237474"/>
              <a:gd name="connsiteX143" fmla="*/ 4379064 w 12192000"/>
              <a:gd name="connsiteY143" fmla="*/ 1817177 h 2237474"/>
              <a:gd name="connsiteX144" fmla="*/ 4319209 w 12192000"/>
              <a:gd name="connsiteY144" fmla="*/ 1834833 h 2237474"/>
              <a:gd name="connsiteX145" fmla="*/ 4306907 w 12192000"/>
              <a:gd name="connsiteY145" fmla="*/ 1841641 h 2237474"/>
              <a:gd name="connsiteX146" fmla="*/ 4290981 w 12192000"/>
              <a:gd name="connsiteY146" fmla="*/ 1839677 h 2237474"/>
              <a:gd name="connsiteX147" fmla="*/ 4285792 w 12192000"/>
              <a:gd name="connsiteY147" fmla="*/ 1836231 h 2237474"/>
              <a:gd name="connsiteX148" fmla="*/ 4238372 w 12192000"/>
              <a:gd name="connsiteY148" fmla="*/ 1851480 h 2237474"/>
              <a:gd name="connsiteX149" fmla="*/ 4232517 w 12192000"/>
              <a:gd name="connsiteY149" fmla="*/ 1852567 h 2237474"/>
              <a:gd name="connsiteX150" fmla="*/ 4191732 w 12192000"/>
              <a:gd name="connsiteY150" fmla="*/ 1857328 h 2237474"/>
              <a:gd name="connsiteX151" fmla="*/ 4065532 w 12192000"/>
              <a:gd name="connsiteY151" fmla="*/ 1855477 h 2237474"/>
              <a:gd name="connsiteX152" fmla="*/ 4028460 w 12192000"/>
              <a:gd name="connsiteY152" fmla="*/ 1855137 h 2237474"/>
              <a:gd name="connsiteX153" fmla="*/ 4002267 w 12192000"/>
              <a:gd name="connsiteY153" fmla="*/ 1852352 h 2237474"/>
              <a:gd name="connsiteX154" fmla="*/ 3931396 w 12192000"/>
              <a:gd name="connsiteY154" fmla="*/ 1858915 h 2237474"/>
              <a:gd name="connsiteX155" fmla="*/ 3812162 w 12192000"/>
              <a:gd name="connsiteY155" fmla="*/ 1875501 h 2237474"/>
              <a:gd name="connsiteX156" fmla="*/ 3767672 w 12192000"/>
              <a:gd name="connsiteY156" fmla="*/ 1874600 h 2237474"/>
              <a:gd name="connsiteX157" fmla="*/ 3764741 w 12192000"/>
              <a:gd name="connsiteY157" fmla="*/ 1869433 h 2237474"/>
              <a:gd name="connsiteX158" fmla="*/ 3751332 w 12192000"/>
              <a:gd name="connsiteY158" fmla="*/ 1869854 h 2237474"/>
              <a:gd name="connsiteX159" fmla="*/ 3748155 w 12192000"/>
              <a:gd name="connsiteY159" fmla="*/ 1868903 h 2237474"/>
              <a:gd name="connsiteX160" fmla="*/ 3729530 w 12192000"/>
              <a:gd name="connsiteY160" fmla="*/ 1864513 h 2237474"/>
              <a:gd name="connsiteX161" fmla="*/ 3680177 w 12192000"/>
              <a:gd name="connsiteY161" fmla="*/ 1881552 h 2237474"/>
              <a:gd name="connsiteX162" fmla="*/ 3567259 w 12192000"/>
              <a:gd name="connsiteY162" fmla="*/ 1893482 h 2237474"/>
              <a:gd name="connsiteX163" fmla="*/ 3405770 w 12192000"/>
              <a:gd name="connsiteY163" fmla="*/ 1904591 h 2237474"/>
              <a:gd name="connsiteX164" fmla="*/ 3280097 w 12192000"/>
              <a:gd name="connsiteY164" fmla="*/ 1919610 h 2237474"/>
              <a:gd name="connsiteX165" fmla="*/ 3123424 w 12192000"/>
              <a:gd name="connsiteY165" fmla="*/ 1952930 h 2237474"/>
              <a:gd name="connsiteX166" fmla="*/ 3009910 w 12192000"/>
              <a:gd name="connsiteY166" fmla="*/ 1957866 h 2237474"/>
              <a:gd name="connsiteX167" fmla="*/ 2995934 w 12192000"/>
              <a:gd name="connsiteY167" fmla="*/ 1967085 h 2237474"/>
              <a:gd name="connsiteX168" fmla="*/ 2980071 w 12192000"/>
              <a:gd name="connsiteY168" fmla="*/ 1972988 h 2237474"/>
              <a:gd name="connsiteX169" fmla="*/ 2978094 w 12192000"/>
              <a:gd name="connsiteY169" fmla="*/ 1972369 h 2237474"/>
              <a:gd name="connsiteX170" fmla="*/ 2942858 w 12192000"/>
              <a:gd name="connsiteY170" fmla="*/ 1981367 h 2237474"/>
              <a:gd name="connsiteX171" fmla="*/ 2875436 w 12192000"/>
              <a:gd name="connsiteY171" fmla="*/ 1996977 h 2237474"/>
              <a:gd name="connsiteX172" fmla="*/ 2874892 w 12192000"/>
              <a:gd name="connsiteY172" fmla="*/ 1996085 h 2237474"/>
              <a:gd name="connsiteX173" fmla="*/ 2864145 w 12192000"/>
              <a:gd name="connsiteY173" fmla="*/ 1994061 h 2237474"/>
              <a:gd name="connsiteX174" fmla="*/ 2843662 w 12192000"/>
              <a:gd name="connsiteY174" fmla="*/ 1992498 h 2237474"/>
              <a:gd name="connsiteX175" fmla="*/ 2796128 w 12192000"/>
              <a:gd name="connsiteY175" fmla="*/ 1976403 h 2237474"/>
              <a:gd name="connsiteX176" fmla="*/ 2756784 w 12192000"/>
              <a:gd name="connsiteY176" fmla="*/ 1985116 h 2237474"/>
              <a:gd name="connsiteX177" fmla="*/ 2748833 w 12192000"/>
              <a:gd name="connsiteY177" fmla="*/ 1986323 h 2237474"/>
              <a:gd name="connsiteX178" fmla="*/ 2748661 w 12192000"/>
              <a:gd name="connsiteY178" fmla="*/ 1986122 h 2237474"/>
              <a:gd name="connsiteX179" fmla="*/ 2740251 w 12192000"/>
              <a:gd name="connsiteY179" fmla="*/ 1986946 h 2237474"/>
              <a:gd name="connsiteX180" fmla="*/ 2718916 w 12192000"/>
              <a:gd name="connsiteY180" fmla="*/ 1990867 h 2237474"/>
              <a:gd name="connsiteX181" fmla="*/ 2713522 w 12192000"/>
              <a:gd name="connsiteY181" fmla="*/ 1990173 h 2237474"/>
              <a:gd name="connsiteX182" fmla="*/ 2680597 w 12192000"/>
              <a:gd name="connsiteY182" fmla="*/ 1984996 h 2237474"/>
              <a:gd name="connsiteX183" fmla="*/ 2578178 w 12192000"/>
              <a:gd name="connsiteY183" fmla="*/ 1990531 h 2237474"/>
              <a:gd name="connsiteX184" fmla="*/ 2476147 w 12192000"/>
              <a:gd name="connsiteY184" fmla="*/ 1998305 h 2237474"/>
              <a:gd name="connsiteX185" fmla="*/ 2373568 w 12192000"/>
              <a:gd name="connsiteY185" fmla="*/ 2003219 h 2237474"/>
              <a:gd name="connsiteX186" fmla="*/ 2321399 w 12192000"/>
              <a:gd name="connsiteY186" fmla="*/ 1989467 h 2237474"/>
              <a:gd name="connsiteX187" fmla="*/ 2315525 w 12192000"/>
              <a:gd name="connsiteY187" fmla="*/ 1989708 h 2237474"/>
              <a:gd name="connsiteX188" fmla="*/ 2300792 w 12192000"/>
              <a:gd name="connsiteY188" fmla="*/ 1994290 h 2237474"/>
              <a:gd name="connsiteX189" fmla="*/ 2295469 w 12192000"/>
              <a:gd name="connsiteY189" fmla="*/ 1996659 h 2237474"/>
              <a:gd name="connsiteX190" fmla="*/ 2287219 w 12192000"/>
              <a:gd name="connsiteY190" fmla="*/ 1998750 h 2237474"/>
              <a:gd name="connsiteX191" fmla="*/ 2286948 w 12192000"/>
              <a:gd name="connsiteY191" fmla="*/ 1998596 h 2237474"/>
              <a:gd name="connsiteX192" fmla="*/ 2243069 w 12192000"/>
              <a:gd name="connsiteY192" fmla="*/ 2015111 h 2237474"/>
              <a:gd name="connsiteX193" fmla="*/ 2186609 w 12192000"/>
              <a:gd name="connsiteY193" fmla="*/ 2008263 h 2237474"/>
              <a:gd name="connsiteX194" fmla="*/ 2164831 w 12192000"/>
              <a:gd name="connsiteY194" fmla="*/ 2010143 h 2237474"/>
              <a:gd name="connsiteX195" fmla="*/ 2152836 w 12192000"/>
              <a:gd name="connsiteY195" fmla="*/ 2010048 h 2237474"/>
              <a:gd name="connsiteX196" fmla="*/ 2117102 w 12192000"/>
              <a:gd name="connsiteY196" fmla="*/ 2023004 h 2237474"/>
              <a:gd name="connsiteX197" fmla="*/ 2111935 w 12192000"/>
              <a:gd name="connsiteY197" fmla="*/ 2023163 h 2237474"/>
              <a:gd name="connsiteX198" fmla="*/ 2089991 w 12192000"/>
              <a:gd name="connsiteY198" fmla="*/ 2034193 h 2237474"/>
              <a:gd name="connsiteX199" fmla="*/ 2058061 w 12192000"/>
              <a:gd name="connsiteY199" fmla="*/ 2047942 h 2237474"/>
              <a:gd name="connsiteX200" fmla="*/ 2055737 w 12192000"/>
              <a:gd name="connsiteY200" fmla="*/ 2047704 h 2237474"/>
              <a:gd name="connsiteX201" fmla="*/ 2042244 w 12192000"/>
              <a:gd name="connsiteY201" fmla="*/ 2055560 h 2237474"/>
              <a:gd name="connsiteX202" fmla="*/ 1976224 w 12192000"/>
              <a:gd name="connsiteY202" fmla="*/ 2074257 h 2237474"/>
              <a:gd name="connsiteX203" fmla="*/ 1877728 w 12192000"/>
              <a:gd name="connsiteY203" fmla="*/ 2101004 h 2237474"/>
              <a:gd name="connsiteX204" fmla="*/ 1759056 w 12192000"/>
              <a:gd name="connsiteY204" fmla="*/ 2125608 h 2237474"/>
              <a:gd name="connsiteX205" fmla="*/ 1637948 w 12192000"/>
              <a:gd name="connsiteY205" fmla="*/ 2172597 h 2237474"/>
              <a:gd name="connsiteX206" fmla="*/ 1434549 w 12192000"/>
              <a:gd name="connsiteY206" fmla="*/ 2234522 h 2237474"/>
              <a:gd name="connsiteX207" fmla="*/ 1398481 w 12192000"/>
              <a:gd name="connsiteY207" fmla="*/ 2237074 h 2237474"/>
              <a:gd name="connsiteX208" fmla="*/ 1398407 w 12192000"/>
              <a:gd name="connsiteY208" fmla="*/ 2237095 h 2237474"/>
              <a:gd name="connsiteX209" fmla="*/ 1370962 w 12192000"/>
              <a:gd name="connsiteY209" fmla="*/ 2237474 h 2237474"/>
              <a:gd name="connsiteX210" fmla="*/ 1356367 w 12192000"/>
              <a:gd name="connsiteY210" fmla="*/ 2235089 h 2237474"/>
              <a:gd name="connsiteX211" fmla="*/ 1324828 w 12192000"/>
              <a:gd name="connsiteY211" fmla="*/ 2231968 h 2237474"/>
              <a:gd name="connsiteX212" fmla="*/ 1297744 w 12192000"/>
              <a:gd name="connsiteY212" fmla="*/ 2235849 h 2237474"/>
              <a:gd name="connsiteX213" fmla="*/ 1286236 w 12192000"/>
              <a:gd name="connsiteY213" fmla="*/ 2233135 h 2237474"/>
              <a:gd name="connsiteX214" fmla="*/ 1283504 w 12192000"/>
              <a:gd name="connsiteY214" fmla="*/ 2233797 h 2237474"/>
              <a:gd name="connsiteX215" fmla="*/ 1279765 w 12192000"/>
              <a:gd name="connsiteY215" fmla="*/ 2229639 h 2237474"/>
              <a:gd name="connsiteX216" fmla="*/ 1195347 w 12192000"/>
              <a:gd name="connsiteY216" fmla="*/ 2212354 h 2237474"/>
              <a:gd name="connsiteX217" fmla="*/ 970251 w 12192000"/>
              <a:gd name="connsiteY217" fmla="*/ 2221029 h 2237474"/>
              <a:gd name="connsiteX218" fmla="*/ 812914 w 12192000"/>
              <a:gd name="connsiteY218" fmla="*/ 2202752 h 2237474"/>
              <a:gd name="connsiteX219" fmla="*/ 800195 w 12192000"/>
              <a:gd name="connsiteY219" fmla="*/ 2209407 h 2237474"/>
              <a:gd name="connsiteX220" fmla="*/ 784978 w 12192000"/>
              <a:gd name="connsiteY220" fmla="*/ 2212360 h 2237474"/>
              <a:gd name="connsiteX221" fmla="*/ 681987 w 12192000"/>
              <a:gd name="connsiteY221" fmla="*/ 2216757 h 2237474"/>
              <a:gd name="connsiteX222" fmla="*/ 669923 w 12192000"/>
              <a:gd name="connsiteY222" fmla="*/ 2211682 h 2237474"/>
              <a:gd name="connsiteX223" fmla="*/ 648680 w 12192000"/>
              <a:gd name="connsiteY223" fmla="*/ 2206229 h 2237474"/>
              <a:gd name="connsiteX224" fmla="*/ 597225 w 12192000"/>
              <a:gd name="connsiteY224" fmla="*/ 2180999 h 2237474"/>
              <a:gd name="connsiteX225" fmla="*/ 558449 w 12192000"/>
              <a:gd name="connsiteY225" fmla="*/ 2182346 h 2237474"/>
              <a:gd name="connsiteX226" fmla="*/ 550517 w 12192000"/>
              <a:gd name="connsiteY226" fmla="*/ 2182060 h 2237474"/>
              <a:gd name="connsiteX227" fmla="*/ 550309 w 12192000"/>
              <a:gd name="connsiteY227" fmla="*/ 2181825 h 2237474"/>
              <a:gd name="connsiteX228" fmla="*/ 541836 w 12192000"/>
              <a:gd name="connsiteY228" fmla="*/ 2181063 h 2237474"/>
              <a:gd name="connsiteX229" fmla="*/ 536057 w 12192000"/>
              <a:gd name="connsiteY229" fmla="*/ 2181537 h 2237474"/>
              <a:gd name="connsiteX230" fmla="*/ 520671 w 12192000"/>
              <a:gd name="connsiteY230" fmla="*/ 2180980 h 2237474"/>
              <a:gd name="connsiteX231" fmla="*/ 515024 w 12192000"/>
              <a:gd name="connsiteY231" fmla="*/ 2179258 h 2237474"/>
              <a:gd name="connsiteX232" fmla="*/ 512278 w 12192000"/>
              <a:gd name="connsiteY232" fmla="*/ 2176369 h 2237474"/>
              <a:gd name="connsiteX233" fmla="*/ 480419 w 12192000"/>
              <a:gd name="connsiteY233" fmla="*/ 2167807 h 2237474"/>
              <a:gd name="connsiteX234" fmla="*/ 413835 w 12192000"/>
              <a:gd name="connsiteY234" fmla="*/ 2156783 h 2237474"/>
              <a:gd name="connsiteX235" fmla="*/ 376513 w 12192000"/>
              <a:gd name="connsiteY235" fmla="*/ 2154014 h 2237474"/>
              <a:gd name="connsiteX236" fmla="*/ 273386 w 12192000"/>
              <a:gd name="connsiteY236" fmla="*/ 2142551 h 2237474"/>
              <a:gd name="connsiteX237" fmla="*/ 169207 w 12192000"/>
              <a:gd name="connsiteY237" fmla="*/ 2128100 h 2237474"/>
              <a:gd name="connsiteX238" fmla="*/ 93149 w 12192000"/>
              <a:gd name="connsiteY238" fmla="*/ 2105324 h 2237474"/>
              <a:gd name="connsiteX239" fmla="*/ 88109 w 12192000"/>
              <a:gd name="connsiteY239" fmla="*/ 2106704 h 2237474"/>
              <a:gd name="connsiteX240" fmla="*/ 80022 w 12192000"/>
              <a:gd name="connsiteY240" fmla="*/ 2107254 h 2237474"/>
              <a:gd name="connsiteX241" fmla="*/ 79717 w 12192000"/>
              <a:gd name="connsiteY241" fmla="*/ 2107046 h 2237474"/>
              <a:gd name="connsiteX242" fmla="*/ 72352 w 12192000"/>
              <a:gd name="connsiteY242" fmla="*/ 2107991 h 2237474"/>
              <a:gd name="connsiteX243" fmla="*/ 37645 w 12192000"/>
              <a:gd name="connsiteY243" fmla="*/ 2115401 h 2237474"/>
              <a:gd name="connsiteX244" fmla="*/ 4572 w 12192000"/>
              <a:gd name="connsiteY244" fmla="*/ 2111091 h 2237474"/>
              <a:gd name="connsiteX245" fmla="*/ 0 w 12192000"/>
              <a:gd name="connsiteY245" fmla="*/ 2110468 h 2237474"/>
              <a:gd name="connsiteX246" fmla="*/ 0 w 12192000"/>
              <a:gd name="connsiteY2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29273 w 12192000"/>
              <a:gd name="connsiteY136" fmla="*/ 1784355 h 2237474"/>
              <a:gd name="connsiteX137" fmla="*/ 4611738 w 12192000"/>
              <a:gd name="connsiteY137" fmla="*/ 1776964 h 2237474"/>
              <a:gd name="connsiteX138" fmla="*/ 4560070 w 12192000"/>
              <a:gd name="connsiteY138" fmla="*/ 1785640 h 2237474"/>
              <a:gd name="connsiteX139" fmla="*/ 4536503 w 12192000"/>
              <a:gd name="connsiteY139" fmla="*/ 1785334 h 2237474"/>
              <a:gd name="connsiteX140" fmla="*/ 4513724 w 12192000"/>
              <a:gd name="connsiteY140" fmla="*/ 1791996 h 2237474"/>
              <a:gd name="connsiteX141" fmla="*/ 4459810 w 12192000"/>
              <a:gd name="connsiteY141" fmla="*/ 1797886 h 2237474"/>
              <a:gd name="connsiteX142" fmla="*/ 4379064 w 12192000"/>
              <a:gd name="connsiteY142" fmla="*/ 1817177 h 2237474"/>
              <a:gd name="connsiteX143" fmla="*/ 4319209 w 12192000"/>
              <a:gd name="connsiteY143" fmla="*/ 1834833 h 2237474"/>
              <a:gd name="connsiteX144" fmla="*/ 4306907 w 12192000"/>
              <a:gd name="connsiteY144" fmla="*/ 1841641 h 2237474"/>
              <a:gd name="connsiteX145" fmla="*/ 4290981 w 12192000"/>
              <a:gd name="connsiteY145" fmla="*/ 1839677 h 2237474"/>
              <a:gd name="connsiteX146" fmla="*/ 4285792 w 12192000"/>
              <a:gd name="connsiteY146" fmla="*/ 1836231 h 2237474"/>
              <a:gd name="connsiteX147" fmla="*/ 4238372 w 12192000"/>
              <a:gd name="connsiteY147" fmla="*/ 1851480 h 2237474"/>
              <a:gd name="connsiteX148" fmla="*/ 4232517 w 12192000"/>
              <a:gd name="connsiteY148" fmla="*/ 1852567 h 2237474"/>
              <a:gd name="connsiteX149" fmla="*/ 4191732 w 12192000"/>
              <a:gd name="connsiteY149" fmla="*/ 1857328 h 2237474"/>
              <a:gd name="connsiteX150" fmla="*/ 4065532 w 12192000"/>
              <a:gd name="connsiteY150" fmla="*/ 1855477 h 2237474"/>
              <a:gd name="connsiteX151" fmla="*/ 4028460 w 12192000"/>
              <a:gd name="connsiteY151" fmla="*/ 1855137 h 2237474"/>
              <a:gd name="connsiteX152" fmla="*/ 4002267 w 12192000"/>
              <a:gd name="connsiteY152" fmla="*/ 1852352 h 2237474"/>
              <a:gd name="connsiteX153" fmla="*/ 3931396 w 12192000"/>
              <a:gd name="connsiteY153" fmla="*/ 1858915 h 2237474"/>
              <a:gd name="connsiteX154" fmla="*/ 3812162 w 12192000"/>
              <a:gd name="connsiteY154" fmla="*/ 1875501 h 2237474"/>
              <a:gd name="connsiteX155" fmla="*/ 3767672 w 12192000"/>
              <a:gd name="connsiteY155" fmla="*/ 1874600 h 2237474"/>
              <a:gd name="connsiteX156" fmla="*/ 3764741 w 12192000"/>
              <a:gd name="connsiteY156" fmla="*/ 1869433 h 2237474"/>
              <a:gd name="connsiteX157" fmla="*/ 3751332 w 12192000"/>
              <a:gd name="connsiteY157" fmla="*/ 1869854 h 2237474"/>
              <a:gd name="connsiteX158" fmla="*/ 3748155 w 12192000"/>
              <a:gd name="connsiteY158" fmla="*/ 1868903 h 2237474"/>
              <a:gd name="connsiteX159" fmla="*/ 3729530 w 12192000"/>
              <a:gd name="connsiteY159" fmla="*/ 1864513 h 2237474"/>
              <a:gd name="connsiteX160" fmla="*/ 3680177 w 12192000"/>
              <a:gd name="connsiteY160" fmla="*/ 1881552 h 2237474"/>
              <a:gd name="connsiteX161" fmla="*/ 3567259 w 12192000"/>
              <a:gd name="connsiteY161" fmla="*/ 1893482 h 2237474"/>
              <a:gd name="connsiteX162" fmla="*/ 3405770 w 12192000"/>
              <a:gd name="connsiteY162" fmla="*/ 1904591 h 2237474"/>
              <a:gd name="connsiteX163" fmla="*/ 3280097 w 12192000"/>
              <a:gd name="connsiteY163" fmla="*/ 1919610 h 2237474"/>
              <a:gd name="connsiteX164" fmla="*/ 3123424 w 12192000"/>
              <a:gd name="connsiteY164" fmla="*/ 1952930 h 2237474"/>
              <a:gd name="connsiteX165" fmla="*/ 3009910 w 12192000"/>
              <a:gd name="connsiteY165" fmla="*/ 1957866 h 2237474"/>
              <a:gd name="connsiteX166" fmla="*/ 2995934 w 12192000"/>
              <a:gd name="connsiteY166" fmla="*/ 1967085 h 2237474"/>
              <a:gd name="connsiteX167" fmla="*/ 2980071 w 12192000"/>
              <a:gd name="connsiteY167" fmla="*/ 1972988 h 2237474"/>
              <a:gd name="connsiteX168" fmla="*/ 2978094 w 12192000"/>
              <a:gd name="connsiteY168" fmla="*/ 1972369 h 2237474"/>
              <a:gd name="connsiteX169" fmla="*/ 2942858 w 12192000"/>
              <a:gd name="connsiteY169" fmla="*/ 1981367 h 2237474"/>
              <a:gd name="connsiteX170" fmla="*/ 2875436 w 12192000"/>
              <a:gd name="connsiteY170" fmla="*/ 1996977 h 2237474"/>
              <a:gd name="connsiteX171" fmla="*/ 2874892 w 12192000"/>
              <a:gd name="connsiteY171" fmla="*/ 1996085 h 2237474"/>
              <a:gd name="connsiteX172" fmla="*/ 2864145 w 12192000"/>
              <a:gd name="connsiteY172" fmla="*/ 1994061 h 2237474"/>
              <a:gd name="connsiteX173" fmla="*/ 2843662 w 12192000"/>
              <a:gd name="connsiteY173" fmla="*/ 1992498 h 2237474"/>
              <a:gd name="connsiteX174" fmla="*/ 2796128 w 12192000"/>
              <a:gd name="connsiteY174" fmla="*/ 1976403 h 2237474"/>
              <a:gd name="connsiteX175" fmla="*/ 2756784 w 12192000"/>
              <a:gd name="connsiteY175" fmla="*/ 1985116 h 2237474"/>
              <a:gd name="connsiteX176" fmla="*/ 2748833 w 12192000"/>
              <a:gd name="connsiteY176" fmla="*/ 1986323 h 2237474"/>
              <a:gd name="connsiteX177" fmla="*/ 2748661 w 12192000"/>
              <a:gd name="connsiteY177" fmla="*/ 1986122 h 2237474"/>
              <a:gd name="connsiteX178" fmla="*/ 2740251 w 12192000"/>
              <a:gd name="connsiteY178" fmla="*/ 1986946 h 2237474"/>
              <a:gd name="connsiteX179" fmla="*/ 2718916 w 12192000"/>
              <a:gd name="connsiteY179" fmla="*/ 1990867 h 2237474"/>
              <a:gd name="connsiteX180" fmla="*/ 2713522 w 12192000"/>
              <a:gd name="connsiteY180" fmla="*/ 1990173 h 2237474"/>
              <a:gd name="connsiteX181" fmla="*/ 2680597 w 12192000"/>
              <a:gd name="connsiteY181" fmla="*/ 1984996 h 2237474"/>
              <a:gd name="connsiteX182" fmla="*/ 2578178 w 12192000"/>
              <a:gd name="connsiteY182" fmla="*/ 1990531 h 2237474"/>
              <a:gd name="connsiteX183" fmla="*/ 2476147 w 12192000"/>
              <a:gd name="connsiteY183" fmla="*/ 1998305 h 2237474"/>
              <a:gd name="connsiteX184" fmla="*/ 2373568 w 12192000"/>
              <a:gd name="connsiteY184" fmla="*/ 2003219 h 2237474"/>
              <a:gd name="connsiteX185" fmla="*/ 2321399 w 12192000"/>
              <a:gd name="connsiteY185" fmla="*/ 1989467 h 2237474"/>
              <a:gd name="connsiteX186" fmla="*/ 2315525 w 12192000"/>
              <a:gd name="connsiteY186" fmla="*/ 1989708 h 2237474"/>
              <a:gd name="connsiteX187" fmla="*/ 2300792 w 12192000"/>
              <a:gd name="connsiteY187" fmla="*/ 1994290 h 2237474"/>
              <a:gd name="connsiteX188" fmla="*/ 2295469 w 12192000"/>
              <a:gd name="connsiteY188" fmla="*/ 1996659 h 2237474"/>
              <a:gd name="connsiteX189" fmla="*/ 2287219 w 12192000"/>
              <a:gd name="connsiteY189" fmla="*/ 1998750 h 2237474"/>
              <a:gd name="connsiteX190" fmla="*/ 2286948 w 12192000"/>
              <a:gd name="connsiteY190" fmla="*/ 1998596 h 2237474"/>
              <a:gd name="connsiteX191" fmla="*/ 2243069 w 12192000"/>
              <a:gd name="connsiteY191" fmla="*/ 2015111 h 2237474"/>
              <a:gd name="connsiteX192" fmla="*/ 2186609 w 12192000"/>
              <a:gd name="connsiteY192" fmla="*/ 2008263 h 2237474"/>
              <a:gd name="connsiteX193" fmla="*/ 2164831 w 12192000"/>
              <a:gd name="connsiteY193" fmla="*/ 2010143 h 2237474"/>
              <a:gd name="connsiteX194" fmla="*/ 2152836 w 12192000"/>
              <a:gd name="connsiteY194" fmla="*/ 2010048 h 2237474"/>
              <a:gd name="connsiteX195" fmla="*/ 2117102 w 12192000"/>
              <a:gd name="connsiteY195" fmla="*/ 2023004 h 2237474"/>
              <a:gd name="connsiteX196" fmla="*/ 2111935 w 12192000"/>
              <a:gd name="connsiteY196" fmla="*/ 2023163 h 2237474"/>
              <a:gd name="connsiteX197" fmla="*/ 2089991 w 12192000"/>
              <a:gd name="connsiteY197" fmla="*/ 2034193 h 2237474"/>
              <a:gd name="connsiteX198" fmla="*/ 2058061 w 12192000"/>
              <a:gd name="connsiteY198" fmla="*/ 2047942 h 2237474"/>
              <a:gd name="connsiteX199" fmla="*/ 2055737 w 12192000"/>
              <a:gd name="connsiteY199" fmla="*/ 2047704 h 2237474"/>
              <a:gd name="connsiteX200" fmla="*/ 2042244 w 12192000"/>
              <a:gd name="connsiteY200" fmla="*/ 2055560 h 2237474"/>
              <a:gd name="connsiteX201" fmla="*/ 1976224 w 12192000"/>
              <a:gd name="connsiteY201" fmla="*/ 2074257 h 2237474"/>
              <a:gd name="connsiteX202" fmla="*/ 1877728 w 12192000"/>
              <a:gd name="connsiteY202" fmla="*/ 2101004 h 2237474"/>
              <a:gd name="connsiteX203" fmla="*/ 1759056 w 12192000"/>
              <a:gd name="connsiteY203" fmla="*/ 2125608 h 2237474"/>
              <a:gd name="connsiteX204" fmla="*/ 1637948 w 12192000"/>
              <a:gd name="connsiteY204" fmla="*/ 2172597 h 2237474"/>
              <a:gd name="connsiteX205" fmla="*/ 1434549 w 12192000"/>
              <a:gd name="connsiteY205" fmla="*/ 2234522 h 2237474"/>
              <a:gd name="connsiteX206" fmla="*/ 1398481 w 12192000"/>
              <a:gd name="connsiteY206" fmla="*/ 2237074 h 2237474"/>
              <a:gd name="connsiteX207" fmla="*/ 1398407 w 12192000"/>
              <a:gd name="connsiteY207" fmla="*/ 2237095 h 2237474"/>
              <a:gd name="connsiteX208" fmla="*/ 1370962 w 12192000"/>
              <a:gd name="connsiteY208" fmla="*/ 2237474 h 2237474"/>
              <a:gd name="connsiteX209" fmla="*/ 1356367 w 12192000"/>
              <a:gd name="connsiteY209" fmla="*/ 2235089 h 2237474"/>
              <a:gd name="connsiteX210" fmla="*/ 1324828 w 12192000"/>
              <a:gd name="connsiteY210" fmla="*/ 2231968 h 2237474"/>
              <a:gd name="connsiteX211" fmla="*/ 1297744 w 12192000"/>
              <a:gd name="connsiteY211" fmla="*/ 2235849 h 2237474"/>
              <a:gd name="connsiteX212" fmla="*/ 1286236 w 12192000"/>
              <a:gd name="connsiteY212" fmla="*/ 2233135 h 2237474"/>
              <a:gd name="connsiteX213" fmla="*/ 1283504 w 12192000"/>
              <a:gd name="connsiteY213" fmla="*/ 2233797 h 2237474"/>
              <a:gd name="connsiteX214" fmla="*/ 1279765 w 12192000"/>
              <a:gd name="connsiteY214" fmla="*/ 2229639 h 2237474"/>
              <a:gd name="connsiteX215" fmla="*/ 1195347 w 12192000"/>
              <a:gd name="connsiteY215" fmla="*/ 2212354 h 2237474"/>
              <a:gd name="connsiteX216" fmla="*/ 970251 w 12192000"/>
              <a:gd name="connsiteY216" fmla="*/ 2221029 h 2237474"/>
              <a:gd name="connsiteX217" fmla="*/ 812914 w 12192000"/>
              <a:gd name="connsiteY217" fmla="*/ 2202752 h 2237474"/>
              <a:gd name="connsiteX218" fmla="*/ 800195 w 12192000"/>
              <a:gd name="connsiteY218" fmla="*/ 2209407 h 2237474"/>
              <a:gd name="connsiteX219" fmla="*/ 784978 w 12192000"/>
              <a:gd name="connsiteY219" fmla="*/ 2212360 h 2237474"/>
              <a:gd name="connsiteX220" fmla="*/ 681987 w 12192000"/>
              <a:gd name="connsiteY220" fmla="*/ 2216757 h 2237474"/>
              <a:gd name="connsiteX221" fmla="*/ 669923 w 12192000"/>
              <a:gd name="connsiteY221" fmla="*/ 2211682 h 2237474"/>
              <a:gd name="connsiteX222" fmla="*/ 648680 w 12192000"/>
              <a:gd name="connsiteY222" fmla="*/ 2206229 h 2237474"/>
              <a:gd name="connsiteX223" fmla="*/ 597225 w 12192000"/>
              <a:gd name="connsiteY223" fmla="*/ 2180999 h 2237474"/>
              <a:gd name="connsiteX224" fmla="*/ 558449 w 12192000"/>
              <a:gd name="connsiteY224" fmla="*/ 2182346 h 2237474"/>
              <a:gd name="connsiteX225" fmla="*/ 550517 w 12192000"/>
              <a:gd name="connsiteY225" fmla="*/ 2182060 h 2237474"/>
              <a:gd name="connsiteX226" fmla="*/ 550309 w 12192000"/>
              <a:gd name="connsiteY226" fmla="*/ 2181825 h 2237474"/>
              <a:gd name="connsiteX227" fmla="*/ 541836 w 12192000"/>
              <a:gd name="connsiteY227" fmla="*/ 2181063 h 2237474"/>
              <a:gd name="connsiteX228" fmla="*/ 536057 w 12192000"/>
              <a:gd name="connsiteY228" fmla="*/ 2181537 h 2237474"/>
              <a:gd name="connsiteX229" fmla="*/ 520671 w 12192000"/>
              <a:gd name="connsiteY229" fmla="*/ 2180980 h 2237474"/>
              <a:gd name="connsiteX230" fmla="*/ 515024 w 12192000"/>
              <a:gd name="connsiteY230" fmla="*/ 2179258 h 2237474"/>
              <a:gd name="connsiteX231" fmla="*/ 512278 w 12192000"/>
              <a:gd name="connsiteY231" fmla="*/ 2176369 h 2237474"/>
              <a:gd name="connsiteX232" fmla="*/ 480419 w 12192000"/>
              <a:gd name="connsiteY232" fmla="*/ 2167807 h 2237474"/>
              <a:gd name="connsiteX233" fmla="*/ 413835 w 12192000"/>
              <a:gd name="connsiteY233" fmla="*/ 2156783 h 2237474"/>
              <a:gd name="connsiteX234" fmla="*/ 376513 w 12192000"/>
              <a:gd name="connsiteY234" fmla="*/ 2154014 h 2237474"/>
              <a:gd name="connsiteX235" fmla="*/ 273386 w 12192000"/>
              <a:gd name="connsiteY235" fmla="*/ 2142551 h 2237474"/>
              <a:gd name="connsiteX236" fmla="*/ 169207 w 12192000"/>
              <a:gd name="connsiteY236" fmla="*/ 2128100 h 2237474"/>
              <a:gd name="connsiteX237" fmla="*/ 93149 w 12192000"/>
              <a:gd name="connsiteY237" fmla="*/ 2105324 h 2237474"/>
              <a:gd name="connsiteX238" fmla="*/ 88109 w 12192000"/>
              <a:gd name="connsiteY238" fmla="*/ 2106704 h 2237474"/>
              <a:gd name="connsiteX239" fmla="*/ 80022 w 12192000"/>
              <a:gd name="connsiteY239" fmla="*/ 2107254 h 2237474"/>
              <a:gd name="connsiteX240" fmla="*/ 79717 w 12192000"/>
              <a:gd name="connsiteY240" fmla="*/ 2107046 h 2237474"/>
              <a:gd name="connsiteX241" fmla="*/ 72352 w 12192000"/>
              <a:gd name="connsiteY241" fmla="*/ 2107991 h 2237474"/>
              <a:gd name="connsiteX242" fmla="*/ 37645 w 12192000"/>
              <a:gd name="connsiteY242" fmla="*/ 2115401 h 2237474"/>
              <a:gd name="connsiteX243" fmla="*/ 4572 w 12192000"/>
              <a:gd name="connsiteY243" fmla="*/ 2111091 h 2237474"/>
              <a:gd name="connsiteX244" fmla="*/ 0 w 12192000"/>
              <a:gd name="connsiteY244" fmla="*/ 2110468 h 2237474"/>
              <a:gd name="connsiteX245" fmla="*/ 0 w 12192000"/>
              <a:gd name="connsiteY2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11738 w 12192000"/>
              <a:gd name="connsiteY136" fmla="*/ 1776964 h 2237474"/>
              <a:gd name="connsiteX137" fmla="*/ 4560070 w 12192000"/>
              <a:gd name="connsiteY137" fmla="*/ 1785640 h 2237474"/>
              <a:gd name="connsiteX138" fmla="*/ 4536503 w 12192000"/>
              <a:gd name="connsiteY138" fmla="*/ 1785334 h 2237474"/>
              <a:gd name="connsiteX139" fmla="*/ 4513724 w 12192000"/>
              <a:gd name="connsiteY139" fmla="*/ 1791996 h 2237474"/>
              <a:gd name="connsiteX140" fmla="*/ 4459810 w 12192000"/>
              <a:gd name="connsiteY140" fmla="*/ 1797886 h 2237474"/>
              <a:gd name="connsiteX141" fmla="*/ 4379064 w 12192000"/>
              <a:gd name="connsiteY141" fmla="*/ 1817177 h 2237474"/>
              <a:gd name="connsiteX142" fmla="*/ 4319209 w 12192000"/>
              <a:gd name="connsiteY142" fmla="*/ 1834833 h 2237474"/>
              <a:gd name="connsiteX143" fmla="*/ 4306907 w 12192000"/>
              <a:gd name="connsiteY143" fmla="*/ 1841641 h 2237474"/>
              <a:gd name="connsiteX144" fmla="*/ 4290981 w 12192000"/>
              <a:gd name="connsiteY144" fmla="*/ 1839677 h 2237474"/>
              <a:gd name="connsiteX145" fmla="*/ 4285792 w 12192000"/>
              <a:gd name="connsiteY145" fmla="*/ 1836231 h 2237474"/>
              <a:gd name="connsiteX146" fmla="*/ 4238372 w 12192000"/>
              <a:gd name="connsiteY146" fmla="*/ 1851480 h 2237474"/>
              <a:gd name="connsiteX147" fmla="*/ 4232517 w 12192000"/>
              <a:gd name="connsiteY147" fmla="*/ 1852567 h 2237474"/>
              <a:gd name="connsiteX148" fmla="*/ 4191732 w 12192000"/>
              <a:gd name="connsiteY148" fmla="*/ 1857328 h 2237474"/>
              <a:gd name="connsiteX149" fmla="*/ 4065532 w 12192000"/>
              <a:gd name="connsiteY149" fmla="*/ 1855477 h 2237474"/>
              <a:gd name="connsiteX150" fmla="*/ 4028460 w 12192000"/>
              <a:gd name="connsiteY150" fmla="*/ 1855137 h 2237474"/>
              <a:gd name="connsiteX151" fmla="*/ 4002267 w 12192000"/>
              <a:gd name="connsiteY151" fmla="*/ 1852352 h 2237474"/>
              <a:gd name="connsiteX152" fmla="*/ 3931396 w 12192000"/>
              <a:gd name="connsiteY152" fmla="*/ 1858915 h 2237474"/>
              <a:gd name="connsiteX153" fmla="*/ 3812162 w 12192000"/>
              <a:gd name="connsiteY153" fmla="*/ 1875501 h 2237474"/>
              <a:gd name="connsiteX154" fmla="*/ 3767672 w 12192000"/>
              <a:gd name="connsiteY154" fmla="*/ 1874600 h 2237474"/>
              <a:gd name="connsiteX155" fmla="*/ 3764741 w 12192000"/>
              <a:gd name="connsiteY155" fmla="*/ 1869433 h 2237474"/>
              <a:gd name="connsiteX156" fmla="*/ 3751332 w 12192000"/>
              <a:gd name="connsiteY156" fmla="*/ 1869854 h 2237474"/>
              <a:gd name="connsiteX157" fmla="*/ 3748155 w 12192000"/>
              <a:gd name="connsiteY157" fmla="*/ 1868903 h 2237474"/>
              <a:gd name="connsiteX158" fmla="*/ 3729530 w 12192000"/>
              <a:gd name="connsiteY158" fmla="*/ 1864513 h 2237474"/>
              <a:gd name="connsiteX159" fmla="*/ 3680177 w 12192000"/>
              <a:gd name="connsiteY159" fmla="*/ 1881552 h 2237474"/>
              <a:gd name="connsiteX160" fmla="*/ 3567259 w 12192000"/>
              <a:gd name="connsiteY160" fmla="*/ 1893482 h 2237474"/>
              <a:gd name="connsiteX161" fmla="*/ 3405770 w 12192000"/>
              <a:gd name="connsiteY161" fmla="*/ 1904591 h 2237474"/>
              <a:gd name="connsiteX162" fmla="*/ 3280097 w 12192000"/>
              <a:gd name="connsiteY162" fmla="*/ 1919610 h 2237474"/>
              <a:gd name="connsiteX163" fmla="*/ 3123424 w 12192000"/>
              <a:gd name="connsiteY163" fmla="*/ 1952930 h 2237474"/>
              <a:gd name="connsiteX164" fmla="*/ 3009910 w 12192000"/>
              <a:gd name="connsiteY164" fmla="*/ 1957866 h 2237474"/>
              <a:gd name="connsiteX165" fmla="*/ 2995934 w 12192000"/>
              <a:gd name="connsiteY165" fmla="*/ 1967085 h 2237474"/>
              <a:gd name="connsiteX166" fmla="*/ 2980071 w 12192000"/>
              <a:gd name="connsiteY166" fmla="*/ 1972988 h 2237474"/>
              <a:gd name="connsiteX167" fmla="*/ 2978094 w 12192000"/>
              <a:gd name="connsiteY167" fmla="*/ 1972369 h 2237474"/>
              <a:gd name="connsiteX168" fmla="*/ 2942858 w 12192000"/>
              <a:gd name="connsiteY168" fmla="*/ 1981367 h 2237474"/>
              <a:gd name="connsiteX169" fmla="*/ 2875436 w 12192000"/>
              <a:gd name="connsiteY169" fmla="*/ 1996977 h 2237474"/>
              <a:gd name="connsiteX170" fmla="*/ 2874892 w 12192000"/>
              <a:gd name="connsiteY170" fmla="*/ 1996085 h 2237474"/>
              <a:gd name="connsiteX171" fmla="*/ 2864145 w 12192000"/>
              <a:gd name="connsiteY171" fmla="*/ 1994061 h 2237474"/>
              <a:gd name="connsiteX172" fmla="*/ 2843662 w 12192000"/>
              <a:gd name="connsiteY172" fmla="*/ 1992498 h 2237474"/>
              <a:gd name="connsiteX173" fmla="*/ 2796128 w 12192000"/>
              <a:gd name="connsiteY173" fmla="*/ 1976403 h 2237474"/>
              <a:gd name="connsiteX174" fmla="*/ 2756784 w 12192000"/>
              <a:gd name="connsiteY174" fmla="*/ 1985116 h 2237474"/>
              <a:gd name="connsiteX175" fmla="*/ 2748833 w 12192000"/>
              <a:gd name="connsiteY175" fmla="*/ 1986323 h 2237474"/>
              <a:gd name="connsiteX176" fmla="*/ 2748661 w 12192000"/>
              <a:gd name="connsiteY176" fmla="*/ 1986122 h 2237474"/>
              <a:gd name="connsiteX177" fmla="*/ 2740251 w 12192000"/>
              <a:gd name="connsiteY177" fmla="*/ 1986946 h 2237474"/>
              <a:gd name="connsiteX178" fmla="*/ 2718916 w 12192000"/>
              <a:gd name="connsiteY178" fmla="*/ 1990867 h 2237474"/>
              <a:gd name="connsiteX179" fmla="*/ 2713522 w 12192000"/>
              <a:gd name="connsiteY179" fmla="*/ 1990173 h 2237474"/>
              <a:gd name="connsiteX180" fmla="*/ 2680597 w 12192000"/>
              <a:gd name="connsiteY180" fmla="*/ 1984996 h 2237474"/>
              <a:gd name="connsiteX181" fmla="*/ 2578178 w 12192000"/>
              <a:gd name="connsiteY181" fmla="*/ 1990531 h 2237474"/>
              <a:gd name="connsiteX182" fmla="*/ 2476147 w 12192000"/>
              <a:gd name="connsiteY182" fmla="*/ 1998305 h 2237474"/>
              <a:gd name="connsiteX183" fmla="*/ 2373568 w 12192000"/>
              <a:gd name="connsiteY183" fmla="*/ 2003219 h 2237474"/>
              <a:gd name="connsiteX184" fmla="*/ 2321399 w 12192000"/>
              <a:gd name="connsiteY184" fmla="*/ 1989467 h 2237474"/>
              <a:gd name="connsiteX185" fmla="*/ 2315525 w 12192000"/>
              <a:gd name="connsiteY185" fmla="*/ 1989708 h 2237474"/>
              <a:gd name="connsiteX186" fmla="*/ 2300792 w 12192000"/>
              <a:gd name="connsiteY186" fmla="*/ 1994290 h 2237474"/>
              <a:gd name="connsiteX187" fmla="*/ 2295469 w 12192000"/>
              <a:gd name="connsiteY187" fmla="*/ 1996659 h 2237474"/>
              <a:gd name="connsiteX188" fmla="*/ 2287219 w 12192000"/>
              <a:gd name="connsiteY188" fmla="*/ 1998750 h 2237474"/>
              <a:gd name="connsiteX189" fmla="*/ 2286948 w 12192000"/>
              <a:gd name="connsiteY189" fmla="*/ 1998596 h 2237474"/>
              <a:gd name="connsiteX190" fmla="*/ 2243069 w 12192000"/>
              <a:gd name="connsiteY190" fmla="*/ 2015111 h 2237474"/>
              <a:gd name="connsiteX191" fmla="*/ 2186609 w 12192000"/>
              <a:gd name="connsiteY191" fmla="*/ 2008263 h 2237474"/>
              <a:gd name="connsiteX192" fmla="*/ 2164831 w 12192000"/>
              <a:gd name="connsiteY192" fmla="*/ 2010143 h 2237474"/>
              <a:gd name="connsiteX193" fmla="*/ 2152836 w 12192000"/>
              <a:gd name="connsiteY193" fmla="*/ 2010048 h 2237474"/>
              <a:gd name="connsiteX194" fmla="*/ 2117102 w 12192000"/>
              <a:gd name="connsiteY194" fmla="*/ 2023004 h 2237474"/>
              <a:gd name="connsiteX195" fmla="*/ 2111935 w 12192000"/>
              <a:gd name="connsiteY195" fmla="*/ 2023163 h 2237474"/>
              <a:gd name="connsiteX196" fmla="*/ 2089991 w 12192000"/>
              <a:gd name="connsiteY196" fmla="*/ 2034193 h 2237474"/>
              <a:gd name="connsiteX197" fmla="*/ 2058061 w 12192000"/>
              <a:gd name="connsiteY197" fmla="*/ 2047942 h 2237474"/>
              <a:gd name="connsiteX198" fmla="*/ 2055737 w 12192000"/>
              <a:gd name="connsiteY198" fmla="*/ 2047704 h 2237474"/>
              <a:gd name="connsiteX199" fmla="*/ 2042244 w 12192000"/>
              <a:gd name="connsiteY199" fmla="*/ 2055560 h 2237474"/>
              <a:gd name="connsiteX200" fmla="*/ 1976224 w 12192000"/>
              <a:gd name="connsiteY200" fmla="*/ 2074257 h 2237474"/>
              <a:gd name="connsiteX201" fmla="*/ 1877728 w 12192000"/>
              <a:gd name="connsiteY201" fmla="*/ 2101004 h 2237474"/>
              <a:gd name="connsiteX202" fmla="*/ 1759056 w 12192000"/>
              <a:gd name="connsiteY202" fmla="*/ 2125608 h 2237474"/>
              <a:gd name="connsiteX203" fmla="*/ 1637948 w 12192000"/>
              <a:gd name="connsiteY203" fmla="*/ 2172597 h 2237474"/>
              <a:gd name="connsiteX204" fmla="*/ 1434549 w 12192000"/>
              <a:gd name="connsiteY204" fmla="*/ 2234522 h 2237474"/>
              <a:gd name="connsiteX205" fmla="*/ 1398481 w 12192000"/>
              <a:gd name="connsiteY205" fmla="*/ 2237074 h 2237474"/>
              <a:gd name="connsiteX206" fmla="*/ 1398407 w 12192000"/>
              <a:gd name="connsiteY206" fmla="*/ 2237095 h 2237474"/>
              <a:gd name="connsiteX207" fmla="*/ 1370962 w 12192000"/>
              <a:gd name="connsiteY207" fmla="*/ 2237474 h 2237474"/>
              <a:gd name="connsiteX208" fmla="*/ 1356367 w 12192000"/>
              <a:gd name="connsiteY208" fmla="*/ 2235089 h 2237474"/>
              <a:gd name="connsiteX209" fmla="*/ 1324828 w 12192000"/>
              <a:gd name="connsiteY209" fmla="*/ 2231968 h 2237474"/>
              <a:gd name="connsiteX210" fmla="*/ 1297744 w 12192000"/>
              <a:gd name="connsiteY210" fmla="*/ 2235849 h 2237474"/>
              <a:gd name="connsiteX211" fmla="*/ 1286236 w 12192000"/>
              <a:gd name="connsiteY211" fmla="*/ 2233135 h 2237474"/>
              <a:gd name="connsiteX212" fmla="*/ 1283504 w 12192000"/>
              <a:gd name="connsiteY212" fmla="*/ 2233797 h 2237474"/>
              <a:gd name="connsiteX213" fmla="*/ 1279765 w 12192000"/>
              <a:gd name="connsiteY213" fmla="*/ 2229639 h 2237474"/>
              <a:gd name="connsiteX214" fmla="*/ 1195347 w 12192000"/>
              <a:gd name="connsiteY214" fmla="*/ 2212354 h 2237474"/>
              <a:gd name="connsiteX215" fmla="*/ 970251 w 12192000"/>
              <a:gd name="connsiteY215" fmla="*/ 2221029 h 2237474"/>
              <a:gd name="connsiteX216" fmla="*/ 812914 w 12192000"/>
              <a:gd name="connsiteY216" fmla="*/ 2202752 h 2237474"/>
              <a:gd name="connsiteX217" fmla="*/ 800195 w 12192000"/>
              <a:gd name="connsiteY217" fmla="*/ 2209407 h 2237474"/>
              <a:gd name="connsiteX218" fmla="*/ 784978 w 12192000"/>
              <a:gd name="connsiteY218" fmla="*/ 2212360 h 2237474"/>
              <a:gd name="connsiteX219" fmla="*/ 681987 w 12192000"/>
              <a:gd name="connsiteY219" fmla="*/ 2216757 h 2237474"/>
              <a:gd name="connsiteX220" fmla="*/ 669923 w 12192000"/>
              <a:gd name="connsiteY220" fmla="*/ 2211682 h 2237474"/>
              <a:gd name="connsiteX221" fmla="*/ 648680 w 12192000"/>
              <a:gd name="connsiteY221" fmla="*/ 2206229 h 2237474"/>
              <a:gd name="connsiteX222" fmla="*/ 597225 w 12192000"/>
              <a:gd name="connsiteY222" fmla="*/ 2180999 h 2237474"/>
              <a:gd name="connsiteX223" fmla="*/ 558449 w 12192000"/>
              <a:gd name="connsiteY223" fmla="*/ 2182346 h 2237474"/>
              <a:gd name="connsiteX224" fmla="*/ 550517 w 12192000"/>
              <a:gd name="connsiteY224" fmla="*/ 2182060 h 2237474"/>
              <a:gd name="connsiteX225" fmla="*/ 550309 w 12192000"/>
              <a:gd name="connsiteY225" fmla="*/ 2181825 h 2237474"/>
              <a:gd name="connsiteX226" fmla="*/ 541836 w 12192000"/>
              <a:gd name="connsiteY226" fmla="*/ 2181063 h 2237474"/>
              <a:gd name="connsiteX227" fmla="*/ 536057 w 12192000"/>
              <a:gd name="connsiteY227" fmla="*/ 2181537 h 2237474"/>
              <a:gd name="connsiteX228" fmla="*/ 520671 w 12192000"/>
              <a:gd name="connsiteY228" fmla="*/ 2180980 h 2237474"/>
              <a:gd name="connsiteX229" fmla="*/ 515024 w 12192000"/>
              <a:gd name="connsiteY229" fmla="*/ 2179258 h 2237474"/>
              <a:gd name="connsiteX230" fmla="*/ 512278 w 12192000"/>
              <a:gd name="connsiteY230" fmla="*/ 2176369 h 2237474"/>
              <a:gd name="connsiteX231" fmla="*/ 480419 w 12192000"/>
              <a:gd name="connsiteY231" fmla="*/ 2167807 h 2237474"/>
              <a:gd name="connsiteX232" fmla="*/ 413835 w 12192000"/>
              <a:gd name="connsiteY232" fmla="*/ 2156783 h 2237474"/>
              <a:gd name="connsiteX233" fmla="*/ 376513 w 12192000"/>
              <a:gd name="connsiteY233" fmla="*/ 2154014 h 2237474"/>
              <a:gd name="connsiteX234" fmla="*/ 273386 w 12192000"/>
              <a:gd name="connsiteY234" fmla="*/ 2142551 h 2237474"/>
              <a:gd name="connsiteX235" fmla="*/ 169207 w 12192000"/>
              <a:gd name="connsiteY235" fmla="*/ 2128100 h 2237474"/>
              <a:gd name="connsiteX236" fmla="*/ 93149 w 12192000"/>
              <a:gd name="connsiteY236" fmla="*/ 2105324 h 2237474"/>
              <a:gd name="connsiteX237" fmla="*/ 88109 w 12192000"/>
              <a:gd name="connsiteY237" fmla="*/ 2106704 h 2237474"/>
              <a:gd name="connsiteX238" fmla="*/ 80022 w 12192000"/>
              <a:gd name="connsiteY238" fmla="*/ 2107254 h 2237474"/>
              <a:gd name="connsiteX239" fmla="*/ 79717 w 12192000"/>
              <a:gd name="connsiteY239" fmla="*/ 2107046 h 2237474"/>
              <a:gd name="connsiteX240" fmla="*/ 72352 w 12192000"/>
              <a:gd name="connsiteY240" fmla="*/ 2107991 h 2237474"/>
              <a:gd name="connsiteX241" fmla="*/ 37645 w 12192000"/>
              <a:gd name="connsiteY241" fmla="*/ 2115401 h 2237474"/>
              <a:gd name="connsiteX242" fmla="*/ 4572 w 12192000"/>
              <a:gd name="connsiteY242" fmla="*/ 2111091 h 2237474"/>
              <a:gd name="connsiteX243" fmla="*/ 0 w 12192000"/>
              <a:gd name="connsiteY243" fmla="*/ 2110468 h 2237474"/>
              <a:gd name="connsiteX244" fmla="*/ 0 w 12192000"/>
              <a:gd name="connsiteY2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11738 w 12192000"/>
              <a:gd name="connsiteY135" fmla="*/ 1776964 h 2237474"/>
              <a:gd name="connsiteX136" fmla="*/ 4560070 w 12192000"/>
              <a:gd name="connsiteY136" fmla="*/ 1785640 h 2237474"/>
              <a:gd name="connsiteX137" fmla="*/ 4536503 w 12192000"/>
              <a:gd name="connsiteY137" fmla="*/ 1785334 h 2237474"/>
              <a:gd name="connsiteX138" fmla="*/ 4513724 w 12192000"/>
              <a:gd name="connsiteY138" fmla="*/ 1791996 h 2237474"/>
              <a:gd name="connsiteX139" fmla="*/ 4459810 w 12192000"/>
              <a:gd name="connsiteY139" fmla="*/ 1797886 h 2237474"/>
              <a:gd name="connsiteX140" fmla="*/ 4379064 w 12192000"/>
              <a:gd name="connsiteY140" fmla="*/ 1817177 h 2237474"/>
              <a:gd name="connsiteX141" fmla="*/ 4319209 w 12192000"/>
              <a:gd name="connsiteY141" fmla="*/ 1834833 h 2237474"/>
              <a:gd name="connsiteX142" fmla="*/ 4306907 w 12192000"/>
              <a:gd name="connsiteY142" fmla="*/ 1841641 h 2237474"/>
              <a:gd name="connsiteX143" fmla="*/ 4290981 w 12192000"/>
              <a:gd name="connsiteY143" fmla="*/ 1839677 h 2237474"/>
              <a:gd name="connsiteX144" fmla="*/ 4285792 w 12192000"/>
              <a:gd name="connsiteY144" fmla="*/ 1836231 h 2237474"/>
              <a:gd name="connsiteX145" fmla="*/ 4238372 w 12192000"/>
              <a:gd name="connsiteY145" fmla="*/ 1851480 h 2237474"/>
              <a:gd name="connsiteX146" fmla="*/ 4232517 w 12192000"/>
              <a:gd name="connsiteY146" fmla="*/ 1852567 h 2237474"/>
              <a:gd name="connsiteX147" fmla="*/ 4191732 w 12192000"/>
              <a:gd name="connsiteY147" fmla="*/ 1857328 h 2237474"/>
              <a:gd name="connsiteX148" fmla="*/ 4065532 w 12192000"/>
              <a:gd name="connsiteY148" fmla="*/ 1855477 h 2237474"/>
              <a:gd name="connsiteX149" fmla="*/ 4028460 w 12192000"/>
              <a:gd name="connsiteY149" fmla="*/ 1855137 h 2237474"/>
              <a:gd name="connsiteX150" fmla="*/ 4002267 w 12192000"/>
              <a:gd name="connsiteY150" fmla="*/ 1852352 h 2237474"/>
              <a:gd name="connsiteX151" fmla="*/ 3931396 w 12192000"/>
              <a:gd name="connsiteY151" fmla="*/ 1858915 h 2237474"/>
              <a:gd name="connsiteX152" fmla="*/ 3812162 w 12192000"/>
              <a:gd name="connsiteY152" fmla="*/ 1875501 h 2237474"/>
              <a:gd name="connsiteX153" fmla="*/ 3767672 w 12192000"/>
              <a:gd name="connsiteY153" fmla="*/ 1874600 h 2237474"/>
              <a:gd name="connsiteX154" fmla="*/ 3764741 w 12192000"/>
              <a:gd name="connsiteY154" fmla="*/ 1869433 h 2237474"/>
              <a:gd name="connsiteX155" fmla="*/ 3751332 w 12192000"/>
              <a:gd name="connsiteY155" fmla="*/ 1869854 h 2237474"/>
              <a:gd name="connsiteX156" fmla="*/ 3748155 w 12192000"/>
              <a:gd name="connsiteY156" fmla="*/ 1868903 h 2237474"/>
              <a:gd name="connsiteX157" fmla="*/ 3729530 w 12192000"/>
              <a:gd name="connsiteY157" fmla="*/ 1864513 h 2237474"/>
              <a:gd name="connsiteX158" fmla="*/ 3680177 w 12192000"/>
              <a:gd name="connsiteY158" fmla="*/ 1881552 h 2237474"/>
              <a:gd name="connsiteX159" fmla="*/ 3567259 w 12192000"/>
              <a:gd name="connsiteY159" fmla="*/ 1893482 h 2237474"/>
              <a:gd name="connsiteX160" fmla="*/ 3405770 w 12192000"/>
              <a:gd name="connsiteY160" fmla="*/ 1904591 h 2237474"/>
              <a:gd name="connsiteX161" fmla="*/ 3280097 w 12192000"/>
              <a:gd name="connsiteY161" fmla="*/ 1919610 h 2237474"/>
              <a:gd name="connsiteX162" fmla="*/ 3123424 w 12192000"/>
              <a:gd name="connsiteY162" fmla="*/ 1952930 h 2237474"/>
              <a:gd name="connsiteX163" fmla="*/ 3009910 w 12192000"/>
              <a:gd name="connsiteY163" fmla="*/ 1957866 h 2237474"/>
              <a:gd name="connsiteX164" fmla="*/ 2995934 w 12192000"/>
              <a:gd name="connsiteY164" fmla="*/ 1967085 h 2237474"/>
              <a:gd name="connsiteX165" fmla="*/ 2980071 w 12192000"/>
              <a:gd name="connsiteY165" fmla="*/ 1972988 h 2237474"/>
              <a:gd name="connsiteX166" fmla="*/ 2978094 w 12192000"/>
              <a:gd name="connsiteY166" fmla="*/ 1972369 h 2237474"/>
              <a:gd name="connsiteX167" fmla="*/ 2942858 w 12192000"/>
              <a:gd name="connsiteY167" fmla="*/ 1981367 h 2237474"/>
              <a:gd name="connsiteX168" fmla="*/ 2875436 w 12192000"/>
              <a:gd name="connsiteY168" fmla="*/ 1996977 h 2237474"/>
              <a:gd name="connsiteX169" fmla="*/ 2874892 w 12192000"/>
              <a:gd name="connsiteY169" fmla="*/ 1996085 h 2237474"/>
              <a:gd name="connsiteX170" fmla="*/ 2864145 w 12192000"/>
              <a:gd name="connsiteY170" fmla="*/ 1994061 h 2237474"/>
              <a:gd name="connsiteX171" fmla="*/ 2843662 w 12192000"/>
              <a:gd name="connsiteY171" fmla="*/ 1992498 h 2237474"/>
              <a:gd name="connsiteX172" fmla="*/ 2796128 w 12192000"/>
              <a:gd name="connsiteY172" fmla="*/ 1976403 h 2237474"/>
              <a:gd name="connsiteX173" fmla="*/ 2756784 w 12192000"/>
              <a:gd name="connsiteY173" fmla="*/ 1985116 h 2237474"/>
              <a:gd name="connsiteX174" fmla="*/ 2748833 w 12192000"/>
              <a:gd name="connsiteY174" fmla="*/ 1986323 h 2237474"/>
              <a:gd name="connsiteX175" fmla="*/ 2748661 w 12192000"/>
              <a:gd name="connsiteY175" fmla="*/ 1986122 h 2237474"/>
              <a:gd name="connsiteX176" fmla="*/ 2740251 w 12192000"/>
              <a:gd name="connsiteY176" fmla="*/ 1986946 h 2237474"/>
              <a:gd name="connsiteX177" fmla="*/ 2718916 w 12192000"/>
              <a:gd name="connsiteY177" fmla="*/ 1990867 h 2237474"/>
              <a:gd name="connsiteX178" fmla="*/ 2713522 w 12192000"/>
              <a:gd name="connsiteY178" fmla="*/ 1990173 h 2237474"/>
              <a:gd name="connsiteX179" fmla="*/ 2680597 w 12192000"/>
              <a:gd name="connsiteY179" fmla="*/ 1984996 h 2237474"/>
              <a:gd name="connsiteX180" fmla="*/ 2578178 w 12192000"/>
              <a:gd name="connsiteY180" fmla="*/ 1990531 h 2237474"/>
              <a:gd name="connsiteX181" fmla="*/ 2476147 w 12192000"/>
              <a:gd name="connsiteY181" fmla="*/ 1998305 h 2237474"/>
              <a:gd name="connsiteX182" fmla="*/ 2373568 w 12192000"/>
              <a:gd name="connsiteY182" fmla="*/ 2003219 h 2237474"/>
              <a:gd name="connsiteX183" fmla="*/ 2321399 w 12192000"/>
              <a:gd name="connsiteY183" fmla="*/ 1989467 h 2237474"/>
              <a:gd name="connsiteX184" fmla="*/ 2315525 w 12192000"/>
              <a:gd name="connsiteY184" fmla="*/ 1989708 h 2237474"/>
              <a:gd name="connsiteX185" fmla="*/ 2300792 w 12192000"/>
              <a:gd name="connsiteY185" fmla="*/ 1994290 h 2237474"/>
              <a:gd name="connsiteX186" fmla="*/ 2295469 w 12192000"/>
              <a:gd name="connsiteY186" fmla="*/ 1996659 h 2237474"/>
              <a:gd name="connsiteX187" fmla="*/ 2287219 w 12192000"/>
              <a:gd name="connsiteY187" fmla="*/ 1998750 h 2237474"/>
              <a:gd name="connsiteX188" fmla="*/ 2286948 w 12192000"/>
              <a:gd name="connsiteY188" fmla="*/ 1998596 h 2237474"/>
              <a:gd name="connsiteX189" fmla="*/ 2243069 w 12192000"/>
              <a:gd name="connsiteY189" fmla="*/ 2015111 h 2237474"/>
              <a:gd name="connsiteX190" fmla="*/ 2186609 w 12192000"/>
              <a:gd name="connsiteY190" fmla="*/ 2008263 h 2237474"/>
              <a:gd name="connsiteX191" fmla="*/ 2164831 w 12192000"/>
              <a:gd name="connsiteY191" fmla="*/ 2010143 h 2237474"/>
              <a:gd name="connsiteX192" fmla="*/ 2152836 w 12192000"/>
              <a:gd name="connsiteY192" fmla="*/ 2010048 h 2237474"/>
              <a:gd name="connsiteX193" fmla="*/ 2117102 w 12192000"/>
              <a:gd name="connsiteY193" fmla="*/ 2023004 h 2237474"/>
              <a:gd name="connsiteX194" fmla="*/ 2111935 w 12192000"/>
              <a:gd name="connsiteY194" fmla="*/ 2023163 h 2237474"/>
              <a:gd name="connsiteX195" fmla="*/ 2089991 w 12192000"/>
              <a:gd name="connsiteY195" fmla="*/ 2034193 h 2237474"/>
              <a:gd name="connsiteX196" fmla="*/ 2058061 w 12192000"/>
              <a:gd name="connsiteY196" fmla="*/ 2047942 h 2237474"/>
              <a:gd name="connsiteX197" fmla="*/ 2055737 w 12192000"/>
              <a:gd name="connsiteY197" fmla="*/ 2047704 h 2237474"/>
              <a:gd name="connsiteX198" fmla="*/ 2042244 w 12192000"/>
              <a:gd name="connsiteY198" fmla="*/ 2055560 h 2237474"/>
              <a:gd name="connsiteX199" fmla="*/ 1976224 w 12192000"/>
              <a:gd name="connsiteY199" fmla="*/ 2074257 h 2237474"/>
              <a:gd name="connsiteX200" fmla="*/ 1877728 w 12192000"/>
              <a:gd name="connsiteY200" fmla="*/ 2101004 h 2237474"/>
              <a:gd name="connsiteX201" fmla="*/ 1759056 w 12192000"/>
              <a:gd name="connsiteY201" fmla="*/ 2125608 h 2237474"/>
              <a:gd name="connsiteX202" fmla="*/ 1637948 w 12192000"/>
              <a:gd name="connsiteY202" fmla="*/ 2172597 h 2237474"/>
              <a:gd name="connsiteX203" fmla="*/ 1434549 w 12192000"/>
              <a:gd name="connsiteY203" fmla="*/ 2234522 h 2237474"/>
              <a:gd name="connsiteX204" fmla="*/ 1398481 w 12192000"/>
              <a:gd name="connsiteY204" fmla="*/ 2237074 h 2237474"/>
              <a:gd name="connsiteX205" fmla="*/ 1398407 w 12192000"/>
              <a:gd name="connsiteY205" fmla="*/ 2237095 h 2237474"/>
              <a:gd name="connsiteX206" fmla="*/ 1370962 w 12192000"/>
              <a:gd name="connsiteY206" fmla="*/ 2237474 h 2237474"/>
              <a:gd name="connsiteX207" fmla="*/ 1356367 w 12192000"/>
              <a:gd name="connsiteY207" fmla="*/ 2235089 h 2237474"/>
              <a:gd name="connsiteX208" fmla="*/ 1324828 w 12192000"/>
              <a:gd name="connsiteY208" fmla="*/ 2231968 h 2237474"/>
              <a:gd name="connsiteX209" fmla="*/ 1297744 w 12192000"/>
              <a:gd name="connsiteY209" fmla="*/ 2235849 h 2237474"/>
              <a:gd name="connsiteX210" fmla="*/ 1286236 w 12192000"/>
              <a:gd name="connsiteY210" fmla="*/ 2233135 h 2237474"/>
              <a:gd name="connsiteX211" fmla="*/ 1283504 w 12192000"/>
              <a:gd name="connsiteY211" fmla="*/ 2233797 h 2237474"/>
              <a:gd name="connsiteX212" fmla="*/ 1279765 w 12192000"/>
              <a:gd name="connsiteY212" fmla="*/ 2229639 h 2237474"/>
              <a:gd name="connsiteX213" fmla="*/ 1195347 w 12192000"/>
              <a:gd name="connsiteY213" fmla="*/ 2212354 h 2237474"/>
              <a:gd name="connsiteX214" fmla="*/ 970251 w 12192000"/>
              <a:gd name="connsiteY214" fmla="*/ 2221029 h 2237474"/>
              <a:gd name="connsiteX215" fmla="*/ 812914 w 12192000"/>
              <a:gd name="connsiteY215" fmla="*/ 2202752 h 2237474"/>
              <a:gd name="connsiteX216" fmla="*/ 800195 w 12192000"/>
              <a:gd name="connsiteY216" fmla="*/ 2209407 h 2237474"/>
              <a:gd name="connsiteX217" fmla="*/ 784978 w 12192000"/>
              <a:gd name="connsiteY217" fmla="*/ 2212360 h 2237474"/>
              <a:gd name="connsiteX218" fmla="*/ 681987 w 12192000"/>
              <a:gd name="connsiteY218" fmla="*/ 2216757 h 2237474"/>
              <a:gd name="connsiteX219" fmla="*/ 669923 w 12192000"/>
              <a:gd name="connsiteY219" fmla="*/ 2211682 h 2237474"/>
              <a:gd name="connsiteX220" fmla="*/ 648680 w 12192000"/>
              <a:gd name="connsiteY220" fmla="*/ 2206229 h 2237474"/>
              <a:gd name="connsiteX221" fmla="*/ 597225 w 12192000"/>
              <a:gd name="connsiteY221" fmla="*/ 2180999 h 2237474"/>
              <a:gd name="connsiteX222" fmla="*/ 558449 w 12192000"/>
              <a:gd name="connsiteY222" fmla="*/ 2182346 h 2237474"/>
              <a:gd name="connsiteX223" fmla="*/ 550517 w 12192000"/>
              <a:gd name="connsiteY223" fmla="*/ 2182060 h 2237474"/>
              <a:gd name="connsiteX224" fmla="*/ 550309 w 12192000"/>
              <a:gd name="connsiteY224" fmla="*/ 2181825 h 2237474"/>
              <a:gd name="connsiteX225" fmla="*/ 541836 w 12192000"/>
              <a:gd name="connsiteY225" fmla="*/ 2181063 h 2237474"/>
              <a:gd name="connsiteX226" fmla="*/ 536057 w 12192000"/>
              <a:gd name="connsiteY226" fmla="*/ 2181537 h 2237474"/>
              <a:gd name="connsiteX227" fmla="*/ 520671 w 12192000"/>
              <a:gd name="connsiteY227" fmla="*/ 2180980 h 2237474"/>
              <a:gd name="connsiteX228" fmla="*/ 515024 w 12192000"/>
              <a:gd name="connsiteY228" fmla="*/ 2179258 h 2237474"/>
              <a:gd name="connsiteX229" fmla="*/ 512278 w 12192000"/>
              <a:gd name="connsiteY229" fmla="*/ 2176369 h 2237474"/>
              <a:gd name="connsiteX230" fmla="*/ 480419 w 12192000"/>
              <a:gd name="connsiteY230" fmla="*/ 2167807 h 2237474"/>
              <a:gd name="connsiteX231" fmla="*/ 413835 w 12192000"/>
              <a:gd name="connsiteY231" fmla="*/ 2156783 h 2237474"/>
              <a:gd name="connsiteX232" fmla="*/ 376513 w 12192000"/>
              <a:gd name="connsiteY232" fmla="*/ 2154014 h 2237474"/>
              <a:gd name="connsiteX233" fmla="*/ 273386 w 12192000"/>
              <a:gd name="connsiteY233" fmla="*/ 2142551 h 2237474"/>
              <a:gd name="connsiteX234" fmla="*/ 169207 w 12192000"/>
              <a:gd name="connsiteY234" fmla="*/ 2128100 h 2237474"/>
              <a:gd name="connsiteX235" fmla="*/ 93149 w 12192000"/>
              <a:gd name="connsiteY235" fmla="*/ 2105324 h 2237474"/>
              <a:gd name="connsiteX236" fmla="*/ 88109 w 12192000"/>
              <a:gd name="connsiteY236" fmla="*/ 2106704 h 2237474"/>
              <a:gd name="connsiteX237" fmla="*/ 80022 w 12192000"/>
              <a:gd name="connsiteY237" fmla="*/ 2107254 h 2237474"/>
              <a:gd name="connsiteX238" fmla="*/ 79717 w 12192000"/>
              <a:gd name="connsiteY238" fmla="*/ 2107046 h 2237474"/>
              <a:gd name="connsiteX239" fmla="*/ 72352 w 12192000"/>
              <a:gd name="connsiteY239" fmla="*/ 2107991 h 2237474"/>
              <a:gd name="connsiteX240" fmla="*/ 37645 w 12192000"/>
              <a:gd name="connsiteY240" fmla="*/ 2115401 h 2237474"/>
              <a:gd name="connsiteX241" fmla="*/ 4572 w 12192000"/>
              <a:gd name="connsiteY241" fmla="*/ 2111091 h 2237474"/>
              <a:gd name="connsiteX242" fmla="*/ 0 w 12192000"/>
              <a:gd name="connsiteY242" fmla="*/ 2110468 h 2237474"/>
              <a:gd name="connsiteX243" fmla="*/ 0 w 12192000"/>
              <a:gd name="connsiteY2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11738 w 12192000"/>
              <a:gd name="connsiteY134" fmla="*/ 1776964 h 2237474"/>
              <a:gd name="connsiteX135" fmla="*/ 4560070 w 12192000"/>
              <a:gd name="connsiteY135" fmla="*/ 1785640 h 2237474"/>
              <a:gd name="connsiteX136" fmla="*/ 4536503 w 12192000"/>
              <a:gd name="connsiteY136" fmla="*/ 1785334 h 2237474"/>
              <a:gd name="connsiteX137" fmla="*/ 4513724 w 12192000"/>
              <a:gd name="connsiteY137" fmla="*/ 1791996 h 2237474"/>
              <a:gd name="connsiteX138" fmla="*/ 4459810 w 12192000"/>
              <a:gd name="connsiteY138" fmla="*/ 1797886 h 2237474"/>
              <a:gd name="connsiteX139" fmla="*/ 4379064 w 12192000"/>
              <a:gd name="connsiteY139" fmla="*/ 1817177 h 2237474"/>
              <a:gd name="connsiteX140" fmla="*/ 4319209 w 12192000"/>
              <a:gd name="connsiteY140" fmla="*/ 1834833 h 2237474"/>
              <a:gd name="connsiteX141" fmla="*/ 4306907 w 12192000"/>
              <a:gd name="connsiteY141" fmla="*/ 1841641 h 2237474"/>
              <a:gd name="connsiteX142" fmla="*/ 4290981 w 12192000"/>
              <a:gd name="connsiteY142" fmla="*/ 1839677 h 2237474"/>
              <a:gd name="connsiteX143" fmla="*/ 4285792 w 12192000"/>
              <a:gd name="connsiteY143" fmla="*/ 1836231 h 2237474"/>
              <a:gd name="connsiteX144" fmla="*/ 4238372 w 12192000"/>
              <a:gd name="connsiteY144" fmla="*/ 1851480 h 2237474"/>
              <a:gd name="connsiteX145" fmla="*/ 4232517 w 12192000"/>
              <a:gd name="connsiteY145" fmla="*/ 1852567 h 2237474"/>
              <a:gd name="connsiteX146" fmla="*/ 4191732 w 12192000"/>
              <a:gd name="connsiteY146" fmla="*/ 1857328 h 2237474"/>
              <a:gd name="connsiteX147" fmla="*/ 4065532 w 12192000"/>
              <a:gd name="connsiteY147" fmla="*/ 1855477 h 2237474"/>
              <a:gd name="connsiteX148" fmla="*/ 4028460 w 12192000"/>
              <a:gd name="connsiteY148" fmla="*/ 1855137 h 2237474"/>
              <a:gd name="connsiteX149" fmla="*/ 4002267 w 12192000"/>
              <a:gd name="connsiteY149" fmla="*/ 1852352 h 2237474"/>
              <a:gd name="connsiteX150" fmla="*/ 3931396 w 12192000"/>
              <a:gd name="connsiteY150" fmla="*/ 1858915 h 2237474"/>
              <a:gd name="connsiteX151" fmla="*/ 3812162 w 12192000"/>
              <a:gd name="connsiteY151" fmla="*/ 1875501 h 2237474"/>
              <a:gd name="connsiteX152" fmla="*/ 3767672 w 12192000"/>
              <a:gd name="connsiteY152" fmla="*/ 1874600 h 2237474"/>
              <a:gd name="connsiteX153" fmla="*/ 3764741 w 12192000"/>
              <a:gd name="connsiteY153" fmla="*/ 1869433 h 2237474"/>
              <a:gd name="connsiteX154" fmla="*/ 3751332 w 12192000"/>
              <a:gd name="connsiteY154" fmla="*/ 1869854 h 2237474"/>
              <a:gd name="connsiteX155" fmla="*/ 3748155 w 12192000"/>
              <a:gd name="connsiteY155" fmla="*/ 1868903 h 2237474"/>
              <a:gd name="connsiteX156" fmla="*/ 3729530 w 12192000"/>
              <a:gd name="connsiteY156" fmla="*/ 1864513 h 2237474"/>
              <a:gd name="connsiteX157" fmla="*/ 3680177 w 12192000"/>
              <a:gd name="connsiteY157" fmla="*/ 1881552 h 2237474"/>
              <a:gd name="connsiteX158" fmla="*/ 3567259 w 12192000"/>
              <a:gd name="connsiteY158" fmla="*/ 1893482 h 2237474"/>
              <a:gd name="connsiteX159" fmla="*/ 3405770 w 12192000"/>
              <a:gd name="connsiteY159" fmla="*/ 1904591 h 2237474"/>
              <a:gd name="connsiteX160" fmla="*/ 3280097 w 12192000"/>
              <a:gd name="connsiteY160" fmla="*/ 1919610 h 2237474"/>
              <a:gd name="connsiteX161" fmla="*/ 3123424 w 12192000"/>
              <a:gd name="connsiteY161" fmla="*/ 1952930 h 2237474"/>
              <a:gd name="connsiteX162" fmla="*/ 3009910 w 12192000"/>
              <a:gd name="connsiteY162" fmla="*/ 1957866 h 2237474"/>
              <a:gd name="connsiteX163" fmla="*/ 2995934 w 12192000"/>
              <a:gd name="connsiteY163" fmla="*/ 1967085 h 2237474"/>
              <a:gd name="connsiteX164" fmla="*/ 2980071 w 12192000"/>
              <a:gd name="connsiteY164" fmla="*/ 1972988 h 2237474"/>
              <a:gd name="connsiteX165" fmla="*/ 2978094 w 12192000"/>
              <a:gd name="connsiteY165" fmla="*/ 1972369 h 2237474"/>
              <a:gd name="connsiteX166" fmla="*/ 2942858 w 12192000"/>
              <a:gd name="connsiteY166" fmla="*/ 1981367 h 2237474"/>
              <a:gd name="connsiteX167" fmla="*/ 2875436 w 12192000"/>
              <a:gd name="connsiteY167" fmla="*/ 1996977 h 2237474"/>
              <a:gd name="connsiteX168" fmla="*/ 2874892 w 12192000"/>
              <a:gd name="connsiteY168" fmla="*/ 1996085 h 2237474"/>
              <a:gd name="connsiteX169" fmla="*/ 2864145 w 12192000"/>
              <a:gd name="connsiteY169" fmla="*/ 1994061 h 2237474"/>
              <a:gd name="connsiteX170" fmla="*/ 2843662 w 12192000"/>
              <a:gd name="connsiteY170" fmla="*/ 1992498 h 2237474"/>
              <a:gd name="connsiteX171" fmla="*/ 2796128 w 12192000"/>
              <a:gd name="connsiteY171" fmla="*/ 1976403 h 2237474"/>
              <a:gd name="connsiteX172" fmla="*/ 2756784 w 12192000"/>
              <a:gd name="connsiteY172" fmla="*/ 1985116 h 2237474"/>
              <a:gd name="connsiteX173" fmla="*/ 2748833 w 12192000"/>
              <a:gd name="connsiteY173" fmla="*/ 1986323 h 2237474"/>
              <a:gd name="connsiteX174" fmla="*/ 2748661 w 12192000"/>
              <a:gd name="connsiteY174" fmla="*/ 1986122 h 2237474"/>
              <a:gd name="connsiteX175" fmla="*/ 2740251 w 12192000"/>
              <a:gd name="connsiteY175" fmla="*/ 1986946 h 2237474"/>
              <a:gd name="connsiteX176" fmla="*/ 2718916 w 12192000"/>
              <a:gd name="connsiteY176" fmla="*/ 1990867 h 2237474"/>
              <a:gd name="connsiteX177" fmla="*/ 2713522 w 12192000"/>
              <a:gd name="connsiteY177" fmla="*/ 1990173 h 2237474"/>
              <a:gd name="connsiteX178" fmla="*/ 2680597 w 12192000"/>
              <a:gd name="connsiteY178" fmla="*/ 1984996 h 2237474"/>
              <a:gd name="connsiteX179" fmla="*/ 2578178 w 12192000"/>
              <a:gd name="connsiteY179" fmla="*/ 1990531 h 2237474"/>
              <a:gd name="connsiteX180" fmla="*/ 2476147 w 12192000"/>
              <a:gd name="connsiteY180" fmla="*/ 1998305 h 2237474"/>
              <a:gd name="connsiteX181" fmla="*/ 2373568 w 12192000"/>
              <a:gd name="connsiteY181" fmla="*/ 2003219 h 2237474"/>
              <a:gd name="connsiteX182" fmla="*/ 2321399 w 12192000"/>
              <a:gd name="connsiteY182" fmla="*/ 1989467 h 2237474"/>
              <a:gd name="connsiteX183" fmla="*/ 2315525 w 12192000"/>
              <a:gd name="connsiteY183" fmla="*/ 1989708 h 2237474"/>
              <a:gd name="connsiteX184" fmla="*/ 2300792 w 12192000"/>
              <a:gd name="connsiteY184" fmla="*/ 1994290 h 2237474"/>
              <a:gd name="connsiteX185" fmla="*/ 2295469 w 12192000"/>
              <a:gd name="connsiteY185" fmla="*/ 1996659 h 2237474"/>
              <a:gd name="connsiteX186" fmla="*/ 2287219 w 12192000"/>
              <a:gd name="connsiteY186" fmla="*/ 1998750 h 2237474"/>
              <a:gd name="connsiteX187" fmla="*/ 2286948 w 12192000"/>
              <a:gd name="connsiteY187" fmla="*/ 1998596 h 2237474"/>
              <a:gd name="connsiteX188" fmla="*/ 2243069 w 12192000"/>
              <a:gd name="connsiteY188" fmla="*/ 2015111 h 2237474"/>
              <a:gd name="connsiteX189" fmla="*/ 2186609 w 12192000"/>
              <a:gd name="connsiteY189" fmla="*/ 2008263 h 2237474"/>
              <a:gd name="connsiteX190" fmla="*/ 2164831 w 12192000"/>
              <a:gd name="connsiteY190" fmla="*/ 2010143 h 2237474"/>
              <a:gd name="connsiteX191" fmla="*/ 2152836 w 12192000"/>
              <a:gd name="connsiteY191" fmla="*/ 2010048 h 2237474"/>
              <a:gd name="connsiteX192" fmla="*/ 2117102 w 12192000"/>
              <a:gd name="connsiteY192" fmla="*/ 2023004 h 2237474"/>
              <a:gd name="connsiteX193" fmla="*/ 2111935 w 12192000"/>
              <a:gd name="connsiteY193" fmla="*/ 2023163 h 2237474"/>
              <a:gd name="connsiteX194" fmla="*/ 2089991 w 12192000"/>
              <a:gd name="connsiteY194" fmla="*/ 2034193 h 2237474"/>
              <a:gd name="connsiteX195" fmla="*/ 2058061 w 12192000"/>
              <a:gd name="connsiteY195" fmla="*/ 2047942 h 2237474"/>
              <a:gd name="connsiteX196" fmla="*/ 2055737 w 12192000"/>
              <a:gd name="connsiteY196" fmla="*/ 2047704 h 2237474"/>
              <a:gd name="connsiteX197" fmla="*/ 2042244 w 12192000"/>
              <a:gd name="connsiteY197" fmla="*/ 2055560 h 2237474"/>
              <a:gd name="connsiteX198" fmla="*/ 1976224 w 12192000"/>
              <a:gd name="connsiteY198" fmla="*/ 2074257 h 2237474"/>
              <a:gd name="connsiteX199" fmla="*/ 1877728 w 12192000"/>
              <a:gd name="connsiteY199" fmla="*/ 2101004 h 2237474"/>
              <a:gd name="connsiteX200" fmla="*/ 1759056 w 12192000"/>
              <a:gd name="connsiteY200" fmla="*/ 2125608 h 2237474"/>
              <a:gd name="connsiteX201" fmla="*/ 1637948 w 12192000"/>
              <a:gd name="connsiteY201" fmla="*/ 2172597 h 2237474"/>
              <a:gd name="connsiteX202" fmla="*/ 1434549 w 12192000"/>
              <a:gd name="connsiteY202" fmla="*/ 2234522 h 2237474"/>
              <a:gd name="connsiteX203" fmla="*/ 1398481 w 12192000"/>
              <a:gd name="connsiteY203" fmla="*/ 2237074 h 2237474"/>
              <a:gd name="connsiteX204" fmla="*/ 1398407 w 12192000"/>
              <a:gd name="connsiteY204" fmla="*/ 2237095 h 2237474"/>
              <a:gd name="connsiteX205" fmla="*/ 1370962 w 12192000"/>
              <a:gd name="connsiteY205" fmla="*/ 2237474 h 2237474"/>
              <a:gd name="connsiteX206" fmla="*/ 1356367 w 12192000"/>
              <a:gd name="connsiteY206" fmla="*/ 2235089 h 2237474"/>
              <a:gd name="connsiteX207" fmla="*/ 1324828 w 12192000"/>
              <a:gd name="connsiteY207" fmla="*/ 2231968 h 2237474"/>
              <a:gd name="connsiteX208" fmla="*/ 1297744 w 12192000"/>
              <a:gd name="connsiteY208" fmla="*/ 2235849 h 2237474"/>
              <a:gd name="connsiteX209" fmla="*/ 1286236 w 12192000"/>
              <a:gd name="connsiteY209" fmla="*/ 2233135 h 2237474"/>
              <a:gd name="connsiteX210" fmla="*/ 1283504 w 12192000"/>
              <a:gd name="connsiteY210" fmla="*/ 2233797 h 2237474"/>
              <a:gd name="connsiteX211" fmla="*/ 1279765 w 12192000"/>
              <a:gd name="connsiteY211" fmla="*/ 2229639 h 2237474"/>
              <a:gd name="connsiteX212" fmla="*/ 1195347 w 12192000"/>
              <a:gd name="connsiteY212" fmla="*/ 2212354 h 2237474"/>
              <a:gd name="connsiteX213" fmla="*/ 970251 w 12192000"/>
              <a:gd name="connsiteY213" fmla="*/ 2221029 h 2237474"/>
              <a:gd name="connsiteX214" fmla="*/ 812914 w 12192000"/>
              <a:gd name="connsiteY214" fmla="*/ 2202752 h 2237474"/>
              <a:gd name="connsiteX215" fmla="*/ 800195 w 12192000"/>
              <a:gd name="connsiteY215" fmla="*/ 2209407 h 2237474"/>
              <a:gd name="connsiteX216" fmla="*/ 784978 w 12192000"/>
              <a:gd name="connsiteY216" fmla="*/ 2212360 h 2237474"/>
              <a:gd name="connsiteX217" fmla="*/ 681987 w 12192000"/>
              <a:gd name="connsiteY217" fmla="*/ 2216757 h 2237474"/>
              <a:gd name="connsiteX218" fmla="*/ 669923 w 12192000"/>
              <a:gd name="connsiteY218" fmla="*/ 2211682 h 2237474"/>
              <a:gd name="connsiteX219" fmla="*/ 648680 w 12192000"/>
              <a:gd name="connsiteY219" fmla="*/ 2206229 h 2237474"/>
              <a:gd name="connsiteX220" fmla="*/ 597225 w 12192000"/>
              <a:gd name="connsiteY220" fmla="*/ 2180999 h 2237474"/>
              <a:gd name="connsiteX221" fmla="*/ 558449 w 12192000"/>
              <a:gd name="connsiteY221" fmla="*/ 2182346 h 2237474"/>
              <a:gd name="connsiteX222" fmla="*/ 550517 w 12192000"/>
              <a:gd name="connsiteY222" fmla="*/ 2182060 h 2237474"/>
              <a:gd name="connsiteX223" fmla="*/ 550309 w 12192000"/>
              <a:gd name="connsiteY223" fmla="*/ 2181825 h 2237474"/>
              <a:gd name="connsiteX224" fmla="*/ 541836 w 12192000"/>
              <a:gd name="connsiteY224" fmla="*/ 2181063 h 2237474"/>
              <a:gd name="connsiteX225" fmla="*/ 536057 w 12192000"/>
              <a:gd name="connsiteY225" fmla="*/ 2181537 h 2237474"/>
              <a:gd name="connsiteX226" fmla="*/ 520671 w 12192000"/>
              <a:gd name="connsiteY226" fmla="*/ 2180980 h 2237474"/>
              <a:gd name="connsiteX227" fmla="*/ 515024 w 12192000"/>
              <a:gd name="connsiteY227" fmla="*/ 2179258 h 2237474"/>
              <a:gd name="connsiteX228" fmla="*/ 512278 w 12192000"/>
              <a:gd name="connsiteY228" fmla="*/ 2176369 h 2237474"/>
              <a:gd name="connsiteX229" fmla="*/ 480419 w 12192000"/>
              <a:gd name="connsiteY229" fmla="*/ 2167807 h 2237474"/>
              <a:gd name="connsiteX230" fmla="*/ 413835 w 12192000"/>
              <a:gd name="connsiteY230" fmla="*/ 2156783 h 2237474"/>
              <a:gd name="connsiteX231" fmla="*/ 376513 w 12192000"/>
              <a:gd name="connsiteY231" fmla="*/ 2154014 h 2237474"/>
              <a:gd name="connsiteX232" fmla="*/ 273386 w 12192000"/>
              <a:gd name="connsiteY232" fmla="*/ 2142551 h 2237474"/>
              <a:gd name="connsiteX233" fmla="*/ 169207 w 12192000"/>
              <a:gd name="connsiteY233" fmla="*/ 2128100 h 2237474"/>
              <a:gd name="connsiteX234" fmla="*/ 93149 w 12192000"/>
              <a:gd name="connsiteY234" fmla="*/ 2105324 h 2237474"/>
              <a:gd name="connsiteX235" fmla="*/ 88109 w 12192000"/>
              <a:gd name="connsiteY235" fmla="*/ 2106704 h 2237474"/>
              <a:gd name="connsiteX236" fmla="*/ 80022 w 12192000"/>
              <a:gd name="connsiteY236" fmla="*/ 2107254 h 2237474"/>
              <a:gd name="connsiteX237" fmla="*/ 79717 w 12192000"/>
              <a:gd name="connsiteY237" fmla="*/ 2107046 h 2237474"/>
              <a:gd name="connsiteX238" fmla="*/ 72352 w 12192000"/>
              <a:gd name="connsiteY238" fmla="*/ 2107991 h 2237474"/>
              <a:gd name="connsiteX239" fmla="*/ 37645 w 12192000"/>
              <a:gd name="connsiteY239" fmla="*/ 2115401 h 2237474"/>
              <a:gd name="connsiteX240" fmla="*/ 4572 w 12192000"/>
              <a:gd name="connsiteY240" fmla="*/ 2111091 h 2237474"/>
              <a:gd name="connsiteX241" fmla="*/ 0 w 12192000"/>
              <a:gd name="connsiteY241" fmla="*/ 2110468 h 2237474"/>
              <a:gd name="connsiteX242" fmla="*/ 0 w 12192000"/>
              <a:gd name="connsiteY2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306907 w 12192000"/>
              <a:gd name="connsiteY140" fmla="*/ 1841641 h 2237474"/>
              <a:gd name="connsiteX141" fmla="*/ 4290981 w 12192000"/>
              <a:gd name="connsiteY141" fmla="*/ 1839677 h 2237474"/>
              <a:gd name="connsiteX142" fmla="*/ 4285792 w 12192000"/>
              <a:gd name="connsiteY142" fmla="*/ 1836231 h 2237474"/>
              <a:gd name="connsiteX143" fmla="*/ 4238372 w 12192000"/>
              <a:gd name="connsiteY143" fmla="*/ 1851480 h 2237474"/>
              <a:gd name="connsiteX144" fmla="*/ 4232517 w 12192000"/>
              <a:gd name="connsiteY144" fmla="*/ 1852567 h 2237474"/>
              <a:gd name="connsiteX145" fmla="*/ 4191732 w 12192000"/>
              <a:gd name="connsiteY145" fmla="*/ 1857328 h 2237474"/>
              <a:gd name="connsiteX146" fmla="*/ 4065532 w 12192000"/>
              <a:gd name="connsiteY146" fmla="*/ 1855477 h 2237474"/>
              <a:gd name="connsiteX147" fmla="*/ 4028460 w 12192000"/>
              <a:gd name="connsiteY147" fmla="*/ 1855137 h 2237474"/>
              <a:gd name="connsiteX148" fmla="*/ 4002267 w 12192000"/>
              <a:gd name="connsiteY148" fmla="*/ 1852352 h 2237474"/>
              <a:gd name="connsiteX149" fmla="*/ 3931396 w 12192000"/>
              <a:gd name="connsiteY149" fmla="*/ 1858915 h 2237474"/>
              <a:gd name="connsiteX150" fmla="*/ 3812162 w 12192000"/>
              <a:gd name="connsiteY150" fmla="*/ 1875501 h 2237474"/>
              <a:gd name="connsiteX151" fmla="*/ 3767672 w 12192000"/>
              <a:gd name="connsiteY151" fmla="*/ 1874600 h 2237474"/>
              <a:gd name="connsiteX152" fmla="*/ 3764741 w 12192000"/>
              <a:gd name="connsiteY152" fmla="*/ 1869433 h 2237474"/>
              <a:gd name="connsiteX153" fmla="*/ 3751332 w 12192000"/>
              <a:gd name="connsiteY153" fmla="*/ 1869854 h 2237474"/>
              <a:gd name="connsiteX154" fmla="*/ 3748155 w 12192000"/>
              <a:gd name="connsiteY154" fmla="*/ 1868903 h 2237474"/>
              <a:gd name="connsiteX155" fmla="*/ 3729530 w 12192000"/>
              <a:gd name="connsiteY155" fmla="*/ 1864513 h 2237474"/>
              <a:gd name="connsiteX156" fmla="*/ 3680177 w 12192000"/>
              <a:gd name="connsiteY156" fmla="*/ 1881552 h 2237474"/>
              <a:gd name="connsiteX157" fmla="*/ 3567259 w 12192000"/>
              <a:gd name="connsiteY157" fmla="*/ 1893482 h 2237474"/>
              <a:gd name="connsiteX158" fmla="*/ 3405770 w 12192000"/>
              <a:gd name="connsiteY158" fmla="*/ 1904591 h 2237474"/>
              <a:gd name="connsiteX159" fmla="*/ 3280097 w 12192000"/>
              <a:gd name="connsiteY159" fmla="*/ 1919610 h 2237474"/>
              <a:gd name="connsiteX160" fmla="*/ 3123424 w 12192000"/>
              <a:gd name="connsiteY160" fmla="*/ 1952930 h 2237474"/>
              <a:gd name="connsiteX161" fmla="*/ 3009910 w 12192000"/>
              <a:gd name="connsiteY161" fmla="*/ 1957866 h 2237474"/>
              <a:gd name="connsiteX162" fmla="*/ 2995934 w 12192000"/>
              <a:gd name="connsiteY162" fmla="*/ 1967085 h 2237474"/>
              <a:gd name="connsiteX163" fmla="*/ 2980071 w 12192000"/>
              <a:gd name="connsiteY163" fmla="*/ 1972988 h 2237474"/>
              <a:gd name="connsiteX164" fmla="*/ 2978094 w 12192000"/>
              <a:gd name="connsiteY164" fmla="*/ 1972369 h 2237474"/>
              <a:gd name="connsiteX165" fmla="*/ 2942858 w 12192000"/>
              <a:gd name="connsiteY165" fmla="*/ 1981367 h 2237474"/>
              <a:gd name="connsiteX166" fmla="*/ 2875436 w 12192000"/>
              <a:gd name="connsiteY166" fmla="*/ 1996977 h 2237474"/>
              <a:gd name="connsiteX167" fmla="*/ 2874892 w 12192000"/>
              <a:gd name="connsiteY167" fmla="*/ 1996085 h 2237474"/>
              <a:gd name="connsiteX168" fmla="*/ 2864145 w 12192000"/>
              <a:gd name="connsiteY168" fmla="*/ 1994061 h 2237474"/>
              <a:gd name="connsiteX169" fmla="*/ 2843662 w 12192000"/>
              <a:gd name="connsiteY169" fmla="*/ 1992498 h 2237474"/>
              <a:gd name="connsiteX170" fmla="*/ 2796128 w 12192000"/>
              <a:gd name="connsiteY170" fmla="*/ 1976403 h 2237474"/>
              <a:gd name="connsiteX171" fmla="*/ 2756784 w 12192000"/>
              <a:gd name="connsiteY171" fmla="*/ 1985116 h 2237474"/>
              <a:gd name="connsiteX172" fmla="*/ 2748833 w 12192000"/>
              <a:gd name="connsiteY172" fmla="*/ 1986323 h 2237474"/>
              <a:gd name="connsiteX173" fmla="*/ 2748661 w 12192000"/>
              <a:gd name="connsiteY173" fmla="*/ 1986122 h 2237474"/>
              <a:gd name="connsiteX174" fmla="*/ 2740251 w 12192000"/>
              <a:gd name="connsiteY174" fmla="*/ 1986946 h 2237474"/>
              <a:gd name="connsiteX175" fmla="*/ 2718916 w 12192000"/>
              <a:gd name="connsiteY175" fmla="*/ 1990867 h 2237474"/>
              <a:gd name="connsiteX176" fmla="*/ 2713522 w 12192000"/>
              <a:gd name="connsiteY176" fmla="*/ 1990173 h 2237474"/>
              <a:gd name="connsiteX177" fmla="*/ 2680597 w 12192000"/>
              <a:gd name="connsiteY177" fmla="*/ 1984996 h 2237474"/>
              <a:gd name="connsiteX178" fmla="*/ 2578178 w 12192000"/>
              <a:gd name="connsiteY178" fmla="*/ 1990531 h 2237474"/>
              <a:gd name="connsiteX179" fmla="*/ 2476147 w 12192000"/>
              <a:gd name="connsiteY179" fmla="*/ 1998305 h 2237474"/>
              <a:gd name="connsiteX180" fmla="*/ 2373568 w 12192000"/>
              <a:gd name="connsiteY180" fmla="*/ 2003219 h 2237474"/>
              <a:gd name="connsiteX181" fmla="*/ 2321399 w 12192000"/>
              <a:gd name="connsiteY181" fmla="*/ 1989467 h 2237474"/>
              <a:gd name="connsiteX182" fmla="*/ 2315525 w 12192000"/>
              <a:gd name="connsiteY182" fmla="*/ 1989708 h 2237474"/>
              <a:gd name="connsiteX183" fmla="*/ 2300792 w 12192000"/>
              <a:gd name="connsiteY183" fmla="*/ 1994290 h 2237474"/>
              <a:gd name="connsiteX184" fmla="*/ 2295469 w 12192000"/>
              <a:gd name="connsiteY184" fmla="*/ 1996659 h 2237474"/>
              <a:gd name="connsiteX185" fmla="*/ 2287219 w 12192000"/>
              <a:gd name="connsiteY185" fmla="*/ 1998750 h 2237474"/>
              <a:gd name="connsiteX186" fmla="*/ 2286948 w 12192000"/>
              <a:gd name="connsiteY186" fmla="*/ 1998596 h 2237474"/>
              <a:gd name="connsiteX187" fmla="*/ 2243069 w 12192000"/>
              <a:gd name="connsiteY187" fmla="*/ 2015111 h 2237474"/>
              <a:gd name="connsiteX188" fmla="*/ 2186609 w 12192000"/>
              <a:gd name="connsiteY188" fmla="*/ 2008263 h 2237474"/>
              <a:gd name="connsiteX189" fmla="*/ 2164831 w 12192000"/>
              <a:gd name="connsiteY189" fmla="*/ 2010143 h 2237474"/>
              <a:gd name="connsiteX190" fmla="*/ 2152836 w 12192000"/>
              <a:gd name="connsiteY190" fmla="*/ 2010048 h 2237474"/>
              <a:gd name="connsiteX191" fmla="*/ 2117102 w 12192000"/>
              <a:gd name="connsiteY191" fmla="*/ 2023004 h 2237474"/>
              <a:gd name="connsiteX192" fmla="*/ 2111935 w 12192000"/>
              <a:gd name="connsiteY192" fmla="*/ 2023163 h 2237474"/>
              <a:gd name="connsiteX193" fmla="*/ 2089991 w 12192000"/>
              <a:gd name="connsiteY193" fmla="*/ 2034193 h 2237474"/>
              <a:gd name="connsiteX194" fmla="*/ 2058061 w 12192000"/>
              <a:gd name="connsiteY194" fmla="*/ 2047942 h 2237474"/>
              <a:gd name="connsiteX195" fmla="*/ 2055737 w 12192000"/>
              <a:gd name="connsiteY195" fmla="*/ 2047704 h 2237474"/>
              <a:gd name="connsiteX196" fmla="*/ 2042244 w 12192000"/>
              <a:gd name="connsiteY196" fmla="*/ 2055560 h 2237474"/>
              <a:gd name="connsiteX197" fmla="*/ 1976224 w 12192000"/>
              <a:gd name="connsiteY197" fmla="*/ 2074257 h 2237474"/>
              <a:gd name="connsiteX198" fmla="*/ 1877728 w 12192000"/>
              <a:gd name="connsiteY198" fmla="*/ 2101004 h 2237474"/>
              <a:gd name="connsiteX199" fmla="*/ 1759056 w 12192000"/>
              <a:gd name="connsiteY199" fmla="*/ 2125608 h 2237474"/>
              <a:gd name="connsiteX200" fmla="*/ 1637948 w 12192000"/>
              <a:gd name="connsiteY200" fmla="*/ 2172597 h 2237474"/>
              <a:gd name="connsiteX201" fmla="*/ 1434549 w 12192000"/>
              <a:gd name="connsiteY201" fmla="*/ 2234522 h 2237474"/>
              <a:gd name="connsiteX202" fmla="*/ 1398481 w 12192000"/>
              <a:gd name="connsiteY202" fmla="*/ 2237074 h 2237474"/>
              <a:gd name="connsiteX203" fmla="*/ 1398407 w 12192000"/>
              <a:gd name="connsiteY203" fmla="*/ 2237095 h 2237474"/>
              <a:gd name="connsiteX204" fmla="*/ 1370962 w 12192000"/>
              <a:gd name="connsiteY204" fmla="*/ 2237474 h 2237474"/>
              <a:gd name="connsiteX205" fmla="*/ 1356367 w 12192000"/>
              <a:gd name="connsiteY205" fmla="*/ 2235089 h 2237474"/>
              <a:gd name="connsiteX206" fmla="*/ 1324828 w 12192000"/>
              <a:gd name="connsiteY206" fmla="*/ 2231968 h 2237474"/>
              <a:gd name="connsiteX207" fmla="*/ 1297744 w 12192000"/>
              <a:gd name="connsiteY207" fmla="*/ 2235849 h 2237474"/>
              <a:gd name="connsiteX208" fmla="*/ 1286236 w 12192000"/>
              <a:gd name="connsiteY208" fmla="*/ 2233135 h 2237474"/>
              <a:gd name="connsiteX209" fmla="*/ 1283504 w 12192000"/>
              <a:gd name="connsiteY209" fmla="*/ 2233797 h 2237474"/>
              <a:gd name="connsiteX210" fmla="*/ 1279765 w 12192000"/>
              <a:gd name="connsiteY210" fmla="*/ 2229639 h 2237474"/>
              <a:gd name="connsiteX211" fmla="*/ 1195347 w 12192000"/>
              <a:gd name="connsiteY211" fmla="*/ 2212354 h 2237474"/>
              <a:gd name="connsiteX212" fmla="*/ 970251 w 12192000"/>
              <a:gd name="connsiteY212" fmla="*/ 2221029 h 2237474"/>
              <a:gd name="connsiteX213" fmla="*/ 812914 w 12192000"/>
              <a:gd name="connsiteY213" fmla="*/ 2202752 h 2237474"/>
              <a:gd name="connsiteX214" fmla="*/ 800195 w 12192000"/>
              <a:gd name="connsiteY214" fmla="*/ 2209407 h 2237474"/>
              <a:gd name="connsiteX215" fmla="*/ 784978 w 12192000"/>
              <a:gd name="connsiteY215" fmla="*/ 2212360 h 2237474"/>
              <a:gd name="connsiteX216" fmla="*/ 681987 w 12192000"/>
              <a:gd name="connsiteY216" fmla="*/ 2216757 h 2237474"/>
              <a:gd name="connsiteX217" fmla="*/ 669923 w 12192000"/>
              <a:gd name="connsiteY217" fmla="*/ 2211682 h 2237474"/>
              <a:gd name="connsiteX218" fmla="*/ 648680 w 12192000"/>
              <a:gd name="connsiteY218" fmla="*/ 2206229 h 2237474"/>
              <a:gd name="connsiteX219" fmla="*/ 597225 w 12192000"/>
              <a:gd name="connsiteY219" fmla="*/ 2180999 h 2237474"/>
              <a:gd name="connsiteX220" fmla="*/ 558449 w 12192000"/>
              <a:gd name="connsiteY220" fmla="*/ 2182346 h 2237474"/>
              <a:gd name="connsiteX221" fmla="*/ 550517 w 12192000"/>
              <a:gd name="connsiteY221" fmla="*/ 2182060 h 2237474"/>
              <a:gd name="connsiteX222" fmla="*/ 550309 w 12192000"/>
              <a:gd name="connsiteY222" fmla="*/ 2181825 h 2237474"/>
              <a:gd name="connsiteX223" fmla="*/ 541836 w 12192000"/>
              <a:gd name="connsiteY223" fmla="*/ 2181063 h 2237474"/>
              <a:gd name="connsiteX224" fmla="*/ 536057 w 12192000"/>
              <a:gd name="connsiteY224" fmla="*/ 2181537 h 2237474"/>
              <a:gd name="connsiteX225" fmla="*/ 520671 w 12192000"/>
              <a:gd name="connsiteY225" fmla="*/ 2180980 h 2237474"/>
              <a:gd name="connsiteX226" fmla="*/ 515024 w 12192000"/>
              <a:gd name="connsiteY226" fmla="*/ 2179258 h 2237474"/>
              <a:gd name="connsiteX227" fmla="*/ 512278 w 12192000"/>
              <a:gd name="connsiteY227" fmla="*/ 2176369 h 2237474"/>
              <a:gd name="connsiteX228" fmla="*/ 480419 w 12192000"/>
              <a:gd name="connsiteY228" fmla="*/ 2167807 h 2237474"/>
              <a:gd name="connsiteX229" fmla="*/ 413835 w 12192000"/>
              <a:gd name="connsiteY229" fmla="*/ 2156783 h 2237474"/>
              <a:gd name="connsiteX230" fmla="*/ 376513 w 12192000"/>
              <a:gd name="connsiteY230" fmla="*/ 2154014 h 2237474"/>
              <a:gd name="connsiteX231" fmla="*/ 273386 w 12192000"/>
              <a:gd name="connsiteY231" fmla="*/ 2142551 h 2237474"/>
              <a:gd name="connsiteX232" fmla="*/ 169207 w 12192000"/>
              <a:gd name="connsiteY232" fmla="*/ 2128100 h 2237474"/>
              <a:gd name="connsiteX233" fmla="*/ 93149 w 12192000"/>
              <a:gd name="connsiteY233" fmla="*/ 2105324 h 2237474"/>
              <a:gd name="connsiteX234" fmla="*/ 88109 w 12192000"/>
              <a:gd name="connsiteY234" fmla="*/ 2106704 h 2237474"/>
              <a:gd name="connsiteX235" fmla="*/ 80022 w 12192000"/>
              <a:gd name="connsiteY235" fmla="*/ 2107254 h 2237474"/>
              <a:gd name="connsiteX236" fmla="*/ 79717 w 12192000"/>
              <a:gd name="connsiteY236" fmla="*/ 2107046 h 2237474"/>
              <a:gd name="connsiteX237" fmla="*/ 72352 w 12192000"/>
              <a:gd name="connsiteY237" fmla="*/ 2107991 h 2237474"/>
              <a:gd name="connsiteX238" fmla="*/ 37645 w 12192000"/>
              <a:gd name="connsiteY238" fmla="*/ 2115401 h 2237474"/>
              <a:gd name="connsiteX239" fmla="*/ 4572 w 12192000"/>
              <a:gd name="connsiteY239" fmla="*/ 2111091 h 2237474"/>
              <a:gd name="connsiteX240" fmla="*/ 0 w 12192000"/>
              <a:gd name="connsiteY240" fmla="*/ 2110468 h 2237474"/>
              <a:gd name="connsiteX241" fmla="*/ 0 w 12192000"/>
              <a:gd name="connsiteY2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64741 w 12192000"/>
              <a:gd name="connsiteY151" fmla="*/ 1869433 h 2237474"/>
              <a:gd name="connsiteX152" fmla="*/ 3751332 w 12192000"/>
              <a:gd name="connsiteY152" fmla="*/ 1869854 h 2237474"/>
              <a:gd name="connsiteX153" fmla="*/ 3748155 w 12192000"/>
              <a:gd name="connsiteY153" fmla="*/ 1868903 h 2237474"/>
              <a:gd name="connsiteX154" fmla="*/ 3729530 w 12192000"/>
              <a:gd name="connsiteY154" fmla="*/ 1864513 h 2237474"/>
              <a:gd name="connsiteX155" fmla="*/ 3680177 w 12192000"/>
              <a:gd name="connsiteY155" fmla="*/ 1881552 h 2237474"/>
              <a:gd name="connsiteX156" fmla="*/ 3567259 w 12192000"/>
              <a:gd name="connsiteY156" fmla="*/ 1893482 h 2237474"/>
              <a:gd name="connsiteX157" fmla="*/ 3405770 w 12192000"/>
              <a:gd name="connsiteY157" fmla="*/ 1904591 h 2237474"/>
              <a:gd name="connsiteX158" fmla="*/ 3280097 w 12192000"/>
              <a:gd name="connsiteY158" fmla="*/ 1919610 h 2237474"/>
              <a:gd name="connsiteX159" fmla="*/ 3123424 w 12192000"/>
              <a:gd name="connsiteY159" fmla="*/ 1952930 h 2237474"/>
              <a:gd name="connsiteX160" fmla="*/ 3009910 w 12192000"/>
              <a:gd name="connsiteY160" fmla="*/ 1957866 h 2237474"/>
              <a:gd name="connsiteX161" fmla="*/ 2995934 w 12192000"/>
              <a:gd name="connsiteY161" fmla="*/ 1967085 h 2237474"/>
              <a:gd name="connsiteX162" fmla="*/ 2980071 w 12192000"/>
              <a:gd name="connsiteY162" fmla="*/ 1972988 h 2237474"/>
              <a:gd name="connsiteX163" fmla="*/ 2978094 w 12192000"/>
              <a:gd name="connsiteY163" fmla="*/ 1972369 h 2237474"/>
              <a:gd name="connsiteX164" fmla="*/ 2942858 w 12192000"/>
              <a:gd name="connsiteY164" fmla="*/ 1981367 h 2237474"/>
              <a:gd name="connsiteX165" fmla="*/ 2875436 w 12192000"/>
              <a:gd name="connsiteY165" fmla="*/ 1996977 h 2237474"/>
              <a:gd name="connsiteX166" fmla="*/ 2874892 w 12192000"/>
              <a:gd name="connsiteY166" fmla="*/ 1996085 h 2237474"/>
              <a:gd name="connsiteX167" fmla="*/ 2864145 w 12192000"/>
              <a:gd name="connsiteY167" fmla="*/ 1994061 h 2237474"/>
              <a:gd name="connsiteX168" fmla="*/ 2843662 w 12192000"/>
              <a:gd name="connsiteY168" fmla="*/ 1992498 h 2237474"/>
              <a:gd name="connsiteX169" fmla="*/ 2796128 w 12192000"/>
              <a:gd name="connsiteY169" fmla="*/ 1976403 h 2237474"/>
              <a:gd name="connsiteX170" fmla="*/ 2756784 w 12192000"/>
              <a:gd name="connsiteY170" fmla="*/ 1985116 h 2237474"/>
              <a:gd name="connsiteX171" fmla="*/ 2748833 w 12192000"/>
              <a:gd name="connsiteY171" fmla="*/ 1986323 h 2237474"/>
              <a:gd name="connsiteX172" fmla="*/ 2748661 w 12192000"/>
              <a:gd name="connsiteY172" fmla="*/ 1986122 h 2237474"/>
              <a:gd name="connsiteX173" fmla="*/ 2740251 w 12192000"/>
              <a:gd name="connsiteY173" fmla="*/ 1986946 h 2237474"/>
              <a:gd name="connsiteX174" fmla="*/ 2718916 w 12192000"/>
              <a:gd name="connsiteY174" fmla="*/ 1990867 h 2237474"/>
              <a:gd name="connsiteX175" fmla="*/ 2713522 w 12192000"/>
              <a:gd name="connsiteY175" fmla="*/ 1990173 h 2237474"/>
              <a:gd name="connsiteX176" fmla="*/ 2680597 w 12192000"/>
              <a:gd name="connsiteY176" fmla="*/ 1984996 h 2237474"/>
              <a:gd name="connsiteX177" fmla="*/ 2578178 w 12192000"/>
              <a:gd name="connsiteY177" fmla="*/ 1990531 h 2237474"/>
              <a:gd name="connsiteX178" fmla="*/ 2476147 w 12192000"/>
              <a:gd name="connsiteY178" fmla="*/ 1998305 h 2237474"/>
              <a:gd name="connsiteX179" fmla="*/ 2373568 w 12192000"/>
              <a:gd name="connsiteY179" fmla="*/ 2003219 h 2237474"/>
              <a:gd name="connsiteX180" fmla="*/ 2321399 w 12192000"/>
              <a:gd name="connsiteY180" fmla="*/ 1989467 h 2237474"/>
              <a:gd name="connsiteX181" fmla="*/ 2315525 w 12192000"/>
              <a:gd name="connsiteY181" fmla="*/ 1989708 h 2237474"/>
              <a:gd name="connsiteX182" fmla="*/ 2300792 w 12192000"/>
              <a:gd name="connsiteY182" fmla="*/ 1994290 h 2237474"/>
              <a:gd name="connsiteX183" fmla="*/ 2295469 w 12192000"/>
              <a:gd name="connsiteY183" fmla="*/ 1996659 h 2237474"/>
              <a:gd name="connsiteX184" fmla="*/ 2287219 w 12192000"/>
              <a:gd name="connsiteY184" fmla="*/ 1998750 h 2237474"/>
              <a:gd name="connsiteX185" fmla="*/ 2286948 w 12192000"/>
              <a:gd name="connsiteY185" fmla="*/ 1998596 h 2237474"/>
              <a:gd name="connsiteX186" fmla="*/ 2243069 w 12192000"/>
              <a:gd name="connsiteY186" fmla="*/ 2015111 h 2237474"/>
              <a:gd name="connsiteX187" fmla="*/ 2186609 w 12192000"/>
              <a:gd name="connsiteY187" fmla="*/ 2008263 h 2237474"/>
              <a:gd name="connsiteX188" fmla="*/ 2164831 w 12192000"/>
              <a:gd name="connsiteY188" fmla="*/ 2010143 h 2237474"/>
              <a:gd name="connsiteX189" fmla="*/ 2152836 w 12192000"/>
              <a:gd name="connsiteY189" fmla="*/ 2010048 h 2237474"/>
              <a:gd name="connsiteX190" fmla="*/ 2117102 w 12192000"/>
              <a:gd name="connsiteY190" fmla="*/ 2023004 h 2237474"/>
              <a:gd name="connsiteX191" fmla="*/ 2111935 w 12192000"/>
              <a:gd name="connsiteY191" fmla="*/ 2023163 h 2237474"/>
              <a:gd name="connsiteX192" fmla="*/ 2089991 w 12192000"/>
              <a:gd name="connsiteY192" fmla="*/ 2034193 h 2237474"/>
              <a:gd name="connsiteX193" fmla="*/ 2058061 w 12192000"/>
              <a:gd name="connsiteY193" fmla="*/ 2047942 h 2237474"/>
              <a:gd name="connsiteX194" fmla="*/ 2055737 w 12192000"/>
              <a:gd name="connsiteY194" fmla="*/ 2047704 h 2237474"/>
              <a:gd name="connsiteX195" fmla="*/ 2042244 w 12192000"/>
              <a:gd name="connsiteY195" fmla="*/ 2055560 h 2237474"/>
              <a:gd name="connsiteX196" fmla="*/ 1976224 w 12192000"/>
              <a:gd name="connsiteY196" fmla="*/ 2074257 h 2237474"/>
              <a:gd name="connsiteX197" fmla="*/ 1877728 w 12192000"/>
              <a:gd name="connsiteY197" fmla="*/ 2101004 h 2237474"/>
              <a:gd name="connsiteX198" fmla="*/ 1759056 w 12192000"/>
              <a:gd name="connsiteY198" fmla="*/ 2125608 h 2237474"/>
              <a:gd name="connsiteX199" fmla="*/ 1637948 w 12192000"/>
              <a:gd name="connsiteY199" fmla="*/ 2172597 h 2237474"/>
              <a:gd name="connsiteX200" fmla="*/ 1434549 w 12192000"/>
              <a:gd name="connsiteY200" fmla="*/ 2234522 h 2237474"/>
              <a:gd name="connsiteX201" fmla="*/ 1398481 w 12192000"/>
              <a:gd name="connsiteY201" fmla="*/ 2237074 h 2237474"/>
              <a:gd name="connsiteX202" fmla="*/ 1398407 w 12192000"/>
              <a:gd name="connsiteY202" fmla="*/ 2237095 h 2237474"/>
              <a:gd name="connsiteX203" fmla="*/ 1370962 w 12192000"/>
              <a:gd name="connsiteY203" fmla="*/ 2237474 h 2237474"/>
              <a:gd name="connsiteX204" fmla="*/ 1356367 w 12192000"/>
              <a:gd name="connsiteY204" fmla="*/ 2235089 h 2237474"/>
              <a:gd name="connsiteX205" fmla="*/ 1324828 w 12192000"/>
              <a:gd name="connsiteY205" fmla="*/ 2231968 h 2237474"/>
              <a:gd name="connsiteX206" fmla="*/ 1297744 w 12192000"/>
              <a:gd name="connsiteY206" fmla="*/ 2235849 h 2237474"/>
              <a:gd name="connsiteX207" fmla="*/ 1286236 w 12192000"/>
              <a:gd name="connsiteY207" fmla="*/ 2233135 h 2237474"/>
              <a:gd name="connsiteX208" fmla="*/ 1283504 w 12192000"/>
              <a:gd name="connsiteY208" fmla="*/ 2233797 h 2237474"/>
              <a:gd name="connsiteX209" fmla="*/ 1279765 w 12192000"/>
              <a:gd name="connsiteY209" fmla="*/ 2229639 h 2237474"/>
              <a:gd name="connsiteX210" fmla="*/ 1195347 w 12192000"/>
              <a:gd name="connsiteY210" fmla="*/ 2212354 h 2237474"/>
              <a:gd name="connsiteX211" fmla="*/ 970251 w 12192000"/>
              <a:gd name="connsiteY211" fmla="*/ 2221029 h 2237474"/>
              <a:gd name="connsiteX212" fmla="*/ 812914 w 12192000"/>
              <a:gd name="connsiteY212" fmla="*/ 2202752 h 2237474"/>
              <a:gd name="connsiteX213" fmla="*/ 800195 w 12192000"/>
              <a:gd name="connsiteY213" fmla="*/ 2209407 h 2237474"/>
              <a:gd name="connsiteX214" fmla="*/ 784978 w 12192000"/>
              <a:gd name="connsiteY214" fmla="*/ 2212360 h 2237474"/>
              <a:gd name="connsiteX215" fmla="*/ 681987 w 12192000"/>
              <a:gd name="connsiteY215" fmla="*/ 2216757 h 2237474"/>
              <a:gd name="connsiteX216" fmla="*/ 669923 w 12192000"/>
              <a:gd name="connsiteY216" fmla="*/ 2211682 h 2237474"/>
              <a:gd name="connsiteX217" fmla="*/ 648680 w 12192000"/>
              <a:gd name="connsiteY217" fmla="*/ 2206229 h 2237474"/>
              <a:gd name="connsiteX218" fmla="*/ 597225 w 12192000"/>
              <a:gd name="connsiteY218" fmla="*/ 2180999 h 2237474"/>
              <a:gd name="connsiteX219" fmla="*/ 558449 w 12192000"/>
              <a:gd name="connsiteY219" fmla="*/ 2182346 h 2237474"/>
              <a:gd name="connsiteX220" fmla="*/ 550517 w 12192000"/>
              <a:gd name="connsiteY220" fmla="*/ 2182060 h 2237474"/>
              <a:gd name="connsiteX221" fmla="*/ 550309 w 12192000"/>
              <a:gd name="connsiteY221" fmla="*/ 2181825 h 2237474"/>
              <a:gd name="connsiteX222" fmla="*/ 541836 w 12192000"/>
              <a:gd name="connsiteY222" fmla="*/ 2181063 h 2237474"/>
              <a:gd name="connsiteX223" fmla="*/ 536057 w 12192000"/>
              <a:gd name="connsiteY223" fmla="*/ 2181537 h 2237474"/>
              <a:gd name="connsiteX224" fmla="*/ 520671 w 12192000"/>
              <a:gd name="connsiteY224" fmla="*/ 2180980 h 2237474"/>
              <a:gd name="connsiteX225" fmla="*/ 515024 w 12192000"/>
              <a:gd name="connsiteY225" fmla="*/ 2179258 h 2237474"/>
              <a:gd name="connsiteX226" fmla="*/ 512278 w 12192000"/>
              <a:gd name="connsiteY226" fmla="*/ 2176369 h 2237474"/>
              <a:gd name="connsiteX227" fmla="*/ 480419 w 12192000"/>
              <a:gd name="connsiteY227" fmla="*/ 2167807 h 2237474"/>
              <a:gd name="connsiteX228" fmla="*/ 413835 w 12192000"/>
              <a:gd name="connsiteY228" fmla="*/ 2156783 h 2237474"/>
              <a:gd name="connsiteX229" fmla="*/ 376513 w 12192000"/>
              <a:gd name="connsiteY229" fmla="*/ 2154014 h 2237474"/>
              <a:gd name="connsiteX230" fmla="*/ 273386 w 12192000"/>
              <a:gd name="connsiteY230" fmla="*/ 2142551 h 2237474"/>
              <a:gd name="connsiteX231" fmla="*/ 169207 w 12192000"/>
              <a:gd name="connsiteY231" fmla="*/ 2128100 h 2237474"/>
              <a:gd name="connsiteX232" fmla="*/ 93149 w 12192000"/>
              <a:gd name="connsiteY232" fmla="*/ 2105324 h 2237474"/>
              <a:gd name="connsiteX233" fmla="*/ 88109 w 12192000"/>
              <a:gd name="connsiteY233" fmla="*/ 2106704 h 2237474"/>
              <a:gd name="connsiteX234" fmla="*/ 80022 w 12192000"/>
              <a:gd name="connsiteY234" fmla="*/ 2107254 h 2237474"/>
              <a:gd name="connsiteX235" fmla="*/ 79717 w 12192000"/>
              <a:gd name="connsiteY235" fmla="*/ 2107046 h 2237474"/>
              <a:gd name="connsiteX236" fmla="*/ 72352 w 12192000"/>
              <a:gd name="connsiteY236" fmla="*/ 2107991 h 2237474"/>
              <a:gd name="connsiteX237" fmla="*/ 37645 w 12192000"/>
              <a:gd name="connsiteY237" fmla="*/ 2115401 h 2237474"/>
              <a:gd name="connsiteX238" fmla="*/ 4572 w 12192000"/>
              <a:gd name="connsiteY238" fmla="*/ 2111091 h 2237474"/>
              <a:gd name="connsiteX239" fmla="*/ 0 w 12192000"/>
              <a:gd name="connsiteY239" fmla="*/ 2110468 h 2237474"/>
              <a:gd name="connsiteX240" fmla="*/ 0 w 12192000"/>
              <a:gd name="connsiteY2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48155 w 12192000"/>
              <a:gd name="connsiteY152" fmla="*/ 1868903 h 2237474"/>
              <a:gd name="connsiteX153" fmla="*/ 3729530 w 12192000"/>
              <a:gd name="connsiteY153" fmla="*/ 1864513 h 2237474"/>
              <a:gd name="connsiteX154" fmla="*/ 3680177 w 12192000"/>
              <a:gd name="connsiteY154" fmla="*/ 1881552 h 2237474"/>
              <a:gd name="connsiteX155" fmla="*/ 3567259 w 12192000"/>
              <a:gd name="connsiteY155" fmla="*/ 1893482 h 2237474"/>
              <a:gd name="connsiteX156" fmla="*/ 3405770 w 12192000"/>
              <a:gd name="connsiteY156" fmla="*/ 1904591 h 2237474"/>
              <a:gd name="connsiteX157" fmla="*/ 3280097 w 12192000"/>
              <a:gd name="connsiteY157" fmla="*/ 1919610 h 2237474"/>
              <a:gd name="connsiteX158" fmla="*/ 3123424 w 12192000"/>
              <a:gd name="connsiteY158" fmla="*/ 1952930 h 2237474"/>
              <a:gd name="connsiteX159" fmla="*/ 3009910 w 12192000"/>
              <a:gd name="connsiteY159" fmla="*/ 1957866 h 2237474"/>
              <a:gd name="connsiteX160" fmla="*/ 2995934 w 12192000"/>
              <a:gd name="connsiteY160" fmla="*/ 1967085 h 2237474"/>
              <a:gd name="connsiteX161" fmla="*/ 2980071 w 12192000"/>
              <a:gd name="connsiteY161" fmla="*/ 1972988 h 2237474"/>
              <a:gd name="connsiteX162" fmla="*/ 2978094 w 12192000"/>
              <a:gd name="connsiteY162" fmla="*/ 1972369 h 2237474"/>
              <a:gd name="connsiteX163" fmla="*/ 2942858 w 12192000"/>
              <a:gd name="connsiteY163" fmla="*/ 1981367 h 2237474"/>
              <a:gd name="connsiteX164" fmla="*/ 2875436 w 12192000"/>
              <a:gd name="connsiteY164" fmla="*/ 1996977 h 2237474"/>
              <a:gd name="connsiteX165" fmla="*/ 2874892 w 12192000"/>
              <a:gd name="connsiteY165" fmla="*/ 1996085 h 2237474"/>
              <a:gd name="connsiteX166" fmla="*/ 2864145 w 12192000"/>
              <a:gd name="connsiteY166" fmla="*/ 1994061 h 2237474"/>
              <a:gd name="connsiteX167" fmla="*/ 2843662 w 12192000"/>
              <a:gd name="connsiteY167" fmla="*/ 1992498 h 2237474"/>
              <a:gd name="connsiteX168" fmla="*/ 2796128 w 12192000"/>
              <a:gd name="connsiteY168" fmla="*/ 1976403 h 2237474"/>
              <a:gd name="connsiteX169" fmla="*/ 2756784 w 12192000"/>
              <a:gd name="connsiteY169" fmla="*/ 1985116 h 2237474"/>
              <a:gd name="connsiteX170" fmla="*/ 2748833 w 12192000"/>
              <a:gd name="connsiteY170" fmla="*/ 1986323 h 2237474"/>
              <a:gd name="connsiteX171" fmla="*/ 2748661 w 12192000"/>
              <a:gd name="connsiteY171" fmla="*/ 1986122 h 2237474"/>
              <a:gd name="connsiteX172" fmla="*/ 2740251 w 12192000"/>
              <a:gd name="connsiteY172" fmla="*/ 1986946 h 2237474"/>
              <a:gd name="connsiteX173" fmla="*/ 2718916 w 12192000"/>
              <a:gd name="connsiteY173" fmla="*/ 1990867 h 2237474"/>
              <a:gd name="connsiteX174" fmla="*/ 2713522 w 12192000"/>
              <a:gd name="connsiteY174" fmla="*/ 1990173 h 2237474"/>
              <a:gd name="connsiteX175" fmla="*/ 2680597 w 12192000"/>
              <a:gd name="connsiteY175" fmla="*/ 1984996 h 2237474"/>
              <a:gd name="connsiteX176" fmla="*/ 2578178 w 12192000"/>
              <a:gd name="connsiteY176" fmla="*/ 1990531 h 2237474"/>
              <a:gd name="connsiteX177" fmla="*/ 2476147 w 12192000"/>
              <a:gd name="connsiteY177" fmla="*/ 1998305 h 2237474"/>
              <a:gd name="connsiteX178" fmla="*/ 2373568 w 12192000"/>
              <a:gd name="connsiteY178" fmla="*/ 2003219 h 2237474"/>
              <a:gd name="connsiteX179" fmla="*/ 2321399 w 12192000"/>
              <a:gd name="connsiteY179" fmla="*/ 1989467 h 2237474"/>
              <a:gd name="connsiteX180" fmla="*/ 2315525 w 12192000"/>
              <a:gd name="connsiteY180" fmla="*/ 1989708 h 2237474"/>
              <a:gd name="connsiteX181" fmla="*/ 2300792 w 12192000"/>
              <a:gd name="connsiteY181" fmla="*/ 1994290 h 2237474"/>
              <a:gd name="connsiteX182" fmla="*/ 2295469 w 12192000"/>
              <a:gd name="connsiteY182" fmla="*/ 1996659 h 2237474"/>
              <a:gd name="connsiteX183" fmla="*/ 2287219 w 12192000"/>
              <a:gd name="connsiteY183" fmla="*/ 1998750 h 2237474"/>
              <a:gd name="connsiteX184" fmla="*/ 2286948 w 12192000"/>
              <a:gd name="connsiteY184" fmla="*/ 1998596 h 2237474"/>
              <a:gd name="connsiteX185" fmla="*/ 2243069 w 12192000"/>
              <a:gd name="connsiteY185" fmla="*/ 2015111 h 2237474"/>
              <a:gd name="connsiteX186" fmla="*/ 2186609 w 12192000"/>
              <a:gd name="connsiteY186" fmla="*/ 2008263 h 2237474"/>
              <a:gd name="connsiteX187" fmla="*/ 2164831 w 12192000"/>
              <a:gd name="connsiteY187" fmla="*/ 2010143 h 2237474"/>
              <a:gd name="connsiteX188" fmla="*/ 2152836 w 12192000"/>
              <a:gd name="connsiteY188" fmla="*/ 2010048 h 2237474"/>
              <a:gd name="connsiteX189" fmla="*/ 2117102 w 12192000"/>
              <a:gd name="connsiteY189" fmla="*/ 2023004 h 2237474"/>
              <a:gd name="connsiteX190" fmla="*/ 2111935 w 12192000"/>
              <a:gd name="connsiteY190" fmla="*/ 2023163 h 2237474"/>
              <a:gd name="connsiteX191" fmla="*/ 2089991 w 12192000"/>
              <a:gd name="connsiteY191" fmla="*/ 2034193 h 2237474"/>
              <a:gd name="connsiteX192" fmla="*/ 2058061 w 12192000"/>
              <a:gd name="connsiteY192" fmla="*/ 2047942 h 2237474"/>
              <a:gd name="connsiteX193" fmla="*/ 2055737 w 12192000"/>
              <a:gd name="connsiteY193" fmla="*/ 2047704 h 2237474"/>
              <a:gd name="connsiteX194" fmla="*/ 2042244 w 12192000"/>
              <a:gd name="connsiteY194" fmla="*/ 2055560 h 2237474"/>
              <a:gd name="connsiteX195" fmla="*/ 1976224 w 12192000"/>
              <a:gd name="connsiteY195" fmla="*/ 2074257 h 2237474"/>
              <a:gd name="connsiteX196" fmla="*/ 1877728 w 12192000"/>
              <a:gd name="connsiteY196" fmla="*/ 2101004 h 2237474"/>
              <a:gd name="connsiteX197" fmla="*/ 1759056 w 12192000"/>
              <a:gd name="connsiteY197" fmla="*/ 2125608 h 2237474"/>
              <a:gd name="connsiteX198" fmla="*/ 1637948 w 12192000"/>
              <a:gd name="connsiteY198" fmla="*/ 2172597 h 2237474"/>
              <a:gd name="connsiteX199" fmla="*/ 1434549 w 12192000"/>
              <a:gd name="connsiteY199" fmla="*/ 2234522 h 2237474"/>
              <a:gd name="connsiteX200" fmla="*/ 1398481 w 12192000"/>
              <a:gd name="connsiteY200" fmla="*/ 2237074 h 2237474"/>
              <a:gd name="connsiteX201" fmla="*/ 1398407 w 12192000"/>
              <a:gd name="connsiteY201" fmla="*/ 2237095 h 2237474"/>
              <a:gd name="connsiteX202" fmla="*/ 1370962 w 12192000"/>
              <a:gd name="connsiteY202" fmla="*/ 2237474 h 2237474"/>
              <a:gd name="connsiteX203" fmla="*/ 1356367 w 12192000"/>
              <a:gd name="connsiteY203" fmla="*/ 2235089 h 2237474"/>
              <a:gd name="connsiteX204" fmla="*/ 1324828 w 12192000"/>
              <a:gd name="connsiteY204" fmla="*/ 2231968 h 2237474"/>
              <a:gd name="connsiteX205" fmla="*/ 1297744 w 12192000"/>
              <a:gd name="connsiteY205" fmla="*/ 2235849 h 2237474"/>
              <a:gd name="connsiteX206" fmla="*/ 1286236 w 12192000"/>
              <a:gd name="connsiteY206" fmla="*/ 2233135 h 2237474"/>
              <a:gd name="connsiteX207" fmla="*/ 1283504 w 12192000"/>
              <a:gd name="connsiteY207" fmla="*/ 2233797 h 2237474"/>
              <a:gd name="connsiteX208" fmla="*/ 1279765 w 12192000"/>
              <a:gd name="connsiteY208" fmla="*/ 2229639 h 2237474"/>
              <a:gd name="connsiteX209" fmla="*/ 1195347 w 12192000"/>
              <a:gd name="connsiteY209" fmla="*/ 2212354 h 2237474"/>
              <a:gd name="connsiteX210" fmla="*/ 970251 w 12192000"/>
              <a:gd name="connsiteY210" fmla="*/ 2221029 h 2237474"/>
              <a:gd name="connsiteX211" fmla="*/ 812914 w 12192000"/>
              <a:gd name="connsiteY211" fmla="*/ 2202752 h 2237474"/>
              <a:gd name="connsiteX212" fmla="*/ 800195 w 12192000"/>
              <a:gd name="connsiteY212" fmla="*/ 2209407 h 2237474"/>
              <a:gd name="connsiteX213" fmla="*/ 784978 w 12192000"/>
              <a:gd name="connsiteY213" fmla="*/ 2212360 h 2237474"/>
              <a:gd name="connsiteX214" fmla="*/ 681987 w 12192000"/>
              <a:gd name="connsiteY214" fmla="*/ 2216757 h 2237474"/>
              <a:gd name="connsiteX215" fmla="*/ 669923 w 12192000"/>
              <a:gd name="connsiteY215" fmla="*/ 2211682 h 2237474"/>
              <a:gd name="connsiteX216" fmla="*/ 648680 w 12192000"/>
              <a:gd name="connsiteY216" fmla="*/ 2206229 h 2237474"/>
              <a:gd name="connsiteX217" fmla="*/ 597225 w 12192000"/>
              <a:gd name="connsiteY217" fmla="*/ 2180999 h 2237474"/>
              <a:gd name="connsiteX218" fmla="*/ 558449 w 12192000"/>
              <a:gd name="connsiteY218" fmla="*/ 2182346 h 2237474"/>
              <a:gd name="connsiteX219" fmla="*/ 550517 w 12192000"/>
              <a:gd name="connsiteY219" fmla="*/ 2182060 h 2237474"/>
              <a:gd name="connsiteX220" fmla="*/ 550309 w 12192000"/>
              <a:gd name="connsiteY220" fmla="*/ 2181825 h 2237474"/>
              <a:gd name="connsiteX221" fmla="*/ 541836 w 12192000"/>
              <a:gd name="connsiteY221" fmla="*/ 2181063 h 2237474"/>
              <a:gd name="connsiteX222" fmla="*/ 536057 w 12192000"/>
              <a:gd name="connsiteY222" fmla="*/ 2181537 h 2237474"/>
              <a:gd name="connsiteX223" fmla="*/ 520671 w 12192000"/>
              <a:gd name="connsiteY223" fmla="*/ 2180980 h 2237474"/>
              <a:gd name="connsiteX224" fmla="*/ 515024 w 12192000"/>
              <a:gd name="connsiteY224" fmla="*/ 2179258 h 2237474"/>
              <a:gd name="connsiteX225" fmla="*/ 512278 w 12192000"/>
              <a:gd name="connsiteY225" fmla="*/ 2176369 h 2237474"/>
              <a:gd name="connsiteX226" fmla="*/ 480419 w 12192000"/>
              <a:gd name="connsiteY226" fmla="*/ 2167807 h 2237474"/>
              <a:gd name="connsiteX227" fmla="*/ 413835 w 12192000"/>
              <a:gd name="connsiteY227" fmla="*/ 2156783 h 2237474"/>
              <a:gd name="connsiteX228" fmla="*/ 376513 w 12192000"/>
              <a:gd name="connsiteY228" fmla="*/ 2154014 h 2237474"/>
              <a:gd name="connsiteX229" fmla="*/ 273386 w 12192000"/>
              <a:gd name="connsiteY229" fmla="*/ 2142551 h 2237474"/>
              <a:gd name="connsiteX230" fmla="*/ 169207 w 12192000"/>
              <a:gd name="connsiteY230" fmla="*/ 2128100 h 2237474"/>
              <a:gd name="connsiteX231" fmla="*/ 93149 w 12192000"/>
              <a:gd name="connsiteY231" fmla="*/ 2105324 h 2237474"/>
              <a:gd name="connsiteX232" fmla="*/ 88109 w 12192000"/>
              <a:gd name="connsiteY232" fmla="*/ 2106704 h 2237474"/>
              <a:gd name="connsiteX233" fmla="*/ 80022 w 12192000"/>
              <a:gd name="connsiteY233" fmla="*/ 2107254 h 2237474"/>
              <a:gd name="connsiteX234" fmla="*/ 79717 w 12192000"/>
              <a:gd name="connsiteY234" fmla="*/ 2107046 h 2237474"/>
              <a:gd name="connsiteX235" fmla="*/ 72352 w 12192000"/>
              <a:gd name="connsiteY235" fmla="*/ 2107991 h 2237474"/>
              <a:gd name="connsiteX236" fmla="*/ 37645 w 12192000"/>
              <a:gd name="connsiteY236" fmla="*/ 2115401 h 2237474"/>
              <a:gd name="connsiteX237" fmla="*/ 4572 w 12192000"/>
              <a:gd name="connsiteY237" fmla="*/ 2111091 h 2237474"/>
              <a:gd name="connsiteX238" fmla="*/ 0 w 12192000"/>
              <a:gd name="connsiteY238" fmla="*/ 2110468 h 2237474"/>
              <a:gd name="connsiteX239" fmla="*/ 0 w 12192000"/>
              <a:gd name="connsiteY2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29530 w 12192000"/>
              <a:gd name="connsiteY152" fmla="*/ 1864513 h 2237474"/>
              <a:gd name="connsiteX153" fmla="*/ 3680177 w 12192000"/>
              <a:gd name="connsiteY153" fmla="*/ 1881552 h 2237474"/>
              <a:gd name="connsiteX154" fmla="*/ 3567259 w 12192000"/>
              <a:gd name="connsiteY154" fmla="*/ 1893482 h 2237474"/>
              <a:gd name="connsiteX155" fmla="*/ 3405770 w 12192000"/>
              <a:gd name="connsiteY155" fmla="*/ 1904591 h 2237474"/>
              <a:gd name="connsiteX156" fmla="*/ 3280097 w 12192000"/>
              <a:gd name="connsiteY156" fmla="*/ 1919610 h 2237474"/>
              <a:gd name="connsiteX157" fmla="*/ 3123424 w 12192000"/>
              <a:gd name="connsiteY157" fmla="*/ 1952930 h 2237474"/>
              <a:gd name="connsiteX158" fmla="*/ 3009910 w 12192000"/>
              <a:gd name="connsiteY158" fmla="*/ 1957866 h 2237474"/>
              <a:gd name="connsiteX159" fmla="*/ 2995934 w 12192000"/>
              <a:gd name="connsiteY159" fmla="*/ 1967085 h 2237474"/>
              <a:gd name="connsiteX160" fmla="*/ 2980071 w 12192000"/>
              <a:gd name="connsiteY160" fmla="*/ 1972988 h 2237474"/>
              <a:gd name="connsiteX161" fmla="*/ 2978094 w 12192000"/>
              <a:gd name="connsiteY161" fmla="*/ 1972369 h 2237474"/>
              <a:gd name="connsiteX162" fmla="*/ 2942858 w 12192000"/>
              <a:gd name="connsiteY162" fmla="*/ 1981367 h 2237474"/>
              <a:gd name="connsiteX163" fmla="*/ 2875436 w 12192000"/>
              <a:gd name="connsiteY163" fmla="*/ 1996977 h 2237474"/>
              <a:gd name="connsiteX164" fmla="*/ 2874892 w 12192000"/>
              <a:gd name="connsiteY164" fmla="*/ 1996085 h 2237474"/>
              <a:gd name="connsiteX165" fmla="*/ 2864145 w 12192000"/>
              <a:gd name="connsiteY165" fmla="*/ 1994061 h 2237474"/>
              <a:gd name="connsiteX166" fmla="*/ 2843662 w 12192000"/>
              <a:gd name="connsiteY166" fmla="*/ 1992498 h 2237474"/>
              <a:gd name="connsiteX167" fmla="*/ 2796128 w 12192000"/>
              <a:gd name="connsiteY167" fmla="*/ 1976403 h 2237474"/>
              <a:gd name="connsiteX168" fmla="*/ 2756784 w 12192000"/>
              <a:gd name="connsiteY168" fmla="*/ 1985116 h 2237474"/>
              <a:gd name="connsiteX169" fmla="*/ 2748833 w 12192000"/>
              <a:gd name="connsiteY169" fmla="*/ 1986323 h 2237474"/>
              <a:gd name="connsiteX170" fmla="*/ 2748661 w 12192000"/>
              <a:gd name="connsiteY170" fmla="*/ 1986122 h 2237474"/>
              <a:gd name="connsiteX171" fmla="*/ 2740251 w 12192000"/>
              <a:gd name="connsiteY171" fmla="*/ 1986946 h 2237474"/>
              <a:gd name="connsiteX172" fmla="*/ 2718916 w 12192000"/>
              <a:gd name="connsiteY172" fmla="*/ 1990867 h 2237474"/>
              <a:gd name="connsiteX173" fmla="*/ 2713522 w 12192000"/>
              <a:gd name="connsiteY173" fmla="*/ 1990173 h 2237474"/>
              <a:gd name="connsiteX174" fmla="*/ 2680597 w 12192000"/>
              <a:gd name="connsiteY174" fmla="*/ 1984996 h 2237474"/>
              <a:gd name="connsiteX175" fmla="*/ 2578178 w 12192000"/>
              <a:gd name="connsiteY175" fmla="*/ 1990531 h 2237474"/>
              <a:gd name="connsiteX176" fmla="*/ 2476147 w 12192000"/>
              <a:gd name="connsiteY176" fmla="*/ 1998305 h 2237474"/>
              <a:gd name="connsiteX177" fmla="*/ 2373568 w 12192000"/>
              <a:gd name="connsiteY177" fmla="*/ 2003219 h 2237474"/>
              <a:gd name="connsiteX178" fmla="*/ 2321399 w 12192000"/>
              <a:gd name="connsiteY178" fmla="*/ 1989467 h 2237474"/>
              <a:gd name="connsiteX179" fmla="*/ 2315525 w 12192000"/>
              <a:gd name="connsiteY179" fmla="*/ 1989708 h 2237474"/>
              <a:gd name="connsiteX180" fmla="*/ 2300792 w 12192000"/>
              <a:gd name="connsiteY180" fmla="*/ 1994290 h 2237474"/>
              <a:gd name="connsiteX181" fmla="*/ 2295469 w 12192000"/>
              <a:gd name="connsiteY181" fmla="*/ 1996659 h 2237474"/>
              <a:gd name="connsiteX182" fmla="*/ 2287219 w 12192000"/>
              <a:gd name="connsiteY182" fmla="*/ 1998750 h 2237474"/>
              <a:gd name="connsiteX183" fmla="*/ 2286948 w 12192000"/>
              <a:gd name="connsiteY183" fmla="*/ 1998596 h 2237474"/>
              <a:gd name="connsiteX184" fmla="*/ 2243069 w 12192000"/>
              <a:gd name="connsiteY184" fmla="*/ 2015111 h 2237474"/>
              <a:gd name="connsiteX185" fmla="*/ 2186609 w 12192000"/>
              <a:gd name="connsiteY185" fmla="*/ 2008263 h 2237474"/>
              <a:gd name="connsiteX186" fmla="*/ 2164831 w 12192000"/>
              <a:gd name="connsiteY186" fmla="*/ 2010143 h 2237474"/>
              <a:gd name="connsiteX187" fmla="*/ 2152836 w 12192000"/>
              <a:gd name="connsiteY187" fmla="*/ 2010048 h 2237474"/>
              <a:gd name="connsiteX188" fmla="*/ 2117102 w 12192000"/>
              <a:gd name="connsiteY188" fmla="*/ 2023004 h 2237474"/>
              <a:gd name="connsiteX189" fmla="*/ 2111935 w 12192000"/>
              <a:gd name="connsiteY189" fmla="*/ 2023163 h 2237474"/>
              <a:gd name="connsiteX190" fmla="*/ 2089991 w 12192000"/>
              <a:gd name="connsiteY190" fmla="*/ 2034193 h 2237474"/>
              <a:gd name="connsiteX191" fmla="*/ 2058061 w 12192000"/>
              <a:gd name="connsiteY191" fmla="*/ 2047942 h 2237474"/>
              <a:gd name="connsiteX192" fmla="*/ 2055737 w 12192000"/>
              <a:gd name="connsiteY192" fmla="*/ 2047704 h 2237474"/>
              <a:gd name="connsiteX193" fmla="*/ 2042244 w 12192000"/>
              <a:gd name="connsiteY193" fmla="*/ 2055560 h 2237474"/>
              <a:gd name="connsiteX194" fmla="*/ 1976224 w 12192000"/>
              <a:gd name="connsiteY194" fmla="*/ 2074257 h 2237474"/>
              <a:gd name="connsiteX195" fmla="*/ 1877728 w 12192000"/>
              <a:gd name="connsiteY195" fmla="*/ 2101004 h 2237474"/>
              <a:gd name="connsiteX196" fmla="*/ 1759056 w 12192000"/>
              <a:gd name="connsiteY196" fmla="*/ 2125608 h 2237474"/>
              <a:gd name="connsiteX197" fmla="*/ 1637948 w 12192000"/>
              <a:gd name="connsiteY197" fmla="*/ 2172597 h 2237474"/>
              <a:gd name="connsiteX198" fmla="*/ 1434549 w 12192000"/>
              <a:gd name="connsiteY198" fmla="*/ 2234522 h 2237474"/>
              <a:gd name="connsiteX199" fmla="*/ 1398481 w 12192000"/>
              <a:gd name="connsiteY199" fmla="*/ 2237074 h 2237474"/>
              <a:gd name="connsiteX200" fmla="*/ 1398407 w 12192000"/>
              <a:gd name="connsiteY200" fmla="*/ 2237095 h 2237474"/>
              <a:gd name="connsiteX201" fmla="*/ 1370962 w 12192000"/>
              <a:gd name="connsiteY201" fmla="*/ 2237474 h 2237474"/>
              <a:gd name="connsiteX202" fmla="*/ 1356367 w 12192000"/>
              <a:gd name="connsiteY202" fmla="*/ 2235089 h 2237474"/>
              <a:gd name="connsiteX203" fmla="*/ 1324828 w 12192000"/>
              <a:gd name="connsiteY203" fmla="*/ 2231968 h 2237474"/>
              <a:gd name="connsiteX204" fmla="*/ 1297744 w 12192000"/>
              <a:gd name="connsiteY204" fmla="*/ 2235849 h 2237474"/>
              <a:gd name="connsiteX205" fmla="*/ 1286236 w 12192000"/>
              <a:gd name="connsiteY205" fmla="*/ 2233135 h 2237474"/>
              <a:gd name="connsiteX206" fmla="*/ 1283504 w 12192000"/>
              <a:gd name="connsiteY206" fmla="*/ 2233797 h 2237474"/>
              <a:gd name="connsiteX207" fmla="*/ 1279765 w 12192000"/>
              <a:gd name="connsiteY207" fmla="*/ 2229639 h 2237474"/>
              <a:gd name="connsiteX208" fmla="*/ 1195347 w 12192000"/>
              <a:gd name="connsiteY208" fmla="*/ 2212354 h 2237474"/>
              <a:gd name="connsiteX209" fmla="*/ 970251 w 12192000"/>
              <a:gd name="connsiteY209" fmla="*/ 2221029 h 2237474"/>
              <a:gd name="connsiteX210" fmla="*/ 812914 w 12192000"/>
              <a:gd name="connsiteY210" fmla="*/ 2202752 h 2237474"/>
              <a:gd name="connsiteX211" fmla="*/ 800195 w 12192000"/>
              <a:gd name="connsiteY211" fmla="*/ 2209407 h 2237474"/>
              <a:gd name="connsiteX212" fmla="*/ 784978 w 12192000"/>
              <a:gd name="connsiteY212" fmla="*/ 2212360 h 2237474"/>
              <a:gd name="connsiteX213" fmla="*/ 681987 w 12192000"/>
              <a:gd name="connsiteY213" fmla="*/ 2216757 h 2237474"/>
              <a:gd name="connsiteX214" fmla="*/ 669923 w 12192000"/>
              <a:gd name="connsiteY214" fmla="*/ 2211682 h 2237474"/>
              <a:gd name="connsiteX215" fmla="*/ 648680 w 12192000"/>
              <a:gd name="connsiteY215" fmla="*/ 2206229 h 2237474"/>
              <a:gd name="connsiteX216" fmla="*/ 597225 w 12192000"/>
              <a:gd name="connsiteY216" fmla="*/ 2180999 h 2237474"/>
              <a:gd name="connsiteX217" fmla="*/ 558449 w 12192000"/>
              <a:gd name="connsiteY217" fmla="*/ 2182346 h 2237474"/>
              <a:gd name="connsiteX218" fmla="*/ 550517 w 12192000"/>
              <a:gd name="connsiteY218" fmla="*/ 2182060 h 2237474"/>
              <a:gd name="connsiteX219" fmla="*/ 550309 w 12192000"/>
              <a:gd name="connsiteY219" fmla="*/ 2181825 h 2237474"/>
              <a:gd name="connsiteX220" fmla="*/ 541836 w 12192000"/>
              <a:gd name="connsiteY220" fmla="*/ 2181063 h 2237474"/>
              <a:gd name="connsiteX221" fmla="*/ 536057 w 12192000"/>
              <a:gd name="connsiteY221" fmla="*/ 2181537 h 2237474"/>
              <a:gd name="connsiteX222" fmla="*/ 520671 w 12192000"/>
              <a:gd name="connsiteY222" fmla="*/ 2180980 h 2237474"/>
              <a:gd name="connsiteX223" fmla="*/ 515024 w 12192000"/>
              <a:gd name="connsiteY223" fmla="*/ 2179258 h 2237474"/>
              <a:gd name="connsiteX224" fmla="*/ 512278 w 12192000"/>
              <a:gd name="connsiteY224" fmla="*/ 2176369 h 2237474"/>
              <a:gd name="connsiteX225" fmla="*/ 480419 w 12192000"/>
              <a:gd name="connsiteY225" fmla="*/ 2167807 h 2237474"/>
              <a:gd name="connsiteX226" fmla="*/ 413835 w 12192000"/>
              <a:gd name="connsiteY226" fmla="*/ 2156783 h 2237474"/>
              <a:gd name="connsiteX227" fmla="*/ 376513 w 12192000"/>
              <a:gd name="connsiteY227" fmla="*/ 2154014 h 2237474"/>
              <a:gd name="connsiteX228" fmla="*/ 273386 w 12192000"/>
              <a:gd name="connsiteY228" fmla="*/ 2142551 h 2237474"/>
              <a:gd name="connsiteX229" fmla="*/ 169207 w 12192000"/>
              <a:gd name="connsiteY229" fmla="*/ 2128100 h 2237474"/>
              <a:gd name="connsiteX230" fmla="*/ 93149 w 12192000"/>
              <a:gd name="connsiteY230" fmla="*/ 2105324 h 2237474"/>
              <a:gd name="connsiteX231" fmla="*/ 88109 w 12192000"/>
              <a:gd name="connsiteY231" fmla="*/ 2106704 h 2237474"/>
              <a:gd name="connsiteX232" fmla="*/ 80022 w 12192000"/>
              <a:gd name="connsiteY232" fmla="*/ 2107254 h 2237474"/>
              <a:gd name="connsiteX233" fmla="*/ 79717 w 12192000"/>
              <a:gd name="connsiteY233" fmla="*/ 2107046 h 2237474"/>
              <a:gd name="connsiteX234" fmla="*/ 72352 w 12192000"/>
              <a:gd name="connsiteY234" fmla="*/ 2107991 h 2237474"/>
              <a:gd name="connsiteX235" fmla="*/ 37645 w 12192000"/>
              <a:gd name="connsiteY235" fmla="*/ 2115401 h 2237474"/>
              <a:gd name="connsiteX236" fmla="*/ 4572 w 12192000"/>
              <a:gd name="connsiteY236" fmla="*/ 2111091 h 2237474"/>
              <a:gd name="connsiteX237" fmla="*/ 0 w 12192000"/>
              <a:gd name="connsiteY237" fmla="*/ 2110468 h 2237474"/>
              <a:gd name="connsiteX238" fmla="*/ 0 w 12192000"/>
              <a:gd name="connsiteY23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29530 w 12192000"/>
              <a:gd name="connsiteY151" fmla="*/ 1864513 h 2237474"/>
              <a:gd name="connsiteX152" fmla="*/ 3680177 w 12192000"/>
              <a:gd name="connsiteY152" fmla="*/ 1881552 h 2237474"/>
              <a:gd name="connsiteX153" fmla="*/ 3567259 w 12192000"/>
              <a:gd name="connsiteY153" fmla="*/ 1893482 h 2237474"/>
              <a:gd name="connsiteX154" fmla="*/ 3405770 w 12192000"/>
              <a:gd name="connsiteY154" fmla="*/ 1904591 h 2237474"/>
              <a:gd name="connsiteX155" fmla="*/ 3280097 w 12192000"/>
              <a:gd name="connsiteY155" fmla="*/ 1919610 h 2237474"/>
              <a:gd name="connsiteX156" fmla="*/ 3123424 w 12192000"/>
              <a:gd name="connsiteY156" fmla="*/ 1952930 h 2237474"/>
              <a:gd name="connsiteX157" fmla="*/ 3009910 w 12192000"/>
              <a:gd name="connsiteY157" fmla="*/ 1957866 h 2237474"/>
              <a:gd name="connsiteX158" fmla="*/ 2995934 w 12192000"/>
              <a:gd name="connsiteY158" fmla="*/ 1967085 h 2237474"/>
              <a:gd name="connsiteX159" fmla="*/ 2980071 w 12192000"/>
              <a:gd name="connsiteY159" fmla="*/ 1972988 h 2237474"/>
              <a:gd name="connsiteX160" fmla="*/ 2978094 w 12192000"/>
              <a:gd name="connsiteY160" fmla="*/ 1972369 h 2237474"/>
              <a:gd name="connsiteX161" fmla="*/ 2942858 w 12192000"/>
              <a:gd name="connsiteY161" fmla="*/ 1981367 h 2237474"/>
              <a:gd name="connsiteX162" fmla="*/ 2875436 w 12192000"/>
              <a:gd name="connsiteY162" fmla="*/ 1996977 h 2237474"/>
              <a:gd name="connsiteX163" fmla="*/ 2874892 w 12192000"/>
              <a:gd name="connsiteY163" fmla="*/ 1996085 h 2237474"/>
              <a:gd name="connsiteX164" fmla="*/ 2864145 w 12192000"/>
              <a:gd name="connsiteY164" fmla="*/ 1994061 h 2237474"/>
              <a:gd name="connsiteX165" fmla="*/ 2843662 w 12192000"/>
              <a:gd name="connsiteY165" fmla="*/ 1992498 h 2237474"/>
              <a:gd name="connsiteX166" fmla="*/ 2796128 w 12192000"/>
              <a:gd name="connsiteY166" fmla="*/ 1976403 h 2237474"/>
              <a:gd name="connsiteX167" fmla="*/ 2756784 w 12192000"/>
              <a:gd name="connsiteY167" fmla="*/ 1985116 h 2237474"/>
              <a:gd name="connsiteX168" fmla="*/ 2748833 w 12192000"/>
              <a:gd name="connsiteY168" fmla="*/ 1986323 h 2237474"/>
              <a:gd name="connsiteX169" fmla="*/ 2748661 w 12192000"/>
              <a:gd name="connsiteY169" fmla="*/ 1986122 h 2237474"/>
              <a:gd name="connsiteX170" fmla="*/ 2740251 w 12192000"/>
              <a:gd name="connsiteY170" fmla="*/ 1986946 h 2237474"/>
              <a:gd name="connsiteX171" fmla="*/ 2718916 w 12192000"/>
              <a:gd name="connsiteY171" fmla="*/ 1990867 h 2237474"/>
              <a:gd name="connsiteX172" fmla="*/ 2713522 w 12192000"/>
              <a:gd name="connsiteY172" fmla="*/ 1990173 h 2237474"/>
              <a:gd name="connsiteX173" fmla="*/ 2680597 w 12192000"/>
              <a:gd name="connsiteY173" fmla="*/ 1984996 h 2237474"/>
              <a:gd name="connsiteX174" fmla="*/ 2578178 w 12192000"/>
              <a:gd name="connsiteY174" fmla="*/ 1990531 h 2237474"/>
              <a:gd name="connsiteX175" fmla="*/ 2476147 w 12192000"/>
              <a:gd name="connsiteY175" fmla="*/ 1998305 h 2237474"/>
              <a:gd name="connsiteX176" fmla="*/ 2373568 w 12192000"/>
              <a:gd name="connsiteY176" fmla="*/ 2003219 h 2237474"/>
              <a:gd name="connsiteX177" fmla="*/ 2321399 w 12192000"/>
              <a:gd name="connsiteY177" fmla="*/ 1989467 h 2237474"/>
              <a:gd name="connsiteX178" fmla="*/ 2315525 w 12192000"/>
              <a:gd name="connsiteY178" fmla="*/ 1989708 h 2237474"/>
              <a:gd name="connsiteX179" fmla="*/ 2300792 w 12192000"/>
              <a:gd name="connsiteY179" fmla="*/ 1994290 h 2237474"/>
              <a:gd name="connsiteX180" fmla="*/ 2295469 w 12192000"/>
              <a:gd name="connsiteY180" fmla="*/ 1996659 h 2237474"/>
              <a:gd name="connsiteX181" fmla="*/ 2287219 w 12192000"/>
              <a:gd name="connsiteY181" fmla="*/ 1998750 h 2237474"/>
              <a:gd name="connsiteX182" fmla="*/ 2286948 w 12192000"/>
              <a:gd name="connsiteY182" fmla="*/ 1998596 h 2237474"/>
              <a:gd name="connsiteX183" fmla="*/ 2243069 w 12192000"/>
              <a:gd name="connsiteY183" fmla="*/ 2015111 h 2237474"/>
              <a:gd name="connsiteX184" fmla="*/ 2186609 w 12192000"/>
              <a:gd name="connsiteY184" fmla="*/ 2008263 h 2237474"/>
              <a:gd name="connsiteX185" fmla="*/ 2164831 w 12192000"/>
              <a:gd name="connsiteY185" fmla="*/ 2010143 h 2237474"/>
              <a:gd name="connsiteX186" fmla="*/ 2152836 w 12192000"/>
              <a:gd name="connsiteY186" fmla="*/ 2010048 h 2237474"/>
              <a:gd name="connsiteX187" fmla="*/ 2117102 w 12192000"/>
              <a:gd name="connsiteY187" fmla="*/ 2023004 h 2237474"/>
              <a:gd name="connsiteX188" fmla="*/ 2111935 w 12192000"/>
              <a:gd name="connsiteY188" fmla="*/ 2023163 h 2237474"/>
              <a:gd name="connsiteX189" fmla="*/ 2089991 w 12192000"/>
              <a:gd name="connsiteY189" fmla="*/ 2034193 h 2237474"/>
              <a:gd name="connsiteX190" fmla="*/ 2058061 w 12192000"/>
              <a:gd name="connsiteY190" fmla="*/ 2047942 h 2237474"/>
              <a:gd name="connsiteX191" fmla="*/ 2055737 w 12192000"/>
              <a:gd name="connsiteY191" fmla="*/ 2047704 h 2237474"/>
              <a:gd name="connsiteX192" fmla="*/ 2042244 w 12192000"/>
              <a:gd name="connsiteY192" fmla="*/ 2055560 h 2237474"/>
              <a:gd name="connsiteX193" fmla="*/ 1976224 w 12192000"/>
              <a:gd name="connsiteY193" fmla="*/ 2074257 h 2237474"/>
              <a:gd name="connsiteX194" fmla="*/ 1877728 w 12192000"/>
              <a:gd name="connsiteY194" fmla="*/ 2101004 h 2237474"/>
              <a:gd name="connsiteX195" fmla="*/ 1759056 w 12192000"/>
              <a:gd name="connsiteY195" fmla="*/ 2125608 h 2237474"/>
              <a:gd name="connsiteX196" fmla="*/ 1637948 w 12192000"/>
              <a:gd name="connsiteY196" fmla="*/ 2172597 h 2237474"/>
              <a:gd name="connsiteX197" fmla="*/ 1434549 w 12192000"/>
              <a:gd name="connsiteY197" fmla="*/ 2234522 h 2237474"/>
              <a:gd name="connsiteX198" fmla="*/ 1398481 w 12192000"/>
              <a:gd name="connsiteY198" fmla="*/ 2237074 h 2237474"/>
              <a:gd name="connsiteX199" fmla="*/ 1398407 w 12192000"/>
              <a:gd name="connsiteY199" fmla="*/ 2237095 h 2237474"/>
              <a:gd name="connsiteX200" fmla="*/ 1370962 w 12192000"/>
              <a:gd name="connsiteY200" fmla="*/ 2237474 h 2237474"/>
              <a:gd name="connsiteX201" fmla="*/ 1356367 w 12192000"/>
              <a:gd name="connsiteY201" fmla="*/ 2235089 h 2237474"/>
              <a:gd name="connsiteX202" fmla="*/ 1324828 w 12192000"/>
              <a:gd name="connsiteY202" fmla="*/ 2231968 h 2237474"/>
              <a:gd name="connsiteX203" fmla="*/ 1297744 w 12192000"/>
              <a:gd name="connsiteY203" fmla="*/ 2235849 h 2237474"/>
              <a:gd name="connsiteX204" fmla="*/ 1286236 w 12192000"/>
              <a:gd name="connsiteY204" fmla="*/ 2233135 h 2237474"/>
              <a:gd name="connsiteX205" fmla="*/ 1283504 w 12192000"/>
              <a:gd name="connsiteY205" fmla="*/ 2233797 h 2237474"/>
              <a:gd name="connsiteX206" fmla="*/ 1279765 w 12192000"/>
              <a:gd name="connsiteY206" fmla="*/ 2229639 h 2237474"/>
              <a:gd name="connsiteX207" fmla="*/ 1195347 w 12192000"/>
              <a:gd name="connsiteY207" fmla="*/ 2212354 h 2237474"/>
              <a:gd name="connsiteX208" fmla="*/ 970251 w 12192000"/>
              <a:gd name="connsiteY208" fmla="*/ 2221029 h 2237474"/>
              <a:gd name="connsiteX209" fmla="*/ 812914 w 12192000"/>
              <a:gd name="connsiteY209" fmla="*/ 2202752 h 2237474"/>
              <a:gd name="connsiteX210" fmla="*/ 800195 w 12192000"/>
              <a:gd name="connsiteY210" fmla="*/ 2209407 h 2237474"/>
              <a:gd name="connsiteX211" fmla="*/ 784978 w 12192000"/>
              <a:gd name="connsiteY211" fmla="*/ 2212360 h 2237474"/>
              <a:gd name="connsiteX212" fmla="*/ 681987 w 12192000"/>
              <a:gd name="connsiteY212" fmla="*/ 2216757 h 2237474"/>
              <a:gd name="connsiteX213" fmla="*/ 669923 w 12192000"/>
              <a:gd name="connsiteY213" fmla="*/ 2211682 h 2237474"/>
              <a:gd name="connsiteX214" fmla="*/ 648680 w 12192000"/>
              <a:gd name="connsiteY214" fmla="*/ 2206229 h 2237474"/>
              <a:gd name="connsiteX215" fmla="*/ 597225 w 12192000"/>
              <a:gd name="connsiteY215" fmla="*/ 2180999 h 2237474"/>
              <a:gd name="connsiteX216" fmla="*/ 558449 w 12192000"/>
              <a:gd name="connsiteY216" fmla="*/ 2182346 h 2237474"/>
              <a:gd name="connsiteX217" fmla="*/ 550517 w 12192000"/>
              <a:gd name="connsiteY217" fmla="*/ 2182060 h 2237474"/>
              <a:gd name="connsiteX218" fmla="*/ 550309 w 12192000"/>
              <a:gd name="connsiteY218" fmla="*/ 2181825 h 2237474"/>
              <a:gd name="connsiteX219" fmla="*/ 541836 w 12192000"/>
              <a:gd name="connsiteY219" fmla="*/ 2181063 h 2237474"/>
              <a:gd name="connsiteX220" fmla="*/ 536057 w 12192000"/>
              <a:gd name="connsiteY220" fmla="*/ 2181537 h 2237474"/>
              <a:gd name="connsiteX221" fmla="*/ 520671 w 12192000"/>
              <a:gd name="connsiteY221" fmla="*/ 2180980 h 2237474"/>
              <a:gd name="connsiteX222" fmla="*/ 515024 w 12192000"/>
              <a:gd name="connsiteY222" fmla="*/ 2179258 h 2237474"/>
              <a:gd name="connsiteX223" fmla="*/ 512278 w 12192000"/>
              <a:gd name="connsiteY223" fmla="*/ 2176369 h 2237474"/>
              <a:gd name="connsiteX224" fmla="*/ 480419 w 12192000"/>
              <a:gd name="connsiteY224" fmla="*/ 2167807 h 2237474"/>
              <a:gd name="connsiteX225" fmla="*/ 413835 w 12192000"/>
              <a:gd name="connsiteY225" fmla="*/ 2156783 h 2237474"/>
              <a:gd name="connsiteX226" fmla="*/ 376513 w 12192000"/>
              <a:gd name="connsiteY226" fmla="*/ 2154014 h 2237474"/>
              <a:gd name="connsiteX227" fmla="*/ 273386 w 12192000"/>
              <a:gd name="connsiteY227" fmla="*/ 2142551 h 2237474"/>
              <a:gd name="connsiteX228" fmla="*/ 169207 w 12192000"/>
              <a:gd name="connsiteY228" fmla="*/ 2128100 h 2237474"/>
              <a:gd name="connsiteX229" fmla="*/ 93149 w 12192000"/>
              <a:gd name="connsiteY229" fmla="*/ 2105324 h 2237474"/>
              <a:gd name="connsiteX230" fmla="*/ 88109 w 12192000"/>
              <a:gd name="connsiteY230" fmla="*/ 2106704 h 2237474"/>
              <a:gd name="connsiteX231" fmla="*/ 80022 w 12192000"/>
              <a:gd name="connsiteY231" fmla="*/ 2107254 h 2237474"/>
              <a:gd name="connsiteX232" fmla="*/ 79717 w 12192000"/>
              <a:gd name="connsiteY232" fmla="*/ 2107046 h 2237474"/>
              <a:gd name="connsiteX233" fmla="*/ 72352 w 12192000"/>
              <a:gd name="connsiteY233" fmla="*/ 2107991 h 2237474"/>
              <a:gd name="connsiteX234" fmla="*/ 37645 w 12192000"/>
              <a:gd name="connsiteY234" fmla="*/ 2115401 h 2237474"/>
              <a:gd name="connsiteX235" fmla="*/ 4572 w 12192000"/>
              <a:gd name="connsiteY235" fmla="*/ 2111091 h 2237474"/>
              <a:gd name="connsiteX236" fmla="*/ 0 w 12192000"/>
              <a:gd name="connsiteY236" fmla="*/ 2110468 h 2237474"/>
              <a:gd name="connsiteX237" fmla="*/ 0 w 12192000"/>
              <a:gd name="connsiteY23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29530 w 12192000"/>
              <a:gd name="connsiteY150" fmla="*/ 1864513 h 2237474"/>
              <a:gd name="connsiteX151" fmla="*/ 3680177 w 12192000"/>
              <a:gd name="connsiteY151" fmla="*/ 1881552 h 2237474"/>
              <a:gd name="connsiteX152" fmla="*/ 3567259 w 12192000"/>
              <a:gd name="connsiteY152" fmla="*/ 1893482 h 2237474"/>
              <a:gd name="connsiteX153" fmla="*/ 3405770 w 12192000"/>
              <a:gd name="connsiteY153" fmla="*/ 1904591 h 2237474"/>
              <a:gd name="connsiteX154" fmla="*/ 3280097 w 12192000"/>
              <a:gd name="connsiteY154" fmla="*/ 1919610 h 2237474"/>
              <a:gd name="connsiteX155" fmla="*/ 3123424 w 12192000"/>
              <a:gd name="connsiteY155" fmla="*/ 1952930 h 2237474"/>
              <a:gd name="connsiteX156" fmla="*/ 3009910 w 12192000"/>
              <a:gd name="connsiteY156" fmla="*/ 1957866 h 2237474"/>
              <a:gd name="connsiteX157" fmla="*/ 2995934 w 12192000"/>
              <a:gd name="connsiteY157" fmla="*/ 1967085 h 2237474"/>
              <a:gd name="connsiteX158" fmla="*/ 2980071 w 12192000"/>
              <a:gd name="connsiteY158" fmla="*/ 1972988 h 2237474"/>
              <a:gd name="connsiteX159" fmla="*/ 2978094 w 12192000"/>
              <a:gd name="connsiteY159" fmla="*/ 1972369 h 2237474"/>
              <a:gd name="connsiteX160" fmla="*/ 2942858 w 12192000"/>
              <a:gd name="connsiteY160" fmla="*/ 1981367 h 2237474"/>
              <a:gd name="connsiteX161" fmla="*/ 2875436 w 12192000"/>
              <a:gd name="connsiteY161" fmla="*/ 1996977 h 2237474"/>
              <a:gd name="connsiteX162" fmla="*/ 2874892 w 12192000"/>
              <a:gd name="connsiteY162" fmla="*/ 1996085 h 2237474"/>
              <a:gd name="connsiteX163" fmla="*/ 2864145 w 12192000"/>
              <a:gd name="connsiteY163" fmla="*/ 1994061 h 2237474"/>
              <a:gd name="connsiteX164" fmla="*/ 2843662 w 12192000"/>
              <a:gd name="connsiteY164" fmla="*/ 1992498 h 2237474"/>
              <a:gd name="connsiteX165" fmla="*/ 2796128 w 12192000"/>
              <a:gd name="connsiteY165" fmla="*/ 1976403 h 2237474"/>
              <a:gd name="connsiteX166" fmla="*/ 2756784 w 12192000"/>
              <a:gd name="connsiteY166" fmla="*/ 1985116 h 2237474"/>
              <a:gd name="connsiteX167" fmla="*/ 2748833 w 12192000"/>
              <a:gd name="connsiteY167" fmla="*/ 1986323 h 2237474"/>
              <a:gd name="connsiteX168" fmla="*/ 2748661 w 12192000"/>
              <a:gd name="connsiteY168" fmla="*/ 1986122 h 2237474"/>
              <a:gd name="connsiteX169" fmla="*/ 2740251 w 12192000"/>
              <a:gd name="connsiteY169" fmla="*/ 1986946 h 2237474"/>
              <a:gd name="connsiteX170" fmla="*/ 2718916 w 12192000"/>
              <a:gd name="connsiteY170" fmla="*/ 1990867 h 2237474"/>
              <a:gd name="connsiteX171" fmla="*/ 2713522 w 12192000"/>
              <a:gd name="connsiteY171" fmla="*/ 1990173 h 2237474"/>
              <a:gd name="connsiteX172" fmla="*/ 2680597 w 12192000"/>
              <a:gd name="connsiteY172" fmla="*/ 1984996 h 2237474"/>
              <a:gd name="connsiteX173" fmla="*/ 2578178 w 12192000"/>
              <a:gd name="connsiteY173" fmla="*/ 1990531 h 2237474"/>
              <a:gd name="connsiteX174" fmla="*/ 2476147 w 12192000"/>
              <a:gd name="connsiteY174" fmla="*/ 1998305 h 2237474"/>
              <a:gd name="connsiteX175" fmla="*/ 2373568 w 12192000"/>
              <a:gd name="connsiteY175" fmla="*/ 2003219 h 2237474"/>
              <a:gd name="connsiteX176" fmla="*/ 2321399 w 12192000"/>
              <a:gd name="connsiteY176" fmla="*/ 1989467 h 2237474"/>
              <a:gd name="connsiteX177" fmla="*/ 2315525 w 12192000"/>
              <a:gd name="connsiteY177" fmla="*/ 1989708 h 2237474"/>
              <a:gd name="connsiteX178" fmla="*/ 2300792 w 12192000"/>
              <a:gd name="connsiteY178" fmla="*/ 1994290 h 2237474"/>
              <a:gd name="connsiteX179" fmla="*/ 2295469 w 12192000"/>
              <a:gd name="connsiteY179" fmla="*/ 1996659 h 2237474"/>
              <a:gd name="connsiteX180" fmla="*/ 2287219 w 12192000"/>
              <a:gd name="connsiteY180" fmla="*/ 1998750 h 2237474"/>
              <a:gd name="connsiteX181" fmla="*/ 2286948 w 12192000"/>
              <a:gd name="connsiteY181" fmla="*/ 1998596 h 2237474"/>
              <a:gd name="connsiteX182" fmla="*/ 2243069 w 12192000"/>
              <a:gd name="connsiteY182" fmla="*/ 2015111 h 2237474"/>
              <a:gd name="connsiteX183" fmla="*/ 2186609 w 12192000"/>
              <a:gd name="connsiteY183" fmla="*/ 2008263 h 2237474"/>
              <a:gd name="connsiteX184" fmla="*/ 2164831 w 12192000"/>
              <a:gd name="connsiteY184" fmla="*/ 2010143 h 2237474"/>
              <a:gd name="connsiteX185" fmla="*/ 2152836 w 12192000"/>
              <a:gd name="connsiteY185" fmla="*/ 2010048 h 2237474"/>
              <a:gd name="connsiteX186" fmla="*/ 2117102 w 12192000"/>
              <a:gd name="connsiteY186" fmla="*/ 2023004 h 2237474"/>
              <a:gd name="connsiteX187" fmla="*/ 2111935 w 12192000"/>
              <a:gd name="connsiteY187" fmla="*/ 2023163 h 2237474"/>
              <a:gd name="connsiteX188" fmla="*/ 2089991 w 12192000"/>
              <a:gd name="connsiteY188" fmla="*/ 2034193 h 2237474"/>
              <a:gd name="connsiteX189" fmla="*/ 2058061 w 12192000"/>
              <a:gd name="connsiteY189" fmla="*/ 2047942 h 2237474"/>
              <a:gd name="connsiteX190" fmla="*/ 2055737 w 12192000"/>
              <a:gd name="connsiteY190" fmla="*/ 2047704 h 2237474"/>
              <a:gd name="connsiteX191" fmla="*/ 2042244 w 12192000"/>
              <a:gd name="connsiteY191" fmla="*/ 2055560 h 2237474"/>
              <a:gd name="connsiteX192" fmla="*/ 1976224 w 12192000"/>
              <a:gd name="connsiteY192" fmla="*/ 2074257 h 2237474"/>
              <a:gd name="connsiteX193" fmla="*/ 1877728 w 12192000"/>
              <a:gd name="connsiteY193" fmla="*/ 2101004 h 2237474"/>
              <a:gd name="connsiteX194" fmla="*/ 1759056 w 12192000"/>
              <a:gd name="connsiteY194" fmla="*/ 2125608 h 2237474"/>
              <a:gd name="connsiteX195" fmla="*/ 1637948 w 12192000"/>
              <a:gd name="connsiteY195" fmla="*/ 2172597 h 2237474"/>
              <a:gd name="connsiteX196" fmla="*/ 1434549 w 12192000"/>
              <a:gd name="connsiteY196" fmla="*/ 2234522 h 2237474"/>
              <a:gd name="connsiteX197" fmla="*/ 1398481 w 12192000"/>
              <a:gd name="connsiteY197" fmla="*/ 2237074 h 2237474"/>
              <a:gd name="connsiteX198" fmla="*/ 1398407 w 12192000"/>
              <a:gd name="connsiteY198" fmla="*/ 2237095 h 2237474"/>
              <a:gd name="connsiteX199" fmla="*/ 1370962 w 12192000"/>
              <a:gd name="connsiteY199" fmla="*/ 2237474 h 2237474"/>
              <a:gd name="connsiteX200" fmla="*/ 1356367 w 12192000"/>
              <a:gd name="connsiteY200" fmla="*/ 2235089 h 2237474"/>
              <a:gd name="connsiteX201" fmla="*/ 1324828 w 12192000"/>
              <a:gd name="connsiteY201" fmla="*/ 2231968 h 2237474"/>
              <a:gd name="connsiteX202" fmla="*/ 1297744 w 12192000"/>
              <a:gd name="connsiteY202" fmla="*/ 2235849 h 2237474"/>
              <a:gd name="connsiteX203" fmla="*/ 1286236 w 12192000"/>
              <a:gd name="connsiteY203" fmla="*/ 2233135 h 2237474"/>
              <a:gd name="connsiteX204" fmla="*/ 1283504 w 12192000"/>
              <a:gd name="connsiteY204" fmla="*/ 2233797 h 2237474"/>
              <a:gd name="connsiteX205" fmla="*/ 1279765 w 12192000"/>
              <a:gd name="connsiteY205" fmla="*/ 2229639 h 2237474"/>
              <a:gd name="connsiteX206" fmla="*/ 1195347 w 12192000"/>
              <a:gd name="connsiteY206" fmla="*/ 2212354 h 2237474"/>
              <a:gd name="connsiteX207" fmla="*/ 970251 w 12192000"/>
              <a:gd name="connsiteY207" fmla="*/ 2221029 h 2237474"/>
              <a:gd name="connsiteX208" fmla="*/ 812914 w 12192000"/>
              <a:gd name="connsiteY208" fmla="*/ 2202752 h 2237474"/>
              <a:gd name="connsiteX209" fmla="*/ 800195 w 12192000"/>
              <a:gd name="connsiteY209" fmla="*/ 2209407 h 2237474"/>
              <a:gd name="connsiteX210" fmla="*/ 784978 w 12192000"/>
              <a:gd name="connsiteY210" fmla="*/ 2212360 h 2237474"/>
              <a:gd name="connsiteX211" fmla="*/ 681987 w 12192000"/>
              <a:gd name="connsiteY211" fmla="*/ 2216757 h 2237474"/>
              <a:gd name="connsiteX212" fmla="*/ 669923 w 12192000"/>
              <a:gd name="connsiteY212" fmla="*/ 2211682 h 2237474"/>
              <a:gd name="connsiteX213" fmla="*/ 648680 w 12192000"/>
              <a:gd name="connsiteY213" fmla="*/ 2206229 h 2237474"/>
              <a:gd name="connsiteX214" fmla="*/ 597225 w 12192000"/>
              <a:gd name="connsiteY214" fmla="*/ 2180999 h 2237474"/>
              <a:gd name="connsiteX215" fmla="*/ 558449 w 12192000"/>
              <a:gd name="connsiteY215" fmla="*/ 2182346 h 2237474"/>
              <a:gd name="connsiteX216" fmla="*/ 550517 w 12192000"/>
              <a:gd name="connsiteY216" fmla="*/ 2182060 h 2237474"/>
              <a:gd name="connsiteX217" fmla="*/ 550309 w 12192000"/>
              <a:gd name="connsiteY217" fmla="*/ 2181825 h 2237474"/>
              <a:gd name="connsiteX218" fmla="*/ 541836 w 12192000"/>
              <a:gd name="connsiteY218" fmla="*/ 2181063 h 2237474"/>
              <a:gd name="connsiteX219" fmla="*/ 536057 w 12192000"/>
              <a:gd name="connsiteY219" fmla="*/ 2181537 h 2237474"/>
              <a:gd name="connsiteX220" fmla="*/ 520671 w 12192000"/>
              <a:gd name="connsiteY220" fmla="*/ 2180980 h 2237474"/>
              <a:gd name="connsiteX221" fmla="*/ 515024 w 12192000"/>
              <a:gd name="connsiteY221" fmla="*/ 2179258 h 2237474"/>
              <a:gd name="connsiteX222" fmla="*/ 512278 w 12192000"/>
              <a:gd name="connsiteY222" fmla="*/ 2176369 h 2237474"/>
              <a:gd name="connsiteX223" fmla="*/ 480419 w 12192000"/>
              <a:gd name="connsiteY223" fmla="*/ 2167807 h 2237474"/>
              <a:gd name="connsiteX224" fmla="*/ 413835 w 12192000"/>
              <a:gd name="connsiteY224" fmla="*/ 2156783 h 2237474"/>
              <a:gd name="connsiteX225" fmla="*/ 376513 w 12192000"/>
              <a:gd name="connsiteY225" fmla="*/ 2154014 h 2237474"/>
              <a:gd name="connsiteX226" fmla="*/ 273386 w 12192000"/>
              <a:gd name="connsiteY226" fmla="*/ 2142551 h 2237474"/>
              <a:gd name="connsiteX227" fmla="*/ 169207 w 12192000"/>
              <a:gd name="connsiteY227" fmla="*/ 2128100 h 2237474"/>
              <a:gd name="connsiteX228" fmla="*/ 93149 w 12192000"/>
              <a:gd name="connsiteY228" fmla="*/ 2105324 h 2237474"/>
              <a:gd name="connsiteX229" fmla="*/ 88109 w 12192000"/>
              <a:gd name="connsiteY229" fmla="*/ 2106704 h 2237474"/>
              <a:gd name="connsiteX230" fmla="*/ 80022 w 12192000"/>
              <a:gd name="connsiteY230" fmla="*/ 2107254 h 2237474"/>
              <a:gd name="connsiteX231" fmla="*/ 79717 w 12192000"/>
              <a:gd name="connsiteY231" fmla="*/ 2107046 h 2237474"/>
              <a:gd name="connsiteX232" fmla="*/ 72352 w 12192000"/>
              <a:gd name="connsiteY232" fmla="*/ 2107991 h 2237474"/>
              <a:gd name="connsiteX233" fmla="*/ 37645 w 12192000"/>
              <a:gd name="connsiteY233" fmla="*/ 2115401 h 2237474"/>
              <a:gd name="connsiteX234" fmla="*/ 4572 w 12192000"/>
              <a:gd name="connsiteY234" fmla="*/ 2111091 h 2237474"/>
              <a:gd name="connsiteX235" fmla="*/ 0 w 12192000"/>
              <a:gd name="connsiteY235" fmla="*/ 2110468 h 2237474"/>
              <a:gd name="connsiteX236" fmla="*/ 0 w 12192000"/>
              <a:gd name="connsiteY23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43319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08541 w 12192000"/>
              <a:gd name="connsiteY102" fmla="*/ 1668757 h 2237474"/>
              <a:gd name="connsiteX103" fmla="*/ 6471012 w 12192000"/>
              <a:gd name="connsiteY103" fmla="*/ 1678604 h 2237474"/>
              <a:gd name="connsiteX104" fmla="*/ 6415265 w 12192000"/>
              <a:gd name="connsiteY104" fmla="*/ 1665317 h 2237474"/>
              <a:gd name="connsiteX105" fmla="*/ 6364035 w 12192000"/>
              <a:gd name="connsiteY105" fmla="*/ 1667683 h 2237474"/>
              <a:gd name="connsiteX106" fmla="*/ 6280959 w 12192000"/>
              <a:gd name="connsiteY106" fmla="*/ 1689329 h 2237474"/>
              <a:gd name="connsiteX107" fmla="*/ 6243319 w 12192000"/>
              <a:gd name="connsiteY107" fmla="*/ 1695560 h 2237474"/>
              <a:gd name="connsiteX108" fmla="*/ 6098321 w 12192000"/>
              <a:gd name="connsiteY108" fmla="*/ 1721646 h 2237474"/>
              <a:gd name="connsiteX109" fmla="*/ 5880652 w 12192000"/>
              <a:gd name="connsiteY109" fmla="*/ 1779643 h 2237474"/>
              <a:gd name="connsiteX110" fmla="*/ 5785959 w 12192000"/>
              <a:gd name="connsiteY110" fmla="*/ 1775307 h 2237474"/>
              <a:gd name="connsiteX111" fmla="*/ 5643534 w 12192000"/>
              <a:gd name="connsiteY111" fmla="*/ 1802919 h 2237474"/>
              <a:gd name="connsiteX112" fmla="*/ 5518799 w 12192000"/>
              <a:gd name="connsiteY112" fmla="*/ 1818312 h 2237474"/>
              <a:gd name="connsiteX113" fmla="*/ 5505014 w 12192000"/>
              <a:gd name="connsiteY113" fmla="*/ 1819259 h 2237474"/>
              <a:gd name="connsiteX114" fmla="*/ 5453307 w 12192000"/>
              <a:gd name="connsiteY114" fmla="*/ 1815450 h 2237474"/>
              <a:gd name="connsiteX115" fmla="*/ 5364192 w 12192000"/>
              <a:gd name="connsiteY115" fmla="*/ 1826074 h 2237474"/>
              <a:gd name="connsiteX116" fmla="*/ 5350380 w 12192000"/>
              <a:gd name="connsiteY116" fmla="*/ 1830891 h 2237474"/>
              <a:gd name="connsiteX117" fmla="*/ 5259633 w 12192000"/>
              <a:gd name="connsiteY117" fmla="*/ 1837160 h 2237474"/>
              <a:gd name="connsiteX118" fmla="*/ 5197513 w 12192000"/>
              <a:gd name="connsiteY118" fmla="*/ 1844718 h 2237474"/>
              <a:gd name="connsiteX119" fmla="*/ 5184170 w 12192000"/>
              <a:gd name="connsiteY119" fmla="*/ 1849402 h 2237474"/>
              <a:gd name="connsiteX120" fmla="*/ 5168852 w 12192000"/>
              <a:gd name="connsiteY120" fmla="*/ 1844846 h 2237474"/>
              <a:gd name="connsiteX121" fmla="*/ 5164370 w 12192000"/>
              <a:gd name="connsiteY121" fmla="*/ 1840597 h 2237474"/>
              <a:gd name="connsiteX122" fmla="*/ 5114927 w 12192000"/>
              <a:gd name="connsiteY122" fmla="*/ 1847827 h 2237474"/>
              <a:gd name="connsiteX123" fmla="*/ 5108970 w 12192000"/>
              <a:gd name="connsiteY123" fmla="*/ 1847935 h 2237474"/>
              <a:gd name="connsiteX124" fmla="*/ 5067961 w 12192000"/>
              <a:gd name="connsiteY124" fmla="*/ 1845917 h 2237474"/>
              <a:gd name="connsiteX125" fmla="*/ 5007075 w 12192000"/>
              <a:gd name="connsiteY125" fmla="*/ 1838626 h 2237474"/>
              <a:gd name="connsiteX126" fmla="*/ 4944087 w 12192000"/>
              <a:gd name="connsiteY126" fmla="*/ 1823332 h 2237474"/>
              <a:gd name="connsiteX127" fmla="*/ 4907662 w 12192000"/>
              <a:gd name="connsiteY127" fmla="*/ 1816900 h 2237474"/>
              <a:gd name="connsiteX128" fmla="*/ 4882386 w 12192000"/>
              <a:gd name="connsiteY128" fmla="*/ 1809844 h 2237474"/>
              <a:gd name="connsiteX129" fmla="*/ 4811440 w 12192000"/>
              <a:gd name="connsiteY129" fmla="*/ 1804655 h 2237474"/>
              <a:gd name="connsiteX130" fmla="*/ 4691075 w 12192000"/>
              <a:gd name="connsiteY130" fmla="*/ 1801389 h 2237474"/>
              <a:gd name="connsiteX131" fmla="*/ 4611738 w 12192000"/>
              <a:gd name="connsiteY131" fmla="*/ 1776964 h 2237474"/>
              <a:gd name="connsiteX132" fmla="*/ 4560070 w 12192000"/>
              <a:gd name="connsiteY132" fmla="*/ 1785640 h 2237474"/>
              <a:gd name="connsiteX133" fmla="*/ 4536503 w 12192000"/>
              <a:gd name="connsiteY133" fmla="*/ 1785334 h 2237474"/>
              <a:gd name="connsiteX134" fmla="*/ 4513724 w 12192000"/>
              <a:gd name="connsiteY134" fmla="*/ 1791996 h 2237474"/>
              <a:gd name="connsiteX135" fmla="*/ 4459810 w 12192000"/>
              <a:gd name="connsiteY135" fmla="*/ 1797886 h 2237474"/>
              <a:gd name="connsiteX136" fmla="*/ 4379064 w 12192000"/>
              <a:gd name="connsiteY136" fmla="*/ 1817177 h 2237474"/>
              <a:gd name="connsiteX137" fmla="*/ 4319209 w 12192000"/>
              <a:gd name="connsiteY137" fmla="*/ 1834833 h 2237474"/>
              <a:gd name="connsiteX138" fmla="*/ 4290981 w 12192000"/>
              <a:gd name="connsiteY138" fmla="*/ 1839677 h 2237474"/>
              <a:gd name="connsiteX139" fmla="*/ 4285792 w 12192000"/>
              <a:gd name="connsiteY139" fmla="*/ 1836231 h 2237474"/>
              <a:gd name="connsiteX140" fmla="*/ 4238372 w 12192000"/>
              <a:gd name="connsiteY140" fmla="*/ 1851480 h 2237474"/>
              <a:gd name="connsiteX141" fmla="*/ 4232517 w 12192000"/>
              <a:gd name="connsiteY141" fmla="*/ 1852567 h 2237474"/>
              <a:gd name="connsiteX142" fmla="*/ 4191732 w 12192000"/>
              <a:gd name="connsiteY142" fmla="*/ 1857328 h 2237474"/>
              <a:gd name="connsiteX143" fmla="*/ 4065532 w 12192000"/>
              <a:gd name="connsiteY143" fmla="*/ 1855477 h 2237474"/>
              <a:gd name="connsiteX144" fmla="*/ 4028460 w 12192000"/>
              <a:gd name="connsiteY144" fmla="*/ 1855137 h 2237474"/>
              <a:gd name="connsiteX145" fmla="*/ 4002267 w 12192000"/>
              <a:gd name="connsiteY145" fmla="*/ 1852352 h 2237474"/>
              <a:gd name="connsiteX146" fmla="*/ 3931396 w 12192000"/>
              <a:gd name="connsiteY146" fmla="*/ 1858915 h 2237474"/>
              <a:gd name="connsiteX147" fmla="*/ 3812162 w 12192000"/>
              <a:gd name="connsiteY147" fmla="*/ 1875501 h 2237474"/>
              <a:gd name="connsiteX148" fmla="*/ 3729530 w 12192000"/>
              <a:gd name="connsiteY148" fmla="*/ 1864513 h 2237474"/>
              <a:gd name="connsiteX149" fmla="*/ 3680177 w 12192000"/>
              <a:gd name="connsiteY149" fmla="*/ 1881552 h 2237474"/>
              <a:gd name="connsiteX150" fmla="*/ 3567259 w 12192000"/>
              <a:gd name="connsiteY150" fmla="*/ 1893482 h 2237474"/>
              <a:gd name="connsiteX151" fmla="*/ 3405770 w 12192000"/>
              <a:gd name="connsiteY151" fmla="*/ 1904591 h 2237474"/>
              <a:gd name="connsiteX152" fmla="*/ 3280097 w 12192000"/>
              <a:gd name="connsiteY152" fmla="*/ 1919610 h 2237474"/>
              <a:gd name="connsiteX153" fmla="*/ 3123424 w 12192000"/>
              <a:gd name="connsiteY153" fmla="*/ 1952930 h 2237474"/>
              <a:gd name="connsiteX154" fmla="*/ 3009910 w 12192000"/>
              <a:gd name="connsiteY154" fmla="*/ 1957866 h 2237474"/>
              <a:gd name="connsiteX155" fmla="*/ 2995934 w 12192000"/>
              <a:gd name="connsiteY155" fmla="*/ 1967085 h 2237474"/>
              <a:gd name="connsiteX156" fmla="*/ 2980071 w 12192000"/>
              <a:gd name="connsiteY156" fmla="*/ 1972988 h 2237474"/>
              <a:gd name="connsiteX157" fmla="*/ 2978094 w 12192000"/>
              <a:gd name="connsiteY157" fmla="*/ 1972369 h 2237474"/>
              <a:gd name="connsiteX158" fmla="*/ 2942858 w 12192000"/>
              <a:gd name="connsiteY158" fmla="*/ 1981367 h 2237474"/>
              <a:gd name="connsiteX159" fmla="*/ 2875436 w 12192000"/>
              <a:gd name="connsiteY159" fmla="*/ 1996977 h 2237474"/>
              <a:gd name="connsiteX160" fmla="*/ 2874892 w 12192000"/>
              <a:gd name="connsiteY160" fmla="*/ 1996085 h 2237474"/>
              <a:gd name="connsiteX161" fmla="*/ 2864145 w 12192000"/>
              <a:gd name="connsiteY161" fmla="*/ 1994061 h 2237474"/>
              <a:gd name="connsiteX162" fmla="*/ 2843662 w 12192000"/>
              <a:gd name="connsiteY162" fmla="*/ 1992498 h 2237474"/>
              <a:gd name="connsiteX163" fmla="*/ 2796128 w 12192000"/>
              <a:gd name="connsiteY163" fmla="*/ 1976403 h 2237474"/>
              <a:gd name="connsiteX164" fmla="*/ 2756784 w 12192000"/>
              <a:gd name="connsiteY164" fmla="*/ 1985116 h 2237474"/>
              <a:gd name="connsiteX165" fmla="*/ 2748833 w 12192000"/>
              <a:gd name="connsiteY165" fmla="*/ 1986323 h 2237474"/>
              <a:gd name="connsiteX166" fmla="*/ 2748661 w 12192000"/>
              <a:gd name="connsiteY166" fmla="*/ 1986122 h 2237474"/>
              <a:gd name="connsiteX167" fmla="*/ 2740251 w 12192000"/>
              <a:gd name="connsiteY167" fmla="*/ 1986946 h 2237474"/>
              <a:gd name="connsiteX168" fmla="*/ 2718916 w 12192000"/>
              <a:gd name="connsiteY168" fmla="*/ 1990867 h 2237474"/>
              <a:gd name="connsiteX169" fmla="*/ 2713522 w 12192000"/>
              <a:gd name="connsiteY169" fmla="*/ 1990173 h 2237474"/>
              <a:gd name="connsiteX170" fmla="*/ 2680597 w 12192000"/>
              <a:gd name="connsiteY170" fmla="*/ 1984996 h 2237474"/>
              <a:gd name="connsiteX171" fmla="*/ 2578178 w 12192000"/>
              <a:gd name="connsiteY171" fmla="*/ 1990531 h 2237474"/>
              <a:gd name="connsiteX172" fmla="*/ 2476147 w 12192000"/>
              <a:gd name="connsiteY172" fmla="*/ 1998305 h 2237474"/>
              <a:gd name="connsiteX173" fmla="*/ 2373568 w 12192000"/>
              <a:gd name="connsiteY173" fmla="*/ 2003219 h 2237474"/>
              <a:gd name="connsiteX174" fmla="*/ 2321399 w 12192000"/>
              <a:gd name="connsiteY174" fmla="*/ 1989467 h 2237474"/>
              <a:gd name="connsiteX175" fmla="*/ 2315525 w 12192000"/>
              <a:gd name="connsiteY175" fmla="*/ 1989708 h 2237474"/>
              <a:gd name="connsiteX176" fmla="*/ 2300792 w 12192000"/>
              <a:gd name="connsiteY176" fmla="*/ 1994290 h 2237474"/>
              <a:gd name="connsiteX177" fmla="*/ 2295469 w 12192000"/>
              <a:gd name="connsiteY177" fmla="*/ 1996659 h 2237474"/>
              <a:gd name="connsiteX178" fmla="*/ 2287219 w 12192000"/>
              <a:gd name="connsiteY178" fmla="*/ 1998750 h 2237474"/>
              <a:gd name="connsiteX179" fmla="*/ 2286948 w 12192000"/>
              <a:gd name="connsiteY179" fmla="*/ 1998596 h 2237474"/>
              <a:gd name="connsiteX180" fmla="*/ 2243069 w 12192000"/>
              <a:gd name="connsiteY180" fmla="*/ 2015111 h 2237474"/>
              <a:gd name="connsiteX181" fmla="*/ 2186609 w 12192000"/>
              <a:gd name="connsiteY181" fmla="*/ 2008263 h 2237474"/>
              <a:gd name="connsiteX182" fmla="*/ 2164831 w 12192000"/>
              <a:gd name="connsiteY182" fmla="*/ 2010143 h 2237474"/>
              <a:gd name="connsiteX183" fmla="*/ 2152836 w 12192000"/>
              <a:gd name="connsiteY183" fmla="*/ 2010048 h 2237474"/>
              <a:gd name="connsiteX184" fmla="*/ 2117102 w 12192000"/>
              <a:gd name="connsiteY184" fmla="*/ 2023004 h 2237474"/>
              <a:gd name="connsiteX185" fmla="*/ 2111935 w 12192000"/>
              <a:gd name="connsiteY185" fmla="*/ 2023163 h 2237474"/>
              <a:gd name="connsiteX186" fmla="*/ 2089991 w 12192000"/>
              <a:gd name="connsiteY186" fmla="*/ 2034193 h 2237474"/>
              <a:gd name="connsiteX187" fmla="*/ 2058061 w 12192000"/>
              <a:gd name="connsiteY187" fmla="*/ 2047942 h 2237474"/>
              <a:gd name="connsiteX188" fmla="*/ 2055737 w 12192000"/>
              <a:gd name="connsiteY188" fmla="*/ 2047704 h 2237474"/>
              <a:gd name="connsiteX189" fmla="*/ 2042244 w 12192000"/>
              <a:gd name="connsiteY189" fmla="*/ 2055560 h 2237474"/>
              <a:gd name="connsiteX190" fmla="*/ 1976224 w 12192000"/>
              <a:gd name="connsiteY190" fmla="*/ 2074257 h 2237474"/>
              <a:gd name="connsiteX191" fmla="*/ 1877728 w 12192000"/>
              <a:gd name="connsiteY191" fmla="*/ 2101004 h 2237474"/>
              <a:gd name="connsiteX192" fmla="*/ 1759056 w 12192000"/>
              <a:gd name="connsiteY192" fmla="*/ 2125608 h 2237474"/>
              <a:gd name="connsiteX193" fmla="*/ 1637948 w 12192000"/>
              <a:gd name="connsiteY193" fmla="*/ 2172597 h 2237474"/>
              <a:gd name="connsiteX194" fmla="*/ 1434549 w 12192000"/>
              <a:gd name="connsiteY194" fmla="*/ 2234522 h 2237474"/>
              <a:gd name="connsiteX195" fmla="*/ 1398481 w 12192000"/>
              <a:gd name="connsiteY195" fmla="*/ 2237074 h 2237474"/>
              <a:gd name="connsiteX196" fmla="*/ 1398407 w 12192000"/>
              <a:gd name="connsiteY196" fmla="*/ 2237095 h 2237474"/>
              <a:gd name="connsiteX197" fmla="*/ 1370962 w 12192000"/>
              <a:gd name="connsiteY197" fmla="*/ 2237474 h 2237474"/>
              <a:gd name="connsiteX198" fmla="*/ 1356367 w 12192000"/>
              <a:gd name="connsiteY198" fmla="*/ 2235089 h 2237474"/>
              <a:gd name="connsiteX199" fmla="*/ 1324828 w 12192000"/>
              <a:gd name="connsiteY199" fmla="*/ 2231968 h 2237474"/>
              <a:gd name="connsiteX200" fmla="*/ 1297744 w 12192000"/>
              <a:gd name="connsiteY200" fmla="*/ 2235849 h 2237474"/>
              <a:gd name="connsiteX201" fmla="*/ 1286236 w 12192000"/>
              <a:gd name="connsiteY201" fmla="*/ 2233135 h 2237474"/>
              <a:gd name="connsiteX202" fmla="*/ 1283504 w 12192000"/>
              <a:gd name="connsiteY202" fmla="*/ 2233797 h 2237474"/>
              <a:gd name="connsiteX203" fmla="*/ 1279765 w 12192000"/>
              <a:gd name="connsiteY203" fmla="*/ 2229639 h 2237474"/>
              <a:gd name="connsiteX204" fmla="*/ 1195347 w 12192000"/>
              <a:gd name="connsiteY204" fmla="*/ 2212354 h 2237474"/>
              <a:gd name="connsiteX205" fmla="*/ 970251 w 12192000"/>
              <a:gd name="connsiteY205" fmla="*/ 2221029 h 2237474"/>
              <a:gd name="connsiteX206" fmla="*/ 812914 w 12192000"/>
              <a:gd name="connsiteY206" fmla="*/ 2202752 h 2237474"/>
              <a:gd name="connsiteX207" fmla="*/ 800195 w 12192000"/>
              <a:gd name="connsiteY207" fmla="*/ 2209407 h 2237474"/>
              <a:gd name="connsiteX208" fmla="*/ 784978 w 12192000"/>
              <a:gd name="connsiteY208" fmla="*/ 2212360 h 2237474"/>
              <a:gd name="connsiteX209" fmla="*/ 681987 w 12192000"/>
              <a:gd name="connsiteY209" fmla="*/ 2216757 h 2237474"/>
              <a:gd name="connsiteX210" fmla="*/ 669923 w 12192000"/>
              <a:gd name="connsiteY210" fmla="*/ 2211682 h 2237474"/>
              <a:gd name="connsiteX211" fmla="*/ 648680 w 12192000"/>
              <a:gd name="connsiteY211" fmla="*/ 2206229 h 2237474"/>
              <a:gd name="connsiteX212" fmla="*/ 597225 w 12192000"/>
              <a:gd name="connsiteY212" fmla="*/ 2180999 h 2237474"/>
              <a:gd name="connsiteX213" fmla="*/ 558449 w 12192000"/>
              <a:gd name="connsiteY213" fmla="*/ 2182346 h 2237474"/>
              <a:gd name="connsiteX214" fmla="*/ 550517 w 12192000"/>
              <a:gd name="connsiteY214" fmla="*/ 2182060 h 2237474"/>
              <a:gd name="connsiteX215" fmla="*/ 550309 w 12192000"/>
              <a:gd name="connsiteY215" fmla="*/ 2181825 h 2237474"/>
              <a:gd name="connsiteX216" fmla="*/ 541836 w 12192000"/>
              <a:gd name="connsiteY216" fmla="*/ 2181063 h 2237474"/>
              <a:gd name="connsiteX217" fmla="*/ 536057 w 12192000"/>
              <a:gd name="connsiteY217" fmla="*/ 2181537 h 2237474"/>
              <a:gd name="connsiteX218" fmla="*/ 520671 w 12192000"/>
              <a:gd name="connsiteY218" fmla="*/ 2180980 h 2237474"/>
              <a:gd name="connsiteX219" fmla="*/ 515024 w 12192000"/>
              <a:gd name="connsiteY219" fmla="*/ 2179258 h 2237474"/>
              <a:gd name="connsiteX220" fmla="*/ 512278 w 12192000"/>
              <a:gd name="connsiteY220" fmla="*/ 2176369 h 2237474"/>
              <a:gd name="connsiteX221" fmla="*/ 480419 w 12192000"/>
              <a:gd name="connsiteY221" fmla="*/ 2167807 h 2237474"/>
              <a:gd name="connsiteX222" fmla="*/ 413835 w 12192000"/>
              <a:gd name="connsiteY222" fmla="*/ 2156783 h 2237474"/>
              <a:gd name="connsiteX223" fmla="*/ 376513 w 12192000"/>
              <a:gd name="connsiteY223" fmla="*/ 2154014 h 2237474"/>
              <a:gd name="connsiteX224" fmla="*/ 273386 w 12192000"/>
              <a:gd name="connsiteY224" fmla="*/ 2142551 h 2237474"/>
              <a:gd name="connsiteX225" fmla="*/ 169207 w 12192000"/>
              <a:gd name="connsiteY225" fmla="*/ 2128100 h 2237474"/>
              <a:gd name="connsiteX226" fmla="*/ 93149 w 12192000"/>
              <a:gd name="connsiteY226" fmla="*/ 2105324 h 2237474"/>
              <a:gd name="connsiteX227" fmla="*/ 88109 w 12192000"/>
              <a:gd name="connsiteY227" fmla="*/ 2106704 h 2237474"/>
              <a:gd name="connsiteX228" fmla="*/ 80022 w 12192000"/>
              <a:gd name="connsiteY228" fmla="*/ 2107254 h 2237474"/>
              <a:gd name="connsiteX229" fmla="*/ 79717 w 12192000"/>
              <a:gd name="connsiteY229" fmla="*/ 2107046 h 2237474"/>
              <a:gd name="connsiteX230" fmla="*/ 72352 w 12192000"/>
              <a:gd name="connsiteY230" fmla="*/ 2107991 h 2237474"/>
              <a:gd name="connsiteX231" fmla="*/ 37645 w 12192000"/>
              <a:gd name="connsiteY231" fmla="*/ 2115401 h 2237474"/>
              <a:gd name="connsiteX232" fmla="*/ 4572 w 12192000"/>
              <a:gd name="connsiteY232" fmla="*/ 2111091 h 2237474"/>
              <a:gd name="connsiteX233" fmla="*/ 0 w 12192000"/>
              <a:gd name="connsiteY233" fmla="*/ 2110468 h 2237474"/>
              <a:gd name="connsiteX234" fmla="*/ 0 w 12192000"/>
              <a:gd name="connsiteY23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16595 w 12192000"/>
              <a:gd name="connsiteY100" fmla="*/ 1667475 h 2237474"/>
              <a:gd name="connsiteX101" fmla="*/ 6508541 w 12192000"/>
              <a:gd name="connsiteY101" fmla="*/ 1668757 h 2237474"/>
              <a:gd name="connsiteX102" fmla="*/ 6471012 w 12192000"/>
              <a:gd name="connsiteY102" fmla="*/ 1678604 h 2237474"/>
              <a:gd name="connsiteX103" fmla="*/ 6415265 w 12192000"/>
              <a:gd name="connsiteY103" fmla="*/ 1665317 h 2237474"/>
              <a:gd name="connsiteX104" fmla="*/ 6364035 w 12192000"/>
              <a:gd name="connsiteY104" fmla="*/ 1667683 h 2237474"/>
              <a:gd name="connsiteX105" fmla="*/ 6280959 w 12192000"/>
              <a:gd name="connsiteY105" fmla="*/ 1689329 h 2237474"/>
              <a:gd name="connsiteX106" fmla="*/ 6243319 w 12192000"/>
              <a:gd name="connsiteY106" fmla="*/ 1695560 h 2237474"/>
              <a:gd name="connsiteX107" fmla="*/ 6098321 w 12192000"/>
              <a:gd name="connsiteY107" fmla="*/ 1721646 h 2237474"/>
              <a:gd name="connsiteX108" fmla="*/ 5880652 w 12192000"/>
              <a:gd name="connsiteY108" fmla="*/ 1779643 h 2237474"/>
              <a:gd name="connsiteX109" fmla="*/ 5785959 w 12192000"/>
              <a:gd name="connsiteY109" fmla="*/ 1775307 h 2237474"/>
              <a:gd name="connsiteX110" fmla="*/ 5643534 w 12192000"/>
              <a:gd name="connsiteY110" fmla="*/ 1802919 h 2237474"/>
              <a:gd name="connsiteX111" fmla="*/ 5518799 w 12192000"/>
              <a:gd name="connsiteY111" fmla="*/ 1818312 h 2237474"/>
              <a:gd name="connsiteX112" fmla="*/ 5505014 w 12192000"/>
              <a:gd name="connsiteY112" fmla="*/ 1819259 h 2237474"/>
              <a:gd name="connsiteX113" fmla="*/ 5453307 w 12192000"/>
              <a:gd name="connsiteY113" fmla="*/ 1815450 h 2237474"/>
              <a:gd name="connsiteX114" fmla="*/ 5364192 w 12192000"/>
              <a:gd name="connsiteY114" fmla="*/ 1826074 h 2237474"/>
              <a:gd name="connsiteX115" fmla="*/ 5350380 w 12192000"/>
              <a:gd name="connsiteY115" fmla="*/ 1830891 h 2237474"/>
              <a:gd name="connsiteX116" fmla="*/ 5259633 w 12192000"/>
              <a:gd name="connsiteY116" fmla="*/ 1837160 h 2237474"/>
              <a:gd name="connsiteX117" fmla="*/ 5197513 w 12192000"/>
              <a:gd name="connsiteY117" fmla="*/ 1844718 h 2237474"/>
              <a:gd name="connsiteX118" fmla="*/ 5184170 w 12192000"/>
              <a:gd name="connsiteY118" fmla="*/ 1849402 h 2237474"/>
              <a:gd name="connsiteX119" fmla="*/ 5168852 w 12192000"/>
              <a:gd name="connsiteY119" fmla="*/ 1844846 h 2237474"/>
              <a:gd name="connsiteX120" fmla="*/ 5164370 w 12192000"/>
              <a:gd name="connsiteY120" fmla="*/ 1840597 h 2237474"/>
              <a:gd name="connsiteX121" fmla="*/ 5114927 w 12192000"/>
              <a:gd name="connsiteY121" fmla="*/ 1847827 h 2237474"/>
              <a:gd name="connsiteX122" fmla="*/ 5108970 w 12192000"/>
              <a:gd name="connsiteY122" fmla="*/ 1847935 h 2237474"/>
              <a:gd name="connsiteX123" fmla="*/ 5067961 w 12192000"/>
              <a:gd name="connsiteY123" fmla="*/ 1845917 h 2237474"/>
              <a:gd name="connsiteX124" fmla="*/ 5007075 w 12192000"/>
              <a:gd name="connsiteY124" fmla="*/ 1838626 h 2237474"/>
              <a:gd name="connsiteX125" fmla="*/ 4944087 w 12192000"/>
              <a:gd name="connsiteY125" fmla="*/ 1823332 h 2237474"/>
              <a:gd name="connsiteX126" fmla="*/ 4907662 w 12192000"/>
              <a:gd name="connsiteY126" fmla="*/ 1816900 h 2237474"/>
              <a:gd name="connsiteX127" fmla="*/ 4882386 w 12192000"/>
              <a:gd name="connsiteY127" fmla="*/ 1809844 h 2237474"/>
              <a:gd name="connsiteX128" fmla="*/ 4811440 w 12192000"/>
              <a:gd name="connsiteY128" fmla="*/ 1804655 h 2237474"/>
              <a:gd name="connsiteX129" fmla="*/ 4691075 w 12192000"/>
              <a:gd name="connsiteY129" fmla="*/ 1801389 h 2237474"/>
              <a:gd name="connsiteX130" fmla="*/ 4611738 w 12192000"/>
              <a:gd name="connsiteY130" fmla="*/ 1776964 h 2237474"/>
              <a:gd name="connsiteX131" fmla="*/ 4560070 w 12192000"/>
              <a:gd name="connsiteY131" fmla="*/ 1785640 h 2237474"/>
              <a:gd name="connsiteX132" fmla="*/ 4536503 w 12192000"/>
              <a:gd name="connsiteY132" fmla="*/ 1785334 h 2237474"/>
              <a:gd name="connsiteX133" fmla="*/ 4513724 w 12192000"/>
              <a:gd name="connsiteY133" fmla="*/ 1791996 h 2237474"/>
              <a:gd name="connsiteX134" fmla="*/ 4459810 w 12192000"/>
              <a:gd name="connsiteY134" fmla="*/ 1797886 h 2237474"/>
              <a:gd name="connsiteX135" fmla="*/ 4379064 w 12192000"/>
              <a:gd name="connsiteY135" fmla="*/ 1817177 h 2237474"/>
              <a:gd name="connsiteX136" fmla="*/ 4319209 w 12192000"/>
              <a:gd name="connsiteY136" fmla="*/ 1834833 h 2237474"/>
              <a:gd name="connsiteX137" fmla="*/ 4290981 w 12192000"/>
              <a:gd name="connsiteY137" fmla="*/ 1839677 h 2237474"/>
              <a:gd name="connsiteX138" fmla="*/ 4285792 w 12192000"/>
              <a:gd name="connsiteY138" fmla="*/ 1836231 h 2237474"/>
              <a:gd name="connsiteX139" fmla="*/ 4238372 w 12192000"/>
              <a:gd name="connsiteY139" fmla="*/ 1851480 h 2237474"/>
              <a:gd name="connsiteX140" fmla="*/ 4232517 w 12192000"/>
              <a:gd name="connsiteY140" fmla="*/ 1852567 h 2237474"/>
              <a:gd name="connsiteX141" fmla="*/ 4191732 w 12192000"/>
              <a:gd name="connsiteY141" fmla="*/ 1857328 h 2237474"/>
              <a:gd name="connsiteX142" fmla="*/ 4065532 w 12192000"/>
              <a:gd name="connsiteY142" fmla="*/ 1855477 h 2237474"/>
              <a:gd name="connsiteX143" fmla="*/ 4028460 w 12192000"/>
              <a:gd name="connsiteY143" fmla="*/ 1855137 h 2237474"/>
              <a:gd name="connsiteX144" fmla="*/ 4002267 w 12192000"/>
              <a:gd name="connsiteY144" fmla="*/ 1852352 h 2237474"/>
              <a:gd name="connsiteX145" fmla="*/ 3931396 w 12192000"/>
              <a:gd name="connsiteY145" fmla="*/ 1858915 h 2237474"/>
              <a:gd name="connsiteX146" fmla="*/ 3812162 w 12192000"/>
              <a:gd name="connsiteY146" fmla="*/ 1875501 h 2237474"/>
              <a:gd name="connsiteX147" fmla="*/ 3729530 w 12192000"/>
              <a:gd name="connsiteY147" fmla="*/ 1864513 h 2237474"/>
              <a:gd name="connsiteX148" fmla="*/ 3680177 w 12192000"/>
              <a:gd name="connsiteY148" fmla="*/ 1881552 h 2237474"/>
              <a:gd name="connsiteX149" fmla="*/ 3567259 w 12192000"/>
              <a:gd name="connsiteY149" fmla="*/ 1893482 h 2237474"/>
              <a:gd name="connsiteX150" fmla="*/ 3405770 w 12192000"/>
              <a:gd name="connsiteY150" fmla="*/ 1904591 h 2237474"/>
              <a:gd name="connsiteX151" fmla="*/ 3280097 w 12192000"/>
              <a:gd name="connsiteY151" fmla="*/ 1919610 h 2237474"/>
              <a:gd name="connsiteX152" fmla="*/ 3123424 w 12192000"/>
              <a:gd name="connsiteY152" fmla="*/ 1952930 h 2237474"/>
              <a:gd name="connsiteX153" fmla="*/ 3009910 w 12192000"/>
              <a:gd name="connsiteY153" fmla="*/ 1957866 h 2237474"/>
              <a:gd name="connsiteX154" fmla="*/ 2995934 w 12192000"/>
              <a:gd name="connsiteY154" fmla="*/ 1967085 h 2237474"/>
              <a:gd name="connsiteX155" fmla="*/ 2980071 w 12192000"/>
              <a:gd name="connsiteY155" fmla="*/ 1972988 h 2237474"/>
              <a:gd name="connsiteX156" fmla="*/ 2978094 w 12192000"/>
              <a:gd name="connsiteY156" fmla="*/ 1972369 h 2237474"/>
              <a:gd name="connsiteX157" fmla="*/ 2942858 w 12192000"/>
              <a:gd name="connsiteY157" fmla="*/ 1981367 h 2237474"/>
              <a:gd name="connsiteX158" fmla="*/ 2875436 w 12192000"/>
              <a:gd name="connsiteY158" fmla="*/ 1996977 h 2237474"/>
              <a:gd name="connsiteX159" fmla="*/ 2874892 w 12192000"/>
              <a:gd name="connsiteY159" fmla="*/ 1996085 h 2237474"/>
              <a:gd name="connsiteX160" fmla="*/ 2864145 w 12192000"/>
              <a:gd name="connsiteY160" fmla="*/ 1994061 h 2237474"/>
              <a:gd name="connsiteX161" fmla="*/ 2843662 w 12192000"/>
              <a:gd name="connsiteY161" fmla="*/ 1992498 h 2237474"/>
              <a:gd name="connsiteX162" fmla="*/ 2796128 w 12192000"/>
              <a:gd name="connsiteY162" fmla="*/ 1976403 h 2237474"/>
              <a:gd name="connsiteX163" fmla="*/ 2756784 w 12192000"/>
              <a:gd name="connsiteY163" fmla="*/ 1985116 h 2237474"/>
              <a:gd name="connsiteX164" fmla="*/ 2748833 w 12192000"/>
              <a:gd name="connsiteY164" fmla="*/ 1986323 h 2237474"/>
              <a:gd name="connsiteX165" fmla="*/ 2748661 w 12192000"/>
              <a:gd name="connsiteY165" fmla="*/ 1986122 h 2237474"/>
              <a:gd name="connsiteX166" fmla="*/ 2740251 w 12192000"/>
              <a:gd name="connsiteY166" fmla="*/ 1986946 h 2237474"/>
              <a:gd name="connsiteX167" fmla="*/ 2718916 w 12192000"/>
              <a:gd name="connsiteY167" fmla="*/ 1990867 h 2237474"/>
              <a:gd name="connsiteX168" fmla="*/ 2713522 w 12192000"/>
              <a:gd name="connsiteY168" fmla="*/ 1990173 h 2237474"/>
              <a:gd name="connsiteX169" fmla="*/ 2680597 w 12192000"/>
              <a:gd name="connsiteY169" fmla="*/ 1984996 h 2237474"/>
              <a:gd name="connsiteX170" fmla="*/ 2578178 w 12192000"/>
              <a:gd name="connsiteY170" fmla="*/ 1990531 h 2237474"/>
              <a:gd name="connsiteX171" fmla="*/ 2476147 w 12192000"/>
              <a:gd name="connsiteY171" fmla="*/ 1998305 h 2237474"/>
              <a:gd name="connsiteX172" fmla="*/ 2373568 w 12192000"/>
              <a:gd name="connsiteY172" fmla="*/ 2003219 h 2237474"/>
              <a:gd name="connsiteX173" fmla="*/ 2321399 w 12192000"/>
              <a:gd name="connsiteY173" fmla="*/ 1989467 h 2237474"/>
              <a:gd name="connsiteX174" fmla="*/ 2315525 w 12192000"/>
              <a:gd name="connsiteY174" fmla="*/ 1989708 h 2237474"/>
              <a:gd name="connsiteX175" fmla="*/ 2300792 w 12192000"/>
              <a:gd name="connsiteY175" fmla="*/ 1994290 h 2237474"/>
              <a:gd name="connsiteX176" fmla="*/ 2295469 w 12192000"/>
              <a:gd name="connsiteY176" fmla="*/ 1996659 h 2237474"/>
              <a:gd name="connsiteX177" fmla="*/ 2287219 w 12192000"/>
              <a:gd name="connsiteY177" fmla="*/ 1998750 h 2237474"/>
              <a:gd name="connsiteX178" fmla="*/ 2286948 w 12192000"/>
              <a:gd name="connsiteY178" fmla="*/ 1998596 h 2237474"/>
              <a:gd name="connsiteX179" fmla="*/ 2243069 w 12192000"/>
              <a:gd name="connsiteY179" fmla="*/ 2015111 h 2237474"/>
              <a:gd name="connsiteX180" fmla="*/ 2186609 w 12192000"/>
              <a:gd name="connsiteY180" fmla="*/ 2008263 h 2237474"/>
              <a:gd name="connsiteX181" fmla="*/ 2164831 w 12192000"/>
              <a:gd name="connsiteY181" fmla="*/ 2010143 h 2237474"/>
              <a:gd name="connsiteX182" fmla="*/ 2152836 w 12192000"/>
              <a:gd name="connsiteY182" fmla="*/ 2010048 h 2237474"/>
              <a:gd name="connsiteX183" fmla="*/ 2117102 w 12192000"/>
              <a:gd name="connsiteY183" fmla="*/ 2023004 h 2237474"/>
              <a:gd name="connsiteX184" fmla="*/ 2111935 w 12192000"/>
              <a:gd name="connsiteY184" fmla="*/ 2023163 h 2237474"/>
              <a:gd name="connsiteX185" fmla="*/ 2089991 w 12192000"/>
              <a:gd name="connsiteY185" fmla="*/ 2034193 h 2237474"/>
              <a:gd name="connsiteX186" fmla="*/ 2058061 w 12192000"/>
              <a:gd name="connsiteY186" fmla="*/ 2047942 h 2237474"/>
              <a:gd name="connsiteX187" fmla="*/ 2055737 w 12192000"/>
              <a:gd name="connsiteY187" fmla="*/ 2047704 h 2237474"/>
              <a:gd name="connsiteX188" fmla="*/ 2042244 w 12192000"/>
              <a:gd name="connsiteY188" fmla="*/ 2055560 h 2237474"/>
              <a:gd name="connsiteX189" fmla="*/ 1976224 w 12192000"/>
              <a:gd name="connsiteY189" fmla="*/ 2074257 h 2237474"/>
              <a:gd name="connsiteX190" fmla="*/ 1877728 w 12192000"/>
              <a:gd name="connsiteY190" fmla="*/ 2101004 h 2237474"/>
              <a:gd name="connsiteX191" fmla="*/ 1759056 w 12192000"/>
              <a:gd name="connsiteY191" fmla="*/ 2125608 h 2237474"/>
              <a:gd name="connsiteX192" fmla="*/ 1637948 w 12192000"/>
              <a:gd name="connsiteY192" fmla="*/ 2172597 h 2237474"/>
              <a:gd name="connsiteX193" fmla="*/ 1434549 w 12192000"/>
              <a:gd name="connsiteY193" fmla="*/ 2234522 h 2237474"/>
              <a:gd name="connsiteX194" fmla="*/ 1398481 w 12192000"/>
              <a:gd name="connsiteY194" fmla="*/ 2237074 h 2237474"/>
              <a:gd name="connsiteX195" fmla="*/ 1398407 w 12192000"/>
              <a:gd name="connsiteY195" fmla="*/ 2237095 h 2237474"/>
              <a:gd name="connsiteX196" fmla="*/ 1370962 w 12192000"/>
              <a:gd name="connsiteY196" fmla="*/ 2237474 h 2237474"/>
              <a:gd name="connsiteX197" fmla="*/ 1356367 w 12192000"/>
              <a:gd name="connsiteY197" fmla="*/ 2235089 h 2237474"/>
              <a:gd name="connsiteX198" fmla="*/ 1324828 w 12192000"/>
              <a:gd name="connsiteY198" fmla="*/ 2231968 h 2237474"/>
              <a:gd name="connsiteX199" fmla="*/ 1297744 w 12192000"/>
              <a:gd name="connsiteY199" fmla="*/ 2235849 h 2237474"/>
              <a:gd name="connsiteX200" fmla="*/ 1286236 w 12192000"/>
              <a:gd name="connsiteY200" fmla="*/ 2233135 h 2237474"/>
              <a:gd name="connsiteX201" fmla="*/ 1283504 w 12192000"/>
              <a:gd name="connsiteY201" fmla="*/ 2233797 h 2237474"/>
              <a:gd name="connsiteX202" fmla="*/ 1279765 w 12192000"/>
              <a:gd name="connsiteY202" fmla="*/ 2229639 h 2237474"/>
              <a:gd name="connsiteX203" fmla="*/ 1195347 w 12192000"/>
              <a:gd name="connsiteY203" fmla="*/ 2212354 h 2237474"/>
              <a:gd name="connsiteX204" fmla="*/ 970251 w 12192000"/>
              <a:gd name="connsiteY204" fmla="*/ 2221029 h 2237474"/>
              <a:gd name="connsiteX205" fmla="*/ 812914 w 12192000"/>
              <a:gd name="connsiteY205" fmla="*/ 2202752 h 2237474"/>
              <a:gd name="connsiteX206" fmla="*/ 800195 w 12192000"/>
              <a:gd name="connsiteY206" fmla="*/ 2209407 h 2237474"/>
              <a:gd name="connsiteX207" fmla="*/ 784978 w 12192000"/>
              <a:gd name="connsiteY207" fmla="*/ 2212360 h 2237474"/>
              <a:gd name="connsiteX208" fmla="*/ 681987 w 12192000"/>
              <a:gd name="connsiteY208" fmla="*/ 2216757 h 2237474"/>
              <a:gd name="connsiteX209" fmla="*/ 669923 w 12192000"/>
              <a:gd name="connsiteY209" fmla="*/ 2211682 h 2237474"/>
              <a:gd name="connsiteX210" fmla="*/ 648680 w 12192000"/>
              <a:gd name="connsiteY210" fmla="*/ 2206229 h 2237474"/>
              <a:gd name="connsiteX211" fmla="*/ 597225 w 12192000"/>
              <a:gd name="connsiteY211" fmla="*/ 2180999 h 2237474"/>
              <a:gd name="connsiteX212" fmla="*/ 558449 w 12192000"/>
              <a:gd name="connsiteY212" fmla="*/ 2182346 h 2237474"/>
              <a:gd name="connsiteX213" fmla="*/ 550517 w 12192000"/>
              <a:gd name="connsiteY213" fmla="*/ 2182060 h 2237474"/>
              <a:gd name="connsiteX214" fmla="*/ 550309 w 12192000"/>
              <a:gd name="connsiteY214" fmla="*/ 2181825 h 2237474"/>
              <a:gd name="connsiteX215" fmla="*/ 541836 w 12192000"/>
              <a:gd name="connsiteY215" fmla="*/ 2181063 h 2237474"/>
              <a:gd name="connsiteX216" fmla="*/ 536057 w 12192000"/>
              <a:gd name="connsiteY216" fmla="*/ 2181537 h 2237474"/>
              <a:gd name="connsiteX217" fmla="*/ 520671 w 12192000"/>
              <a:gd name="connsiteY217" fmla="*/ 2180980 h 2237474"/>
              <a:gd name="connsiteX218" fmla="*/ 515024 w 12192000"/>
              <a:gd name="connsiteY218" fmla="*/ 2179258 h 2237474"/>
              <a:gd name="connsiteX219" fmla="*/ 512278 w 12192000"/>
              <a:gd name="connsiteY219" fmla="*/ 2176369 h 2237474"/>
              <a:gd name="connsiteX220" fmla="*/ 480419 w 12192000"/>
              <a:gd name="connsiteY220" fmla="*/ 2167807 h 2237474"/>
              <a:gd name="connsiteX221" fmla="*/ 413835 w 12192000"/>
              <a:gd name="connsiteY221" fmla="*/ 2156783 h 2237474"/>
              <a:gd name="connsiteX222" fmla="*/ 376513 w 12192000"/>
              <a:gd name="connsiteY222" fmla="*/ 2154014 h 2237474"/>
              <a:gd name="connsiteX223" fmla="*/ 273386 w 12192000"/>
              <a:gd name="connsiteY223" fmla="*/ 2142551 h 2237474"/>
              <a:gd name="connsiteX224" fmla="*/ 169207 w 12192000"/>
              <a:gd name="connsiteY224" fmla="*/ 2128100 h 2237474"/>
              <a:gd name="connsiteX225" fmla="*/ 93149 w 12192000"/>
              <a:gd name="connsiteY225" fmla="*/ 2105324 h 2237474"/>
              <a:gd name="connsiteX226" fmla="*/ 88109 w 12192000"/>
              <a:gd name="connsiteY226" fmla="*/ 2106704 h 2237474"/>
              <a:gd name="connsiteX227" fmla="*/ 80022 w 12192000"/>
              <a:gd name="connsiteY227" fmla="*/ 2107254 h 2237474"/>
              <a:gd name="connsiteX228" fmla="*/ 79717 w 12192000"/>
              <a:gd name="connsiteY228" fmla="*/ 2107046 h 2237474"/>
              <a:gd name="connsiteX229" fmla="*/ 72352 w 12192000"/>
              <a:gd name="connsiteY229" fmla="*/ 2107991 h 2237474"/>
              <a:gd name="connsiteX230" fmla="*/ 37645 w 12192000"/>
              <a:gd name="connsiteY230" fmla="*/ 2115401 h 2237474"/>
              <a:gd name="connsiteX231" fmla="*/ 4572 w 12192000"/>
              <a:gd name="connsiteY231" fmla="*/ 2111091 h 2237474"/>
              <a:gd name="connsiteX232" fmla="*/ 0 w 12192000"/>
              <a:gd name="connsiteY232" fmla="*/ 2110468 h 2237474"/>
              <a:gd name="connsiteX233" fmla="*/ 0 w 12192000"/>
              <a:gd name="connsiteY23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16595 w 12192000"/>
              <a:gd name="connsiteY99" fmla="*/ 1667475 h 2237474"/>
              <a:gd name="connsiteX100" fmla="*/ 6508541 w 12192000"/>
              <a:gd name="connsiteY100" fmla="*/ 1668757 h 2237474"/>
              <a:gd name="connsiteX101" fmla="*/ 6471012 w 12192000"/>
              <a:gd name="connsiteY101" fmla="*/ 1678604 h 2237474"/>
              <a:gd name="connsiteX102" fmla="*/ 6415265 w 12192000"/>
              <a:gd name="connsiteY102" fmla="*/ 1665317 h 2237474"/>
              <a:gd name="connsiteX103" fmla="*/ 6364035 w 12192000"/>
              <a:gd name="connsiteY103" fmla="*/ 1667683 h 2237474"/>
              <a:gd name="connsiteX104" fmla="*/ 6280959 w 12192000"/>
              <a:gd name="connsiteY104" fmla="*/ 1689329 h 2237474"/>
              <a:gd name="connsiteX105" fmla="*/ 6243319 w 12192000"/>
              <a:gd name="connsiteY105" fmla="*/ 1695560 h 2237474"/>
              <a:gd name="connsiteX106" fmla="*/ 6098321 w 12192000"/>
              <a:gd name="connsiteY106" fmla="*/ 1721646 h 2237474"/>
              <a:gd name="connsiteX107" fmla="*/ 5880652 w 12192000"/>
              <a:gd name="connsiteY107" fmla="*/ 1779643 h 2237474"/>
              <a:gd name="connsiteX108" fmla="*/ 5785959 w 12192000"/>
              <a:gd name="connsiteY108" fmla="*/ 1775307 h 2237474"/>
              <a:gd name="connsiteX109" fmla="*/ 5643534 w 12192000"/>
              <a:gd name="connsiteY109" fmla="*/ 1802919 h 2237474"/>
              <a:gd name="connsiteX110" fmla="*/ 5518799 w 12192000"/>
              <a:gd name="connsiteY110" fmla="*/ 1818312 h 2237474"/>
              <a:gd name="connsiteX111" fmla="*/ 5505014 w 12192000"/>
              <a:gd name="connsiteY111" fmla="*/ 1819259 h 2237474"/>
              <a:gd name="connsiteX112" fmla="*/ 5453307 w 12192000"/>
              <a:gd name="connsiteY112" fmla="*/ 1815450 h 2237474"/>
              <a:gd name="connsiteX113" fmla="*/ 5364192 w 12192000"/>
              <a:gd name="connsiteY113" fmla="*/ 1826074 h 2237474"/>
              <a:gd name="connsiteX114" fmla="*/ 5350380 w 12192000"/>
              <a:gd name="connsiteY114" fmla="*/ 1830891 h 2237474"/>
              <a:gd name="connsiteX115" fmla="*/ 5259633 w 12192000"/>
              <a:gd name="connsiteY115" fmla="*/ 1837160 h 2237474"/>
              <a:gd name="connsiteX116" fmla="*/ 5197513 w 12192000"/>
              <a:gd name="connsiteY116" fmla="*/ 1844718 h 2237474"/>
              <a:gd name="connsiteX117" fmla="*/ 5184170 w 12192000"/>
              <a:gd name="connsiteY117" fmla="*/ 1849402 h 2237474"/>
              <a:gd name="connsiteX118" fmla="*/ 5168852 w 12192000"/>
              <a:gd name="connsiteY118" fmla="*/ 1844846 h 2237474"/>
              <a:gd name="connsiteX119" fmla="*/ 5164370 w 12192000"/>
              <a:gd name="connsiteY119" fmla="*/ 1840597 h 2237474"/>
              <a:gd name="connsiteX120" fmla="*/ 5114927 w 12192000"/>
              <a:gd name="connsiteY120" fmla="*/ 1847827 h 2237474"/>
              <a:gd name="connsiteX121" fmla="*/ 5108970 w 12192000"/>
              <a:gd name="connsiteY121" fmla="*/ 1847935 h 2237474"/>
              <a:gd name="connsiteX122" fmla="*/ 5067961 w 12192000"/>
              <a:gd name="connsiteY122" fmla="*/ 1845917 h 2237474"/>
              <a:gd name="connsiteX123" fmla="*/ 5007075 w 12192000"/>
              <a:gd name="connsiteY123" fmla="*/ 1838626 h 2237474"/>
              <a:gd name="connsiteX124" fmla="*/ 4944087 w 12192000"/>
              <a:gd name="connsiteY124" fmla="*/ 1823332 h 2237474"/>
              <a:gd name="connsiteX125" fmla="*/ 4907662 w 12192000"/>
              <a:gd name="connsiteY125" fmla="*/ 1816900 h 2237474"/>
              <a:gd name="connsiteX126" fmla="*/ 4882386 w 12192000"/>
              <a:gd name="connsiteY126" fmla="*/ 1809844 h 2237474"/>
              <a:gd name="connsiteX127" fmla="*/ 4811440 w 12192000"/>
              <a:gd name="connsiteY127" fmla="*/ 1804655 h 2237474"/>
              <a:gd name="connsiteX128" fmla="*/ 4691075 w 12192000"/>
              <a:gd name="connsiteY128" fmla="*/ 1801389 h 2237474"/>
              <a:gd name="connsiteX129" fmla="*/ 4611738 w 12192000"/>
              <a:gd name="connsiteY129" fmla="*/ 1776964 h 2237474"/>
              <a:gd name="connsiteX130" fmla="*/ 4560070 w 12192000"/>
              <a:gd name="connsiteY130" fmla="*/ 1785640 h 2237474"/>
              <a:gd name="connsiteX131" fmla="*/ 4536503 w 12192000"/>
              <a:gd name="connsiteY131" fmla="*/ 1785334 h 2237474"/>
              <a:gd name="connsiteX132" fmla="*/ 4513724 w 12192000"/>
              <a:gd name="connsiteY132" fmla="*/ 1791996 h 2237474"/>
              <a:gd name="connsiteX133" fmla="*/ 4459810 w 12192000"/>
              <a:gd name="connsiteY133" fmla="*/ 1797886 h 2237474"/>
              <a:gd name="connsiteX134" fmla="*/ 4379064 w 12192000"/>
              <a:gd name="connsiteY134" fmla="*/ 1817177 h 2237474"/>
              <a:gd name="connsiteX135" fmla="*/ 4319209 w 12192000"/>
              <a:gd name="connsiteY135" fmla="*/ 1834833 h 2237474"/>
              <a:gd name="connsiteX136" fmla="*/ 4290981 w 12192000"/>
              <a:gd name="connsiteY136" fmla="*/ 1839677 h 2237474"/>
              <a:gd name="connsiteX137" fmla="*/ 4285792 w 12192000"/>
              <a:gd name="connsiteY137" fmla="*/ 1836231 h 2237474"/>
              <a:gd name="connsiteX138" fmla="*/ 4238372 w 12192000"/>
              <a:gd name="connsiteY138" fmla="*/ 1851480 h 2237474"/>
              <a:gd name="connsiteX139" fmla="*/ 4232517 w 12192000"/>
              <a:gd name="connsiteY139" fmla="*/ 1852567 h 2237474"/>
              <a:gd name="connsiteX140" fmla="*/ 4191732 w 12192000"/>
              <a:gd name="connsiteY140" fmla="*/ 1857328 h 2237474"/>
              <a:gd name="connsiteX141" fmla="*/ 4065532 w 12192000"/>
              <a:gd name="connsiteY141" fmla="*/ 1855477 h 2237474"/>
              <a:gd name="connsiteX142" fmla="*/ 4028460 w 12192000"/>
              <a:gd name="connsiteY142" fmla="*/ 1855137 h 2237474"/>
              <a:gd name="connsiteX143" fmla="*/ 4002267 w 12192000"/>
              <a:gd name="connsiteY143" fmla="*/ 1852352 h 2237474"/>
              <a:gd name="connsiteX144" fmla="*/ 3931396 w 12192000"/>
              <a:gd name="connsiteY144" fmla="*/ 1858915 h 2237474"/>
              <a:gd name="connsiteX145" fmla="*/ 3812162 w 12192000"/>
              <a:gd name="connsiteY145" fmla="*/ 1875501 h 2237474"/>
              <a:gd name="connsiteX146" fmla="*/ 3729530 w 12192000"/>
              <a:gd name="connsiteY146" fmla="*/ 1864513 h 2237474"/>
              <a:gd name="connsiteX147" fmla="*/ 3680177 w 12192000"/>
              <a:gd name="connsiteY147" fmla="*/ 1881552 h 2237474"/>
              <a:gd name="connsiteX148" fmla="*/ 3567259 w 12192000"/>
              <a:gd name="connsiteY148" fmla="*/ 1893482 h 2237474"/>
              <a:gd name="connsiteX149" fmla="*/ 3405770 w 12192000"/>
              <a:gd name="connsiteY149" fmla="*/ 1904591 h 2237474"/>
              <a:gd name="connsiteX150" fmla="*/ 3280097 w 12192000"/>
              <a:gd name="connsiteY150" fmla="*/ 1919610 h 2237474"/>
              <a:gd name="connsiteX151" fmla="*/ 3123424 w 12192000"/>
              <a:gd name="connsiteY151" fmla="*/ 1952930 h 2237474"/>
              <a:gd name="connsiteX152" fmla="*/ 3009910 w 12192000"/>
              <a:gd name="connsiteY152" fmla="*/ 1957866 h 2237474"/>
              <a:gd name="connsiteX153" fmla="*/ 2995934 w 12192000"/>
              <a:gd name="connsiteY153" fmla="*/ 1967085 h 2237474"/>
              <a:gd name="connsiteX154" fmla="*/ 2980071 w 12192000"/>
              <a:gd name="connsiteY154" fmla="*/ 1972988 h 2237474"/>
              <a:gd name="connsiteX155" fmla="*/ 2978094 w 12192000"/>
              <a:gd name="connsiteY155" fmla="*/ 1972369 h 2237474"/>
              <a:gd name="connsiteX156" fmla="*/ 2942858 w 12192000"/>
              <a:gd name="connsiteY156" fmla="*/ 1981367 h 2237474"/>
              <a:gd name="connsiteX157" fmla="*/ 2875436 w 12192000"/>
              <a:gd name="connsiteY157" fmla="*/ 1996977 h 2237474"/>
              <a:gd name="connsiteX158" fmla="*/ 2874892 w 12192000"/>
              <a:gd name="connsiteY158" fmla="*/ 1996085 h 2237474"/>
              <a:gd name="connsiteX159" fmla="*/ 2864145 w 12192000"/>
              <a:gd name="connsiteY159" fmla="*/ 1994061 h 2237474"/>
              <a:gd name="connsiteX160" fmla="*/ 2843662 w 12192000"/>
              <a:gd name="connsiteY160" fmla="*/ 1992498 h 2237474"/>
              <a:gd name="connsiteX161" fmla="*/ 2796128 w 12192000"/>
              <a:gd name="connsiteY161" fmla="*/ 1976403 h 2237474"/>
              <a:gd name="connsiteX162" fmla="*/ 2756784 w 12192000"/>
              <a:gd name="connsiteY162" fmla="*/ 1985116 h 2237474"/>
              <a:gd name="connsiteX163" fmla="*/ 2748833 w 12192000"/>
              <a:gd name="connsiteY163" fmla="*/ 1986323 h 2237474"/>
              <a:gd name="connsiteX164" fmla="*/ 2748661 w 12192000"/>
              <a:gd name="connsiteY164" fmla="*/ 1986122 h 2237474"/>
              <a:gd name="connsiteX165" fmla="*/ 2740251 w 12192000"/>
              <a:gd name="connsiteY165" fmla="*/ 1986946 h 2237474"/>
              <a:gd name="connsiteX166" fmla="*/ 2718916 w 12192000"/>
              <a:gd name="connsiteY166" fmla="*/ 1990867 h 2237474"/>
              <a:gd name="connsiteX167" fmla="*/ 2713522 w 12192000"/>
              <a:gd name="connsiteY167" fmla="*/ 1990173 h 2237474"/>
              <a:gd name="connsiteX168" fmla="*/ 2680597 w 12192000"/>
              <a:gd name="connsiteY168" fmla="*/ 1984996 h 2237474"/>
              <a:gd name="connsiteX169" fmla="*/ 2578178 w 12192000"/>
              <a:gd name="connsiteY169" fmla="*/ 1990531 h 2237474"/>
              <a:gd name="connsiteX170" fmla="*/ 2476147 w 12192000"/>
              <a:gd name="connsiteY170" fmla="*/ 1998305 h 2237474"/>
              <a:gd name="connsiteX171" fmla="*/ 2373568 w 12192000"/>
              <a:gd name="connsiteY171" fmla="*/ 2003219 h 2237474"/>
              <a:gd name="connsiteX172" fmla="*/ 2321399 w 12192000"/>
              <a:gd name="connsiteY172" fmla="*/ 1989467 h 2237474"/>
              <a:gd name="connsiteX173" fmla="*/ 2315525 w 12192000"/>
              <a:gd name="connsiteY173" fmla="*/ 1989708 h 2237474"/>
              <a:gd name="connsiteX174" fmla="*/ 2300792 w 12192000"/>
              <a:gd name="connsiteY174" fmla="*/ 1994290 h 2237474"/>
              <a:gd name="connsiteX175" fmla="*/ 2295469 w 12192000"/>
              <a:gd name="connsiteY175" fmla="*/ 1996659 h 2237474"/>
              <a:gd name="connsiteX176" fmla="*/ 2287219 w 12192000"/>
              <a:gd name="connsiteY176" fmla="*/ 1998750 h 2237474"/>
              <a:gd name="connsiteX177" fmla="*/ 2286948 w 12192000"/>
              <a:gd name="connsiteY177" fmla="*/ 1998596 h 2237474"/>
              <a:gd name="connsiteX178" fmla="*/ 2243069 w 12192000"/>
              <a:gd name="connsiteY178" fmla="*/ 2015111 h 2237474"/>
              <a:gd name="connsiteX179" fmla="*/ 2186609 w 12192000"/>
              <a:gd name="connsiteY179" fmla="*/ 2008263 h 2237474"/>
              <a:gd name="connsiteX180" fmla="*/ 2164831 w 12192000"/>
              <a:gd name="connsiteY180" fmla="*/ 2010143 h 2237474"/>
              <a:gd name="connsiteX181" fmla="*/ 2152836 w 12192000"/>
              <a:gd name="connsiteY181" fmla="*/ 2010048 h 2237474"/>
              <a:gd name="connsiteX182" fmla="*/ 2117102 w 12192000"/>
              <a:gd name="connsiteY182" fmla="*/ 2023004 h 2237474"/>
              <a:gd name="connsiteX183" fmla="*/ 2111935 w 12192000"/>
              <a:gd name="connsiteY183" fmla="*/ 2023163 h 2237474"/>
              <a:gd name="connsiteX184" fmla="*/ 2089991 w 12192000"/>
              <a:gd name="connsiteY184" fmla="*/ 2034193 h 2237474"/>
              <a:gd name="connsiteX185" fmla="*/ 2058061 w 12192000"/>
              <a:gd name="connsiteY185" fmla="*/ 2047942 h 2237474"/>
              <a:gd name="connsiteX186" fmla="*/ 2055737 w 12192000"/>
              <a:gd name="connsiteY186" fmla="*/ 2047704 h 2237474"/>
              <a:gd name="connsiteX187" fmla="*/ 2042244 w 12192000"/>
              <a:gd name="connsiteY187" fmla="*/ 2055560 h 2237474"/>
              <a:gd name="connsiteX188" fmla="*/ 1976224 w 12192000"/>
              <a:gd name="connsiteY188" fmla="*/ 2074257 h 2237474"/>
              <a:gd name="connsiteX189" fmla="*/ 1877728 w 12192000"/>
              <a:gd name="connsiteY189" fmla="*/ 2101004 h 2237474"/>
              <a:gd name="connsiteX190" fmla="*/ 1759056 w 12192000"/>
              <a:gd name="connsiteY190" fmla="*/ 2125608 h 2237474"/>
              <a:gd name="connsiteX191" fmla="*/ 1637948 w 12192000"/>
              <a:gd name="connsiteY191" fmla="*/ 2172597 h 2237474"/>
              <a:gd name="connsiteX192" fmla="*/ 1434549 w 12192000"/>
              <a:gd name="connsiteY192" fmla="*/ 2234522 h 2237474"/>
              <a:gd name="connsiteX193" fmla="*/ 1398481 w 12192000"/>
              <a:gd name="connsiteY193" fmla="*/ 2237074 h 2237474"/>
              <a:gd name="connsiteX194" fmla="*/ 1398407 w 12192000"/>
              <a:gd name="connsiteY194" fmla="*/ 2237095 h 2237474"/>
              <a:gd name="connsiteX195" fmla="*/ 1370962 w 12192000"/>
              <a:gd name="connsiteY195" fmla="*/ 2237474 h 2237474"/>
              <a:gd name="connsiteX196" fmla="*/ 1356367 w 12192000"/>
              <a:gd name="connsiteY196" fmla="*/ 2235089 h 2237474"/>
              <a:gd name="connsiteX197" fmla="*/ 1324828 w 12192000"/>
              <a:gd name="connsiteY197" fmla="*/ 2231968 h 2237474"/>
              <a:gd name="connsiteX198" fmla="*/ 1297744 w 12192000"/>
              <a:gd name="connsiteY198" fmla="*/ 2235849 h 2237474"/>
              <a:gd name="connsiteX199" fmla="*/ 1286236 w 12192000"/>
              <a:gd name="connsiteY199" fmla="*/ 2233135 h 2237474"/>
              <a:gd name="connsiteX200" fmla="*/ 1283504 w 12192000"/>
              <a:gd name="connsiteY200" fmla="*/ 2233797 h 2237474"/>
              <a:gd name="connsiteX201" fmla="*/ 1279765 w 12192000"/>
              <a:gd name="connsiteY201" fmla="*/ 2229639 h 2237474"/>
              <a:gd name="connsiteX202" fmla="*/ 1195347 w 12192000"/>
              <a:gd name="connsiteY202" fmla="*/ 2212354 h 2237474"/>
              <a:gd name="connsiteX203" fmla="*/ 970251 w 12192000"/>
              <a:gd name="connsiteY203" fmla="*/ 2221029 h 2237474"/>
              <a:gd name="connsiteX204" fmla="*/ 812914 w 12192000"/>
              <a:gd name="connsiteY204" fmla="*/ 2202752 h 2237474"/>
              <a:gd name="connsiteX205" fmla="*/ 800195 w 12192000"/>
              <a:gd name="connsiteY205" fmla="*/ 2209407 h 2237474"/>
              <a:gd name="connsiteX206" fmla="*/ 784978 w 12192000"/>
              <a:gd name="connsiteY206" fmla="*/ 2212360 h 2237474"/>
              <a:gd name="connsiteX207" fmla="*/ 681987 w 12192000"/>
              <a:gd name="connsiteY207" fmla="*/ 2216757 h 2237474"/>
              <a:gd name="connsiteX208" fmla="*/ 669923 w 12192000"/>
              <a:gd name="connsiteY208" fmla="*/ 2211682 h 2237474"/>
              <a:gd name="connsiteX209" fmla="*/ 648680 w 12192000"/>
              <a:gd name="connsiteY209" fmla="*/ 2206229 h 2237474"/>
              <a:gd name="connsiteX210" fmla="*/ 597225 w 12192000"/>
              <a:gd name="connsiteY210" fmla="*/ 2180999 h 2237474"/>
              <a:gd name="connsiteX211" fmla="*/ 558449 w 12192000"/>
              <a:gd name="connsiteY211" fmla="*/ 2182346 h 2237474"/>
              <a:gd name="connsiteX212" fmla="*/ 550517 w 12192000"/>
              <a:gd name="connsiteY212" fmla="*/ 2182060 h 2237474"/>
              <a:gd name="connsiteX213" fmla="*/ 550309 w 12192000"/>
              <a:gd name="connsiteY213" fmla="*/ 2181825 h 2237474"/>
              <a:gd name="connsiteX214" fmla="*/ 541836 w 12192000"/>
              <a:gd name="connsiteY214" fmla="*/ 2181063 h 2237474"/>
              <a:gd name="connsiteX215" fmla="*/ 536057 w 12192000"/>
              <a:gd name="connsiteY215" fmla="*/ 2181537 h 2237474"/>
              <a:gd name="connsiteX216" fmla="*/ 520671 w 12192000"/>
              <a:gd name="connsiteY216" fmla="*/ 2180980 h 2237474"/>
              <a:gd name="connsiteX217" fmla="*/ 515024 w 12192000"/>
              <a:gd name="connsiteY217" fmla="*/ 2179258 h 2237474"/>
              <a:gd name="connsiteX218" fmla="*/ 512278 w 12192000"/>
              <a:gd name="connsiteY218" fmla="*/ 2176369 h 2237474"/>
              <a:gd name="connsiteX219" fmla="*/ 480419 w 12192000"/>
              <a:gd name="connsiteY219" fmla="*/ 2167807 h 2237474"/>
              <a:gd name="connsiteX220" fmla="*/ 413835 w 12192000"/>
              <a:gd name="connsiteY220" fmla="*/ 2156783 h 2237474"/>
              <a:gd name="connsiteX221" fmla="*/ 376513 w 12192000"/>
              <a:gd name="connsiteY221" fmla="*/ 2154014 h 2237474"/>
              <a:gd name="connsiteX222" fmla="*/ 273386 w 12192000"/>
              <a:gd name="connsiteY222" fmla="*/ 2142551 h 2237474"/>
              <a:gd name="connsiteX223" fmla="*/ 169207 w 12192000"/>
              <a:gd name="connsiteY223" fmla="*/ 2128100 h 2237474"/>
              <a:gd name="connsiteX224" fmla="*/ 93149 w 12192000"/>
              <a:gd name="connsiteY224" fmla="*/ 2105324 h 2237474"/>
              <a:gd name="connsiteX225" fmla="*/ 88109 w 12192000"/>
              <a:gd name="connsiteY225" fmla="*/ 2106704 h 2237474"/>
              <a:gd name="connsiteX226" fmla="*/ 80022 w 12192000"/>
              <a:gd name="connsiteY226" fmla="*/ 2107254 h 2237474"/>
              <a:gd name="connsiteX227" fmla="*/ 79717 w 12192000"/>
              <a:gd name="connsiteY227" fmla="*/ 2107046 h 2237474"/>
              <a:gd name="connsiteX228" fmla="*/ 72352 w 12192000"/>
              <a:gd name="connsiteY228" fmla="*/ 2107991 h 2237474"/>
              <a:gd name="connsiteX229" fmla="*/ 37645 w 12192000"/>
              <a:gd name="connsiteY229" fmla="*/ 2115401 h 2237474"/>
              <a:gd name="connsiteX230" fmla="*/ 4572 w 12192000"/>
              <a:gd name="connsiteY230" fmla="*/ 2111091 h 2237474"/>
              <a:gd name="connsiteX231" fmla="*/ 0 w 12192000"/>
              <a:gd name="connsiteY231" fmla="*/ 2110468 h 2237474"/>
              <a:gd name="connsiteX232" fmla="*/ 0 w 12192000"/>
              <a:gd name="connsiteY23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16595 w 12192000"/>
              <a:gd name="connsiteY98" fmla="*/ 1667475 h 2237474"/>
              <a:gd name="connsiteX99" fmla="*/ 6508541 w 12192000"/>
              <a:gd name="connsiteY99" fmla="*/ 1668757 h 2237474"/>
              <a:gd name="connsiteX100" fmla="*/ 6471012 w 12192000"/>
              <a:gd name="connsiteY100" fmla="*/ 1678604 h 2237474"/>
              <a:gd name="connsiteX101" fmla="*/ 6415265 w 12192000"/>
              <a:gd name="connsiteY101" fmla="*/ 1665317 h 2237474"/>
              <a:gd name="connsiteX102" fmla="*/ 6364035 w 12192000"/>
              <a:gd name="connsiteY102" fmla="*/ 1667683 h 2237474"/>
              <a:gd name="connsiteX103" fmla="*/ 6280959 w 12192000"/>
              <a:gd name="connsiteY103" fmla="*/ 1689329 h 2237474"/>
              <a:gd name="connsiteX104" fmla="*/ 6243319 w 12192000"/>
              <a:gd name="connsiteY104" fmla="*/ 1695560 h 2237474"/>
              <a:gd name="connsiteX105" fmla="*/ 6098321 w 12192000"/>
              <a:gd name="connsiteY105" fmla="*/ 1721646 h 2237474"/>
              <a:gd name="connsiteX106" fmla="*/ 5880652 w 12192000"/>
              <a:gd name="connsiteY106" fmla="*/ 1779643 h 2237474"/>
              <a:gd name="connsiteX107" fmla="*/ 5785959 w 12192000"/>
              <a:gd name="connsiteY107" fmla="*/ 1775307 h 2237474"/>
              <a:gd name="connsiteX108" fmla="*/ 5643534 w 12192000"/>
              <a:gd name="connsiteY108" fmla="*/ 1802919 h 2237474"/>
              <a:gd name="connsiteX109" fmla="*/ 5518799 w 12192000"/>
              <a:gd name="connsiteY109" fmla="*/ 1818312 h 2237474"/>
              <a:gd name="connsiteX110" fmla="*/ 5505014 w 12192000"/>
              <a:gd name="connsiteY110" fmla="*/ 1819259 h 2237474"/>
              <a:gd name="connsiteX111" fmla="*/ 5453307 w 12192000"/>
              <a:gd name="connsiteY111" fmla="*/ 1815450 h 2237474"/>
              <a:gd name="connsiteX112" fmla="*/ 5364192 w 12192000"/>
              <a:gd name="connsiteY112" fmla="*/ 1826074 h 2237474"/>
              <a:gd name="connsiteX113" fmla="*/ 5350380 w 12192000"/>
              <a:gd name="connsiteY113" fmla="*/ 1830891 h 2237474"/>
              <a:gd name="connsiteX114" fmla="*/ 5259633 w 12192000"/>
              <a:gd name="connsiteY114" fmla="*/ 1837160 h 2237474"/>
              <a:gd name="connsiteX115" fmla="*/ 5197513 w 12192000"/>
              <a:gd name="connsiteY115" fmla="*/ 1844718 h 2237474"/>
              <a:gd name="connsiteX116" fmla="*/ 5184170 w 12192000"/>
              <a:gd name="connsiteY116" fmla="*/ 1849402 h 2237474"/>
              <a:gd name="connsiteX117" fmla="*/ 5168852 w 12192000"/>
              <a:gd name="connsiteY117" fmla="*/ 1844846 h 2237474"/>
              <a:gd name="connsiteX118" fmla="*/ 5164370 w 12192000"/>
              <a:gd name="connsiteY118" fmla="*/ 1840597 h 2237474"/>
              <a:gd name="connsiteX119" fmla="*/ 5114927 w 12192000"/>
              <a:gd name="connsiteY119" fmla="*/ 1847827 h 2237474"/>
              <a:gd name="connsiteX120" fmla="*/ 5108970 w 12192000"/>
              <a:gd name="connsiteY120" fmla="*/ 1847935 h 2237474"/>
              <a:gd name="connsiteX121" fmla="*/ 5067961 w 12192000"/>
              <a:gd name="connsiteY121" fmla="*/ 1845917 h 2237474"/>
              <a:gd name="connsiteX122" fmla="*/ 5007075 w 12192000"/>
              <a:gd name="connsiteY122" fmla="*/ 1838626 h 2237474"/>
              <a:gd name="connsiteX123" fmla="*/ 4944087 w 12192000"/>
              <a:gd name="connsiteY123" fmla="*/ 1823332 h 2237474"/>
              <a:gd name="connsiteX124" fmla="*/ 4907662 w 12192000"/>
              <a:gd name="connsiteY124" fmla="*/ 1816900 h 2237474"/>
              <a:gd name="connsiteX125" fmla="*/ 4882386 w 12192000"/>
              <a:gd name="connsiteY125" fmla="*/ 1809844 h 2237474"/>
              <a:gd name="connsiteX126" fmla="*/ 4811440 w 12192000"/>
              <a:gd name="connsiteY126" fmla="*/ 1804655 h 2237474"/>
              <a:gd name="connsiteX127" fmla="*/ 4691075 w 12192000"/>
              <a:gd name="connsiteY127" fmla="*/ 1801389 h 2237474"/>
              <a:gd name="connsiteX128" fmla="*/ 4611738 w 12192000"/>
              <a:gd name="connsiteY128" fmla="*/ 1776964 h 2237474"/>
              <a:gd name="connsiteX129" fmla="*/ 4560070 w 12192000"/>
              <a:gd name="connsiteY129" fmla="*/ 1785640 h 2237474"/>
              <a:gd name="connsiteX130" fmla="*/ 4536503 w 12192000"/>
              <a:gd name="connsiteY130" fmla="*/ 1785334 h 2237474"/>
              <a:gd name="connsiteX131" fmla="*/ 4513724 w 12192000"/>
              <a:gd name="connsiteY131" fmla="*/ 1791996 h 2237474"/>
              <a:gd name="connsiteX132" fmla="*/ 4459810 w 12192000"/>
              <a:gd name="connsiteY132" fmla="*/ 1797886 h 2237474"/>
              <a:gd name="connsiteX133" fmla="*/ 4379064 w 12192000"/>
              <a:gd name="connsiteY133" fmla="*/ 1817177 h 2237474"/>
              <a:gd name="connsiteX134" fmla="*/ 4319209 w 12192000"/>
              <a:gd name="connsiteY134" fmla="*/ 1834833 h 2237474"/>
              <a:gd name="connsiteX135" fmla="*/ 4290981 w 12192000"/>
              <a:gd name="connsiteY135" fmla="*/ 1839677 h 2237474"/>
              <a:gd name="connsiteX136" fmla="*/ 4285792 w 12192000"/>
              <a:gd name="connsiteY136" fmla="*/ 1836231 h 2237474"/>
              <a:gd name="connsiteX137" fmla="*/ 4238372 w 12192000"/>
              <a:gd name="connsiteY137" fmla="*/ 1851480 h 2237474"/>
              <a:gd name="connsiteX138" fmla="*/ 4232517 w 12192000"/>
              <a:gd name="connsiteY138" fmla="*/ 1852567 h 2237474"/>
              <a:gd name="connsiteX139" fmla="*/ 4191732 w 12192000"/>
              <a:gd name="connsiteY139" fmla="*/ 1857328 h 2237474"/>
              <a:gd name="connsiteX140" fmla="*/ 4065532 w 12192000"/>
              <a:gd name="connsiteY140" fmla="*/ 1855477 h 2237474"/>
              <a:gd name="connsiteX141" fmla="*/ 4028460 w 12192000"/>
              <a:gd name="connsiteY141" fmla="*/ 1855137 h 2237474"/>
              <a:gd name="connsiteX142" fmla="*/ 4002267 w 12192000"/>
              <a:gd name="connsiteY142" fmla="*/ 1852352 h 2237474"/>
              <a:gd name="connsiteX143" fmla="*/ 3931396 w 12192000"/>
              <a:gd name="connsiteY143" fmla="*/ 1858915 h 2237474"/>
              <a:gd name="connsiteX144" fmla="*/ 3812162 w 12192000"/>
              <a:gd name="connsiteY144" fmla="*/ 1875501 h 2237474"/>
              <a:gd name="connsiteX145" fmla="*/ 3729530 w 12192000"/>
              <a:gd name="connsiteY145" fmla="*/ 1864513 h 2237474"/>
              <a:gd name="connsiteX146" fmla="*/ 3680177 w 12192000"/>
              <a:gd name="connsiteY146" fmla="*/ 1881552 h 2237474"/>
              <a:gd name="connsiteX147" fmla="*/ 3567259 w 12192000"/>
              <a:gd name="connsiteY147" fmla="*/ 1893482 h 2237474"/>
              <a:gd name="connsiteX148" fmla="*/ 3405770 w 12192000"/>
              <a:gd name="connsiteY148" fmla="*/ 1904591 h 2237474"/>
              <a:gd name="connsiteX149" fmla="*/ 3280097 w 12192000"/>
              <a:gd name="connsiteY149" fmla="*/ 1919610 h 2237474"/>
              <a:gd name="connsiteX150" fmla="*/ 3123424 w 12192000"/>
              <a:gd name="connsiteY150" fmla="*/ 1952930 h 2237474"/>
              <a:gd name="connsiteX151" fmla="*/ 3009910 w 12192000"/>
              <a:gd name="connsiteY151" fmla="*/ 1957866 h 2237474"/>
              <a:gd name="connsiteX152" fmla="*/ 2995934 w 12192000"/>
              <a:gd name="connsiteY152" fmla="*/ 1967085 h 2237474"/>
              <a:gd name="connsiteX153" fmla="*/ 2980071 w 12192000"/>
              <a:gd name="connsiteY153" fmla="*/ 1972988 h 2237474"/>
              <a:gd name="connsiteX154" fmla="*/ 2978094 w 12192000"/>
              <a:gd name="connsiteY154" fmla="*/ 1972369 h 2237474"/>
              <a:gd name="connsiteX155" fmla="*/ 2942858 w 12192000"/>
              <a:gd name="connsiteY155" fmla="*/ 1981367 h 2237474"/>
              <a:gd name="connsiteX156" fmla="*/ 2875436 w 12192000"/>
              <a:gd name="connsiteY156" fmla="*/ 1996977 h 2237474"/>
              <a:gd name="connsiteX157" fmla="*/ 2874892 w 12192000"/>
              <a:gd name="connsiteY157" fmla="*/ 1996085 h 2237474"/>
              <a:gd name="connsiteX158" fmla="*/ 2864145 w 12192000"/>
              <a:gd name="connsiteY158" fmla="*/ 1994061 h 2237474"/>
              <a:gd name="connsiteX159" fmla="*/ 2843662 w 12192000"/>
              <a:gd name="connsiteY159" fmla="*/ 1992498 h 2237474"/>
              <a:gd name="connsiteX160" fmla="*/ 2796128 w 12192000"/>
              <a:gd name="connsiteY160" fmla="*/ 1976403 h 2237474"/>
              <a:gd name="connsiteX161" fmla="*/ 2756784 w 12192000"/>
              <a:gd name="connsiteY161" fmla="*/ 1985116 h 2237474"/>
              <a:gd name="connsiteX162" fmla="*/ 2748833 w 12192000"/>
              <a:gd name="connsiteY162" fmla="*/ 1986323 h 2237474"/>
              <a:gd name="connsiteX163" fmla="*/ 2748661 w 12192000"/>
              <a:gd name="connsiteY163" fmla="*/ 1986122 h 2237474"/>
              <a:gd name="connsiteX164" fmla="*/ 2740251 w 12192000"/>
              <a:gd name="connsiteY164" fmla="*/ 1986946 h 2237474"/>
              <a:gd name="connsiteX165" fmla="*/ 2718916 w 12192000"/>
              <a:gd name="connsiteY165" fmla="*/ 1990867 h 2237474"/>
              <a:gd name="connsiteX166" fmla="*/ 2713522 w 12192000"/>
              <a:gd name="connsiteY166" fmla="*/ 1990173 h 2237474"/>
              <a:gd name="connsiteX167" fmla="*/ 2680597 w 12192000"/>
              <a:gd name="connsiteY167" fmla="*/ 1984996 h 2237474"/>
              <a:gd name="connsiteX168" fmla="*/ 2578178 w 12192000"/>
              <a:gd name="connsiteY168" fmla="*/ 1990531 h 2237474"/>
              <a:gd name="connsiteX169" fmla="*/ 2476147 w 12192000"/>
              <a:gd name="connsiteY169" fmla="*/ 1998305 h 2237474"/>
              <a:gd name="connsiteX170" fmla="*/ 2373568 w 12192000"/>
              <a:gd name="connsiteY170" fmla="*/ 2003219 h 2237474"/>
              <a:gd name="connsiteX171" fmla="*/ 2321399 w 12192000"/>
              <a:gd name="connsiteY171" fmla="*/ 1989467 h 2237474"/>
              <a:gd name="connsiteX172" fmla="*/ 2315525 w 12192000"/>
              <a:gd name="connsiteY172" fmla="*/ 1989708 h 2237474"/>
              <a:gd name="connsiteX173" fmla="*/ 2300792 w 12192000"/>
              <a:gd name="connsiteY173" fmla="*/ 1994290 h 2237474"/>
              <a:gd name="connsiteX174" fmla="*/ 2295469 w 12192000"/>
              <a:gd name="connsiteY174" fmla="*/ 1996659 h 2237474"/>
              <a:gd name="connsiteX175" fmla="*/ 2287219 w 12192000"/>
              <a:gd name="connsiteY175" fmla="*/ 1998750 h 2237474"/>
              <a:gd name="connsiteX176" fmla="*/ 2286948 w 12192000"/>
              <a:gd name="connsiteY176" fmla="*/ 1998596 h 2237474"/>
              <a:gd name="connsiteX177" fmla="*/ 2243069 w 12192000"/>
              <a:gd name="connsiteY177" fmla="*/ 2015111 h 2237474"/>
              <a:gd name="connsiteX178" fmla="*/ 2186609 w 12192000"/>
              <a:gd name="connsiteY178" fmla="*/ 2008263 h 2237474"/>
              <a:gd name="connsiteX179" fmla="*/ 2164831 w 12192000"/>
              <a:gd name="connsiteY179" fmla="*/ 2010143 h 2237474"/>
              <a:gd name="connsiteX180" fmla="*/ 2152836 w 12192000"/>
              <a:gd name="connsiteY180" fmla="*/ 2010048 h 2237474"/>
              <a:gd name="connsiteX181" fmla="*/ 2117102 w 12192000"/>
              <a:gd name="connsiteY181" fmla="*/ 2023004 h 2237474"/>
              <a:gd name="connsiteX182" fmla="*/ 2111935 w 12192000"/>
              <a:gd name="connsiteY182" fmla="*/ 2023163 h 2237474"/>
              <a:gd name="connsiteX183" fmla="*/ 2089991 w 12192000"/>
              <a:gd name="connsiteY183" fmla="*/ 2034193 h 2237474"/>
              <a:gd name="connsiteX184" fmla="*/ 2058061 w 12192000"/>
              <a:gd name="connsiteY184" fmla="*/ 2047942 h 2237474"/>
              <a:gd name="connsiteX185" fmla="*/ 2055737 w 12192000"/>
              <a:gd name="connsiteY185" fmla="*/ 2047704 h 2237474"/>
              <a:gd name="connsiteX186" fmla="*/ 2042244 w 12192000"/>
              <a:gd name="connsiteY186" fmla="*/ 2055560 h 2237474"/>
              <a:gd name="connsiteX187" fmla="*/ 1976224 w 12192000"/>
              <a:gd name="connsiteY187" fmla="*/ 2074257 h 2237474"/>
              <a:gd name="connsiteX188" fmla="*/ 1877728 w 12192000"/>
              <a:gd name="connsiteY188" fmla="*/ 2101004 h 2237474"/>
              <a:gd name="connsiteX189" fmla="*/ 1759056 w 12192000"/>
              <a:gd name="connsiteY189" fmla="*/ 2125608 h 2237474"/>
              <a:gd name="connsiteX190" fmla="*/ 1637948 w 12192000"/>
              <a:gd name="connsiteY190" fmla="*/ 2172597 h 2237474"/>
              <a:gd name="connsiteX191" fmla="*/ 1434549 w 12192000"/>
              <a:gd name="connsiteY191" fmla="*/ 2234522 h 2237474"/>
              <a:gd name="connsiteX192" fmla="*/ 1398481 w 12192000"/>
              <a:gd name="connsiteY192" fmla="*/ 2237074 h 2237474"/>
              <a:gd name="connsiteX193" fmla="*/ 1398407 w 12192000"/>
              <a:gd name="connsiteY193" fmla="*/ 2237095 h 2237474"/>
              <a:gd name="connsiteX194" fmla="*/ 1370962 w 12192000"/>
              <a:gd name="connsiteY194" fmla="*/ 2237474 h 2237474"/>
              <a:gd name="connsiteX195" fmla="*/ 1356367 w 12192000"/>
              <a:gd name="connsiteY195" fmla="*/ 2235089 h 2237474"/>
              <a:gd name="connsiteX196" fmla="*/ 1324828 w 12192000"/>
              <a:gd name="connsiteY196" fmla="*/ 2231968 h 2237474"/>
              <a:gd name="connsiteX197" fmla="*/ 1297744 w 12192000"/>
              <a:gd name="connsiteY197" fmla="*/ 2235849 h 2237474"/>
              <a:gd name="connsiteX198" fmla="*/ 1286236 w 12192000"/>
              <a:gd name="connsiteY198" fmla="*/ 2233135 h 2237474"/>
              <a:gd name="connsiteX199" fmla="*/ 1283504 w 12192000"/>
              <a:gd name="connsiteY199" fmla="*/ 2233797 h 2237474"/>
              <a:gd name="connsiteX200" fmla="*/ 1279765 w 12192000"/>
              <a:gd name="connsiteY200" fmla="*/ 2229639 h 2237474"/>
              <a:gd name="connsiteX201" fmla="*/ 1195347 w 12192000"/>
              <a:gd name="connsiteY201" fmla="*/ 2212354 h 2237474"/>
              <a:gd name="connsiteX202" fmla="*/ 970251 w 12192000"/>
              <a:gd name="connsiteY202" fmla="*/ 2221029 h 2237474"/>
              <a:gd name="connsiteX203" fmla="*/ 812914 w 12192000"/>
              <a:gd name="connsiteY203" fmla="*/ 2202752 h 2237474"/>
              <a:gd name="connsiteX204" fmla="*/ 800195 w 12192000"/>
              <a:gd name="connsiteY204" fmla="*/ 2209407 h 2237474"/>
              <a:gd name="connsiteX205" fmla="*/ 784978 w 12192000"/>
              <a:gd name="connsiteY205" fmla="*/ 2212360 h 2237474"/>
              <a:gd name="connsiteX206" fmla="*/ 681987 w 12192000"/>
              <a:gd name="connsiteY206" fmla="*/ 2216757 h 2237474"/>
              <a:gd name="connsiteX207" fmla="*/ 669923 w 12192000"/>
              <a:gd name="connsiteY207" fmla="*/ 2211682 h 2237474"/>
              <a:gd name="connsiteX208" fmla="*/ 648680 w 12192000"/>
              <a:gd name="connsiteY208" fmla="*/ 2206229 h 2237474"/>
              <a:gd name="connsiteX209" fmla="*/ 597225 w 12192000"/>
              <a:gd name="connsiteY209" fmla="*/ 2180999 h 2237474"/>
              <a:gd name="connsiteX210" fmla="*/ 558449 w 12192000"/>
              <a:gd name="connsiteY210" fmla="*/ 2182346 h 2237474"/>
              <a:gd name="connsiteX211" fmla="*/ 550517 w 12192000"/>
              <a:gd name="connsiteY211" fmla="*/ 2182060 h 2237474"/>
              <a:gd name="connsiteX212" fmla="*/ 550309 w 12192000"/>
              <a:gd name="connsiteY212" fmla="*/ 2181825 h 2237474"/>
              <a:gd name="connsiteX213" fmla="*/ 541836 w 12192000"/>
              <a:gd name="connsiteY213" fmla="*/ 2181063 h 2237474"/>
              <a:gd name="connsiteX214" fmla="*/ 536057 w 12192000"/>
              <a:gd name="connsiteY214" fmla="*/ 2181537 h 2237474"/>
              <a:gd name="connsiteX215" fmla="*/ 520671 w 12192000"/>
              <a:gd name="connsiteY215" fmla="*/ 2180980 h 2237474"/>
              <a:gd name="connsiteX216" fmla="*/ 515024 w 12192000"/>
              <a:gd name="connsiteY216" fmla="*/ 2179258 h 2237474"/>
              <a:gd name="connsiteX217" fmla="*/ 512278 w 12192000"/>
              <a:gd name="connsiteY217" fmla="*/ 2176369 h 2237474"/>
              <a:gd name="connsiteX218" fmla="*/ 480419 w 12192000"/>
              <a:gd name="connsiteY218" fmla="*/ 2167807 h 2237474"/>
              <a:gd name="connsiteX219" fmla="*/ 413835 w 12192000"/>
              <a:gd name="connsiteY219" fmla="*/ 2156783 h 2237474"/>
              <a:gd name="connsiteX220" fmla="*/ 376513 w 12192000"/>
              <a:gd name="connsiteY220" fmla="*/ 2154014 h 2237474"/>
              <a:gd name="connsiteX221" fmla="*/ 273386 w 12192000"/>
              <a:gd name="connsiteY221" fmla="*/ 2142551 h 2237474"/>
              <a:gd name="connsiteX222" fmla="*/ 169207 w 12192000"/>
              <a:gd name="connsiteY222" fmla="*/ 2128100 h 2237474"/>
              <a:gd name="connsiteX223" fmla="*/ 93149 w 12192000"/>
              <a:gd name="connsiteY223" fmla="*/ 2105324 h 2237474"/>
              <a:gd name="connsiteX224" fmla="*/ 88109 w 12192000"/>
              <a:gd name="connsiteY224" fmla="*/ 2106704 h 2237474"/>
              <a:gd name="connsiteX225" fmla="*/ 80022 w 12192000"/>
              <a:gd name="connsiteY225" fmla="*/ 2107254 h 2237474"/>
              <a:gd name="connsiteX226" fmla="*/ 79717 w 12192000"/>
              <a:gd name="connsiteY226" fmla="*/ 2107046 h 2237474"/>
              <a:gd name="connsiteX227" fmla="*/ 72352 w 12192000"/>
              <a:gd name="connsiteY227" fmla="*/ 2107991 h 2237474"/>
              <a:gd name="connsiteX228" fmla="*/ 37645 w 12192000"/>
              <a:gd name="connsiteY228" fmla="*/ 2115401 h 2237474"/>
              <a:gd name="connsiteX229" fmla="*/ 4572 w 12192000"/>
              <a:gd name="connsiteY229" fmla="*/ 2111091 h 2237474"/>
              <a:gd name="connsiteX230" fmla="*/ 0 w 12192000"/>
              <a:gd name="connsiteY230" fmla="*/ 2110468 h 2237474"/>
              <a:gd name="connsiteX231" fmla="*/ 0 w 12192000"/>
              <a:gd name="connsiteY23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16595 w 12192000"/>
              <a:gd name="connsiteY97" fmla="*/ 1667475 h 2237474"/>
              <a:gd name="connsiteX98" fmla="*/ 6508541 w 12192000"/>
              <a:gd name="connsiteY98" fmla="*/ 1668757 h 2237474"/>
              <a:gd name="connsiteX99" fmla="*/ 6471012 w 12192000"/>
              <a:gd name="connsiteY99" fmla="*/ 1678604 h 2237474"/>
              <a:gd name="connsiteX100" fmla="*/ 6415265 w 12192000"/>
              <a:gd name="connsiteY100" fmla="*/ 1665317 h 2237474"/>
              <a:gd name="connsiteX101" fmla="*/ 6364035 w 12192000"/>
              <a:gd name="connsiteY101" fmla="*/ 1667683 h 2237474"/>
              <a:gd name="connsiteX102" fmla="*/ 6280959 w 12192000"/>
              <a:gd name="connsiteY102" fmla="*/ 1689329 h 2237474"/>
              <a:gd name="connsiteX103" fmla="*/ 6243319 w 12192000"/>
              <a:gd name="connsiteY103" fmla="*/ 1695560 h 2237474"/>
              <a:gd name="connsiteX104" fmla="*/ 6098321 w 12192000"/>
              <a:gd name="connsiteY104" fmla="*/ 1721646 h 2237474"/>
              <a:gd name="connsiteX105" fmla="*/ 5880652 w 12192000"/>
              <a:gd name="connsiteY105" fmla="*/ 1779643 h 2237474"/>
              <a:gd name="connsiteX106" fmla="*/ 5785959 w 12192000"/>
              <a:gd name="connsiteY106" fmla="*/ 1775307 h 2237474"/>
              <a:gd name="connsiteX107" fmla="*/ 5643534 w 12192000"/>
              <a:gd name="connsiteY107" fmla="*/ 1802919 h 2237474"/>
              <a:gd name="connsiteX108" fmla="*/ 5518799 w 12192000"/>
              <a:gd name="connsiteY108" fmla="*/ 1818312 h 2237474"/>
              <a:gd name="connsiteX109" fmla="*/ 5505014 w 12192000"/>
              <a:gd name="connsiteY109" fmla="*/ 1819259 h 2237474"/>
              <a:gd name="connsiteX110" fmla="*/ 5453307 w 12192000"/>
              <a:gd name="connsiteY110" fmla="*/ 1815450 h 2237474"/>
              <a:gd name="connsiteX111" fmla="*/ 5364192 w 12192000"/>
              <a:gd name="connsiteY111" fmla="*/ 1826074 h 2237474"/>
              <a:gd name="connsiteX112" fmla="*/ 5350380 w 12192000"/>
              <a:gd name="connsiteY112" fmla="*/ 1830891 h 2237474"/>
              <a:gd name="connsiteX113" fmla="*/ 5259633 w 12192000"/>
              <a:gd name="connsiteY113" fmla="*/ 1837160 h 2237474"/>
              <a:gd name="connsiteX114" fmla="*/ 5197513 w 12192000"/>
              <a:gd name="connsiteY114" fmla="*/ 1844718 h 2237474"/>
              <a:gd name="connsiteX115" fmla="*/ 5184170 w 12192000"/>
              <a:gd name="connsiteY115" fmla="*/ 1849402 h 2237474"/>
              <a:gd name="connsiteX116" fmla="*/ 5168852 w 12192000"/>
              <a:gd name="connsiteY116" fmla="*/ 1844846 h 2237474"/>
              <a:gd name="connsiteX117" fmla="*/ 5164370 w 12192000"/>
              <a:gd name="connsiteY117" fmla="*/ 1840597 h 2237474"/>
              <a:gd name="connsiteX118" fmla="*/ 5114927 w 12192000"/>
              <a:gd name="connsiteY118" fmla="*/ 1847827 h 2237474"/>
              <a:gd name="connsiteX119" fmla="*/ 5108970 w 12192000"/>
              <a:gd name="connsiteY119" fmla="*/ 1847935 h 2237474"/>
              <a:gd name="connsiteX120" fmla="*/ 5067961 w 12192000"/>
              <a:gd name="connsiteY120" fmla="*/ 1845917 h 2237474"/>
              <a:gd name="connsiteX121" fmla="*/ 5007075 w 12192000"/>
              <a:gd name="connsiteY121" fmla="*/ 1838626 h 2237474"/>
              <a:gd name="connsiteX122" fmla="*/ 4944087 w 12192000"/>
              <a:gd name="connsiteY122" fmla="*/ 1823332 h 2237474"/>
              <a:gd name="connsiteX123" fmla="*/ 4907662 w 12192000"/>
              <a:gd name="connsiteY123" fmla="*/ 1816900 h 2237474"/>
              <a:gd name="connsiteX124" fmla="*/ 4882386 w 12192000"/>
              <a:gd name="connsiteY124" fmla="*/ 1809844 h 2237474"/>
              <a:gd name="connsiteX125" fmla="*/ 4811440 w 12192000"/>
              <a:gd name="connsiteY125" fmla="*/ 1804655 h 2237474"/>
              <a:gd name="connsiteX126" fmla="*/ 4691075 w 12192000"/>
              <a:gd name="connsiteY126" fmla="*/ 1801389 h 2237474"/>
              <a:gd name="connsiteX127" fmla="*/ 4611738 w 12192000"/>
              <a:gd name="connsiteY127" fmla="*/ 1776964 h 2237474"/>
              <a:gd name="connsiteX128" fmla="*/ 4560070 w 12192000"/>
              <a:gd name="connsiteY128" fmla="*/ 1785640 h 2237474"/>
              <a:gd name="connsiteX129" fmla="*/ 4536503 w 12192000"/>
              <a:gd name="connsiteY129" fmla="*/ 1785334 h 2237474"/>
              <a:gd name="connsiteX130" fmla="*/ 4513724 w 12192000"/>
              <a:gd name="connsiteY130" fmla="*/ 1791996 h 2237474"/>
              <a:gd name="connsiteX131" fmla="*/ 4459810 w 12192000"/>
              <a:gd name="connsiteY131" fmla="*/ 1797886 h 2237474"/>
              <a:gd name="connsiteX132" fmla="*/ 4379064 w 12192000"/>
              <a:gd name="connsiteY132" fmla="*/ 1817177 h 2237474"/>
              <a:gd name="connsiteX133" fmla="*/ 4319209 w 12192000"/>
              <a:gd name="connsiteY133" fmla="*/ 1834833 h 2237474"/>
              <a:gd name="connsiteX134" fmla="*/ 4290981 w 12192000"/>
              <a:gd name="connsiteY134" fmla="*/ 1839677 h 2237474"/>
              <a:gd name="connsiteX135" fmla="*/ 4285792 w 12192000"/>
              <a:gd name="connsiteY135" fmla="*/ 1836231 h 2237474"/>
              <a:gd name="connsiteX136" fmla="*/ 4238372 w 12192000"/>
              <a:gd name="connsiteY136" fmla="*/ 1851480 h 2237474"/>
              <a:gd name="connsiteX137" fmla="*/ 4232517 w 12192000"/>
              <a:gd name="connsiteY137" fmla="*/ 1852567 h 2237474"/>
              <a:gd name="connsiteX138" fmla="*/ 4191732 w 12192000"/>
              <a:gd name="connsiteY138" fmla="*/ 1857328 h 2237474"/>
              <a:gd name="connsiteX139" fmla="*/ 4065532 w 12192000"/>
              <a:gd name="connsiteY139" fmla="*/ 1855477 h 2237474"/>
              <a:gd name="connsiteX140" fmla="*/ 4028460 w 12192000"/>
              <a:gd name="connsiteY140" fmla="*/ 1855137 h 2237474"/>
              <a:gd name="connsiteX141" fmla="*/ 4002267 w 12192000"/>
              <a:gd name="connsiteY141" fmla="*/ 1852352 h 2237474"/>
              <a:gd name="connsiteX142" fmla="*/ 3931396 w 12192000"/>
              <a:gd name="connsiteY142" fmla="*/ 1858915 h 2237474"/>
              <a:gd name="connsiteX143" fmla="*/ 3812162 w 12192000"/>
              <a:gd name="connsiteY143" fmla="*/ 1875501 h 2237474"/>
              <a:gd name="connsiteX144" fmla="*/ 3729530 w 12192000"/>
              <a:gd name="connsiteY144" fmla="*/ 1864513 h 2237474"/>
              <a:gd name="connsiteX145" fmla="*/ 3680177 w 12192000"/>
              <a:gd name="connsiteY145" fmla="*/ 1881552 h 2237474"/>
              <a:gd name="connsiteX146" fmla="*/ 3567259 w 12192000"/>
              <a:gd name="connsiteY146" fmla="*/ 1893482 h 2237474"/>
              <a:gd name="connsiteX147" fmla="*/ 3405770 w 12192000"/>
              <a:gd name="connsiteY147" fmla="*/ 1904591 h 2237474"/>
              <a:gd name="connsiteX148" fmla="*/ 3280097 w 12192000"/>
              <a:gd name="connsiteY148" fmla="*/ 1919610 h 2237474"/>
              <a:gd name="connsiteX149" fmla="*/ 3123424 w 12192000"/>
              <a:gd name="connsiteY149" fmla="*/ 1952930 h 2237474"/>
              <a:gd name="connsiteX150" fmla="*/ 3009910 w 12192000"/>
              <a:gd name="connsiteY150" fmla="*/ 1957866 h 2237474"/>
              <a:gd name="connsiteX151" fmla="*/ 2995934 w 12192000"/>
              <a:gd name="connsiteY151" fmla="*/ 1967085 h 2237474"/>
              <a:gd name="connsiteX152" fmla="*/ 2980071 w 12192000"/>
              <a:gd name="connsiteY152" fmla="*/ 1972988 h 2237474"/>
              <a:gd name="connsiteX153" fmla="*/ 2978094 w 12192000"/>
              <a:gd name="connsiteY153" fmla="*/ 1972369 h 2237474"/>
              <a:gd name="connsiteX154" fmla="*/ 2942858 w 12192000"/>
              <a:gd name="connsiteY154" fmla="*/ 1981367 h 2237474"/>
              <a:gd name="connsiteX155" fmla="*/ 2875436 w 12192000"/>
              <a:gd name="connsiteY155" fmla="*/ 1996977 h 2237474"/>
              <a:gd name="connsiteX156" fmla="*/ 2874892 w 12192000"/>
              <a:gd name="connsiteY156" fmla="*/ 1996085 h 2237474"/>
              <a:gd name="connsiteX157" fmla="*/ 2864145 w 12192000"/>
              <a:gd name="connsiteY157" fmla="*/ 1994061 h 2237474"/>
              <a:gd name="connsiteX158" fmla="*/ 2843662 w 12192000"/>
              <a:gd name="connsiteY158" fmla="*/ 1992498 h 2237474"/>
              <a:gd name="connsiteX159" fmla="*/ 2796128 w 12192000"/>
              <a:gd name="connsiteY159" fmla="*/ 1976403 h 2237474"/>
              <a:gd name="connsiteX160" fmla="*/ 2756784 w 12192000"/>
              <a:gd name="connsiteY160" fmla="*/ 1985116 h 2237474"/>
              <a:gd name="connsiteX161" fmla="*/ 2748833 w 12192000"/>
              <a:gd name="connsiteY161" fmla="*/ 1986323 h 2237474"/>
              <a:gd name="connsiteX162" fmla="*/ 2748661 w 12192000"/>
              <a:gd name="connsiteY162" fmla="*/ 1986122 h 2237474"/>
              <a:gd name="connsiteX163" fmla="*/ 2740251 w 12192000"/>
              <a:gd name="connsiteY163" fmla="*/ 1986946 h 2237474"/>
              <a:gd name="connsiteX164" fmla="*/ 2718916 w 12192000"/>
              <a:gd name="connsiteY164" fmla="*/ 1990867 h 2237474"/>
              <a:gd name="connsiteX165" fmla="*/ 2713522 w 12192000"/>
              <a:gd name="connsiteY165" fmla="*/ 1990173 h 2237474"/>
              <a:gd name="connsiteX166" fmla="*/ 2680597 w 12192000"/>
              <a:gd name="connsiteY166" fmla="*/ 1984996 h 2237474"/>
              <a:gd name="connsiteX167" fmla="*/ 2578178 w 12192000"/>
              <a:gd name="connsiteY167" fmla="*/ 1990531 h 2237474"/>
              <a:gd name="connsiteX168" fmla="*/ 2476147 w 12192000"/>
              <a:gd name="connsiteY168" fmla="*/ 1998305 h 2237474"/>
              <a:gd name="connsiteX169" fmla="*/ 2373568 w 12192000"/>
              <a:gd name="connsiteY169" fmla="*/ 2003219 h 2237474"/>
              <a:gd name="connsiteX170" fmla="*/ 2321399 w 12192000"/>
              <a:gd name="connsiteY170" fmla="*/ 1989467 h 2237474"/>
              <a:gd name="connsiteX171" fmla="*/ 2315525 w 12192000"/>
              <a:gd name="connsiteY171" fmla="*/ 1989708 h 2237474"/>
              <a:gd name="connsiteX172" fmla="*/ 2300792 w 12192000"/>
              <a:gd name="connsiteY172" fmla="*/ 1994290 h 2237474"/>
              <a:gd name="connsiteX173" fmla="*/ 2295469 w 12192000"/>
              <a:gd name="connsiteY173" fmla="*/ 1996659 h 2237474"/>
              <a:gd name="connsiteX174" fmla="*/ 2287219 w 12192000"/>
              <a:gd name="connsiteY174" fmla="*/ 1998750 h 2237474"/>
              <a:gd name="connsiteX175" fmla="*/ 2286948 w 12192000"/>
              <a:gd name="connsiteY175" fmla="*/ 1998596 h 2237474"/>
              <a:gd name="connsiteX176" fmla="*/ 2243069 w 12192000"/>
              <a:gd name="connsiteY176" fmla="*/ 2015111 h 2237474"/>
              <a:gd name="connsiteX177" fmla="*/ 2186609 w 12192000"/>
              <a:gd name="connsiteY177" fmla="*/ 2008263 h 2237474"/>
              <a:gd name="connsiteX178" fmla="*/ 2164831 w 12192000"/>
              <a:gd name="connsiteY178" fmla="*/ 2010143 h 2237474"/>
              <a:gd name="connsiteX179" fmla="*/ 2152836 w 12192000"/>
              <a:gd name="connsiteY179" fmla="*/ 2010048 h 2237474"/>
              <a:gd name="connsiteX180" fmla="*/ 2117102 w 12192000"/>
              <a:gd name="connsiteY180" fmla="*/ 2023004 h 2237474"/>
              <a:gd name="connsiteX181" fmla="*/ 2111935 w 12192000"/>
              <a:gd name="connsiteY181" fmla="*/ 2023163 h 2237474"/>
              <a:gd name="connsiteX182" fmla="*/ 2089991 w 12192000"/>
              <a:gd name="connsiteY182" fmla="*/ 2034193 h 2237474"/>
              <a:gd name="connsiteX183" fmla="*/ 2058061 w 12192000"/>
              <a:gd name="connsiteY183" fmla="*/ 2047942 h 2237474"/>
              <a:gd name="connsiteX184" fmla="*/ 2055737 w 12192000"/>
              <a:gd name="connsiteY184" fmla="*/ 2047704 h 2237474"/>
              <a:gd name="connsiteX185" fmla="*/ 2042244 w 12192000"/>
              <a:gd name="connsiteY185" fmla="*/ 2055560 h 2237474"/>
              <a:gd name="connsiteX186" fmla="*/ 1976224 w 12192000"/>
              <a:gd name="connsiteY186" fmla="*/ 2074257 h 2237474"/>
              <a:gd name="connsiteX187" fmla="*/ 1877728 w 12192000"/>
              <a:gd name="connsiteY187" fmla="*/ 2101004 h 2237474"/>
              <a:gd name="connsiteX188" fmla="*/ 1759056 w 12192000"/>
              <a:gd name="connsiteY188" fmla="*/ 2125608 h 2237474"/>
              <a:gd name="connsiteX189" fmla="*/ 1637948 w 12192000"/>
              <a:gd name="connsiteY189" fmla="*/ 2172597 h 2237474"/>
              <a:gd name="connsiteX190" fmla="*/ 1434549 w 12192000"/>
              <a:gd name="connsiteY190" fmla="*/ 2234522 h 2237474"/>
              <a:gd name="connsiteX191" fmla="*/ 1398481 w 12192000"/>
              <a:gd name="connsiteY191" fmla="*/ 2237074 h 2237474"/>
              <a:gd name="connsiteX192" fmla="*/ 1398407 w 12192000"/>
              <a:gd name="connsiteY192" fmla="*/ 2237095 h 2237474"/>
              <a:gd name="connsiteX193" fmla="*/ 1370962 w 12192000"/>
              <a:gd name="connsiteY193" fmla="*/ 2237474 h 2237474"/>
              <a:gd name="connsiteX194" fmla="*/ 1356367 w 12192000"/>
              <a:gd name="connsiteY194" fmla="*/ 2235089 h 2237474"/>
              <a:gd name="connsiteX195" fmla="*/ 1324828 w 12192000"/>
              <a:gd name="connsiteY195" fmla="*/ 2231968 h 2237474"/>
              <a:gd name="connsiteX196" fmla="*/ 1297744 w 12192000"/>
              <a:gd name="connsiteY196" fmla="*/ 2235849 h 2237474"/>
              <a:gd name="connsiteX197" fmla="*/ 1286236 w 12192000"/>
              <a:gd name="connsiteY197" fmla="*/ 2233135 h 2237474"/>
              <a:gd name="connsiteX198" fmla="*/ 1283504 w 12192000"/>
              <a:gd name="connsiteY198" fmla="*/ 2233797 h 2237474"/>
              <a:gd name="connsiteX199" fmla="*/ 1279765 w 12192000"/>
              <a:gd name="connsiteY199" fmla="*/ 2229639 h 2237474"/>
              <a:gd name="connsiteX200" fmla="*/ 1195347 w 12192000"/>
              <a:gd name="connsiteY200" fmla="*/ 2212354 h 2237474"/>
              <a:gd name="connsiteX201" fmla="*/ 970251 w 12192000"/>
              <a:gd name="connsiteY201" fmla="*/ 2221029 h 2237474"/>
              <a:gd name="connsiteX202" fmla="*/ 812914 w 12192000"/>
              <a:gd name="connsiteY202" fmla="*/ 2202752 h 2237474"/>
              <a:gd name="connsiteX203" fmla="*/ 800195 w 12192000"/>
              <a:gd name="connsiteY203" fmla="*/ 2209407 h 2237474"/>
              <a:gd name="connsiteX204" fmla="*/ 784978 w 12192000"/>
              <a:gd name="connsiteY204" fmla="*/ 2212360 h 2237474"/>
              <a:gd name="connsiteX205" fmla="*/ 681987 w 12192000"/>
              <a:gd name="connsiteY205" fmla="*/ 2216757 h 2237474"/>
              <a:gd name="connsiteX206" fmla="*/ 669923 w 12192000"/>
              <a:gd name="connsiteY206" fmla="*/ 2211682 h 2237474"/>
              <a:gd name="connsiteX207" fmla="*/ 648680 w 12192000"/>
              <a:gd name="connsiteY207" fmla="*/ 2206229 h 2237474"/>
              <a:gd name="connsiteX208" fmla="*/ 597225 w 12192000"/>
              <a:gd name="connsiteY208" fmla="*/ 2180999 h 2237474"/>
              <a:gd name="connsiteX209" fmla="*/ 558449 w 12192000"/>
              <a:gd name="connsiteY209" fmla="*/ 2182346 h 2237474"/>
              <a:gd name="connsiteX210" fmla="*/ 550517 w 12192000"/>
              <a:gd name="connsiteY210" fmla="*/ 2182060 h 2237474"/>
              <a:gd name="connsiteX211" fmla="*/ 550309 w 12192000"/>
              <a:gd name="connsiteY211" fmla="*/ 2181825 h 2237474"/>
              <a:gd name="connsiteX212" fmla="*/ 541836 w 12192000"/>
              <a:gd name="connsiteY212" fmla="*/ 2181063 h 2237474"/>
              <a:gd name="connsiteX213" fmla="*/ 536057 w 12192000"/>
              <a:gd name="connsiteY213" fmla="*/ 2181537 h 2237474"/>
              <a:gd name="connsiteX214" fmla="*/ 520671 w 12192000"/>
              <a:gd name="connsiteY214" fmla="*/ 2180980 h 2237474"/>
              <a:gd name="connsiteX215" fmla="*/ 515024 w 12192000"/>
              <a:gd name="connsiteY215" fmla="*/ 2179258 h 2237474"/>
              <a:gd name="connsiteX216" fmla="*/ 512278 w 12192000"/>
              <a:gd name="connsiteY216" fmla="*/ 2176369 h 2237474"/>
              <a:gd name="connsiteX217" fmla="*/ 480419 w 12192000"/>
              <a:gd name="connsiteY217" fmla="*/ 2167807 h 2237474"/>
              <a:gd name="connsiteX218" fmla="*/ 413835 w 12192000"/>
              <a:gd name="connsiteY218" fmla="*/ 2156783 h 2237474"/>
              <a:gd name="connsiteX219" fmla="*/ 376513 w 12192000"/>
              <a:gd name="connsiteY219" fmla="*/ 2154014 h 2237474"/>
              <a:gd name="connsiteX220" fmla="*/ 273386 w 12192000"/>
              <a:gd name="connsiteY220" fmla="*/ 2142551 h 2237474"/>
              <a:gd name="connsiteX221" fmla="*/ 169207 w 12192000"/>
              <a:gd name="connsiteY221" fmla="*/ 2128100 h 2237474"/>
              <a:gd name="connsiteX222" fmla="*/ 93149 w 12192000"/>
              <a:gd name="connsiteY222" fmla="*/ 2105324 h 2237474"/>
              <a:gd name="connsiteX223" fmla="*/ 88109 w 12192000"/>
              <a:gd name="connsiteY223" fmla="*/ 2106704 h 2237474"/>
              <a:gd name="connsiteX224" fmla="*/ 80022 w 12192000"/>
              <a:gd name="connsiteY224" fmla="*/ 2107254 h 2237474"/>
              <a:gd name="connsiteX225" fmla="*/ 79717 w 12192000"/>
              <a:gd name="connsiteY225" fmla="*/ 2107046 h 2237474"/>
              <a:gd name="connsiteX226" fmla="*/ 72352 w 12192000"/>
              <a:gd name="connsiteY226" fmla="*/ 2107991 h 2237474"/>
              <a:gd name="connsiteX227" fmla="*/ 37645 w 12192000"/>
              <a:gd name="connsiteY227" fmla="*/ 2115401 h 2237474"/>
              <a:gd name="connsiteX228" fmla="*/ 4572 w 12192000"/>
              <a:gd name="connsiteY228" fmla="*/ 2111091 h 2237474"/>
              <a:gd name="connsiteX229" fmla="*/ 0 w 12192000"/>
              <a:gd name="connsiteY229" fmla="*/ 2110468 h 2237474"/>
              <a:gd name="connsiteX230" fmla="*/ 0 w 12192000"/>
              <a:gd name="connsiteY23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02328 w 12192000"/>
              <a:gd name="connsiteY67" fmla="*/ 1345865 h 2237474"/>
              <a:gd name="connsiteX68" fmla="*/ 7898322 w 12192000"/>
              <a:gd name="connsiteY68" fmla="*/ 1345689 h 2237474"/>
              <a:gd name="connsiteX69" fmla="*/ 7875879 w 12192000"/>
              <a:gd name="connsiteY69" fmla="*/ 1345646 h 2237474"/>
              <a:gd name="connsiteX70" fmla="*/ 7840612 w 12192000"/>
              <a:gd name="connsiteY70" fmla="*/ 1369373 h 2237474"/>
              <a:gd name="connsiteX71" fmla="*/ 7786819 w 12192000"/>
              <a:gd name="connsiteY71" fmla="*/ 1378970 h 2237474"/>
              <a:gd name="connsiteX72" fmla="*/ 7548172 w 12192000"/>
              <a:gd name="connsiteY72" fmla="*/ 1417460 h 2237474"/>
              <a:gd name="connsiteX73" fmla="*/ 7483437 w 12192000"/>
              <a:gd name="connsiteY73" fmla="*/ 1478152 h 2237474"/>
              <a:gd name="connsiteX74" fmla="*/ 7377870 w 12192000"/>
              <a:gd name="connsiteY74" fmla="*/ 1523319 h 2237474"/>
              <a:gd name="connsiteX75" fmla="*/ 7230737 w 12192000"/>
              <a:gd name="connsiteY75" fmla="*/ 1562633 h 2237474"/>
              <a:gd name="connsiteX76" fmla="*/ 7224458 w 12192000"/>
              <a:gd name="connsiteY76" fmla="*/ 1573008 h 2237474"/>
              <a:gd name="connsiteX77" fmla="*/ 7213486 w 12192000"/>
              <a:gd name="connsiteY77" fmla="*/ 1580987 h 2237474"/>
              <a:gd name="connsiteX78" fmla="*/ 7210972 w 12192000"/>
              <a:gd name="connsiteY78" fmla="*/ 1580856 h 2237474"/>
              <a:gd name="connsiteX79" fmla="*/ 7183121 w 12192000"/>
              <a:gd name="connsiteY79" fmla="*/ 1595162 h 2237474"/>
              <a:gd name="connsiteX80" fmla="*/ 7164601 w 12192000"/>
              <a:gd name="connsiteY80" fmla="*/ 1606490 h 2237474"/>
              <a:gd name="connsiteX81" fmla="*/ 7159286 w 12192000"/>
              <a:gd name="connsiteY81" fmla="*/ 1606850 h 2237474"/>
              <a:gd name="connsiteX82" fmla="*/ 7114651 w 12192000"/>
              <a:gd name="connsiteY82" fmla="*/ 1620959 h 2237474"/>
              <a:gd name="connsiteX83" fmla="*/ 7092727 w 12192000"/>
              <a:gd name="connsiteY83" fmla="*/ 1623628 h 2237474"/>
              <a:gd name="connsiteX84" fmla="*/ 7031309 w 12192000"/>
              <a:gd name="connsiteY84" fmla="*/ 1619451 h 2237474"/>
              <a:gd name="connsiteX85" fmla="*/ 6999084 w 12192000"/>
              <a:gd name="connsiteY85" fmla="*/ 1634317 h 2237474"/>
              <a:gd name="connsiteX86" fmla="*/ 6992107 w 12192000"/>
              <a:gd name="connsiteY86" fmla="*/ 1636860 h 2237474"/>
              <a:gd name="connsiteX87" fmla="*/ 6991765 w 12192000"/>
              <a:gd name="connsiteY87" fmla="*/ 1636725 h 2237474"/>
              <a:gd name="connsiteX88" fmla="*/ 6983996 w 12192000"/>
              <a:gd name="connsiteY88" fmla="*/ 1639040 h 2237474"/>
              <a:gd name="connsiteX89" fmla="*/ 6979383 w 12192000"/>
              <a:gd name="connsiteY89" fmla="*/ 1641496 h 2237474"/>
              <a:gd name="connsiteX90" fmla="*/ 6900177 w 12192000"/>
              <a:gd name="connsiteY90" fmla="*/ 1636016 h 2237474"/>
              <a:gd name="connsiteX91" fmla="*/ 6795372 w 12192000"/>
              <a:gd name="connsiteY91" fmla="*/ 1644845 h 2237474"/>
              <a:gd name="connsiteX92" fmla="*/ 6692251 w 12192000"/>
              <a:gd name="connsiteY92" fmla="*/ 1656357 h 2237474"/>
              <a:gd name="connsiteX93" fmla="*/ 6655235 w 12192000"/>
              <a:gd name="connsiteY93" fmla="*/ 1661869 h 2237474"/>
              <a:gd name="connsiteX94" fmla="*/ 6587857 w 12192000"/>
              <a:gd name="connsiteY94" fmla="*/ 1665769 h 2237474"/>
              <a:gd name="connsiteX95" fmla="*/ 6554894 w 12192000"/>
              <a:gd name="connsiteY95" fmla="*/ 1664428 h 2237474"/>
              <a:gd name="connsiteX96" fmla="*/ 6516595 w 12192000"/>
              <a:gd name="connsiteY96" fmla="*/ 1667475 h 2237474"/>
              <a:gd name="connsiteX97" fmla="*/ 6508541 w 12192000"/>
              <a:gd name="connsiteY97" fmla="*/ 1668757 h 2237474"/>
              <a:gd name="connsiteX98" fmla="*/ 6471012 w 12192000"/>
              <a:gd name="connsiteY98" fmla="*/ 1678604 h 2237474"/>
              <a:gd name="connsiteX99" fmla="*/ 6415265 w 12192000"/>
              <a:gd name="connsiteY99" fmla="*/ 1665317 h 2237474"/>
              <a:gd name="connsiteX100" fmla="*/ 6364035 w 12192000"/>
              <a:gd name="connsiteY100" fmla="*/ 1667683 h 2237474"/>
              <a:gd name="connsiteX101" fmla="*/ 6280959 w 12192000"/>
              <a:gd name="connsiteY101" fmla="*/ 1689329 h 2237474"/>
              <a:gd name="connsiteX102" fmla="*/ 6243319 w 12192000"/>
              <a:gd name="connsiteY102" fmla="*/ 1695560 h 2237474"/>
              <a:gd name="connsiteX103" fmla="*/ 6098321 w 12192000"/>
              <a:gd name="connsiteY103" fmla="*/ 1721646 h 2237474"/>
              <a:gd name="connsiteX104" fmla="*/ 5880652 w 12192000"/>
              <a:gd name="connsiteY104" fmla="*/ 1779643 h 2237474"/>
              <a:gd name="connsiteX105" fmla="*/ 5785959 w 12192000"/>
              <a:gd name="connsiteY105" fmla="*/ 1775307 h 2237474"/>
              <a:gd name="connsiteX106" fmla="*/ 5643534 w 12192000"/>
              <a:gd name="connsiteY106" fmla="*/ 1802919 h 2237474"/>
              <a:gd name="connsiteX107" fmla="*/ 5518799 w 12192000"/>
              <a:gd name="connsiteY107" fmla="*/ 1818312 h 2237474"/>
              <a:gd name="connsiteX108" fmla="*/ 5505014 w 12192000"/>
              <a:gd name="connsiteY108" fmla="*/ 1819259 h 2237474"/>
              <a:gd name="connsiteX109" fmla="*/ 5453307 w 12192000"/>
              <a:gd name="connsiteY109" fmla="*/ 1815450 h 2237474"/>
              <a:gd name="connsiteX110" fmla="*/ 5364192 w 12192000"/>
              <a:gd name="connsiteY110" fmla="*/ 1826074 h 2237474"/>
              <a:gd name="connsiteX111" fmla="*/ 5350380 w 12192000"/>
              <a:gd name="connsiteY111" fmla="*/ 1830891 h 2237474"/>
              <a:gd name="connsiteX112" fmla="*/ 5259633 w 12192000"/>
              <a:gd name="connsiteY112" fmla="*/ 1837160 h 2237474"/>
              <a:gd name="connsiteX113" fmla="*/ 5197513 w 12192000"/>
              <a:gd name="connsiteY113" fmla="*/ 1844718 h 2237474"/>
              <a:gd name="connsiteX114" fmla="*/ 5184170 w 12192000"/>
              <a:gd name="connsiteY114" fmla="*/ 1849402 h 2237474"/>
              <a:gd name="connsiteX115" fmla="*/ 5168852 w 12192000"/>
              <a:gd name="connsiteY115" fmla="*/ 1844846 h 2237474"/>
              <a:gd name="connsiteX116" fmla="*/ 5164370 w 12192000"/>
              <a:gd name="connsiteY116" fmla="*/ 1840597 h 2237474"/>
              <a:gd name="connsiteX117" fmla="*/ 5114927 w 12192000"/>
              <a:gd name="connsiteY117" fmla="*/ 1847827 h 2237474"/>
              <a:gd name="connsiteX118" fmla="*/ 5108970 w 12192000"/>
              <a:gd name="connsiteY118" fmla="*/ 1847935 h 2237474"/>
              <a:gd name="connsiteX119" fmla="*/ 5067961 w 12192000"/>
              <a:gd name="connsiteY119" fmla="*/ 1845917 h 2237474"/>
              <a:gd name="connsiteX120" fmla="*/ 5007075 w 12192000"/>
              <a:gd name="connsiteY120" fmla="*/ 1838626 h 2237474"/>
              <a:gd name="connsiteX121" fmla="*/ 4944087 w 12192000"/>
              <a:gd name="connsiteY121" fmla="*/ 1823332 h 2237474"/>
              <a:gd name="connsiteX122" fmla="*/ 4907662 w 12192000"/>
              <a:gd name="connsiteY122" fmla="*/ 1816900 h 2237474"/>
              <a:gd name="connsiteX123" fmla="*/ 4882386 w 12192000"/>
              <a:gd name="connsiteY123" fmla="*/ 1809844 h 2237474"/>
              <a:gd name="connsiteX124" fmla="*/ 4811440 w 12192000"/>
              <a:gd name="connsiteY124" fmla="*/ 1804655 h 2237474"/>
              <a:gd name="connsiteX125" fmla="*/ 4691075 w 12192000"/>
              <a:gd name="connsiteY125" fmla="*/ 1801389 h 2237474"/>
              <a:gd name="connsiteX126" fmla="*/ 4611738 w 12192000"/>
              <a:gd name="connsiteY126" fmla="*/ 1776964 h 2237474"/>
              <a:gd name="connsiteX127" fmla="*/ 4560070 w 12192000"/>
              <a:gd name="connsiteY127" fmla="*/ 1785640 h 2237474"/>
              <a:gd name="connsiteX128" fmla="*/ 4536503 w 12192000"/>
              <a:gd name="connsiteY128" fmla="*/ 1785334 h 2237474"/>
              <a:gd name="connsiteX129" fmla="*/ 4513724 w 12192000"/>
              <a:gd name="connsiteY129" fmla="*/ 1791996 h 2237474"/>
              <a:gd name="connsiteX130" fmla="*/ 4459810 w 12192000"/>
              <a:gd name="connsiteY130" fmla="*/ 1797886 h 2237474"/>
              <a:gd name="connsiteX131" fmla="*/ 4379064 w 12192000"/>
              <a:gd name="connsiteY131" fmla="*/ 1817177 h 2237474"/>
              <a:gd name="connsiteX132" fmla="*/ 4319209 w 12192000"/>
              <a:gd name="connsiteY132" fmla="*/ 1834833 h 2237474"/>
              <a:gd name="connsiteX133" fmla="*/ 4290981 w 12192000"/>
              <a:gd name="connsiteY133" fmla="*/ 1839677 h 2237474"/>
              <a:gd name="connsiteX134" fmla="*/ 4285792 w 12192000"/>
              <a:gd name="connsiteY134" fmla="*/ 1836231 h 2237474"/>
              <a:gd name="connsiteX135" fmla="*/ 4238372 w 12192000"/>
              <a:gd name="connsiteY135" fmla="*/ 1851480 h 2237474"/>
              <a:gd name="connsiteX136" fmla="*/ 4232517 w 12192000"/>
              <a:gd name="connsiteY136" fmla="*/ 1852567 h 2237474"/>
              <a:gd name="connsiteX137" fmla="*/ 4191732 w 12192000"/>
              <a:gd name="connsiteY137" fmla="*/ 1857328 h 2237474"/>
              <a:gd name="connsiteX138" fmla="*/ 4065532 w 12192000"/>
              <a:gd name="connsiteY138" fmla="*/ 1855477 h 2237474"/>
              <a:gd name="connsiteX139" fmla="*/ 4028460 w 12192000"/>
              <a:gd name="connsiteY139" fmla="*/ 1855137 h 2237474"/>
              <a:gd name="connsiteX140" fmla="*/ 4002267 w 12192000"/>
              <a:gd name="connsiteY140" fmla="*/ 1852352 h 2237474"/>
              <a:gd name="connsiteX141" fmla="*/ 3931396 w 12192000"/>
              <a:gd name="connsiteY141" fmla="*/ 1858915 h 2237474"/>
              <a:gd name="connsiteX142" fmla="*/ 3812162 w 12192000"/>
              <a:gd name="connsiteY142" fmla="*/ 1875501 h 2237474"/>
              <a:gd name="connsiteX143" fmla="*/ 3729530 w 12192000"/>
              <a:gd name="connsiteY143" fmla="*/ 1864513 h 2237474"/>
              <a:gd name="connsiteX144" fmla="*/ 3680177 w 12192000"/>
              <a:gd name="connsiteY144" fmla="*/ 1881552 h 2237474"/>
              <a:gd name="connsiteX145" fmla="*/ 3567259 w 12192000"/>
              <a:gd name="connsiteY145" fmla="*/ 1893482 h 2237474"/>
              <a:gd name="connsiteX146" fmla="*/ 3405770 w 12192000"/>
              <a:gd name="connsiteY146" fmla="*/ 1904591 h 2237474"/>
              <a:gd name="connsiteX147" fmla="*/ 3280097 w 12192000"/>
              <a:gd name="connsiteY147" fmla="*/ 1919610 h 2237474"/>
              <a:gd name="connsiteX148" fmla="*/ 3123424 w 12192000"/>
              <a:gd name="connsiteY148" fmla="*/ 1952930 h 2237474"/>
              <a:gd name="connsiteX149" fmla="*/ 3009910 w 12192000"/>
              <a:gd name="connsiteY149" fmla="*/ 1957866 h 2237474"/>
              <a:gd name="connsiteX150" fmla="*/ 2995934 w 12192000"/>
              <a:gd name="connsiteY150" fmla="*/ 1967085 h 2237474"/>
              <a:gd name="connsiteX151" fmla="*/ 2980071 w 12192000"/>
              <a:gd name="connsiteY151" fmla="*/ 1972988 h 2237474"/>
              <a:gd name="connsiteX152" fmla="*/ 2978094 w 12192000"/>
              <a:gd name="connsiteY152" fmla="*/ 1972369 h 2237474"/>
              <a:gd name="connsiteX153" fmla="*/ 2942858 w 12192000"/>
              <a:gd name="connsiteY153" fmla="*/ 1981367 h 2237474"/>
              <a:gd name="connsiteX154" fmla="*/ 2875436 w 12192000"/>
              <a:gd name="connsiteY154" fmla="*/ 1996977 h 2237474"/>
              <a:gd name="connsiteX155" fmla="*/ 2874892 w 12192000"/>
              <a:gd name="connsiteY155" fmla="*/ 1996085 h 2237474"/>
              <a:gd name="connsiteX156" fmla="*/ 2864145 w 12192000"/>
              <a:gd name="connsiteY156" fmla="*/ 1994061 h 2237474"/>
              <a:gd name="connsiteX157" fmla="*/ 2843662 w 12192000"/>
              <a:gd name="connsiteY157" fmla="*/ 1992498 h 2237474"/>
              <a:gd name="connsiteX158" fmla="*/ 2796128 w 12192000"/>
              <a:gd name="connsiteY158" fmla="*/ 1976403 h 2237474"/>
              <a:gd name="connsiteX159" fmla="*/ 2756784 w 12192000"/>
              <a:gd name="connsiteY159" fmla="*/ 1985116 h 2237474"/>
              <a:gd name="connsiteX160" fmla="*/ 2748833 w 12192000"/>
              <a:gd name="connsiteY160" fmla="*/ 1986323 h 2237474"/>
              <a:gd name="connsiteX161" fmla="*/ 2748661 w 12192000"/>
              <a:gd name="connsiteY161" fmla="*/ 1986122 h 2237474"/>
              <a:gd name="connsiteX162" fmla="*/ 2740251 w 12192000"/>
              <a:gd name="connsiteY162" fmla="*/ 1986946 h 2237474"/>
              <a:gd name="connsiteX163" fmla="*/ 2718916 w 12192000"/>
              <a:gd name="connsiteY163" fmla="*/ 1990867 h 2237474"/>
              <a:gd name="connsiteX164" fmla="*/ 2713522 w 12192000"/>
              <a:gd name="connsiteY164" fmla="*/ 1990173 h 2237474"/>
              <a:gd name="connsiteX165" fmla="*/ 2680597 w 12192000"/>
              <a:gd name="connsiteY165" fmla="*/ 1984996 h 2237474"/>
              <a:gd name="connsiteX166" fmla="*/ 2578178 w 12192000"/>
              <a:gd name="connsiteY166" fmla="*/ 1990531 h 2237474"/>
              <a:gd name="connsiteX167" fmla="*/ 2476147 w 12192000"/>
              <a:gd name="connsiteY167" fmla="*/ 1998305 h 2237474"/>
              <a:gd name="connsiteX168" fmla="*/ 2373568 w 12192000"/>
              <a:gd name="connsiteY168" fmla="*/ 2003219 h 2237474"/>
              <a:gd name="connsiteX169" fmla="*/ 2321399 w 12192000"/>
              <a:gd name="connsiteY169" fmla="*/ 1989467 h 2237474"/>
              <a:gd name="connsiteX170" fmla="*/ 2315525 w 12192000"/>
              <a:gd name="connsiteY170" fmla="*/ 1989708 h 2237474"/>
              <a:gd name="connsiteX171" fmla="*/ 2300792 w 12192000"/>
              <a:gd name="connsiteY171" fmla="*/ 1994290 h 2237474"/>
              <a:gd name="connsiteX172" fmla="*/ 2295469 w 12192000"/>
              <a:gd name="connsiteY172" fmla="*/ 1996659 h 2237474"/>
              <a:gd name="connsiteX173" fmla="*/ 2287219 w 12192000"/>
              <a:gd name="connsiteY173" fmla="*/ 1998750 h 2237474"/>
              <a:gd name="connsiteX174" fmla="*/ 2286948 w 12192000"/>
              <a:gd name="connsiteY174" fmla="*/ 1998596 h 2237474"/>
              <a:gd name="connsiteX175" fmla="*/ 2243069 w 12192000"/>
              <a:gd name="connsiteY175" fmla="*/ 2015111 h 2237474"/>
              <a:gd name="connsiteX176" fmla="*/ 2186609 w 12192000"/>
              <a:gd name="connsiteY176" fmla="*/ 2008263 h 2237474"/>
              <a:gd name="connsiteX177" fmla="*/ 2164831 w 12192000"/>
              <a:gd name="connsiteY177" fmla="*/ 2010143 h 2237474"/>
              <a:gd name="connsiteX178" fmla="*/ 2152836 w 12192000"/>
              <a:gd name="connsiteY178" fmla="*/ 2010048 h 2237474"/>
              <a:gd name="connsiteX179" fmla="*/ 2117102 w 12192000"/>
              <a:gd name="connsiteY179" fmla="*/ 2023004 h 2237474"/>
              <a:gd name="connsiteX180" fmla="*/ 2111935 w 12192000"/>
              <a:gd name="connsiteY180" fmla="*/ 2023163 h 2237474"/>
              <a:gd name="connsiteX181" fmla="*/ 2089991 w 12192000"/>
              <a:gd name="connsiteY181" fmla="*/ 2034193 h 2237474"/>
              <a:gd name="connsiteX182" fmla="*/ 2058061 w 12192000"/>
              <a:gd name="connsiteY182" fmla="*/ 2047942 h 2237474"/>
              <a:gd name="connsiteX183" fmla="*/ 2055737 w 12192000"/>
              <a:gd name="connsiteY183" fmla="*/ 2047704 h 2237474"/>
              <a:gd name="connsiteX184" fmla="*/ 2042244 w 12192000"/>
              <a:gd name="connsiteY184" fmla="*/ 2055560 h 2237474"/>
              <a:gd name="connsiteX185" fmla="*/ 1976224 w 12192000"/>
              <a:gd name="connsiteY185" fmla="*/ 2074257 h 2237474"/>
              <a:gd name="connsiteX186" fmla="*/ 1877728 w 12192000"/>
              <a:gd name="connsiteY186" fmla="*/ 2101004 h 2237474"/>
              <a:gd name="connsiteX187" fmla="*/ 1759056 w 12192000"/>
              <a:gd name="connsiteY187" fmla="*/ 2125608 h 2237474"/>
              <a:gd name="connsiteX188" fmla="*/ 1637948 w 12192000"/>
              <a:gd name="connsiteY188" fmla="*/ 2172597 h 2237474"/>
              <a:gd name="connsiteX189" fmla="*/ 1434549 w 12192000"/>
              <a:gd name="connsiteY189" fmla="*/ 2234522 h 2237474"/>
              <a:gd name="connsiteX190" fmla="*/ 1398481 w 12192000"/>
              <a:gd name="connsiteY190" fmla="*/ 2237074 h 2237474"/>
              <a:gd name="connsiteX191" fmla="*/ 1398407 w 12192000"/>
              <a:gd name="connsiteY191" fmla="*/ 2237095 h 2237474"/>
              <a:gd name="connsiteX192" fmla="*/ 1370962 w 12192000"/>
              <a:gd name="connsiteY192" fmla="*/ 2237474 h 2237474"/>
              <a:gd name="connsiteX193" fmla="*/ 1356367 w 12192000"/>
              <a:gd name="connsiteY193" fmla="*/ 2235089 h 2237474"/>
              <a:gd name="connsiteX194" fmla="*/ 1324828 w 12192000"/>
              <a:gd name="connsiteY194" fmla="*/ 2231968 h 2237474"/>
              <a:gd name="connsiteX195" fmla="*/ 1297744 w 12192000"/>
              <a:gd name="connsiteY195" fmla="*/ 2235849 h 2237474"/>
              <a:gd name="connsiteX196" fmla="*/ 1286236 w 12192000"/>
              <a:gd name="connsiteY196" fmla="*/ 2233135 h 2237474"/>
              <a:gd name="connsiteX197" fmla="*/ 1283504 w 12192000"/>
              <a:gd name="connsiteY197" fmla="*/ 2233797 h 2237474"/>
              <a:gd name="connsiteX198" fmla="*/ 1279765 w 12192000"/>
              <a:gd name="connsiteY198" fmla="*/ 2229639 h 2237474"/>
              <a:gd name="connsiteX199" fmla="*/ 1195347 w 12192000"/>
              <a:gd name="connsiteY199" fmla="*/ 2212354 h 2237474"/>
              <a:gd name="connsiteX200" fmla="*/ 970251 w 12192000"/>
              <a:gd name="connsiteY200" fmla="*/ 2221029 h 2237474"/>
              <a:gd name="connsiteX201" fmla="*/ 812914 w 12192000"/>
              <a:gd name="connsiteY201" fmla="*/ 2202752 h 2237474"/>
              <a:gd name="connsiteX202" fmla="*/ 800195 w 12192000"/>
              <a:gd name="connsiteY202" fmla="*/ 2209407 h 2237474"/>
              <a:gd name="connsiteX203" fmla="*/ 784978 w 12192000"/>
              <a:gd name="connsiteY203" fmla="*/ 2212360 h 2237474"/>
              <a:gd name="connsiteX204" fmla="*/ 681987 w 12192000"/>
              <a:gd name="connsiteY204" fmla="*/ 2216757 h 2237474"/>
              <a:gd name="connsiteX205" fmla="*/ 669923 w 12192000"/>
              <a:gd name="connsiteY205" fmla="*/ 2211682 h 2237474"/>
              <a:gd name="connsiteX206" fmla="*/ 648680 w 12192000"/>
              <a:gd name="connsiteY206" fmla="*/ 2206229 h 2237474"/>
              <a:gd name="connsiteX207" fmla="*/ 597225 w 12192000"/>
              <a:gd name="connsiteY207" fmla="*/ 2180999 h 2237474"/>
              <a:gd name="connsiteX208" fmla="*/ 558449 w 12192000"/>
              <a:gd name="connsiteY208" fmla="*/ 2182346 h 2237474"/>
              <a:gd name="connsiteX209" fmla="*/ 550517 w 12192000"/>
              <a:gd name="connsiteY209" fmla="*/ 2182060 h 2237474"/>
              <a:gd name="connsiteX210" fmla="*/ 550309 w 12192000"/>
              <a:gd name="connsiteY210" fmla="*/ 2181825 h 2237474"/>
              <a:gd name="connsiteX211" fmla="*/ 541836 w 12192000"/>
              <a:gd name="connsiteY211" fmla="*/ 2181063 h 2237474"/>
              <a:gd name="connsiteX212" fmla="*/ 536057 w 12192000"/>
              <a:gd name="connsiteY212" fmla="*/ 2181537 h 2237474"/>
              <a:gd name="connsiteX213" fmla="*/ 520671 w 12192000"/>
              <a:gd name="connsiteY213" fmla="*/ 2180980 h 2237474"/>
              <a:gd name="connsiteX214" fmla="*/ 515024 w 12192000"/>
              <a:gd name="connsiteY214" fmla="*/ 2179258 h 2237474"/>
              <a:gd name="connsiteX215" fmla="*/ 512278 w 12192000"/>
              <a:gd name="connsiteY215" fmla="*/ 2176369 h 2237474"/>
              <a:gd name="connsiteX216" fmla="*/ 480419 w 12192000"/>
              <a:gd name="connsiteY216" fmla="*/ 2167807 h 2237474"/>
              <a:gd name="connsiteX217" fmla="*/ 413835 w 12192000"/>
              <a:gd name="connsiteY217" fmla="*/ 2156783 h 2237474"/>
              <a:gd name="connsiteX218" fmla="*/ 376513 w 12192000"/>
              <a:gd name="connsiteY218" fmla="*/ 2154014 h 2237474"/>
              <a:gd name="connsiteX219" fmla="*/ 273386 w 12192000"/>
              <a:gd name="connsiteY219" fmla="*/ 2142551 h 2237474"/>
              <a:gd name="connsiteX220" fmla="*/ 169207 w 12192000"/>
              <a:gd name="connsiteY220" fmla="*/ 2128100 h 2237474"/>
              <a:gd name="connsiteX221" fmla="*/ 93149 w 12192000"/>
              <a:gd name="connsiteY221" fmla="*/ 2105324 h 2237474"/>
              <a:gd name="connsiteX222" fmla="*/ 88109 w 12192000"/>
              <a:gd name="connsiteY222" fmla="*/ 2106704 h 2237474"/>
              <a:gd name="connsiteX223" fmla="*/ 80022 w 12192000"/>
              <a:gd name="connsiteY223" fmla="*/ 2107254 h 2237474"/>
              <a:gd name="connsiteX224" fmla="*/ 79717 w 12192000"/>
              <a:gd name="connsiteY224" fmla="*/ 2107046 h 2237474"/>
              <a:gd name="connsiteX225" fmla="*/ 72352 w 12192000"/>
              <a:gd name="connsiteY225" fmla="*/ 2107991 h 2237474"/>
              <a:gd name="connsiteX226" fmla="*/ 37645 w 12192000"/>
              <a:gd name="connsiteY226" fmla="*/ 2115401 h 2237474"/>
              <a:gd name="connsiteX227" fmla="*/ 4572 w 12192000"/>
              <a:gd name="connsiteY227" fmla="*/ 2111091 h 2237474"/>
              <a:gd name="connsiteX228" fmla="*/ 0 w 12192000"/>
              <a:gd name="connsiteY228" fmla="*/ 2110468 h 2237474"/>
              <a:gd name="connsiteX229" fmla="*/ 0 w 12192000"/>
              <a:gd name="connsiteY22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79383 w 12192000"/>
              <a:gd name="connsiteY88" fmla="*/ 1641496 h 2237474"/>
              <a:gd name="connsiteX89" fmla="*/ 6900177 w 12192000"/>
              <a:gd name="connsiteY89" fmla="*/ 1636016 h 2237474"/>
              <a:gd name="connsiteX90" fmla="*/ 6795372 w 12192000"/>
              <a:gd name="connsiteY90" fmla="*/ 1644845 h 2237474"/>
              <a:gd name="connsiteX91" fmla="*/ 6692251 w 12192000"/>
              <a:gd name="connsiteY91" fmla="*/ 1656357 h 2237474"/>
              <a:gd name="connsiteX92" fmla="*/ 6655235 w 12192000"/>
              <a:gd name="connsiteY92" fmla="*/ 1661869 h 2237474"/>
              <a:gd name="connsiteX93" fmla="*/ 6587857 w 12192000"/>
              <a:gd name="connsiteY93" fmla="*/ 1665769 h 2237474"/>
              <a:gd name="connsiteX94" fmla="*/ 6554894 w 12192000"/>
              <a:gd name="connsiteY94" fmla="*/ 1664428 h 2237474"/>
              <a:gd name="connsiteX95" fmla="*/ 6516595 w 12192000"/>
              <a:gd name="connsiteY95" fmla="*/ 1667475 h 2237474"/>
              <a:gd name="connsiteX96" fmla="*/ 6508541 w 12192000"/>
              <a:gd name="connsiteY96" fmla="*/ 1668757 h 2237474"/>
              <a:gd name="connsiteX97" fmla="*/ 6471012 w 12192000"/>
              <a:gd name="connsiteY97" fmla="*/ 1678604 h 2237474"/>
              <a:gd name="connsiteX98" fmla="*/ 6415265 w 12192000"/>
              <a:gd name="connsiteY98" fmla="*/ 1665317 h 2237474"/>
              <a:gd name="connsiteX99" fmla="*/ 6364035 w 12192000"/>
              <a:gd name="connsiteY99" fmla="*/ 1667683 h 2237474"/>
              <a:gd name="connsiteX100" fmla="*/ 6280959 w 12192000"/>
              <a:gd name="connsiteY100" fmla="*/ 1689329 h 2237474"/>
              <a:gd name="connsiteX101" fmla="*/ 6243319 w 12192000"/>
              <a:gd name="connsiteY101" fmla="*/ 1695560 h 2237474"/>
              <a:gd name="connsiteX102" fmla="*/ 6098321 w 12192000"/>
              <a:gd name="connsiteY102" fmla="*/ 1721646 h 2237474"/>
              <a:gd name="connsiteX103" fmla="*/ 5880652 w 12192000"/>
              <a:gd name="connsiteY103" fmla="*/ 1779643 h 2237474"/>
              <a:gd name="connsiteX104" fmla="*/ 5785959 w 12192000"/>
              <a:gd name="connsiteY104" fmla="*/ 1775307 h 2237474"/>
              <a:gd name="connsiteX105" fmla="*/ 5643534 w 12192000"/>
              <a:gd name="connsiteY105" fmla="*/ 1802919 h 2237474"/>
              <a:gd name="connsiteX106" fmla="*/ 5518799 w 12192000"/>
              <a:gd name="connsiteY106" fmla="*/ 1818312 h 2237474"/>
              <a:gd name="connsiteX107" fmla="*/ 5505014 w 12192000"/>
              <a:gd name="connsiteY107" fmla="*/ 1819259 h 2237474"/>
              <a:gd name="connsiteX108" fmla="*/ 5453307 w 12192000"/>
              <a:gd name="connsiteY108" fmla="*/ 1815450 h 2237474"/>
              <a:gd name="connsiteX109" fmla="*/ 5364192 w 12192000"/>
              <a:gd name="connsiteY109" fmla="*/ 1826074 h 2237474"/>
              <a:gd name="connsiteX110" fmla="*/ 5350380 w 12192000"/>
              <a:gd name="connsiteY110" fmla="*/ 1830891 h 2237474"/>
              <a:gd name="connsiteX111" fmla="*/ 5259633 w 12192000"/>
              <a:gd name="connsiteY111" fmla="*/ 1837160 h 2237474"/>
              <a:gd name="connsiteX112" fmla="*/ 5197513 w 12192000"/>
              <a:gd name="connsiteY112" fmla="*/ 1844718 h 2237474"/>
              <a:gd name="connsiteX113" fmla="*/ 5184170 w 12192000"/>
              <a:gd name="connsiteY113" fmla="*/ 1849402 h 2237474"/>
              <a:gd name="connsiteX114" fmla="*/ 5168852 w 12192000"/>
              <a:gd name="connsiteY114" fmla="*/ 1844846 h 2237474"/>
              <a:gd name="connsiteX115" fmla="*/ 5164370 w 12192000"/>
              <a:gd name="connsiteY115" fmla="*/ 1840597 h 2237474"/>
              <a:gd name="connsiteX116" fmla="*/ 5114927 w 12192000"/>
              <a:gd name="connsiteY116" fmla="*/ 1847827 h 2237474"/>
              <a:gd name="connsiteX117" fmla="*/ 5108970 w 12192000"/>
              <a:gd name="connsiteY117" fmla="*/ 1847935 h 2237474"/>
              <a:gd name="connsiteX118" fmla="*/ 5067961 w 12192000"/>
              <a:gd name="connsiteY118" fmla="*/ 1845917 h 2237474"/>
              <a:gd name="connsiteX119" fmla="*/ 5007075 w 12192000"/>
              <a:gd name="connsiteY119" fmla="*/ 1838626 h 2237474"/>
              <a:gd name="connsiteX120" fmla="*/ 4944087 w 12192000"/>
              <a:gd name="connsiteY120" fmla="*/ 1823332 h 2237474"/>
              <a:gd name="connsiteX121" fmla="*/ 4907662 w 12192000"/>
              <a:gd name="connsiteY121" fmla="*/ 1816900 h 2237474"/>
              <a:gd name="connsiteX122" fmla="*/ 4882386 w 12192000"/>
              <a:gd name="connsiteY122" fmla="*/ 1809844 h 2237474"/>
              <a:gd name="connsiteX123" fmla="*/ 4811440 w 12192000"/>
              <a:gd name="connsiteY123" fmla="*/ 1804655 h 2237474"/>
              <a:gd name="connsiteX124" fmla="*/ 4691075 w 12192000"/>
              <a:gd name="connsiteY124" fmla="*/ 1801389 h 2237474"/>
              <a:gd name="connsiteX125" fmla="*/ 4611738 w 12192000"/>
              <a:gd name="connsiteY125" fmla="*/ 1776964 h 2237474"/>
              <a:gd name="connsiteX126" fmla="*/ 4560070 w 12192000"/>
              <a:gd name="connsiteY126" fmla="*/ 1785640 h 2237474"/>
              <a:gd name="connsiteX127" fmla="*/ 4536503 w 12192000"/>
              <a:gd name="connsiteY127" fmla="*/ 1785334 h 2237474"/>
              <a:gd name="connsiteX128" fmla="*/ 4513724 w 12192000"/>
              <a:gd name="connsiteY128" fmla="*/ 1791996 h 2237474"/>
              <a:gd name="connsiteX129" fmla="*/ 4459810 w 12192000"/>
              <a:gd name="connsiteY129" fmla="*/ 1797886 h 2237474"/>
              <a:gd name="connsiteX130" fmla="*/ 4379064 w 12192000"/>
              <a:gd name="connsiteY130" fmla="*/ 1817177 h 2237474"/>
              <a:gd name="connsiteX131" fmla="*/ 4319209 w 12192000"/>
              <a:gd name="connsiteY131" fmla="*/ 1834833 h 2237474"/>
              <a:gd name="connsiteX132" fmla="*/ 4290981 w 12192000"/>
              <a:gd name="connsiteY132" fmla="*/ 1839677 h 2237474"/>
              <a:gd name="connsiteX133" fmla="*/ 4285792 w 12192000"/>
              <a:gd name="connsiteY133" fmla="*/ 1836231 h 2237474"/>
              <a:gd name="connsiteX134" fmla="*/ 4238372 w 12192000"/>
              <a:gd name="connsiteY134" fmla="*/ 1851480 h 2237474"/>
              <a:gd name="connsiteX135" fmla="*/ 4232517 w 12192000"/>
              <a:gd name="connsiteY135" fmla="*/ 1852567 h 2237474"/>
              <a:gd name="connsiteX136" fmla="*/ 4191732 w 12192000"/>
              <a:gd name="connsiteY136" fmla="*/ 1857328 h 2237474"/>
              <a:gd name="connsiteX137" fmla="*/ 4065532 w 12192000"/>
              <a:gd name="connsiteY137" fmla="*/ 1855477 h 2237474"/>
              <a:gd name="connsiteX138" fmla="*/ 4028460 w 12192000"/>
              <a:gd name="connsiteY138" fmla="*/ 1855137 h 2237474"/>
              <a:gd name="connsiteX139" fmla="*/ 4002267 w 12192000"/>
              <a:gd name="connsiteY139" fmla="*/ 1852352 h 2237474"/>
              <a:gd name="connsiteX140" fmla="*/ 3931396 w 12192000"/>
              <a:gd name="connsiteY140" fmla="*/ 1858915 h 2237474"/>
              <a:gd name="connsiteX141" fmla="*/ 3812162 w 12192000"/>
              <a:gd name="connsiteY141" fmla="*/ 1875501 h 2237474"/>
              <a:gd name="connsiteX142" fmla="*/ 3729530 w 12192000"/>
              <a:gd name="connsiteY142" fmla="*/ 1864513 h 2237474"/>
              <a:gd name="connsiteX143" fmla="*/ 3680177 w 12192000"/>
              <a:gd name="connsiteY143" fmla="*/ 1881552 h 2237474"/>
              <a:gd name="connsiteX144" fmla="*/ 3567259 w 12192000"/>
              <a:gd name="connsiteY144" fmla="*/ 1893482 h 2237474"/>
              <a:gd name="connsiteX145" fmla="*/ 3405770 w 12192000"/>
              <a:gd name="connsiteY145" fmla="*/ 1904591 h 2237474"/>
              <a:gd name="connsiteX146" fmla="*/ 3280097 w 12192000"/>
              <a:gd name="connsiteY146" fmla="*/ 1919610 h 2237474"/>
              <a:gd name="connsiteX147" fmla="*/ 3123424 w 12192000"/>
              <a:gd name="connsiteY147" fmla="*/ 1952930 h 2237474"/>
              <a:gd name="connsiteX148" fmla="*/ 3009910 w 12192000"/>
              <a:gd name="connsiteY148" fmla="*/ 1957866 h 2237474"/>
              <a:gd name="connsiteX149" fmla="*/ 2995934 w 12192000"/>
              <a:gd name="connsiteY149" fmla="*/ 1967085 h 2237474"/>
              <a:gd name="connsiteX150" fmla="*/ 2980071 w 12192000"/>
              <a:gd name="connsiteY150" fmla="*/ 1972988 h 2237474"/>
              <a:gd name="connsiteX151" fmla="*/ 2978094 w 12192000"/>
              <a:gd name="connsiteY151" fmla="*/ 1972369 h 2237474"/>
              <a:gd name="connsiteX152" fmla="*/ 2942858 w 12192000"/>
              <a:gd name="connsiteY152" fmla="*/ 1981367 h 2237474"/>
              <a:gd name="connsiteX153" fmla="*/ 2875436 w 12192000"/>
              <a:gd name="connsiteY153" fmla="*/ 1996977 h 2237474"/>
              <a:gd name="connsiteX154" fmla="*/ 2874892 w 12192000"/>
              <a:gd name="connsiteY154" fmla="*/ 1996085 h 2237474"/>
              <a:gd name="connsiteX155" fmla="*/ 2864145 w 12192000"/>
              <a:gd name="connsiteY155" fmla="*/ 1994061 h 2237474"/>
              <a:gd name="connsiteX156" fmla="*/ 2843662 w 12192000"/>
              <a:gd name="connsiteY156" fmla="*/ 1992498 h 2237474"/>
              <a:gd name="connsiteX157" fmla="*/ 2796128 w 12192000"/>
              <a:gd name="connsiteY157" fmla="*/ 1976403 h 2237474"/>
              <a:gd name="connsiteX158" fmla="*/ 2756784 w 12192000"/>
              <a:gd name="connsiteY158" fmla="*/ 1985116 h 2237474"/>
              <a:gd name="connsiteX159" fmla="*/ 2748833 w 12192000"/>
              <a:gd name="connsiteY159" fmla="*/ 1986323 h 2237474"/>
              <a:gd name="connsiteX160" fmla="*/ 2748661 w 12192000"/>
              <a:gd name="connsiteY160" fmla="*/ 1986122 h 2237474"/>
              <a:gd name="connsiteX161" fmla="*/ 2740251 w 12192000"/>
              <a:gd name="connsiteY161" fmla="*/ 1986946 h 2237474"/>
              <a:gd name="connsiteX162" fmla="*/ 2718916 w 12192000"/>
              <a:gd name="connsiteY162" fmla="*/ 1990867 h 2237474"/>
              <a:gd name="connsiteX163" fmla="*/ 2713522 w 12192000"/>
              <a:gd name="connsiteY163" fmla="*/ 1990173 h 2237474"/>
              <a:gd name="connsiteX164" fmla="*/ 2680597 w 12192000"/>
              <a:gd name="connsiteY164" fmla="*/ 1984996 h 2237474"/>
              <a:gd name="connsiteX165" fmla="*/ 2578178 w 12192000"/>
              <a:gd name="connsiteY165" fmla="*/ 1990531 h 2237474"/>
              <a:gd name="connsiteX166" fmla="*/ 2476147 w 12192000"/>
              <a:gd name="connsiteY166" fmla="*/ 1998305 h 2237474"/>
              <a:gd name="connsiteX167" fmla="*/ 2373568 w 12192000"/>
              <a:gd name="connsiteY167" fmla="*/ 2003219 h 2237474"/>
              <a:gd name="connsiteX168" fmla="*/ 2321399 w 12192000"/>
              <a:gd name="connsiteY168" fmla="*/ 1989467 h 2237474"/>
              <a:gd name="connsiteX169" fmla="*/ 2315525 w 12192000"/>
              <a:gd name="connsiteY169" fmla="*/ 1989708 h 2237474"/>
              <a:gd name="connsiteX170" fmla="*/ 2300792 w 12192000"/>
              <a:gd name="connsiteY170" fmla="*/ 1994290 h 2237474"/>
              <a:gd name="connsiteX171" fmla="*/ 2295469 w 12192000"/>
              <a:gd name="connsiteY171" fmla="*/ 1996659 h 2237474"/>
              <a:gd name="connsiteX172" fmla="*/ 2287219 w 12192000"/>
              <a:gd name="connsiteY172" fmla="*/ 1998750 h 2237474"/>
              <a:gd name="connsiteX173" fmla="*/ 2286948 w 12192000"/>
              <a:gd name="connsiteY173" fmla="*/ 1998596 h 2237474"/>
              <a:gd name="connsiteX174" fmla="*/ 2243069 w 12192000"/>
              <a:gd name="connsiteY174" fmla="*/ 2015111 h 2237474"/>
              <a:gd name="connsiteX175" fmla="*/ 2186609 w 12192000"/>
              <a:gd name="connsiteY175" fmla="*/ 2008263 h 2237474"/>
              <a:gd name="connsiteX176" fmla="*/ 2164831 w 12192000"/>
              <a:gd name="connsiteY176" fmla="*/ 2010143 h 2237474"/>
              <a:gd name="connsiteX177" fmla="*/ 2152836 w 12192000"/>
              <a:gd name="connsiteY177" fmla="*/ 2010048 h 2237474"/>
              <a:gd name="connsiteX178" fmla="*/ 2117102 w 12192000"/>
              <a:gd name="connsiteY178" fmla="*/ 2023004 h 2237474"/>
              <a:gd name="connsiteX179" fmla="*/ 2111935 w 12192000"/>
              <a:gd name="connsiteY179" fmla="*/ 2023163 h 2237474"/>
              <a:gd name="connsiteX180" fmla="*/ 2089991 w 12192000"/>
              <a:gd name="connsiteY180" fmla="*/ 2034193 h 2237474"/>
              <a:gd name="connsiteX181" fmla="*/ 2058061 w 12192000"/>
              <a:gd name="connsiteY181" fmla="*/ 2047942 h 2237474"/>
              <a:gd name="connsiteX182" fmla="*/ 2055737 w 12192000"/>
              <a:gd name="connsiteY182" fmla="*/ 2047704 h 2237474"/>
              <a:gd name="connsiteX183" fmla="*/ 2042244 w 12192000"/>
              <a:gd name="connsiteY183" fmla="*/ 2055560 h 2237474"/>
              <a:gd name="connsiteX184" fmla="*/ 1976224 w 12192000"/>
              <a:gd name="connsiteY184" fmla="*/ 2074257 h 2237474"/>
              <a:gd name="connsiteX185" fmla="*/ 1877728 w 12192000"/>
              <a:gd name="connsiteY185" fmla="*/ 2101004 h 2237474"/>
              <a:gd name="connsiteX186" fmla="*/ 1759056 w 12192000"/>
              <a:gd name="connsiteY186" fmla="*/ 2125608 h 2237474"/>
              <a:gd name="connsiteX187" fmla="*/ 1637948 w 12192000"/>
              <a:gd name="connsiteY187" fmla="*/ 2172597 h 2237474"/>
              <a:gd name="connsiteX188" fmla="*/ 1434549 w 12192000"/>
              <a:gd name="connsiteY188" fmla="*/ 2234522 h 2237474"/>
              <a:gd name="connsiteX189" fmla="*/ 1398481 w 12192000"/>
              <a:gd name="connsiteY189" fmla="*/ 2237074 h 2237474"/>
              <a:gd name="connsiteX190" fmla="*/ 1398407 w 12192000"/>
              <a:gd name="connsiteY190" fmla="*/ 2237095 h 2237474"/>
              <a:gd name="connsiteX191" fmla="*/ 1370962 w 12192000"/>
              <a:gd name="connsiteY191" fmla="*/ 2237474 h 2237474"/>
              <a:gd name="connsiteX192" fmla="*/ 1356367 w 12192000"/>
              <a:gd name="connsiteY192" fmla="*/ 2235089 h 2237474"/>
              <a:gd name="connsiteX193" fmla="*/ 1324828 w 12192000"/>
              <a:gd name="connsiteY193" fmla="*/ 2231968 h 2237474"/>
              <a:gd name="connsiteX194" fmla="*/ 1297744 w 12192000"/>
              <a:gd name="connsiteY194" fmla="*/ 2235849 h 2237474"/>
              <a:gd name="connsiteX195" fmla="*/ 1286236 w 12192000"/>
              <a:gd name="connsiteY195" fmla="*/ 2233135 h 2237474"/>
              <a:gd name="connsiteX196" fmla="*/ 1283504 w 12192000"/>
              <a:gd name="connsiteY196" fmla="*/ 2233797 h 2237474"/>
              <a:gd name="connsiteX197" fmla="*/ 1279765 w 12192000"/>
              <a:gd name="connsiteY197" fmla="*/ 2229639 h 2237474"/>
              <a:gd name="connsiteX198" fmla="*/ 1195347 w 12192000"/>
              <a:gd name="connsiteY198" fmla="*/ 2212354 h 2237474"/>
              <a:gd name="connsiteX199" fmla="*/ 970251 w 12192000"/>
              <a:gd name="connsiteY199" fmla="*/ 2221029 h 2237474"/>
              <a:gd name="connsiteX200" fmla="*/ 812914 w 12192000"/>
              <a:gd name="connsiteY200" fmla="*/ 2202752 h 2237474"/>
              <a:gd name="connsiteX201" fmla="*/ 800195 w 12192000"/>
              <a:gd name="connsiteY201" fmla="*/ 2209407 h 2237474"/>
              <a:gd name="connsiteX202" fmla="*/ 784978 w 12192000"/>
              <a:gd name="connsiteY202" fmla="*/ 2212360 h 2237474"/>
              <a:gd name="connsiteX203" fmla="*/ 681987 w 12192000"/>
              <a:gd name="connsiteY203" fmla="*/ 2216757 h 2237474"/>
              <a:gd name="connsiteX204" fmla="*/ 669923 w 12192000"/>
              <a:gd name="connsiteY204" fmla="*/ 2211682 h 2237474"/>
              <a:gd name="connsiteX205" fmla="*/ 648680 w 12192000"/>
              <a:gd name="connsiteY205" fmla="*/ 2206229 h 2237474"/>
              <a:gd name="connsiteX206" fmla="*/ 597225 w 12192000"/>
              <a:gd name="connsiteY206" fmla="*/ 2180999 h 2237474"/>
              <a:gd name="connsiteX207" fmla="*/ 558449 w 12192000"/>
              <a:gd name="connsiteY207" fmla="*/ 2182346 h 2237474"/>
              <a:gd name="connsiteX208" fmla="*/ 550517 w 12192000"/>
              <a:gd name="connsiteY208" fmla="*/ 2182060 h 2237474"/>
              <a:gd name="connsiteX209" fmla="*/ 550309 w 12192000"/>
              <a:gd name="connsiteY209" fmla="*/ 2181825 h 2237474"/>
              <a:gd name="connsiteX210" fmla="*/ 541836 w 12192000"/>
              <a:gd name="connsiteY210" fmla="*/ 2181063 h 2237474"/>
              <a:gd name="connsiteX211" fmla="*/ 536057 w 12192000"/>
              <a:gd name="connsiteY211" fmla="*/ 2181537 h 2237474"/>
              <a:gd name="connsiteX212" fmla="*/ 520671 w 12192000"/>
              <a:gd name="connsiteY212" fmla="*/ 2180980 h 2237474"/>
              <a:gd name="connsiteX213" fmla="*/ 515024 w 12192000"/>
              <a:gd name="connsiteY213" fmla="*/ 2179258 h 2237474"/>
              <a:gd name="connsiteX214" fmla="*/ 512278 w 12192000"/>
              <a:gd name="connsiteY214" fmla="*/ 2176369 h 2237474"/>
              <a:gd name="connsiteX215" fmla="*/ 480419 w 12192000"/>
              <a:gd name="connsiteY215" fmla="*/ 2167807 h 2237474"/>
              <a:gd name="connsiteX216" fmla="*/ 413835 w 12192000"/>
              <a:gd name="connsiteY216" fmla="*/ 2156783 h 2237474"/>
              <a:gd name="connsiteX217" fmla="*/ 376513 w 12192000"/>
              <a:gd name="connsiteY217" fmla="*/ 2154014 h 2237474"/>
              <a:gd name="connsiteX218" fmla="*/ 273386 w 12192000"/>
              <a:gd name="connsiteY218" fmla="*/ 2142551 h 2237474"/>
              <a:gd name="connsiteX219" fmla="*/ 169207 w 12192000"/>
              <a:gd name="connsiteY219" fmla="*/ 2128100 h 2237474"/>
              <a:gd name="connsiteX220" fmla="*/ 93149 w 12192000"/>
              <a:gd name="connsiteY220" fmla="*/ 2105324 h 2237474"/>
              <a:gd name="connsiteX221" fmla="*/ 88109 w 12192000"/>
              <a:gd name="connsiteY221" fmla="*/ 2106704 h 2237474"/>
              <a:gd name="connsiteX222" fmla="*/ 80022 w 12192000"/>
              <a:gd name="connsiteY222" fmla="*/ 2107254 h 2237474"/>
              <a:gd name="connsiteX223" fmla="*/ 79717 w 12192000"/>
              <a:gd name="connsiteY223" fmla="*/ 2107046 h 2237474"/>
              <a:gd name="connsiteX224" fmla="*/ 72352 w 12192000"/>
              <a:gd name="connsiteY224" fmla="*/ 2107991 h 2237474"/>
              <a:gd name="connsiteX225" fmla="*/ 37645 w 12192000"/>
              <a:gd name="connsiteY225" fmla="*/ 2115401 h 2237474"/>
              <a:gd name="connsiteX226" fmla="*/ 4572 w 12192000"/>
              <a:gd name="connsiteY226" fmla="*/ 2111091 h 2237474"/>
              <a:gd name="connsiteX227" fmla="*/ 0 w 12192000"/>
              <a:gd name="connsiteY227" fmla="*/ 2110468 h 2237474"/>
              <a:gd name="connsiteX228" fmla="*/ 0 w 12192000"/>
              <a:gd name="connsiteY22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00177 w 12192000"/>
              <a:gd name="connsiteY88" fmla="*/ 1636016 h 2237474"/>
              <a:gd name="connsiteX89" fmla="*/ 6795372 w 12192000"/>
              <a:gd name="connsiteY89" fmla="*/ 1644845 h 2237474"/>
              <a:gd name="connsiteX90" fmla="*/ 6692251 w 12192000"/>
              <a:gd name="connsiteY90" fmla="*/ 1656357 h 2237474"/>
              <a:gd name="connsiteX91" fmla="*/ 6655235 w 12192000"/>
              <a:gd name="connsiteY91" fmla="*/ 1661869 h 2237474"/>
              <a:gd name="connsiteX92" fmla="*/ 6587857 w 12192000"/>
              <a:gd name="connsiteY92" fmla="*/ 1665769 h 2237474"/>
              <a:gd name="connsiteX93" fmla="*/ 6554894 w 12192000"/>
              <a:gd name="connsiteY93" fmla="*/ 1664428 h 2237474"/>
              <a:gd name="connsiteX94" fmla="*/ 6516595 w 12192000"/>
              <a:gd name="connsiteY94" fmla="*/ 1667475 h 2237474"/>
              <a:gd name="connsiteX95" fmla="*/ 6508541 w 12192000"/>
              <a:gd name="connsiteY95" fmla="*/ 1668757 h 2237474"/>
              <a:gd name="connsiteX96" fmla="*/ 6471012 w 12192000"/>
              <a:gd name="connsiteY96" fmla="*/ 1678604 h 2237474"/>
              <a:gd name="connsiteX97" fmla="*/ 6415265 w 12192000"/>
              <a:gd name="connsiteY97" fmla="*/ 1665317 h 2237474"/>
              <a:gd name="connsiteX98" fmla="*/ 6364035 w 12192000"/>
              <a:gd name="connsiteY98" fmla="*/ 1667683 h 2237474"/>
              <a:gd name="connsiteX99" fmla="*/ 6280959 w 12192000"/>
              <a:gd name="connsiteY99" fmla="*/ 1689329 h 2237474"/>
              <a:gd name="connsiteX100" fmla="*/ 6243319 w 12192000"/>
              <a:gd name="connsiteY100" fmla="*/ 1695560 h 2237474"/>
              <a:gd name="connsiteX101" fmla="*/ 6098321 w 12192000"/>
              <a:gd name="connsiteY101" fmla="*/ 1721646 h 2237474"/>
              <a:gd name="connsiteX102" fmla="*/ 5880652 w 12192000"/>
              <a:gd name="connsiteY102" fmla="*/ 1779643 h 2237474"/>
              <a:gd name="connsiteX103" fmla="*/ 5785959 w 12192000"/>
              <a:gd name="connsiteY103" fmla="*/ 1775307 h 2237474"/>
              <a:gd name="connsiteX104" fmla="*/ 5643534 w 12192000"/>
              <a:gd name="connsiteY104" fmla="*/ 1802919 h 2237474"/>
              <a:gd name="connsiteX105" fmla="*/ 5518799 w 12192000"/>
              <a:gd name="connsiteY105" fmla="*/ 1818312 h 2237474"/>
              <a:gd name="connsiteX106" fmla="*/ 5505014 w 12192000"/>
              <a:gd name="connsiteY106" fmla="*/ 1819259 h 2237474"/>
              <a:gd name="connsiteX107" fmla="*/ 5453307 w 12192000"/>
              <a:gd name="connsiteY107" fmla="*/ 1815450 h 2237474"/>
              <a:gd name="connsiteX108" fmla="*/ 5364192 w 12192000"/>
              <a:gd name="connsiteY108" fmla="*/ 1826074 h 2237474"/>
              <a:gd name="connsiteX109" fmla="*/ 5350380 w 12192000"/>
              <a:gd name="connsiteY109" fmla="*/ 1830891 h 2237474"/>
              <a:gd name="connsiteX110" fmla="*/ 5259633 w 12192000"/>
              <a:gd name="connsiteY110" fmla="*/ 1837160 h 2237474"/>
              <a:gd name="connsiteX111" fmla="*/ 5197513 w 12192000"/>
              <a:gd name="connsiteY111" fmla="*/ 1844718 h 2237474"/>
              <a:gd name="connsiteX112" fmla="*/ 5184170 w 12192000"/>
              <a:gd name="connsiteY112" fmla="*/ 1849402 h 2237474"/>
              <a:gd name="connsiteX113" fmla="*/ 5168852 w 12192000"/>
              <a:gd name="connsiteY113" fmla="*/ 1844846 h 2237474"/>
              <a:gd name="connsiteX114" fmla="*/ 5164370 w 12192000"/>
              <a:gd name="connsiteY114" fmla="*/ 1840597 h 2237474"/>
              <a:gd name="connsiteX115" fmla="*/ 5114927 w 12192000"/>
              <a:gd name="connsiteY115" fmla="*/ 1847827 h 2237474"/>
              <a:gd name="connsiteX116" fmla="*/ 5108970 w 12192000"/>
              <a:gd name="connsiteY116" fmla="*/ 1847935 h 2237474"/>
              <a:gd name="connsiteX117" fmla="*/ 5067961 w 12192000"/>
              <a:gd name="connsiteY117" fmla="*/ 1845917 h 2237474"/>
              <a:gd name="connsiteX118" fmla="*/ 5007075 w 12192000"/>
              <a:gd name="connsiteY118" fmla="*/ 1838626 h 2237474"/>
              <a:gd name="connsiteX119" fmla="*/ 4944087 w 12192000"/>
              <a:gd name="connsiteY119" fmla="*/ 1823332 h 2237474"/>
              <a:gd name="connsiteX120" fmla="*/ 4907662 w 12192000"/>
              <a:gd name="connsiteY120" fmla="*/ 1816900 h 2237474"/>
              <a:gd name="connsiteX121" fmla="*/ 4882386 w 12192000"/>
              <a:gd name="connsiteY121" fmla="*/ 1809844 h 2237474"/>
              <a:gd name="connsiteX122" fmla="*/ 4811440 w 12192000"/>
              <a:gd name="connsiteY122" fmla="*/ 1804655 h 2237474"/>
              <a:gd name="connsiteX123" fmla="*/ 4691075 w 12192000"/>
              <a:gd name="connsiteY123" fmla="*/ 1801389 h 2237474"/>
              <a:gd name="connsiteX124" fmla="*/ 4611738 w 12192000"/>
              <a:gd name="connsiteY124" fmla="*/ 1776964 h 2237474"/>
              <a:gd name="connsiteX125" fmla="*/ 4560070 w 12192000"/>
              <a:gd name="connsiteY125" fmla="*/ 1785640 h 2237474"/>
              <a:gd name="connsiteX126" fmla="*/ 4536503 w 12192000"/>
              <a:gd name="connsiteY126" fmla="*/ 1785334 h 2237474"/>
              <a:gd name="connsiteX127" fmla="*/ 4513724 w 12192000"/>
              <a:gd name="connsiteY127" fmla="*/ 1791996 h 2237474"/>
              <a:gd name="connsiteX128" fmla="*/ 4459810 w 12192000"/>
              <a:gd name="connsiteY128" fmla="*/ 1797886 h 2237474"/>
              <a:gd name="connsiteX129" fmla="*/ 4379064 w 12192000"/>
              <a:gd name="connsiteY129" fmla="*/ 1817177 h 2237474"/>
              <a:gd name="connsiteX130" fmla="*/ 4319209 w 12192000"/>
              <a:gd name="connsiteY130" fmla="*/ 1834833 h 2237474"/>
              <a:gd name="connsiteX131" fmla="*/ 4290981 w 12192000"/>
              <a:gd name="connsiteY131" fmla="*/ 1839677 h 2237474"/>
              <a:gd name="connsiteX132" fmla="*/ 4285792 w 12192000"/>
              <a:gd name="connsiteY132" fmla="*/ 1836231 h 2237474"/>
              <a:gd name="connsiteX133" fmla="*/ 4238372 w 12192000"/>
              <a:gd name="connsiteY133" fmla="*/ 1851480 h 2237474"/>
              <a:gd name="connsiteX134" fmla="*/ 4232517 w 12192000"/>
              <a:gd name="connsiteY134" fmla="*/ 1852567 h 2237474"/>
              <a:gd name="connsiteX135" fmla="*/ 4191732 w 12192000"/>
              <a:gd name="connsiteY135" fmla="*/ 1857328 h 2237474"/>
              <a:gd name="connsiteX136" fmla="*/ 4065532 w 12192000"/>
              <a:gd name="connsiteY136" fmla="*/ 1855477 h 2237474"/>
              <a:gd name="connsiteX137" fmla="*/ 4028460 w 12192000"/>
              <a:gd name="connsiteY137" fmla="*/ 1855137 h 2237474"/>
              <a:gd name="connsiteX138" fmla="*/ 4002267 w 12192000"/>
              <a:gd name="connsiteY138" fmla="*/ 1852352 h 2237474"/>
              <a:gd name="connsiteX139" fmla="*/ 3931396 w 12192000"/>
              <a:gd name="connsiteY139" fmla="*/ 1858915 h 2237474"/>
              <a:gd name="connsiteX140" fmla="*/ 3812162 w 12192000"/>
              <a:gd name="connsiteY140" fmla="*/ 1875501 h 2237474"/>
              <a:gd name="connsiteX141" fmla="*/ 3729530 w 12192000"/>
              <a:gd name="connsiteY141" fmla="*/ 1864513 h 2237474"/>
              <a:gd name="connsiteX142" fmla="*/ 3680177 w 12192000"/>
              <a:gd name="connsiteY142" fmla="*/ 1881552 h 2237474"/>
              <a:gd name="connsiteX143" fmla="*/ 3567259 w 12192000"/>
              <a:gd name="connsiteY143" fmla="*/ 1893482 h 2237474"/>
              <a:gd name="connsiteX144" fmla="*/ 3405770 w 12192000"/>
              <a:gd name="connsiteY144" fmla="*/ 1904591 h 2237474"/>
              <a:gd name="connsiteX145" fmla="*/ 3280097 w 12192000"/>
              <a:gd name="connsiteY145" fmla="*/ 1919610 h 2237474"/>
              <a:gd name="connsiteX146" fmla="*/ 3123424 w 12192000"/>
              <a:gd name="connsiteY146" fmla="*/ 1952930 h 2237474"/>
              <a:gd name="connsiteX147" fmla="*/ 3009910 w 12192000"/>
              <a:gd name="connsiteY147" fmla="*/ 1957866 h 2237474"/>
              <a:gd name="connsiteX148" fmla="*/ 2995934 w 12192000"/>
              <a:gd name="connsiteY148" fmla="*/ 1967085 h 2237474"/>
              <a:gd name="connsiteX149" fmla="*/ 2980071 w 12192000"/>
              <a:gd name="connsiteY149" fmla="*/ 1972988 h 2237474"/>
              <a:gd name="connsiteX150" fmla="*/ 2978094 w 12192000"/>
              <a:gd name="connsiteY150" fmla="*/ 1972369 h 2237474"/>
              <a:gd name="connsiteX151" fmla="*/ 2942858 w 12192000"/>
              <a:gd name="connsiteY151" fmla="*/ 1981367 h 2237474"/>
              <a:gd name="connsiteX152" fmla="*/ 2875436 w 12192000"/>
              <a:gd name="connsiteY152" fmla="*/ 1996977 h 2237474"/>
              <a:gd name="connsiteX153" fmla="*/ 2874892 w 12192000"/>
              <a:gd name="connsiteY153" fmla="*/ 1996085 h 2237474"/>
              <a:gd name="connsiteX154" fmla="*/ 2864145 w 12192000"/>
              <a:gd name="connsiteY154" fmla="*/ 1994061 h 2237474"/>
              <a:gd name="connsiteX155" fmla="*/ 2843662 w 12192000"/>
              <a:gd name="connsiteY155" fmla="*/ 1992498 h 2237474"/>
              <a:gd name="connsiteX156" fmla="*/ 2796128 w 12192000"/>
              <a:gd name="connsiteY156" fmla="*/ 1976403 h 2237474"/>
              <a:gd name="connsiteX157" fmla="*/ 2756784 w 12192000"/>
              <a:gd name="connsiteY157" fmla="*/ 1985116 h 2237474"/>
              <a:gd name="connsiteX158" fmla="*/ 2748833 w 12192000"/>
              <a:gd name="connsiteY158" fmla="*/ 1986323 h 2237474"/>
              <a:gd name="connsiteX159" fmla="*/ 2748661 w 12192000"/>
              <a:gd name="connsiteY159" fmla="*/ 1986122 h 2237474"/>
              <a:gd name="connsiteX160" fmla="*/ 2740251 w 12192000"/>
              <a:gd name="connsiteY160" fmla="*/ 1986946 h 2237474"/>
              <a:gd name="connsiteX161" fmla="*/ 2718916 w 12192000"/>
              <a:gd name="connsiteY161" fmla="*/ 1990867 h 2237474"/>
              <a:gd name="connsiteX162" fmla="*/ 2713522 w 12192000"/>
              <a:gd name="connsiteY162" fmla="*/ 1990173 h 2237474"/>
              <a:gd name="connsiteX163" fmla="*/ 2680597 w 12192000"/>
              <a:gd name="connsiteY163" fmla="*/ 1984996 h 2237474"/>
              <a:gd name="connsiteX164" fmla="*/ 2578178 w 12192000"/>
              <a:gd name="connsiteY164" fmla="*/ 1990531 h 2237474"/>
              <a:gd name="connsiteX165" fmla="*/ 2476147 w 12192000"/>
              <a:gd name="connsiteY165" fmla="*/ 1998305 h 2237474"/>
              <a:gd name="connsiteX166" fmla="*/ 2373568 w 12192000"/>
              <a:gd name="connsiteY166" fmla="*/ 2003219 h 2237474"/>
              <a:gd name="connsiteX167" fmla="*/ 2321399 w 12192000"/>
              <a:gd name="connsiteY167" fmla="*/ 1989467 h 2237474"/>
              <a:gd name="connsiteX168" fmla="*/ 2315525 w 12192000"/>
              <a:gd name="connsiteY168" fmla="*/ 1989708 h 2237474"/>
              <a:gd name="connsiteX169" fmla="*/ 2300792 w 12192000"/>
              <a:gd name="connsiteY169" fmla="*/ 1994290 h 2237474"/>
              <a:gd name="connsiteX170" fmla="*/ 2295469 w 12192000"/>
              <a:gd name="connsiteY170" fmla="*/ 1996659 h 2237474"/>
              <a:gd name="connsiteX171" fmla="*/ 2287219 w 12192000"/>
              <a:gd name="connsiteY171" fmla="*/ 1998750 h 2237474"/>
              <a:gd name="connsiteX172" fmla="*/ 2286948 w 12192000"/>
              <a:gd name="connsiteY172" fmla="*/ 1998596 h 2237474"/>
              <a:gd name="connsiteX173" fmla="*/ 2243069 w 12192000"/>
              <a:gd name="connsiteY173" fmla="*/ 2015111 h 2237474"/>
              <a:gd name="connsiteX174" fmla="*/ 2186609 w 12192000"/>
              <a:gd name="connsiteY174" fmla="*/ 2008263 h 2237474"/>
              <a:gd name="connsiteX175" fmla="*/ 2164831 w 12192000"/>
              <a:gd name="connsiteY175" fmla="*/ 2010143 h 2237474"/>
              <a:gd name="connsiteX176" fmla="*/ 2152836 w 12192000"/>
              <a:gd name="connsiteY176" fmla="*/ 2010048 h 2237474"/>
              <a:gd name="connsiteX177" fmla="*/ 2117102 w 12192000"/>
              <a:gd name="connsiteY177" fmla="*/ 2023004 h 2237474"/>
              <a:gd name="connsiteX178" fmla="*/ 2111935 w 12192000"/>
              <a:gd name="connsiteY178" fmla="*/ 2023163 h 2237474"/>
              <a:gd name="connsiteX179" fmla="*/ 2089991 w 12192000"/>
              <a:gd name="connsiteY179" fmla="*/ 2034193 h 2237474"/>
              <a:gd name="connsiteX180" fmla="*/ 2058061 w 12192000"/>
              <a:gd name="connsiteY180" fmla="*/ 2047942 h 2237474"/>
              <a:gd name="connsiteX181" fmla="*/ 2055737 w 12192000"/>
              <a:gd name="connsiteY181" fmla="*/ 2047704 h 2237474"/>
              <a:gd name="connsiteX182" fmla="*/ 2042244 w 12192000"/>
              <a:gd name="connsiteY182" fmla="*/ 2055560 h 2237474"/>
              <a:gd name="connsiteX183" fmla="*/ 1976224 w 12192000"/>
              <a:gd name="connsiteY183" fmla="*/ 2074257 h 2237474"/>
              <a:gd name="connsiteX184" fmla="*/ 1877728 w 12192000"/>
              <a:gd name="connsiteY184" fmla="*/ 2101004 h 2237474"/>
              <a:gd name="connsiteX185" fmla="*/ 1759056 w 12192000"/>
              <a:gd name="connsiteY185" fmla="*/ 2125608 h 2237474"/>
              <a:gd name="connsiteX186" fmla="*/ 1637948 w 12192000"/>
              <a:gd name="connsiteY186" fmla="*/ 2172597 h 2237474"/>
              <a:gd name="connsiteX187" fmla="*/ 1434549 w 12192000"/>
              <a:gd name="connsiteY187" fmla="*/ 2234522 h 2237474"/>
              <a:gd name="connsiteX188" fmla="*/ 1398481 w 12192000"/>
              <a:gd name="connsiteY188" fmla="*/ 2237074 h 2237474"/>
              <a:gd name="connsiteX189" fmla="*/ 1398407 w 12192000"/>
              <a:gd name="connsiteY189" fmla="*/ 2237095 h 2237474"/>
              <a:gd name="connsiteX190" fmla="*/ 1370962 w 12192000"/>
              <a:gd name="connsiteY190" fmla="*/ 2237474 h 2237474"/>
              <a:gd name="connsiteX191" fmla="*/ 1356367 w 12192000"/>
              <a:gd name="connsiteY191" fmla="*/ 2235089 h 2237474"/>
              <a:gd name="connsiteX192" fmla="*/ 1324828 w 12192000"/>
              <a:gd name="connsiteY192" fmla="*/ 2231968 h 2237474"/>
              <a:gd name="connsiteX193" fmla="*/ 1297744 w 12192000"/>
              <a:gd name="connsiteY193" fmla="*/ 2235849 h 2237474"/>
              <a:gd name="connsiteX194" fmla="*/ 1286236 w 12192000"/>
              <a:gd name="connsiteY194" fmla="*/ 2233135 h 2237474"/>
              <a:gd name="connsiteX195" fmla="*/ 1283504 w 12192000"/>
              <a:gd name="connsiteY195" fmla="*/ 2233797 h 2237474"/>
              <a:gd name="connsiteX196" fmla="*/ 1279765 w 12192000"/>
              <a:gd name="connsiteY196" fmla="*/ 2229639 h 2237474"/>
              <a:gd name="connsiteX197" fmla="*/ 1195347 w 12192000"/>
              <a:gd name="connsiteY197" fmla="*/ 2212354 h 2237474"/>
              <a:gd name="connsiteX198" fmla="*/ 970251 w 12192000"/>
              <a:gd name="connsiteY198" fmla="*/ 2221029 h 2237474"/>
              <a:gd name="connsiteX199" fmla="*/ 812914 w 12192000"/>
              <a:gd name="connsiteY199" fmla="*/ 2202752 h 2237474"/>
              <a:gd name="connsiteX200" fmla="*/ 800195 w 12192000"/>
              <a:gd name="connsiteY200" fmla="*/ 2209407 h 2237474"/>
              <a:gd name="connsiteX201" fmla="*/ 784978 w 12192000"/>
              <a:gd name="connsiteY201" fmla="*/ 2212360 h 2237474"/>
              <a:gd name="connsiteX202" fmla="*/ 681987 w 12192000"/>
              <a:gd name="connsiteY202" fmla="*/ 2216757 h 2237474"/>
              <a:gd name="connsiteX203" fmla="*/ 669923 w 12192000"/>
              <a:gd name="connsiteY203" fmla="*/ 2211682 h 2237474"/>
              <a:gd name="connsiteX204" fmla="*/ 648680 w 12192000"/>
              <a:gd name="connsiteY204" fmla="*/ 2206229 h 2237474"/>
              <a:gd name="connsiteX205" fmla="*/ 597225 w 12192000"/>
              <a:gd name="connsiteY205" fmla="*/ 2180999 h 2237474"/>
              <a:gd name="connsiteX206" fmla="*/ 558449 w 12192000"/>
              <a:gd name="connsiteY206" fmla="*/ 2182346 h 2237474"/>
              <a:gd name="connsiteX207" fmla="*/ 550517 w 12192000"/>
              <a:gd name="connsiteY207" fmla="*/ 2182060 h 2237474"/>
              <a:gd name="connsiteX208" fmla="*/ 550309 w 12192000"/>
              <a:gd name="connsiteY208" fmla="*/ 2181825 h 2237474"/>
              <a:gd name="connsiteX209" fmla="*/ 541836 w 12192000"/>
              <a:gd name="connsiteY209" fmla="*/ 2181063 h 2237474"/>
              <a:gd name="connsiteX210" fmla="*/ 536057 w 12192000"/>
              <a:gd name="connsiteY210" fmla="*/ 2181537 h 2237474"/>
              <a:gd name="connsiteX211" fmla="*/ 520671 w 12192000"/>
              <a:gd name="connsiteY211" fmla="*/ 2180980 h 2237474"/>
              <a:gd name="connsiteX212" fmla="*/ 515024 w 12192000"/>
              <a:gd name="connsiteY212" fmla="*/ 2179258 h 2237474"/>
              <a:gd name="connsiteX213" fmla="*/ 512278 w 12192000"/>
              <a:gd name="connsiteY213" fmla="*/ 2176369 h 2237474"/>
              <a:gd name="connsiteX214" fmla="*/ 480419 w 12192000"/>
              <a:gd name="connsiteY214" fmla="*/ 2167807 h 2237474"/>
              <a:gd name="connsiteX215" fmla="*/ 413835 w 12192000"/>
              <a:gd name="connsiteY215" fmla="*/ 2156783 h 2237474"/>
              <a:gd name="connsiteX216" fmla="*/ 376513 w 12192000"/>
              <a:gd name="connsiteY216" fmla="*/ 2154014 h 2237474"/>
              <a:gd name="connsiteX217" fmla="*/ 273386 w 12192000"/>
              <a:gd name="connsiteY217" fmla="*/ 2142551 h 2237474"/>
              <a:gd name="connsiteX218" fmla="*/ 169207 w 12192000"/>
              <a:gd name="connsiteY218" fmla="*/ 2128100 h 2237474"/>
              <a:gd name="connsiteX219" fmla="*/ 93149 w 12192000"/>
              <a:gd name="connsiteY219" fmla="*/ 2105324 h 2237474"/>
              <a:gd name="connsiteX220" fmla="*/ 88109 w 12192000"/>
              <a:gd name="connsiteY220" fmla="*/ 2106704 h 2237474"/>
              <a:gd name="connsiteX221" fmla="*/ 80022 w 12192000"/>
              <a:gd name="connsiteY221" fmla="*/ 2107254 h 2237474"/>
              <a:gd name="connsiteX222" fmla="*/ 79717 w 12192000"/>
              <a:gd name="connsiteY222" fmla="*/ 2107046 h 2237474"/>
              <a:gd name="connsiteX223" fmla="*/ 72352 w 12192000"/>
              <a:gd name="connsiteY223" fmla="*/ 2107991 h 2237474"/>
              <a:gd name="connsiteX224" fmla="*/ 37645 w 12192000"/>
              <a:gd name="connsiteY224" fmla="*/ 2115401 h 2237474"/>
              <a:gd name="connsiteX225" fmla="*/ 4572 w 12192000"/>
              <a:gd name="connsiteY225" fmla="*/ 2111091 h 2237474"/>
              <a:gd name="connsiteX226" fmla="*/ 0 w 12192000"/>
              <a:gd name="connsiteY226" fmla="*/ 2110468 h 2237474"/>
              <a:gd name="connsiteX227" fmla="*/ 0 w 12192000"/>
              <a:gd name="connsiteY22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00177 w 12192000"/>
              <a:gd name="connsiteY87" fmla="*/ 1636016 h 2237474"/>
              <a:gd name="connsiteX88" fmla="*/ 6795372 w 12192000"/>
              <a:gd name="connsiteY88" fmla="*/ 1644845 h 2237474"/>
              <a:gd name="connsiteX89" fmla="*/ 6692251 w 12192000"/>
              <a:gd name="connsiteY89" fmla="*/ 1656357 h 2237474"/>
              <a:gd name="connsiteX90" fmla="*/ 6655235 w 12192000"/>
              <a:gd name="connsiteY90" fmla="*/ 1661869 h 2237474"/>
              <a:gd name="connsiteX91" fmla="*/ 6587857 w 12192000"/>
              <a:gd name="connsiteY91" fmla="*/ 1665769 h 2237474"/>
              <a:gd name="connsiteX92" fmla="*/ 6554894 w 12192000"/>
              <a:gd name="connsiteY92" fmla="*/ 1664428 h 2237474"/>
              <a:gd name="connsiteX93" fmla="*/ 6516595 w 12192000"/>
              <a:gd name="connsiteY93" fmla="*/ 1667475 h 2237474"/>
              <a:gd name="connsiteX94" fmla="*/ 6508541 w 12192000"/>
              <a:gd name="connsiteY94" fmla="*/ 1668757 h 2237474"/>
              <a:gd name="connsiteX95" fmla="*/ 6471012 w 12192000"/>
              <a:gd name="connsiteY95" fmla="*/ 1678604 h 2237474"/>
              <a:gd name="connsiteX96" fmla="*/ 6415265 w 12192000"/>
              <a:gd name="connsiteY96" fmla="*/ 1665317 h 2237474"/>
              <a:gd name="connsiteX97" fmla="*/ 6364035 w 12192000"/>
              <a:gd name="connsiteY97" fmla="*/ 1667683 h 2237474"/>
              <a:gd name="connsiteX98" fmla="*/ 6280959 w 12192000"/>
              <a:gd name="connsiteY98" fmla="*/ 1689329 h 2237474"/>
              <a:gd name="connsiteX99" fmla="*/ 6243319 w 12192000"/>
              <a:gd name="connsiteY99" fmla="*/ 1695560 h 2237474"/>
              <a:gd name="connsiteX100" fmla="*/ 6098321 w 12192000"/>
              <a:gd name="connsiteY100" fmla="*/ 1721646 h 2237474"/>
              <a:gd name="connsiteX101" fmla="*/ 5880652 w 12192000"/>
              <a:gd name="connsiteY101" fmla="*/ 1779643 h 2237474"/>
              <a:gd name="connsiteX102" fmla="*/ 5785959 w 12192000"/>
              <a:gd name="connsiteY102" fmla="*/ 1775307 h 2237474"/>
              <a:gd name="connsiteX103" fmla="*/ 5643534 w 12192000"/>
              <a:gd name="connsiteY103" fmla="*/ 1802919 h 2237474"/>
              <a:gd name="connsiteX104" fmla="*/ 5518799 w 12192000"/>
              <a:gd name="connsiteY104" fmla="*/ 1818312 h 2237474"/>
              <a:gd name="connsiteX105" fmla="*/ 5505014 w 12192000"/>
              <a:gd name="connsiteY105" fmla="*/ 1819259 h 2237474"/>
              <a:gd name="connsiteX106" fmla="*/ 5453307 w 12192000"/>
              <a:gd name="connsiteY106" fmla="*/ 1815450 h 2237474"/>
              <a:gd name="connsiteX107" fmla="*/ 5364192 w 12192000"/>
              <a:gd name="connsiteY107" fmla="*/ 1826074 h 2237474"/>
              <a:gd name="connsiteX108" fmla="*/ 5350380 w 12192000"/>
              <a:gd name="connsiteY108" fmla="*/ 1830891 h 2237474"/>
              <a:gd name="connsiteX109" fmla="*/ 5259633 w 12192000"/>
              <a:gd name="connsiteY109" fmla="*/ 1837160 h 2237474"/>
              <a:gd name="connsiteX110" fmla="*/ 5197513 w 12192000"/>
              <a:gd name="connsiteY110" fmla="*/ 1844718 h 2237474"/>
              <a:gd name="connsiteX111" fmla="*/ 5184170 w 12192000"/>
              <a:gd name="connsiteY111" fmla="*/ 1849402 h 2237474"/>
              <a:gd name="connsiteX112" fmla="*/ 5168852 w 12192000"/>
              <a:gd name="connsiteY112" fmla="*/ 1844846 h 2237474"/>
              <a:gd name="connsiteX113" fmla="*/ 5164370 w 12192000"/>
              <a:gd name="connsiteY113" fmla="*/ 1840597 h 2237474"/>
              <a:gd name="connsiteX114" fmla="*/ 5114927 w 12192000"/>
              <a:gd name="connsiteY114" fmla="*/ 1847827 h 2237474"/>
              <a:gd name="connsiteX115" fmla="*/ 5108970 w 12192000"/>
              <a:gd name="connsiteY115" fmla="*/ 1847935 h 2237474"/>
              <a:gd name="connsiteX116" fmla="*/ 5067961 w 12192000"/>
              <a:gd name="connsiteY116" fmla="*/ 1845917 h 2237474"/>
              <a:gd name="connsiteX117" fmla="*/ 5007075 w 12192000"/>
              <a:gd name="connsiteY117" fmla="*/ 1838626 h 2237474"/>
              <a:gd name="connsiteX118" fmla="*/ 4944087 w 12192000"/>
              <a:gd name="connsiteY118" fmla="*/ 1823332 h 2237474"/>
              <a:gd name="connsiteX119" fmla="*/ 4907662 w 12192000"/>
              <a:gd name="connsiteY119" fmla="*/ 1816900 h 2237474"/>
              <a:gd name="connsiteX120" fmla="*/ 4882386 w 12192000"/>
              <a:gd name="connsiteY120" fmla="*/ 1809844 h 2237474"/>
              <a:gd name="connsiteX121" fmla="*/ 4811440 w 12192000"/>
              <a:gd name="connsiteY121" fmla="*/ 1804655 h 2237474"/>
              <a:gd name="connsiteX122" fmla="*/ 4691075 w 12192000"/>
              <a:gd name="connsiteY122" fmla="*/ 1801389 h 2237474"/>
              <a:gd name="connsiteX123" fmla="*/ 4611738 w 12192000"/>
              <a:gd name="connsiteY123" fmla="*/ 1776964 h 2237474"/>
              <a:gd name="connsiteX124" fmla="*/ 4560070 w 12192000"/>
              <a:gd name="connsiteY124" fmla="*/ 1785640 h 2237474"/>
              <a:gd name="connsiteX125" fmla="*/ 4536503 w 12192000"/>
              <a:gd name="connsiteY125" fmla="*/ 1785334 h 2237474"/>
              <a:gd name="connsiteX126" fmla="*/ 4513724 w 12192000"/>
              <a:gd name="connsiteY126" fmla="*/ 1791996 h 2237474"/>
              <a:gd name="connsiteX127" fmla="*/ 4459810 w 12192000"/>
              <a:gd name="connsiteY127" fmla="*/ 1797886 h 2237474"/>
              <a:gd name="connsiteX128" fmla="*/ 4379064 w 12192000"/>
              <a:gd name="connsiteY128" fmla="*/ 1817177 h 2237474"/>
              <a:gd name="connsiteX129" fmla="*/ 4319209 w 12192000"/>
              <a:gd name="connsiteY129" fmla="*/ 1834833 h 2237474"/>
              <a:gd name="connsiteX130" fmla="*/ 4290981 w 12192000"/>
              <a:gd name="connsiteY130" fmla="*/ 1839677 h 2237474"/>
              <a:gd name="connsiteX131" fmla="*/ 4285792 w 12192000"/>
              <a:gd name="connsiteY131" fmla="*/ 1836231 h 2237474"/>
              <a:gd name="connsiteX132" fmla="*/ 4238372 w 12192000"/>
              <a:gd name="connsiteY132" fmla="*/ 1851480 h 2237474"/>
              <a:gd name="connsiteX133" fmla="*/ 4232517 w 12192000"/>
              <a:gd name="connsiteY133" fmla="*/ 1852567 h 2237474"/>
              <a:gd name="connsiteX134" fmla="*/ 4191732 w 12192000"/>
              <a:gd name="connsiteY134" fmla="*/ 1857328 h 2237474"/>
              <a:gd name="connsiteX135" fmla="*/ 4065532 w 12192000"/>
              <a:gd name="connsiteY135" fmla="*/ 1855477 h 2237474"/>
              <a:gd name="connsiteX136" fmla="*/ 4028460 w 12192000"/>
              <a:gd name="connsiteY136" fmla="*/ 1855137 h 2237474"/>
              <a:gd name="connsiteX137" fmla="*/ 4002267 w 12192000"/>
              <a:gd name="connsiteY137" fmla="*/ 1852352 h 2237474"/>
              <a:gd name="connsiteX138" fmla="*/ 3931396 w 12192000"/>
              <a:gd name="connsiteY138" fmla="*/ 1858915 h 2237474"/>
              <a:gd name="connsiteX139" fmla="*/ 3812162 w 12192000"/>
              <a:gd name="connsiteY139" fmla="*/ 1875501 h 2237474"/>
              <a:gd name="connsiteX140" fmla="*/ 3729530 w 12192000"/>
              <a:gd name="connsiteY140" fmla="*/ 1864513 h 2237474"/>
              <a:gd name="connsiteX141" fmla="*/ 3680177 w 12192000"/>
              <a:gd name="connsiteY141" fmla="*/ 1881552 h 2237474"/>
              <a:gd name="connsiteX142" fmla="*/ 3567259 w 12192000"/>
              <a:gd name="connsiteY142" fmla="*/ 1893482 h 2237474"/>
              <a:gd name="connsiteX143" fmla="*/ 3405770 w 12192000"/>
              <a:gd name="connsiteY143" fmla="*/ 1904591 h 2237474"/>
              <a:gd name="connsiteX144" fmla="*/ 3280097 w 12192000"/>
              <a:gd name="connsiteY144" fmla="*/ 1919610 h 2237474"/>
              <a:gd name="connsiteX145" fmla="*/ 3123424 w 12192000"/>
              <a:gd name="connsiteY145" fmla="*/ 1952930 h 2237474"/>
              <a:gd name="connsiteX146" fmla="*/ 3009910 w 12192000"/>
              <a:gd name="connsiteY146" fmla="*/ 1957866 h 2237474"/>
              <a:gd name="connsiteX147" fmla="*/ 2995934 w 12192000"/>
              <a:gd name="connsiteY147" fmla="*/ 1967085 h 2237474"/>
              <a:gd name="connsiteX148" fmla="*/ 2980071 w 12192000"/>
              <a:gd name="connsiteY148" fmla="*/ 1972988 h 2237474"/>
              <a:gd name="connsiteX149" fmla="*/ 2978094 w 12192000"/>
              <a:gd name="connsiteY149" fmla="*/ 1972369 h 2237474"/>
              <a:gd name="connsiteX150" fmla="*/ 2942858 w 12192000"/>
              <a:gd name="connsiteY150" fmla="*/ 1981367 h 2237474"/>
              <a:gd name="connsiteX151" fmla="*/ 2875436 w 12192000"/>
              <a:gd name="connsiteY151" fmla="*/ 1996977 h 2237474"/>
              <a:gd name="connsiteX152" fmla="*/ 2874892 w 12192000"/>
              <a:gd name="connsiteY152" fmla="*/ 1996085 h 2237474"/>
              <a:gd name="connsiteX153" fmla="*/ 2864145 w 12192000"/>
              <a:gd name="connsiteY153" fmla="*/ 1994061 h 2237474"/>
              <a:gd name="connsiteX154" fmla="*/ 2843662 w 12192000"/>
              <a:gd name="connsiteY154" fmla="*/ 1992498 h 2237474"/>
              <a:gd name="connsiteX155" fmla="*/ 2796128 w 12192000"/>
              <a:gd name="connsiteY155" fmla="*/ 1976403 h 2237474"/>
              <a:gd name="connsiteX156" fmla="*/ 2756784 w 12192000"/>
              <a:gd name="connsiteY156" fmla="*/ 1985116 h 2237474"/>
              <a:gd name="connsiteX157" fmla="*/ 2748833 w 12192000"/>
              <a:gd name="connsiteY157" fmla="*/ 1986323 h 2237474"/>
              <a:gd name="connsiteX158" fmla="*/ 2748661 w 12192000"/>
              <a:gd name="connsiteY158" fmla="*/ 1986122 h 2237474"/>
              <a:gd name="connsiteX159" fmla="*/ 2740251 w 12192000"/>
              <a:gd name="connsiteY159" fmla="*/ 1986946 h 2237474"/>
              <a:gd name="connsiteX160" fmla="*/ 2718916 w 12192000"/>
              <a:gd name="connsiteY160" fmla="*/ 1990867 h 2237474"/>
              <a:gd name="connsiteX161" fmla="*/ 2713522 w 12192000"/>
              <a:gd name="connsiteY161" fmla="*/ 1990173 h 2237474"/>
              <a:gd name="connsiteX162" fmla="*/ 2680597 w 12192000"/>
              <a:gd name="connsiteY162" fmla="*/ 1984996 h 2237474"/>
              <a:gd name="connsiteX163" fmla="*/ 2578178 w 12192000"/>
              <a:gd name="connsiteY163" fmla="*/ 1990531 h 2237474"/>
              <a:gd name="connsiteX164" fmla="*/ 2476147 w 12192000"/>
              <a:gd name="connsiteY164" fmla="*/ 1998305 h 2237474"/>
              <a:gd name="connsiteX165" fmla="*/ 2373568 w 12192000"/>
              <a:gd name="connsiteY165" fmla="*/ 2003219 h 2237474"/>
              <a:gd name="connsiteX166" fmla="*/ 2321399 w 12192000"/>
              <a:gd name="connsiteY166" fmla="*/ 1989467 h 2237474"/>
              <a:gd name="connsiteX167" fmla="*/ 2315525 w 12192000"/>
              <a:gd name="connsiteY167" fmla="*/ 1989708 h 2237474"/>
              <a:gd name="connsiteX168" fmla="*/ 2300792 w 12192000"/>
              <a:gd name="connsiteY168" fmla="*/ 1994290 h 2237474"/>
              <a:gd name="connsiteX169" fmla="*/ 2295469 w 12192000"/>
              <a:gd name="connsiteY169" fmla="*/ 1996659 h 2237474"/>
              <a:gd name="connsiteX170" fmla="*/ 2287219 w 12192000"/>
              <a:gd name="connsiteY170" fmla="*/ 1998750 h 2237474"/>
              <a:gd name="connsiteX171" fmla="*/ 2286948 w 12192000"/>
              <a:gd name="connsiteY171" fmla="*/ 1998596 h 2237474"/>
              <a:gd name="connsiteX172" fmla="*/ 2243069 w 12192000"/>
              <a:gd name="connsiteY172" fmla="*/ 2015111 h 2237474"/>
              <a:gd name="connsiteX173" fmla="*/ 2186609 w 12192000"/>
              <a:gd name="connsiteY173" fmla="*/ 2008263 h 2237474"/>
              <a:gd name="connsiteX174" fmla="*/ 2164831 w 12192000"/>
              <a:gd name="connsiteY174" fmla="*/ 2010143 h 2237474"/>
              <a:gd name="connsiteX175" fmla="*/ 2152836 w 12192000"/>
              <a:gd name="connsiteY175" fmla="*/ 2010048 h 2237474"/>
              <a:gd name="connsiteX176" fmla="*/ 2117102 w 12192000"/>
              <a:gd name="connsiteY176" fmla="*/ 2023004 h 2237474"/>
              <a:gd name="connsiteX177" fmla="*/ 2111935 w 12192000"/>
              <a:gd name="connsiteY177" fmla="*/ 2023163 h 2237474"/>
              <a:gd name="connsiteX178" fmla="*/ 2089991 w 12192000"/>
              <a:gd name="connsiteY178" fmla="*/ 2034193 h 2237474"/>
              <a:gd name="connsiteX179" fmla="*/ 2058061 w 12192000"/>
              <a:gd name="connsiteY179" fmla="*/ 2047942 h 2237474"/>
              <a:gd name="connsiteX180" fmla="*/ 2055737 w 12192000"/>
              <a:gd name="connsiteY180" fmla="*/ 2047704 h 2237474"/>
              <a:gd name="connsiteX181" fmla="*/ 2042244 w 12192000"/>
              <a:gd name="connsiteY181" fmla="*/ 2055560 h 2237474"/>
              <a:gd name="connsiteX182" fmla="*/ 1976224 w 12192000"/>
              <a:gd name="connsiteY182" fmla="*/ 2074257 h 2237474"/>
              <a:gd name="connsiteX183" fmla="*/ 1877728 w 12192000"/>
              <a:gd name="connsiteY183" fmla="*/ 2101004 h 2237474"/>
              <a:gd name="connsiteX184" fmla="*/ 1759056 w 12192000"/>
              <a:gd name="connsiteY184" fmla="*/ 2125608 h 2237474"/>
              <a:gd name="connsiteX185" fmla="*/ 1637948 w 12192000"/>
              <a:gd name="connsiteY185" fmla="*/ 2172597 h 2237474"/>
              <a:gd name="connsiteX186" fmla="*/ 1434549 w 12192000"/>
              <a:gd name="connsiteY186" fmla="*/ 2234522 h 2237474"/>
              <a:gd name="connsiteX187" fmla="*/ 1398481 w 12192000"/>
              <a:gd name="connsiteY187" fmla="*/ 2237074 h 2237474"/>
              <a:gd name="connsiteX188" fmla="*/ 1398407 w 12192000"/>
              <a:gd name="connsiteY188" fmla="*/ 2237095 h 2237474"/>
              <a:gd name="connsiteX189" fmla="*/ 1370962 w 12192000"/>
              <a:gd name="connsiteY189" fmla="*/ 2237474 h 2237474"/>
              <a:gd name="connsiteX190" fmla="*/ 1356367 w 12192000"/>
              <a:gd name="connsiteY190" fmla="*/ 2235089 h 2237474"/>
              <a:gd name="connsiteX191" fmla="*/ 1324828 w 12192000"/>
              <a:gd name="connsiteY191" fmla="*/ 2231968 h 2237474"/>
              <a:gd name="connsiteX192" fmla="*/ 1297744 w 12192000"/>
              <a:gd name="connsiteY192" fmla="*/ 2235849 h 2237474"/>
              <a:gd name="connsiteX193" fmla="*/ 1286236 w 12192000"/>
              <a:gd name="connsiteY193" fmla="*/ 2233135 h 2237474"/>
              <a:gd name="connsiteX194" fmla="*/ 1283504 w 12192000"/>
              <a:gd name="connsiteY194" fmla="*/ 2233797 h 2237474"/>
              <a:gd name="connsiteX195" fmla="*/ 1279765 w 12192000"/>
              <a:gd name="connsiteY195" fmla="*/ 2229639 h 2237474"/>
              <a:gd name="connsiteX196" fmla="*/ 1195347 w 12192000"/>
              <a:gd name="connsiteY196" fmla="*/ 2212354 h 2237474"/>
              <a:gd name="connsiteX197" fmla="*/ 970251 w 12192000"/>
              <a:gd name="connsiteY197" fmla="*/ 2221029 h 2237474"/>
              <a:gd name="connsiteX198" fmla="*/ 812914 w 12192000"/>
              <a:gd name="connsiteY198" fmla="*/ 2202752 h 2237474"/>
              <a:gd name="connsiteX199" fmla="*/ 800195 w 12192000"/>
              <a:gd name="connsiteY199" fmla="*/ 2209407 h 2237474"/>
              <a:gd name="connsiteX200" fmla="*/ 784978 w 12192000"/>
              <a:gd name="connsiteY200" fmla="*/ 2212360 h 2237474"/>
              <a:gd name="connsiteX201" fmla="*/ 681987 w 12192000"/>
              <a:gd name="connsiteY201" fmla="*/ 2216757 h 2237474"/>
              <a:gd name="connsiteX202" fmla="*/ 669923 w 12192000"/>
              <a:gd name="connsiteY202" fmla="*/ 2211682 h 2237474"/>
              <a:gd name="connsiteX203" fmla="*/ 648680 w 12192000"/>
              <a:gd name="connsiteY203" fmla="*/ 2206229 h 2237474"/>
              <a:gd name="connsiteX204" fmla="*/ 597225 w 12192000"/>
              <a:gd name="connsiteY204" fmla="*/ 2180999 h 2237474"/>
              <a:gd name="connsiteX205" fmla="*/ 558449 w 12192000"/>
              <a:gd name="connsiteY205" fmla="*/ 2182346 h 2237474"/>
              <a:gd name="connsiteX206" fmla="*/ 550517 w 12192000"/>
              <a:gd name="connsiteY206" fmla="*/ 2182060 h 2237474"/>
              <a:gd name="connsiteX207" fmla="*/ 550309 w 12192000"/>
              <a:gd name="connsiteY207" fmla="*/ 2181825 h 2237474"/>
              <a:gd name="connsiteX208" fmla="*/ 541836 w 12192000"/>
              <a:gd name="connsiteY208" fmla="*/ 2181063 h 2237474"/>
              <a:gd name="connsiteX209" fmla="*/ 536057 w 12192000"/>
              <a:gd name="connsiteY209" fmla="*/ 2181537 h 2237474"/>
              <a:gd name="connsiteX210" fmla="*/ 520671 w 12192000"/>
              <a:gd name="connsiteY210" fmla="*/ 2180980 h 2237474"/>
              <a:gd name="connsiteX211" fmla="*/ 515024 w 12192000"/>
              <a:gd name="connsiteY211" fmla="*/ 2179258 h 2237474"/>
              <a:gd name="connsiteX212" fmla="*/ 512278 w 12192000"/>
              <a:gd name="connsiteY212" fmla="*/ 2176369 h 2237474"/>
              <a:gd name="connsiteX213" fmla="*/ 480419 w 12192000"/>
              <a:gd name="connsiteY213" fmla="*/ 2167807 h 2237474"/>
              <a:gd name="connsiteX214" fmla="*/ 413835 w 12192000"/>
              <a:gd name="connsiteY214" fmla="*/ 2156783 h 2237474"/>
              <a:gd name="connsiteX215" fmla="*/ 376513 w 12192000"/>
              <a:gd name="connsiteY215" fmla="*/ 2154014 h 2237474"/>
              <a:gd name="connsiteX216" fmla="*/ 273386 w 12192000"/>
              <a:gd name="connsiteY216" fmla="*/ 2142551 h 2237474"/>
              <a:gd name="connsiteX217" fmla="*/ 169207 w 12192000"/>
              <a:gd name="connsiteY217" fmla="*/ 2128100 h 2237474"/>
              <a:gd name="connsiteX218" fmla="*/ 93149 w 12192000"/>
              <a:gd name="connsiteY218" fmla="*/ 2105324 h 2237474"/>
              <a:gd name="connsiteX219" fmla="*/ 88109 w 12192000"/>
              <a:gd name="connsiteY219" fmla="*/ 2106704 h 2237474"/>
              <a:gd name="connsiteX220" fmla="*/ 80022 w 12192000"/>
              <a:gd name="connsiteY220" fmla="*/ 2107254 h 2237474"/>
              <a:gd name="connsiteX221" fmla="*/ 79717 w 12192000"/>
              <a:gd name="connsiteY221" fmla="*/ 2107046 h 2237474"/>
              <a:gd name="connsiteX222" fmla="*/ 72352 w 12192000"/>
              <a:gd name="connsiteY222" fmla="*/ 2107991 h 2237474"/>
              <a:gd name="connsiteX223" fmla="*/ 37645 w 12192000"/>
              <a:gd name="connsiteY223" fmla="*/ 2115401 h 2237474"/>
              <a:gd name="connsiteX224" fmla="*/ 4572 w 12192000"/>
              <a:gd name="connsiteY224" fmla="*/ 2111091 h 2237474"/>
              <a:gd name="connsiteX225" fmla="*/ 0 w 12192000"/>
              <a:gd name="connsiteY225" fmla="*/ 2110468 h 2237474"/>
              <a:gd name="connsiteX226" fmla="*/ 0 w 12192000"/>
              <a:gd name="connsiteY22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14651 w 12192000"/>
              <a:gd name="connsiteY80" fmla="*/ 1620959 h 2237474"/>
              <a:gd name="connsiteX81" fmla="*/ 7092727 w 12192000"/>
              <a:gd name="connsiteY81" fmla="*/ 1623628 h 2237474"/>
              <a:gd name="connsiteX82" fmla="*/ 7031309 w 12192000"/>
              <a:gd name="connsiteY82" fmla="*/ 1619451 h 2237474"/>
              <a:gd name="connsiteX83" fmla="*/ 6999084 w 12192000"/>
              <a:gd name="connsiteY83" fmla="*/ 1634317 h 2237474"/>
              <a:gd name="connsiteX84" fmla="*/ 6992107 w 12192000"/>
              <a:gd name="connsiteY84" fmla="*/ 1636860 h 2237474"/>
              <a:gd name="connsiteX85" fmla="*/ 6991765 w 12192000"/>
              <a:gd name="connsiteY85" fmla="*/ 1636725 h 2237474"/>
              <a:gd name="connsiteX86" fmla="*/ 6900177 w 12192000"/>
              <a:gd name="connsiteY86" fmla="*/ 1636016 h 2237474"/>
              <a:gd name="connsiteX87" fmla="*/ 6795372 w 12192000"/>
              <a:gd name="connsiteY87" fmla="*/ 1644845 h 2237474"/>
              <a:gd name="connsiteX88" fmla="*/ 6692251 w 12192000"/>
              <a:gd name="connsiteY88" fmla="*/ 1656357 h 2237474"/>
              <a:gd name="connsiteX89" fmla="*/ 6655235 w 12192000"/>
              <a:gd name="connsiteY89" fmla="*/ 1661869 h 2237474"/>
              <a:gd name="connsiteX90" fmla="*/ 6587857 w 12192000"/>
              <a:gd name="connsiteY90" fmla="*/ 1665769 h 2237474"/>
              <a:gd name="connsiteX91" fmla="*/ 6554894 w 12192000"/>
              <a:gd name="connsiteY91" fmla="*/ 1664428 h 2237474"/>
              <a:gd name="connsiteX92" fmla="*/ 6516595 w 12192000"/>
              <a:gd name="connsiteY92" fmla="*/ 1667475 h 2237474"/>
              <a:gd name="connsiteX93" fmla="*/ 6508541 w 12192000"/>
              <a:gd name="connsiteY93" fmla="*/ 1668757 h 2237474"/>
              <a:gd name="connsiteX94" fmla="*/ 6471012 w 12192000"/>
              <a:gd name="connsiteY94" fmla="*/ 1678604 h 2237474"/>
              <a:gd name="connsiteX95" fmla="*/ 6415265 w 12192000"/>
              <a:gd name="connsiteY95" fmla="*/ 1665317 h 2237474"/>
              <a:gd name="connsiteX96" fmla="*/ 6364035 w 12192000"/>
              <a:gd name="connsiteY96" fmla="*/ 1667683 h 2237474"/>
              <a:gd name="connsiteX97" fmla="*/ 6280959 w 12192000"/>
              <a:gd name="connsiteY97" fmla="*/ 1689329 h 2237474"/>
              <a:gd name="connsiteX98" fmla="*/ 6243319 w 12192000"/>
              <a:gd name="connsiteY98" fmla="*/ 1695560 h 2237474"/>
              <a:gd name="connsiteX99" fmla="*/ 6098321 w 12192000"/>
              <a:gd name="connsiteY99" fmla="*/ 1721646 h 2237474"/>
              <a:gd name="connsiteX100" fmla="*/ 5880652 w 12192000"/>
              <a:gd name="connsiteY100" fmla="*/ 1779643 h 2237474"/>
              <a:gd name="connsiteX101" fmla="*/ 5785959 w 12192000"/>
              <a:gd name="connsiteY101" fmla="*/ 1775307 h 2237474"/>
              <a:gd name="connsiteX102" fmla="*/ 5643534 w 12192000"/>
              <a:gd name="connsiteY102" fmla="*/ 1802919 h 2237474"/>
              <a:gd name="connsiteX103" fmla="*/ 5518799 w 12192000"/>
              <a:gd name="connsiteY103" fmla="*/ 1818312 h 2237474"/>
              <a:gd name="connsiteX104" fmla="*/ 5505014 w 12192000"/>
              <a:gd name="connsiteY104" fmla="*/ 1819259 h 2237474"/>
              <a:gd name="connsiteX105" fmla="*/ 5453307 w 12192000"/>
              <a:gd name="connsiteY105" fmla="*/ 1815450 h 2237474"/>
              <a:gd name="connsiteX106" fmla="*/ 5364192 w 12192000"/>
              <a:gd name="connsiteY106" fmla="*/ 1826074 h 2237474"/>
              <a:gd name="connsiteX107" fmla="*/ 5350380 w 12192000"/>
              <a:gd name="connsiteY107" fmla="*/ 1830891 h 2237474"/>
              <a:gd name="connsiteX108" fmla="*/ 5259633 w 12192000"/>
              <a:gd name="connsiteY108" fmla="*/ 1837160 h 2237474"/>
              <a:gd name="connsiteX109" fmla="*/ 5197513 w 12192000"/>
              <a:gd name="connsiteY109" fmla="*/ 1844718 h 2237474"/>
              <a:gd name="connsiteX110" fmla="*/ 5184170 w 12192000"/>
              <a:gd name="connsiteY110" fmla="*/ 1849402 h 2237474"/>
              <a:gd name="connsiteX111" fmla="*/ 5168852 w 12192000"/>
              <a:gd name="connsiteY111" fmla="*/ 1844846 h 2237474"/>
              <a:gd name="connsiteX112" fmla="*/ 5164370 w 12192000"/>
              <a:gd name="connsiteY112" fmla="*/ 1840597 h 2237474"/>
              <a:gd name="connsiteX113" fmla="*/ 5114927 w 12192000"/>
              <a:gd name="connsiteY113" fmla="*/ 1847827 h 2237474"/>
              <a:gd name="connsiteX114" fmla="*/ 5108970 w 12192000"/>
              <a:gd name="connsiteY114" fmla="*/ 1847935 h 2237474"/>
              <a:gd name="connsiteX115" fmla="*/ 5067961 w 12192000"/>
              <a:gd name="connsiteY115" fmla="*/ 1845917 h 2237474"/>
              <a:gd name="connsiteX116" fmla="*/ 5007075 w 12192000"/>
              <a:gd name="connsiteY116" fmla="*/ 1838626 h 2237474"/>
              <a:gd name="connsiteX117" fmla="*/ 4944087 w 12192000"/>
              <a:gd name="connsiteY117" fmla="*/ 1823332 h 2237474"/>
              <a:gd name="connsiteX118" fmla="*/ 4907662 w 12192000"/>
              <a:gd name="connsiteY118" fmla="*/ 1816900 h 2237474"/>
              <a:gd name="connsiteX119" fmla="*/ 4882386 w 12192000"/>
              <a:gd name="connsiteY119" fmla="*/ 1809844 h 2237474"/>
              <a:gd name="connsiteX120" fmla="*/ 4811440 w 12192000"/>
              <a:gd name="connsiteY120" fmla="*/ 1804655 h 2237474"/>
              <a:gd name="connsiteX121" fmla="*/ 4691075 w 12192000"/>
              <a:gd name="connsiteY121" fmla="*/ 1801389 h 2237474"/>
              <a:gd name="connsiteX122" fmla="*/ 4611738 w 12192000"/>
              <a:gd name="connsiteY122" fmla="*/ 1776964 h 2237474"/>
              <a:gd name="connsiteX123" fmla="*/ 4560070 w 12192000"/>
              <a:gd name="connsiteY123" fmla="*/ 1785640 h 2237474"/>
              <a:gd name="connsiteX124" fmla="*/ 4536503 w 12192000"/>
              <a:gd name="connsiteY124" fmla="*/ 1785334 h 2237474"/>
              <a:gd name="connsiteX125" fmla="*/ 4513724 w 12192000"/>
              <a:gd name="connsiteY125" fmla="*/ 1791996 h 2237474"/>
              <a:gd name="connsiteX126" fmla="*/ 4459810 w 12192000"/>
              <a:gd name="connsiteY126" fmla="*/ 1797886 h 2237474"/>
              <a:gd name="connsiteX127" fmla="*/ 4379064 w 12192000"/>
              <a:gd name="connsiteY127" fmla="*/ 1817177 h 2237474"/>
              <a:gd name="connsiteX128" fmla="*/ 4319209 w 12192000"/>
              <a:gd name="connsiteY128" fmla="*/ 1834833 h 2237474"/>
              <a:gd name="connsiteX129" fmla="*/ 4290981 w 12192000"/>
              <a:gd name="connsiteY129" fmla="*/ 1839677 h 2237474"/>
              <a:gd name="connsiteX130" fmla="*/ 4285792 w 12192000"/>
              <a:gd name="connsiteY130" fmla="*/ 1836231 h 2237474"/>
              <a:gd name="connsiteX131" fmla="*/ 4238372 w 12192000"/>
              <a:gd name="connsiteY131" fmla="*/ 1851480 h 2237474"/>
              <a:gd name="connsiteX132" fmla="*/ 4232517 w 12192000"/>
              <a:gd name="connsiteY132" fmla="*/ 1852567 h 2237474"/>
              <a:gd name="connsiteX133" fmla="*/ 4191732 w 12192000"/>
              <a:gd name="connsiteY133" fmla="*/ 1857328 h 2237474"/>
              <a:gd name="connsiteX134" fmla="*/ 4065532 w 12192000"/>
              <a:gd name="connsiteY134" fmla="*/ 1855477 h 2237474"/>
              <a:gd name="connsiteX135" fmla="*/ 4028460 w 12192000"/>
              <a:gd name="connsiteY135" fmla="*/ 1855137 h 2237474"/>
              <a:gd name="connsiteX136" fmla="*/ 4002267 w 12192000"/>
              <a:gd name="connsiteY136" fmla="*/ 1852352 h 2237474"/>
              <a:gd name="connsiteX137" fmla="*/ 3931396 w 12192000"/>
              <a:gd name="connsiteY137" fmla="*/ 1858915 h 2237474"/>
              <a:gd name="connsiteX138" fmla="*/ 3812162 w 12192000"/>
              <a:gd name="connsiteY138" fmla="*/ 1875501 h 2237474"/>
              <a:gd name="connsiteX139" fmla="*/ 3729530 w 12192000"/>
              <a:gd name="connsiteY139" fmla="*/ 1864513 h 2237474"/>
              <a:gd name="connsiteX140" fmla="*/ 3680177 w 12192000"/>
              <a:gd name="connsiteY140" fmla="*/ 1881552 h 2237474"/>
              <a:gd name="connsiteX141" fmla="*/ 3567259 w 12192000"/>
              <a:gd name="connsiteY141" fmla="*/ 1893482 h 2237474"/>
              <a:gd name="connsiteX142" fmla="*/ 3405770 w 12192000"/>
              <a:gd name="connsiteY142" fmla="*/ 1904591 h 2237474"/>
              <a:gd name="connsiteX143" fmla="*/ 3280097 w 12192000"/>
              <a:gd name="connsiteY143" fmla="*/ 1919610 h 2237474"/>
              <a:gd name="connsiteX144" fmla="*/ 3123424 w 12192000"/>
              <a:gd name="connsiteY144" fmla="*/ 1952930 h 2237474"/>
              <a:gd name="connsiteX145" fmla="*/ 3009910 w 12192000"/>
              <a:gd name="connsiteY145" fmla="*/ 1957866 h 2237474"/>
              <a:gd name="connsiteX146" fmla="*/ 2995934 w 12192000"/>
              <a:gd name="connsiteY146" fmla="*/ 1967085 h 2237474"/>
              <a:gd name="connsiteX147" fmla="*/ 2980071 w 12192000"/>
              <a:gd name="connsiteY147" fmla="*/ 1972988 h 2237474"/>
              <a:gd name="connsiteX148" fmla="*/ 2978094 w 12192000"/>
              <a:gd name="connsiteY148" fmla="*/ 1972369 h 2237474"/>
              <a:gd name="connsiteX149" fmla="*/ 2942858 w 12192000"/>
              <a:gd name="connsiteY149" fmla="*/ 1981367 h 2237474"/>
              <a:gd name="connsiteX150" fmla="*/ 2875436 w 12192000"/>
              <a:gd name="connsiteY150" fmla="*/ 1996977 h 2237474"/>
              <a:gd name="connsiteX151" fmla="*/ 2874892 w 12192000"/>
              <a:gd name="connsiteY151" fmla="*/ 1996085 h 2237474"/>
              <a:gd name="connsiteX152" fmla="*/ 2864145 w 12192000"/>
              <a:gd name="connsiteY152" fmla="*/ 1994061 h 2237474"/>
              <a:gd name="connsiteX153" fmla="*/ 2843662 w 12192000"/>
              <a:gd name="connsiteY153" fmla="*/ 1992498 h 2237474"/>
              <a:gd name="connsiteX154" fmla="*/ 2796128 w 12192000"/>
              <a:gd name="connsiteY154" fmla="*/ 1976403 h 2237474"/>
              <a:gd name="connsiteX155" fmla="*/ 2756784 w 12192000"/>
              <a:gd name="connsiteY155" fmla="*/ 1985116 h 2237474"/>
              <a:gd name="connsiteX156" fmla="*/ 2748833 w 12192000"/>
              <a:gd name="connsiteY156" fmla="*/ 1986323 h 2237474"/>
              <a:gd name="connsiteX157" fmla="*/ 2748661 w 12192000"/>
              <a:gd name="connsiteY157" fmla="*/ 1986122 h 2237474"/>
              <a:gd name="connsiteX158" fmla="*/ 2740251 w 12192000"/>
              <a:gd name="connsiteY158" fmla="*/ 1986946 h 2237474"/>
              <a:gd name="connsiteX159" fmla="*/ 2718916 w 12192000"/>
              <a:gd name="connsiteY159" fmla="*/ 1990867 h 2237474"/>
              <a:gd name="connsiteX160" fmla="*/ 2713522 w 12192000"/>
              <a:gd name="connsiteY160" fmla="*/ 1990173 h 2237474"/>
              <a:gd name="connsiteX161" fmla="*/ 2680597 w 12192000"/>
              <a:gd name="connsiteY161" fmla="*/ 1984996 h 2237474"/>
              <a:gd name="connsiteX162" fmla="*/ 2578178 w 12192000"/>
              <a:gd name="connsiteY162" fmla="*/ 1990531 h 2237474"/>
              <a:gd name="connsiteX163" fmla="*/ 2476147 w 12192000"/>
              <a:gd name="connsiteY163" fmla="*/ 1998305 h 2237474"/>
              <a:gd name="connsiteX164" fmla="*/ 2373568 w 12192000"/>
              <a:gd name="connsiteY164" fmla="*/ 2003219 h 2237474"/>
              <a:gd name="connsiteX165" fmla="*/ 2321399 w 12192000"/>
              <a:gd name="connsiteY165" fmla="*/ 1989467 h 2237474"/>
              <a:gd name="connsiteX166" fmla="*/ 2315525 w 12192000"/>
              <a:gd name="connsiteY166" fmla="*/ 1989708 h 2237474"/>
              <a:gd name="connsiteX167" fmla="*/ 2300792 w 12192000"/>
              <a:gd name="connsiteY167" fmla="*/ 1994290 h 2237474"/>
              <a:gd name="connsiteX168" fmla="*/ 2295469 w 12192000"/>
              <a:gd name="connsiteY168" fmla="*/ 1996659 h 2237474"/>
              <a:gd name="connsiteX169" fmla="*/ 2287219 w 12192000"/>
              <a:gd name="connsiteY169" fmla="*/ 1998750 h 2237474"/>
              <a:gd name="connsiteX170" fmla="*/ 2286948 w 12192000"/>
              <a:gd name="connsiteY170" fmla="*/ 1998596 h 2237474"/>
              <a:gd name="connsiteX171" fmla="*/ 2243069 w 12192000"/>
              <a:gd name="connsiteY171" fmla="*/ 2015111 h 2237474"/>
              <a:gd name="connsiteX172" fmla="*/ 2186609 w 12192000"/>
              <a:gd name="connsiteY172" fmla="*/ 2008263 h 2237474"/>
              <a:gd name="connsiteX173" fmla="*/ 2164831 w 12192000"/>
              <a:gd name="connsiteY173" fmla="*/ 2010143 h 2237474"/>
              <a:gd name="connsiteX174" fmla="*/ 2152836 w 12192000"/>
              <a:gd name="connsiteY174" fmla="*/ 2010048 h 2237474"/>
              <a:gd name="connsiteX175" fmla="*/ 2117102 w 12192000"/>
              <a:gd name="connsiteY175" fmla="*/ 2023004 h 2237474"/>
              <a:gd name="connsiteX176" fmla="*/ 2111935 w 12192000"/>
              <a:gd name="connsiteY176" fmla="*/ 2023163 h 2237474"/>
              <a:gd name="connsiteX177" fmla="*/ 2089991 w 12192000"/>
              <a:gd name="connsiteY177" fmla="*/ 2034193 h 2237474"/>
              <a:gd name="connsiteX178" fmla="*/ 2058061 w 12192000"/>
              <a:gd name="connsiteY178" fmla="*/ 2047942 h 2237474"/>
              <a:gd name="connsiteX179" fmla="*/ 2055737 w 12192000"/>
              <a:gd name="connsiteY179" fmla="*/ 2047704 h 2237474"/>
              <a:gd name="connsiteX180" fmla="*/ 2042244 w 12192000"/>
              <a:gd name="connsiteY180" fmla="*/ 2055560 h 2237474"/>
              <a:gd name="connsiteX181" fmla="*/ 1976224 w 12192000"/>
              <a:gd name="connsiteY181" fmla="*/ 2074257 h 2237474"/>
              <a:gd name="connsiteX182" fmla="*/ 1877728 w 12192000"/>
              <a:gd name="connsiteY182" fmla="*/ 2101004 h 2237474"/>
              <a:gd name="connsiteX183" fmla="*/ 1759056 w 12192000"/>
              <a:gd name="connsiteY183" fmla="*/ 2125608 h 2237474"/>
              <a:gd name="connsiteX184" fmla="*/ 1637948 w 12192000"/>
              <a:gd name="connsiteY184" fmla="*/ 2172597 h 2237474"/>
              <a:gd name="connsiteX185" fmla="*/ 1434549 w 12192000"/>
              <a:gd name="connsiteY185" fmla="*/ 2234522 h 2237474"/>
              <a:gd name="connsiteX186" fmla="*/ 1398481 w 12192000"/>
              <a:gd name="connsiteY186" fmla="*/ 2237074 h 2237474"/>
              <a:gd name="connsiteX187" fmla="*/ 1398407 w 12192000"/>
              <a:gd name="connsiteY187" fmla="*/ 2237095 h 2237474"/>
              <a:gd name="connsiteX188" fmla="*/ 1370962 w 12192000"/>
              <a:gd name="connsiteY188" fmla="*/ 2237474 h 2237474"/>
              <a:gd name="connsiteX189" fmla="*/ 1356367 w 12192000"/>
              <a:gd name="connsiteY189" fmla="*/ 2235089 h 2237474"/>
              <a:gd name="connsiteX190" fmla="*/ 1324828 w 12192000"/>
              <a:gd name="connsiteY190" fmla="*/ 2231968 h 2237474"/>
              <a:gd name="connsiteX191" fmla="*/ 1297744 w 12192000"/>
              <a:gd name="connsiteY191" fmla="*/ 2235849 h 2237474"/>
              <a:gd name="connsiteX192" fmla="*/ 1286236 w 12192000"/>
              <a:gd name="connsiteY192" fmla="*/ 2233135 h 2237474"/>
              <a:gd name="connsiteX193" fmla="*/ 1283504 w 12192000"/>
              <a:gd name="connsiteY193" fmla="*/ 2233797 h 2237474"/>
              <a:gd name="connsiteX194" fmla="*/ 1279765 w 12192000"/>
              <a:gd name="connsiteY194" fmla="*/ 2229639 h 2237474"/>
              <a:gd name="connsiteX195" fmla="*/ 1195347 w 12192000"/>
              <a:gd name="connsiteY195" fmla="*/ 2212354 h 2237474"/>
              <a:gd name="connsiteX196" fmla="*/ 970251 w 12192000"/>
              <a:gd name="connsiteY196" fmla="*/ 2221029 h 2237474"/>
              <a:gd name="connsiteX197" fmla="*/ 812914 w 12192000"/>
              <a:gd name="connsiteY197" fmla="*/ 2202752 h 2237474"/>
              <a:gd name="connsiteX198" fmla="*/ 800195 w 12192000"/>
              <a:gd name="connsiteY198" fmla="*/ 2209407 h 2237474"/>
              <a:gd name="connsiteX199" fmla="*/ 784978 w 12192000"/>
              <a:gd name="connsiteY199" fmla="*/ 2212360 h 2237474"/>
              <a:gd name="connsiteX200" fmla="*/ 681987 w 12192000"/>
              <a:gd name="connsiteY200" fmla="*/ 2216757 h 2237474"/>
              <a:gd name="connsiteX201" fmla="*/ 669923 w 12192000"/>
              <a:gd name="connsiteY201" fmla="*/ 2211682 h 2237474"/>
              <a:gd name="connsiteX202" fmla="*/ 648680 w 12192000"/>
              <a:gd name="connsiteY202" fmla="*/ 2206229 h 2237474"/>
              <a:gd name="connsiteX203" fmla="*/ 597225 w 12192000"/>
              <a:gd name="connsiteY203" fmla="*/ 2180999 h 2237474"/>
              <a:gd name="connsiteX204" fmla="*/ 558449 w 12192000"/>
              <a:gd name="connsiteY204" fmla="*/ 2182346 h 2237474"/>
              <a:gd name="connsiteX205" fmla="*/ 550517 w 12192000"/>
              <a:gd name="connsiteY205" fmla="*/ 2182060 h 2237474"/>
              <a:gd name="connsiteX206" fmla="*/ 550309 w 12192000"/>
              <a:gd name="connsiteY206" fmla="*/ 2181825 h 2237474"/>
              <a:gd name="connsiteX207" fmla="*/ 541836 w 12192000"/>
              <a:gd name="connsiteY207" fmla="*/ 2181063 h 2237474"/>
              <a:gd name="connsiteX208" fmla="*/ 536057 w 12192000"/>
              <a:gd name="connsiteY208" fmla="*/ 2181537 h 2237474"/>
              <a:gd name="connsiteX209" fmla="*/ 520671 w 12192000"/>
              <a:gd name="connsiteY209" fmla="*/ 2180980 h 2237474"/>
              <a:gd name="connsiteX210" fmla="*/ 515024 w 12192000"/>
              <a:gd name="connsiteY210" fmla="*/ 2179258 h 2237474"/>
              <a:gd name="connsiteX211" fmla="*/ 512278 w 12192000"/>
              <a:gd name="connsiteY211" fmla="*/ 2176369 h 2237474"/>
              <a:gd name="connsiteX212" fmla="*/ 480419 w 12192000"/>
              <a:gd name="connsiteY212" fmla="*/ 2167807 h 2237474"/>
              <a:gd name="connsiteX213" fmla="*/ 413835 w 12192000"/>
              <a:gd name="connsiteY213" fmla="*/ 2156783 h 2237474"/>
              <a:gd name="connsiteX214" fmla="*/ 376513 w 12192000"/>
              <a:gd name="connsiteY214" fmla="*/ 2154014 h 2237474"/>
              <a:gd name="connsiteX215" fmla="*/ 273386 w 12192000"/>
              <a:gd name="connsiteY215" fmla="*/ 2142551 h 2237474"/>
              <a:gd name="connsiteX216" fmla="*/ 169207 w 12192000"/>
              <a:gd name="connsiteY216" fmla="*/ 2128100 h 2237474"/>
              <a:gd name="connsiteX217" fmla="*/ 93149 w 12192000"/>
              <a:gd name="connsiteY217" fmla="*/ 2105324 h 2237474"/>
              <a:gd name="connsiteX218" fmla="*/ 88109 w 12192000"/>
              <a:gd name="connsiteY218" fmla="*/ 2106704 h 2237474"/>
              <a:gd name="connsiteX219" fmla="*/ 80022 w 12192000"/>
              <a:gd name="connsiteY219" fmla="*/ 2107254 h 2237474"/>
              <a:gd name="connsiteX220" fmla="*/ 79717 w 12192000"/>
              <a:gd name="connsiteY220" fmla="*/ 2107046 h 2237474"/>
              <a:gd name="connsiteX221" fmla="*/ 72352 w 12192000"/>
              <a:gd name="connsiteY221" fmla="*/ 2107991 h 2237474"/>
              <a:gd name="connsiteX222" fmla="*/ 37645 w 12192000"/>
              <a:gd name="connsiteY222" fmla="*/ 2115401 h 2237474"/>
              <a:gd name="connsiteX223" fmla="*/ 4572 w 12192000"/>
              <a:gd name="connsiteY223" fmla="*/ 2111091 h 2237474"/>
              <a:gd name="connsiteX224" fmla="*/ 0 w 12192000"/>
              <a:gd name="connsiteY224" fmla="*/ 2110468 h 2237474"/>
              <a:gd name="connsiteX225" fmla="*/ 0 w 12192000"/>
              <a:gd name="connsiteY22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64370 w 12192000"/>
              <a:gd name="connsiteY111" fmla="*/ 1840597 h 2237474"/>
              <a:gd name="connsiteX112" fmla="*/ 5114927 w 12192000"/>
              <a:gd name="connsiteY112" fmla="*/ 1847827 h 2237474"/>
              <a:gd name="connsiteX113" fmla="*/ 5108970 w 12192000"/>
              <a:gd name="connsiteY113" fmla="*/ 1847935 h 2237474"/>
              <a:gd name="connsiteX114" fmla="*/ 5067961 w 12192000"/>
              <a:gd name="connsiteY114" fmla="*/ 1845917 h 2237474"/>
              <a:gd name="connsiteX115" fmla="*/ 5007075 w 12192000"/>
              <a:gd name="connsiteY115" fmla="*/ 1838626 h 2237474"/>
              <a:gd name="connsiteX116" fmla="*/ 4944087 w 12192000"/>
              <a:gd name="connsiteY116" fmla="*/ 1823332 h 2237474"/>
              <a:gd name="connsiteX117" fmla="*/ 4907662 w 12192000"/>
              <a:gd name="connsiteY117" fmla="*/ 1816900 h 2237474"/>
              <a:gd name="connsiteX118" fmla="*/ 4882386 w 12192000"/>
              <a:gd name="connsiteY118" fmla="*/ 1809844 h 2237474"/>
              <a:gd name="connsiteX119" fmla="*/ 4811440 w 12192000"/>
              <a:gd name="connsiteY119" fmla="*/ 1804655 h 2237474"/>
              <a:gd name="connsiteX120" fmla="*/ 4691075 w 12192000"/>
              <a:gd name="connsiteY120" fmla="*/ 1801389 h 2237474"/>
              <a:gd name="connsiteX121" fmla="*/ 4611738 w 12192000"/>
              <a:gd name="connsiteY121" fmla="*/ 1776964 h 2237474"/>
              <a:gd name="connsiteX122" fmla="*/ 4560070 w 12192000"/>
              <a:gd name="connsiteY122" fmla="*/ 1785640 h 2237474"/>
              <a:gd name="connsiteX123" fmla="*/ 4536503 w 12192000"/>
              <a:gd name="connsiteY123" fmla="*/ 1785334 h 2237474"/>
              <a:gd name="connsiteX124" fmla="*/ 4513724 w 12192000"/>
              <a:gd name="connsiteY124" fmla="*/ 1791996 h 2237474"/>
              <a:gd name="connsiteX125" fmla="*/ 4459810 w 12192000"/>
              <a:gd name="connsiteY125" fmla="*/ 1797886 h 2237474"/>
              <a:gd name="connsiteX126" fmla="*/ 4379064 w 12192000"/>
              <a:gd name="connsiteY126" fmla="*/ 1817177 h 2237474"/>
              <a:gd name="connsiteX127" fmla="*/ 4319209 w 12192000"/>
              <a:gd name="connsiteY127" fmla="*/ 1834833 h 2237474"/>
              <a:gd name="connsiteX128" fmla="*/ 4290981 w 12192000"/>
              <a:gd name="connsiteY128" fmla="*/ 1839677 h 2237474"/>
              <a:gd name="connsiteX129" fmla="*/ 4285792 w 12192000"/>
              <a:gd name="connsiteY129" fmla="*/ 1836231 h 2237474"/>
              <a:gd name="connsiteX130" fmla="*/ 4238372 w 12192000"/>
              <a:gd name="connsiteY130" fmla="*/ 1851480 h 2237474"/>
              <a:gd name="connsiteX131" fmla="*/ 4232517 w 12192000"/>
              <a:gd name="connsiteY131" fmla="*/ 1852567 h 2237474"/>
              <a:gd name="connsiteX132" fmla="*/ 4191732 w 12192000"/>
              <a:gd name="connsiteY132" fmla="*/ 1857328 h 2237474"/>
              <a:gd name="connsiteX133" fmla="*/ 4065532 w 12192000"/>
              <a:gd name="connsiteY133" fmla="*/ 1855477 h 2237474"/>
              <a:gd name="connsiteX134" fmla="*/ 4028460 w 12192000"/>
              <a:gd name="connsiteY134" fmla="*/ 1855137 h 2237474"/>
              <a:gd name="connsiteX135" fmla="*/ 4002267 w 12192000"/>
              <a:gd name="connsiteY135" fmla="*/ 1852352 h 2237474"/>
              <a:gd name="connsiteX136" fmla="*/ 3931396 w 12192000"/>
              <a:gd name="connsiteY136" fmla="*/ 1858915 h 2237474"/>
              <a:gd name="connsiteX137" fmla="*/ 3812162 w 12192000"/>
              <a:gd name="connsiteY137" fmla="*/ 1875501 h 2237474"/>
              <a:gd name="connsiteX138" fmla="*/ 3729530 w 12192000"/>
              <a:gd name="connsiteY138" fmla="*/ 1864513 h 2237474"/>
              <a:gd name="connsiteX139" fmla="*/ 3680177 w 12192000"/>
              <a:gd name="connsiteY139" fmla="*/ 1881552 h 2237474"/>
              <a:gd name="connsiteX140" fmla="*/ 3567259 w 12192000"/>
              <a:gd name="connsiteY140" fmla="*/ 1893482 h 2237474"/>
              <a:gd name="connsiteX141" fmla="*/ 3405770 w 12192000"/>
              <a:gd name="connsiteY141" fmla="*/ 1904591 h 2237474"/>
              <a:gd name="connsiteX142" fmla="*/ 3280097 w 12192000"/>
              <a:gd name="connsiteY142" fmla="*/ 1919610 h 2237474"/>
              <a:gd name="connsiteX143" fmla="*/ 3123424 w 12192000"/>
              <a:gd name="connsiteY143" fmla="*/ 1952930 h 2237474"/>
              <a:gd name="connsiteX144" fmla="*/ 3009910 w 12192000"/>
              <a:gd name="connsiteY144" fmla="*/ 1957866 h 2237474"/>
              <a:gd name="connsiteX145" fmla="*/ 2995934 w 12192000"/>
              <a:gd name="connsiteY145" fmla="*/ 1967085 h 2237474"/>
              <a:gd name="connsiteX146" fmla="*/ 2980071 w 12192000"/>
              <a:gd name="connsiteY146" fmla="*/ 1972988 h 2237474"/>
              <a:gd name="connsiteX147" fmla="*/ 2978094 w 12192000"/>
              <a:gd name="connsiteY147" fmla="*/ 1972369 h 2237474"/>
              <a:gd name="connsiteX148" fmla="*/ 2942858 w 12192000"/>
              <a:gd name="connsiteY148" fmla="*/ 1981367 h 2237474"/>
              <a:gd name="connsiteX149" fmla="*/ 2875436 w 12192000"/>
              <a:gd name="connsiteY149" fmla="*/ 1996977 h 2237474"/>
              <a:gd name="connsiteX150" fmla="*/ 2874892 w 12192000"/>
              <a:gd name="connsiteY150" fmla="*/ 1996085 h 2237474"/>
              <a:gd name="connsiteX151" fmla="*/ 2864145 w 12192000"/>
              <a:gd name="connsiteY151" fmla="*/ 1994061 h 2237474"/>
              <a:gd name="connsiteX152" fmla="*/ 2843662 w 12192000"/>
              <a:gd name="connsiteY152" fmla="*/ 1992498 h 2237474"/>
              <a:gd name="connsiteX153" fmla="*/ 2796128 w 12192000"/>
              <a:gd name="connsiteY153" fmla="*/ 1976403 h 2237474"/>
              <a:gd name="connsiteX154" fmla="*/ 2756784 w 12192000"/>
              <a:gd name="connsiteY154" fmla="*/ 1985116 h 2237474"/>
              <a:gd name="connsiteX155" fmla="*/ 2748833 w 12192000"/>
              <a:gd name="connsiteY155" fmla="*/ 1986323 h 2237474"/>
              <a:gd name="connsiteX156" fmla="*/ 2748661 w 12192000"/>
              <a:gd name="connsiteY156" fmla="*/ 1986122 h 2237474"/>
              <a:gd name="connsiteX157" fmla="*/ 2740251 w 12192000"/>
              <a:gd name="connsiteY157" fmla="*/ 1986946 h 2237474"/>
              <a:gd name="connsiteX158" fmla="*/ 2718916 w 12192000"/>
              <a:gd name="connsiteY158" fmla="*/ 1990867 h 2237474"/>
              <a:gd name="connsiteX159" fmla="*/ 2713522 w 12192000"/>
              <a:gd name="connsiteY159" fmla="*/ 1990173 h 2237474"/>
              <a:gd name="connsiteX160" fmla="*/ 2680597 w 12192000"/>
              <a:gd name="connsiteY160" fmla="*/ 1984996 h 2237474"/>
              <a:gd name="connsiteX161" fmla="*/ 2578178 w 12192000"/>
              <a:gd name="connsiteY161" fmla="*/ 1990531 h 2237474"/>
              <a:gd name="connsiteX162" fmla="*/ 2476147 w 12192000"/>
              <a:gd name="connsiteY162" fmla="*/ 1998305 h 2237474"/>
              <a:gd name="connsiteX163" fmla="*/ 2373568 w 12192000"/>
              <a:gd name="connsiteY163" fmla="*/ 2003219 h 2237474"/>
              <a:gd name="connsiteX164" fmla="*/ 2321399 w 12192000"/>
              <a:gd name="connsiteY164" fmla="*/ 1989467 h 2237474"/>
              <a:gd name="connsiteX165" fmla="*/ 2315525 w 12192000"/>
              <a:gd name="connsiteY165" fmla="*/ 1989708 h 2237474"/>
              <a:gd name="connsiteX166" fmla="*/ 2300792 w 12192000"/>
              <a:gd name="connsiteY166" fmla="*/ 1994290 h 2237474"/>
              <a:gd name="connsiteX167" fmla="*/ 2295469 w 12192000"/>
              <a:gd name="connsiteY167" fmla="*/ 1996659 h 2237474"/>
              <a:gd name="connsiteX168" fmla="*/ 2287219 w 12192000"/>
              <a:gd name="connsiteY168" fmla="*/ 1998750 h 2237474"/>
              <a:gd name="connsiteX169" fmla="*/ 2286948 w 12192000"/>
              <a:gd name="connsiteY169" fmla="*/ 1998596 h 2237474"/>
              <a:gd name="connsiteX170" fmla="*/ 2243069 w 12192000"/>
              <a:gd name="connsiteY170" fmla="*/ 2015111 h 2237474"/>
              <a:gd name="connsiteX171" fmla="*/ 2186609 w 12192000"/>
              <a:gd name="connsiteY171" fmla="*/ 2008263 h 2237474"/>
              <a:gd name="connsiteX172" fmla="*/ 2164831 w 12192000"/>
              <a:gd name="connsiteY172" fmla="*/ 2010143 h 2237474"/>
              <a:gd name="connsiteX173" fmla="*/ 2152836 w 12192000"/>
              <a:gd name="connsiteY173" fmla="*/ 2010048 h 2237474"/>
              <a:gd name="connsiteX174" fmla="*/ 2117102 w 12192000"/>
              <a:gd name="connsiteY174" fmla="*/ 2023004 h 2237474"/>
              <a:gd name="connsiteX175" fmla="*/ 2111935 w 12192000"/>
              <a:gd name="connsiteY175" fmla="*/ 2023163 h 2237474"/>
              <a:gd name="connsiteX176" fmla="*/ 2089991 w 12192000"/>
              <a:gd name="connsiteY176" fmla="*/ 2034193 h 2237474"/>
              <a:gd name="connsiteX177" fmla="*/ 2058061 w 12192000"/>
              <a:gd name="connsiteY177" fmla="*/ 2047942 h 2237474"/>
              <a:gd name="connsiteX178" fmla="*/ 2055737 w 12192000"/>
              <a:gd name="connsiteY178" fmla="*/ 2047704 h 2237474"/>
              <a:gd name="connsiteX179" fmla="*/ 2042244 w 12192000"/>
              <a:gd name="connsiteY179" fmla="*/ 2055560 h 2237474"/>
              <a:gd name="connsiteX180" fmla="*/ 1976224 w 12192000"/>
              <a:gd name="connsiteY180" fmla="*/ 2074257 h 2237474"/>
              <a:gd name="connsiteX181" fmla="*/ 1877728 w 12192000"/>
              <a:gd name="connsiteY181" fmla="*/ 2101004 h 2237474"/>
              <a:gd name="connsiteX182" fmla="*/ 1759056 w 12192000"/>
              <a:gd name="connsiteY182" fmla="*/ 2125608 h 2237474"/>
              <a:gd name="connsiteX183" fmla="*/ 1637948 w 12192000"/>
              <a:gd name="connsiteY183" fmla="*/ 2172597 h 2237474"/>
              <a:gd name="connsiteX184" fmla="*/ 1434549 w 12192000"/>
              <a:gd name="connsiteY184" fmla="*/ 2234522 h 2237474"/>
              <a:gd name="connsiteX185" fmla="*/ 1398481 w 12192000"/>
              <a:gd name="connsiteY185" fmla="*/ 2237074 h 2237474"/>
              <a:gd name="connsiteX186" fmla="*/ 1398407 w 12192000"/>
              <a:gd name="connsiteY186" fmla="*/ 2237095 h 2237474"/>
              <a:gd name="connsiteX187" fmla="*/ 1370962 w 12192000"/>
              <a:gd name="connsiteY187" fmla="*/ 2237474 h 2237474"/>
              <a:gd name="connsiteX188" fmla="*/ 1356367 w 12192000"/>
              <a:gd name="connsiteY188" fmla="*/ 2235089 h 2237474"/>
              <a:gd name="connsiteX189" fmla="*/ 1324828 w 12192000"/>
              <a:gd name="connsiteY189" fmla="*/ 2231968 h 2237474"/>
              <a:gd name="connsiteX190" fmla="*/ 1297744 w 12192000"/>
              <a:gd name="connsiteY190" fmla="*/ 2235849 h 2237474"/>
              <a:gd name="connsiteX191" fmla="*/ 1286236 w 12192000"/>
              <a:gd name="connsiteY191" fmla="*/ 2233135 h 2237474"/>
              <a:gd name="connsiteX192" fmla="*/ 1283504 w 12192000"/>
              <a:gd name="connsiteY192" fmla="*/ 2233797 h 2237474"/>
              <a:gd name="connsiteX193" fmla="*/ 1279765 w 12192000"/>
              <a:gd name="connsiteY193" fmla="*/ 2229639 h 2237474"/>
              <a:gd name="connsiteX194" fmla="*/ 1195347 w 12192000"/>
              <a:gd name="connsiteY194" fmla="*/ 2212354 h 2237474"/>
              <a:gd name="connsiteX195" fmla="*/ 970251 w 12192000"/>
              <a:gd name="connsiteY195" fmla="*/ 2221029 h 2237474"/>
              <a:gd name="connsiteX196" fmla="*/ 812914 w 12192000"/>
              <a:gd name="connsiteY196" fmla="*/ 2202752 h 2237474"/>
              <a:gd name="connsiteX197" fmla="*/ 800195 w 12192000"/>
              <a:gd name="connsiteY197" fmla="*/ 2209407 h 2237474"/>
              <a:gd name="connsiteX198" fmla="*/ 784978 w 12192000"/>
              <a:gd name="connsiteY198" fmla="*/ 2212360 h 2237474"/>
              <a:gd name="connsiteX199" fmla="*/ 681987 w 12192000"/>
              <a:gd name="connsiteY199" fmla="*/ 2216757 h 2237474"/>
              <a:gd name="connsiteX200" fmla="*/ 669923 w 12192000"/>
              <a:gd name="connsiteY200" fmla="*/ 2211682 h 2237474"/>
              <a:gd name="connsiteX201" fmla="*/ 648680 w 12192000"/>
              <a:gd name="connsiteY201" fmla="*/ 2206229 h 2237474"/>
              <a:gd name="connsiteX202" fmla="*/ 597225 w 12192000"/>
              <a:gd name="connsiteY202" fmla="*/ 2180999 h 2237474"/>
              <a:gd name="connsiteX203" fmla="*/ 558449 w 12192000"/>
              <a:gd name="connsiteY203" fmla="*/ 2182346 h 2237474"/>
              <a:gd name="connsiteX204" fmla="*/ 550517 w 12192000"/>
              <a:gd name="connsiteY204" fmla="*/ 2182060 h 2237474"/>
              <a:gd name="connsiteX205" fmla="*/ 550309 w 12192000"/>
              <a:gd name="connsiteY205" fmla="*/ 2181825 h 2237474"/>
              <a:gd name="connsiteX206" fmla="*/ 541836 w 12192000"/>
              <a:gd name="connsiteY206" fmla="*/ 2181063 h 2237474"/>
              <a:gd name="connsiteX207" fmla="*/ 536057 w 12192000"/>
              <a:gd name="connsiteY207" fmla="*/ 2181537 h 2237474"/>
              <a:gd name="connsiteX208" fmla="*/ 520671 w 12192000"/>
              <a:gd name="connsiteY208" fmla="*/ 2180980 h 2237474"/>
              <a:gd name="connsiteX209" fmla="*/ 515024 w 12192000"/>
              <a:gd name="connsiteY209" fmla="*/ 2179258 h 2237474"/>
              <a:gd name="connsiteX210" fmla="*/ 512278 w 12192000"/>
              <a:gd name="connsiteY210" fmla="*/ 2176369 h 2237474"/>
              <a:gd name="connsiteX211" fmla="*/ 480419 w 12192000"/>
              <a:gd name="connsiteY211" fmla="*/ 2167807 h 2237474"/>
              <a:gd name="connsiteX212" fmla="*/ 413835 w 12192000"/>
              <a:gd name="connsiteY212" fmla="*/ 2156783 h 2237474"/>
              <a:gd name="connsiteX213" fmla="*/ 376513 w 12192000"/>
              <a:gd name="connsiteY213" fmla="*/ 2154014 h 2237474"/>
              <a:gd name="connsiteX214" fmla="*/ 273386 w 12192000"/>
              <a:gd name="connsiteY214" fmla="*/ 2142551 h 2237474"/>
              <a:gd name="connsiteX215" fmla="*/ 169207 w 12192000"/>
              <a:gd name="connsiteY215" fmla="*/ 2128100 h 2237474"/>
              <a:gd name="connsiteX216" fmla="*/ 93149 w 12192000"/>
              <a:gd name="connsiteY216" fmla="*/ 2105324 h 2237474"/>
              <a:gd name="connsiteX217" fmla="*/ 88109 w 12192000"/>
              <a:gd name="connsiteY217" fmla="*/ 2106704 h 2237474"/>
              <a:gd name="connsiteX218" fmla="*/ 80022 w 12192000"/>
              <a:gd name="connsiteY218" fmla="*/ 2107254 h 2237474"/>
              <a:gd name="connsiteX219" fmla="*/ 79717 w 12192000"/>
              <a:gd name="connsiteY219" fmla="*/ 2107046 h 2237474"/>
              <a:gd name="connsiteX220" fmla="*/ 72352 w 12192000"/>
              <a:gd name="connsiteY220" fmla="*/ 2107991 h 2237474"/>
              <a:gd name="connsiteX221" fmla="*/ 37645 w 12192000"/>
              <a:gd name="connsiteY221" fmla="*/ 2115401 h 2237474"/>
              <a:gd name="connsiteX222" fmla="*/ 4572 w 12192000"/>
              <a:gd name="connsiteY222" fmla="*/ 2111091 h 2237474"/>
              <a:gd name="connsiteX223" fmla="*/ 0 w 12192000"/>
              <a:gd name="connsiteY223" fmla="*/ 2110468 h 2237474"/>
              <a:gd name="connsiteX224" fmla="*/ 0 w 12192000"/>
              <a:gd name="connsiteY22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14927 w 12192000"/>
              <a:gd name="connsiteY111" fmla="*/ 1847827 h 2237474"/>
              <a:gd name="connsiteX112" fmla="*/ 5108970 w 12192000"/>
              <a:gd name="connsiteY112" fmla="*/ 1847935 h 2237474"/>
              <a:gd name="connsiteX113" fmla="*/ 5067961 w 12192000"/>
              <a:gd name="connsiteY113" fmla="*/ 1845917 h 2237474"/>
              <a:gd name="connsiteX114" fmla="*/ 5007075 w 12192000"/>
              <a:gd name="connsiteY114" fmla="*/ 1838626 h 2237474"/>
              <a:gd name="connsiteX115" fmla="*/ 4944087 w 12192000"/>
              <a:gd name="connsiteY115" fmla="*/ 1823332 h 2237474"/>
              <a:gd name="connsiteX116" fmla="*/ 4907662 w 12192000"/>
              <a:gd name="connsiteY116" fmla="*/ 1816900 h 2237474"/>
              <a:gd name="connsiteX117" fmla="*/ 4882386 w 12192000"/>
              <a:gd name="connsiteY117" fmla="*/ 1809844 h 2237474"/>
              <a:gd name="connsiteX118" fmla="*/ 4811440 w 12192000"/>
              <a:gd name="connsiteY118" fmla="*/ 1804655 h 2237474"/>
              <a:gd name="connsiteX119" fmla="*/ 4691075 w 12192000"/>
              <a:gd name="connsiteY119" fmla="*/ 1801389 h 2237474"/>
              <a:gd name="connsiteX120" fmla="*/ 4611738 w 12192000"/>
              <a:gd name="connsiteY120" fmla="*/ 1776964 h 2237474"/>
              <a:gd name="connsiteX121" fmla="*/ 4560070 w 12192000"/>
              <a:gd name="connsiteY121" fmla="*/ 1785640 h 2237474"/>
              <a:gd name="connsiteX122" fmla="*/ 4536503 w 12192000"/>
              <a:gd name="connsiteY122" fmla="*/ 1785334 h 2237474"/>
              <a:gd name="connsiteX123" fmla="*/ 4513724 w 12192000"/>
              <a:gd name="connsiteY123" fmla="*/ 1791996 h 2237474"/>
              <a:gd name="connsiteX124" fmla="*/ 4459810 w 12192000"/>
              <a:gd name="connsiteY124" fmla="*/ 1797886 h 2237474"/>
              <a:gd name="connsiteX125" fmla="*/ 4379064 w 12192000"/>
              <a:gd name="connsiteY125" fmla="*/ 1817177 h 2237474"/>
              <a:gd name="connsiteX126" fmla="*/ 4319209 w 12192000"/>
              <a:gd name="connsiteY126" fmla="*/ 1834833 h 2237474"/>
              <a:gd name="connsiteX127" fmla="*/ 4290981 w 12192000"/>
              <a:gd name="connsiteY127" fmla="*/ 1839677 h 2237474"/>
              <a:gd name="connsiteX128" fmla="*/ 4285792 w 12192000"/>
              <a:gd name="connsiteY128" fmla="*/ 1836231 h 2237474"/>
              <a:gd name="connsiteX129" fmla="*/ 4238372 w 12192000"/>
              <a:gd name="connsiteY129" fmla="*/ 1851480 h 2237474"/>
              <a:gd name="connsiteX130" fmla="*/ 4232517 w 12192000"/>
              <a:gd name="connsiteY130" fmla="*/ 1852567 h 2237474"/>
              <a:gd name="connsiteX131" fmla="*/ 4191732 w 12192000"/>
              <a:gd name="connsiteY131" fmla="*/ 1857328 h 2237474"/>
              <a:gd name="connsiteX132" fmla="*/ 4065532 w 12192000"/>
              <a:gd name="connsiteY132" fmla="*/ 1855477 h 2237474"/>
              <a:gd name="connsiteX133" fmla="*/ 4028460 w 12192000"/>
              <a:gd name="connsiteY133" fmla="*/ 1855137 h 2237474"/>
              <a:gd name="connsiteX134" fmla="*/ 4002267 w 12192000"/>
              <a:gd name="connsiteY134" fmla="*/ 1852352 h 2237474"/>
              <a:gd name="connsiteX135" fmla="*/ 3931396 w 12192000"/>
              <a:gd name="connsiteY135" fmla="*/ 1858915 h 2237474"/>
              <a:gd name="connsiteX136" fmla="*/ 3812162 w 12192000"/>
              <a:gd name="connsiteY136" fmla="*/ 1875501 h 2237474"/>
              <a:gd name="connsiteX137" fmla="*/ 3729530 w 12192000"/>
              <a:gd name="connsiteY137" fmla="*/ 1864513 h 2237474"/>
              <a:gd name="connsiteX138" fmla="*/ 3680177 w 12192000"/>
              <a:gd name="connsiteY138" fmla="*/ 1881552 h 2237474"/>
              <a:gd name="connsiteX139" fmla="*/ 3567259 w 12192000"/>
              <a:gd name="connsiteY139" fmla="*/ 1893482 h 2237474"/>
              <a:gd name="connsiteX140" fmla="*/ 3405770 w 12192000"/>
              <a:gd name="connsiteY140" fmla="*/ 1904591 h 2237474"/>
              <a:gd name="connsiteX141" fmla="*/ 3280097 w 12192000"/>
              <a:gd name="connsiteY141" fmla="*/ 1919610 h 2237474"/>
              <a:gd name="connsiteX142" fmla="*/ 3123424 w 12192000"/>
              <a:gd name="connsiteY142" fmla="*/ 1952930 h 2237474"/>
              <a:gd name="connsiteX143" fmla="*/ 3009910 w 12192000"/>
              <a:gd name="connsiteY143" fmla="*/ 1957866 h 2237474"/>
              <a:gd name="connsiteX144" fmla="*/ 2995934 w 12192000"/>
              <a:gd name="connsiteY144" fmla="*/ 1967085 h 2237474"/>
              <a:gd name="connsiteX145" fmla="*/ 2980071 w 12192000"/>
              <a:gd name="connsiteY145" fmla="*/ 1972988 h 2237474"/>
              <a:gd name="connsiteX146" fmla="*/ 2978094 w 12192000"/>
              <a:gd name="connsiteY146" fmla="*/ 1972369 h 2237474"/>
              <a:gd name="connsiteX147" fmla="*/ 2942858 w 12192000"/>
              <a:gd name="connsiteY147" fmla="*/ 1981367 h 2237474"/>
              <a:gd name="connsiteX148" fmla="*/ 2875436 w 12192000"/>
              <a:gd name="connsiteY148" fmla="*/ 1996977 h 2237474"/>
              <a:gd name="connsiteX149" fmla="*/ 2874892 w 12192000"/>
              <a:gd name="connsiteY149" fmla="*/ 1996085 h 2237474"/>
              <a:gd name="connsiteX150" fmla="*/ 2864145 w 12192000"/>
              <a:gd name="connsiteY150" fmla="*/ 1994061 h 2237474"/>
              <a:gd name="connsiteX151" fmla="*/ 2843662 w 12192000"/>
              <a:gd name="connsiteY151" fmla="*/ 1992498 h 2237474"/>
              <a:gd name="connsiteX152" fmla="*/ 2796128 w 12192000"/>
              <a:gd name="connsiteY152" fmla="*/ 1976403 h 2237474"/>
              <a:gd name="connsiteX153" fmla="*/ 2756784 w 12192000"/>
              <a:gd name="connsiteY153" fmla="*/ 1985116 h 2237474"/>
              <a:gd name="connsiteX154" fmla="*/ 2748833 w 12192000"/>
              <a:gd name="connsiteY154" fmla="*/ 1986323 h 2237474"/>
              <a:gd name="connsiteX155" fmla="*/ 2748661 w 12192000"/>
              <a:gd name="connsiteY155" fmla="*/ 1986122 h 2237474"/>
              <a:gd name="connsiteX156" fmla="*/ 2740251 w 12192000"/>
              <a:gd name="connsiteY156" fmla="*/ 1986946 h 2237474"/>
              <a:gd name="connsiteX157" fmla="*/ 2718916 w 12192000"/>
              <a:gd name="connsiteY157" fmla="*/ 1990867 h 2237474"/>
              <a:gd name="connsiteX158" fmla="*/ 2713522 w 12192000"/>
              <a:gd name="connsiteY158" fmla="*/ 1990173 h 2237474"/>
              <a:gd name="connsiteX159" fmla="*/ 2680597 w 12192000"/>
              <a:gd name="connsiteY159" fmla="*/ 1984996 h 2237474"/>
              <a:gd name="connsiteX160" fmla="*/ 2578178 w 12192000"/>
              <a:gd name="connsiteY160" fmla="*/ 1990531 h 2237474"/>
              <a:gd name="connsiteX161" fmla="*/ 2476147 w 12192000"/>
              <a:gd name="connsiteY161" fmla="*/ 1998305 h 2237474"/>
              <a:gd name="connsiteX162" fmla="*/ 2373568 w 12192000"/>
              <a:gd name="connsiteY162" fmla="*/ 2003219 h 2237474"/>
              <a:gd name="connsiteX163" fmla="*/ 2321399 w 12192000"/>
              <a:gd name="connsiteY163" fmla="*/ 1989467 h 2237474"/>
              <a:gd name="connsiteX164" fmla="*/ 2315525 w 12192000"/>
              <a:gd name="connsiteY164" fmla="*/ 1989708 h 2237474"/>
              <a:gd name="connsiteX165" fmla="*/ 2300792 w 12192000"/>
              <a:gd name="connsiteY165" fmla="*/ 1994290 h 2237474"/>
              <a:gd name="connsiteX166" fmla="*/ 2295469 w 12192000"/>
              <a:gd name="connsiteY166" fmla="*/ 1996659 h 2237474"/>
              <a:gd name="connsiteX167" fmla="*/ 2287219 w 12192000"/>
              <a:gd name="connsiteY167" fmla="*/ 1998750 h 2237474"/>
              <a:gd name="connsiteX168" fmla="*/ 2286948 w 12192000"/>
              <a:gd name="connsiteY168" fmla="*/ 1998596 h 2237474"/>
              <a:gd name="connsiteX169" fmla="*/ 2243069 w 12192000"/>
              <a:gd name="connsiteY169" fmla="*/ 2015111 h 2237474"/>
              <a:gd name="connsiteX170" fmla="*/ 2186609 w 12192000"/>
              <a:gd name="connsiteY170" fmla="*/ 2008263 h 2237474"/>
              <a:gd name="connsiteX171" fmla="*/ 2164831 w 12192000"/>
              <a:gd name="connsiteY171" fmla="*/ 2010143 h 2237474"/>
              <a:gd name="connsiteX172" fmla="*/ 2152836 w 12192000"/>
              <a:gd name="connsiteY172" fmla="*/ 2010048 h 2237474"/>
              <a:gd name="connsiteX173" fmla="*/ 2117102 w 12192000"/>
              <a:gd name="connsiteY173" fmla="*/ 2023004 h 2237474"/>
              <a:gd name="connsiteX174" fmla="*/ 2111935 w 12192000"/>
              <a:gd name="connsiteY174" fmla="*/ 2023163 h 2237474"/>
              <a:gd name="connsiteX175" fmla="*/ 2089991 w 12192000"/>
              <a:gd name="connsiteY175" fmla="*/ 2034193 h 2237474"/>
              <a:gd name="connsiteX176" fmla="*/ 2058061 w 12192000"/>
              <a:gd name="connsiteY176" fmla="*/ 2047942 h 2237474"/>
              <a:gd name="connsiteX177" fmla="*/ 2055737 w 12192000"/>
              <a:gd name="connsiteY177" fmla="*/ 2047704 h 2237474"/>
              <a:gd name="connsiteX178" fmla="*/ 2042244 w 12192000"/>
              <a:gd name="connsiteY178" fmla="*/ 2055560 h 2237474"/>
              <a:gd name="connsiteX179" fmla="*/ 1976224 w 12192000"/>
              <a:gd name="connsiteY179" fmla="*/ 2074257 h 2237474"/>
              <a:gd name="connsiteX180" fmla="*/ 1877728 w 12192000"/>
              <a:gd name="connsiteY180" fmla="*/ 2101004 h 2237474"/>
              <a:gd name="connsiteX181" fmla="*/ 1759056 w 12192000"/>
              <a:gd name="connsiteY181" fmla="*/ 2125608 h 2237474"/>
              <a:gd name="connsiteX182" fmla="*/ 1637948 w 12192000"/>
              <a:gd name="connsiteY182" fmla="*/ 2172597 h 2237474"/>
              <a:gd name="connsiteX183" fmla="*/ 1434549 w 12192000"/>
              <a:gd name="connsiteY183" fmla="*/ 2234522 h 2237474"/>
              <a:gd name="connsiteX184" fmla="*/ 1398481 w 12192000"/>
              <a:gd name="connsiteY184" fmla="*/ 2237074 h 2237474"/>
              <a:gd name="connsiteX185" fmla="*/ 1398407 w 12192000"/>
              <a:gd name="connsiteY185" fmla="*/ 2237095 h 2237474"/>
              <a:gd name="connsiteX186" fmla="*/ 1370962 w 12192000"/>
              <a:gd name="connsiteY186" fmla="*/ 2237474 h 2237474"/>
              <a:gd name="connsiteX187" fmla="*/ 1356367 w 12192000"/>
              <a:gd name="connsiteY187" fmla="*/ 2235089 h 2237474"/>
              <a:gd name="connsiteX188" fmla="*/ 1324828 w 12192000"/>
              <a:gd name="connsiteY188" fmla="*/ 2231968 h 2237474"/>
              <a:gd name="connsiteX189" fmla="*/ 1297744 w 12192000"/>
              <a:gd name="connsiteY189" fmla="*/ 2235849 h 2237474"/>
              <a:gd name="connsiteX190" fmla="*/ 1286236 w 12192000"/>
              <a:gd name="connsiteY190" fmla="*/ 2233135 h 2237474"/>
              <a:gd name="connsiteX191" fmla="*/ 1283504 w 12192000"/>
              <a:gd name="connsiteY191" fmla="*/ 2233797 h 2237474"/>
              <a:gd name="connsiteX192" fmla="*/ 1279765 w 12192000"/>
              <a:gd name="connsiteY192" fmla="*/ 2229639 h 2237474"/>
              <a:gd name="connsiteX193" fmla="*/ 1195347 w 12192000"/>
              <a:gd name="connsiteY193" fmla="*/ 2212354 h 2237474"/>
              <a:gd name="connsiteX194" fmla="*/ 970251 w 12192000"/>
              <a:gd name="connsiteY194" fmla="*/ 2221029 h 2237474"/>
              <a:gd name="connsiteX195" fmla="*/ 812914 w 12192000"/>
              <a:gd name="connsiteY195" fmla="*/ 2202752 h 2237474"/>
              <a:gd name="connsiteX196" fmla="*/ 800195 w 12192000"/>
              <a:gd name="connsiteY196" fmla="*/ 2209407 h 2237474"/>
              <a:gd name="connsiteX197" fmla="*/ 784978 w 12192000"/>
              <a:gd name="connsiteY197" fmla="*/ 2212360 h 2237474"/>
              <a:gd name="connsiteX198" fmla="*/ 681987 w 12192000"/>
              <a:gd name="connsiteY198" fmla="*/ 2216757 h 2237474"/>
              <a:gd name="connsiteX199" fmla="*/ 669923 w 12192000"/>
              <a:gd name="connsiteY199" fmla="*/ 2211682 h 2237474"/>
              <a:gd name="connsiteX200" fmla="*/ 648680 w 12192000"/>
              <a:gd name="connsiteY200" fmla="*/ 2206229 h 2237474"/>
              <a:gd name="connsiteX201" fmla="*/ 597225 w 12192000"/>
              <a:gd name="connsiteY201" fmla="*/ 2180999 h 2237474"/>
              <a:gd name="connsiteX202" fmla="*/ 558449 w 12192000"/>
              <a:gd name="connsiteY202" fmla="*/ 2182346 h 2237474"/>
              <a:gd name="connsiteX203" fmla="*/ 550517 w 12192000"/>
              <a:gd name="connsiteY203" fmla="*/ 2182060 h 2237474"/>
              <a:gd name="connsiteX204" fmla="*/ 550309 w 12192000"/>
              <a:gd name="connsiteY204" fmla="*/ 2181825 h 2237474"/>
              <a:gd name="connsiteX205" fmla="*/ 541836 w 12192000"/>
              <a:gd name="connsiteY205" fmla="*/ 2181063 h 2237474"/>
              <a:gd name="connsiteX206" fmla="*/ 536057 w 12192000"/>
              <a:gd name="connsiteY206" fmla="*/ 2181537 h 2237474"/>
              <a:gd name="connsiteX207" fmla="*/ 520671 w 12192000"/>
              <a:gd name="connsiteY207" fmla="*/ 2180980 h 2237474"/>
              <a:gd name="connsiteX208" fmla="*/ 515024 w 12192000"/>
              <a:gd name="connsiteY208" fmla="*/ 2179258 h 2237474"/>
              <a:gd name="connsiteX209" fmla="*/ 512278 w 12192000"/>
              <a:gd name="connsiteY209" fmla="*/ 2176369 h 2237474"/>
              <a:gd name="connsiteX210" fmla="*/ 480419 w 12192000"/>
              <a:gd name="connsiteY210" fmla="*/ 2167807 h 2237474"/>
              <a:gd name="connsiteX211" fmla="*/ 413835 w 12192000"/>
              <a:gd name="connsiteY211" fmla="*/ 2156783 h 2237474"/>
              <a:gd name="connsiteX212" fmla="*/ 376513 w 12192000"/>
              <a:gd name="connsiteY212" fmla="*/ 2154014 h 2237474"/>
              <a:gd name="connsiteX213" fmla="*/ 273386 w 12192000"/>
              <a:gd name="connsiteY213" fmla="*/ 2142551 h 2237474"/>
              <a:gd name="connsiteX214" fmla="*/ 169207 w 12192000"/>
              <a:gd name="connsiteY214" fmla="*/ 2128100 h 2237474"/>
              <a:gd name="connsiteX215" fmla="*/ 93149 w 12192000"/>
              <a:gd name="connsiteY215" fmla="*/ 2105324 h 2237474"/>
              <a:gd name="connsiteX216" fmla="*/ 88109 w 12192000"/>
              <a:gd name="connsiteY216" fmla="*/ 2106704 h 2237474"/>
              <a:gd name="connsiteX217" fmla="*/ 80022 w 12192000"/>
              <a:gd name="connsiteY217" fmla="*/ 2107254 h 2237474"/>
              <a:gd name="connsiteX218" fmla="*/ 79717 w 12192000"/>
              <a:gd name="connsiteY218" fmla="*/ 2107046 h 2237474"/>
              <a:gd name="connsiteX219" fmla="*/ 72352 w 12192000"/>
              <a:gd name="connsiteY219" fmla="*/ 2107991 h 2237474"/>
              <a:gd name="connsiteX220" fmla="*/ 37645 w 12192000"/>
              <a:gd name="connsiteY220" fmla="*/ 2115401 h 2237474"/>
              <a:gd name="connsiteX221" fmla="*/ 4572 w 12192000"/>
              <a:gd name="connsiteY221" fmla="*/ 2111091 h 2237474"/>
              <a:gd name="connsiteX222" fmla="*/ 0 w 12192000"/>
              <a:gd name="connsiteY222" fmla="*/ 2110468 h 2237474"/>
              <a:gd name="connsiteX223" fmla="*/ 0 w 12192000"/>
              <a:gd name="connsiteY22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68852 w 12192000"/>
              <a:gd name="connsiteY109" fmla="*/ 1844846 h 2237474"/>
              <a:gd name="connsiteX110" fmla="*/ 5114927 w 12192000"/>
              <a:gd name="connsiteY110" fmla="*/ 1847827 h 2237474"/>
              <a:gd name="connsiteX111" fmla="*/ 5108970 w 12192000"/>
              <a:gd name="connsiteY111" fmla="*/ 1847935 h 2237474"/>
              <a:gd name="connsiteX112" fmla="*/ 5067961 w 12192000"/>
              <a:gd name="connsiteY112" fmla="*/ 1845917 h 2237474"/>
              <a:gd name="connsiteX113" fmla="*/ 5007075 w 12192000"/>
              <a:gd name="connsiteY113" fmla="*/ 1838626 h 2237474"/>
              <a:gd name="connsiteX114" fmla="*/ 4944087 w 12192000"/>
              <a:gd name="connsiteY114" fmla="*/ 1823332 h 2237474"/>
              <a:gd name="connsiteX115" fmla="*/ 4907662 w 12192000"/>
              <a:gd name="connsiteY115" fmla="*/ 1816900 h 2237474"/>
              <a:gd name="connsiteX116" fmla="*/ 4882386 w 12192000"/>
              <a:gd name="connsiteY116" fmla="*/ 1809844 h 2237474"/>
              <a:gd name="connsiteX117" fmla="*/ 4811440 w 12192000"/>
              <a:gd name="connsiteY117" fmla="*/ 1804655 h 2237474"/>
              <a:gd name="connsiteX118" fmla="*/ 4691075 w 12192000"/>
              <a:gd name="connsiteY118" fmla="*/ 1801389 h 2237474"/>
              <a:gd name="connsiteX119" fmla="*/ 4611738 w 12192000"/>
              <a:gd name="connsiteY119" fmla="*/ 1776964 h 2237474"/>
              <a:gd name="connsiteX120" fmla="*/ 4560070 w 12192000"/>
              <a:gd name="connsiteY120" fmla="*/ 1785640 h 2237474"/>
              <a:gd name="connsiteX121" fmla="*/ 4536503 w 12192000"/>
              <a:gd name="connsiteY121" fmla="*/ 1785334 h 2237474"/>
              <a:gd name="connsiteX122" fmla="*/ 4513724 w 12192000"/>
              <a:gd name="connsiteY122" fmla="*/ 1791996 h 2237474"/>
              <a:gd name="connsiteX123" fmla="*/ 4459810 w 12192000"/>
              <a:gd name="connsiteY123" fmla="*/ 1797886 h 2237474"/>
              <a:gd name="connsiteX124" fmla="*/ 4379064 w 12192000"/>
              <a:gd name="connsiteY124" fmla="*/ 1817177 h 2237474"/>
              <a:gd name="connsiteX125" fmla="*/ 4319209 w 12192000"/>
              <a:gd name="connsiteY125" fmla="*/ 1834833 h 2237474"/>
              <a:gd name="connsiteX126" fmla="*/ 4290981 w 12192000"/>
              <a:gd name="connsiteY126" fmla="*/ 1839677 h 2237474"/>
              <a:gd name="connsiteX127" fmla="*/ 4285792 w 12192000"/>
              <a:gd name="connsiteY127" fmla="*/ 1836231 h 2237474"/>
              <a:gd name="connsiteX128" fmla="*/ 4238372 w 12192000"/>
              <a:gd name="connsiteY128" fmla="*/ 1851480 h 2237474"/>
              <a:gd name="connsiteX129" fmla="*/ 4232517 w 12192000"/>
              <a:gd name="connsiteY129" fmla="*/ 1852567 h 2237474"/>
              <a:gd name="connsiteX130" fmla="*/ 4191732 w 12192000"/>
              <a:gd name="connsiteY130" fmla="*/ 1857328 h 2237474"/>
              <a:gd name="connsiteX131" fmla="*/ 4065532 w 12192000"/>
              <a:gd name="connsiteY131" fmla="*/ 1855477 h 2237474"/>
              <a:gd name="connsiteX132" fmla="*/ 4028460 w 12192000"/>
              <a:gd name="connsiteY132" fmla="*/ 1855137 h 2237474"/>
              <a:gd name="connsiteX133" fmla="*/ 4002267 w 12192000"/>
              <a:gd name="connsiteY133" fmla="*/ 1852352 h 2237474"/>
              <a:gd name="connsiteX134" fmla="*/ 3931396 w 12192000"/>
              <a:gd name="connsiteY134" fmla="*/ 1858915 h 2237474"/>
              <a:gd name="connsiteX135" fmla="*/ 3812162 w 12192000"/>
              <a:gd name="connsiteY135" fmla="*/ 1875501 h 2237474"/>
              <a:gd name="connsiteX136" fmla="*/ 3729530 w 12192000"/>
              <a:gd name="connsiteY136" fmla="*/ 1864513 h 2237474"/>
              <a:gd name="connsiteX137" fmla="*/ 3680177 w 12192000"/>
              <a:gd name="connsiteY137" fmla="*/ 1881552 h 2237474"/>
              <a:gd name="connsiteX138" fmla="*/ 3567259 w 12192000"/>
              <a:gd name="connsiteY138" fmla="*/ 1893482 h 2237474"/>
              <a:gd name="connsiteX139" fmla="*/ 3405770 w 12192000"/>
              <a:gd name="connsiteY139" fmla="*/ 1904591 h 2237474"/>
              <a:gd name="connsiteX140" fmla="*/ 3280097 w 12192000"/>
              <a:gd name="connsiteY140" fmla="*/ 1919610 h 2237474"/>
              <a:gd name="connsiteX141" fmla="*/ 3123424 w 12192000"/>
              <a:gd name="connsiteY141" fmla="*/ 1952930 h 2237474"/>
              <a:gd name="connsiteX142" fmla="*/ 3009910 w 12192000"/>
              <a:gd name="connsiteY142" fmla="*/ 1957866 h 2237474"/>
              <a:gd name="connsiteX143" fmla="*/ 2995934 w 12192000"/>
              <a:gd name="connsiteY143" fmla="*/ 1967085 h 2237474"/>
              <a:gd name="connsiteX144" fmla="*/ 2980071 w 12192000"/>
              <a:gd name="connsiteY144" fmla="*/ 1972988 h 2237474"/>
              <a:gd name="connsiteX145" fmla="*/ 2978094 w 12192000"/>
              <a:gd name="connsiteY145" fmla="*/ 1972369 h 2237474"/>
              <a:gd name="connsiteX146" fmla="*/ 2942858 w 12192000"/>
              <a:gd name="connsiteY146" fmla="*/ 1981367 h 2237474"/>
              <a:gd name="connsiteX147" fmla="*/ 2875436 w 12192000"/>
              <a:gd name="connsiteY147" fmla="*/ 1996977 h 2237474"/>
              <a:gd name="connsiteX148" fmla="*/ 2874892 w 12192000"/>
              <a:gd name="connsiteY148" fmla="*/ 1996085 h 2237474"/>
              <a:gd name="connsiteX149" fmla="*/ 2864145 w 12192000"/>
              <a:gd name="connsiteY149" fmla="*/ 1994061 h 2237474"/>
              <a:gd name="connsiteX150" fmla="*/ 2843662 w 12192000"/>
              <a:gd name="connsiteY150" fmla="*/ 1992498 h 2237474"/>
              <a:gd name="connsiteX151" fmla="*/ 2796128 w 12192000"/>
              <a:gd name="connsiteY151" fmla="*/ 1976403 h 2237474"/>
              <a:gd name="connsiteX152" fmla="*/ 2756784 w 12192000"/>
              <a:gd name="connsiteY152" fmla="*/ 1985116 h 2237474"/>
              <a:gd name="connsiteX153" fmla="*/ 2748833 w 12192000"/>
              <a:gd name="connsiteY153" fmla="*/ 1986323 h 2237474"/>
              <a:gd name="connsiteX154" fmla="*/ 2748661 w 12192000"/>
              <a:gd name="connsiteY154" fmla="*/ 1986122 h 2237474"/>
              <a:gd name="connsiteX155" fmla="*/ 2740251 w 12192000"/>
              <a:gd name="connsiteY155" fmla="*/ 1986946 h 2237474"/>
              <a:gd name="connsiteX156" fmla="*/ 2718916 w 12192000"/>
              <a:gd name="connsiteY156" fmla="*/ 1990867 h 2237474"/>
              <a:gd name="connsiteX157" fmla="*/ 2713522 w 12192000"/>
              <a:gd name="connsiteY157" fmla="*/ 1990173 h 2237474"/>
              <a:gd name="connsiteX158" fmla="*/ 2680597 w 12192000"/>
              <a:gd name="connsiteY158" fmla="*/ 1984996 h 2237474"/>
              <a:gd name="connsiteX159" fmla="*/ 2578178 w 12192000"/>
              <a:gd name="connsiteY159" fmla="*/ 1990531 h 2237474"/>
              <a:gd name="connsiteX160" fmla="*/ 2476147 w 12192000"/>
              <a:gd name="connsiteY160" fmla="*/ 1998305 h 2237474"/>
              <a:gd name="connsiteX161" fmla="*/ 2373568 w 12192000"/>
              <a:gd name="connsiteY161" fmla="*/ 2003219 h 2237474"/>
              <a:gd name="connsiteX162" fmla="*/ 2321399 w 12192000"/>
              <a:gd name="connsiteY162" fmla="*/ 1989467 h 2237474"/>
              <a:gd name="connsiteX163" fmla="*/ 2315525 w 12192000"/>
              <a:gd name="connsiteY163" fmla="*/ 1989708 h 2237474"/>
              <a:gd name="connsiteX164" fmla="*/ 2300792 w 12192000"/>
              <a:gd name="connsiteY164" fmla="*/ 1994290 h 2237474"/>
              <a:gd name="connsiteX165" fmla="*/ 2295469 w 12192000"/>
              <a:gd name="connsiteY165" fmla="*/ 1996659 h 2237474"/>
              <a:gd name="connsiteX166" fmla="*/ 2287219 w 12192000"/>
              <a:gd name="connsiteY166" fmla="*/ 1998750 h 2237474"/>
              <a:gd name="connsiteX167" fmla="*/ 2286948 w 12192000"/>
              <a:gd name="connsiteY167" fmla="*/ 1998596 h 2237474"/>
              <a:gd name="connsiteX168" fmla="*/ 2243069 w 12192000"/>
              <a:gd name="connsiteY168" fmla="*/ 2015111 h 2237474"/>
              <a:gd name="connsiteX169" fmla="*/ 2186609 w 12192000"/>
              <a:gd name="connsiteY169" fmla="*/ 2008263 h 2237474"/>
              <a:gd name="connsiteX170" fmla="*/ 2164831 w 12192000"/>
              <a:gd name="connsiteY170" fmla="*/ 2010143 h 2237474"/>
              <a:gd name="connsiteX171" fmla="*/ 2152836 w 12192000"/>
              <a:gd name="connsiteY171" fmla="*/ 2010048 h 2237474"/>
              <a:gd name="connsiteX172" fmla="*/ 2117102 w 12192000"/>
              <a:gd name="connsiteY172" fmla="*/ 2023004 h 2237474"/>
              <a:gd name="connsiteX173" fmla="*/ 2111935 w 12192000"/>
              <a:gd name="connsiteY173" fmla="*/ 2023163 h 2237474"/>
              <a:gd name="connsiteX174" fmla="*/ 2089991 w 12192000"/>
              <a:gd name="connsiteY174" fmla="*/ 2034193 h 2237474"/>
              <a:gd name="connsiteX175" fmla="*/ 2058061 w 12192000"/>
              <a:gd name="connsiteY175" fmla="*/ 2047942 h 2237474"/>
              <a:gd name="connsiteX176" fmla="*/ 2055737 w 12192000"/>
              <a:gd name="connsiteY176" fmla="*/ 2047704 h 2237474"/>
              <a:gd name="connsiteX177" fmla="*/ 2042244 w 12192000"/>
              <a:gd name="connsiteY177" fmla="*/ 2055560 h 2237474"/>
              <a:gd name="connsiteX178" fmla="*/ 1976224 w 12192000"/>
              <a:gd name="connsiteY178" fmla="*/ 2074257 h 2237474"/>
              <a:gd name="connsiteX179" fmla="*/ 1877728 w 12192000"/>
              <a:gd name="connsiteY179" fmla="*/ 2101004 h 2237474"/>
              <a:gd name="connsiteX180" fmla="*/ 1759056 w 12192000"/>
              <a:gd name="connsiteY180" fmla="*/ 2125608 h 2237474"/>
              <a:gd name="connsiteX181" fmla="*/ 1637948 w 12192000"/>
              <a:gd name="connsiteY181" fmla="*/ 2172597 h 2237474"/>
              <a:gd name="connsiteX182" fmla="*/ 1434549 w 12192000"/>
              <a:gd name="connsiteY182" fmla="*/ 2234522 h 2237474"/>
              <a:gd name="connsiteX183" fmla="*/ 1398481 w 12192000"/>
              <a:gd name="connsiteY183" fmla="*/ 2237074 h 2237474"/>
              <a:gd name="connsiteX184" fmla="*/ 1398407 w 12192000"/>
              <a:gd name="connsiteY184" fmla="*/ 2237095 h 2237474"/>
              <a:gd name="connsiteX185" fmla="*/ 1370962 w 12192000"/>
              <a:gd name="connsiteY185" fmla="*/ 2237474 h 2237474"/>
              <a:gd name="connsiteX186" fmla="*/ 1356367 w 12192000"/>
              <a:gd name="connsiteY186" fmla="*/ 2235089 h 2237474"/>
              <a:gd name="connsiteX187" fmla="*/ 1324828 w 12192000"/>
              <a:gd name="connsiteY187" fmla="*/ 2231968 h 2237474"/>
              <a:gd name="connsiteX188" fmla="*/ 1297744 w 12192000"/>
              <a:gd name="connsiteY188" fmla="*/ 2235849 h 2237474"/>
              <a:gd name="connsiteX189" fmla="*/ 1286236 w 12192000"/>
              <a:gd name="connsiteY189" fmla="*/ 2233135 h 2237474"/>
              <a:gd name="connsiteX190" fmla="*/ 1283504 w 12192000"/>
              <a:gd name="connsiteY190" fmla="*/ 2233797 h 2237474"/>
              <a:gd name="connsiteX191" fmla="*/ 1279765 w 12192000"/>
              <a:gd name="connsiteY191" fmla="*/ 2229639 h 2237474"/>
              <a:gd name="connsiteX192" fmla="*/ 1195347 w 12192000"/>
              <a:gd name="connsiteY192" fmla="*/ 2212354 h 2237474"/>
              <a:gd name="connsiteX193" fmla="*/ 970251 w 12192000"/>
              <a:gd name="connsiteY193" fmla="*/ 2221029 h 2237474"/>
              <a:gd name="connsiteX194" fmla="*/ 812914 w 12192000"/>
              <a:gd name="connsiteY194" fmla="*/ 2202752 h 2237474"/>
              <a:gd name="connsiteX195" fmla="*/ 800195 w 12192000"/>
              <a:gd name="connsiteY195" fmla="*/ 2209407 h 2237474"/>
              <a:gd name="connsiteX196" fmla="*/ 784978 w 12192000"/>
              <a:gd name="connsiteY196" fmla="*/ 2212360 h 2237474"/>
              <a:gd name="connsiteX197" fmla="*/ 681987 w 12192000"/>
              <a:gd name="connsiteY197" fmla="*/ 2216757 h 2237474"/>
              <a:gd name="connsiteX198" fmla="*/ 669923 w 12192000"/>
              <a:gd name="connsiteY198" fmla="*/ 2211682 h 2237474"/>
              <a:gd name="connsiteX199" fmla="*/ 648680 w 12192000"/>
              <a:gd name="connsiteY199" fmla="*/ 2206229 h 2237474"/>
              <a:gd name="connsiteX200" fmla="*/ 597225 w 12192000"/>
              <a:gd name="connsiteY200" fmla="*/ 2180999 h 2237474"/>
              <a:gd name="connsiteX201" fmla="*/ 558449 w 12192000"/>
              <a:gd name="connsiteY201" fmla="*/ 2182346 h 2237474"/>
              <a:gd name="connsiteX202" fmla="*/ 550517 w 12192000"/>
              <a:gd name="connsiteY202" fmla="*/ 2182060 h 2237474"/>
              <a:gd name="connsiteX203" fmla="*/ 550309 w 12192000"/>
              <a:gd name="connsiteY203" fmla="*/ 2181825 h 2237474"/>
              <a:gd name="connsiteX204" fmla="*/ 541836 w 12192000"/>
              <a:gd name="connsiteY204" fmla="*/ 2181063 h 2237474"/>
              <a:gd name="connsiteX205" fmla="*/ 536057 w 12192000"/>
              <a:gd name="connsiteY205" fmla="*/ 2181537 h 2237474"/>
              <a:gd name="connsiteX206" fmla="*/ 520671 w 12192000"/>
              <a:gd name="connsiteY206" fmla="*/ 2180980 h 2237474"/>
              <a:gd name="connsiteX207" fmla="*/ 515024 w 12192000"/>
              <a:gd name="connsiteY207" fmla="*/ 2179258 h 2237474"/>
              <a:gd name="connsiteX208" fmla="*/ 512278 w 12192000"/>
              <a:gd name="connsiteY208" fmla="*/ 2176369 h 2237474"/>
              <a:gd name="connsiteX209" fmla="*/ 480419 w 12192000"/>
              <a:gd name="connsiteY209" fmla="*/ 2167807 h 2237474"/>
              <a:gd name="connsiteX210" fmla="*/ 413835 w 12192000"/>
              <a:gd name="connsiteY210" fmla="*/ 2156783 h 2237474"/>
              <a:gd name="connsiteX211" fmla="*/ 376513 w 12192000"/>
              <a:gd name="connsiteY211" fmla="*/ 2154014 h 2237474"/>
              <a:gd name="connsiteX212" fmla="*/ 273386 w 12192000"/>
              <a:gd name="connsiteY212" fmla="*/ 2142551 h 2237474"/>
              <a:gd name="connsiteX213" fmla="*/ 169207 w 12192000"/>
              <a:gd name="connsiteY213" fmla="*/ 2128100 h 2237474"/>
              <a:gd name="connsiteX214" fmla="*/ 93149 w 12192000"/>
              <a:gd name="connsiteY214" fmla="*/ 2105324 h 2237474"/>
              <a:gd name="connsiteX215" fmla="*/ 88109 w 12192000"/>
              <a:gd name="connsiteY215" fmla="*/ 2106704 h 2237474"/>
              <a:gd name="connsiteX216" fmla="*/ 80022 w 12192000"/>
              <a:gd name="connsiteY216" fmla="*/ 2107254 h 2237474"/>
              <a:gd name="connsiteX217" fmla="*/ 79717 w 12192000"/>
              <a:gd name="connsiteY217" fmla="*/ 2107046 h 2237474"/>
              <a:gd name="connsiteX218" fmla="*/ 72352 w 12192000"/>
              <a:gd name="connsiteY218" fmla="*/ 2107991 h 2237474"/>
              <a:gd name="connsiteX219" fmla="*/ 37645 w 12192000"/>
              <a:gd name="connsiteY219" fmla="*/ 2115401 h 2237474"/>
              <a:gd name="connsiteX220" fmla="*/ 4572 w 12192000"/>
              <a:gd name="connsiteY220" fmla="*/ 2111091 h 2237474"/>
              <a:gd name="connsiteX221" fmla="*/ 0 w 12192000"/>
              <a:gd name="connsiteY221" fmla="*/ 2110468 h 2237474"/>
              <a:gd name="connsiteX222" fmla="*/ 0 w 12192000"/>
              <a:gd name="connsiteY22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75879 w 12192000"/>
              <a:gd name="connsiteY67" fmla="*/ 1345646 h 2237474"/>
              <a:gd name="connsiteX68" fmla="*/ 7840612 w 12192000"/>
              <a:gd name="connsiteY68" fmla="*/ 1369373 h 2237474"/>
              <a:gd name="connsiteX69" fmla="*/ 7786819 w 12192000"/>
              <a:gd name="connsiteY69" fmla="*/ 1378970 h 2237474"/>
              <a:gd name="connsiteX70" fmla="*/ 7548172 w 12192000"/>
              <a:gd name="connsiteY70" fmla="*/ 1417460 h 2237474"/>
              <a:gd name="connsiteX71" fmla="*/ 7483437 w 12192000"/>
              <a:gd name="connsiteY71" fmla="*/ 1478152 h 2237474"/>
              <a:gd name="connsiteX72" fmla="*/ 7377870 w 12192000"/>
              <a:gd name="connsiteY72" fmla="*/ 1523319 h 2237474"/>
              <a:gd name="connsiteX73" fmla="*/ 7230737 w 12192000"/>
              <a:gd name="connsiteY73" fmla="*/ 1562633 h 2237474"/>
              <a:gd name="connsiteX74" fmla="*/ 7224458 w 12192000"/>
              <a:gd name="connsiteY74" fmla="*/ 1573008 h 2237474"/>
              <a:gd name="connsiteX75" fmla="*/ 7213486 w 12192000"/>
              <a:gd name="connsiteY75" fmla="*/ 1580987 h 2237474"/>
              <a:gd name="connsiteX76" fmla="*/ 7183121 w 12192000"/>
              <a:gd name="connsiteY76" fmla="*/ 1595162 h 2237474"/>
              <a:gd name="connsiteX77" fmla="*/ 7164601 w 12192000"/>
              <a:gd name="connsiteY77" fmla="*/ 1606490 h 2237474"/>
              <a:gd name="connsiteX78" fmla="*/ 7114651 w 12192000"/>
              <a:gd name="connsiteY78" fmla="*/ 1620959 h 2237474"/>
              <a:gd name="connsiteX79" fmla="*/ 7092727 w 12192000"/>
              <a:gd name="connsiteY79" fmla="*/ 1623628 h 2237474"/>
              <a:gd name="connsiteX80" fmla="*/ 7031309 w 12192000"/>
              <a:gd name="connsiteY80" fmla="*/ 1619451 h 2237474"/>
              <a:gd name="connsiteX81" fmla="*/ 6999084 w 12192000"/>
              <a:gd name="connsiteY81" fmla="*/ 1634317 h 2237474"/>
              <a:gd name="connsiteX82" fmla="*/ 6992107 w 12192000"/>
              <a:gd name="connsiteY82" fmla="*/ 1636860 h 2237474"/>
              <a:gd name="connsiteX83" fmla="*/ 6991765 w 12192000"/>
              <a:gd name="connsiteY83" fmla="*/ 1636725 h 2237474"/>
              <a:gd name="connsiteX84" fmla="*/ 6900177 w 12192000"/>
              <a:gd name="connsiteY84" fmla="*/ 1636016 h 2237474"/>
              <a:gd name="connsiteX85" fmla="*/ 6795372 w 12192000"/>
              <a:gd name="connsiteY85" fmla="*/ 1644845 h 2237474"/>
              <a:gd name="connsiteX86" fmla="*/ 6692251 w 12192000"/>
              <a:gd name="connsiteY86" fmla="*/ 1656357 h 2237474"/>
              <a:gd name="connsiteX87" fmla="*/ 6655235 w 12192000"/>
              <a:gd name="connsiteY87" fmla="*/ 1661869 h 2237474"/>
              <a:gd name="connsiteX88" fmla="*/ 6587857 w 12192000"/>
              <a:gd name="connsiteY88" fmla="*/ 1665769 h 2237474"/>
              <a:gd name="connsiteX89" fmla="*/ 6554894 w 12192000"/>
              <a:gd name="connsiteY89" fmla="*/ 1664428 h 2237474"/>
              <a:gd name="connsiteX90" fmla="*/ 6516595 w 12192000"/>
              <a:gd name="connsiteY90" fmla="*/ 1667475 h 2237474"/>
              <a:gd name="connsiteX91" fmla="*/ 6508541 w 12192000"/>
              <a:gd name="connsiteY91" fmla="*/ 1668757 h 2237474"/>
              <a:gd name="connsiteX92" fmla="*/ 6471012 w 12192000"/>
              <a:gd name="connsiteY92" fmla="*/ 1678604 h 2237474"/>
              <a:gd name="connsiteX93" fmla="*/ 6415265 w 12192000"/>
              <a:gd name="connsiteY93" fmla="*/ 1665317 h 2237474"/>
              <a:gd name="connsiteX94" fmla="*/ 6364035 w 12192000"/>
              <a:gd name="connsiteY94" fmla="*/ 1667683 h 2237474"/>
              <a:gd name="connsiteX95" fmla="*/ 6280959 w 12192000"/>
              <a:gd name="connsiteY95" fmla="*/ 1689329 h 2237474"/>
              <a:gd name="connsiteX96" fmla="*/ 6243319 w 12192000"/>
              <a:gd name="connsiteY96" fmla="*/ 1695560 h 2237474"/>
              <a:gd name="connsiteX97" fmla="*/ 6098321 w 12192000"/>
              <a:gd name="connsiteY97" fmla="*/ 1721646 h 2237474"/>
              <a:gd name="connsiteX98" fmla="*/ 5880652 w 12192000"/>
              <a:gd name="connsiteY98" fmla="*/ 1779643 h 2237474"/>
              <a:gd name="connsiteX99" fmla="*/ 5785959 w 12192000"/>
              <a:gd name="connsiteY99" fmla="*/ 1775307 h 2237474"/>
              <a:gd name="connsiteX100" fmla="*/ 5643534 w 12192000"/>
              <a:gd name="connsiteY100" fmla="*/ 1802919 h 2237474"/>
              <a:gd name="connsiteX101" fmla="*/ 5518799 w 12192000"/>
              <a:gd name="connsiteY101" fmla="*/ 1818312 h 2237474"/>
              <a:gd name="connsiteX102" fmla="*/ 5505014 w 12192000"/>
              <a:gd name="connsiteY102" fmla="*/ 1819259 h 2237474"/>
              <a:gd name="connsiteX103" fmla="*/ 5453307 w 12192000"/>
              <a:gd name="connsiteY103" fmla="*/ 1815450 h 2237474"/>
              <a:gd name="connsiteX104" fmla="*/ 5364192 w 12192000"/>
              <a:gd name="connsiteY104" fmla="*/ 1826074 h 2237474"/>
              <a:gd name="connsiteX105" fmla="*/ 5350380 w 12192000"/>
              <a:gd name="connsiteY105" fmla="*/ 1830891 h 2237474"/>
              <a:gd name="connsiteX106" fmla="*/ 5259633 w 12192000"/>
              <a:gd name="connsiteY106" fmla="*/ 1837160 h 2237474"/>
              <a:gd name="connsiteX107" fmla="*/ 5197513 w 12192000"/>
              <a:gd name="connsiteY107" fmla="*/ 1844718 h 2237474"/>
              <a:gd name="connsiteX108" fmla="*/ 5168852 w 12192000"/>
              <a:gd name="connsiteY108" fmla="*/ 1844846 h 2237474"/>
              <a:gd name="connsiteX109" fmla="*/ 5114927 w 12192000"/>
              <a:gd name="connsiteY109" fmla="*/ 1847827 h 2237474"/>
              <a:gd name="connsiteX110" fmla="*/ 5108970 w 12192000"/>
              <a:gd name="connsiteY110" fmla="*/ 1847935 h 2237474"/>
              <a:gd name="connsiteX111" fmla="*/ 5067961 w 12192000"/>
              <a:gd name="connsiteY111" fmla="*/ 1845917 h 2237474"/>
              <a:gd name="connsiteX112" fmla="*/ 5007075 w 12192000"/>
              <a:gd name="connsiteY112" fmla="*/ 1838626 h 2237474"/>
              <a:gd name="connsiteX113" fmla="*/ 4944087 w 12192000"/>
              <a:gd name="connsiteY113" fmla="*/ 1823332 h 2237474"/>
              <a:gd name="connsiteX114" fmla="*/ 4907662 w 12192000"/>
              <a:gd name="connsiteY114" fmla="*/ 1816900 h 2237474"/>
              <a:gd name="connsiteX115" fmla="*/ 4882386 w 12192000"/>
              <a:gd name="connsiteY115" fmla="*/ 1809844 h 2237474"/>
              <a:gd name="connsiteX116" fmla="*/ 4811440 w 12192000"/>
              <a:gd name="connsiteY116" fmla="*/ 1804655 h 2237474"/>
              <a:gd name="connsiteX117" fmla="*/ 4691075 w 12192000"/>
              <a:gd name="connsiteY117" fmla="*/ 1801389 h 2237474"/>
              <a:gd name="connsiteX118" fmla="*/ 4611738 w 12192000"/>
              <a:gd name="connsiteY118" fmla="*/ 1776964 h 2237474"/>
              <a:gd name="connsiteX119" fmla="*/ 4560070 w 12192000"/>
              <a:gd name="connsiteY119" fmla="*/ 1785640 h 2237474"/>
              <a:gd name="connsiteX120" fmla="*/ 4536503 w 12192000"/>
              <a:gd name="connsiteY120" fmla="*/ 1785334 h 2237474"/>
              <a:gd name="connsiteX121" fmla="*/ 4513724 w 12192000"/>
              <a:gd name="connsiteY121" fmla="*/ 1791996 h 2237474"/>
              <a:gd name="connsiteX122" fmla="*/ 4459810 w 12192000"/>
              <a:gd name="connsiteY122" fmla="*/ 1797886 h 2237474"/>
              <a:gd name="connsiteX123" fmla="*/ 4379064 w 12192000"/>
              <a:gd name="connsiteY123" fmla="*/ 1817177 h 2237474"/>
              <a:gd name="connsiteX124" fmla="*/ 4319209 w 12192000"/>
              <a:gd name="connsiteY124" fmla="*/ 1834833 h 2237474"/>
              <a:gd name="connsiteX125" fmla="*/ 4290981 w 12192000"/>
              <a:gd name="connsiteY125" fmla="*/ 1839677 h 2237474"/>
              <a:gd name="connsiteX126" fmla="*/ 4285792 w 12192000"/>
              <a:gd name="connsiteY126" fmla="*/ 1836231 h 2237474"/>
              <a:gd name="connsiteX127" fmla="*/ 4238372 w 12192000"/>
              <a:gd name="connsiteY127" fmla="*/ 1851480 h 2237474"/>
              <a:gd name="connsiteX128" fmla="*/ 4232517 w 12192000"/>
              <a:gd name="connsiteY128" fmla="*/ 1852567 h 2237474"/>
              <a:gd name="connsiteX129" fmla="*/ 4191732 w 12192000"/>
              <a:gd name="connsiteY129" fmla="*/ 1857328 h 2237474"/>
              <a:gd name="connsiteX130" fmla="*/ 4065532 w 12192000"/>
              <a:gd name="connsiteY130" fmla="*/ 1855477 h 2237474"/>
              <a:gd name="connsiteX131" fmla="*/ 4028460 w 12192000"/>
              <a:gd name="connsiteY131" fmla="*/ 1855137 h 2237474"/>
              <a:gd name="connsiteX132" fmla="*/ 4002267 w 12192000"/>
              <a:gd name="connsiteY132" fmla="*/ 1852352 h 2237474"/>
              <a:gd name="connsiteX133" fmla="*/ 3931396 w 12192000"/>
              <a:gd name="connsiteY133" fmla="*/ 1858915 h 2237474"/>
              <a:gd name="connsiteX134" fmla="*/ 3812162 w 12192000"/>
              <a:gd name="connsiteY134" fmla="*/ 1875501 h 2237474"/>
              <a:gd name="connsiteX135" fmla="*/ 3729530 w 12192000"/>
              <a:gd name="connsiteY135" fmla="*/ 1864513 h 2237474"/>
              <a:gd name="connsiteX136" fmla="*/ 3680177 w 12192000"/>
              <a:gd name="connsiteY136" fmla="*/ 1881552 h 2237474"/>
              <a:gd name="connsiteX137" fmla="*/ 3567259 w 12192000"/>
              <a:gd name="connsiteY137" fmla="*/ 1893482 h 2237474"/>
              <a:gd name="connsiteX138" fmla="*/ 3405770 w 12192000"/>
              <a:gd name="connsiteY138" fmla="*/ 1904591 h 2237474"/>
              <a:gd name="connsiteX139" fmla="*/ 3280097 w 12192000"/>
              <a:gd name="connsiteY139" fmla="*/ 1919610 h 2237474"/>
              <a:gd name="connsiteX140" fmla="*/ 3123424 w 12192000"/>
              <a:gd name="connsiteY140" fmla="*/ 1952930 h 2237474"/>
              <a:gd name="connsiteX141" fmla="*/ 3009910 w 12192000"/>
              <a:gd name="connsiteY141" fmla="*/ 1957866 h 2237474"/>
              <a:gd name="connsiteX142" fmla="*/ 2995934 w 12192000"/>
              <a:gd name="connsiteY142" fmla="*/ 1967085 h 2237474"/>
              <a:gd name="connsiteX143" fmla="*/ 2980071 w 12192000"/>
              <a:gd name="connsiteY143" fmla="*/ 1972988 h 2237474"/>
              <a:gd name="connsiteX144" fmla="*/ 2978094 w 12192000"/>
              <a:gd name="connsiteY144" fmla="*/ 1972369 h 2237474"/>
              <a:gd name="connsiteX145" fmla="*/ 2942858 w 12192000"/>
              <a:gd name="connsiteY145" fmla="*/ 1981367 h 2237474"/>
              <a:gd name="connsiteX146" fmla="*/ 2875436 w 12192000"/>
              <a:gd name="connsiteY146" fmla="*/ 1996977 h 2237474"/>
              <a:gd name="connsiteX147" fmla="*/ 2874892 w 12192000"/>
              <a:gd name="connsiteY147" fmla="*/ 1996085 h 2237474"/>
              <a:gd name="connsiteX148" fmla="*/ 2864145 w 12192000"/>
              <a:gd name="connsiteY148" fmla="*/ 1994061 h 2237474"/>
              <a:gd name="connsiteX149" fmla="*/ 2843662 w 12192000"/>
              <a:gd name="connsiteY149" fmla="*/ 1992498 h 2237474"/>
              <a:gd name="connsiteX150" fmla="*/ 2796128 w 12192000"/>
              <a:gd name="connsiteY150" fmla="*/ 1976403 h 2237474"/>
              <a:gd name="connsiteX151" fmla="*/ 2756784 w 12192000"/>
              <a:gd name="connsiteY151" fmla="*/ 1985116 h 2237474"/>
              <a:gd name="connsiteX152" fmla="*/ 2748833 w 12192000"/>
              <a:gd name="connsiteY152" fmla="*/ 1986323 h 2237474"/>
              <a:gd name="connsiteX153" fmla="*/ 2748661 w 12192000"/>
              <a:gd name="connsiteY153" fmla="*/ 1986122 h 2237474"/>
              <a:gd name="connsiteX154" fmla="*/ 2740251 w 12192000"/>
              <a:gd name="connsiteY154" fmla="*/ 1986946 h 2237474"/>
              <a:gd name="connsiteX155" fmla="*/ 2718916 w 12192000"/>
              <a:gd name="connsiteY155" fmla="*/ 1990867 h 2237474"/>
              <a:gd name="connsiteX156" fmla="*/ 2713522 w 12192000"/>
              <a:gd name="connsiteY156" fmla="*/ 1990173 h 2237474"/>
              <a:gd name="connsiteX157" fmla="*/ 2680597 w 12192000"/>
              <a:gd name="connsiteY157" fmla="*/ 1984996 h 2237474"/>
              <a:gd name="connsiteX158" fmla="*/ 2578178 w 12192000"/>
              <a:gd name="connsiteY158" fmla="*/ 1990531 h 2237474"/>
              <a:gd name="connsiteX159" fmla="*/ 2476147 w 12192000"/>
              <a:gd name="connsiteY159" fmla="*/ 1998305 h 2237474"/>
              <a:gd name="connsiteX160" fmla="*/ 2373568 w 12192000"/>
              <a:gd name="connsiteY160" fmla="*/ 2003219 h 2237474"/>
              <a:gd name="connsiteX161" fmla="*/ 2321399 w 12192000"/>
              <a:gd name="connsiteY161" fmla="*/ 1989467 h 2237474"/>
              <a:gd name="connsiteX162" fmla="*/ 2315525 w 12192000"/>
              <a:gd name="connsiteY162" fmla="*/ 1989708 h 2237474"/>
              <a:gd name="connsiteX163" fmla="*/ 2300792 w 12192000"/>
              <a:gd name="connsiteY163" fmla="*/ 1994290 h 2237474"/>
              <a:gd name="connsiteX164" fmla="*/ 2295469 w 12192000"/>
              <a:gd name="connsiteY164" fmla="*/ 1996659 h 2237474"/>
              <a:gd name="connsiteX165" fmla="*/ 2287219 w 12192000"/>
              <a:gd name="connsiteY165" fmla="*/ 1998750 h 2237474"/>
              <a:gd name="connsiteX166" fmla="*/ 2286948 w 12192000"/>
              <a:gd name="connsiteY166" fmla="*/ 1998596 h 2237474"/>
              <a:gd name="connsiteX167" fmla="*/ 2243069 w 12192000"/>
              <a:gd name="connsiteY167" fmla="*/ 2015111 h 2237474"/>
              <a:gd name="connsiteX168" fmla="*/ 2186609 w 12192000"/>
              <a:gd name="connsiteY168" fmla="*/ 2008263 h 2237474"/>
              <a:gd name="connsiteX169" fmla="*/ 2164831 w 12192000"/>
              <a:gd name="connsiteY169" fmla="*/ 2010143 h 2237474"/>
              <a:gd name="connsiteX170" fmla="*/ 2152836 w 12192000"/>
              <a:gd name="connsiteY170" fmla="*/ 2010048 h 2237474"/>
              <a:gd name="connsiteX171" fmla="*/ 2117102 w 12192000"/>
              <a:gd name="connsiteY171" fmla="*/ 2023004 h 2237474"/>
              <a:gd name="connsiteX172" fmla="*/ 2111935 w 12192000"/>
              <a:gd name="connsiteY172" fmla="*/ 2023163 h 2237474"/>
              <a:gd name="connsiteX173" fmla="*/ 2089991 w 12192000"/>
              <a:gd name="connsiteY173" fmla="*/ 2034193 h 2237474"/>
              <a:gd name="connsiteX174" fmla="*/ 2058061 w 12192000"/>
              <a:gd name="connsiteY174" fmla="*/ 2047942 h 2237474"/>
              <a:gd name="connsiteX175" fmla="*/ 2055737 w 12192000"/>
              <a:gd name="connsiteY175" fmla="*/ 2047704 h 2237474"/>
              <a:gd name="connsiteX176" fmla="*/ 2042244 w 12192000"/>
              <a:gd name="connsiteY176" fmla="*/ 2055560 h 2237474"/>
              <a:gd name="connsiteX177" fmla="*/ 1976224 w 12192000"/>
              <a:gd name="connsiteY177" fmla="*/ 2074257 h 2237474"/>
              <a:gd name="connsiteX178" fmla="*/ 1877728 w 12192000"/>
              <a:gd name="connsiteY178" fmla="*/ 2101004 h 2237474"/>
              <a:gd name="connsiteX179" fmla="*/ 1759056 w 12192000"/>
              <a:gd name="connsiteY179" fmla="*/ 2125608 h 2237474"/>
              <a:gd name="connsiteX180" fmla="*/ 1637948 w 12192000"/>
              <a:gd name="connsiteY180" fmla="*/ 2172597 h 2237474"/>
              <a:gd name="connsiteX181" fmla="*/ 1434549 w 12192000"/>
              <a:gd name="connsiteY181" fmla="*/ 2234522 h 2237474"/>
              <a:gd name="connsiteX182" fmla="*/ 1398481 w 12192000"/>
              <a:gd name="connsiteY182" fmla="*/ 2237074 h 2237474"/>
              <a:gd name="connsiteX183" fmla="*/ 1398407 w 12192000"/>
              <a:gd name="connsiteY183" fmla="*/ 2237095 h 2237474"/>
              <a:gd name="connsiteX184" fmla="*/ 1370962 w 12192000"/>
              <a:gd name="connsiteY184" fmla="*/ 2237474 h 2237474"/>
              <a:gd name="connsiteX185" fmla="*/ 1356367 w 12192000"/>
              <a:gd name="connsiteY185" fmla="*/ 2235089 h 2237474"/>
              <a:gd name="connsiteX186" fmla="*/ 1324828 w 12192000"/>
              <a:gd name="connsiteY186" fmla="*/ 2231968 h 2237474"/>
              <a:gd name="connsiteX187" fmla="*/ 1297744 w 12192000"/>
              <a:gd name="connsiteY187" fmla="*/ 2235849 h 2237474"/>
              <a:gd name="connsiteX188" fmla="*/ 1286236 w 12192000"/>
              <a:gd name="connsiteY188" fmla="*/ 2233135 h 2237474"/>
              <a:gd name="connsiteX189" fmla="*/ 1283504 w 12192000"/>
              <a:gd name="connsiteY189" fmla="*/ 2233797 h 2237474"/>
              <a:gd name="connsiteX190" fmla="*/ 1279765 w 12192000"/>
              <a:gd name="connsiteY190" fmla="*/ 2229639 h 2237474"/>
              <a:gd name="connsiteX191" fmla="*/ 1195347 w 12192000"/>
              <a:gd name="connsiteY191" fmla="*/ 2212354 h 2237474"/>
              <a:gd name="connsiteX192" fmla="*/ 970251 w 12192000"/>
              <a:gd name="connsiteY192" fmla="*/ 2221029 h 2237474"/>
              <a:gd name="connsiteX193" fmla="*/ 812914 w 12192000"/>
              <a:gd name="connsiteY193" fmla="*/ 2202752 h 2237474"/>
              <a:gd name="connsiteX194" fmla="*/ 800195 w 12192000"/>
              <a:gd name="connsiteY194" fmla="*/ 2209407 h 2237474"/>
              <a:gd name="connsiteX195" fmla="*/ 784978 w 12192000"/>
              <a:gd name="connsiteY195" fmla="*/ 2212360 h 2237474"/>
              <a:gd name="connsiteX196" fmla="*/ 681987 w 12192000"/>
              <a:gd name="connsiteY196" fmla="*/ 2216757 h 2237474"/>
              <a:gd name="connsiteX197" fmla="*/ 669923 w 12192000"/>
              <a:gd name="connsiteY197" fmla="*/ 2211682 h 2237474"/>
              <a:gd name="connsiteX198" fmla="*/ 648680 w 12192000"/>
              <a:gd name="connsiteY198" fmla="*/ 2206229 h 2237474"/>
              <a:gd name="connsiteX199" fmla="*/ 597225 w 12192000"/>
              <a:gd name="connsiteY199" fmla="*/ 2180999 h 2237474"/>
              <a:gd name="connsiteX200" fmla="*/ 558449 w 12192000"/>
              <a:gd name="connsiteY200" fmla="*/ 2182346 h 2237474"/>
              <a:gd name="connsiteX201" fmla="*/ 550517 w 12192000"/>
              <a:gd name="connsiteY201" fmla="*/ 2182060 h 2237474"/>
              <a:gd name="connsiteX202" fmla="*/ 550309 w 12192000"/>
              <a:gd name="connsiteY202" fmla="*/ 2181825 h 2237474"/>
              <a:gd name="connsiteX203" fmla="*/ 541836 w 12192000"/>
              <a:gd name="connsiteY203" fmla="*/ 2181063 h 2237474"/>
              <a:gd name="connsiteX204" fmla="*/ 536057 w 12192000"/>
              <a:gd name="connsiteY204" fmla="*/ 2181537 h 2237474"/>
              <a:gd name="connsiteX205" fmla="*/ 520671 w 12192000"/>
              <a:gd name="connsiteY205" fmla="*/ 2180980 h 2237474"/>
              <a:gd name="connsiteX206" fmla="*/ 515024 w 12192000"/>
              <a:gd name="connsiteY206" fmla="*/ 2179258 h 2237474"/>
              <a:gd name="connsiteX207" fmla="*/ 512278 w 12192000"/>
              <a:gd name="connsiteY207" fmla="*/ 2176369 h 2237474"/>
              <a:gd name="connsiteX208" fmla="*/ 480419 w 12192000"/>
              <a:gd name="connsiteY208" fmla="*/ 2167807 h 2237474"/>
              <a:gd name="connsiteX209" fmla="*/ 413835 w 12192000"/>
              <a:gd name="connsiteY209" fmla="*/ 2156783 h 2237474"/>
              <a:gd name="connsiteX210" fmla="*/ 376513 w 12192000"/>
              <a:gd name="connsiteY210" fmla="*/ 2154014 h 2237474"/>
              <a:gd name="connsiteX211" fmla="*/ 273386 w 12192000"/>
              <a:gd name="connsiteY211" fmla="*/ 2142551 h 2237474"/>
              <a:gd name="connsiteX212" fmla="*/ 169207 w 12192000"/>
              <a:gd name="connsiteY212" fmla="*/ 2128100 h 2237474"/>
              <a:gd name="connsiteX213" fmla="*/ 93149 w 12192000"/>
              <a:gd name="connsiteY213" fmla="*/ 2105324 h 2237474"/>
              <a:gd name="connsiteX214" fmla="*/ 88109 w 12192000"/>
              <a:gd name="connsiteY214" fmla="*/ 2106704 h 2237474"/>
              <a:gd name="connsiteX215" fmla="*/ 80022 w 12192000"/>
              <a:gd name="connsiteY215" fmla="*/ 2107254 h 2237474"/>
              <a:gd name="connsiteX216" fmla="*/ 79717 w 12192000"/>
              <a:gd name="connsiteY216" fmla="*/ 2107046 h 2237474"/>
              <a:gd name="connsiteX217" fmla="*/ 72352 w 12192000"/>
              <a:gd name="connsiteY217" fmla="*/ 2107991 h 2237474"/>
              <a:gd name="connsiteX218" fmla="*/ 37645 w 12192000"/>
              <a:gd name="connsiteY218" fmla="*/ 2115401 h 2237474"/>
              <a:gd name="connsiteX219" fmla="*/ 4572 w 12192000"/>
              <a:gd name="connsiteY219" fmla="*/ 2111091 h 2237474"/>
              <a:gd name="connsiteX220" fmla="*/ 0 w 12192000"/>
              <a:gd name="connsiteY220" fmla="*/ 2110468 h 2237474"/>
              <a:gd name="connsiteX221" fmla="*/ 0 w 12192000"/>
              <a:gd name="connsiteY22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278619 w 12192000"/>
              <a:gd name="connsiteY39" fmla="*/ 1011878 h 2237474"/>
              <a:gd name="connsiteX40" fmla="*/ 9268019 w 12192000"/>
              <a:gd name="connsiteY40" fmla="*/ 1007442 h 2237474"/>
              <a:gd name="connsiteX41" fmla="*/ 9234662 w 12192000"/>
              <a:gd name="connsiteY41" fmla="*/ 1023056 h 2237474"/>
              <a:gd name="connsiteX42" fmla="*/ 9181033 w 12192000"/>
              <a:gd name="connsiteY42" fmla="*/ 1037921 h 2237474"/>
              <a:gd name="connsiteX43" fmla="*/ 9155969 w 12192000"/>
              <a:gd name="connsiteY43" fmla="*/ 1046804 h 2237474"/>
              <a:gd name="connsiteX44" fmla="*/ 9133985 w 12192000"/>
              <a:gd name="connsiteY44" fmla="*/ 1046450 h 2237474"/>
              <a:gd name="connsiteX45" fmla="*/ 9012987 w 12192000"/>
              <a:gd name="connsiteY45" fmla="*/ 1061986 h 2237474"/>
              <a:gd name="connsiteX46" fmla="*/ 8968445 w 12192000"/>
              <a:gd name="connsiteY46" fmla="*/ 1052169 h 2237474"/>
              <a:gd name="connsiteX47" fmla="*/ 8958984 w 12192000"/>
              <a:gd name="connsiteY47" fmla="*/ 1057212 h 2237474"/>
              <a:gd name="connsiteX48" fmla="*/ 8886001 w 12192000"/>
              <a:gd name="connsiteY48" fmla="*/ 1067468 h 2237474"/>
              <a:gd name="connsiteX49" fmla="*/ 8838610 w 12192000"/>
              <a:gd name="connsiteY49" fmla="*/ 1075091 h 2237474"/>
              <a:gd name="connsiteX50" fmla="*/ 8750383 w 12192000"/>
              <a:gd name="connsiteY50" fmla="*/ 1097387 h 2237474"/>
              <a:gd name="connsiteX51" fmla="*/ 8697365 w 12192000"/>
              <a:gd name="connsiteY51" fmla="*/ 1105869 h 2237474"/>
              <a:gd name="connsiteX52" fmla="*/ 8665605 w 12192000"/>
              <a:gd name="connsiteY52" fmla="*/ 1110791 h 2237474"/>
              <a:gd name="connsiteX53" fmla="*/ 8584946 w 12192000"/>
              <a:gd name="connsiteY53" fmla="*/ 1135226 h 2237474"/>
              <a:gd name="connsiteX54" fmla="*/ 8460755 w 12192000"/>
              <a:gd name="connsiteY54" fmla="*/ 1203427 h 2237474"/>
              <a:gd name="connsiteX55" fmla="*/ 8419755 w 12192000"/>
              <a:gd name="connsiteY55" fmla="*/ 1216260 h 2237474"/>
              <a:gd name="connsiteX56" fmla="*/ 8411626 w 12192000"/>
              <a:gd name="connsiteY56" fmla="*/ 1214397 h 2237474"/>
              <a:gd name="connsiteX57" fmla="*/ 8363469 w 12192000"/>
              <a:gd name="connsiteY57" fmla="*/ 1246658 h 2237474"/>
              <a:gd name="connsiteX58" fmla="*/ 8275497 w 12192000"/>
              <a:gd name="connsiteY58" fmla="*/ 1264396 h 2237474"/>
              <a:gd name="connsiteX59" fmla="*/ 8206287 w 12192000"/>
              <a:gd name="connsiteY59" fmla="*/ 1273060 h 2237474"/>
              <a:gd name="connsiteX60" fmla="*/ 8168705 w 12192000"/>
              <a:gd name="connsiteY60" fmla="*/ 1279956 h 2237474"/>
              <a:gd name="connsiteX61" fmla="*/ 8139997 w 12192000"/>
              <a:gd name="connsiteY61" fmla="*/ 1282713 h 2237474"/>
              <a:gd name="connsiteX62" fmla="*/ 8074238 w 12192000"/>
              <a:gd name="connsiteY62" fmla="*/ 1301895 h 2237474"/>
              <a:gd name="connsiteX63" fmla="*/ 7968292 w 12192000"/>
              <a:gd name="connsiteY63" fmla="*/ 1338779 h 2237474"/>
              <a:gd name="connsiteX64" fmla="*/ 7945122 w 12192000"/>
              <a:gd name="connsiteY64" fmla="*/ 1345477 h 2237474"/>
              <a:gd name="connsiteX65" fmla="*/ 7902328 w 12192000"/>
              <a:gd name="connsiteY65" fmla="*/ 1345865 h 2237474"/>
              <a:gd name="connsiteX66" fmla="*/ 7875879 w 12192000"/>
              <a:gd name="connsiteY66" fmla="*/ 1345646 h 2237474"/>
              <a:gd name="connsiteX67" fmla="*/ 7840612 w 12192000"/>
              <a:gd name="connsiteY67" fmla="*/ 1369373 h 2237474"/>
              <a:gd name="connsiteX68" fmla="*/ 7786819 w 12192000"/>
              <a:gd name="connsiteY68" fmla="*/ 1378970 h 2237474"/>
              <a:gd name="connsiteX69" fmla="*/ 7548172 w 12192000"/>
              <a:gd name="connsiteY69" fmla="*/ 1417460 h 2237474"/>
              <a:gd name="connsiteX70" fmla="*/ 7483437 w 12192000"/>
              <a:gd name="connsiteY70" fmla="*/ 1478152 h 2237474"/>
              <a:gd name="connsiteX71" fmla="*/ 7377870 w 12192000"/>
              <a:gd name="connsiteY71" fmla="*/ 1523319 h 2237474"/>
              <a:gd name="connsiteX72" fmla="*/ 7230737 w 12192000"/>
              <a:gd name="connsiteY72" fmla="*/ 1562633 h 2237474"/>
              <a:gd name="connsiteX73" fmla="*/ 7224458 w 12192000"/>
              <a:gd name="connsiteY73" fmla="*/ 1573008 h 2237474"/>
              <a:gd name="connsiteX74" fmla="*/ 7213486 w 12192000"/>
              <a:gd name="connsiteY74" fmla="*/ 1580987 h 2237474"/>
              <a:gd name="connsiteX75" fmla="*/ 7183121 w 12192000"/>
              <a:gd name="connsiteY75" fmla="*/ 1595162 h 2237474"/>
              <a:gd name="connsiteX76" fmla="*/ 7164601 w 12192000"/>
              <a:gd name="connsiteY76" fmla="*/ 1606490 h 2237474"/>
              <a:gd name="connsiteX77" fmla="*/ 7114651 w 12192000"/>
              <a:gd name="connsiteY77" fmla="*/ 1620959 h 2237474"/>
              <a:gd name="connsiteX78" fmla="*/ 7092727 w 12192000"/>
              <a:gd name="connsiteY78" fmla="*/ 1623628 h 2237474"/>
              <a:gd name="connsiteX79" fmla="*/ 7031309 w 12192000"/>
              <a:gd name="connsiteY79" fmla="*/ 1619451 h 2237474"/>
              <a:gd name="connsiteX80" fmla="*/ 6999084 w 12192000"/>
              <a:gd name="connsiteY80" fmla="*/ 1634317 h 2237474"/>
              <a:gd name="connsiteX81" fmla="*/ 6992107 w 12192000"/>
              <a:gd name="connsiteY81" fmla="*/ 1636860 h 2237474"/>
              <a:gd name="connsiteX82" fmla="*/ 6991765 w 12192000"/>
              <a:gd name="connsiteY82" fmla="*/ 1636725 h 2237474"/>
              <a:gd name="connsiteX83" fmla="*/ 6900177 w 12192000"/>
              <a:gd name="connsiteY83" fmla="*/ 1636016 h 2237474"/>
              <a:gd name="connsiteX84" fmla="*/ 6795372 w 12192000"/>
              <a:gd name="connsiteY84" fmla="*/ 1644845 h 2237474"/>
              <a:gd name="connsiteX85" fmla="*/ 6692251 w 12192000"/>
              <a:gd name="connsiteY85" fmla="*/ 1656357 h 2237474"/>
              <a:gd name="connsiteX86" fmla="*/ 6655235 w 12192000"/>
              <a:gd name="connsiteY86" fmla="*/ 1661869 h 2237474"/>
              <a:gd name="connsiteX87" fmla="*/ 6587857 w 12192000"/>
              <a:gd name="connsiteY87" fmla="*/ 1665769 h 2237474"/>
              <a:gd name="connsiteX88" fmla="*/ 6554894 w 12192000"/>
              <a:gd name="connsiteY88" fmla="*/ 1664428 h 2237474"/>
              <a:gd name="connsiteX89" fmla="*/ 6516595 w 12192000"/>
              <a:gd name="connsiteY89" fmla="*/ 1667475 h 2237474"/>
              <a:gd name="connsiteX90" fmla="*/ 6508541 w 12192000"/>
              <a:gd name="connsiteY90" fmla="*/ 1668757 h 2237474"/>
              <a:gd name="connsiteX91" fmla="*/ 6471012 w 12192000"/>
              <a:gd name="connsiteY91" fmla="*/ 1678604 h 2237474"/>
              <a:gd name="connsiteX92" fmla="*/ 6415265 w 12192000"/>
              <a:gd name="connsiteY92" fmla="*/ 1665317 h 2237474"/>
              <a:gd name="connsiteX93" fmla="*/ 6364035 w 12192000"/>
              <a:gd name="connsiteY93" fmla="*/ 1667683 h 2237474"/>
              <a:gd name="connsiteX94" fmla="*/ 6280959 w 12192000"/>
              <a:gd name="connsiteY94" fmla="*/ 1689329 h 2237474"/>
              <a:gd name="connsiteX95" fmla="*/ 6243319 w 12192000"/>
              <a:gd name="connsiteY95" fmla="*/ 1695560 h 2237474"/>
              <a:gd name="connsiteX96" fmla="*/ 6098321 w 12192000"/>
              <a:gd name="connsiteY96" fmla="*/ 1721646 h 2237474"/>
              <a:gd name="connsiteX97" fmla="*/ 5880652 w 12192000"/>
              <a:gd name="connsiteY97" fmla="*/ 1779643 h 2237474"/>
              <a:gd name="connsiteX98" fmla="*/ 5785959 w 12192000"/>
              <a:gd name="connsiteY98" fmla="*/ 1775307 h 2237474"/>
              <a:gd name="connsiteX99" fmla="*/ 5643534 w 12192000"/>
              <a:gd name="connsiteY99" fmla="*/ 1802919 h 2237474"/>
              <a:gd name="connsiteX100" fmla="*/ 5518799 w 12192000"/>
              <a:gd name="connsiteY100" fmla="*/ 1818312 h 2237474"/>
              <a:gd name="connsiteX101" fmla="*/ 5505014 w 12192000"/>
              <a:gd name="connsiteY101" fmla="*/ 1819259 h 2237474"/>
              <a:gd name="connsiteX102" fmla="*/ 5453307 w 12192000"/>
              <a:gd name="connsiteY102" fmla="*/ 1815450 h 2237474"/>
              <a:gd name="connsiteX103" fmla="*/ 5364192 w 12192000"/>
              <a:gd name="connsiteY103" fmla="*/ 1826074 h 2237474"/>
              <a:gd name="connsiteX104" fmla="*/ 5350380 w 12192000"/>
              <a:gd name="connsiteY104" fmla="*/ 1830891 h 2237474"/>
              <a:gd name="connsiteX105" fmla="*/ 5259633 w 12192000"/>
              <a:gd name="connsiteY105" fmla="*/ 1837160 h 2237474"/>
              <a:gd name="connsiteX106" fmla="*/ 5197513 w 12192000"/>
              <a:gd name="connsiteY106" fmla="*/ 1844718 h 2237474"/>
              <a:gd name="connsiteX107" fmla="*/ 5168852 w 12192000"/>
              <a:gd name="connsiteY107" fmla="*/ 1844846 h 2237474"/>
              <a:gd name="connsiteX108" fmla="*/ 5114927 w 12192000"/>
              <a:gd name="connsiteY108" fmla="*/ 1847827 h 2237474"/>
              <a:gd name="connsiteX109" fmla="*/ 5108970 w 12192000"/>
              <a:gd name="connsiteY109" fmla="*/ 1847935 h 2237474"/>
              <a:gd name="connsiteX110" fmla="*/ 5067961 w 12192000"/>
              <a:gd name="connsiteY110" fmla="*/ 1845917 h 2237474"/>
              <a:gd name="connsiteX111" fmla="*/ 5007075 w 12192000"/>
              <a:gd name="connsiteY111" fmla="*/ 1838626 h 2237474"/>
              <a:gd name="connsiteX112" fmla="*/ 4944087 w 12192000"/>
              <a:gd name="connsiteY112" fmla="*/ 1823332 h 2237474"/>
              <a:gd name="connsiteX113" fmla="*/ 4907662 w 12192000"/>
              <a:gd name="connsiteY113" fmla="*/ 1816900 h 2237474"/>
              <a:gd name="connsiteX114" fmla="*/ 4882386 w 12192000"/>
              <a:gd name="connsiteY114" fmla="*/ 1809844 h 2237474"/>
              <a:gd name="connsiteX115" fmla="*/ 4811440 w 12192000"/>
              <a:gd name="connsiteY115" fmla="*/ 1804655 h 2237474"/>
              <a:gd name="connsiteX116" fmla="*/ 4691075 w 12192000"/>
              <a:gd name="connsiteY116" fmla="*/ 1801389 h 2237474"/>
              <a:gd name="connsiteX117" fmla="*/ 4611738 w 12192000"/>
              <a:gd name="connsiteY117" fmla="*/ 1776964 h 2237474"/>
              <a:gd name="connsiteX118" fmla="*/ 4560070 w 12192000"/>
              <a:gd name="connsiteY118" fmla="*/ 1785640 h 2237474"/>
              <a:gd name="connsiteX119" fmla="*/ 4536503 w 12192000"/>
              <a:gd name="connsiteY119" fmla="*/ 1785334 h 2237474"/>
              <a:gd name="connsiteX120" fmla="*/ 4513724 w 12192000"/>
              <a:gd name="connsiteY120" fmla="*/ 1791996 h 2237474"/>
              <a:gd name="connsiteX121" fmla="*/ 4459810 w 12192000"/>
              <a:gd name="connsiteY121" fmla="*/ 1797886 h 2237474"/>
              <a:gd name="connsiteX122" fmla="*/ 4379064 w 12192000"/>
              <a:gd name="connsiteY122" fmla="*/ 1817177 h 2237474"/>
              <a:gd name="connsiteX123" fmla="*/ 4319209 w 12192000"/>
              <a:gd name="connsiteY123" fmla="*/ 1834833 h 2237474"/>
              <a:gd name="connsiteX124" fmla="*/ 4290981 w 12192000"/>
              <a:gd name="connsiteY124" fmla="*/ 1839677 h 2237474"/>
              <a:gd name="connsiteX125" fmla="*/ 4285792 w 12192000"/>
              <a:gd name="connsiteY125" fmla="*/ 1836231 h 2237474"/>
              <a:gd name="connsiteX126" fmla="*/ 4238372 w 12192000"/>
              <a:gd name="connsiteY126" fmla="*/ 1851480 h 2237474"/>
              <a:gd name="connsiteX127" fmla="*/ 4232517 w 12192000"/>
              <a:gd name="connsiteY127" fmla="*/ 1852567 h 2237474"/>
              <a:gd name="connsiteX128" fmla="*/ 4191732 w 12192000"/>
              <a:gd name="connsiteY128" fmla="*/ 1857328 h 2237474"/>
              <a:gd name="connsiteX129" fmla="*/ 4065532 w 12192000"/>
              <a:gd name="connsiteY129" fmla="*/ 1855477 h 2237474"/>
              <a:gd name="connsiteX130" fmla="*/ 4028460 w 12192000"/>
              <a:gd name="connsiteY130" fmla="*/ 1855137 h 2237474"/>
              <a:gd name="connsiteX131" fmla="*/ 4002267 w 12192000"/>
              <a:gd name="connsiteY131" fmla="*/ 1852352 h 2237474"/>
              <a:gd name="connsiteX132" fmla="*/ 3931396 w 12192000"/>
              <a:gd name="connsiteY132" fmla="*/ 1858915 h 2237474"/>
              <a:gd name="connsiteX133" fmla="*/ 3812162 w 12192000"/>
              <a:gd name="connsiteY133" fmla="*/ 1875501 h 2237474"/>
              <a:gd name="connsiteX134" fmla="*/ 3729530 w 12192000"/>
              <a:gd name="connsiteY134" fmla="*/ 1864513 h 2237474"/>
              <a:gd name="connsiteX135" fmla="*/ 3680177 w 12192000"/>
              <a:gd name="connsiteY135" fmla="*/ 1881552 h 2237474"/>
              <a:gd name="connsiteX136" fmla="*/ 3567259 w 12192000"/>
              <a:gd name="connsiteY136" fmla="*/ 1893482 h 2237474"/>
              <a:gd name="connsiteX137" fmla="*/ 3405770 w 12192000"/>
              <a:gd name="connsiteY137" fmla="*/ 1904591 h 2237474"/>
              <a:gd name="connsiteX138" fmla="*/ 3280097 w 12192000"/>
              <a:gd name="connsiteY138" fmla="*/ 1919610 h 2237474"/>
              <a:gd name="connsiteX139" fmla="*/ 3123424 w 12192000"/>
              <a:gd name="connsiteY139" fmla="*/ 1952930 h 2237474"/>
              <a:gd name="connsiteX140" fmla="*/ 3009910 w 12192000"/>
              <a:gd name="connsiteY140" fmla="*/ 1957866 h 2237474"/>
              <a:gd name="connsiteX141" fmla="*/ 2995934 w 12192000"/>
              <a:gd name="connsiteY141" fmla="*/ 1967085 h 2237474"/>
              <a:gd name="connsiteX142" fmla="*/ 2980071 w 12192000"/>
              <a:gd name="connsiteY142" fmla="*/ 1972988 h 2237474"/>
              <a:gd name="connsiteX143" fmla="*/ 2978094 w 12192000"/>
              <a:gd name="connsiteY143" fmla="*/ 1972369 h 2237474"/>
              <a:gd name="connsiteX144" fmla="*/ 2942858 w 12192000"/>
              <a:gd name="connsiteY144" fmla="*/ 1981367 h 2237474"/>
              <a:gd name="connsiteX145" fmla="*/ 2875436 w 12192000"/>
              <a:gd name="connsiteY145" fmla="*/ 1996977 h 2237474"/>
              <a:gd name="connsiteX146" fmla="*/ 2874892 w 12192000"/>
              <a:gd name="connsiteY146" fmla="*/ 1996085 h 2237474"/>
              <a:gd name="connsiteX147" fmla="*/ 2864145 w 12192000"/>
              <a:gd name="connsiteY147" fmla="*/ 1994061 h 2237474"/>
              <a:gd name="connsiteX148" fmla="*/ 2843662 w 12192000"/>
              <a:gd name="connsiteY148" fmla="*/ 1992498 h 2237474"/>
              <a:gd name="connsiteX149" fmla="*/ 2796128 w 12192000"/>
              <a:gd name="connsiteY149" fmla="*/ 1976403 h 2237474"/>
              <a:gd name="connsiteX150" fmla="*/ 2756784 w 12192000"/>
              <a:gd name="connsiteY150" fmla="*/ 1985116 h 2237474"/>
              <a:gd name="connsiteX151" fmla="*/ 2748833 w 12192000"/>
              <a:gd name="connsiteY151" fmla="*/ 1986323 h 2237474"/>
              <a:gd name="connsiteX152" fmla="*/ 2748661 w 12192000"/>
              <a:gd name="connsiteY152" fmla="*/ 1986122 h 2237474"/>
              <a:gd name="connsiteX153" fmla="*/ 2740251 w 12192000"/>
              <a:gd name="connsiteY153" fmla="*/ 1986946 h 2237474"/>
              <a:gd name="connsiteX154" fmla="*/ 2718916 w 12192000"/>
              <a:gd name="connsiteY154" fmla="*/ 1990867 h 2237474"/>
              <a:gd name="connsiteX155" fmla="*/ 2713522 w 12192000"/>
              <a:gd name="connsiteY155" fmla="*/ 1990173 h 2237474"/>
              <a:gd name="connsiteX156" fmla="*/ 2680597 w 12192000"/>
              <a:gd name="connsiteY156" fmla="*/ 1984996 h 2237474"/>
              <a:gd name="connsiteX157" fmla="*/ 2578178 w 12192000"/>
              <a:gd name="connsiteY157" fmla="*/ 1990531 h 2237474"/>
              <a:gd name="connsiteX158" fmla="*/ 2476147 w 12192000"/>
              <a:gd name="connsiteY158" fmla="*/ 1998305 h 2237474"/>
              <a:gd name="connsiteX159" fmla="*/ 2373568 w 12192000"/>
              <a:gd name="connsiteY159" fmla="*/ 2003219 h 2237474"/>
              <a:gd name="connsiteX160" fmla="*/ 2321399 w 12192000"/>
              <a:gd name="connsiteY160" fmla="*/ 1989467 h 2237474"/>
              <a:gd name="connsiteX161" fmla="*/ 2315525 w 12192000"/>
              <a:gd name="connsiteY161" fmla="*/ 1989708 h 2237474"/>
              <a:gd name="connsiteX162" fmla="*/ 2300792 w 12192000"/>
              <a:gd name="connsiteY162" fmla="*/ 1994290 h 2237474"/>
              <a:gd name="connsiteX163" fmla="*/ 2295469 w 12192000"/>
              <a:gd name="connsiteY163" fmla="*/ 1996659 h 2237474"/>
              <a:gd name="connsiteX164" fmla="*/ 2287219 w 12192000"/>
              <a:gd name="connsiteY164" fmla="*/ 1998750 h 2237474"/>
              <a:gd name="connsiteX165" fmla="*/ 2286948 w 12192000"/>
              <a:gd name="connsiteY165" fmla="*/ 1998596 h 2237474"/>
              <a:gd name="connsiteX166" fmla="*/ 2243069 w 12192000"/>
              <a:gd name="connsiteY166" fmla="*/ 2015111 h 2237474"/>
              <a:gd name="connsiteX167" fmla="*/ 2186609 w 12192000"/>
              <a:gd name="connsiteY167" fmla="*/ 2008263 h 2237474"/>
              <a:gd name="connsiteX168" fmla="*/ 2164831 w 12192000"/>
              <a:gd name="connsiteY168" fmla="*/ 2010143 h 2237474"/>
              <a:gd name="connsiteX169" fmla="*/ 2152836 w 12192000"/>
              <a:gd name="connsiteY169" fmla="*/ 2010048 h 2237474"/>
              <a:gd name="connsiteX170" fmla="*/ 2117102 w 12192000"/>
              <a:gd name="connsiteY170" fmla="*/ 2023004 h 2237474"/>
              <a:gd name="connsiteX171" fmla="*/ 2111935 w 12192000"/>
              <a:gd name="connsiteY171" fmla="*/ 2023163 h 2237474"/>
              <a:gd name="connsiteX172" fmla="*/ 2089991 w 12192000"/>
              <a:gd name="connsiteY172" fmla="*/ 2034193 h 2237474"/>
              <a:gd name="connsiteX173" fmla="*/ 2058061 w 12192000"/>
              <a:gd name="connsiteY173" fmla="*/ 2047942 h 2237474"/>
              <a:gd name="connsiteX174" fmla="*/ 2055737 w 12192000"/>
              <a:gd name="connsiteY174" fmla="*/ 2047704 h 2237474"/>
              <a:gd name="connsiteX175" fmla="*/ 2042244 w 12192000"/>
              <a:gd name="connsiteY175" fmla="*/ 2055560 h 2237474"/>
              <a:gd name="connsiteX176" fmla="*/ 1976224 w 12192000"/>
              <a:gd name="connsiteY176" fmla="*/ 2074257 h 2237474"/>
              <a:gd name="connsiteX177" fmla="*/ 1877728 w 12192000"/>
              <a:gd name="connsiteY177" fmla="*/ 2101004 h 2237474"/>
              <a:gd name="connsiteX178" fmla="*/ 1759056 w 12192000"/>
              <a:gd name="connsiteY178" fmla="*/ 2125608 h 2237474"/>
              <a:gd name="connsiteX179" fmla="*/ 1637948 w 12192000"/>
              <a:gd name="connsiteY179" fmla="*/ 2172597 h 2237474"/>
              <a:gd name="connsiteX180" fmla="*/ 1434549 w 12192000"/>
              <a:gd name="connsiteY180" fmla="*/ 2234522 h 2237474"/>
              <a:gd name="connsiteX181" fmla="*/ 1398481 w 12192000"/>
              <a:gd name="connsiteY181" fmla="*/ 2237074 h 2237474"/>
              <a:gd name="connsiteX182" fmla="*/ 1398407 w 12192000"/>
              <a:gd name="connsiteY182" fmla="*/ 2237095 h 2237474"/>
              <a:gd name="connsiteX183" fmla="*/ 1370962 w 12192000"/>
              <a:gd name="connsiteY183" fmla="*/ 2237474 h 2237474"/>
              <a:gd name="connsiteX184" fmla="*/ 1356367 w 12192000"/>
              <a:gd name="connsiteY184" fmla="*/ 2235089 h 2237474"/>
              <a:gd name="connsiteX185" fmla="*/ 1324828 w 12192000"/>
              <a:gd name="connsiteY185" fmla="*/ 2231968 h 2237474"/>
              <a:gd name="connsiteX186" fmla="*/ 1297744 w 12192000"/>
              <a:gd name="connsiteY186" fmla="*/ 2235849 h 2237474"/>
              <a:gd name="connsiteX187" fmla="*/ 1286236 w 12192000"/>
              <a:gd name="connsiteY187" fmla="*/ 2233135 h 2237474"/>
              <a:gd name="connsiteX188" fmla="*/ 1283504 w 12192000"/>
              <a:gd name="connsiteY188" fmla="*/ 2233797 h 2237474"/>
              <a:gd name="connsiteX189" fmla="*/ 1279765 w 12192000"/>
              <a:gd name="connsiteY189" fmla="*/ 2229639 h 2237474"/>
              <a:gd name="connsiteX190" fmla="*/ 1195347 w 12192000"/>
              <a:gd name="connsiteY190" fmla="*/ 2212354 h 2237474"/>
              <a:gd name="connsiteX191" fmla="*/ 970251 w 12192000"/>
              <a:gd name="connsiteY191" fmla="*/ 2221029 h 2237474"/>
              <a:gd name="connsiteX192" fmla="*/ 812914 w 12192000"/>
              <a:gd name="connsiteY192" fmla="*/ 2202752 h 2237474"/>
              <a:gd name="connsiteX193" fmla="*/ 800195 w 12192000"/>
              <a:gd name="connsiteY193" fmla="*/ 2209407 h 2237474"/>
              <a:gd name="connsiteX194" fmla="*/ 784978 w 12192000"/>
              <a:gd name="connsiteY194" fmla="*/ 2212360 h 2237474"/>
              <a:gd name="connsiteX195" fmla="*/ 681987 w 12192000"/>
              <a:gd name="connsiteY195" fmla="*/ 2216757 h 2237474"/>
              <a:gd name="connsiteX196" fmla="*/ 669923 w 12192000"/>
              <a:gd name="connsiteY196" fmla="*/ 2211682 h 2237474"/>
              <a:gd name="connsiteX197" fmla="*/ 648680 w 12192000"/>
              <a:gd name="connsiteY197" fmla="*/ 2206229 h 2237474"/>
              <a:gd name="connsiteX198" fmla="*/ 597225 w 12192000"/>
              <a:gd name="connsiteY198" fmla="*/ 2180999 h 2237474"/>
              <a:gd name="connsiteX199" fmla="*/ 558449 w 12192000"/>
              <a:gd name="connsiteY199" fmla="*/ 2182346 h 2237474"/>
              <a:gd name="connsiteX200" fmla="*/ 550517 w 12192000"/>
              <a:gd name="connsiteY200" fmla="*/ 2182060 h 2237474"/>
              <a:gd name="connsiteX201" fmla="*/ 550309 w 12192000"/>
              <a:gd name="connsiteY201" fmla="*/ 2181825 h 2237474"/>
              <a:gd name="connsiteX202" fmla="*/ 541836 w 12192000"/>
              <a:gd name="connsiteY202" fmla="*/ 2181063 h 2237474"/>
              <a:gd name="connsiteX203" fmla="*/ 536057 w 12192000"/>
              <a:gd name="connsiteY203" fmla="*/ 2181537 h 2237474"/>
              <a:gd name="connsiteX204" fmla="*/ 520671 w 12192000"/>
              <a:gd name="connsiteY204" fmla="*/ 2180980 h 2237474"/>
              <a:gd name="connsiteX205" fmla="*/ 515024 w 12192000"/>
              <a:gd name="connsiteY205" fmla="*/ 2179258 h 2237474"/>
              <a:gd name="connsiteX206" fmla="*/ 512278 w 12192000"/>
              <a:gd name="connsiteY206" fmla="*/ 2176369 h 2237474"/>
              <a:gd name="connsiteX207" fmla="*/ 480419 w 12192000"/>
              <a:gd name="connsiteY207" fmla="*/ 2167807 h 2237474"/>
              <a:gd name="connsiteX208" fmla="*/ 413835 w 12192000"/>
              <a:gd name="connsiteY208" fmla="*/ 2156783 h 2237474"/>
              <a:gd name="connsiteX209" fmla="*/ 376513 w 12192000"/>
              <a:gd name="connsiteY209" fmla="*/ 2154014 h 2237474"/>
              <a:gd name="connsiteX210" fmla="*/ 273386 w 12192000"/>
              <a:gd name="connsiteY210" fmla="*/ 2142551 h 2237474"/>
              <a:gd name="connsiteX211" fmla="*/ 169207 w 12192000"/>
              <a:gd name="connsiteY211" fmla="*/ 2128100 h 2237474"/>
              <a:gd name="connsiteX212" fmla="*/ 93149 w 12192000"/>
              <a:gd name="connsiteY212" fmla="*/ 2105324 h 2237474"/>
              <a:gd name="connsiteX213" fmla="*/ 88109 w 12192000"/>
              <a:gd name="connsiteY213" fmla="*/ 2106704 h 2237474"/>
              <a:gd name="connsiteX214" fmla="*/ 80022 w 12192000"/>
              <a:gd name="connsiteY214" fmla="*/ 2107254 h 2237474"/>
              <a:gd name="connsiteX215" fmla="*/ 79717 w 12192000"/>
              <a:gd name="connsiteY215" fmla="*/ 2107046 h 2237474"/>
              <a:gd name="connsiteX216" fmla="*/ 72352 w 12192000"/>
              <a:gd name="connsiteY216" fmla="*/ 2107991 h 2237474"/>
              <a:gd name="connsiteX217" fmla="*/ 37645 w 12192000"/>
              <a:gd name="connsiteY217" fmla="*/ 2115401 h 2237474"/>
              <a:gd name="connsiteX218" fmla="*/ 4572 w 12192000"/>
              <a:gd name="connsiteY218" fmla="*/ 2111091 h 2237474"/>
              <a:gd name="connsiteX219" fmla="*/ 0 w 12192000"/>
              <a:gd name="connsiteY219" fmla="*/ 2110468 h 2237474"/>
              <a:gd name="connsiteX220" fmla="*/ 0 w 12192000"/>
              <a:gd name="connsiteY22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00499 w 12192000"/>
              <a:gd name="connsiteY34" fmla="*/ 954680 h 2237474"/>
              <a:gd name="connsiteX35" fmla="*/ 9428195 w 12192000"/>
              <a:gd name="connsiteY35" fmla="*/ 986225 h 2237474"/>
              <a:gd name="connsiteX36" fmla="*/ 9410017 w 12192000"/>
              <a:gd name="connsiteY36" fmla="*/ 993931 h 2237474"/>
              <a:gd name="connsiteX37" fmla="*/ 9392919 w 12192000"/>
              <a:gd name="connsiteY37" fmla="*/ 994656 h 2237474"/>
              <a:gd name="connsiteX38" fmla="*/ 9278619 w 12192000"/>
              <a:gd name="connsiteY38" fmla="*/ 1011878 h 2237474"/>
              <a:gd name="connsiteX39" fmla="*/ 9268019 w 12192000"/>
              <a:gd name="connsiteY39" fmla="*/ 1007442 h 2237474"/>
              <a:gd name="connsiteX40" fmla="*/ 9234662 w 12192000"/>
              <a:gd name="connsiteY40" fmla="*/ 1023056 h 2237474"/>
              <a:gd name="connsiteX41" fmla="*/ 9181033 w 12192000"/>
              <a:gd name="connsiteY41" fmla="*/ 1037921 h 2237474"/>
              <a:gd name="connsiteX42" fmla="*/ 9155969 w 12192000"/>
              <a:gd name="connsiteY42" fmla="*/ 1046804 h 2237474"/>
              <a:gd name="connsiteX43" fmla="*/ 9133985 w 12192000"/>
              <a:gd name="connsiteY43" fmla="*/ 1046450 h 2237474"/>
              <a:gd name="connsiteX44" fmla="*/ 9012987 w 12192000"/>
              <a:gd name="connsiteY44" fmla="*/ 1061986 h 2237474"/>
              <a:gd name="connsiteX45" fmla="*/ 8968445 w 12192000"/>
              <a:gd name="connsiteY45" fmla="*/ 1052169 h 2237474"/>
              <a:gd name="connsiteX46" fmla="*/ 8958984 w 12192000"/>
              <a:gd name="connsiteY46" fmla="*/ 1057212 h 2237474"/>
              <a:gd name="connsiteX47" fmla="*/ 8886001 w 12192000"/>
              <a:gd name="connsiteY47" fmla="*/ 1067468 h 2237474"/>
              <a:gd name="connsiteX48" fmla="*/ 8838610 w 12192000"/>
              <a:gd name="connsiteY48" fmla="*/ 1075091 h 2237474"/>
              <a:gd name="connsiteX49" fmla="*/ 8750383 w 12192000"/>
              <a:gd name="connsiteY49" fmla="*/ 1097387 h 2237474"/>
              <a:gd name="connsiteX50" fmla="*/ 8697365 w 12192000"/>
              <a:gd name="connsiteY50" fmla="*/ 1105869 h 2237474"/>
              <a:gd name="connsiteX51" fmla="*/ 8665605 w 12192000"/>
              <a:gd name="connsiteY51" fmla="*/ 1110791 h 2237474"/>
              <a:gd name="connsiteX52" fmla="*/ 8584946 w 12192000"/>
              <a:gd name="connsiteY52" fmla="*/ 1135226 h 2237474"/>
              <a:gd name="connsiteX53" fmla="*/ 8460755 w 12192000"/>
              <a:gd name="connsiteY53" fmla="*/ 1203427 h 2237474"/>
              <a:gd name="connsiteX54" fmla="*/ 8419755 w 12192000"/>
              <a:gd name="connsiteY54" fmla="*/ 1216260 h 2237474"/>
              <a:gd name="connsiteX55" fmla="*/ 8411626 w 12192000"/>
              <a:gd name="connsiteY55" fmla="*/ 1214397 h 2237474"/>
              <a:gd name="connsiteX56" fmla="*/ 8363469 w 12192000"/>
              <a:gd name="connsiteY56" fmla="*/ 1246658 h 2237474"/>
              <a:gd name="connsiteX57" fmla="*/ 8275497 w 12192000"/>
              <a:gd name="connsiteY57" fmla="*/ 1264396 h 2237474"/>
              <a:gd name="connsiteX58" fmla="*/ 8206287 w 12192000"/>
              <a:gd name="connsiteY58" fmla="*/ 1273060 h 2237474"/>
              <a:gd name="connsiteX59" fmla="*/ 8168705 w 12192000"/>
              <a:gd name="connsiteY59" fmla="*/ 1279956 h 2237474"/>
              <a:gd name="connsiteX60" fmla="*/ 8139997 w 12192000"/>
              <a:gd name="connsiteY60" fmla="*/ 1282713 h 2237474"/>
              <a:gd name="connsiteX61" fmla="*/ 8074238 w 12192000"/>
              <a:gd name="connsiteY61" fmla="*/ 1301895 h 2237474"/>
              <a:gd name="connsiteX62" fmla="*/ 7968292 w 12192000"/>
              <a:gd name="connsiteY62" fmla="*/ 1338779 h 2237474"/>
              <a:gd name="connsiteX63" fmla="*/ 7945122 w 12192000"/>
              <a:gd name="connsiteY63" fmla="*/ 1345477 h 2237474"/>
              <a:gd name="connsiteX64" fmla="*/ 7902328 w 12192000"/>
              <a:gd name="connsiteY64" fmla="*/ 1345865 h 2237474"/>
              <a:gd name="connsiteX65" fmla="*/ 7875879 w 12192000"/>
              <a:gd name="connsiteY65" fmla="*/ 1345646 h 2237474"/>
              <a:gd name="connsiteX66" fmla="*/ 7840612 w 12192000"/>
              <a:gd name="connsiteY66" fmla="*/ 1369373 h 2237474"/>
              <a:gd name="connsiteX67" fmla="*/ 7786819 w 12192000"/>
              <a:gd name="connsiteY67" fmla="*/ 1378970 h 2237474"/>
              <a:gd name="connsiteX68" fmla="*/ 7548172 w 12192000"/>
              <a:gd name="connsiteY68" fmla="*/ 1417460 h 2237474"/>
              <a:gd name="connsiteX69" fmla="*/ 7483437 w 12192000"/>
              <a:gd name="connsiteY69" fmla="*/ 1478152 h 2237474"/>
              <a:gd name="connsiteX70" fmla="*/ 7377870 w 12192000"/>
              <a:gd name="connsiteY70" fmla="*/ 1523319 h 2237474"/>
              <a:gd name="connsiteX71" fmla="*/ 7230737 w 12192000"/>
              <a:gd name="connsiteY71" fmla="*/ 1562633 h 2237474"/>
              <a:gd name="connsiteX72" fmla="*/ 7224458 w 12192000"/>
              <a:gd name="connsiteY72" fmla="*/ 1573008 h 2237474"/>
              <a:gd name="connsiteX73" fmla="*/ 7213486 w 12192000"/>
              <a:gd name="connsiteY73" fmla="*/ 1580987 h 2237474"/>
              <a:gd name="connsiteX74" fmla="*/ 7183121 w 12192000"/>
              <a:gd name="connsiteY74" fmla="*/ 1595162 h 2237474"/>
              <a:gd name="connsiteX75" fmla="*/ 7164601 w 12192000"/>
              <a:gd name="connsiteY75" fmla="*/ 1606490 h 2237474"/>
              <a:gd name="connsiteX76" fmla="*/ 7114651 w 12192000"/>
              <a:gd name="connsiteY76" fmla="*/ 1620959 h 2237474"/>
              <a:gd name="connsiteX77" fmla="*/ 7092727 w 12192000"/>
              <a:gd name="connsiteY77" fmla="*/ 1623628 h 2237474"/>
              <a:gd name="connsiteX78" fmla="*/ 7031309 w 12192000"/>
              <a:gd name="connsiteY78" fmla="*/ 1619451 h 2237474"/>
              <a:gd name="connsiteX79" fmla="*/ 6999084 w 12192000"/>
              <a:gd name="connsiteY79" fmla="*/ 1634317 h 2237474"/>
              <a:gd name="connsiteX80" fmla="*/ 6992107 w 12192000"/>
              <a:gd name="connsiteY80" fmla="*/ 1636860 h 2237474"/>
              <a:gd name="connsiteX81" fmla="*/ 6991765 w 12192000"/>
              <a:gd name="connsiteY81" fmla="*/ 1636725 h 2237474"/>
              <a:gd name="connsiteX82" fmla="*/ 6900177 w 12192000"/>
              <a:gd name="connsiteY82" fmla="*/ 1636016 h 2237474"/>
              <a:gd name="connsiteX83" fmla="*/ 6795372 w 12192000"/>
              <a:gd name="connsiteY83" fmla="*/ 1644845 h 2237474"/>
              <a:gd name="connsiteX84" fmla="*/ 6692251 w 12192000"/>
              <a:gd name="connsiteY84" fmla="*/ 1656357 h 2237474"/>
              <a:gd name="connsiteX85" fmla="*/ 6655235 w 12192000"/>
              <a:gd name="connsiteY85" fmla="*/ 1661869 h 2237474"/>
              <a:gd name="connsiteX86" fmla="*/ 6587857 w 12192000"/>
              <a:gd name="connsiteY86" fmla="*/ 1665769 h 2237474"/>
              <a:gd name="connsiteX87" fmla="*/ 6554894 w 12192000"/>
              <a:gd name="connsiteY87" fmla="*/ 1664428 h 2237474"/>
              <a:gd name="connsiteX88" fmla="*/ 6516595 w 12192000"/>
              <a:gd name="connsiteY88" fmla="*/ 1667475 h 2237474"/>
              <a:gd name="connsiteX89" fmla="*/ 6508541 w 12192000"/>
              <a:gd name="connsiteY89" fmla="*/ 1668757 h 2237474"/>
              <a:gd name="connsiteX90" fmla="*/ 6471012 w 12192000"/>
              <a:gd name="connsiteY90" fmla="*/ 1678604 h 2237474"/>
              <a:gd name="connsiteX91" fmla="*/ 6415265 w 12192000"/>
              <a:gd name="connsiteY91" fmla="*/ 1665317 h 2237474"/>
              <a:gd name="connsiteX92" fmla="*/ 6364035 w 12192000"/>
              <a:gd name="connsiteY92" fmla="*/ 1667683 h 2237474"/>
              <a:gd name="connsiteX93" fmla="*/ 6280959 w 12192000"/>
              <a:gd name="connsiteY93" fmla="*/ 1689329 h 2237474"/>
              <a:gd name="connsiteX94" fmla="*/ 6243319 w 12192000"/>
              <a:gd name="connsiteY94" fmla="*/ 1695560 h 2237474"/>
              <a:gd name="connsiteX95" fmla="*/ 6098321 w 12192000"/>
              <a:gd name="connsiteY95" fmla="*/ 1721646 h 2237474"/>
              <a:gd name="connsiteX96" fmla="*/ 5880652 w 12192000"/>
              <a:gd name="connsiteY96" fmla="*/ 1779643 h 2237474"/>
              <a:gd name="connsiteX97" fmla="*/ 5785959 w 12192000"/>
              <a:gd name="connsiteY97" fmla="*/ 1775307 h 2237474"/>
              <a:gd name="connsiteX98" fmla="*/ 5643534 w 12192000"/>
              <a:gd name="connsiteY98" fmla="*/ 1802919 h 2237474"/>
              <a:gd name="connsiteX99" fmla="*/ 5518799 w 12192000"/>
              <a:gd name="connsiteY99" fmla="*/ 1818312 h 2237474"/>
              <a:gd name="connsiteX100" fmla="*/ 5505014 w 12192000"/>
              <a:gd name="connsiteY100" fmla="*/ 1819259 h 2237474"/>
              <a:gd name="connsiteX101" fmla="*/ 5453307 w 12192000"/>
              <a:gd name="connsiteY101" fmla="*/ 1815450 h 2237474"/>
              <a:gd name="connsiteX102" fmla="*/ 5364192 w 12192000"/>
              <a:gd name="connsiteY102" fmla="*/ 1826074 h 2237474"/>
              <a:gd name="connsiteX103" fmla="*/ 5350380 w 12192000"/>
              <a:gd name="connsiteY103" fmla="*/ 1830891 h 2237474"/>
              <a:gd name="connsiteX104" fmla="*/ 5259633 w 12192000"/>
              <a:gd name="connsiteY104" fmla="*/ 1837160 h 2237474"/>
              <a:gd name="connsiteX105" fmla="*/ 5197513 w 12192000"/>
              <a:gd name="connsiteY105" fmla="*/ 1844718 h 2237474"/>
              <a:gd name="connsiteX106" fmla="*/ 5168852 w 12192000"/>
              <a:gd name="connsiteY106" fmla="*/ 1844846 h 2237474"/>
              <a:gd name="connsiteX107" fmla="*/ 5114927 w 12192000"/>
              <a:gd name="connsiteY107" fmla="*/ 1847827 h 2237474"/>
              <a:gd name="connsiteX108" fmla="*/ 5108970 w 12192000"/>
              <a:gd name="connsiteY108" fmla="*/ 1847935 h 2237474"/>
              <a:gd name="connsiteX109" fmla="*/ 5067961 w 12192000"/>
              <a:gd name="connsiteY109" fmla="*/ 1845917 h 2237474"/>
              <a:gd name="connsiteX110" fmla="*/ 5007075 w 12192000"/>
              <a:gd name="connsiteY110" fmla="*/ 1838626 h 2237474"/>
              <a:gd name="connsiteX111" fmla="*/ 4944087 w 12192000"/>
              <a:gd name="connsiteY111" fmla="*/ 1823332 h 2237474"/>
              <a:gd name="connsiteX112" fmla="*/ 4907662 w 12192000"/>
              <a:gd name="connsiteY112" fmla="*/ 1816900 h 2237474"/>
              <a:gd name="connsiteX113" fmla="*/ 4882386 w 12192000"/>
              <a:gd name="connsiteY113" fmla="*/ 1809844 h 2237474"/>
              <a:gd name="connsiteX114" fmla="*/ 4811440 w 12192000"/>
              <a:gd name="connsiteY114" fmla="*/ 1804655 h 2237474"/>
              <a:gd name="connsiteX115" fmla="*/ 4691075 w 12192000"/>
              <a:gd name="connsiteY115" fmla="*/ 1801389 h 2237474"/>
              <a:gd name="connsiteX116" fmla="*/ 4611738 w 12192000"/>
              <a:gd name="connsiteY116" fmla="*/ 1776964 h 2237474"/>
              <a:gd name="connsiteX117" fmla="*/ 4560070 w 12192000"/>
              <a:gd name="connsiteY117" fmla="*/ 1785640 h 2237474"/>
              <a:gd name="connsiteX118" fmla="*/ 4536503 w 12192000"/>
              <a:gd name="connsiteY118" fmla="*/ 1785334 h 2237474"/>
              <a:gd name="connsiteX119" fmla="*/ 4513724 w 12192000"/>
              <a:gd name="connsiteY119" fmla="*/ 1791996 h 2237474"/>
              <a:gd name="connsiteX120" fmla="*/ 4459810 w 12192000"/>
              <a:gd name="connsiteY120" fmla="*/ 1797886 h 2237474"/>
              <a:gd name="connsiteX121" fmla="*/ 4379064 w 12192000"/>
              <a:gd name="connsiteY121" fmla="*/ 1817177 h 2237474"/>
              <a:gd name="connsiteX122" fmla="*/ 4319209 w 12192000"/>
              <a:gd name="connsiteY122" fmla="*/ 1834833 h 2237474"/>
              <a:gd name="connsiteX123" fmla="*/ 4290981 w 12192000"/>
              <a:gd name="connsiteY123" fmla="*/ 1839677 h 2237474"/>
              <a:gd name="connsiteX124" fmla="*/ 4285792 w 12192000"/>
              <a:gd name="connsiteY124" fmla="*/ 1836231 h 2237474"/>
              <a:gd name="connsiteX125" fmla="*/ 4238372 w 12192000"/>
              <a:gd name="connsiteY125" fmla="*/ 1851480 h 2237474"/>
              <a:gd name="connsiteX126" fmla="*/ 4232517 w 12192000"/>
              <a:gd name="connsiteY126" fmla="*/ 1852567 h 2237474"/>
              <a:gd name="connsiteX127" fmla="*/ 4191732 w 12192000"/>
              <a:gd name="connsiteY127" fmla="*/ 1857328 h 2237474"/>
              <a:gd name="connsiteX128" fmla="*/ 4065532 w 12192000"/>
              <a:gd name="connsiteY128" fmla="*/ 1855477 h 2237474"/>
              <a:gd name="connsiteX129" fmla="*/ 4028460 w 12192000"/>
              <a:gd name="connsiteY129" fmla="*/ 1855137 h 2237474"/>
              <a:gd name="connsiteX130" fmla="*/ 4002267 w 12192000"/>
              <a:gd name="connsiteY130" fmla="*/ 1852352 h 2237474"/>
              <a:gd name="connsiteX131" fmla="*/ 3931396 w 12192000"/>
              <a:gd name="connsiteY131" fmla="*/ 1858915 h 2237474"/>
              <a:gd name="connsiteX132" fmla="*/ 3812162 w 12192000"/>
              <a:gd name="connsiteY132" fmla="*/ 1875501 h 2237474"/>
              <a:gd name="connsiteX133" fmla="*/ 3729530 w 12192000"/>
              <a:gd name="connsiteY133" fmla="*/ 1864513 h 2237474"/>
              <a:gd name="connsiteX134" fmla="*/ 3680177 w 12192000"/>
              <a:gd name="connsiteY134" fmla="*/ 1881552 h 2237474"/>
              <a:gd name="connsiteX135" fmla="*/ 3567259 w 12192000"/>
              <a:gd name="connsiteY135" fmla="*/ 1893482 h 2237474"/>
              <a:gd name="connsiteX136" fmla="*/ 3405770 w 12192000"/>
              <a:gd name="connsiteY136" fmla="*/ 1904591 h 2237474"/>
              <a:gd name="connsiteX137" fmla="*/ 3280097 w 12192000"/>
              <a:gd name="connsiteY137" fmla="*/ 1919610 h 2237474"/>
              <a:gd name="connsiteX138" fmla="*/ 3123424 w 12192000"/>
              <a:gd name="connsiteY138" fmla="*/ 1952930 h 2237474"/>
              <a:gd name="connsiteX139" fmla="*/ 3009910 w 12192000"/>
              <a:gd name="connsiteY139" fmla="*/ 1957866 h 2237474"/>
              <a:gd name="connsiteX140" fmla="*/ 2995934 w 12192000"/>
              <a:gd name="connsiteY140" fmla="*/ 1967085 h 2237474"/>
              <a:gd name="connsiteX141" fmla="*/ 2980071 w 12192000"/>
              <a:gd name="connsiteY141" fmla="*/ 1972988 h 2237474"/>
              <a:gd name="connsiteX142" fmla="*/ 2978094 w 12192000"/>
              <a:gd name="connsiteY142" fmla="*/ 1972369 h 2237474"/>
              <a:gd name="connsiteX143" fmla="*/ 2942858 w 12192000"/>
              <a:gd name="connsiteY143" fmla="*/ 1981367 h 2237474"/>
              <a:gd name="connsiteX144" fmla="*/ 2875436 w 12192000"/>
              <a:gd name="connsiteY144" fmla="*/ 1996977 h 2237474"/>
              <a:gd name="connsiteX145" fmla="*/ 2874892 w 12192000"/>
              <a:gd name="connsiteY145" fmla="*/ 1996085 h 2237474"/>
              <a:gd name="connsiteX146" fmla="*/ 2864145 w 12192000"/>
              <a:gd name="connsiteY146" fmla="*/ 1994061 h 2237474"/>
              <a:gd name="connsiteX147" fmla="*/ 2843662 w 12192000"/>
              <a:gd name="connsiteY147" fmla="*/ 1992498 h 2237474"/>
              <a:gd name="connsiteX148" fmla="*/ 2796128 w 12192000"/>
              <a:gd name="connsiteY148" fmla="*/ 1976403 h 2237474"/>
              <a:gd name="connsiteX149" fmla="*/ 2756784 w 12192000"/>
              <a:gd name="connsiteY149" fmla="*/ 1985116 h 2237474"/>
              <a:gd name="connsiteX150" fmla="*/ 2748833 w 12192000"/>
              <a:gd name="connsiteY150" fmla="*/ 1986323 h 2237474"/>
              <a:gd name="connsiteX151" fmla="*/ 2748661 w 12192000"/>
              <a:gd name="connsiteY151" fmla="*/ 1986122 h 2237474"/>
              <a:gd name="connsiteX152" fmla="*/ 2740251 w 12192000"/>
              <a:gd name="connsiteY152" fmla="*/ 1986946 h 2237474"/>
              <a:gd name="connsiteX153" fmla="*/ 2718916 w 12192000"/>
              <a:gd name="connsiteY153" fmla="*/ 1990867 h 2237474"/>
              <a:gd name="connsiteX154" fmla="*/ 2713522 w 12192000"/>
              <a:gd name="connsiteY154" fmla="*/ 1990173 h 2237474"/>
              <a:gd name="connsiteX155" fmla="*/ 2680597 w 12192000"/>
              <a:gd name="connsiteY155" fmla="*/ 1984996 h 2237474"/>
              <a:gd name="connsiteX156" fmla="*/ 2578178 w 12192000"/>
              <a:gd name="connsiteY156" fmla="*/ 1990531 h 2237474"/>
              <a:gd name="connsiteX157" fmla="*/ 2476147 w 12192000"/>
              <a:gd name="connsiteY157" fmla="*/ 1998305 h 2237474"/>
              <a:gd name="connsiteX158" fmla="*/ 2373568 w 12192000"/>
              <a:gd name="connsiteY158" fmla="*/ 2003219 h 2237474"/>
              <a:gd name="connsiteX159" fmla="*/ 2321399 w 12192000"/>
              <a:gd name="connsiteY159" fmla="*/ 1989467 h 2237474"/>
              <a:gd name="connsiteX160" fmla="*/ 2315525 w 12192000"/>
              <a:gd name="connsiteY160" fmla="*/ 1989708 h 2237474"/>
              <a:gd name="connsiteX161" fmla="*/ 2300792 w 12192000"/>
              <a:gd name="connsiteY161" fmla="*/ 1994290 h 2237474"/>
              <a:gd name="connsiteX162" fmla="*/ 2295469 w 12192000"/>
              <a:gd name="connsiteY162" fmla="*/ 1996659 h 2237474"/>
              <a:gd name="connsiteX163" fmla="*/ 2287219 w 12192000"/>
              <a:gd name="connsiteY163" fmla="*/ 1998750 h 2237474"/>
              <a:gd name="connsiteX164" fmla="*/ 2286948 w 12192000"/>
              <a:gd name="connsiteY164" fmla="*/ 1998596 h 2237474"/>
              <a:gd name="connsiteX165" fmla="*/ 2243069 w 12192000"/>
              <a:gd name="connsiteY165" fmla="*/ 2015111 h 2237474"/>
              <a:gd name="connsiteX166" fmla="*/ 2186609 w 12192000"/>
              <a:gd name="connsiteY166" fmla="*/ 2008263 h 2237474"/>
              <a:gd name="connsiteX167" fmla="*/ 2164831 w 12192000"/>
              <a:gd name="connsiteY167" fmla="*/ 2010143 h 2237474"/>
              <a:gd name="connsiteX168" fmla="*/ 2152836 w 12192000"/>
              <a:gd name="connsiteY168" fmla="*/ 2010048 h 2237474"/>
              <a:gd name="connsiteX169" fmla="*/ 2117102 w 12192000"/>
              <a:gd name="connsiteY169" fmla="*/ 2023004 h 2237474"/>
              <a:gd name="connsiteX170" fmla="*/ 2111935 w 12192000"/>
              <a:gd name="connsiteY170" fmla="*/ 2023163 h 2237474"/>
              <a:gd name="connsiteX171" fmla="*/ 2089991 w 12192000"/>
              <a:gd name="connsiteY171" fmla="*/ 2034193 h 2237474"/>
              <a:gd name="connsiteX172" fmla="*/ 2058061 w 12192000"/>
              <a:gd name="connsiteY172" fmla="*/ 2047942 h 2237474"/>
              <a:gd name="connsiteX173" fmla="*/ 2055737 w 12192000"/>
              <a:gd name="connsiteY173" fmla="*/ 2047704 h 2237474"/>
              <a:gd name="connsiteX174" fmla="*/ 2042244 w 12192000"/>
              <a:gd name="connsiteY174" fmla="*/ 2055560 h 2237474"/>
              <a:gd name="connsiteX175" fmla="*/ 1976224 w 12192000"/>
              <a:gd name="connsiteY175" fmla="*/ 2074257 h 2237474"/>
              <a:gd name="connsiteX176" fmla="*/ 1877728 w 12192000"/>
              <a:gd name="connsiteY176" fmla="*/ 2101004 h 2237474"/>
              <a:gd name="connsiteX177" fmla="*/ 1759056 w 12192000"/>
              <a:gd name="connsiteY177" fmla="*/ 2125608 h 2237474"/>
              <a:gd name="connsiteX178" fmla="*/ 1637948 w 12192000"/>
              <a:gd name="connsiteY178" fmla="*/ 2172597 h 2237474"/>
              <a:gd name="connsiteX179" fmla="*/ 1434549 w 12192000"/>
              <a:gd name="connsiteY179" fmla="*/ 2234522 h 2237474"/>
              <a:gd name="connsiteX180" fmla="*/ 1398481 w 12192000"/>
              <a:gd name="connsiteY180" fmla="*/ 2237074 h 2237474"/>
              <a:gd name="connsiteX181" fmla="*/ 1398407 w 12192000"/>
              <a:gd name="connsiteY181" fmla="*/ 2237095 h 2237474"/>
              <a:gd name="connsiteX182" fmla="*/ 1370962 w 12192000"/>
              <a:gd name="connsiteY182" fmla="*/ 2237474 h 2237474"/>
              <a:gd name="connsiteX183" fmla="*/ 1356367 w 12192000"/>
              <a:gd name="connsiteY183" fmla="*/ 2235089 h 2237474"/>
              <a:gd name="connsiteX184" fmla="*/ 1324828 w 12192000"/>
              <a:gd name="connsiteY184" fmla="*/ 2231968 h 2237474"/>
              <a:gd name="connsiteX185" fmla="*/ 1297744 w 12192000"/>
              <a:gd name="connsiteY185" fmla="*/ 2235849 h 2237474"/>
              <a:gd name="connsiteX186" fmla="*/ 1286236 w 12192000"/>
              <a:gd name="connsiteY186" fmla="*/ 2233135 h 2237474"/>
              <a:gd name="connsiteX187" fmla="*/ 1283504 w 12192000"/>
              <a:gd name="connsiteY187" fmla="*/ 2233797 h 2237474"/>
              <a:gd name="connsiteX188" fmla="*/ 1279765 w 12192000"/>
              <a:gd name="connsiteY188" fmla="*/ 2229639 h 2237474"/>
              <a:gd name="connsiteX189" fmla="*/ 1195347 w 12192000"/>
              <a:gd name="connsiteY189" fmla="*/ 2212354 h 2237474"/>
              <a:gd name="connsiteX190" fmla="*/ 970251 w 12192000"/>
              <a:gd name="connsiteY190" fmla="*/ 2221029 h 2237474"/>
              <a:gd name="connsiteX191" fmla="*/ 812914 w 12192000"/>
              <a:gd name="connsiteY191" fmla="*/ 2202752 h 2237474"/>
              <a:gd name="connsiteX192" fmla="*/ 800195 w 12192000"/>
              <a:gd name="connsiteY192" fmla="*/ 2209407 h 2237474"/>
              <a:gd name="connsiteX193" fmla="*/ 784978 w 12192000"/>
              <a:gd name="connsiteY193" fmla="*/ 2212360 h 2237474"/>
              <a:gd name="connsiteX194" fmla="*/ 681987 w 12192000"/>
              <a:gd name="connsiteY194" fmla="*/ 2216757 h 2237474"/>
              <a:gd name="connsiteX195" fmla="*/ 669923 w 12192000"/>
              <a:gd name="connsiteY195" fmla="*/ 2211682 h 2237474"/>
              <a:gd name="connsiteX196" fmla="*/ 648680 w 12192000"/>
              <a:gd name="connsiteY196" fmla="*/ 2206229 h 2237474"/>
              <a:gd name="connsiteX197" fmla="*/ 597225 w 12192000"/>
              <a:gd name="connsiteY197" fmla="*/ 2180999 h 2237474"/>
              <a:gd name="connsiteX198" fmla="*/ 558449 w 12192000"/>
              <a:gd name="connsiteY198" fmla="*/ 2182346 h 2237474"/>
              <a:gd name="connsiteX199" fmla="*/ 550517 w 12192000"/>
              <a:gd name="connsiteY199" fmla="*/ 2182060 h 2237474"/>
              <a:gd name="connsiteX200" fmla="*/ 550309 w 12192000"/>
              <a:gd name="connsiteY200" fmla="*/ 2181825 h 2237474"/>
              <a:gd name="connsiteX201" fmla="*/ 541836 w 12192000"/>
              <a:gd name="connsiteY201" fmla="*/ 2181063 h 2237474"/>
              <a:gd name="connsiteX202" fmla="*/ 536057 w 12192000"/>
              <a:gd name="connsiteY202" fmla="*/ 2181537 h 2237474"/>
              <a:gd name="connsiteX203" fmla="*/ 520671 w 12192000"/>
              <a:gd name="connsiteY203" fmla="*/ 2180980 h 2237474"/>
              <a:gd name="connsiteX204" fmla="*/ 515024 w 12192000"/>
              <a:gd name="connsiteY204" fmla="*/ 2179258 h 2237474"/>
              <a:gd name="connsiteX205" fmla="*/ 512278 w 12192000"/>
              <a:gd name="connsiteY205" fmla="*/ 2176369 h 2237474"/>
              <a:gd name="connsiteX206" fmla="*/ 480419 w 12192000"/>
              <a:gd name="connsiteY206" fmla="*/ 2167807 h 2237474"/>
              <a:gd name="connsiteX207" fmla="*/ 413835 w 12192000"/>
              <a:gd name="connsiteY207" fmla="*/ 2156783 h 2237474"/>
              <a:gd name="connsiteX208" fmla="*/ 376513 w 12192000"/>
              <a:gd name="connsiteY208" fmla="*/ 2154014 h 2237474"/>
              <a:gd name="connsiteX209" fmla="*/ 273386 w 12192000"/>
              <a:gd name="connsiteY209" fmla="*/ 2142551 h 2237474"/>
              <a:gd name="connsiteX210" fmla="*/ 169207 w 12192000"/>
              <a:gd name="connsiteY210" fmla="*/ 2128100 h 2237474"/>
              <a:gd name="connsiteX211" fmla="*/ 93149 w 12192000"/>
              <a:gd name="connsiteY211" fmla="*/ 2105324 h 2237474"/>
              <a:gd name="connsiteX212" fmla="*/ 88109 w 12192000"/>
              <a:gd name="connsiteY212" fmla="*/ 2106704 h 2237474"/>
              <a:gd name="connsiteX213" fmla="*/ 80022 w 12192000"/>
              <a:gd name="connsiteY213" fmla="*/ 2107254 h 2237474"/>
              <a:gd name="connsiteX214" fmla="*/ 79717 w 12192000"/>
              <a:gd name="connsiteY214" fmla="*/ 2107046 h 2237474"/>
              <a:gd name="connsiteX215" fmla="*/ 72352 w 12192000"/>
              <a:gd name="connsiteY215" fmla="*/ 2107991 h 2237474"/>
              <a:gd name="connsiteX216" fmla="*/ 37645 w 12192000"/>
              <a:gd name="connsiteY216" fmla="*/ 2115401 h 2237474"/>
              <a:gd name="connsiteX217" fmla="*/ 4572 w 12192000"/>
              <a:gd name="connsiteY217" fmla="*/ 2111091 h 2237474"/>
              <a:gd name="connsiteX218" fmla="*/ 0 w 12192000"/>
              <a:gd name="connsiteY218" fmla="*/ 2110468 h 2237474"/>
              <a:gd name="connsiteX219" fmla="*/ 0 w 12192000"/>
              <a:gd name="connsiteY21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61459 w 12192000"/>
              <a:gd name="connsiteY27" fmla="*/ 862394 h 2237474"/>
              <a:gd name="connsiteX28" fmla="*/ 9705768 w 12192000"/>
              <a:gd name="connsiteY28" fmla="*/ 894610 h 2237474"/>
              <a:gd name="connsiteX29" fmla="*/ 9683005 w 12192000"/>
              <a:gd name="connsiteY29" fmla="*/ 894128 h 2237474"/>
              <a:gd name="connsiteX30" fmla="*/ 9594438 w 12192000"/>
              <a:gd name="connsiteY30" fmla="*/ 919051 h 2237474"/>
              <a:gd name="connsiteX31" fmla="*/ 9577033 w 12192000"/>
              <a:gd name="connsiteY31" fmla="*/ 922857 h 2237474"/>
              <a:gd name="connsiteX32" fmla="*/ 9544189 w 12192000"/>
              <a:gd name="connsiteY32" fmla="*/ 938966 h 2237474"/>
              <a:gd name="connsiteX33" fmla="*/ 9500499 w 12192000"/>
              <a:gd name="connsiteY33" fmla="*/ 954680 h 2237474"/>
              <a:gd name="connsiteX34" fmla="*/ 9428195 w 12192000"/>
              <a:gd name="connsiteY34" fmla="*/ 986225 h 2237474"/>
              <a:gd name="connsiteX35" fmla="*/ 9410017 w 12192000"/>
              <a:gd name="connsiteY35" fmla="*/ 993931 h 2237474"/>
              <a:gd name="connsiteX36" fmla="*/ 9392919 w 12192000"/>
              <a:gd name="connsiteY36" fmla="*/ 994656 h 2237474"/>
              <a:gd name="connsiteX37" fmla="*/ 9278619 w 12192000"/>
              <a:gd name="connsiteY37" fmla="*/ 1011878 h 2237474"/>
              <a:gd name="connsiteX38" fmla="*/ 9268019 w 12192000"/>
              <a:gd name="connsiteY38" fmla="*/ 1007442 h 2237474"/>
              <a:gd name="connsiteX39" fmla="*/ 9234662 w 12192000"/>
              <a:gd name="connsiteY39" fmla="*/ 1023056 h 2237474"/>
              <a:gd name="connsiteX40" fmla="*/ 9181033 w 12192000"/>
              <a:gd name="connsiteY40" fmla="*/ 1037921 h 2237474"/>
              <a:gd name="connsiteX41" fmla="*/ 9155969 w 12192000"/>
              <a:gd name="connsiteY41" fmla="*/ 1046804 h 2237474"/>
              <a:gd name="connsiteX42" fmla="*/ 9133985 w 12192000"/>
              <a:gd name="connsiteY42" fmla="*/ 1046450 h 2237474"/>
              <a:gd name="connsiteX43" fmla="*/ 9012987 w 12192000"/>
              <a:gd name="connsiteY43" fmla="*/ 1061986 h 2237474"/>
              <a:gd name="connsiteX44" fmla="*/ 8968445 w 12192000"/>
              <a:gd name="connsiteY44" fmla="*/ 1052169 h 2237474"/>
              <a:gd name="connsiteX45" fmla="*/ 8958984 w 12192000"/>
              <a:gd name="connsiteY45" fmla="*/ 1057212 h 2237474"/>
              <a:gd name="connsiteX46" fmla="*/ 8886001 w 12192000"/>
              <a:gd name="connsiteY46" fmla="*/ 1067468 h 2237474"/>
              <a:gd name="connsiteX47" fmla="*/ 8838610 w 12192000"/>
              <a:gd name="connsiteY47" fmla="*/ 1075091 h 2237474"/>
              <a:gd name="connsiteX48" fmla="*/ 8750383 w 12192000"/>
              <a:gd name="connsiteY48" fmla="*/ 1097387 h 2237474"/>
              <a:gd name="connsiteX49" fmla="*/ 8697365 w 12192000"/>
              <a:gd name="connsiteY49" fmla="*/ 1105869 h 2237474"/>
              <a:gd name="connsiteX50" fmla="*/ 8665605 w 12192000"/>
              <a:gd name="connsiteY50" fmla="*/ 1110791 h 2237474"/>
              <a:gd name="connsiteX51" fmla="*/ 8584946 w 12192000"/>
              <a:gd name="connsiteY51" fmla="*/ 1135226 h 2237474"/>
              <a:gd name="connsiteX52" fmla="*/ 8460755 w 12192000"/>
              <a:gd name="connsiteY52" fmla="*/ 1203427 h 2237474"/>
              <a:gd name="connsiteX53" fmla="*/ 8419755 w 12192000"/>
              <a:gd name="connsiteY53" fmla="*/ 1216260 h 2237474"/>
              <a:gd name="connsiteX54" fmla="*/ 8411626 w 12192000"/>
              <a:gd name="connsiteY54" fmla="*/ 1214397 h 2237474"/>
              <a:gd name="connsiteX55" fmla="*/ 8363469 w 12192000"/>
              <a:gd name="connsiteY55" fmla="*/ 1246658 h 2237474"/>
              <a:gd name="connsiteX56" fmla="*/ 8275497 w 12192000"/>
              <a:gd name="connsiteY56" fmla="*/ 1264396 h 2237474"/>
              <a:gd name="connsiteX57" fmla="*/ 8206287 w 12192000"/>
              <a:gd name="connsiteY57" fmla="*/ 1273060 h 2237474"/>
              <a:gd name="connsiteX58" fmla="*/ 8168705 w 12192000"/>
              <a:gd name="connsiteY58" fmla="*/ 1279956 h 2237474"/>
              <a:gd name="connsiteX59" fmla="*/ 8139997 w 12192000"/>
              <a:gd name="connsiteY59" fmla="*/ 1282713 h 2237474"/>
              <a:gd name="connsiteX60" fmla="*/ 8074238 w 12192000"/>
              <a:gd name="connsiteY60" fmla="*/ 1301895 h 2237474"/>
              <a:gd name="connsiteX61" fmla="*/ 7968292 w 12192000"/>
              <a:gd name="connsiteY61" fmla="*/ 1338779 h 2237474"/>
              <a:gd name="connsiteX62" fmla="*/ 7945122 w 12192000"/>
              <a:gd name="connsiteY62" fmla="*/ 1345477 h 2237474"/>
              <a:gd name="connsiteX63" fmla="*/ 7902328 w 12192000"/>
              <a:gd name="connsiteY63" fmla="*/ 1345865 h 2237474"/>
              <a:gd name="connsiteX64" fmla="*/ 7875879 w 12192000"/>
              <a:gd name="connsiteY64" fmla="*/ 1345646 h 2237474"/>
              <a:gd name="connsiteX65" fmla="*/ 7840612 w 12192000"/>
              <a:gd name="connsiteY65" fmla="*/ 1369373 h 2237474"/>
              <a:gd name="connsiteX66" fmla="*/ 7786819 w 12192000"/>
              <a:gd name="connsiteY66" fmla="*/ 1378970 h 2237474"/>
              <a:gd name="connsiteX67" fmla="*/ 7548172 w 12192000"/>
              <a:gd name="connsiteY67" fmla="*/ 1417460 h 2237474"/>
              <a:gd name="connsiteX68" fmla="*/ 7483437 w 12192000"/>
              <a:gd name="connsiteY68" fmla="*/ 1478152 h 2237474"/>
              <a:gd name="connsiteX69" fmla="*/ 7377870 w 12192000"/>
              <a:gd name="connsiteY69" fmla="*/ 1523319 h 2237474"/>
              <a:gd name="connsiteX70" fmla="*/ 7230737 w 12192000"/>
              <a:gd name="connsiteY70" fmla="*/ 1562633 h 2237474"/>
              <a:gd name="connsiteX71" fmla="*/ 7224458 w 12192000"/>
              <a:gd name="connsiteY71" fmla="*/ 1573008 h 2237474"/>
              <a:gd name="connsiteX72" fmla="*/ 7213486 w 12192000"/>
              <a:gd name="connsiteY72" fmla="*/ 1580987 h 2237474"/>
              <a:gd name="connsiteX73" fmla="*/ 7183121 w 12192000"/>
              <a:gd name="connsiteY73" fmla="*/ 1595162 h 2237474"/>
              <a:gd name="connsiteX74" fmla="*/ 7164601 w 12192000"/>
              <a:gd name="connsiteY74" fmla="*/ 1606490 h 2237474"/>
              <a:gd name="connsiteX75" fmla="*/ 7114651 w 12192000"/>
              <a:gd name="connsiteY75" fmla="*/ 1620959 h 2237474"/>
              <a:gd name="connsiteX76" fmla="*/ 7092727 w 12192000"/>
              <a:gd name="connsiteY76" fmla="*/ 1623628 h 2237474"/>
              <a:gd name="connsiteX77" fmla="*/ 7031309 w 12192000"/>
              <a:gd name="connsiteY77" fmla="*/ 1619451 h 2237474"/>
              <a:gd name="connsiteX78" fmla="*/ 6999084 w 12192000"/>
              <a:gd name="connsiteY78" fmla="*/ 1634317 h 2237474"/>
              <a:gd name="connsiteX79" fmla="*/ 6992107 w 12192000"/>
              <a:gd name="connsiteY79" fmla="*/ 1636860 h 2237474"/>
              <a:gd name="connsiteX80" fmla="*/ 6991765 w 12192000"/>
              <a:gd name="connsiteY80" fmla="*/ 1636725 h 2237474"/>
              <a:gd name="connsiteX81" fmla="*/ 6900177 w 12192000"/>
              <a:gd name="connsiteY81" fmla="*/ 1636016 h 2237474"/>
              <a:gd name="connsiteX82" fmla="*/ 6795372 w 12192000"/>
              <a:gd name="connsiteY82" fmla="*/ 1644845 h 2237474"/>
              <a:gd name="connsiteX83" fmla="*/ 6692251 w 12192000"/>
              <a:gd name="connsiteY83" fmla="*/ 1656357 h 2237474"/>
              <a:gd name="connsiteX84" fmla="*/ 6655235 w 12192000"/>
              <a:gd name="connsiteY84" fmla="*/ 1661869 h 2237474"/>
              <a:gd name="connsiteX85" fmla="*/ 6587857 w 12192000"/>
              <a:gd name="connsiteY85" fmla="*/ 1665769 h 2237474"/>
              <a:gd name="connsiteX86" fmla="*/ 6554894 w 12192000"/>
              <a:gd name="connsiteY86" fmla="*/ 1664428 h 2237474"/>
              <a:gd name="connsiteX87" fmla="*/ 6516595 w 12192000"/>
              <a:gd name="connsiteY87" fmla="*/ 1667475 h 2237474"/>
              <a:gd name="connsiteX88" fmla="*/ 6508541 w 12192000"/>
              <a:gd name="connsiteY88" fmla="*/ 1668757 h 2237474"/>
              <a:gd name="connsiteX89" fmla="*/ 6471012 w 12192000"/>
              <a:gd name="connsiteY89" fmla="*/ 1678604 h 2237474"/>
              <a:gd name="connsiteX90" fmla="*/ 6415265 w 12192000"/>
              <a:gd name="connsiteY90" fmla="*/ 1665317 h 2237474"/>
              <a:gd name="connsiteX91" fmla="*/ 6364035 w 12192000"/>
              <a:gd name="connsiteY91" fmla="*/ 1667683 h 2237474"/>
              <a:gd name="connsiteX92" fmla="*/ 6280959 w 12192000"/>
              <a:gd name="connsiteY92" fmla="*/ 1689329 h 2237474"/>
              <a:gd name="connsiteX93" fmla="*/ 6243319 w 12192000"/>
              <a:gd name="connsiteY93" fmla="*/ 1695560 h 2237474"/>
              <a:gd name="connsiteX94" fmla="*/ 6098321 w 12192000"/>
              <a:gd name="connsiteY94" fmla="*/ 1721646 h 2237474"/>
              <a:gd name="connsiteX95" fmla="*/ 5880652 w 12192000"/>
              <a:gd name="connsiteY95" fmla="*/ 1779643 h 2237474"/>
              <a:gd name="connsiteX96" fmla="*/ 5785959 w 12192000"/>
              <a:gd name="connsiteY96" fmla="*/ 1775307 h 2237474"/>
              <a:gd name="connsiteX97" fmla="*/ 5643534 w 12192000"/>
              <a:gd name="connsiteY97" fmla="*/ 1802919 h 2237474"/>
              <a:gd name="connsiteX98" fmla="*/ 5518799 w 12192000"/>
              <a:gd name="connsiteY98" fmla="*/ 1818312 h 2237474"/>
              <a:gd name="connsiteX99" fmla="*/ 5505014 w 12192000"/>
              <a:gd name="connsiteY99" fmla="*/ 1819259 h 2237474"/>
              <a:gd name="connsiteX100" fmla="*/ 5453307 w 12192000"/>
              <a:gd name="connsiteY100" fmla="*/ 1815450 h 2237474"/>
              <a:gd name="connsiteX101" fmla="*/ 5364192 w 12192000"/>
              <a:gd name="connsiteY101" fmla="*/ 1826074 h 2237474"/>
              <a:gd name="connsiteX102" fmla="*/ 5350380 w 12192000"/>
              <a:gd name="connsiteY102" fmla="*/ 1830891 h 2237474"/>
              <a:gd name="connsiteX103" fmla="*/ 5259633 w 12192000"/>
              <a:gd name="connsiteY103" fmla="*/ 1837160 h 2237474"/>
              <a:gd name="connsiteX104" fmla="*/ 5197513 w 12192000"/>
              <a:gd name="connsiteY104" fmla="*/ 1844718 h 2237474"/>
              <a:gd name="connsiteX105" fmla="*/ 5168852 w 12192000"/>
              <a:gd name="connsiteY105" fmla="*/ 1844846 h 2237474"/>
              <a:gd name="connsiteX106" fmla="*/ 5114927 w 12192000"/>
              <a:gd name="connsiteY106" fmla="*/ 1847827 h 2237474"/>
              <a:gd name="connsiteX107" fmla="*/ 5108970 w 12192000"/>
              <a:gd name="connsiteY107" fmla="*/ 1847935 h 2237474"/>
              <a:gd name="connsiteX108" fmla="*/ 5067961 w 12192000"/>
              <a:gd name="connsiteY108" fmla="*/ 1845917 h 2237474"/>
              <a:gd name="connsiteX109" fmla="*/ 5007075 w 12192000"/>
              <a:gd name="connsiteY109" fmla="*/ 1838626 h 2237474"/>
              <a:gd name="connsiteX110" fmla="*/ 4944087 w 12192000"/>
              <a:gd name="connsiteY110" fmla="*/ 1823332 h 2237474"/>
              <a:gd name="connsiteX111" fmla="*/ 4907662 w 12192000"/>
              <a:gd name="connsiteY111" fmla="*/ 1816900 h 2237474"/>
              <a:gd name="connsiteX112" fmla="*/ 4882386 w 12192000"/>
              <a:gd name="connsiteY112" fmla="*/ 1809844 h 2237474"/>
              <a:gd name="connsiteX113" fmla="*/ 4811440 w 12192000"/>
              <a:gd name="connsiteY113" fmla="*/ 1804655 h 2237474"/>
              <a:gd name="connsiteX114" fmla="*/ 4691075 w 12192000"/>
              <a:gd name="connsiteY114" fmla="*/ 1801389 h 2237474"/>
              <a:gd name="connsiteX115" fmla="*/ 4611738 w 12192000"/>
              <a:gd name="connsiteY115" fmla="*/ 1776964 h 2237474"/>
              <a:gd name="connsiteX116" fmla="*/ 4560070 w 12192000"/>
              <a:gd name="connsiteY116" fmla="*/ 1785640 h 2237474"/>
              <a:gd name="connsiteX117" fmla="*/ 4536503 w 12192000"/>
              <a:gd name="connsiteY117" fmla="*/ 1785334 h 2237474"/>
              <a:gd name="connsiteX118" fmla="*/ 4513724 w 12192000"/>
              <a:gd name="connsiteY118" fmla="*/ 1791996 h 2237474"/>
              <a:gd name="connsiteX119" fmla="*/ 4459810 w 12192000"/>
              <a:gd name="connsiteY119" fmla="*/ 1797886 h 2237474"/>
              <a:gd name="connsiteX120" fmla="*/ 4379064 w 12192000"/>
              <a:gd name="connsiteY120" fmla="*/ 1817177 h 2237474"/>
              <a:gd name="connsiteX121" fmla="*/ 4319209 w 12192000"/>
              <a:gd name="connsiteY121" fmla="*/ 1834833 h 2237474"/>
              <a:gd name="connsiteX122" fmla="*/ 4290981 w 12192000"/>
              <a:gd name="connsiteY122" fmla="*/ 1839677 h 2237474"/>
              <a:gd name="connsiteX123" fmla="*/ 4285792 w 12192000"/>
              <a:gd name="connsiteY123" fmla="*/ 1836231 h 2237474"/>
              <a:gd name="connsiteX124" fmla="*/ 4238372 w 12192000"/>
              <a:gd name="connsiteY124" fmla="*/ 1851480 h 2237474"/>
              <a:gd name="connsiteX125" fmla="*/ 4232517 w 12192000"/>
              <a:gd name="connsiteY125" fmla="*/ 1852567 h 2237474"/>
              <a:gd name="connsiteX126" fmla="*/ 4191732 w 12192000"/>
              <a:gd name="connsiteY126" fmla="*/ 1857328 h 2237474"/>
              <a:gd name="connsiteX127" fmla="*/ 4065532 w 12192000"/>
              <a:gd name="connsiteY127" fmla="*/ 1855477 h 2237474"/>
              <a:gd name="connsiteX128" fmla="*/ 4028460 w 12192000"/>
              <a:gd name="connsiteY128" fmla="*/ 1855137 h 2237474"/>
              <a:gd name="connsiteX129" fmla="*/ 4002267 w 12192000"/>
              <a:gd name="connsiteY129" fmla="*/ 1852352 h 2237474"/>
              <a:gd name="connsiteX130" fmla="*/ 3931396 w 12192000"/>
              <a:gd name="connsiteY130" fmla="*/ 1858915 h 2237474"/>
              <a:gd name="connsiteX131" fmla="*/ 3812162 w 12192000"/>
              <a:gd name="connsiteY131" fmla="*/ 1875501 h 2237474"/>
              <a:gd name="connsiteX132" fmla="*/ 3729530 w 12192000"/>
              <a:gd name="connsiteY132" fmla="*/ 1864513 h 2237474"/>
              <a:gd name="connsiteX133" fmla="*/ 3680177 w 12192000"/>
              <a:gd name="connsiteY133" fmla="*/ 1881552 h 2237474"/>
              <a:gd name="connsiteX134" fmla="*/ 3567259 w 12192000"/>
              <a:gd name="connsiteY134" fmla="*/ 1893482 h 2237474"/>
              <a:gd name="connsiteX135" fmla="*/ 3405770 w 12192000"/>
              <a:gd name="connsiteY135" fmla="*/ 1904591 h 2237474"/>
              <a:gd name="connsiteX136" fmla="*/ 3280097 w 12192000"/>
              <a:gd name="connsiteY136" fmla="*/ 1919610 h 2237474"/>
              <a:gd name="connsiteX137" fmla="*/ 3123424 w 12192000"/>
              <a:gd name="connsiteY137" fmla="*/ 1952930 h 2237474"/>
              <a:gd name="connsiteX138" fmla="*/ 3009910 w 12192000"/>
              <a:gd name="connsiteY138" fmla="*/ 1957866 h 2237474"/>
              <a:gd name="connsiteX139" fmla="*/ 2995934 w 12192000"/>
              <a:gd name="connsiteY139" fmla="*/ 1967085 h 2237474"/>
              <a:gd name="connsiteX140" fmla="*/ 2980071 w 12192000"/>
              <a:gd name="connsiteY140" fmla="*/ 1972988 h 2237474"/>
              <a:gd name="connsiteX141" fmla="*/ 2978094 w 12192000"/>
              <a:gd name="connsiteY141" fmla="*/ 1972369 h 2237474"/>
              <a:gd name="connsiteX142" fmla="*/ 2942858 w 12192000"/>
              <a:gd name="connsiteY142" fmla="*/ 1981367 h 2237474"/>
              <a:gd name="connsiteX143" fmla="*/ 2875436 w 12192000"/>
              <a:gd name="connsiteY143" fmla="*/ 1996977 h 2237474"/>
              <a:gd name="connsiteX144" fmla="*/ 2874892 w 12192000"/>
              <a:gd name="connsiteY144" fmla="*/ 1996085 h 2237474"/>
              <a:gd name="connsiteX145" fmla="*/ 2864145 w 12192000"/>
              <a:gd name="connsiteY145" fmla="*/ 1994061 h 2237474"/>
              <a:gd name="connsiteX146" fmla="*/ 2843662 w 12192000"/>
              <a:gd name="connsiteY146" fmla="*/ 1992498 h 2237474"/>
              <a:gd name="connsiteX147" fmla="*/ 2796128 w 12192000"/>
              <a:gd name="connsiteY147" fmla="*/ 1976403 h 2237474"/>
              <a:gd name="connsiteX148" fmla="*/ 2756784 w 12192000"/>
              <a:gd name="connsiteY148" fmla="*/ 1985116 h 2237474"/>
              <a:gd name="connsiteX149" fmla="*/ 2748833 w 12192000"/>
              <a:gd name="connsiteY149" fmla="*/ 1986323 h 2237474"/>
              <a:gd name="connsiteX150" fmla="*/ 2748661 w 12192000"/>
              <a:gd name="connsiteY150" fmla="*/ 1986122 h 2237474"/>
              <a:gd name="connsiteX151" fmla="*/ 2740251 w 12192000"/>
              <a:gd name="connsiteY151" fmla="*/ 1986946 h 2237474"/>
              <a:gd name="connsiteX152" fmla="*/ 2718916 w 12192000"/>
              <a:gd name="connsiteY152" fmla="*/ 1990867 h 2237474"/>
              <a:gd name="connsiteX153" fmla="*/ 2713522 w 12192000"/>
              <a:gd name="connsiteY153" fmla="*/ 1990173 h 2237474"/>
              <a:gd name="connsiteX154" fmla="*/ 2680597 w 12192000"/>
              <a:gd name="connsiteY154" fmla="*/ 1984996 h 2237474"/>
              <a:gd name="connsiteX155" fmla="*/ 2578178 w 12192000"/>
              <a:gd name="connsiteY155" fmla="*/ 1990531 h 2237474"/>
              <a:gd name="connsiteX156" fmla="*/ 2476147 w 12192000"/>
              <a:gd name="connsiteY156" fmla="*/ 1998305 h 2237474"/>
              <a:gd name="connsiteX157" fmla="*/ 2373568 w 12192000"/>
              <a:gd name="connsiteY157" fmla="*/ 2003219 h 2237474"/>
              <a:gd name="connsiteX158" fmla="*/ 2321399 w 12192000"/>
              <a:gd name="connsiteY158" fmla="*/ 1989467 h 2237474"/>
              <a:gd name="connsiteX159" fmla="*/ 2315525 w 12192000"/>
              <a:gd name="connsiteY159" fmla="*/ 1989708 h 2237474"/>
              <a:gd name="connsiteX160" fmla="*/ 2300792 w 12192000"/>
              <a:gd name="connsiteY160" fmla="*/ 1994290 h 2237474"/>
              <a:gd name="connsiteX161" fmla="*/ 2295469 w 12192000"/>
              <a:gd name="connsiteY161" fmla="*/ 1996659 h 2237474"/>
              <a:gd name="connsiteX162" fmla="*/ 2287219 w 12192000"/>
              <a:gd name="connsiteY162" fmla="*/ 1998750 h 2237474"/>
              <a:gd name="connsiteX163" fmla="*/ 2286948 w 12192000"/>
              <a:gd name="connsiteY163" fmla="*/ 1998596 h 2237474"/>
              <a:gd name="connsiteX164" fmla="*/ 2243069 w 12192000"/>
              <a:gd name="connsiteY164" fmla="*/ 2015111 h 2237474"/>
              <a:gd name="connsiteX165" fmla="*/ 2186609 w 12192000"/>
              <a:gd name="connsiteY165" fmla="*/ 2008263 h 2237474"/>
              <a:gd name="connsiteX166" fmla="*/ 2164831 w 12192000"/>
              <a:gd name="connsiteY166" fmla="*/ 2010143 h 2237474"/>
              <a:gd name="connsiteX167" fmla="*/ 2152836 w 12192000"/>
              <a:gd name="connsiteY167" fmla="*/ 2010048 h 2237474"/>
              <a:gd name="connsiteX168" fmla="*/ 2117102 w 12192000"/>
              <a:gd name="connsiteY168" fmla="*/ 2023004 h 2237474"/>
              <a:gd name="connsiteX169" fmla="*/ 2111935 w 12192000"/>
              <a:gd name="connsiteY169" fmla="*/ 2023163 h 2237474"/>
              <a:gd name="connsiteX170" fmla="*/ 2089991 w 12192000"/>
              <a:gd name="connsiteY170" fmla="*/ 2034193 h 2237474"/>
              <a:gd name="connsiteX171" fmla="*/ 2058061 w 12192000"/>
              <a:gd name="connsiteY171" fmla="*/ 2047942 h 2237474"/>
              <a:gd name="connsiteX172" fmla="*/ 2055737 w 12192000"/>
              <a:gd name="connsiteY172" fmla="*/ 2047704 h 2237474"/>
              <a:gd name="connsiteX173" fmla="*/ 2042244 w 12192000"/>
              <a:gd name="connsiteY173" fmla="*/ 2055560 h 2237474"/>
              <a:gd name="connsiteX174" fmla="*/ 1976224 w 12192000"/>
              <a:gd name="connsiteY174" fmla="*/ 2074257 h 2237474"/>
              <a:gd name="connsiteX175" fmla="*/ 1877728 w 12192000"/>
              <a:gd name="connsiteY175" fmla="*/ 2101004 h 2237474"/>
              <a:gd name="connsiteX176" fmla="*/ 1759056 w 12192000"/>
              <a:gd name="connsiteY176" fmla="*/ 2125608 h 2237474"/>
              <a:gd name="connsiteX177" fmla="*/ 1637948 w 12192000"/>
              <a:gd name="connsiteY177" fmla="*/ 2172597 h 2237474"/>
              <a:gd name="connsiteX178" fmla="*/ 1434549 w 12192000"/>
              <a:gd name="connsiteY178" fmla="*/ 2234522 h 2237474"/>
              <a:gd name="connsiteX179" fmla="*/ 1398481 w 12192000"/>
              <a:gd name="connsiteY179" fmla="*/ 2237074 h 2237474"/>
              <a:gd name="connsiteX180" fmla="*/ 1398407 w 12192000"/>
              <a:gd name="connsiteY180" fmla="*/ 2237095 h 2237474"/>
              <a:gd name="connsiteX181" fmla="*/ 1370962 w 12192000"/>
              <a:gd name="connsiteY181" fmla="*/ 2237474 h 2237474"/>
              <a:gd name="connsiteX182" fmla="*/ 1356367 w 12192000"/>
              <a:gd name="connsiteY182" fmla="*/ 2235089 h 2237474"/>
              <a:gd name="connsiteX183" fmla="*/ 1324828 w 12192000"/>
              <a:gd name="connsiteY183" fmla="*/ 2231968 h 2237474"/>
              <a:gd name="connsiteX184" fmla="*/ 1297744 w 12192000"/>
              <a:gd name="connsiteY184" fmla="*/ 2235849 h 2237474"/>
              <a:gd name="connsiteX185" fmla="*/ 1286236 w 12192000"/>
              <a:gd name="connsiteY185" fmla="*/ 2233135 h 2237474"/>
              <a:gd name="connsiteX186" fmla="*/ 1283504 w 12192000"/>
              <a:gd name="connsiteY186" fmla="*/ 2233797 h 2237474"/>
              <a:gd name="connsiteX187" fmla="*/ 1279765 w 12192000"/>
              <a:gd name="connsiteY187" fmla="*/ 2229639 h 2237474"/>
              <a:gd name="connsiteX188" fmla="*/ 1195347 w 12192000"/>
              <a:gd name="connsiteY188" fmla="*/ 2212354 h 2237474"/>
              <a:gd name="connsiteX189" fmla="*/ 970251 w 12192000"/>
              <a:gd name="connsiteY189" fmla="*/ 2221029 h 2237474"/>
              <a:gd name="connsiteX190" fmla="*/ 812914 w 12192000"/>
              <a:gd name="connsiteY190" fmla="*/ 2202752 h 2237474"/>
              <a:gd name="connsiteX191" fmla="*/ 800195 w 12192000"/>
              <a:gd name="connsiteY191" fmla="*/ 2209407 h 2237474"/>
              <a:gd name="connsiteX192" fmla="*/ 784978 w 12192000"/>
              <a:gd name="connsiteY192" fmla="*/ 2212360 h 2237474"/>
              <a:gd name="connsiteX193" fmla="*/ 681987 w 12192000"/>
              <a:gd name="connsiteY193" fmla="*/ 2216757 h 2237474"/>
              <a:gd name="connsiteX194" fmla="*/ 669923 w 12192000"/>
              <a:gd name="connsiteY194" fmla="*/ 2211682 h 2237474"/>
              <a:gd name="connsiteX195" fmla="*/ 648680 w 12192000"/>
              <a:gd name="connsiteY195" fmla="*/ 2206229 h 2237474"/>
              <a:gd name="connsiteX196" fmla="*/ 597225 w 12192000"/>
              <a:gd name="connsiteY196" fmla="*/ 2180999 h 2237474"/>
              <a:gd name="connsiteX197" fmla="*/ 558449 w 12192000"/>
              <a:gd name="connsiteY197" fmla="*/ 2182346 h 2237474"/>
              <a:gd name="connsiteX198" fmla="*/ 550517 w 12192000"/>
              <a:gd name="connsiteY198" fmla="*/ 2182060 h 2237474"/>
              <a:gd name="connsiteX199" fmla="*/ 550309 w 12192000"/>
              <a:gd name="connsiteY199" fmla="*/ 2181825 h 2237474"/>
              <a:gd name="connsiteX200" fmla="*/ 541836 w 12192000"/>
              <a:gd name="connsiteY200" fmla="*/ 2181063 h 2237474"/>
              <a:gd name="connsiteX201" fmla="*/ 536057 w 12192000"/>
              <a:gd name="connsiteY201" fmla="*/ 2181537 h 2237474"/>
              <a:gd name="connsiteX202" fmla="*/ 520671 w 12192000"/>
              <a:gd name="connsiteY202" fmla="*/ 2180980 h 2237474"/>
              <a:gd name="connsiteX203" fmla="*/ 515024 w 12192000"/>
              <a:gd name="connsiteY203" fmla="*/ 2179258 h 2237474"/>
              <a:gd name="connsiteX204" fmla="*/ 512278 w 12192000"/>
              <a:gd name="connsiteY204" fmla="*/ 2176369 h 2237474"/>
              <a:gd name="connsiteX205" fmla="*/ 480419 w 12192000"/>
              <a:gd name="connsiteY205" fmla="*/ 2167807 h 2237474"/>
              <a:gd name="connsiteX206" fmla="*/ 413835 w 12192000"/>
              <a:gd name="connsiteY206" fmla="*/ 2156783 h 2237474"/>
              <a:gd name="connsiteX207" fmla="*/ 376513 w 12192000"/>
              <a:gd name="connsiteY207" fmla="*/ 2154014 h 2237474"/>
              <a:gd name="connsiteX208" fmla="*/ 273386 w 12192000"/>
              <a:gd name="connsiteY208" fmla="*/ 2142551 h 2237474"/>
              <a:gd name="connsiteX209" fmla="*/ 169207 w 12192000"/>
              <a:gd name="connsiteY209" fmla="*/ 2128100 h 2237474"/>
              <a:gd name="connsiteX210" fmla="*/ 93149 w 12192000"/>
              <a:gd name="connsiteY210" fmla="*/ 2105324 h 2237474"/>
              <a:gd name="connsiteX211" fmla="*/ 88109 w 12192000"/>
              <a:gd name="connsiteY211" fmla="*/ 2106704 h 2237474"/>
              <a:gd name="connsiteX212" fmla="*/ 80022 w 12192000"/>
              <a:gd name="connsiteY212" fmla="*/ 2107254 h 2237474"/>
              <a:gd name="connsiteX213" fmla="*/ 79717 w 12192000"/>
              <a:gd name="connsiteY213" fmla="*/ 2107046 h 2237474"/>
              <a:gd name="connsiteX214" fmla="*/ 72352 w 12192000"/>
              <a:gd name="connsiteY214" fmla="*/ 2107991 h 2237474"/>
              <a:gd name="connsiteX215" fmla="*/ 37645 w 12192000"/>
              <a:gd name="connsiteY215" fmla="*/ 2115401 h 2237474"/>
              <a:gd name="connsiteX216" fmla="*/ 4572 w 12192000"/>
              <a:gd name="connsiteY216" fmla="*/ 2111091 h 2237474"/>
              <a:gd name="connsiteX217" fmla="*/ 0 w 12192000"/>
              <a:gd name="connsiteY217" fmla="*/ 2110468 h 2237474"/>
              <a:gd name="connsiteX218" fmla="*/ 0 w 12192000"/>
              <a:gd name="connsiteY21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78288 w 12192000"/>
              <a:gd name="connsiteY25" fmla="*/ 854362 h 2237474"/>
              <a:gd name="connsiteX26" fmla="*/ 9761459 w 12192000"/>
              <a:gd name="connsiteY26" fmla="*/ 862394 h 2237474"/>
              <a:gd name="connsiteX27" fmla="*/ 9705768 w 12192000"/>
              <a:gd name="connsiteY27" fmla="*/ 894610 h 2237474"/>
              <a:gd name="connsiteX28" fmla="*/ 9683005 w 12192000"/>
              <a:gd name="connsiteY28" fmla="*/ 894128 h 2237474"/>
              <a:gd name="connsiteX29" fmla="*/ 9594438 w 12192000"/>
              <a:gd name="connsiteY29" fmla="*/ 919051 h 2237474"/>
              <a:gd name="connsiteX30" fmla="*/ 9577033 w 12192000"/>
              <a:gd name="connsiteY30" fmla="*/ 922857 h 2237474"/>
              <a:gd name="connsiteX31" fmla="*/ 9544189 w 12192000"/>
              <a:gd name="connsiteY31" fmla="*/ 938966 h 2237474"/>
              <a:gd name="connsiteX32" fmla="*/ 9500499 w 12192000"/>
              <a:gd name="connsiteY32" fmla="*/ 954680 h 2237474"/>
              <a:gd name="connsiteX33" fmla="*/ 9428195 w 12192000"/>
              <a:gd name="connsiteY33" fmla="*/ 986225 h 2237474"/>
              <a:gd name="connsiteX34" fmla="*/ 9410017 w 12192000"/>
              <a:gd name="connsiteY34" fmla="*/ 993931 h 2237474"/>
              <a:gd name="connsiteX35" fmla="*/ 9392919 w 12192000"/>
              <a:gd name="connsiteY35" fmla="*/ 994656 h 2237474"/>
              <a:gd name="connsiteX36" fmla="*/ 9278619 w 12192000"/>
              <a:gd name="connsiteY36" fmla="*/ 1011878 h 2237474"/>
              <a:gd name="connsiteX37" fmla="*/ 9268019 w 12192000"/>
              <a:gd name="connsiteY37" fmla="*/ 1007442 h 2237474"/>
              <a:gd name="connsiteX38" fmla="*/ 9234662 w 12192000"/>
              <a:gd name="connsiteY38" fmla="*/ 1023056 h 2237474"/>
              <a:gd name="connsiteX39" fmla="*/ 9181033 w 12192000"/>
              <a:gd name="connsiteY39" fmla="*/ 1037921 h 2237474"/>
              <a:gd name="connsiteX40" fmla="*/ 9155969 w 12192000"/>
              <a:gd name="connsiteY40" fmla="*/ 1046804 h 2237474"/>
              <a:gd name="connsiteX41" fmla="*/ 9133985 w 12192000"/>
              <a:gd name="connsiteY41" fmla="*/ 1046450 h 2237474"/>
              <a:gd name="connsiteX42" fmla="*/ 9012987 w 12192000"/>
              <a:gd name="connsiteY42" fmla="*/ 1061986 h 2237474"/>
              <a:gd name="connsiteX43" fmla="*/ 8968445 w 12192000"/>
              <a:gd name="connsiteY43" fmla="*/ 1052169 h 2237474"/>
              <a:gd name="connsiteX44" fmla="*/ 8958984 w 12192000"/>
              <a:gd name="connsiteY44" fmla="*/ 1057212 h 2237474"/>
              <a:gd name="connsiteX45" fmla="*/ 8886001 w 12192000"/>
              <a:gd name="connsiteY45" fmla="*/ 1067468 h 2237474"/>
              <a:gd name="connsiteX46" fmla="*/ 8838610 w 12192000"/>
              <a:gd name="connsiteY46" fmla="*/ 1075091 h 2237474"/>
              <a:gd name="connsiteX47" fmla="*/ 8750383 w 12192000"/>
              <a:gd name="connsiteY47" fmla="*/ 1097387 h 2237474"/>
              <a:gd name="connsiteX48" fmla="*/ 8697365 w 12192000"/>
              <a:gd name="connsiteY48" fmla="*/ 1105869 h 2237474"/>
              <a:gd name="connsiteX49" fmla="*/ 8665605 w 12192000"/>
              <a:gd name="connsiteY49" fmla="*/ 1110791 h 2237474"/>
              <a:gd name="connsiteX50" fmla="*/ 8584946 w 12192000"/>
              <a:gd name="connsiteY50" fmla="*/ 1135226 h 2237474"/>
              <a:gd name="connsiteX51" fmla="*/ 8460755 w 12192000"/>
              <a:gd name="connsiteY51" fmla="*/ 1203427 h 2237474"/>
              <a:gd name="connsiteX52" fmla="*/ 8419755 w 12192000"/>
              <a:gd name="connsiteY52" fmla="*/ 1216260 h 2237474"/>
              <a:gd name="connsiteX53" fmla="*/ 8411626 w 12192000"/>
              <a:gd name="connsiteY53" fmla="*/ 1214397 h 2237474"/>
              <a:gd name="connsiteX54" fmla="*/ 8363469 w 12192000"/>
              <a:gd name="connsiteY54" fmla="*/ 1246658 h 2237474"/>
              <a:gd name="connsiteX55" fmla="*/ 8275497 w 12192000"/>
              <a:gd name="connsiteY55" fmla="*/ 1264396 h 2237474"/>
              <a:gd name="connsiteX56" fmla="*/ 8206287 w 12192000"/>
              <a:gd name="connsiteY56" fmla="*/ 1273060 h 2237474"/>
              <a:gd name="connsiteX57" fmla="*/ 8168705 w 12192000"/>
              <a:gd name="connsiteY57" fmla="*/ 1279956 h 2237474"/>
              <a:gd name="connsiteX58" fmla="*/ 8139997 w 12192000"/>
              <a:gd name="connsiteY58" fmla="*/ 1282713 h 2237474"/>
              <a:gd name="connsiteX59" fmla="*/ 8074238 w 12192000"/>
              <a:gd name="connsiteY59" fmla="*/ 1301895 h 2237474"/>
              <a:gd name="connsiteX60" fmla="*/ 7968292 w 12192000"/>
              <a:gd name="connsiteY60" fmla="*/ 1338779 h 2237474"/>
              <a:gd name="connsiteX61" fmla="*/ 7945122 w 12192000"/>
              <a:gd name="connsiteY61" fmla="*/ 1345477 h 2237474"/>
              <a:gd name="connsiteX62" fmla="*/ 7902328 w 12192000"/>
              <a:gd name="connsiteY62" fmla="*/ 1345865 h 2237474"/>
              <a:gd name="connsiteX63" fmla="*/ 7875879 w 12192000"/>
              <a:gd name="connsiteY63" fmla="*/ 1345646 h 2237474"/>
              <a:gd name="connsiteX64" fmla="*/ 7840612 w 12192000"/>
              <a:gd name="connsiteY64" fmla="*/ 1369373 h 2237474"/>
              <a:gd name="connsiteX65" fmla="*/ 7786819 w 12192000"/>
              <a:gd name="connsiteY65" fmla="*/ 1378970 h 2237474"/>
              <a:gd name="connsiteX66" fmla="*/ 7548172 w 12192000"/>
              <a:gd name="connsiteY66" fmla="*/ 1417460 h 2237474"/>
              <a:gd name="connsiteX67" fmla="*/ 7483437 w 12192000"/>
              <a:gd name="connsiteY67" fmla="*/ 1478152 h 2237474"/>
              <a:gd name="connsiteX68" fmla="*/ 7377870 w 12192000"/>
              <a:gd name="connsiteY68" fmla="*/ 1523319 h 2237474"/>
              <a:gd name="connsiteX69" fmla="*/ 7230737 w 12192000"/>
              <a:gd name="connsiteY69" fmla="*/ 1562633 h 2237474"/>
              <a:gd name="connsiteX70" fmla="*/ 7224458 w 12192000"/>
              <a:gd name="connsiteY70" fmla="*/ 1573008 h 2237474"/>
              <a:gd name="connsiteX71" fmla="*/ 7213486 w 12192000"/>
              <a:gd name="connsiteY71" fmla="*/ 1580987 h 2237474"/>
              <a:gd name="connsiteX72" fmla="*/ 7183121 w 12192000"/>
              <a:gd name="connsiteY72" fmla="*/ 1595162 h 2237474"/>
              <a:gd name="connsiteX73" fmla="*/ 7164601 w 12192000"/>
              <a:gd name="connsiteY73" fmla="*/ 1606490 h 2237474"/>
              <a:gd name="connsiteX74" fmla="*/ 7114651 w 12192000"/>
              <a:gd name="connsiteY74" fmla="*/ 1620959 h 2237474"/>
              <a:gd name="connsiteX75" fmla="*/ 7092727 w 12192000"/>
              <a:gd name="connsiteY75" fmla="*/ 1623628 h 2237474"/>
              <a:gd name="connsiteX76" fmla="*/ 7031309 w 12192000"/>
              <a:gd name="connsiteY76" fmla="*/ 1619451 h 2237474"/>
              <a:gd name="connsiteX77" fmla="*/ 6999084 w 12192000"/>
              <a:gd name="connsiteY77" fmla="*/ 1634317 h 2237474"/>
              <a:gd name="connsiteX78" fmla="*/ 6992107 w 12192000"/>
              <a:gd name="connsiteY78" fmla="*/ 1636860 h 2237474"/>
              <a:gd name="connsiteX79" fmla="*/ 6991765 w 12192000"/>
              <a:gd name="connsiteY79" fmla="*/ 1636725 h 2237474"/>
              <a:gd name="connsiteX80" fmla="*/ 6900177 w 12192000"/>
              <a:gd name="connsiteY80" fmla="*/ 1636016 h 2237474"/>
              <a:gd name="connsiteX81" fmla="*/ 6795372 w 12192000"/>
              <a:gd name="connsiteY81" fmla="*/ 1644845 h 2237474"/>
              <a:gd name="connsiteX82" fmla="*/ 6692251 w 12192000"/>
              <a:gd name="connsiteY82" fmla="*/ 1656357 h 2237474"/>
              <a:gd name="connsiteX83" fmla="*/ 6655235 w 12192000"/>
              <a:gd name="connsiteY83" fmla="*/ 1661869 h 2237474"/>
              <a:gd name="connsiteX84" fmla="*/ 6587857 w 12192000"/>
              <a:gd name="connsiteY84" fmla="*/ 1665769 h 2237474"/>
              <a:gd name="connsiteX85" fmla="*/ 6554894 w 12192000"/>
              <a:gd name="connsiteY85" fmla="*/ 1664428 h 2237474"/>
              <a:gd name="connsiteX86" fmla="*/ 6516595 w 12192000"/>
              <a:gd name="connsiteY86" fmla="*/ 1667475 h 2237474"/>
              <a:gd name="connsiteX87" fmla="*/ 6508541 w 12192000"/>
              <a:gd name="connsiteY87" fmla="*/ 1668757 h 2237474"/>
              <a:gd name="connsiteX88" fmla="*/ 6471012 w 12192000"/>
              <a:gd name="connsiteY88" fmla="*/ 1678604 h 2237474"/>
              <a:gd name="connsiteX89" fmla="*/ 6415265 w 12192000"/>
              <a:gd name="connsiteY89" fmla="*/ 1665317 h 2237474"/>
              <a:gd name="connsiteX90" fmla="*/ 6364035 w 12192000"/>
              <a:gd name="connsiteY90" fmla="*/ 1667683 h 2237474"/>
              <a:gd name="connsiteX91" fmla="*/ 6280959 w 12192000"/>
              <a:gd name="connsiteY91" fmla="*/ 1689329 h 2237474"/>
              <a:gd name="connsiteX92" fmla="*/ 6243319 w 12192000"/>
              <a:gd name="connsiteY92" fmla="*/ 1695560 h 2237474"/>
              <a:gd name="connsiteX93" fmla="*/ 6098321 w 12192000"/>
              <a:gd name="connsiteY93" fmla="*/ 1721646 h 2237474"/>
              <a:gd name="connsiteX94" fmla="*/ 5880652 w 12192000"/>
              <a:gd name="connsiteY94" fmla="*/ 1779643 h 2237474"/>
              <a:gd name="connsiteX95" fmla="*/ 5785959 w 12192000"/>
              <a:gd name="connsiteY95" fmla="*/ 1775307 h 2237474"/>
              <a:gd name="connsiteX96" fmla="*/ 5643534 w 12192000"/>
              <a:gd name="connsiteY96" fmla="*/ 1802919 h 2237474"/>
              <a:gd name="connsiteX97" fmla="*/ 5518799 w 12192000"/>
              <a:gd name="connsiteY97" fmla="*/ 1818312 h 2237474"/>
              <a:gd name="connsiteX98" fmla="*/ 5505014 w 12192000"/>
              <a:gd name="connsiteY98" fmla="*/ 1819259 h 2237474"/>
              <a:gd name="connsiteX99" fmla="*/ 5453307 w 12192000"/>
              <a:gd name="connsiteY99" fmla="*/ 1815450 h 2237474"/>
              <a:gd name="connsiteX100" fmla="*/ 5364192 w 12192000"/>
              <a:gd name="connsiteY100" fmla="*/ 1826074 h 2237474"/>
              <a:gd name="connsiteX101" fmla="*/ 5350380 w 12192000"/>
              <a:gd name="connsiteY101" fmla="*/ 1830891 h 2237474"/>
              <a:gd name="connsiteX102" fmla="*/ 5259633 w 12192000"/>
              <a:gd name="connsiteY102" fmla="*/ 1837160 h 2237474"/>
              <a:gd name="connsiteX103" fmla="*/ 5197513 w 12192000"/>
              <a:gd name="connsiteY103" fmla="*/ 1844718 h 2237474"/>
              <a:gd name="connsiteX104" fmla="*/ 5168852 w 12192000"/>
              <a:gd name="connsiteY104" fmla="*/ 1844846 h 2237474"/>
              <a:gd name="connsiteX105" fmla="*/ 5114927 w 12192000"/>
              <a:gd name="connsiteY105" fmla="*/ 1847827 h 2237474"/>
              <a:gd name="connsiteX106" fmla="*/ 5108970 w 12192000"/>
              <a:gd name="connsiteY106" fmla="*/ 1847935 h 2237474"/>
              <a:gd name="connsiteX107" fmla="*/ 5067961 w 12192000"/>
              <a:gd name="connsiteY107" fmla="*/ 1845917 h 2237474"/>
              <a:gd name="connsiteX108" fmla="*/ 5007075 w 12192000"/>
              <a:gd name="connsiteY108" fmla="*/ 1838626 h 2237474"/>
              <a:gd name="connsiteX109" fmla="*/ 4944087 w 12192000"/>
              <a:gd name="connsiteY109" fmla="*/ 1823332 h 2237474"/>
              <a:gd name="connsiteX110" fmla="*/ 4907662 w 12192000"/>
              <a:gd name="connsiteY110" fmla="*/ 1816900 h 2237474"/>
              <a:gd name="connsiteX111" fmla="*/ 4882386 w 12192000"/>
              <a:gd name="connsiteY111" fmla="*/ 1809844 h 2237474"/>
              <a:gd name="connsiteX112" fmla="*/ 4811440 w 12192000"/>
              <a:gd name="connsiteY112" fmla="*/ 1804655 h 2237474"/>
              <a:gd name="connsiteX113" fmla="*/ 4691075 w 12192000"/>
              <a:gd name="connsiteY113" fmla="*/ 1801389 h 2237474"/>
              <a:gd name="connsiteX114" fmla="*/ 4611738 w 12192000"/>
              <a:gd name="connsiteY114" fmla="*/ 1776964 h 2237474"/>
              <a:gd name="connsiteX115" fmla="*/ 4560070 w 12192000"/>
              <a:gd name="connsiteY115" fmla="*/ 1785640 h 2237474"/>
              <a:gd name="connsiteX116" fmla="*/ 4536503 w 12192000"/>
              <a:gd name="connsiteY116" fmla="*/ 1785334 h 2237474"/>
              <a:gd name="connsiteX117" fmla="*/ 4513724 w 12192000"/>
              <a:gd name="connsiteY117" fmla="*/ 1791996 h 2237474"/>
              <a:gd name="connsiteX118" fmla="*/ 4459810 w 12192000"/>
              <a:gd name="connsiteY118" fmla="*/ 1797886 h 2237474"/>
              <a:gd name="connsiteX119" fmla="*/ 4379064 w 12192000"/>
              <a:gd name="connsiteY119" fmla="*/ 1817177 h 2237474"/>
              <a:gd name="connsiteX120" fmla="*/ 4319209 w 12192000"/>
              <a:gd name="connsiteY120" fmla="*/ 1834833 h 2237474"/>
              <a:gd name="connsiteX121" fmla="*/ 4290981 w 12192000"/>
              <a:gd name="connsiteY121" fmla="*/ 1839677 h 2237474"/>
              <a:gd name="connsiteX122" fmla="*/ 4285792 w 12192000"/>
              <a:gd name="connsiteY122" fmla="*/ 1836231 h 2237474"/>
              <a:gd name="connsiteX123" fmla="*/ 4238372 w 12192000"/>
              <a:gd name="connsiteY123" fmla="*/ 1851480 h 2237474"/>
              <a:gd name="connsiteX124" fmla="*/ 4232517 w 12192000"/>
              <a:gd name="connsiteY124" fmla="*/ 1852567 h 2237474"/>
              <a:gd name="connsiteX125" fmla="*/ 4191732 w 12192000"/>
              <a:gd name="connsiteY125" fmla="*/ 1857328 h 2237474"/>
              <a:gd name="connsiteX126" fmla="*/ 4065532 w 12192000"/>
              <a:gd name="connsiteY126" fmla="*/ 1855477 h 2237474"/>
              <a:gd name="connsiteX127" fmla="*/ 4028460 w 12192000"/>
              <a:gd name="connsiteY127" fmla="*/ 1855137 h 2237474"/>
              <a:gd name="connsiteX128" fmla="*/ 4002267 w 12192000"/>
              <a:gd name="connsiteY128" fmla="*/ 1852352 h 2237474"/>
              <a:gd name="connsiteX129" fmla="*/ 3931396 w 12192000"/>
              <a:gd name="connsiteY129" fmla="*/ 1858915 h 2237474"/>
              <a:gd name="connsiteX130" fmla="*/ 3812162 w 12192000"/>
              <a:gd name="connsiteY130" fmla="*/ 1875501 h 2237474"/>
              <a:gd name="connsiteX131" fmla="*/ 3729530 w 12192000"/>
              <a:gd name="connsiteY131" fmla="*/ 1864513 h 2237474"/>
              <a:gd name="connsiteX132" fmla="*/ 3680177 w 12192000"/>
              <a:gd name="connsiteY132" fmla="*/ 1881552 h 2237474"/>
              <a:gd name="connsiteX133" fmla="*/ 3567259 w 12192000"/>
              <a:gd name="connsiteY133" fmla="*/ 1893482 h 2237474"/>
              <a:gd name="connsiteX134" fmla="*/ 3405770 w 12192000"/>
              <a:gd name="connsiteY134" fmla="*/ 1904591 h 2237474"/>
              <a:gd name="connsiteX135" fmla="*/ 3280097 w 12192000"/>
              <a:gd name="connsiteY135" fmla="*/ 1919610 h 2237474"/>
              <a:gd name="connsiteX136" fmla="*/ 3123424 w 12192000"/>
              <a:gd name="connsiteY136" fmla="*/ 1952930 h 2237474"/>
              <a:gd name="connsiteX137" fmla="*/ 3009910 w 12192000"/>
              <a:gd name="connsiteY137" fmla="*/ 1957866 h 2237474"/>
              <a:gd name="connsiteX138" fmla="*/ 2995934 w 12192000"/>
              <a:gd name="connsiteY138" fmla="*/ 1967085 h 2237474"/>
              <a:gd name="connsiteX139" fmla="*/ 2980071 w 12192000"/>
              <a:gd name="connsiteY139" fmla="*/ 1972988 h 2237474"/>
              <a:gd name="connsiteX140" fmla="*/ 2978094 w 12192000"/>
              <a:gd name="connsiteY140" fmla="*/ 1972369 h 2237474"/>
              <a:gd name="connsiteX141" fmla="*/ 2942858 w 12192000"/>
              <a:gd name="connsiteY141" fmla="*/ 1981367 h 2237474"/>
              <a:gd name="connsiteX142" fmla="*/ 2875436 w 12192000"/>
              <a:gd name="connsiteY142" fmla="*/ 1996977 h 2237474"/>
              <a:gd name="connsiteX143" fmla="*/ 2874892 w 12192000"/>
              <a:gd name="connsiteY143" fmla="*/ 1996085 h 2237474"/>
              <a:gd name="connsiteX144" fmla="*/ 2864145 w 12192000"/>
              <a:gd name="connsiteY144" fmla="*/ 1994061 h 2237474"/>
              <a:gd name="connsiteX145" fmla="*/ 2843662 w 12192000"/>
              <a:gd name="connsiteY145" fmla="*/ 1992498 h 2237474"/>
              <a:gd name="connsiteX146" fmla="*/ 2796128 w 12192000"/>
              <a:gd name="connsiteY146" fmla="*/ 1976403 h 2237474"/>
              <a:gd name="connsiteX147" fmla="*/ 2756784 w 12192000"/>
              <a:gd name="connsiteY147" fmla="*/ 1985116 h 2237474"/>
              <a:gd name="connsiteX148" fmla="*/ 2748833 w 12192000"/>
              <a:gd name="connsiteY148" fmla="*/ 1986323 h 2237474"/>
              <a:gd name="connsiteX149" fmla="*/ 2748661 w 12192000"/>
              <a:gd name="connsiteY149" fmla="*/ 1986122 h 2237474"/>
              <a:gd name="connsiteX150" fmla="*/ 2740251 w 12192000"/>
              <a:gd name="connsiteY150" fmla="*/ 1986946 h 2237474"/>
              <a:gd name="connsiteX151" fmla="*/ 2718916 w 12192000"/>
              <a:gd name="connsiteY151" fmla="*/ 1990867 h 2237474"/>
              <a:gd name="connsiteX152" fmla="*/ 2713522 w 12192000"/>
              <a:gd name="connsiteY152" fmla="*/ 1990173 h 2237474"/>
              <a:gd name="connsiteX153" fmla="*/ 2680597 w 12192000"/>
              <a:gd name="connsiteY153" fmla="*/ 1984996 h 2237474"/>
              <a:gd name="connsiteX154" fmla="*/ 2578178 w 12192000"/>
              <a:gd name="connsiteY154" fmla="*/ 1990531 h 2237474"/>
              <a:gd name="connsiteX155" fmla="*/ 2476147 w 12192000"/>
              <a:gd name="connsiteY155" fmla="*/ 1998305 h 2237474"/>
              <a:gd name="connsiteX156" fmla="*/ 2373568 w 12192000"/>
              <a:gd name="connsiteY156" fmla="*/ 2003219 h 2237474"/>
              <a:gd name="connsiteX157" fmla="*/ 2321399 w 12192000"/>
              <a:gd name="connsiteY157" fmla="*/ 1989467 h 2237474"/>
              <a:gd name="connsiteX158" fmla="*/ 2315525 w 12192000"/>
              <a:gd name="connsiteY158" fmla="*/ 1989708 h 2237474"/>
              <a:gd name="connsiteX159" fmla="*/ 2300792 w 12192000"/>
              <a:gd name="connsiteY159" fmla="*/ 1994290 h 2237474"/>
              <a:gd name="connsiteX160" fmla="*/ 2295469 w 12192000"/>
              <a:gd name="connsiteY160" fmla="*/ 1996659 h 2237474"/>
              <a:gd name="connsiteX161" fmla="*/ 2287219 w 12192000"/>
              <a:gd name="connsiteY161" fmla="*/ 1998750 h 2237474"/>
              <a:gd name="connsiteX162" fmla="*/ 2286948 w 12192000"/>
              <a:gd name="connsiteY162" fmla="*/ 1998596 h 2237474"/>
              <a:gd name="connsiteX163" fmla="*/ 2243069 w 12192000"/>
              <a:gd name="connsiteY163" fmla="*/ 2015111 h 2237474"/>
              <a:gd name="connsiteX164" fmla="*/ 2186609 w 12192000"/>
              <a:gd name="connsiteY164" fmla="*/ 2008263 h 2237474"/>
              <a:gd name="connsiteX165" fmla="*/ 2164831 w 12192000"/>
              <a:gd name="connsiteY165" fmla="*/ 2010143 h 2237474"/>
              <a:gd name="connsiteX166" fmla="*/ 2152836 w 12192000"/>
              <a:gd name="connsiteY166" fmla="*/ 2010048 h 2237474"/>
              <a:gd name="connsiteX167" fmla="*/ 2117102 w 12192000"/>
              <a:gd name="connsiteY167" fmla="*/ 2023004 h 2237474"/>
              <a:gd name="connsiteX168" fmla="*/ 2111935 w 12192000"/>
              <a:gd name="connsiteY168" fmla="*/ 2023163 h 2237474"/>
              <a:gd name="connsiteX169" fmla="*/ 2089991 w 12192000"/>
              <a:gd name="connsiteY169" fmla="*/ 2034193 h 2237474"/>
              <a:gd name="connsiteX170" fmla="*/ 2058061 w 12192000"/>
              <a:gd name="connsiteY170" fmla="*/ 2047942 h 2237474"/>
              <a:gd name="connsiteX171" fmla="*/ 2055737 w 12192000"/>
              <a:gd name="connsiteY171" fmla="*/ 2047704 h 2237474"/>
              <a:gd name="connsiteX172" fmla="*/ 2042244 w 12192000"/>
              <a:gd name="connsiteY172" fmla="*/ 2055560 h 2237474"/>
              <a:gd name="connsiteX173" fmla="*/ 1976224 w 12192000"/>
              <a:gd name="connsiteY173" fmla="*/ 2074257 h 2237474"/>
              <a:gd name="connsiteX174" fmla="*/ 1877728 w 12192000"/>
              <a:gd name="connsiteY174" fmla="*/ 2101004 h 2237474"/>
              <a:gd name="connsiteX175" fmla="*/ 1759056 w 12192000"/>
              <a:gd name="connsiteY175" fmla="*/ 2125608 h 2237474"/>
              <a:gd name="connsiteX176" fmla="*/ 1637948 w 12192000"/>
              <a:gd name="connsiteY176" fmla="*/ 2172597 h 2237474"/>
              <a:gd name="connsiteX177" fmla="*/ 1434549 w 12192000"/>
              <a:gd name="connsiteY177" fmla="*/ 2234522 h 2237474"/>
              <a:gd name="connsiteX178" fmla="*/ 1398481 w 12192000"/>
              <a:gd name="connsiteY178" fmla="*/ 2237074 h 2237474"/>
              <a:gd name="connsiteX179" fmla="*/ 1398407 w 12192000"/>
              <a:gd name="connsiteY179" fmla="*/ 2237095 h 2237474"/>
              <a:gd name="connsiteX180" fmla="*/ 1370962 w 12192000"/>
              <a:gd name="connsiteY180" fmla="*/ 2237474 h 2237474"/>
              <a:gd name="connsiteX181" fmla="*/ 1356367 w 12192000"/>
              <a:gd name="connsiteY181" fmla="*/ 2235089 h 2237474"/>
              <a:gd name="connsiteX182" fmla="*/ 1324828 w 12192000"/>
              <a:gd name="connsiteY182" fmla="*/ 2231968 h 2237474"/>
              <a:gd name="connsiteX183" fmla="*/ 1297744 w 12192000"/>
              <a:gd name="connsiteY183" fmla="*/ 2235849 h 2237474"/>
              <a:gd name="connsiteX184" fmla="*/ 1286236 w 12192000"/>
              <a:gd name="connsiteY184" fmla="*/ 2233135 h 2237474"/>
              <a:gd name="connsiteX185" fmla="*/ 1283504 w 12192000"/>
              <a:gd name="connsiteY185" fmla="*/ 2233797 h 2237474"/>
              <a:gd name="connsiteX186" fmla="*/ 1279765 w 12192000"/>
              <a:gd name="connsiteY186" fmla="*/ 2229639 h 2237474"/>
              <a:gd name="connsiteX187" fmla="*/ 1195347 w 12192000"/>
              <a:gd name="connsiteY187" fmla="*/ 2212354 h 2237474"/>
              <a:gd name="connsiteX188" fmla="*/ 970251 w 12192000"/>
              <a:gd name="connsiteY188" fmla="*/ 2221029 h 2237474"/>
              <a:gd name="connsiteX189" fmla="*/ 812914 w 12192000"/>
              <a:gd name="connsiteY189" fmla="*/ 2202752 h 2237474"/>
              <a:gd name="connsiteX190" fmla="*/ 800195 w 12192000"/>
              <a:gd name="connsiteY190" fmla="*/ 2209407 h 2237474"/>
              <a:gd name="connsiteX191" fmla="*/ 784978 w 12192000"/>
              <a:gd name="connsiteY191" fmla="*/ 2212360 h 2237474"/>
              <a:gd name="connsiteX192" fmla="*/ 681987 w 12192000"/>
              <a:gd name="connsiteY192" fmla="*/ 2216757 h 2237474"/>
              <a:gd name="connsiteX193" fmla="*/ 669923 w 12192000"/>
              <a:gd name="connsiteY193" fmla="*/ 2211682 h 2237474"/>
              <a:gd name="connsiteX194" fmla="*/ 648680 w 12192000"/>
              <a:gd name="connsiteY194" fmla="*/ 2206229 h 2237474"/>
              <a:gd name="connsiteX195" fmla="*/ 597225 w 12192000"/>
              <a:gd name="connsiteY195" fmla="*/ 2180999 h 2237474"/>
              <a:gd name="connsiteX196" fmla="*/ 558449 w 12192000"/>
              <a:gd name="connsiteY196" fmla="*/ 2182346 h 2237474"/>
              <a:gd name="connsiteX197" fmla="*/ 550517 w 12192000"/>
              <a:gd name="connsiteY197" fmla="*/ 2182060 h 2237474"/>
              <a:gd name="connsiteX198" fmla="*/ 550309 w 12192000"/>
              <a:gd name="connsiteY198" fmla="*/ 2181825 h 2237474"/>
              <a:gd name="connsiteX199" fmla="*/ 541836 w 12192000"/>
              <a:gd name="connsiteY199" fmla="*/ 2181063 h 2237474"/>
              <a:gd name="connsiteX200" fmla="*/ 536057 w 12192000"/>
              <a:gd name="connsiteY200" fmla="*/ 2181537 h 2237474"/>
              <a:gd name="connsiteX201" fmla="*/ 520671 w 12192000"/>
              <a:gd name="connsiteY201" fmla="*/ 2180980 h 2237474"/>
              <a:gd name="connsiteX202" fmla="*/ 515024 w 12192000"/>
              <a:gd name="connsiteY202" fmla="*/ 2179258 h 2237474"/>
              <a:gd name="connsiteX203" fmla="*/ 512278 w 12192000"/>
              <a:gd name="connsiteY203" fmla="*/ 2176369 h 2237474"/>
              <a:gd name="connsiteX204" fmla="*/ 480419 w 12192000"/>
              <a:gd name="connsiteY204" fmla="*/ 2167807 h 2237474"/>
              <a:gd name="connsiteX205" fmla="*/ 413835 w 12192000"/>
              <a:gd name="connsiteY205" fmla="*/ 2156783 h 2237474"/>
              <a:gd name="connsiteX206" fmla="*/ 376513 w 12192000"/>
              <a:gd name="connsiteY206" fmla="*/ 2154014 h 2237474"/>
              <a:gd name="connsiteX207" fmla="*/ 273386 w 12192000"/>
              <a:gd name="connsiteY207" fmla="*/ 2142551 h 2237474"/>
              <a:gd name="connsiteX208" fmla="*/ 169207 w 12192000"/>
              <a:gd name="connsiteY208" fmla="*/ 2128100 h 2237474"/>
              <a:gd name="connsiteX209" fmla="*/ 93149 w 12192000"/>
              <a:gd name="connsiteY209" fmla="*/ 2105324 h 2237474"/>
              <a:gd name="connsiteX210" fmla="*/ 88109 w 12192000"/>
              <a:gd name="connsiteY210" fmla="*/ 2106704 h 2237474"/>
              <a:gd name="connsiteX211" fmla="*/ 80022 w 12192000"/>
              <a:gd name="connsiteY211" fmla="*/ 2107254 h 2237474"/>
              <a:gd name="connsiteX212" fmla="*/ 79717 w 12192000"/>
              <a:gd name="connsiteY212" fmla="*/ 2107046 h 2237474"/>
              <a:gd name="connsiteX213" fmla="*/ 72352 w 12192000"/>
              <a:gd name="connsiteY213" fmla="*/ 2107991 h 2237474"/>
              <a:gd name="connsiteX214" fmla="*/ 37645 w 12192000"/>
              <a:gd name="connsiteY214" fmla="*/ 2115401 h 2237474"/>
              <a:gd name="connsiteX215" fmla="*/ 4572 w 12192000"/>
              <a:gd name="connsiteY215" fmla="*/ 2111091 h 2237474"/>
              <a:gd name="connsiteX216" fmla="*/ 0 w 12192000"/>
              <a:gd name="connsiteY216" fmla="*/ 2110468 h 2237474"/>
              <a:gd name="connsiteX217" fmla="*/ 0 w 12192000"/>
              <a:gd name="connsiteY21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092727 w 12192000"/>
              <a:gd name="connsiteY72" fmla="*/ 1623628 h 2237474"/>
              <a:gd name="connsiteX73" fmla="*/ 7031309 w 12192000"/>
              <a:gd name="connsiteY73" fmla="*/ 1619451 h 2237474"/>
              <a:gd name="connsiteX74" fmla="*/ 6999084 w 12192000"/>
              <a:gd name="connsiteY74" fmla="*/ 1634317 h 2237474"/>
              <a:gd name="connsiteX75" fmla="*/ 6992107 w 12192000"/>
              <a:gd name="connsiteY75" fmla="*/ 1636860 h 2237474"/>
              <a:gd name="connsiteX76" fmla="*/ 6991765 w 12192000"/>
              <a:gd name="connsiteY76" fmla="*/ 1636725 h 2237474"/>
              <a:gd name="connsiteX77" fmla="*/ 6900177 w 12192000"/>
              <a:gd name="connsiteY77" fmla="*/ 1636016 h 2237474"/>
              <a:gd name="connsiteX78" fmla="*/ 6795372 w 12192000"/>
              <a:gd name="connsiteY78" fmla="*/ 1644845 h 2237474"/>
              <a:gd name="connsiteX79" fmla="*/ 6692251 w 12192000"/>
              <a:gd name="connsiteY79" fmla="*/ 1656357 h 2237474"/>
              <a:gd name="connsiteX80" fmla="*/ 6655235 w 12192000"/>
              <a:gd name="connsiteY80" fmla="*/ 1661869 h 2237474"/>
              <a:gd name="connsiteX81" fmla="*/ 6587857 w 12192000"/>
              <a:gd name="connsiteY81" fmla="*/ 1665769 h 2237474"/>
              <a:gd name="connsiteX82" fmla="*/ 6554894 w 12192000"/>
              <a:gd name="connsiteY82" fmla="*/ 1664428 h 2237474"/>
              <a:gd name="connsiteX83" fmla="*/ 6516595 w 12192000"/>
              <a:gd name="connsiteY83" fmla="*/ 1667475 h 2237474"/>
              <a:gd name="connsiteX84" fmla="*/ 6508541 w 12192000"/>
              <a:gd name="connsiteY84" fmla="*/ 1668757 h 2237474"/>
              <a:gd name="connsiteX85" fmla="*/ 6471012 w 12192000"/>
              <a:gd name="connsiteY85" fmla="*/ 1678604 h 2237474"/>
              <a:gd name="connsiteX86" fmla="*/ 6415265 w 12192000"/>
              <a:gd name="connsiteY86" fmla="*/ 1665317 h 2237474"/>
              <a:gd name="connsiteX87" fmla="*/ 6364035 w 12192000"/>
              <a:gd name="connsiteY87" fmla="*/ 1667683 h 2237474"/>
              <a:gd name="connsiteX88" fmla="*/ 6280959 w 12192000"/>
              <a:gd name="connsiteY88" fmla="*/ 1689329 h 2237474"/>
              <a:gd name="connsiteX89" fmla="*/ 6243319 w 12192000"/>
              <a:gd name="connsiteY89" fmla="*/ 1695560 h 2237474"/>
              <a:gd name="connsiteX90" fmla="*/ 6098321 w 12192000"/>
              <a:gd name="connsiteY90" fmla="*/ 1721646 h 2237474"/>
              <a:gd name="connsiteX91" fmla="*/ 5880652 w 12192000"/>
              <a:gd name="connsiteY91" fmla="*/ 1779643 h 2237474"/>
              <a:gd name="connsiteX92" fmla="*/ 5785959 w 12192000"/>
              <a:gd name="connsiteY92" fmla="*/ 1775307 h 2237474"/>
              <a:gd name="connsiteX93" fmla="*/ 5643534 w 12192000"/>
              <a:gd name="connsiteY93" fmla="*/ 1802919 h 2237474"/>
              <a:gd name="connsiteX94" fmla="*/ 5518799 w 12192000"/>
              <a:gd name="connsiteY94" fmla="*/ 1818312 h 2237474"/>
              <a:gd name="connsiteX95" fmla="*/ 5505014 w 12192000"/>
              <a:gd name="connsiteY95" fmla="*/ 1819259 h 2237474"/>
              <a:gd name="connsiteX96" fmla="*/ 5453307 w 12192000"/>
              <a:gd name="connsiteY96" fmla="*/ 1815450 h 2237474"/>
              <a:gd name="connsiteX97" fmla="*/ 5364192 w 12192000"/>
              <a:gd name="connsiteY97" fmla="*/ 1826074 h 2237474"/>
              <a:gd name="connsiteX98" fmla="*/ 5350380 w 12192000"/>
              <a:gd name="connsiteY98" fmla="*/ 1830891 h 2237474"/>
              <a:gd name="connsiteX99" fmla="*/ 5259633 w 12192000"/>
              <a:gd name="connsiteY99" fmla="*/ 1837160 h 2237474"/>
              <a:gd name="connsiteX100" fmla="*/ 5197513 w 12192000"/>
              <a:gd name="connsiteY100" fmla="*/ 1844718 h 2237474"/>
              <a:gd name="connsiteX101" fmla="*/ 5168852 w 12192000"/>
              <a:gd name="connsiteY101" fmla="*/ 1844846 h 2237474"/>
              <a:gd name="connsiteX102" fmla="*/ 5114927 w 12192000"/>
              <a:gd name="connsiteY102" fmla="*/ 1847827 h 2237474"/>
              <a:gd name="connsiteX103" fmla="*/ 5108970 w 12192000"/>
              <a:gd name="connsiteY103" fmla="*/ 1847935 h 2237474"/>
              <a:gd name="connsiteX104" fmla="*/ 5067961 w 12192000"/>
              <a:gd name="connsiteY104" fmla="*/ 1845917 h 2237474"/>
              <a:gd name="connsiteX105" fmla="*/ 5007075 w 12192000"/>
              <a:gd name="connsiteY105" fmla="*/ 1838626 h 2237474"/>
              <a:gd name="connsiteX106" fmla="*/ 4944087 w 12192000"/>
              <a:gd name="connsiteY106" fmla="*/ 1823332 h 2237474"/>
              <a:gd name="connsiteX107" fmla="*/ 4907662 w 12192000"/>
              <a:gd name="connsiteY107" fmla="*/ 1816900 h 2237474"/>
              <a:gd name="connsiteX108" fmla="*/ 4882386 w 12192000"/>
              <a:gd name="connsiteY108" fmla="*/ 1809844 h 2237474"/>
              <a:gd name="connsiteX109" fmla="*/ 4811440 w 12192000"/>
              <a:gd name="connsiteY109" fmla="*/ 1804655 h 2237474"/>
              <a:gd name="connsiteX110" fmla="*/ 4691075 w 12192000"/>
              <a:gd name="connsiteY110" fmla="*/ 1801389 h 2237474"/>
              <a:gd name="connsiteX111" fmla="*/ 4611738 w 12192000"/>
              <a:gd name="connsiteY111" fmla="*/ 1776964 h 2237474"/>
              <a:gd name="connsiteX112" fmla="*/ 4560070 w 12192000"/>
              <a:gd name="connsiteY112" fmla="*/ 1785640 h 2237474"/>
              <a:gd name="connsiteX113" fmla="*/ 4536503 w 12192000"/>
              <a:gd name="connsiteY113" fmla="*/ 1785334 h 2237474"/>
              <a:gd name="connsiteX114" fmla="*/ 4513724 w 12192000"/>
              <a:gd name="connsiteY114" fmla="*/ 1791996 h 2237474"/>
              <a:gd name="connsiteX115" fmla="*/ 4459810 w 12192000"/>
              <a:gd name="connsiteY115" fmla="*/ 1797886 h 2237474"/>
              <a:gd name="connsiteX116" fmla="*/ 4379064 w 12192000"/>
              <a:gd name="connsiteY116" fmla="*/ 1817177 h 2237474"/>
              <a:gd name="connsiteX117" fmla="*/ 4319209 w 12192000"/>
              <a:gd name="connsiteY117" fmla="*/ 1834833 h 2237474"/>
              <a:gd name="connsiteX118" fmla="*/ 4290981 w 12192000"/>
              <a:gd name="connsiteY118" fmla="*/ 1839677 h 2237474"/>
              <a:gd name="connsiteX119" fmla="*/ 4285792 w 12192000"/>
              <a:gd name="connsiteY119" fmla="*/ 1836231 h 2237474"/>
              <a:gd name="connsiteX120" fmla="*/ 4238372 w 12192000"/>
              <a:gd name="connsiteY120" fmla="*/ 1851480 h 2237474"/>
              <a:gd name="connsiteX121" fmla="*/ 4232517 w 12192000"/>
              <a:gd name="connsiteY121" fmla="*/ 1852567 h 2237474"/>
              <a:gd name="connsiteX122" fmla="*/ 4191732 w 12192000"/>
              <a:gd name="connsiteY122" fmla="*/ 1857328 h 2237474"/>
              <a:gd name="connsiteX123" fmla="*/ 4065532 w 12192000"/>
              <a:gd name="connsiteY123" fmla="*/ 1855477 h 2237474"/>
              <a:gd name="connsiteX124" fmla="*/ 4028460 w 12192000"/>
              <a:gd name="connsiteY124" fmla="*/ 1855137 h 2237474"/>
              <a:gd name="connsiteX125" fmla="*/ 4002267 w 12192000"/>
              <a:gd name="connsiteY125" fmla="*/ 1852352 h 2237474"/>
              <a:gd name="connsiteX126" fmla="*/ 3931396 w 12192000"/>
              <a:gd name="connsiteY126" fmla="*/ 1858915 h 2237474"/>
              <a:gd name="connsiteX127" fmla="*/ 3812162 w 12192000"/>
              <a:gd name="connsiteY127" fmla="*/ 1875501 h 2237474"/>
              <a:gd name="connsiteX128" fmla="*/ 3729530 w 12192000"/>
              <a:gd name="connsiteY128" fmla="*/ 1864513 h 2237474"/>
              <a:gd name="connsiteX129" fmla="*/ 3680177 w 12192000"/>
              <a:gd name="connsiteY129" fmla="*/ 1881552 h 2237474"/>
              <a:gd name="connsiteX130" fmla="*/ 3567259 w 12192000"/>
              <a:gd name="connsiteY130" fmla="*/ 1893482 h 2237474"/>
              <a:gd name="connsiteX131" fmla="*/ 3405770 w 12192000"/>
              <a:gd name="connsiteY131" fmla="*/ 1904591 h 2237474"/>
              <a:gd name="connsiteX132" fmla="*/ 3280097 w 12192000"/>
              <a:gd name="connsiteY132" fmla="*/ 1919610 h 2237474"/>
              <a:gd name="connsiteX133" fmla="*/ 3123424 w 12192000"/>
              <a:gd name="connsiteY133" fmla="*/ 1952930 h 2237474"/>
              <a:gd name="connsiteX134" fmla="*/ 3009910 w 12192000"/>
              <a:gd name="connsiteY134" fmla="*/ 1957866 h 2237474"/>
              <a:gd name="connsiteX135" fmla="*/ 2995934 w 12192000"/>
              <a:gd name="connsiteY135" fmla="*/ 1967085 h 2237474"/>
              <a:gd name="connsiteX136" fmla="*/ 2980071 w 12192000"/>
              <a:gd name="connsiteY136" fmla="*/ 1972988 h 2237474"/>
              <a:gd name="connsiteX137" fmla="*/ 2978094 w 12192000"/>
              <a:gd name="connsiteY137" fmla="*/ 1972369 h 2237474"/>
              <a:gd name="connsiteX138" fmla="*/ 2942858 w 12192000"/>
              <a:gd name="connsiteY138" fmla="*/ 1981367 h 2237474"/>
              <a:gd name="connsiteX139" fmla="*/ 2875436 w 12192000"/>
              <a:gd name="connsiteY139" fmla="*/ 1996977 h 2237474"/>
              <a:gd name="connsiteX140" fmla="*/ 2874892 w 12192000"/>
              <a:gd name="connsiteY140" fmla="*/ 1996085 h 2237474"/>
              <a:gd name="connsiteX141" fmla="*/ 2864145 w 12192000"/>
              <a:gd name="connsiteY141" fmla="*/ 1994061 h 2237474"/>
              <a:gd name="connsiteX142" fmla="*/ 2843662 w 12192000"/>
              <a:gd name="connsiteY142" fmla="*/ 1992498 h 2237474"/>
              <a:gd name="connsiteX143" fmla="*/ 2796128 w 12192000"/>
              <a:gd name="connsiteY143" fmla="*/ 1976403 h 2237474"/>
              <a:gd name="connsiteX144" fmla="*/ 2756784 w 12192000"/>
              <a:gd name="connsiteY144" fmla="*/ 1985116 h 2237474"/>
              <a:gd name="connsiteX145" fmla="*/ 2748833 w 12192000"/>
              <a:gd name="connsiteY145" fmla="*/ 1986323 h 2237474"/>
              <a:gd name="connsiteX146" fmla="*/ 2748661 w 12192000"/>
              <a:gd name="connsiteY146" fmla="*/ 1986122 h 2237474"/>
              <a:gd name="connsiteX147" fmla="*/ 2740251 w 12192000"/>
              <a:gd name="connsiteY147" fmla="*/ 1986946 h 2237474"/>
              <a:gd name="connsiteX148" fmla="*/ 2718916 w 12192000"/>
              <a:gd name="connsiteY148" fmla="*/ 1990867 h 2237474"/>
              <a:gd name="connsiteX149" fmla="*/ 2713522 w 12192000"/>
              <a:gd name="connsiteY149" fmla="*/ 1990173 h 2237474"/>
              <a:gd name="connsiteX150" fmla="*/ 2680597 w 12192000"/>
              <a:gd name="connsiteY150" fmla="*/ 1984996 h 2237474"/>
              <a:gd name="connsiteX151" fmla="*/ 2578178 w 12192000"/>
              <a:gd name="connsiteY151" fmla="*/ 1990531 h 2237474"/>
              <a:gd name="connsiteX152" fmla="*/ 2476147 w 12192000"/>
              <a:gd name="connsiteY152" fmla="*/ 1998305 h 2237474"/>
              <a:gd name="connsiteX153" fmla="*/ 2373568 w 12192000"/>
              <a:gd name="connsiteY153" fmla="*/ 2003219 h 2237474"/>
              <a:gd name="connsiteX154" fmla="*/ 2321399 w 12192000"/>
              <a:gd name="connsiteY154" fmla="*/ 1989467 h 2237474"/>
              <a:gd name="connsiteX155" fmla="*/ 2315525 w 12192000"/>
              <a:gd name="connsiteY155" fmla="*/ 1989708 h 2237474"/>
              <a:gd name="connsiteX156" fmla="*/ 2300792 w 12192000"/>
              <a:gd name="connsiteY156" fmla="*/ 1994290 h 2237474"/>
              <a:gd name="connsiteX157" fmla="*/ 2295469 w 12192000"/>
              <a:gd name="connsiteY157" fmla="*/ 1996659 h 2237474"/>
              <a:gd name="connsiteX158" fmla="*/ 2287219 w 12192000"/>
              <a:gd name="connsiteY158" fmla="*/ 1998750 h 2237474"/>
              <a:gd name="connsiteX159" fmla="*/ 2286948 w 12192000"/>
              <a:gd name="connsiteY159" fmla="*/ 1998596 h 2237474"/>
              <a:gd name="connsiteX160" fmla="*/ 2243069 w 12192000"/>
              <a:gd name="connsiteY160" fmla="*/ 2015111 h 2237474"/>
              <a:gd name="connsiteX161" fmla="*/ 2186609 w 12192000"/>
              <a:gd name="connsiteY161" fmla="*/ 2008263 h 2237474"/>
              <a:gd name="connsiteX162" fmla="*/ 2164831 w 12192000"/>
              <a:gd name="connsiteY162" fmla="*/ 2010143 h 2237474"/>
              <a:gd name="connsiteX163" fmla="*/ 2152836 w 12192000"/>
              <a:gd name="connsiteY163" fmla="*/ 2010048 h 2237474"/>
              <a:gd name="connsiteX164" fmla="*/ 2117102 w 12192000"/>
              <a:gd name="connsiteY164" fmla="*/ 2023004 h 2237474"/>
              <a:gd name="connsiteX165" fmla="*/ 2111935 w 12192000"/>
              <a:gd name="connsiteY165" fmla="*/ 2023163 h 2237474"/>
              <a:gd name="connsiteX166" fmla="*/ 2089991 w 12192000"/>
              <a:gd name="connsiteY166" fmla="*/ 2034193 h 2237474"/>
              <a:gd name="connsiteX167" fmla="*/ 2058061 w 12192000"/>
              <a:gd name="connsiteY167" fmla="*/ 2047942 h 2237474"/>
              <a:gd name="connsiteX168" fmla="*/ 2055737 w 12192000"/>
              <a:gd name="connsiteY168" fmla="*/ 2047704 h 2237474"/>
              <a:gd name="connsiteX169" fmla="*/ 2042244 w 12192000"/>
              <a:gd name="connsiteY169" fmla="*/ 2055560 h 2237474"/>
              <a:gd name="connsiteX170" fmla="*/ 1976224 w 12192000"/>
              <a:gd name="connsiteY170" fmla="*/ 2074257 h 2237474"/>
              <a:gd name="connsiteX171" fmla="*/ 1877728 w 12192000"/>
              <a:gd name="connsiteY171" fmla="*/ 2101004 h 2237474"/>
              <a:gd name="connsiteX172" fmla="*/ 1759056 w 12192000"/>
              <a:gd name="connsiteY172" fmla="*/ 2125608 h 2237474"/>
              <a:gd name="connsiteX173" fmla="*/ 1637948 w 12192000"/>
              <a:gd name="connsiteY173" fmla="*/ 2172597 h 2237474"/>
              <a:gd name="connsiteX174" fmla="*/ 1434549 w 12192000"/>
              <a:gd name="connsiteY174" fmla="*/ 2234522 h 2237474"/>
              <a:gd name="connsiteX175" fmla="*/ 1398481 w 12192000"/>
              <a:gd name="connsiteY175" fmla="*/ 2237074 h 2237474"/>
              <a:gd name="connsiteX176" fmla="*/ 1398407 w 12192000"/>
              <a:gd name="connsiteY176" fmla="*/ 2237095 h 2237474"/>
              <a:gd name="connsiteX177" fmla="*/ 1370962 w 12192000"/>
              <a:gd name="connsiteY177" fmla="*/ 2237474 h 2237474"/>
              <a:gd name="connsiteX178" fmla="*/ 1356367 w 12192000"/>
              <a:gd name="connsiteY178" fmla="*/ 2235089 h 2237474"/>
              <a:gd name="connsiteX179" fmla="*/ 1324828 w 12192000"/>
              <a:gd name="connsiteY179" fmla="*/ 2231968 h 2237474"/>
              <a:gd name="connsiteX180" fmla="*/ 1297744 w 12192000"/>
              <a:gd name="connsiteY180" fmla="*/ 2235849 h 2237474"/>
              <a:gd name="connsiteX181" fmla="*/ 1286236 w 12192000"/>
              <a:gd name="connsiteY181" fmla="*/ 2233135 h 2237474"/>
              <a:gd name="connsiteX182" fmla="*/ 1283504 w 12192000"/>
              <a:gd name="connsiteY182" fmla="*/ 2233797 h 2237474"/>
              <a:gd name="connsiteX183" fmla="*/ 1279765 w 12192000"/>
              <a:gd name="connsiteY183" fmla="*/ 2229639 h 2237474"/>
              <a:gd name="connsiteX184" fmla="*/ 1195347 w 12192000"/>
              <a:gd name="connsiteY184" fmla="*/ 2212354 h 2237474"/>
              <a:gd name="connsiteX185" fmla="*/ 970251 w 12192000"/>
              <a:gd name="connsiteY185" fmla="*/ 2221029 h 2237474"/>
              <a:gd name="connsiteX186" fmla="*/ 812914 w 12192000"/>
              <a:gd name="connsiteY186" fmla="*/ 2202752 h 2237474"/>
              <a:gd name="connsiteX187" fmla="*/ 800195 w 12192000"/>
              <a:gd name="connsiteY187" fmla="*/ 2209407 h 2237474"/>
              <a:gd name="connsiteX188" fmla="*/ 784978 w 12192000"/>
              <a:gd name="connsiteY188" fmla="*/ 2212360 h 2237474"/>
              <a:gd name="connsiteX189" fmla="*/ 681987 w 12192000"/>
              <a:gd name="connsiteY189" fmla="*/ 2216757 h 2237474"/>
              <a:gd name="connsiteX190" fmla="*/ 669923 w 12192000"/>
              <a:gd name="connsiteY190" fmla="*/ 2211682 h 2237474"/>
              <a:gd name="connsiteX191" fmla="*/ 648680 w 12192000"/>
              <a:gd name="connsiteY191" fmla="*/ 2206229 h 2237474"/>
              <a:gd name="connsiteX192" fmla="*/ 597225 w 12192000"/>
              <a:gd name="connsiteY192" fmla="*/ 2180999 h 2237474"/>
              <a:gd name="connsiteX193" fmla="*/ 558449 w 12192000"/>
              <a:gd name="connsiteY193" fmla="*/ 2182346 h 2237474"/>
              <a:gd name="connsiteX194" fmla="*/ 550517 w 12192000"/>
              <a:gd name="connsiteY194" fmla="*/ 2182060 h 2237474"/>
              <a:gd name="connsiteX195" fmla="*/ 550309 w 12192000"/>
              <a:gd name="connsiteY195" fmla="*/ 2181825 h 2237474"/>
              <a:gd name="connsiteX196" fmla="*/ 541836 w 12192000"/>
              <a:gd name="connsiteY196" fmla="*/ 2181063 h 2237474"/>
              <a:gd name="connsiteX197" fmla="*/ 536057 w 12192000"/>
              <a:gd name="connsiteY197" fmla="*/ 2181537 h 2237474"/>
              <a:gd name="connsiteX198" fmla="*/ 520671 w 12192000"/>
              <a:gd name="connsiteY198" fmla="*/ 2180980 h 2237474"/>
              <a:gd name="connsiteX199" fmla="*/ 515024 w 12192000"/>
              <a:gd name="connsiteY199" fmla="*/ 2179258 h 2237474"/>
              <a:gd name="connsiteX200" fmla="*/ 512278 w 12192000"/>
              <a:gd name="connsiteY200" fmla="*/ 2176369 h 2237474"/>
              <a:gd name="connsiteX201" fmla="*/ 480419 w 12192000"/>
              <a:gd name="connsiteY201" fmla="*/ 2167807 h 2237474"/>
              <a:gd name="connsiteX202" fmla="*/ 413835 w 12192000"/>
              <a:gd name="connsiteY202" fmla="*/ 2156783 h 2237474"/>
              <a:gd name="connsiteX203" fmla="*/ 376513 w 12192000"/>
              <a:gd name="connsiteY203" fmla="*/ 2154014 h 2237474"/>
              <a:gd name="connsiteX204" fmla="*/ 273386 w 12192000"/>
              <a:gd name="connsiteY204" fmla="*/ 2142551 h 2237474"/>
              <a:gd name="connsiteX205" fmla="*/ 169207 w 12192000"/>
              <a:gd name="connsiteY205" fmla="*/ 2128100 h 2237474"/>
              <a:gd name="connsiteX206" fmla="*/ 93149 w 12192000"/>
              <a:gd name="connsiteY206" fmla="*/ 2105324 h 2237474"/>
              <a:gd name="connsiteX207" fmla="*/ 88109 w 12192000"/>
              <a:gd name="connsiteY207" fmla="*/ 2106704 h 2237474"/>
              <a:gd name="connsiteX208" fmla="*/ 80022 w 12192000"/>
              <a:gd name="connsiteY208" fmla="*/ 2107254 h 2237474"/>
              <a:gd name="connsiteX209" fmla="*/ 79717 w 12192000"/>
              <a:gd name="connsiteY209" fmla="*/ 2107046 h 2237474"/>
              <a:gd name="connsiteX210" fmla="*/ 72352 w 12192000"/>
              <a:gd name="connsiteY210" fmla="*/ 2107991 h 2237474"/>
              <a:gd name="connsiteX211" fmla="*/ 37645 w 12192000"/>
              <a:gd name="connsiteY211" fmla="*/ 2115401 h 2237474"/>
              <a:gd name="connsiteX212" fmla="*/ 4572 w 12192000"/>
              <a:gd name="connsiteY212" fmla="*/ 2111091 h 2237474"/>
              <a:gd name="connsiteX213" fmla="*/ 0 w 12192000"/>
              <a:gd name="connsiteY213" fmla="*/ 2110468 h 2237474"/>
              <a:gd name="connsiteX214" fmla="*/ 0 w 12192000"/>
              <a:gd name="connsiteY21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87857 w 12192000"/>
              <a:gd name="connsiteY80" fmla="*/ 1665769 h 2237474"/>
              <a:gd name="connsiteX81" fmla="*/ 6554894 w 12192000"/>
              <a:gd name="connsiteY81" fmla="*/ 1664428 h 2237474"/>
              <a:gd name="connsiteX82" fmla="*/ 6516595 w 12192000"/>
              <a:gd name="connsiteY82" fmla="*/ 1667475 h 2237474"/>
              <a:gd name="connsiteX83" fmla="*/ 6508541 w 12192000"/>
              <a:gd name="connsiteY83" fmla="*/ 1668757 h 2237474"/>
              <a:gd name="connsiteX84" fmla="*/ 6471012 w 12192000"/>
              <a:gd name="connsiteY84" fmla="*/ 1678604 h 2237474"/>
              <a:gd name="connsiteX85" fmla="*/ 6415265 w 12192000"/>
              <a:gd name="connsiteY85" fmla="*/ 1665317 h 2237474"/>
              <a:gd name="connsiteX86" fmla="*/ 6364035 w 12192000"/>
              <a:gd name="connsiteY86" fmla="*/ 1667683 h 2237474"/>
              <a:gd name="connsiteX87" fmla="*/ 6280959 w 12192000"/>
              <a:gd name="connsiteY87" fmla="*/ 1689329 h 2237474"/>
              <a:gd name="connsiteX88" fmla="*/ 6243319 w 12192000"/>
              <a:gd name="connsiteY88" fmla="*/ 1695560 h 2237474"/>
              <a:gd name="connsiteX89" fmla="*/ 6098321 w 12192000"/>
              <a:gd name="connsiteY89" fmla="*/ 1721646 h 2237474"/>
              <a:gd name="connsiteX90" fmla="*/ 5880652 w 12192000"/>
              <a:gd name="connsiteY90" fmla="*/ 1779643 h 2237474"/>
              <a:gd name="connsiteX91" fmla="*/ 5785959 w 12192000"/>
              <a:gd name="connsiteY91" fmla="*/ 1775307 h 2237474"/>
              <a:gd name="connsiteX92" fmla="*/ 5643534 w 12192000"/>
              <a:gd name="connsiteY92" fmla="*/ 1802919 h 2237474"/>
              <a:gd name="connsiteX93" fmla="*/ 5518799 w 12192000"/>
              <a:gd name="connsiteY93" fmla="*/ 1818312 h 2237474"/>
              <a:gd name="connsiteX94" fmla="*/ 5505014 w 12192000"/>
              <a:gd name="connsiteY94" fmla="*/ 1819259 h 2237474"/>
              <a:gd name="connsiteX95" fmla="*/ 5453307 w 12192000"/>
              <a:gd name="connsiteY95" fmla="*/ 1815450 h 2237474"/>
              <a:gd name="connsiteX96" fmla="*/ 5364192 w 12192000"/>
              <a:gd name="connsiteY96" fmla="*/ 1826074 h 2237474"/>
              <a:gd name="connsiteX97" fmla="*/ 5350380 w 12192000"/>
              <a:gd name="connsiteY97" fmla="*/ 1830891 h 2237474"/>
              <a:gd name="connsiteX98" fmla="*/ 5259633 w 12192000"/>
              <a:gd name="connsiteY98" fmla="*/ 1837160 h 2237474"/>
              <a:gd name="connsiteX99" fmla="*/ 5197513 w 12192000"/>
              <a:gd name="connsiteY99" fmla="*/ 1844718 h 2237474"/>
              <a:gd name="connsiteX100" fmla="*/ 5168852 w 12192000"/>
              <a:gd name="connsiteY100" fmla="*/ 1844846 h 2237474"/>
              <a:gd name="connsiteX101" fmla="*/ 5114927 w 12192000"/>
              <a:gd name="connsiteY101" fmla="*/ 1847827 h 2237474"/>
              <a:gd name="connsiteX102" fmla="*/ 5108970 w 12192000"/>
              <a:gd name="connsiteY102" fmla="*/ 1847935 h 2237474"/>
              <a:gd name="connsiteX103" fmla="*/ 5067961 w 12192000"/>
              <a:gd name="connsiteY103" fmla="*/ 1845917 h 2237474"/>
              <a:gd name="connsiteX104" fmla="*/ 5007075 w 12192000"/>
              <a:gd name="connsiteY104" fmla="*/ 1838626 h 2237474"/>
              <a:gd name="connsiteX105" fmla="*/ 4944087 w 12192000"/>
              <a:gd name="connsiteY105" fmla="*/ 1823332 h 2237474"/>
              <a:gd name="connsiteX106" fmla="*/ 4907662 w 12192000"/>
              <a:gd name="connsiteY106" fmla="*/ 1816900 h 2237474"/>
              <a:gd name="connsiteX107" fmla="*/ 4882386 w 12192000"/>
              <a:gd name="connsiteY107" fmla="*/ 1809844 h 2237474"/>
              <a:gd name="connsiteX108" fmla="*/ 4811440 w 12192000"/>
              <a:gd name="connsiteY108" fmla="*/ 1804655 h 2237474"/>
              <a:gd name="connsiteX109" fmla="*/ 4691075 w 12192000"/>
              <a:gd name="connsiteY109" fmla="*/ 1801389 h 2237474"/>
              <a:gd name="connsiteX110" fmla="*/ 4611738 w 12192000"/>
              <a:gd name="connsiteY110" fmla="*/ 1776964 h 2237474"/>
              <a:gd name="connsiteX111" fmla="*/ 4560070 w 12192000"/>
              <a:gd name="connsiteY111" fmla="*/ 1785640 h 2237474"/>
              <a:gd name="connsiteX112" fmla="*/ 4536503 w 12192000"/>
              <a:gd name="connsiteY112" fmla="*/ 1785334 h 2237474"/>
              <a:gd name="connsiteX113" fmla="*/ 4513724 w 12192000"/>
              <a:gd name="connsiteY113" fmla="*/ 1791996 h 2237474"/>
              <a:gd name="connsiteX114" fmla="*/ 4459810 w 12192000"/>
              <a:gd name="connsiteY114" fmla="*/ 1797886 h 2237474"/>
              <a:gd name="connsiteX115" fmla="*/ 4379064 w 12192000"/>
              <a:gd name="connsiteY115" fmla="*/ 1817177 h 2237474"/>
              <a:gd name="connsiteX116" fmla="*/ 4319209 w 12192000"/>
              <a:gd name="connsiteY116" fmla="*/ 1834833 h 2237474"/>
              <a:gd name="connsiteX117" fmla="*/ 4290981 w 12192000"/>
              <a:gd name="connsiteY117" fmla="*/ 1839677 h 2237474"/>
              <a:gd name="connsiteX118" fmla="*/ 4285792 w 12192000"/>
              <a:gd name="connsiteY118" fmla="*/ 1836231 h 2237474"/>
              <a:gd name="connsiteX119" fmla="*/ 4238372 w 12192000"/>
              <a:gd name="connsiteY119" fmla="*/ 1851480 h 2237474"/>
              <a:gd name="connsiteX120" fmla="*/ 4232517 w 12192000"/>
              <a:gd name="connsiteY120" fmla="*/ 1852567 h 2237474"/>
              <a:gd name="connsiteX121" fmla="*/ 4191732 w 12192000"/>
              <a:gd name="connsiteY121" fmla="*/ 1857328 h 2237474"/>
              <a:gd name="connsiteX122" fmla="*/ 4065532 w 12192000"/>
              <a:gd name="connsiteY122" fmla="*/ 1855477 h 2237474"/>
              <a:gd name="connsiteX123" fmla="*/ 4028460 w 12192000"/>
              <a:gd name="connsiteY123" fmla="*/ 1855137 h 2237474"/>
              <a:gd name="connsiteX124" fmla="*/ 4002267 w 12192000"/>
              <a:gd name="connsiteY124" fmla="*/ 1852352 h 2237474"/>
              <a:gd name="connsiteX125" fmla="*/ 3931396 w 12192000"/>
              <a:gd name="connsiteY125" fmla="*/ 1858915 h 2237474"/>
              <a:gd name="connsiteX126" fmla="*/ 3812162 w 12192000"/>
              <a:gd name="connsiteY126" fmla="*/ 1875501 h 2237474"/>
              <a:gd name="connsiteX127" fmla="*/ 3729530 w 12192000"/>
              <a:gd name="connsiteY127" fmla="*/ 1864513 h 2237474"/>
              <a:gd name="connsiteX128" fmla="*/ 3680177 w 12192000"/>
              <a:gd name="connsiteY128" fmla="*/ 1881552 h 2237474"/>
              <a:gd name="connsiteX129" fmla="*/ 3567259 w 12192000"/>
              <a:gd name="connsiteY129" fmla="*/ 1893482 h 2237474"/>
              <a:gd name="connsiteX130" fmla="*/ 3405770 w 12192000"/>
              <a:gd name="connsiteY130" fmla="*/ 1904591 h 2237474"/>
              <a:gd name="connsiteX131" fmla="*/ 3280097 w 12192000"/>
              <a:gd name="connsiteY131" fmla="*/ 1919610 h 2237474"/>
              <a:gd name="connsiteX132" fmla="*/ 3123424 w 12192000"/>
              <a:gd name="connsiteY132" fmla="*/ 1952930 h 2237474"/>
              <a:gd name="connsiteX133" fmla="*/ 3009910 w 12192000"/>
              <a:gd name="connsiteY133" fmla="*/ 1957866 h 2237474"/>
              <a:gd name="connsiteX134" fmla="*/ 2995934 w 12192000"/>
              <a:gd name="connsiteY134" fmla="*/ 1967085 h 2237474"/>
              <a:gd name="connsiteX135" fmla="*/ 2980071 w 12192000"/>
              <a:gd name="connsiteY135" fmla="*/ 1972988 h 2237474"/>
              <a:gd name="connsiteX136" fmla="*/ 2978094 w 12192000"/>
              <a:gd name="connsiteY136" fmla="*/ 1972369 h 2237474"/>
              <a:gd name="connsiteX137" fmla="*/ 2942858 w 12192000"/>
              <a:gd name="connsiteY137" fmla="*/ 1981367 h 2237474"/>
              <a:gd name="connsiteX138" fmla="*/ 2875436 w 12192000"/>
              <a:gd name="connsiteY138" fmla="*/ 1996977 h 2237474"/>
              <a:gd name="connsiteX139" fmla="*/ 2874892 w 12192000"/>
              <a:gd name="connsiteY139" fmla="*/ 1996085 h 2237474"/>
              <a:gd name="connsiteX140" fmla="*/ 2864145 w 12192000"/>
              <a:gd name="connsiteY140" fmla="*/ 1994061 h 2237474"/>
              <a:gd name="connsiteX141" fmla="*/ 2843662 w 12192000"/>
              <a:gd name="connsiteY141" fmla="*/ 1992498 h 2237474"/>
              <a:gd name="connsiteX142" fmla="*/ 2796128 w 12192000"/>
              <a:gd name="connsiteY142" fmla="*/ 1976403 h 2237474"/>
              <a:gd name="connsiteX143" fmla="*/ 2756784 w 12192000"/>
              <a:gd name="connsiteY143" fmla="*/ 1985116 h 2237474"/>
              <a:gd name="connsiteX144" fmla="*/ 2748833 w 12192000"/>
              <a:gd name="connsiteY144" fmla="*/ 1986323 h 2237474"/>
              <a:gd name="connsiteX145" fmla="*/ 2748661 w 12192000"/>
              <a:gd name="connsiteY145" fmla="*/ 1986122 h 2237474"/>
              <a:gd name="connsiteX146" fmla="*/ 2740251 w 12192000"/>
              <a:gd name="connsiteY146" fmla="*/ 1986946 h 2237474"/>
              <a:gd name="connsiteX147" fmla="*/ 2718916 w 12192000"/>
              <a:gd name="connsiteY147" fmla="*/ 1990867 h 2237474"/>
              <a:gd name="connsiteX148" fmla="*/ 2713522 w 12192000"/>
              <a:gd name="connsiteY148" fmla="*/ 1990173 h 2237474"/>
              <a:gd name="connsiteX149" fmla="*/ 2680597 w 12192000"/>
              <a:gd name="connsiteY149" fmla="*/ 1984996 h 2237474"/>
              <a:gd name="connsiteX150" fmla="*/ 2578178 w 12192000"/>
              <a:gd name="connsiteY150" fmla="*/ 1990531 h 2237474"/>
              <a:gd name="connsiteX151" fmla="*/ 2476147 w 12192000"/>
              <a:gd name="connsiteY151" fmla="*/ 1998305 h 2237474"/>
              <a:gd name="connsiteX152" fmla="*/ 2373568 w 12192000"/>
              <a:gd name="connsiteY152" fmla="*/ 2003219 h 2237474"/>
              <a:gd name="connsiteX153" fmla="*/ 2321399 w 12192000"/>
              <a:gd name="connsiteY153" fmla="*/ 1989467 h 2237474"/>
              <a:gd name="connsiteX154" fmla="*/ 2315525 w 12192000"/>
              <a:gd name="connsiteY154" fmla="*/ 1989708 h 2237474"/>
              <a:gd name="connsiteX155" fmla="*/ 2300792 w 12192000"/>
              <a:gd name="connsiteY155" fmla="*/ 1994290 h 2237474"/>
              <a:gd name="connsiteX156" fmla="*/ 2295469 w 12192000"/>
              <a:gd name="connsiteY156" fmla="*/ 1996659 h 2237474"/>
              <a:gd name="connsiteX157" fmla="*/ 2287219 w 12192000"/>
              <a:gd name="connsiteY157" fmla="*/ 1998750 h 2237474"/>
              <a:gd name="connsiteX158" fmla="*/ 2286948 w 12192000"/>
              <a:gd name="connsiteY158" fmla="*/ 1998596 h 2237474"/>
              <a:gd name="connsiteX159" fmla="*/ 2243069 w 12192000"/>
              <a:gd name="connsiteY159" fmla="*/ 2015111 h 2237474"/>
              <a:gd name="connsiteX160" fmla="*/ 2186609 w 12192000"/>
              <a:gd name="connsiteY160" fmla="*/ 2008263 h 2237474"/>
              <a:gd name="connsiteX161" fmla="*/ 2164831 w 12192000"/>
              <a:gd name="connsiteY161" fmla="*/ 2010143 h 2237474"/>
              <a:gd name="connsiteX162" fmla="*/ 2152836 w 12192000"/>
              <a:gd name="connsiteY162" fmla="*/ 2010048 h 2237474"/>
              <a:gd name="connsiteX163" fmla="*/ 2117102 w 12192000"/>
              <a:gd name="connsiteY163" fmla="*/ 2023004 h 2237474"/>
              <a:gd name="connsiteX164" fmla="*/ 2111935 w 12192000"/>
              <a:gd name="connsiteY164" fmla="*/ 2023163 h 2237474"/>
              <a:gd name="connsiteX165" fmla="*/ 2089991 w 12192000"/>
              <a:gd name="connsiteY165" fmla="*/ 2034193 h 2237474"/>
              <a:gd name="connsiteX166" fmla="*/ 2058061 w 12192000"/>
              <a:gd name="connsiteY166" fmla="*/ 2047942 h 2237474"/>
              <a:gd name="connsiteX167" fmla="*/ 2055737 w 12192000"/>
              <a:gd name="connsiteY167" fmla="*/ 2047704 h 2237474"/>
              <a:gd name="connsiteX168" fmla="*/ 2042244 w 12192000"/>
              <a:gd name="connsiteY168" fmla="*/ 2055560 h 2237474"/>
              <a:gd name="connsiteX169" fmla="*/ 1976224 w 12192000"/>
              <a:gd name="connsiteY169" fmla="*/ 2074257 h 2237474"/>
              <a:gd name="connsiteX170" fmla="*/ 1877728 w 12192000"/>
              <a:gd name="connsiteY170" fmla="*/ 2101004 h 2237474"/>
              <a:gd name="connsiteX171" fmla="*/ 1759056 w 12192000"/>
              <a:gd name="connsiteY171" fmla="*/ 2125608 h 2237474"/>
              <a:gd name="connsiteX172" fmla="*/ 1637948 w 12192000"/>
              <a:gd name="connsiteY172" fmla="*/ 2172597 h 2237474"/>
              <a:gd name="connsiteX173" fmla="*/ 1434549 w 12192000"/>
              <a:gd name="connsiteY173" fmla="*/ 2234522 h 2237474"/>
              <a:gd name="connsiteX174" fmla="*/ 1398481 w 12192000"/>
              <a:gd name="connsiteY174" fmla="*/ 2237074 h 2237474"/>
              <a:gd name="connsiteX175" fmla="*/ 1398407 w 12192000"/>
              <a:gd name="connsiteY175" fmla="*/ 2237095 h 2237474"/>
              <a:gd name="connsiteX176" fmla="*/ 1370962 w 12192000"/>
              <a:gd name="connsiteY176" fmla="*/ 2237474 h 2237474"/>
              <a:gd name="connsiteX177" fmla="*/ 1356367 w 12192000"/>
              <a:gd name="connsiteY177" fmla="*/ 2235089 h 2237474"/>
              <a:gd name="connsiteX178" fmla="*/ 1324828 w 12192000"/>
              <a:gd name="connsiteY178" fmla="*/ 2231968 h 2237474"/>
              <a:gd name="connsiteX179" fmla="*/ 1297744 w 12192000"/>
              <a:gd name="connsiteY179" fmla="*/ 2235849 h 2237474"/>
              <a:gd name="connsiteX180" fmla="*/ 1286236 w 12192000"/>
              <a:gd name="connsiteY180" fmla="*/ 2233135 h 2237474"/>
              <a:gd name="connsiteX181" fmla="*/ 1283504 w 12192000"/>
              <a:gd name="connsiteY181" fmla="*/ 2233797 h 2237474"/>
              <a:gd name="connsiteX182" fmla="*/ 1279765 w 12192000"/>
              <a:gd name="connsiteY182" fmla="*/ 2229639 h 2237474"/>
              <a:gd name="connsiteX183" fmla="*/ 1195347 w 12192000"/>
              <a:gd name="connsiteY183" fmla="*/ 2212354 h 2237474"/>
              <a:gd name="connsiteX184" fmla="*/ 970251 w 12192000"/>
              <a:gd name="connsiteY184" fmla="*/ 2221029 h 2237474"/>
              <a:gd name="connsiteX185" fmla="*/ 812914 w 12192000"/>
              <a:gd name="connsiteY185" fmla="*/ 2202752 h 2237474"/>
              <a:gd name="connsiteX186" fmla="*/ 800195 w 12192000"/>
              <a:gd name="connsiteY186" fmla="*/ 2209407 h 2237474"/>
              <a:gd name="connsiteX187" fmla="*/ 784978 w 12192000"/>
              <a:gd name="connsiteY187" fmla="*/ 2212360 h 2237474"/>
              <a:gd name="connsiteX188" fmla="*/ 681987 w 12192000"/>
              <a:gd name="connsiteY188" fmla="*/ 2216757 h 2237474"/>
              <a:gd name="connsiteX189" fmla="*/ 669923 w 12192000"/>
              <a:gd name="connsiteY189" fmla="*/ 2211682 h 2237474"/>
              <a:gd name="connsiteX190" fmla="*/ 648680 w 12192000"/>
              <a:gd name="connsiteY190" fmla="*/ 2206229 h 2237474"/>
              <a:gd name="connsiteX191" fmla="*/ 597225 w 12192000"/>
              <a:gd name="connsiteY191" fmla="*/ 2180999 h 2237474"/>
              <a:gd name="connsiteX192" fmla="*/ 558449 w 12192000"/>
              <a:gd name="connsiteY192" fmla="*/ 2182346 h 2237474"/>
              <a:gd name="connsiteX193" fmla="*/ 550517 w 12192000"/>
              <a:gd name="connsiteY193" fmla="*/ 2182060 h 2237474"/>
              <a:gd name="connsiteX194" fmla="*/ 550309 w 12192000"/>
              <a:gd name="connsiteY194" fmla="*/ 2181825 h 2237474"/>
              <a:gd name="connsiteX195" fmla="*/ 541836 w 12192000"/>
              <a:gd name="connsiteY195" fmla="*/ 2181063 h 2237474"/>
              <a:gd name="connsiteX196" fmla="*/ 536057 w 12192000"/>
              <a:gd name="connsiteY196" fmla="*/ 2181537 h 2237474"/>
              <a:gd name="connsiteX197" fmla="*/ 520671 w 12192000"/>
              <a:gd name="connsiteY197" fmla="*/ 2180980 h 2237474"/>
              <a:gd name="connsiteX198" fmla="*/ 515024 w 12192000"/>
              <a:gd name="connsiteY198" fmla="*/ 2179258 h 2237474"/>
              <a:gd name="connsiteX199" fmla="*/ 512278 w 12192000"/>
              <a:gd name="connsiteY199" fmla="*/ 2176369 h 2237474"/>
              <a:gd name="connsiteX200" fmla="*/ 480419 w 12192000"/>
              <a:gd name="connsiteY200" fmla="*/ 2167807 h 2237474"/>
              <a:gd name="connsiteX201" fmla="*/ 413835 w 12192000"/>
              <a:gd name="connsiteY201" fmla="*/ 2156783 h 2237474"/>
              <a:gd name="connsiteX202" fmla="*/ 376513 w 12192000"/>
              <a:gd name="connsiteY202" fmla="*/ 2154014 h 2237474"/>
              <a:gd name="connsiteX203" fmla="*/ 273386 w 12192000"/>
              <a:gd name="connsiteY203" fmla="*/ 2142551 h 2237474"/>
              <a:gd name="connsiteX204" fmla="*/ 169207 w 12192000"/>
              <a:gd name="connsiteY204" fmla="*/ 2128100 h 2237474"/>
              <a:gd name="connsiteX205" fmla="*/ 93149 w 12192000"/>
              <a:gd name="connsiteY205" fmla="*/ 2105324 h 2237474"/>
              <a:gd name="connsiteX206" fmla="*/ 88109 w 12192000"/>
              <a:gd name="connsiteY206" fmla="*/ 2106704 h 2237474"/>
              <a:gd name="connsiteX207" fmla="*/ 80022 w 12192000"/>
              <a:gd name="connsiteY207" fmla="*/ 2107254 h 2237474"/>
              <a:gd name="connsiteX208" fmla="*/ 79717 w 12192000"/>
              <a:gd name="connsiteY208" fmla="*/ 2107046 h 2237474"/>
              <a:gd name="connsiteX209" fmla="*/ 72352 w 12192000"/>
              <a:gd name="connsiteY209" fmla="*/ 2107991 h 2237474"/>
              <a:gd name="connsiteX210" fmla="*/ 37645 w 12192000"/>
              <a:gd name="connsiteY210" fmla="*/ 2115401 h 2237474"/>
              <a:gd name="connsiteX211" fmla="*/ 4572 w 12192000"/>
              <a:gd name="connsiteY211" fmla="*/ 2111091 h 2237474"/>
              <a:gd name="connsiteX212" fmla="*/ 0 w 12192000"/>
              <a:gd name="connsiteY212" fmla="*/ 2110468 h 2237474"/>
              <a:gd name="connsiteX213" fmla="*/ 0 w 12192000"/>
              <a:gd name="connsiteY21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54894 w 12192000"/>
              <a:gd name="connsiteY80" fmla="*/ 1664428 h 2237474"/>
              <a:gd name="connsiteX81" fmla="*/ 6516595 w 12192000"/>
              <a:gd name="connsiteY81" fmla="*/ 1667475 h 2237474"/>
              <a:gd name="connsiteX82" fmla="*/ 6508541 w 12192000"/>
              <a:gd name="connsiteY82" fmla="*/ 1668757 h 2237474"/>
              <a:gd name="connsiteX83" fmla="*/ 6471012 w 12192000"/>
              <a:gd name="connsiteY83" fmla="*/ 1678604 h 2237474"/>
              <a:gd name="connsiteX84" fmla="*/ 6415265 w 12192000"/>
              <a:gd name="connsiteY84" fmla="*/ 1665317 h 2237474"/>
              <a:gd name="connsiteX85" fmla="*/ 6364035 w 12192000"/>
              <a:gd name="connsiteY85" fmla="*/ 1667683 h 2237474"/>
              <a:gd name="connsiteX86" fmla="*/ 6280959 w 12192000"/>
              <a:gd name="connsiteY86" fmla="*/ 1689329 h 2237474"/>
              <a:gd name="connsiteX87" fmla="*/ 6243319 w 12192000"/>
              <a:gd name="connsiteY87" fmla="*/ 1695560 h 2237474"/>
              <a:gd name="connsiteX88" fmla="*/ 6098321 w 12192000"/>
              <a:gd name="connsiteY88" fmla="*/ 1721646 h 2237474"/>
              <a:gd name="connsiteX89" fmla="*/ 5880652 w 12192000"/>
              <a:gd name="connsiteY89" fmla="*/ 1779643 h 2237474"/>
              <a:gd name="connsiteX90" fmla="*/ 5785959 w 12192000"/>
              <a:gd name="connsiteY90" fmla="*/ 1775307 h 2237474"/>
              <a:gd name="connsiteX91" fmla="*/ 5643534 w 12192000"/>
              <a:gd name="connsiteY91" fmla="*/ 1802919 h 2237474"/>
              <a:gd name="connsiteX92" fmla="*/ 5518799 w 12192000"/>
              <a:gd name="connsiteY92" fmla="*/ 1818312 h 2237474"/>
              <a:gd name="connsiteX93" fmla="*/ 5505014 w 12192000"/>
              <a:gd name="connsiteY93" fmla="*/ 1819259 h 2237474"/>
              <a:gd name="connsiteX94" fmla="*/ 5453307 w 12192000"/>
              <a:gd name="connsiteY94" fmla="*/ 1815450 h 2237474"/>
              <a:gd name="connsiteX95" fmla="*/ 5364192 w 12192000"/>
              <a:gd name="connsiteY95" fmla="*/ 1826074 h 2237474"/>
              <a:gd name="connsiteX96" fmla="*/ 5350380 w 12192000"/>
              <a:gd name="connsiteY96" fmla="*/ 1830891 h 2237474"/>
              <a:gd name="connsiteX97" fmla="*/ 5259633 w 12192000"/>
              <a:gd name="connsiteY97" fmla="*/ 1837160 h 2237474"/>
              <a:gd name="connsiteX98" fmla="*/ 5197513 w 12192000"/>
              <a:gd name="connsiteY98" fmla="*/ 1844718 h 2237474"/>
              <a:gd name="connsiteX99" fmla="*/ 5168852 w 12192000"/>
              <a:gd name="connsiteY99" fmla="*/ 1844846 h 2237474"/>
              <a:gd name="connsiteX100" fmla="*/ 5114927 w 12192000"/>
              <a:gd name="connsiteY100" fmla="*/ 1847827 h 2237474"/>
              <a:gd name="connsiteX101" fmla="*/ 5108970 w 12192000"/>
              <a:gd name="connsiteY101" fmla="*/ 1847935 h 2237474"/>
              <a:gd name="connsiteX102" fmla="*/ 5067961 w 12192000"/>
              <a:gd name="connsiteY102" fmla="*/ 1845917 h 2237474"/>
              <a:gd name="connsiteX103" fmla="*/ 5007075 w 12192000"/>
              <a:gd name="connsiteY103" fmla="*/ 1838626 h 2237474"/>
              <a:gd name="connsiteX104" fmla="*/ 4944087 w 12192000"/>
              <a:gd name="connsiteY104" fmla="*/ 1823332 h 2237474"/>
              <a:gd name="connsiteX105" fmla="*/ 4907662 w 12192000"/>
              <a:gd name="connsiteY105" fmla="*/ 1816900 h 2237474"/>
              <a:gd name="connsiteX106" fmla="*/ 4882386 w 12192000"/>
              <a:gd name="connsiteY106" fmla="*/ 1809844 h 2237474"/>
              <a:gd name="connsiteX107" fmla="*/ 4811440 w 12192000"/>
              <a:gd name="connsiteY107" fmla="*/ 1804655 h 2237474"/>
              <a:gd name="connsiteX108" fmla="*/ 4691075 w 12192000"/>
              <a:gd name="connsiteY108" fmla="*/ 1801389 h 2237474"/>
              <a:gd name="connsiteX109" fmla="*/ 4611738 w 12192000"/>
              <a:gd name="connsiteY109" fmla="*/ 1776964 h 2237474"/>
              <a:gd name="connsiteX110" fmla="*/ 4560070 w 12192000"/>
              <a:gd name="connsiteY110" fmla="*/ 1785640 h 2237474"/>
              <a:gd name="connsiteX111" fmla="*/ 4536503 w 12192000"/>
              <a:gd name="connsiteY111" fmla="*/ 1785334 h 2237474"/>
              <a:gd name="connsiteX112" fmla="*/ 4513724 w 12192000"/>
              <a:gd name="connsiteY112" fmla="*/ 1791996 h 2237474"/>
              <a:gd name="connsiteX113" fmla="*/ 4459810 w 12192000"/>
              <a:gd name="connsiteY113" fmla="*/ 1797886 h 2237474"/>
              <a:gd name="connsiteX114" fmla="*/ 4379064 w 12192000"/>
              <a:gd name="connsiteY114" fmla="*/ 1817177 h 2237474"/>
              <a:gd name="connsiteX115" fmla="*/ 4319209 w 12192000"/>
              <a:gd name="connsiteY115" fmla="*/ 1834833 h 2237474"/>
              <a:gd name="connsiteX116" fmla="*/ 4290981 w 12192000"/>
              <a:gd name="connsiteY116" fmla="*/ 1839677 h 2237474"/>
              <a:gd name="connsiteX117" fmla="*/ 4285792 w 12192000"/>
              <a:gd name="connsiteY117" fmla="*/ 1836231 h 2237474"/>
              <a:gd name="connsiteX118" fmla="*/ 4238372 w 12192000"/>
              <a:gd name="connsiteY118" fmla="*/ 1851480 h 2237474"/>
              <a:gd name="connsiteX119" fmla="*/ 4232517 w 12192000"/>
              <a:gd name="connsiteY119" fmla="*/ 1852567 h 2237474"/>
              <a:gd name="connsiteX120" fmla="*/ 4191732 w 12192000"/>
              <a:gd name="connsiteY120" fmla="*/ 1857328 h 2237474"/>
              <a:gd name="connsiteX121" fmla="*/ 4065532 w 12192000"/>
              <a:gd name="connsiteY121" fmla="*/ 1855477 h 2237474"/>
              <a:gd name="connsiteX122" fmla="*/ 4028460 w 12192000"/>
              <a:gd name="connsiteY122" fmla="*/ 1855137 h 2237474"/>
              <a:gd name="connsiteX123" fmla="*/ 4002267 w 12192000"/>
              <a:gd name="connsiteY123" fmla="*/ 1852352 h 2237474"/>
              <a:gd name="connsiteX124" fmla="*/ 3931396 w 12192000"/>
              <a:gd name="connsiteY124" fmla="*/ 1858915 h 2237474"/>
              <a:gd name="connsiteX125" fmla="*/ 3812162 w 12192000"/>
              <a:gd name="connsiteY125" fmla="*/ 1875501 h 2237474"/>
              <a:gd name="connsiteX126" fmla="*/ 3729530 w 12192000"/>
              <a:gd name="connsiteY126" fmla="*/ 1864513 h 2237474"/>
              <a:gd name="connsiteX127" fmla="*/ 3680177 w 12192000"/>
              <a:gd name="connsiteY127" fmla="*/ 1881552 h 2237474"/>
              <a:gd name="connsiteX128" fmla="*/ 3567259 w 12192000"/>
              <a:gd name="connsiteY128" fmla="*/ 1893482 h 2237474"/>
              <a:gd name="connsiteX129" fmla="*/ 3405770 w 12192000"/>
              <a:gd name="connsiteY129" fmla="*/ 1904591 h 2237474"/>
              <a:gd name="connsiteX130" fmla="*/ 3280097 w 12192000"/>
              <a:gd name="connsiteY130" fmla="*/ 1919610 h 2237474"/>
              <a:gd name="connsiteX131" fmla="*/ 3123424 w 12192000"/>
              <a:gd name="connsiteY131" fmla="*/ 1952930 h 2237474"/>
              <a:gd name="connsiteX132" fmla="*/ 3009910 w 12192000"/>
              <a:gd name="connsiteY132" fmla="*/ 1957866 h 2237474"/>
              <a:gd name="connsiteX133" fmla="*/ 2995934 w 12192000"/>
              <a:gd name="connsiteY133" fmla="*/ 1967085 h 2237474"/>
              <a:gd name="connsiteX134" fmla="*/ 2980071 w 12192000"/>
              <a:gd name="connsiteY134" fmla="*/ 1972988 h 2237474"/>
              <a:gd name="connsiteX135" fmla="*/ 2978094 w 12192000"/>
              <a:gd name="connsiteY135" fmla="*/ 1972369 h 2237474"/>
              <a:gd name="connsiteX136" fmla="*/ 2942858 w 12192000"/>
              <a:gd name="connsiteY136" fmla="*/ 1981367 h 2237474"/>
              <a:gd name="connsiteX137" fmla="*/ 2875436 w 12192000"/>
              <a:gd name="connsiteY137" fmla="*/ 1996977 h 2237474"/>
              <a:gd name="connsiteX138" fmla="*/ 2874892 w 12192000"/>
              <a:gd name="connsiteY138" fmla="*/ 1996085 h 2237474"/>
              <a:gd name="connsiteX139" fmla="*/ 2864145 w 12192000"/>
              <a:gd name="connsiteY139" fmla="*/ 1994061 h 2237474"/>
              <a:gd name="connsiteX140" fmla="*/ 2843662 w 12192000"/>
              <a:gd name="connsiteY140" fmla="*/ 1992498 h 2237474"/>
              <a:gd name="connsiteX141" fmla="*/ 2796128 w 12192000"/>
              <a:gd name="connsiteY141" fmla="*/ 1976403 h 2237474"/>
              <a:gd name="connsiteX142" fmla="*/ 2756784 w 12192000"/>
              <a:gd name="connsiteY142" fmla="*/ 1985116 h 2237474"/>
              <a:gd name="connsiteX143" fmla="*/ 2748833 w 12192000"/>
              <a:gd name="connsiteY143" fmla="*/ 1986323 h 2237474"/>
              <a:gd name="connsiteX144" fmla="*/ 2748661 w 12192000"/>
              <a:gd name="connsiteY144" fmla="*/ 1986122 h 2237474"/>
              <a:gd name="connsiteX145" fmla="*/ 2740251 w 12192000"/>
              <a:gd name="connsiteY145" fmla="*/ 1986946 h 2237474"/>
              <a:gd name="connsiteX146" fmla="*/ 2718916 w 12192000"/>
              <a:gd name="connsiteY146" fmla="*/ 1990867 h 2237474"/>
              <a:gd name="connsiteX147" fmla="*/ 2713522 w 12192000"/>
              <a:gd name="connsiteY147" fmla="*/ 1990173 h 2237474"/>
              <a:gd name="connsiteX148" fmla="*/ 2680597 w 12192000"/>
              <a:gd name="connsiteY148" fmla="*/ 1984996 h 2237474"/>
              <a:gd name="connsiteX149" fmla="*/ 2578178 w 12192000"/>
              <a:gd name="connsiteY149" fmla="*/ 1990531 h 2237474"/>
              <a:gd name="connsiteX150" fmla="*/ 2476147 w 12192000"/>
              <a:gd name="connsiteY150" fmla="*/ 1998305 h 2237474"/>
              <a:gd name="connsiteX151" fmla="*/ 2373568 w 12192000"/>
              <a:gd name="connsiteY151" fmla="*/ 2003219 h 2237474"/>
              <a:gd name="connsiteX152" fmla="*/ 2321399 w 12192000"/>
              <a:gd name="connsiteY152" fmla="*/ 1989467 h 2237474"/>
              <a:gd name="connsiteX153" fmla="*/ 2315525 w 12192000"/>
              <a:gd name="connsiteY153" fmla="*/ 1989708 h 2237474"/>
              <a:gd name="connsiteX154" fmla="*/ 2300792 w 12192000"/>
              <a:gd name="connsiteY154" fmla="*/ 1994290 h 2237474"/>
              <a:gd name="connsiteX155" fmla="*/ 2295469 w 12192000"/>
              <a:gd name="connsiteY155" fmla="*/ 1996659 h 2237474"/>
              <a:gd name="connsiteX156" fmla="*/ 2287219 w 12192000"/>
              <a:gd name="connsiteY156" fmla="*/ 1998750 h 2237474"/>
              <a:gd name="connsiteX157" fmla="*/ 2286948 w 12192000"/>
              <a:gd name="connsiteY157" fmla="*/ 1998596 h 2237474"/>
              <a:gd name="connsiteX158" fmla="*/ 2243069 w 12192000"/>
              <a:gd name="connsiteY158" fmla="*/ 2015111 h 2237474"/>
              <a:gd name="connsiteX159" fmla="*/ 2186609 w 12192000"/>
              <a:gd name="connsiteY159" fmla="*/ 2008263 h 2237474"/>
              <a:gd name="connsiteX160" fmla="*/ 2164831 w 12192000"/>
              <a:gd name="connsiteY160" fmla="*/ 2010143 h 2237474"/>
              <a:gd name="connsiteX161" fmla="*/ 2152836 w 12192000"/>
              <a:gd name="connsiteY161" fmla="*/ 2010048 h 2237474"/>
              <a:gd name="connsiteX162" fmla="*/ 2117102 w 12192000"/>
              <a:gd name="connsiteY162" fmla="*/ 2023004 h 2237474"/>
              <a:gd name="connsiteX163" fmla="*/ 2111935 w 12192000"/>
              <a:gd name="connsiteY163" fmla="*/ 2023163 h 2237474"/>
              <a:gd name="connsiteX164" fmla="*/ 2089991 w 12192000"/>
              <a:gd name="connsiteY164" fmla="*/ 2034193 h 2237474"/>
              <a:gd name="connsiteX165" fmla="*/ 2058061 w 12192000"/>
              <a:gd name="connsiteY165" fmla="*/ 2047942 h 2237474"/>
              <a:gd name="connsiteX166" fmla="*/ 2055737 w 12192000"/>
              <a:gd name="connsiteY166" fmla="*/ 2047704 h 2237474"/>
              <a:gd name="connsiteX167" fmla="*/ 2042244 w 12192000"/>
              <a:gd name="connsiteY167" fmla="*/ 2055560 h 2237474"/>
              <a:gd name="connsiteX168" fmla="*/ 1976224 w 12192000"/>
              <a:gd name="connsiteY168" fmla="*/ 2074257 h 2237474"/>
              <a:gd name="connsiteX169" fmla="*/ 1877728 w 12192000"/>
              <a:gd name="connsiteY169" fmla="*/ 2101004 h 2237474"/>
              <a:gd name="connsiteX170" fmla="*/ 1759056 w 12192000"/>
              <a:gd name="connsiteY170" fmla="*/ 2125608 h 2237474"/>
              <a:gd name="connsiteX171" fmla="*/ 1637948 w 12192000"/>
              <a:gd name="connsiteY171" fmla="*/ 2172597 h 2237474"/>
              <a:gd name="connsiteX172" fmla="*/ 1434549 w 12192000"/>
              <a:gd name="connsiteY172" fmla="*/ 2234522 h 2237474"/>
              <a:gd name="connsiteX173" fmla="*/ 1398481 w 12192000"/>
              <a:gd name="connsiteY173" fmla="*/ 2237074 h 2237474"/>
              <a:gd name="connsiteX174" fmla="*/ 1398407 w 12192000"/>
              <a:gd name="connsiteY174" fmla="*/ 2237095 h 2237474"/>
              <a:gd name="connsiteX175" fmla="*/ 1370962 w 12192000"/>
              <a:gd name="connsiteY175" fmla="*/ 2237474 h 2237474"/>
              <a:gd name="connsiteX176" fmla="*/ 1356367 w 12192000"/>
              <a:gd name="connsiteY176" fmla="*/ 2235089 h 2237474"/>
              <a:gd name="connsiteX177" fmla="*/ 1324828 w 12192000"/>
              <a:gd name="connsiteY177" fmla="*/ 2231968 h 2237474"/>
              <a:gd name="connsiteX178" fmla="*/ 1297744 w 12192000"/>
              <a:gd name="connsiteY178" fmla="*/ 2235849 h 2237474"/>
              <a:gd name="connsiteX179" fmla="*/ 1286236 w 12192000"/>
              <a:gd name="connsiteY179" fmla="*/ 2233135 h 2237474"/>
              <a:gd name="connsiteX180" fmla="*/ 1283504 w 12192000"/>
              <a:gd name="connsiteY180" fmla="*/ 2233797 h 2237474"/>
              <a:gd name="connsiteX181" fmla="*/ 1279765 w 12192000"/>
              <a:gd name="connsiteY181" fmla="*/ 2229639 h 2237474"/>
              <a:gd name="connsiteX182" fmla="*/ 1195347 w 12192000"/>
              <a:gd name="connsiteY182" fmla="*/ 2212354 h 2237474"/>
              <a:gd name="connsiteX183" fmla="*/ 970251 w 12192000"/>
              <a:gd name="connsiteY183" fmla="*/ 2221029 h 2237474"/>
              <a:gd name="connsiteX184" fmla="*/ 812914 w 12192000"/>
              <a:gd name="connsiteY184" fmla="*/ 2202752 h 2237474"/>
              <a:gd name="connsiteX185" fmla="*/ 800195 w 12192000"/>
              <a:gd name="connsiteY185" fmla="*/ 2209407 h 2237474"/>
              <a:gd name="connsiteX186" fmla="*/ 784978 w 12192000"/>
              <a:gd name="connsiteY186" fmla="*/ 2212360 h 2237474"/>
              <a:gd name="connsiteX187" fmla="*/ 681987 w 12192000"/>
              <a:gd name="connsiteY187" fmla="*/ 2216757 h 2237474"/>
              <a:gd name="connsiteX188" fmla="*/ 669923 w 12192000"/>
              <a:gd name="connsiteY188" fmla="*/ 2211682 h 2237474"/>
              <a:gd name="connsiteX189" fmla="*/ 648680 w 12192000"/>
              <a:gd name="connsiteY189" fmla="*/ 2206229 h 2237474"/>
              <a:gd name="connsiteX190" fmla="*/ 597225 w 12192000"/>
              <a:gd name="connsiteY190" fmla="*/ 2180999 h 2237474"/>
              <a:gd name="connsiteX191" fmla="*/ 558449 w 12192000"/>
              <a:gd name="connsiteY191" fmla="*/ 2182346 h 2237474"/>
              <a:gd name="connsiteX192" fmla="*/ 550517 w 12192000"/>
              <a:gd name="connsiteY192" fmla="*/ 2182060 h 2237474"/>
              <a:gd name="connsiteX193" fmla="*/ 550309 w 12192000"/>
              <a:gd name="connsiteY193" fmla="*/ 2181825 h 2237474"/>
              <a:gd name="connsiteX194" fmla="*/ 541836 w 12192000"/>
              <a:gd name="connsiteY194" fmla="*/ 2181063 h 2237474"/>
              <a:gd name="connsiteX195" fmla="*/ 536057 w 12192000"/>
              <a:gd name="connsiteY195" fmla="*/ 2181537 h 2237474"/>
              <a:gd name="connsiteX196" fmla="*/ 520671 w 12192000"/>
              <a:gd name="connsiteY196" fmla="*/ 2180980 h 2237474"/>
              <a:gd name="connsiteX197" fmla="*/ 515024 w 12192000"/>
              <a:gd name="connsiteY197" fmla="*/ 2179258 h 2237474"/>
              <a:gd name="connsiteX198" fmla="*/ 512278 w 12192000"/>
              <a:gd name="connsiteY198" fmla="*/ 2176369 h 2237474"/>
              <a:gd name="connsiteX199" fmla="*/ 480419 w 12192000"/>
              <a:gd name="connsiteY199" fmla="*/ 2167807 h 2237474"/>
              <a:gd name="connsiteX200" fmla="*/ 413835 w 12192000"/>
              <a:gd name="connsiteY200" fmla="*/ 2156783 h 2237474"/>
              <a:gd name="connsiteX201" fmla="*/ 376513 w 12192000"/>
              <a:gd name="connsiteY201" fmla="*/ 2154014 h 2237474"/>
              <a:gd name="connsiteX202" fmla="*/ 273386 w 12192000"/>
              <a:gd name="connsiteY202" fmla="*/ 2142551 h 2237474"/>
              <a:gd name="connsiteX203" fmla="*/ 169207 w 12192000"/>
              <a:gd name="connsiteY203" fmla="*/ 2128100 h 2237474"/>
              <a:gd name="connsiteX204" fmla="*/ 93149 w 12192000"/>
              <a:gd name="connsiteY204" fmla="*/ 2105324 h 2237474"/>
              <a:gd name="connsiteX205" fmla="*/ 88109 w 12192000"/>
              <a:gd name="connsiteY205" fmla="*/ 2106704 h 2237474"/>
              <a:gd name="connsiteX206" fmla="*/ 80022 w 12192000"/>
              <a:gd name="connsiteY206" fmla="*/ 2107254 h 2237474"/>
              <a:gd name="connsiteX207" fmla="*/ 79717 w 12192000"/>
              <a:gd name="connsiteY207" fmla="*/ 2107046 h 2237474"/>
              <a:gd name="connsiteX208" fmla="*/ 72352 w 12192000"/>
              <a:gd name="connsiteY208" fmla="*/ 2107991 h 2237474"/>
              <a:gd name="connsiteX209" fmla="*/ 37645 w 12192000"/>
              <a:gd name="connsiteY209" fmla="*/ 2115401 h 2237474"/>
              <a:gd name="connsiteX210" fmla="*/ 4572 w 12192000"/>
              <a:gd name="connsiteY210" fmla="*/ 2111091 h 2237474"/>
              <a:gd name="connsiteX211" fmla="*/ 0 w 12192000"/>
              <a:gd name="connsiteY211" fmla="*/ 2110468 h 2237474"/>
              <a:gd name="connsiteX212" fmla="*/ 0 w 12192000"/>
              <a:gd name="connsiteY21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415265 w 12192000"/>
              <a:gd name="connsiteY83" fmla="*/ 1665317 h 2237474"/>
              <a:gd name="connsiteX84" fmla="*/ 6364035 w 12192000"/>
              <a:gd name="connsiteY84" fmla="*/ 1667683 h 2237474"/>
              <a:gd name="connsiteX85" fmla="*/ 6280959 w 12192000"/>
              <a:gd name="connsiteY85" fmla="*/ 1689329 h 2237474"/>
              <a:gd name="connsiteX86" fmla="*/ 6243319 w 12192000"/>
              <a:gd name="connsiteY86" fmla="*/ 1695560 h 2237474"/>
              <a:gd name="connsiteX87" fmla="*/ 6098321 w 12192000"/>
              <a:gd name="connsiteY87" fmla="*/ 1721646 h 2237474"/>
              <a:gd name="connsiteX88" fmla="*/ 5880652 w 12192000"/>
              <a:gd name="connsiteY88" fmla="*/ 1779643 h 2237474"/>
              <a:gd name="connsiteX89" fmla="*/ 5785959 w 12192000"/>
              <a:gd name="connsiteY89" fmla="*/ 1775307 h 2237474"/>
              <a:gd name="connsiteX90" fmla="*/ 5643534 w 12192000"/>
              <a:gd name="connsiteY90" fmla="*/ 1802919 h 2237474"/>
              <a:gd name="connsiteX91" fmla="*/ 5518799 w 12192000"/>
              <a:gd name="connsiteY91" fmla="*/ 1818312 h 2237474"/>
              <a:gd name="connsiteX92" fmla="*/ 5505014 w 12192000"/>
              <a:gd name="connsiteY92" fmla="*/ 1819259 h 2237474"/>
              <a:gd name="connsiteX93" fmla="*/ 5453307 w 12192000"/>
              <a:gd name="connsiteY93" fmla="*/ 1815450 h 2237474"/>
              <a:gd name="connsiteX94" fmla="*/ 5364192 w 12192000"/>
              <a:gd name="connsiteY94" fmla="*/ 1826074 h 2237474"/>
              <a:gd name="connsiteX95" fmla="*/ 5350380 w 12192000"/>
              <a:gd name="connsiteY95" fmla="*/ 1830891 h 2237474"/>
              <a:gd name="connsiteX96" fmla="*/ 5259633 w 12192000"/>
              <a:gd name="connsiteY96" fmla="*/ 1837160 h 2237474"/>
              <a:gd name="connsiteX97" fmla="*/ 5197513 w 12192000"/>
              <a:gd name="connsiteY97" fmla="*/ 1844718 h 2237474"/>
              <a:gd name="connsiteX98" fmla="*/ 5168852 w 12192000"/>
              <a:gd name="connsiteY98" fmla="*/ 1844846 h 2237474"/>
              <a:gd name="connsiteX99" fmla="*/ 5114927 w 12192000"/>
              <a:gd name="connsiteY99" fmla="*/ 1847827 h 2237474"/>
              <a:gd name="connsiteX100" fmla="*/ 5108970 w 12192000"/>
              <a:gd name="connsiteY100" fmla="*/ 1847935 h 2237474"/>
              <a:gd name="connsiteX101" fmla="*/ 5067961 w 12192000"/>
              <a:gd name="connsiteY101" fmla="*/ 1845917 h 2237474"/>
              <a:gd name="connsiteX102" fmla="*/ 5007075 w 12192000"/>
              <a:gd name="connsiteY102" fmla="*/ 1838626 h 2237474"/>
              <a:gd name="connsiteX103" fmla="*/ 4944087 w 12192000"/>
              <a:gd name="connsiteY103" fmla="*/ 1823332 h 2237474"/>
              <a:gd name="connsiteX104" fmla="*/ 4907662 w 12192000"/>
              <a:gd name="connsiteY104" fmla="*/ 1816900 h 2237474"/>
              <a:gd name="connsiteX105" fmla="*/ 4882386 w 12192000"/>
              <a:gd name="connsiteY105" fmla="*/ 1809844 h 2237474"/>
              <a:gd name="connsiteX106" fmla="*/ 4811440 w 12192000"/>
              <a:gd name="connsiteY106" fmla="*/ 1804655 h 2237474"/>
              <a:gd name="connsiteX107" fmla="*/ 4691075 w 12192000"/>
              <a:gd name="connsiteY107" fmla="*/ 1801389 h 2237474"/>
              <a:gd name="connsiteX108" fmla="*/ 4611738 w 12192000"/>
              <a:gd name="connsiteY108" fmla="*/ 1776964 h 2237474"/>
              <a:gd name="connsiteX109" fmla="*/ 4560070 w 12192000"/>
              <a:gd name="connsiteY109" fmla="*/ 1785640 h 2237474"/>
              <a:gd name="connsiteX110" fmla="*/ 4536503 w 12192000"/>
              <a:gd name="connsiteY110" fmla="*/ 1785334 h 2237474"/>
              <a:gd name="connsiteX111" fmla="*/ 4513724 w 12192000"/>
              <a:gd name="connsiteY111" fmla="*/ 1791996 h 2237474"/>
              <a:gd name="connsiteX112" fmla="*/ 4459810 w 12192000"/>
              <a:gd name="connsiteY112" fmla="*/ 1797886 h 2237474"/>
              <a:gd name="connsiteX113" fmla="*/ 4379064 w 12192000"/>
              <a:gd name="connsiteY113" fmla="*/ 1817177 h 2237474"/>
              <a:gd name="connsiteX114" fmla="*/ 4319209 w 12192000"/>
              <a:gd name="connsiteY114" fmla="*/ 1834833 h 2237474"/>
              <a:gd name="connsiteX115" fmla="*/ 4290981 w 12192000"/>
              <a:gd name="connsiteY115" fmla="*/ 1839677 h 2237474"/>
              <a:gd name="connsiteX116" fmla="*/ 4285792 w 12192000"/>
              <a:gd name="connsiteY116" fmla="*/ 1836231 h 2237474"/>
              <a:gd name="connsiteX117" fmla="*/ 4238372 w 12192000"/>
              <a:gd name="connsiteY117" fmla="*/ 1851480 h 2237474"/>
              <a:gd name="connsiteX118" fmla="*/ 4232517 w 12192000"/>
              <a:gd name="connsiteY118" fmla="*/ 1852567 h 2237474"/>
              <a:gd name="connsiteX119" fmla="*/ 4191732 w 12192000"/>
              <a:gd name="connsiteY119" fmla="*/ 1857328 h 2237474"/>
              <a:gd name="connsiteX120" fmla="*/ 4065532 w 12192000"/>
              <a:gd name="connsiteY120" fmla="*/ 1855477 h 2237474"/>
              <a:gd name="connsiteX121" fmla="*/ 4028460 w 12192000"/>
              <a:gd name="connsiteY121" fmla="*/ 1855137 h 2237474"/>
              <a:gd name="connsiteX122" fmla="*/ 4002267 w 12192000"/>
              <a:gd name="connsiteY122" fmla="*/ 1852352 h 2237474"/>
              <a:gd name="connsiteX123" fmla="*/ 3931396 w 12192000"/>
              <a:gd name="connsiteY123" fmla="*/ 1858915 h 2237474"/>
              <a:gd name="connsiteX124" fmla="*/ 3812162 w 12192000"/>
              <a:gd name="connsiteY124" fmla="*/ 1875501 h 2237474"/>
              <a:gd name="connsiteX125" fmla="*/ 3729530 w 12192000"/>
              <a:gd name="connsiteY125" fmla="*/ 1864513 h 2237474"/>
              <a:gd name="connsiteX126" fmla="*/ 3680177 w 12192000"/>
              <a:gd name="connsiteY126" fmla="*/ 1881552 h 2237474"/>
              <a:gd name="connsiteX127" fmla="*/ 3567259 w 12192000"/>
              <a:gd name="connsiteY127" fmla="*/ 1893482 h 2237474"/>
              <a:gd name="connsiteX128" fmla="*/ 3405770 w 12192000"/>
              <a:gd name="connsiteY128" fmla="*/ 1904591 h 2237474"/>
              <a:gd name="connsiteX129" fmla="*/ 3280097 w 12192000"/>
              <a:gd name="connsiteY129" fmla="*/ 1919610 h 2237474"/>
              <a:gd name="connsiteX130" fmla="*/ 3123424 w 12192000"/>
              <a:gd name="connsiteY130" fmla="*/ 1952930 h 2237474"/>
              <a:gd name="connsiteX131" fmla="*/ 3009910 w 12192000"/>
              <a:gd name="connsiteY131" fmla="*/ 1957866 h 2237474"/>
              <a:gd name="connsiteX132" fmla="*/ 2995934 w 12192000"/>
              <a:gd name="connsiteY132" fmla="*/ 1967085 h 2237474"/>
              <a:gd name="connsiteX133" fmla="*/ 2980071 w 12192000"/>
              <a:gd name="connsiteY133" fmla="*/ 1972988 h 2237474"/>
              <a:gd name="connsiteX134" fmla="*/ 2978094 w 12192000"/>
              <a:gd name="connsiteY134" fmla="*/ 1972369 h 2237474"/>
              <a:gd name="connsiteX135" fmla="*/ 2942858 w 12192000"/>
              <a:gd name="connsiteY135" fmla="*/ 1981367 h 2237474"/>
              <a:gd name="connsiteX136" fmla="*/ 2875436 w 12192000"/>
              <a:gd name="connsiteY136" fmla="*/ 1996977 h 2237474"/>
              <a:gd name="connsiteX137" fmla="*/ 2874892 w 12192000"/>
              <a:gd name="connsiteY137" fmla="*/ 1996085 h 2237474"/>
              <a:gd name="connsiteX138" fmla="*/ 2864145 w 12192000"/>
              <a:gd name="connsiteY138" fmla="*/ 1994061 h 2237474"/>
              <a:gd name="connsiteX139" fmla="*/ 2843662 w 12192000"/>
              <a:gd name="connsiteY139" fmla="*/ 1992498 h 2237474"/>
              <a:gd name="connsiteX140" fmla="*/ 2796128 w 12192000"/>
              <a:gd name="connsiteY140" fmla="*/ 1976403 h 2237474"/>
              <a:gd name="connsiteX141" fmla="*/ 2756784 w 12192000"/>
              <a:gd name="connsiteY141" fmla="*/ 1985116 h 2237474"/>
              <a:gd name="connsiteX142" fmla="*/ 2748833 w 12192000"/>
              <a:gd name="connsiteY142" fmla="*/ 1986323 h 2237474"/>
              <a:gd name="connsiteX143" fmla="*/ 2748661 w 12192000"/>
              <a:gd name="connsiteY143" fmla="*/ 1986122 h 2237474"/>
              <a:gd name="connsiteX144" fmla="*/ 2740251 w 12192000"/>
              <a:gd name="connsiteY144" fmla="*/ 1986946 h 2237474"/>
              <a:gd name="connsiteX145" fmla="*/ 2718916 w 12192000"/>
              <a:gd name="connsiteY145" fmla="*/ 1990867 h 2237474"/>
              <a:gd name="connsiteX146" fmla="*/ 2713522 w 12192000"/>
              <a:gd name="connsiteY146" fmla="*/ 1990173 h 2237474"/>
              <a:gd name="connsiteX147" fmla="*/ 2680597 w 12192000"/>
              <a:gd name="connsiteY147" fmla="*/ 1984996 h 2237474"/>
              <a:gd name="connsiteX148" fmla="*/ 2578178 w 12192000"/>
              <a:gd name="connsiteY148" fmla="*/ 1990531 h 2237474"/>
              <a:gd name="connsiteX149" fmla="*/ 2476147 w 12192000"/>
              <a:gd name="connsiteY149" fmla="*/ 1998305 h 2237474"/>
              <a:gd name="connsiteX150" fmla="*/ 2373568 w 12192000"/>
              <a:gd name="connsiteY150" fmla="*/ 2003219 h 2237474"/>
              <a:gd name="connsiteX151" fmla="*/ 2321399 w 12192000"/>
              <a:gd name="connsiteY151" fmla="*/ 1989467 h 2237474"/>
              <a:gd name="connsiteX152" fmla="*/ 2315525 w 12192000"/>
              <a:gd name="connsiteY152" fmla="*/ 1989708 h 2237474"/>
              <a:gd name="connsiteX153" fmla="*/ 2300792 w 12192000"/>
              <a:gd name="connsiteY153" fmla="*/ 1994290 h 2237474"/>
              <a:gd name="connsiteX154" fmla="*/ 2295469 w 12192000"/>
              <a:gd name="connsiteY154" fmla="*/ 1996659 h 2237474"/>
              <a:gd name="connsiteX155" fmla="*/ 2287219 w 12192000"/>
              <a:gd name="connsiteY155" fmla="*/ 1998750 h 2237474"/>
              <a:gd name="connsiteX156" fmla="*/ 2286948 w 12192000"/>
              <a:gd name="connsiteY156" fmla="*/ 1998596 h 2237474"/>
              <a:gd name="connsiteX157" fmla="*/ 2243069 w 12192000"/>
              <a:gd name="connsiteY157" fmla="*/ 2015111 h 2237474"/>
              <a:gd name="connsiteX158" fmla="*/ 2186609 w 12192000"/>
              <a:gd name="connsiteY158" fmla="*/ 2008263 h 2237474"/>
              <a:gd name="connsiteX159" fmla="*/ 2164831 w 12192000"/>
              <a:gd name="connsiteY159" fmla="*/ 2010143 h 2237474"/>
              <a:gd name="connsiteX160" fmla="*/ 2152836 w 12192000"/>
              <a:gd name="connsiteY160" fmla="*/ 2010048 h 2237474"/>
              <a:gd name="connsiteX161" fmla="*/ 2117102 w 12192000"/>
              <a:gd name="connsiteY161" fmla="*/ 2023004 h 2237474"/>
              <a:gd name="connsiteX162" fmla="*/ 2111935 w 12192000"/>
              <a:gd name="connsiteY162" fmla="*/ 2023163 h 2237474"/>
              <a:gd name="connsiteX163" fmla="*/ 2089991 w 12192000"/>
              <a:gd name="connsiteY163" fmla="*/ 2034193 h 2237474"/>
              <a:gd name="connsiteX164" fmla="*/ 2058061 w 12192000"/>
              <a:gd name="connsiteY164" fmla="*/ 2047942 h 2237474"/>
              <a:gd name="connsiteX165" fmla="*/ 2055737 w 12192000"/>
              <a:gd name="connsiteY165" fmla="*/ 2047704 h 2237474"/>
              <a:gd name="connsiteX166" fmla="*/ 2042244 w 12192000"/>
              <a:gd name="connsiteY166" fmla="*/ 2055560 h 2237474"/>
              <a:gd name="connsiteX167" fmla="*/ 1976224 w 12192000"/>
              <a:gd name="connsiteY167" fmla="*/ 2074257 h 2237474"/>
              <a:gd name="connsiteX168" fmla="*/ 1877728 w 12192000"/>
              <a:gd name="connsiteY168" fmla="*/ 2101004 h 2237474"/>
              <a:gd name="connsiteX169" fmla="*/ 1759056 w 12192000"/>
              <a:gd name="connsiteY169" fmla="*/ 2125608 h 2237474"/>
              <a:gd name="connsiteX170" fmla="*/ 1637948 w 12192000"/>
              <a:gd name="connsiteY170" fmla="*/ 2172597 h 2237474"/>
              <a:gd name="connsiteX171" fmla="*/ 1434549 w 12192000"/>
              <a:gd name="connsiteY171" fmla="*/ 2234522 h 2237474"/>
              <a:gd name="connsiteX172" fmla="*/ 1398481 w 12192000"/>
              <a:gd name="connsiteY172" fmla="*/ 2237074 h 2237474"/>
              <a:gd name="connsiteX173" fmla="*/ 1398407 w 12192000"/>
              <a:gd name="connsiteY173" fmla="*/ 2237095 h 2237474"/>
              <a:gd name="connsiteX174" fmla="*/ 1370962 w 12192000"/>
              <a:gd name="connsiteY174" fmla="*/ 2237474 h 2237474"/>
              <a:gd name="connsiteX175" fmla="*/ 1356367 w 12192000"/>
              <a:gd name="connsiteY175" fmla="*/ 2235089 h 2237474"/>
              <a:gd name="connsiteX176" fmla="*/ 1324828 w 12192000"/>
              <a:gd name="connsiteY176" fmla="*/ 2231968 h 2237474"/>
              <a:gd name="connsiteX177" fmla="*/ 1297744 w 12192000"/>
              <a:gd name="connsiteY177" fmla="*/ 2235849 h 2237474"/>
              <a:gd name="connsiteX178" fmla="*/ 1286236 w 12192000"/>
              <a:gd name="connsiteY178" fmla="*/ 2233135 h 2237474"/>
              <a:gd name="connsiteX179" fmla="*/ 1283504 w 12192000"/>
              <a:gd name="connsiteY179" fmla="*/ 2233797 h 2237474"/>
              <a:gd name="connsiteX180" fmla="*/ 1279765 w 12192000"/>
              <a:gd name="connsiteY180" fmla="*/ 2229639 h 2237474"/>
              <a:gd name="connsiteX181" fmla="*/ 1195347 w 12192000"/>
              <a:gd name="connsiteY181" fmla="*/ 2212354 h 2237474"/>
              <a:gd name="connsiteX182" fmla="*/ 970251 w 12192000"/>
              <a:gd name="connsiteY182" fmla="*/ 2221029 h 2237474"/>
              <a:gd name="connsiteX183" fmla="*/ 812914 w 12192000"/>
              <a:gd name="connsiteY183" fmla="*/ 2202752 h 2237474"/>
              <a:gd name="connsiteX184" fmla="*/ 800195 w 12192000"/>
              <a:gd name="connsiteY184" fmla="*/ 2209407 h 2237474"/>
              <a:gd name="connsiteX185" fmla="*/ 784978 w 12192000"/>
              <a:gd name="connsiteY185" fmla="*/ 2212360 h 2237474"/>
              <a:gd name="connsiteX186" fmla="*/ 681987 w 12192000"/>
              <a:gd name="connsiteY186" fmla="*/ 2216757 h 2237474"/>
              <a:gd name="connsiteX187" fmla="*/ 669923 w 12192000"/>
              <a:gd name="connsiteY187" fmla="*/ 2211682 h 2237474"/>
              <a:gd name="connsiteX188" fmla="*/ 648680 w 12192000"/>
              <a:gd name="connsiteY188" fmla="*/ 2206229 h 2237474"/>
              <a:gd name="connsiteX189" fmla="*/ 597225 w 12192000"/>
              <a:gd name="connsiteY189" fmla="*/ 2180999 h 2237474"/>
              <a:gd name="connsiteX190" fmla="*/ 558449 w 12192000"/>
              <a:gd name="connsiteY190" fmla="*/ 2182346 h 2237474"/>
              <a:gd name="connsiteX191" fmla="*/ 550517 w 12192000"/>
              <a:gd name="connsiteY191" fmla="*/ 2182060 h 2237474"/>
              <a:gd name="connsiteX192" fmla="*/ 550309 w 12192000"/>
              <a:gd name="connsiteY192" fmla="*/ 2181825 h 2237474"/>
              <a:gd name="connsiteX193" fmla="*/ 541836 w 12192000"/>
              <a:gd name="connsiteY193" fmla="*/ 2181063 h 2237474"/>
              <a:gd name="connsiteX194" fmla="*/ 536057 w 12192000"/>
              <a:gd name="connsiteY194" fmla="*/ 2181537 h 2237474"/>
              <a:gd name="connsiteX195" fmla="*/ 520671 w 12192000"/>
              <a:gd name="connsiteY195" fmla="*/ 2180980 h 2237474"/>
              <a:gd name="connsiteX196" fmla="*/ 515024 w 12192000"/>
              <a:gd name="connsiteY196" fmla="*/ 2179258 h 2237474"/>
              <a:gd name="connsiteX197" fmla="*/ 512278 w 12192000"/>
              <a:gd name="connsiteY197" fmla="*/ 2176369 h 2237474"/>
              <a:gd name="connsiteX198" fmla="*/ 480419 w 12192000"/>
              <a:gd name="connsiteY198" fmla="*/ 2167807 h 2237474"/>
              <a:gd name="connsiteX199" fmla="*/ 413835 w 12192000"/>
              <a:gd name="connsiteY199" fmla="*/ 2156783 h 2237474"/>
              <a:gd name="connsiteX200" fmla="*/ 376513 w 12192000"/>
              <a:gd name="connsiteY200" fmla="*/ 2154014 h 2237474"/>
              <a:gd name="connsiteX201" fmla="*/ 273386 w 12192000"/>
              <a:gd name="connsiteY201" fmla="*/ 2142551 h 2237474"/>
              <a:gd name="connsiteX202" fmla="*/ 169207 w 12192000"/>
              <a:gd name="connsiteY202" fmla="*/ 2128100 h 2237474"/>
              <a:gd name="connsiteX203" fmla="*/ 93149 w 12192000"/>
              <a:gd name="connsiteY203" fmla="*/ 2105324 h 2237474"/>
              <a:gd name="connsiteX204" fmla="*/ 88109 w 12192000"/>
              <a:gd name="connsiteY204" fmla="*/ 2106704 h 2237474"/>
              <a:gd name="connsiteX205" fmla="*/ 80022 w 12192000"/>
              <a:gd name="connsiteY205" fmla="*/ 2107254 h 2237474"/>
              <a:gd name="connsiteX206" fmla="*/ 79717 w 12192000"/>
              <a:gd name="connsiteY206" fmla="*/ 2107046 h 2237474"/>
              <a:gd name="connsiteX207" fmla="*/ 72352 w 12192000"/>
              <a:gd name="connsiteY207" fmla="*/ 2107991 h 2237474"/>
              <a:gd name="connsiteX208" fmla="*/ 37645 w 12192000"/>
              <a:gd name="connsiteY208" fmla="*/ 2115401 h 2237474"/>
              <a:gd name="connsiteX209" fmla="*/ 4572 w 12192000"/>
              <a:gd name="connsiteY209" fmla="*/ 2111091 h 2237474"/>
              <a:gd name="connsiteX210" fmla="*/ 0 w 12192000"/>
              <a:gd name="connsiteY210" fmla="*/ 2110468 h 2237474"/>
              <a:gd name="connsiteX211" fmla="*/ 0 w 12192000"/>
              <a:gd name="connsiteY21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364035 w 12192000"/>
              <a:gd name="connsiteY83" fmla="*/ 1667683 h 2237474"/>
              <a:gd name="connsiteX84" fmla="*/ 6280959 w 12192000"/>
              <a:gd name="connsiteY84" fmla="*/ 1689329 h 2237474"/>
              <a:gd name="connsiteX85" fmla="*/ 6243319 w 12192000"/>
              <a:gd name="connsiteY85" fmla="*/ 1695560 h 2237474"/>
              <a:gd name="connsiteX86" fmla="*/ 6098321 w 12192000"/>
              <a:gd name="connsiteY86" fmla="*/ 1721646 h 2237474"/>
              <a:gd name="connsiteX87" fmla="*/ 5880652 w 12192000"/>
              <a:gd name="connsiteY87" fmla="*/ 1779643 h 2237474"/>
              <a:gd name="connsiteX88" fmla="*/ 5785959 w 12192000"/>
              <a:gd name="connsiteY88" fmla="*/ 1775307 h 2237474"/>
              <a:gd name="connsiteX89" fmla="*/ 5643534 w 12192000"/>
              <a:gd name="connsiteY89" fmla="*/ 1802919 h 2237474"/>
              <a:gd name="connsiteX90" fmla="*/ 5518799 w 12192000"/>
              <a:gd name="connsiteY90" fmla="*/ 1818312 h 2237474"/>
              <a:gd name="connsiteX91" fmla="*/ 5505014 w 12192000"/>
              <a:gd name="connsiteY91" fmla="*/ 1819259 h 2237474"/>
              <a:gd name="connsiteX92" fmla="*/ 5453307 w 12192000"/>
              <a:gd name="connsiteY92" fmla="*/ 1815450 h 2237474"/>
              <a:gd name="connsiteX93" fmla="*/ 5364192 w 12192000"/>
              <a:gd name="connsiteY93" fmla="*/ 1826074 h 2237474"/>
              <a:gd name="connsiteX94" fmla="*/ 5350380 w 12192000"/>
              <a:gd name="connsiteY94" fmla="*/ 1830891 h 2237474"/>
              <a:gd name="connsiteX95" fmla="*/ 5259633 w 12192000"/>
              <a:gd name="connsiteY95" fmla="*/ 1837160 h 2237474"/>
              <a:gd name="connsiteX96" fmla="*/ 5197513 w 12192000"/>
              <a:gd name="connsiteY96" fmla="*/ 1844718 h 2237474"/>
              <a:gd name="connsiteX97" fmla="*/ 5168852 w 12192000"/>
              <a:gd name="connsiteY97" fmla="*/ 1844846 h 2237474"/>
              <a:gd name="connsiteX98" fmla="*/ 5114927 w 12192000"/>
              <a:gd name="connsiteY98" fmla="*/ 1847827 h 2237474"/>
              <a:gd name="connsiteX99" fmla="*/ 5108970 w 12192000"/>
              <a:gd name="connsiteY99" fmla="*/ 1847935 h 2237474"/>
              <a:gd name="connsiteX100" fmla="*/ 5067961 w 12192000"/>
              <a:gd name="connsiteY100" fmla="*/ 1845917 h 2237474"/>
              <a:gd name="connsiteX101" fmla="*/ 5007075 w 12192000"/>
              <a:gd name="connsiteY101" fmla="*/ 1838626 h 2237474"/>
              <a:gd name="connsiteX102" fmla="*/ 4944087 w 12192000"/>
              <a:gd name="connsiteY102" fmla="*/ 1823332 h 2237474"/>
              <a:gd name="connsiteX103" fmla="*/ 4907662 w 12192000"/>
              <a:gd name="connsiteY103" fmla="*/ 1816900 h 2237474"/>
              <a:gd name="connsiteX104" fmla="*/ 4882386 w 12192000"/>
              <a:gd name="connsiteY104" fmla="*/ 1809844 h 2237474"/>
              <a:gd name="connsiteX105" fmla="*/ 4811440 w 12192000"/>
              <a:gd name="connsiteY105" fmla="*/ 1804655 h 2237474"/>
              <a:gd name="connsiteX106" fmla="*/ 4691075 w 12192000"/>
              <a:gd name="connsiteY106" fmla="*/ 1801389 h 2237474"/>
              <a:gd name="connsiteX107" fmla="*/ 4611738 w 12192000"/>
              <a:gd name="connsiteY107" fmla="*/ 1776964 h 2237474"/>
              <a:gd name="connsiteX108" fmla="*/ 4560070 w 12192000"/>
              <a:gd name="connsiteY108" fmla="*/ 1785640 h 2237474"/>
              <a:gd name="connsiteX109" fmla="*/ 4536503 w 12192000"/>
              <a:gd name="connsiteY109" fmla="*/ 1785334 h 2237474"/>
              <a:gd name="connsiteX110" fmla="*/ 4513724 w 12192000"/>
              <a:gd name="connsiteY110" fmla="*/ 1791996 h 2237474"/>
              <a:gd name="connsiteX111" fmla="*/ 4459810 w 12192000"/>
              <a:gd name="connsiteY111" fmla="*/ 1797886 h 2237474"/>
              <a:gd name="connsiteX112" fmla="*/ 4379064 w 12192000"/>
              <a:gd name="connsiteY112" fmla="*/ 1817177 h 2237474"/>
              <a:gd name="connsiteX113" fmla="*/ 4319209 w 12192000"/>
              <a:gd name="connsiteY113" fmla="*/ 1834833 h 2237474"/>
              <a:gd name="connsiteX114" fmla="*/ 4290981 w 12192000"/>
              <a:gd name="connsiteY114" fmla="*/ 1839677 h 2237474"/>
              <a:gd name="connsiteX115" fmla="*/ 4285792 w 12192000"/>
              <a:gd name="connsiteY115" fmla="*/ 1836231 h 2237474"/>
              <a:gd name="connsiteX116" fmla="*/ 4238372 w 12192000"/>
              <a:gd name="connsiteY116" fmla="*/ 1851480 h 2237474"/>
              <a:gd name="connsiteX117" fmla="*/ 4232517 w 12192000"/>
              <a:gd name="connsiteY117" fmla="*/ 1852567 h 2237474"/>
              <a:gd name="connsiteX118" fmla="*/ 4191732 w 12192000"/>
              <a:gd name="connsiteY118" fmla="*/ 1857328 h 2237474"/>
              <a:gd name="connsiteX119" fmla="*/ 4065532 w 12192000"/>
              <a:gd name="connsiteY119" fmla="*/ 1855477 h 2237474"/>
              <a:gd name="connsiteX120" fmla="*/ 4028460 w 12192000"/>
              <a:gd name="connsiteY120" fmla="*/ 1855137 h 2237474"/>
              <a:gd name="connsiteX121" fmla="*/ 4002267 w 12192000"/>
              <a:gd name="connsiteY121" fmla="*/ 1852352 h 2237474"/>
              <a:gd name="connsiteX122" fmla="*/ 3931396 w 12192000"/>
              <a:gd name="connsiteY122" fmla="*/ 1858915 h 2237474"/>
              <a:gd name="connsiteX123" fmla="*/ 3812162 w 12192000"/>
              <a:gd name="connsiteY123" fmla="*/ 1875501 h 2237474"/>
              <a:gd name="connsiteX124" fmla="*/ 3729530 w 12192000"/>
              <a:gd name="connsiteY124" fmla="*/ 1864513 h 2237474"/>
              <a:gd name="connsiteX125" fmla="*/ 3680177 w 12192000"/>
              <a:gd name="connsiteY125" fmla="*/ 1881552 h 2237474"/>
              <a:gd name="connsiteX126" fmla="*/ 3567259 w 12192000"/>
              <a:gd name="connsiteY126" fmla="*/ 1893482 h 2237474"/>
              <a:gd name="connsiteX127" fmla="*/ 3405770 w 12192000"/>
              <a:gd name="connsiteY127" fmla="*/ 1904591 h 2237474"/>
              <a:gd name="connsiteX128" fmla="*/ 3280097 w 12192000"/>
              <a:gd name="connsiteY128" fmla="*/ 1919610 h 2237474"/>
              <a:gd name="connsiteX129" fmla="*/ 3123424 w 12192000"/>
              <a:gd name="connsiteY129" fmla="*/ 1952930 h 2237474"/>
              <a:gd name="connsiteX130" fmla="*/ 3009910 w 12192000"/>
              <a:gd name="connsiteY130" fmla="*/ 1957866 h 2237474"/>
              <a:gd name="connsiteX131" fmla="*/ 2995934 w 12192000"/>
              <a:gd name="connsiteY131" fmla="*/ 1967085 h 2237474"/>
              <a:gd name="connsiteX132" fmla="*/ 2980071 w 12192000"/>
              <a:gd name="connsiteY132" fmla="*/ 1972988 h 2237474"/>
              <a:gd name="connsiteX133" fmla="*/ 2978094 w 12192000"/>
              <a:gd name="connsiteY133" fmla="*/ 1972369 h 2237474"/>
              <a:gd name="connsiteX134" fmla="*/ 2942858 w 12192000"/>
              <a:gd name="connsiteY134" fmla="*/ 1981367 h 2237474"/>
              <a:gd name="connsiteX135" fmla="*/ 2875436 w 12192000"/>
              <a:gd name="connsiteY135" fmla="*/ 1996977 h 2237474"/>
              <a:gd name="connsiteX136" fmla="*/ 2874892 w 12192000"/>
              <a:gd name="connsiteY136" fmla="*/ 1996085 h 2237474"/>
              <a:gd name="connsiteX137" fmla="*/ 2864145 w 12192000"/>
              <a:gd name="connsiteY137" fmla="*/ 1994061 h 2237474"/>
              <a:gd name="connsiteX138" fmla="*/ 2843662 w 12192000"/>
              <a:gd name="connsiteY138" fmla="*/ 1992498 h 2237474"/>
              <a:gd name="connsiteX139" fmla="*/ 2796128 w 12192000"/>
              <a:gd name="connsiteY139" fmla="*/ 1976403 h 2237474"/>
              <a:gd name="connsiteX140" fmla="*/ 2756784 w 12192000"/>
              <a:gd name="connsiteY140" fmla="*/ 1985116 h 2237474"/>
              <a:gd name="connsiteX141" fmla="*/ 2748833 w 12192000"/>
              <a:gd name="connsiteY141" fmla="*/ 1986323 h 2237474"/>
              <a:gd name="connsiteX142" fmla="*/ 2748661 w 12192000"/>
              <a:gd name="connsiteY142" fmla="*/ 1986122 h 2237474"/>
              <a:gd name="connsiteX143" fmla="*/ 2740251 w 12192000"/>
              <a:gd name="connsiteY143" fmla="*/ 1986946 h 2237474"/>
              <a:gd name="connsiteX144" fmla="*/ 2718916 w 12192000"/>
              <a:gd name="connsiteY144" fmla="*/ 1990867 h 2237474"/>
              <a:gd name="connsiteX145" fmla="*/ 2713522 w 12192000"/>
              <a:gd name="connsiteY145" fmla="*/ 1990173 h 2237474"/>
              <a:gd name="connsiteX146" fmla="*/ 2680597 w 12192000"/>
              <a:gd name="connsiteY146" fmla="*/ 1984996 h 2237474"/>
              <a:gd name="connsiteX147" fmla="*/ 2578178 w 12192000"/>
              <a:gd name="connsiteY147" fmla="*/ 1990531 h 2237474"/>
              <a:gd name="connsiteX148" fmla="*/ 2476147 w 12192000"/>
              <a:gd name="connsiteY148" fmla="*/ 1998305 h 2237474"/>
              <a:gd name="connsiteX149" fmla="*/ 2373568 w 12192000"/>
              <a:gd name="connsiteY149" fmla="*/ 2003219 h 2237474"/>
              <a:gd name="connsiteX150" fmla="*/ 2321399 w 12192000"/>
              <a:gd name="connsiteY150" fmla="*/ 1989467 h 2237474"/>
              <a:gd name="connsiteX151" fmla="*/ 2315525 w 12192000"/>
              <a:gd name="connsiteY151" fmla="*/ 1989708 h 2237474"/>
              <a:gd name="connsiteX152" fmla="*/ 2300792 w 12192000"/>
              <a:gd name="connsiteY152" fmla="*/ 1994290 h 2237474"/>
              <a:gd name="connsiteX153" fmla="*/ 2295469 w 12192000"/>
              <a:gd name="connsiteY153" fmla="*/ 1996659 h 2237474"/>
              <a:gd name="connsiteX154" fmla="*/ 2287219 w 12192000"/>
              <a:gd name="connsiteY154" fmla="*/ 1998750 h 2237474"/>
              <a:gd name="connsiteX155" fmla="*/ 2286948 w 12192000"/>
              <a:gd name="connsiteY155" fmla="*/ 1998596 h 2237474"/>
              <a:gd name="connsiteX156" fmla="*/ 2243069 w 12192000"/>
              <a:gd name="connsiteY156" fmla="*/ 2015111 h 2237474"/>
              <a:gd name="connsiteX157" fmla="*/ 2186609 w 12192000"/>
              <a:gd name="connsiteY157" fmla="*/ 2008263 h 2237474"/>
              <a:gd name="connsiteX158" fmla="*/ 2164831 w 12192000"/>
              <a:gd name="connsiteY158" fmla="*/ 2010143 h 2237474"/>
              <a:gd name="connsiteX159" fmla="*/ 2152836 w 12192000"/>
              <a:gd name="connsiteY159" fmla="*/ 2010048 h 2237474"/>
              <a:gd name="connsiteX160" fmla="*/ 2117102 w 12192000"/>
              <a:gd name="connsiteY160" fmla="*/ 2023004 h 2237474"/>
              <a:gd name="connsiteX161" fmla="*/ 2111935 w 12192000"/>
              <a:gd name="connsiteY161" fmla="*/ 2023163 h 2237474"/>
              <a:gd name="connsiteX162" fmla="*/ 2089991 w 12192000"/>
              <a:gd name="connsiteY162" fmla="*/ 2034193 h 2237474"/>
              <a:gd name="connsiteX163" fmla="*/ 2058061 w 12192000"/>
              <a:gd name="connsiteY163" fmla="*/ 2047942 h 2237474"/>
              <a:gd name="connsiteX164" fmla="*/ 2055737 w 12192000"/>
              <a:gd name="connsiteY164" fmla="*/ 2047704 h 2237474"/>
              <a:gd name="connsiteX165" fmla="*/ 2042244 w 12192000"/>
              <a:gd name="connsiteY165" fmla="*/ 2055560 h 2237474"/>
              <a:gd name="connsiteX166" fmla="*/ 1976224 w 12192000"/>
              <a:gd name="connsiteY166" fmla="*/ 2074257 h 2237474"/>
              <a:gd name="connsiteX167" fmla="*/ 1877728 w 12192000"/>
              <a:gd name="connsiteY167" fmla="*/ 2101004 h 2237474"/>
              <a:gd name="connsiteX168" fmla="*/ 1759056 w 12192000"/>
              <a:gd name="connsiteY168" fmla="*/ 2125608 h 2237474"/>
              <a:gd name="connsiteX169" fmla="*/ 1637948 w 12192000"/>
              <a:gd name="connsiteY169" fmla="*/ 2172597 h 2237474"/>
              <a:gd name="connsiteX170" fmla="*/ 1434549 w 12192000"/>
              <a:gd name="connsiteY170" fmla="*/ 2234522 h 2237474"/>
              <a:gd name="connsiteX171" fmla="*/ 1398481 w 12192000"/>
              <a:gd name="connsiteY171" fmla="*/ 2237074 h 2237474"/>
              <a:gd name="connsiteX172" fmla="*/ 1398407 w 12192000"/>
              <a:gd name="connsiteY172" fmla="*/ 2237095 h 2237474"/>
              <a:gd name="connsiteX173" fmla="*/ 1370962 w 12192000"/>
              <a:gd name="connsiteY173" fmla="*/ 2237474 h 2237474"/>
              <a:gd name="connsiteX174" fmla="*/ 1356367 w 12192000"/>
              <a:gd name="connsiteY174" fmla="*/ 2235089 h 2237474"/>
              <a:gd name="connsiteX175" fmla="*/ 1324828 w 12192000"/>
              <a:gd name="connsiteY175" fmla="*/ 2231968 h 2237474"/>
              <a:gd name="connsiteX176" fmla="*/ 1297744 w 12192000"/>
              <a:gd name="connsiteY176" fmla="*/ 2235849 h 2237474"/>
              <a:gd name="connsiteX177" fmla="*/ 1286236 w 12192000"/>
              <a:gd name="connsiteY177" fmla="*/ 2233135 h 2237474"/>
              <a:gd name="connsiteX178" fmla="*/ 1283504 w 12192000"/>
              <a:gd name="connsiteY178" fmla="*/ 2233797 h 2237474"/>
              <a:gd name="connsiteX179" fmla="*/ 1279765 w 12192000"/>
              <a:gd name="connsiteY179" fmla="*/ 2229639 h 2237474"/>
              <a:gd name="connsiteX180" fmla="*/ 1195347 w 12192000"/>
              <a:gd name="connsiteY180" fmla="*/ 2212354 h 2237474"/>
              <a:gd name="connsiteX181" fmla="*/ 970251 w 12192000"/>
              <a:gd name="connsiteY181" fmla="*/ 2221029 h 2237474"/>
              <a:gd name="connsiteX182" fmla="*/ 812914 w 12192000"/>
              <a:gd name="connsiteY182" fmla="*/ 2202752 h 2237474"/>
              <a:gd name="connsiteX183" fmla="*/ 800195 w 12192000"/>
              <a:gd name="connsiteY183" fmla="*/ 2209407 h 2237474"/>
              <a:gd name="connsiteX184" fmla="*/ 784978 w 12192000"/>
              <a:gd name="connsiteY184" fmla="*/ 2212360 h 2237474"/>
              <a:gd name="connsiteX185" fmla="*/ 681987 w 12192000"/>
              <a:gd name="connsiteY185" fmla="*/ 2216757 h 2237474"/>
              <a:gd name="connsiteX186" fmla="*/ 669923 w 12192000"/>
              <a:gd name="connsiteY186" fmla="*/ 2211682 h 2237474"/>
              <a:gd name="connsiteX187" fmla="*/ 648680 w 12192000"/>
              <a:gd name="connsiteY187" fmla="*/ 2206229 h 2237474"/>
              <a:gd name="connsiteX188" fmla="*/ 597225 w 12192000"/>
              <a:gd name="connsiteY188" fmla="*/ 2180999 h 2237474"/>
              <a:gd name="connsiteX189" fmla="*/ 558449 w 12192000"/>
              <a:gd name="connsiteY189" fmla="*/ 2182346 h 2237474"/>
              <a:gd name="connsiteX190" fmla="*/ 550517 w 12192000"/>
              <a:gd name="connsiteY190" fmla="*/ 2182060 h 2237474"/>
              <a:gd name="connsiteX191" fmla="*/ 550309 w 12192000"/>
              <a:gd name="connsiteY191" fmla="*/ 2181825 h 2237474"/>
              <a:gd name="connsiteX192" fmla="*/ 541836 w 12192000"/>
              <a:gd name="connsiteY192" fmla="*/ 2181063 h 2237474"/>
              <a:gd name="connsiteX193" fmla="*/ 536057 w 12192000"/>
              <a:gd name="connsiteY193" fmla="*/ 2181537 h 2237474"/>
              <a:gd name="connsiteX194" fmla="*/ 520671 w 12192000"/>
              <a:gd name="connsiteY194" fmla="*/ 2180980 h 2237474"/>
              <a:gd name="connsiteX195" fmla="*/ 515024 w 12192000"/>
              <a:gd name="connsiteY195" fmla="*/ 2179258 h 2237474"/>
              <a:gd name="connsiteX196" fmla="*/ 512278 w 12192000"/>
              <a:gd name="connsiteY196" fmla="*/ 2176369 h 2237474"/>
              <a:gd name="connsiteX197" fmla="*/ 480419 w 12192000"/>
              <a:gd name="connsiteY197" fmla="*/ 2167807 h 2237474"/>
              <a:gd name="connsiteX198" fmla="*/ 413835 w 12192000"/>
              <a:gd name="connsiteY198" fmla="*/ 2156783 h 2237474"/>
              <a:gd name="connsiteX199" fmla="*/ 376513 w 12192000"/>
              <a:gd name="connsiteY199" fmla="*/ 2154014 h 2237474"/>
              <a:gd name="connsiteX200" fmla="*/ 273386 w 12192000"/>
              <a:gd name="connsiteY200" fmla="*/ 2142551 h 2237474"/>
              <a:gd name="connsiteX201" fmla="*/ 169207 w 12192000"/>
              <a:gd name="connsiteY201" fmla="*/ 2128100 h 2237474"/>
              <a:gd name="connsiteX202" fmla="*/ 93149 w 12192000"/>
              <a:gd name="connsiteY202" fmla="*/ 2105324 h 2237474"/>
              <a:gd name="connsiteX203" fmla="*/ 88109 w 12192000"/>
              <a:gd name="connsiteY203" fmla="*/ 2106704 h 2237474"/>
              <a:gd name="connsiteX204" fmla="*/ 80022 w 12192000"/>
              <a:gd name="connsiteY204" fmla="*/ 2107254 h 2237474"/>
              <a:gd name="connsiteX205" fmla="*/ 79717 w 12192000"/>
              <a:gd name="connsiteY205" fmla="*/ 2107046 h 2237474"/>
              <a:gd name="connsiteX206" fmla="*/ 72352 w 12192000"/>
              <a:gd name="connsiteY206" fmla="*/ 2107991 h 2237474"/>
              <a:gd name="connsiteX207" fmla="*/ 37645 w 12192000"/>
              <a:gd name="connsiteY207" fmla="*/ 2115401 h 2237474"/>
              <a:gd name="connsiteX208" fmla="*/ 4572 w 12192000"/>
              <a:gd name="connsiteY208" fmla="*/ 2111091 h 2237474"/>
              <a:gd name="connsiteX209" fmla="*/ 0 w 12192000"/>
              <a:gd name="connsiteY209" fmla="*/ 2110468 h 2237474"/>
              <a:gd name="connsiteX210" fmla="*/ 0 w 12192000"/>
              <a:gd name="connsiteY21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45122 w 12192000"/>
              <a:gd name="connsiteY58" fmla="*/ 1345477 h 2237474"/>
              <a:gd name="connsiteX59" fmla="*/ 7902328 w 12192000"/>
              <a:gd name="connsiteY59" fmla="*/ 1345865 h 2237474"/>
              <a:gd name="connsiteX60" fmla="*/ 7875879 w 12192000"/>
              <a:gd name="connsiteY60" fmla="*/ 1345646 h 2237474"/>
              <a:gd name="connsiteX61" fmla="*/ 7840612 w 12192000"/>
              <a:gd name="connsiteY61" fmla="*/ 1369373 h 2237474"/>
              <a:gd name="connsiteX62" fmla="*/ 7786819 w 12192000"/>
              <a:gd name="connsiteY62" fmla="*/ 1378970 h 2237474"/>
              <a:gd name="connsiteX63" fmla="*/ 7548172 w 12192000"/>
              <a:gd name="connsiteY63" fmla="*/ 1417460 h 2237474"/>
              <a:gd name="connsiteX64" fmla="*/ 7483437 w 12192000"/>
              <a:gd name="connsiteY64" fmla="*/ 1478152 h 2237474"/>
              <a:gd name="connsiteX65" fmla="*/ 7377870 w 12192000"/>
              <a:gd name="connsiteY65" fmla="*/ 1523319 h 2237474"/>
              <a:gd name="connsiteX66" fmla="*/ 7230737 w 12192000"/>
              <a:gd name="connsiteY66" fmla="*/ 1562633 h 2237474"/>
              <a:gd name="connsiteX67" fmla="*/ 7224458 w 12192000"/>
              <a:gd name="connsiteY67" fmla="*/ 1573008 h 2237474"/>
              <a:gd name="connsiteX68" fmla="*/ 7183121 w 12192000"/>
              <a:gd name="connsiteY68" fmla="*/ 1595162 h 2237474"/>
              <a:gd name="connsiteX69" fmla="*/ 7164601 w 12192000"/>
              <a:gd name="connsiteY69" fmla="*/ 1606490 h 2237474"/>
              <a:gd name="connsiteX70" fmla="*/ 7092727 w 12192000"/>
              <a:gd name="connsiteY70" fmla="*/ 1623628 h 2237474"/>
              <a:gd name="connsiteX71" fmla="*/ 7031309 w 12192000"/>
              <a:gd name="connsiteY71" fmla="*/ 1619451 h 2237474"/>
              <a:gd name="connsiteX72" fmla="*/ 6999084 w 12192000"/>
              <a:gd name="connsiteY72" fmla="*/ 1634317 h 2237474"/>
              <a:gd name="connsiteX73" fmla="*/ 6992107 w 12192000"/>
              <a:gd name="connsiteY73" fmla="*/ 1636860 h 2237474"/>
              <a:gd name="connsiteX74" fmla="*/ 6900177 w 12192000"/>
              <a:gd name="connsiteY74" fmla="*/ 1636016 h 2237474"/>
              <a:gd name="connsiteX75" fmla="*/ 6795372 w 12192000"/>
              <a:gd name="connsiteY75" fmla="*/ 1644845 h 2237474"/>
              <a:gd name="connsiteX76" fmla="*/ 6692251 w 12192000"/>
              <a:gd name="connsiteY76" fmla="*/ 1656357 h 2237474"/>
              <a:gd name="connsiteX77" fmla="*/ 6655235 w 12192000"/>
              <a:gd name="connsiteY77" fmla="*/ 1661869 h 2237474"/>
              <a:gd name="connsiteX78" fmla="*/ 6554894 w 12192000"/>
              <a:gd name="connsiteY78" fmla="*/ 1664428 h 2237474"/>
              <a:gd name="connsiteX79" fmla="*/ 6516595 w 12192000"/>
              <a:gd name="connsiteY79" fmla="*/ 1667475 h 2237474"/>
              <a:gd name="connsiteX80" fmla="*/ 6508541 w 12192000"/>
              <a:gd name="connsiteY80" fmla="*/ 1668757 h 2237474"/>
              <a:gd name="connsiteX81" fmla="*/ 6471012 w 12192000"/>
              <a:gd name="connsiteY81" fmla="*/ 1678604 h 2237474"/>
              <a:gd name="connsiteX82" fmla="*/ 6364035 w 12192000"/>
              <a:gd name="connsiteY82" fmla="*/ 1667683 h 2237474"/>
              <a:gd name="connsiteX83" fmla="*/ 6280959 w 12192000"/>
              <a:gd name="connsiteY83" fmla="*/ 1689329 h 2237474"/>
              <a:gd name="connsiteX84" fmla="*/ 6243319 w 12192000"/>
              <a:gd name="connsiteY84" fmla="*/ 1695560 h 2237474"/>
              <a:gd name="connsiteX85" fmla="*/ 6098321 w 12192000"/>
              <a:gd name="connsiteY85" fmla="*/ 1721646 h 2237474"/>
              <a:gd name="connsiteX86" fmla="*/ 5880652 w 12192000"/>
              <a:gd name="connsiteY86" fmla="*/ 1779643 h 2237474"/>
              <a:gd name="connsiteX87" fmla="*/ 5785959 w 12192000"/>
              <a:gd name="connsiteY87" fmla="*/ 1775307 h 2237474"/>
              <a:gd name="connsiteX88" fmla="*/ 5643534 w 12192000"/>
              <a:gd name="connsiteY88" fmla="*/ 1802919 h 2237474"/>
              <a:gd name="connsiteX89" fmla="*/ 5518799 w 12192000"/>
              <a:gd name="connsiteY89" fmla="*/ 1818312 h 2237474"/>
              <a:gd name="connsiteX90" fmla="*/ 5505014 w 12192000"/>
              <a:gd name="connsiteY90" fmla="*/ 1819259 h 2237474"/>
              <a:gd name="connsiteX91" fmla="*/ 5453307 w 12192000"/>
              <a:gd name="connsiteY91" fmla="*/ 1815450 h 2237474"/>
              <a:gd name="connsiteX92" fmla="*/ 5364192 w 12192000"/>
              <a:gd name="connsiteY92" fmla="*/ 1826074 h 2237474"/>
              <a:gd name="connsiteX93" fmla="*/ 5350380 w 12192000"/>
              <a:gd name="connsiteY93" fmla="*/ 1830891 h 2237474"/>
              <a:gd name="connsiteX94" fmla="*/ 5259633 w 12192000"/>
              <a:gd name="connsiteY94" fmla="*/ 1837160 h 2237474"/>
              <a:gd name="connsiteX95" fmla="*/ 5197513 w 12192000"/>
              <a:gd name="connsiteY95" fmla="*/ 1844718 h 2237474"/>
              <a:gd name="connsiteX96" fmla="*/ 5168852 w 12192000"/>
              <a:gd name="connsiteY96" fmla="*/ 1844846 h 2237474"/>
              <a:gd name="connsiteX97" fmla="*/ 5114927 w 12192000"/>
              <a:gd name="connsiteY97" fmla="*/ 1847827 h 2237474"/>
              <a:gd name="connsiteX98" fmla="*/ 5108970 w 12192000"/>
              <a:gd name="connsiteY98" fmla="*/ 1847935 h 2237474"/>
              <a:gd name="connsiteX99" fmla="*/ 5067961 w 12192000"/>
              <a:gd name="connsiteY99" fmla="*/ 1845917 h 2237474"/>
              <a:gd name="connsiteX100" fmla="*/ 5007075 w 12192000"/>
              <a:gd name="connsiteY100" fmla="*/ 1838626 h 2237474"/>
              <a:gd name="connsiteX101" fmla="*/ 4944087 w 12192000"/>
              <a:gd name="connsiteY101" fmla="*/ 1823332 h 2237474"/>
              <a:gd name="connsiteX102" fmla="*/ 4907662 w 12192000"/>
              <a:gd name="connsiteY102" fmla="*/ 1816900 h 2237474"/>
              <a:gd name="connsiteX103" fmla="*/ 4882386 w 12192000"/>
              <a:gd name="connsiteY103" fmla="*/ 1809844 h 2237474"/>
              <a:gd name="connsiteX104" fmla="*/ 4811440 w 12192000"/>
              <a:gd name="connsiteY104" fmla="*/ 1804655 h 2237474"/>
              <a:gd name="connsiteX105" fmla="*/ 4691075 w 12192000"/>
              <a:gd name="connsiteY105" fmla="*/ 1801389 h 2237474"/>
              <a:gd name="connsiteX106" fmla="*/ 4611738 w 12192000"/>
              <a:gd name="connsiteY106" fmla="*/ 1776964 h 2237474"/>
              <a:gd name="connsiteX107" fmla="*/ 4560070 w 12192000"/>
              <a:gd name="connsiteY107" fmla="*/ 1785640 h 2237474"/>
              <a:gd name="connsiteX108" fmla="*/ 4536503 w 12192000"/>
              <a:gd name="connsiteY108" fmla="*/ 1785334 h 2237474"/>
              <a:gd name="connsiteX109" fmla="*/ 4513724 w 12192000"/>
              <a:gd name="connsiteY109" fmla="*/ 1791996 h 2237474"/>
              <a:gd name="connsiteX110" fmla="*/ 4459810 w 12192000"/>
              <a:gd name="connsiteY110" fmla="*/ 1797886 h 2237474"/>
              <a:gd name="connsiteX111" fmla="*/ 4379064 w 12192000"/>
              <a:gd name="connsiteY111" fmla="*/ 1817177 h 2237474"/>
              <a:gd name="connsiteX112" fmla="*/ 4319209 w 12192000"/>
              <a:gd name="connsiteY112" fmla="*/ 1834833 h 2237474"/>
              <a:gd name="connsiteX113" fmla="*/ 4290981 w 12192000"/>
              <a:gd name="connsiteY113" fmla="*/ 1839677 h 2237474"/>
              <a:gd name="connsiteX114" fmla="*/ 4285792 w 12192000"/>
              <a:gd name="connsiteY114" fmla="*/ 1836231 h 2237474"/>
              <a:gd name="connsiteX115" fmla="*/ 4238372 w 12192000"/>
              <a:gd name="connsiteY115" fmla="*/ 1851480 h 2237474"/>
              <a:gd name="connsiteX116" fmla="*/ 4232517 w 12192000"/>
              <a:gd name="connsiteY116" fmla="*/ 1852567 h 2237474"/>
              <a:gd name="connsiteX117" fmla="*/ 4191732 w 12192000"/>
              <a:gd name="connsiteY117" fmla="*/ 1857328 h 2237474"/>
              <a:gd name="connsiteX118" fmla="*/ 4065532 w 12192000"/>
              <a:gd name="connsiteY118" fmla="*/ 1855477 h 2237474"/>
              <a:gd name="connsiteX119" fmla="*/ 4028460 w 12192000"/>
              <a:gd name="connsiteY119" fmla="*/ 1855137 h 2237474"/>
              <a:gd name="connsiteX120" fmla="*/ 4002267 w 12192000"/>
              <a:gd name="connsiteY120" fmla="*/ 1852352 h 2237474"/>
              <a:gd name="connsiteX121" fmla="*/ 3931396 w 12192000"/>
              <a:gd name="connsiteY121" fmla="*/ 1858915 h 2237474"/>
              <a:gd name="connsiteX122" fmla="*/ 3812162 w 12192000"/>
              <a:gd name="connsiteY122" fmla="*/ 1875501 h 2237474"/>
              <a:gd name="connsiteX123" fmla="*/ 3729530 w 12192000"/>
              <a:gd name="connsiteY123" fmla="*/ 1864513 h 2237474"/>
              <a:gd name="connsiteX124" fmla="*/ 3680177 w 12192000"/>
              <a:gd name="connsiteY124" fmla="*/ 1881552 h 2237474"/>
              <a:gd name="connsiteX125" fmla="*/ 3567259 w 12192000"/>
              <a:gd name="connsiteY125" fmla="*/ 1893482 h 2237474"/>
              <a:gd name="connsiteX126" fmla="*/ 3405770 w 12192000"/>
              <a:gd name="connsiteY126" fmla="*/ 1904591 h 2237474"/>
              <a:gd name="connsiteX127" fmla="*/ 3280097 w 12192000"/>
              <a:gd name="connsiteY127" fmla="*/ 1919610 h 2237474"/>
              <a:gd name="connsiteX128" fmla="*/ 3123424 w 12192000"/>
              <a:gd name="connsiteY128" fmla="*/ 1952930 h 2237474"/>
              <a:gd name="connsiteX129" fmla="*/ 3009910 w 12192000"/>
              <a:gd name="connsiteY129" fmla="*/ 1957866 h 2237474"/>
              <a:gd name="connsiteX130" fmla="*/ 2995934 w 12192000"/>
              <a:gd name="connsiteY130" fmla="*/ 1967085 h 2237474"/>
              <a:gd name="connsiteX131" fmla="*/ 2980071 w 12192000"/>
              <a:gd name="connsiteY131" fmla="*/ 1972988 h 2237474"/>
              <a:gd name="connsiteX132" fmla="*/ 2978094 w 12192000"/>
              <a:gd name="connsiteY132" fmla="*/ 1972369 h 2237474"/>
              <a:gd name="connsiteX133" fmla="*/ 2942858 w 12192000"/>
              <a:gd name="connsiteY133" fmla="*/ 1981367 h 2237474"/>
              <a:gd name="connsiteX134" fmla="*/ 2875436 w 12192000"/>
              <a:gd name="connsiteY134" fmla="*/ 1996977 h 2237474"/>
              <a:gd name="connsiteX135" fmla="*/ 2874892 w 12192000"/>
              <a:gd name="connsiteY135" fmla="*/ 1996085 h 2237474"/>
              <a:gd name="connsiteX136" fmla="*/ 2864145 w 12192000"/>
              <a:gd name="connsiteY136" fmla="*/ 1994061 h 2237474"/>
              <a:gd name="connsiteX137" fmla="*/ 2843662 w 12192000"/>
              <a:gd name="connsiteY137" fmla="*/ 1992498 h 2237474"/>
              <a:gd name="connsiteX138" fmla="*/ 2796128 w 12192000"/>
              <a:gd name="connsiteY138" fmla="*/ 1976403 h 2237474"/>
              <a:gd name="connsiteX139" fmla="*/ 2756784 w 12192000"/>
              <a:gd name="connsiteY139" fmla="*/ 1985116 h 2237474"/>
              <a:gd name="connsiteX140" fmla="*/ 2748833 w 12192000"/>
              <a:gd name="connsiteY140" fmla="*/ 1986323 h 2237474"/>
              <a:gd name="connsiteX141" fmla="*/ 2748661 w 12192000"/>
              <a:gd name="connsiteY141" fmla="*/ 1986122 h 2237474"/>
              <a:gd name="connsiteX142" fmla="*/ 2740251 w 12192000"/>
              <a:gd name="connsiteY142" fmla="*/ 1986946 h 2237474"/>
              <a:gd name="connsiteX143" fmla="*/ 2718916 w 12192000"/>
              <a:gd name="connsiteY143" fmla="*/ 1990867 h 2237474"/>
              <a:gd name="connsiteX144" fmla="*/ 2713522 w 12192000"/>
              <a:gd name="connsiteY144" fmla="*/ 1990173 h 2237474"/>
              <a:gd name="connsiteX145" fmla="*/ 2680597 w 12192000"/>
              <a:gd name="connsiteY145" fmla="*/ 1984996 h 2237474"/>
              <a:gd name="connsiteX146" fmla="*/ 2578178 w 12192000"/>
              <a:gd name="connsiteY146" fmla="*/ 1990531 h 2237474"/>
              <a:gd name="connsiteX147" fmla="*/ 2476147 w 12192000"/>
              <a:gd name="connsiteY147" fmla="*/ 1998305 h 2237474"/>
              <a:gd name="connsiteX148" fmla="*/ 2373568 w 12192000"/>
              <a:gd name="connsiteY148" fmla="*/ 2003219 h 2237474"/>
              <a:gd name="connsiteX149" fmla="*/ 2321399 w 12192000"/>
              <a:gd name="connsiteY149" fmla="*/ 1989467 h 2237474"/>
              <a:gd name="connsiteX150" fmla="*/ 2315525 w 12192000"/>
              <a:gd name="connsiteY150" fmla="*/ 1989708 h 2237474"/>
              <a:gd name="connsiteX151" fmla="*/ 2300792 w 12192000"/>
              <a:gd name="connsiteY151" fmla="*/ 1994290 h 2237474"/>
              <a:gd name="connsiteX152" fmla="*/ 2295469 w 12192000"/>
              <a:gd name="connsiteY152" fmla="*/ 1996659 h 2237474"/>
              <a:gd name="connsiteX153" fmla="*/ 2287219 w 12192000"/>
              <a:gd name="connsiteY153" fmla="*/ 1998750 h 2237474"/>
              <a:gd name="connsiteX154" fmla="*/ 2286948 w 12192000"/>
              <a:gd name="connsiteY154" fmla="*/ 1998596 h 2237474"/>
              <a:gd name="connsiteX155" fmla="*/ 2243069 w 12192000"/>
              <a:gd name="connsiteY155" fmla="*/ 2015111 h 2237474"/>
              <a:gd name="connsiteX156" fmla="*/ 2186609 w 12192000"/>
              <a:gd name="connsiteY156" fmla="*/ 2008263 h 2237474"/>
              <a:gd name="connsiteX157" fmla="*/ 2164831 w 12192000"/>
              <a:gd name="connsiteY157" fmla="*/ 2010143 h 2237474"/>
              <a:gd name="connsiteX158" fmla="*/ 2152836 w 12192000"/>
              <a:gd name="connsiteY158" fmla="*/ 2010048 h 2237474"/>
              <a:gd name="connsiteX159" fmla="*/ 2117102 w 12192000"/>
              <a:gd name="connsiteY159" fmla="*/ 2023004 h 2237474"/>
              <a:gd name="connsiteX160" fmla="*/ 2111935 w 12192000"/>
              <a:gd name="connsiteY160" fmla="*/ 2023163 h 2237474"/>
              <a:gd name="connsiteX161" fmla="*/ 2089991 w 12192000"/>
              <a:gd name="connsiteY161" fmla="*/ 2034193 h 2237474"/>
              <a:gd name="connsiteX162" fmla="*/ 2058061 w 12192000"/>
              <a:gd name="connsiteY162" fmla="*/ 2047942 h 2237474"/>
              <a:gd name="connsiteX163" fmla="*/ 2055737 w 12192000"/>
              <a:gd name="connsiteY163" fmla="*/ 2047704 h 2237474"/>
              <a:gd name="connsiteX164" fmla="*/ 2042244 w 12192000"/>
              <a:gd name="connsiteY164" fmla="*/ 2055560 h 2237474"/>
              <a:gd name="connsiteX165" fmla="*/ 1976224 w 12192000"/>
              <a:gd name="connsiteY165" fmla="*/ 2074257 h 2237474"/>
              <a:gd name="connsiteX166" fmla="*/ 1877728 w 12192000"/>
              <a:gd name="connsiteY166" fmla="*/ 2101004 h 2237474"/>
              <a:gd name="connsiteX167" fmla="*/ 1759056 w 12192000"/>
              <a:gd name="connsiteY167" fmla="*/ 2125608 h 2237474"/>
              <a:gd name="connsiteX168" fmla="*/ 1637948 w 12192000"/>
              <a:gd name="connsiteY168" fmla="*/ 2172597 h 2237474"/>
              <a:gd name="connsiteX169" fmla="*/ 1434549 w 12192000"/>
              <a:gd name="connsiteY169" fmla="*/ 2234522 h 2237474"/>
              <a:gd name="connsiteX170" fmla="*/ 1398481 w 12192000"/>
              <a:gd name="connsiteY170" fmla="*/ 2237074 h 2237474"/>
              <a:gd name="connsiteX171" fmla="*/ 1398407 w 12192000"/>
              <a:gd name="connsiteY171" fmla="*/ 2237095 h 2237474"/>
              <a:gd name="connsiteX172" fmla="*/ 1370962 w 12192000"/>
              <a:gd name="connsiteY172" fmla="*/ 2237474 h 2237474"/>
              <a:gd name="connsiteX173" fmla="*/ 1356367 w 12192000"/>
              <a:gd name="connsiteY173" fmla="*/ 2235089 h 2237474"/>
              <a:gd name="connsiteX174" fmla="*/ 1324828 w 12192000"/>
              <a:gd name="connsiteY174" fmla="*/ 2231968 h 2237474"/>
              <a:gd name="connsiteX175" fmla="*/ 1297744 w 12192000"/>
              <a:gd name="connsiteY175" fmla="*/ 2235849 h 2237474"/>
              <a:gd name="connsiteX176" fmla="*/ 1286236 w 12192000"/>
              <a:gd name="connsiteY176" fmla="*/ 2233135 h 2237474"/>
              <a:gd name="connsiteX177" fmla="*/ 1283504 w 12192000"/>
              <a:gd name="connsiteY177" fmla="*/ 2233797 h 2237474"/>
              <a:gd name="connsiteX178" fmla="*/ 1279765 w 12192000"/>
              <a:gd name="connsiteY178" fmla="*/ 2229639 h 2237474"/>
              <a:gd name="connsiteX179" fmla="*/ 1195347 w 12192000"/>
              <a:gd name="connsiteY179" fmla="*/ 2212354 h 2237474"/>
              <a:gd name="connsiteX180" fmla="*/ 970251 w 12192000"/>
              <a:gd name="connsiteY180" fmla="*/ 2221029 h 2237474"/>
              <a:gd name="connsiteX181" fmla="*/ 812914 w 12192000"/>
              <a:gd name="connsiteY181" fmla="*/ 2202752 h 2237474"/>
              <a:gd name="connsiteX182" fmla="*/ 800195 w 12192000"/>
              <a:gd name="connsiteY182" fmla="*/ 2209407 h 2237474"/>
              <a:gd name="connsiteX183" fmla="*/ 784978 w 12192000"/>
              <a:gd name="connsiteY183" fmla="*/ 2212360 h 2237474"/>
              <a:gd name="connsiteX184" fmla="*/ 681987 w 12192000"/>
              <a:gd name="connsiteY184" fmla="*/ 2216757 h 2237474"/>
              <a:gd name="connsiteX185" fmla="*/ 669923 w 12192000"/>
              <a:gd name="connsiteY185" fmla="*/ 2211682 h 2237474"/>
              <a:gd name="connsiteX186" fmla="*/ 648680 w 12192000"/>
              <a:gd name="connsiteY186" fmla="*/ 2206229 h 2237474"/>
              <a:gd name="connsiteX187" fmla="*/ 597225 w 12192000"/>
              <a:gd name="connsiteY187" fmla="*/ 2180999 h 2237474"/>
              <a:gd name="connsiteX188" fmla="*/ 558449 w 12192000"/>
              <a:gd name="connsiteY188" fmla="*/ 2182346 h 2237474"/>
              <a:gd name="connsiteX189" fmla="*/ 550517 w 12192000"/>
              <a:gd name="connsiteY189" fmla="*/ 2182060 h 2237474"/>
              <a:gd name="connsiteX190" fmla="*/ 550309 w 12192000"/>
              <a:gd name="connsiteY190" fmla="*/ 2181825 h 2237474"/>
              <a:gd name="connsiteX191" fmla="*/ 541836 w 12192000"/>
              <a:gd name="connsiteY191" fmla="*/ 2181063 h 2237474"/>
              <a:gd name="connsiteX192" fmla="*/ 536057 w 12192000"/>
              <a:gd name="connsiteY192" fmla="*/ 2181537 h 2237474"/>
              <a:gd name="connsiteX193" fmla="*/ 520671 w 12192000"/>
              <a:gd name="connsiteY193" fmla="*/ 2180980 h 2237474"/>
              <a:gd name="connsiteX194" fmla="*/ 515024 w 12192000"/>
              <a:gd name="connsiteY194" fmla="*/ 2179258 h 2237474"/>
              <a:gd name="connsiteX195" fmla="*/ 512278 w 12192000"/>
              <a:gd name="connsiteY195" fmla="*/ 2176369 h 2237474"/>
              <a:gd name="connsiteX196" fmla="*/ 480419 w 12192000"/>
              <a:gd name="connsiteY196" fmla="*/ 2167807 h 2237474"/>
              <a:gd name="connsiteX197" fmla="*/ 413835 w 12192000"/>
              <a:gd name="connsiteY197" fmla="*/ 2156783 h 2237474"/>
              <a:gd name="connsiteX198" fmla="*/ 376513 w 12192000"/>
              <a:gd name="connsiteY198" fmla="*/ 2154014 h 2237474"/>
              <a:gd name="connsiteX199" fmla="*/ 273386 w 12192000"/>
              <a:gd name="connsiteY199" fmla="*/ 2142551 h 2237474"/>
              <a:gd name="connsiteX200" fmla="*/ 169207 w 12192000"/>
              <a:gd name="connsiteY200" fmla="*/ 2128100 h 2237474"/>
              <a:gd name="connsiteX201" fmla="*/ 93149 w 12192000"/>
              <a:gd name="connsiteY201" fmla="*/ 2105324 h 2237474"/>
              <a:gd name="connsiteX202" fmla="*/ 88109 w 12192000"/>
              <a:gd name="connsiteY202" fmla="*/ 2106704 h 2237474"/>
              <a:gd name="connsiteX203" fmla="*/ 80022 w 12192000"/>
              <a:gd name="connsiteY203" fmla="*/ 2107254 h 2237474"/>
              <a:gd name="connsiteX204" fmla="*/ 79717 w 12192000"/>
              <a:gd name="connsiteY204" fmla="*/ 2107046 h 2237474"/>
              <a:gd name="connsiteX205" fmla="*/ 72352 w 12192000"/>
              <a:gd name="connsiteY205" fmla="*/ 2107991 h 2237474"/>
              <a:gd name="connsiteX206" fmla="*/ 37645 w 12192000"/>
              <a:gd name="connsiteY206" fmla="*/ 2115401 h 2237474"/>
              <a:gd name="connsiteX207" fmla="*/ 4572 w 12192000"/>
              <a:gd name="connsiteY207" fmla="*/ 2111091 h 2237474"/>
              <a:gd name="connsiteX208" fmla="*/ 0 w 12192000"/>
              <a:gd name="connsiteY208" fmla="*/ 2110468 h 2237474"/>
              <a:gd name="connsiteX209" fmla="*/ 0 w 12192000"/>
              <a:gd name="connsiteY20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02328 w 12192000"/>
              <a:gd name="connsiteY58" fmla="*/ 1345865 h 2237474"/>
              <a:gd name="connsiteX59" fmla="*/ 7875879 w 12192000"/>
              <a:gd name="connsiteY59" fmla="*/ 1345646 h 2237474"/>
              <a:gd name="connsiteX60" fmla="*/ 7840612 w 12192000"/>
              <a:gd name="connsiteY60" fmla="*/ 1369373 h 2237474"/>
              <a:gd name="connsiteX61" fmla="*/ 7786819 w 12192000"/>
              <a:gd name="connsiteY61" fmla="*/ 1378970 h 2237474"/>
              <a:gd name="connsiteX62" fmla="*/ 7548172 w 12192000"/>
              <a:gd name="connsiteY62" fmla="*/ 1417460 h 2237474"/>
              <a:gd name="connsiteX63" fmla="*/ 7483437 w 12192000"/>
              <a:gd name="connsiteY63" fmla="*/ 1478152 h 2237474"/>
              <a:gd name="connsiteX64" fmla="*/ 7377870 w 12192000"/>
              <a:gd name="connsiteY64" fmla="*/ 1523319 h 2237474"/>
              <a:gd name="connsiteX65" fmla="*/ 7230737 w 12192000"/>
              <a:gd name="connsiteY65" fmla="*/ 1562633 h 2237474"/>
              <a:gd name="connsiteX66" fmla="*/ 7224458 w 12192000"/>
              <a:gd name="connsiteY66" fmla="*/ 1573008 h 2237474"/>
              <a:gd name="connsiteX67" fmla="*/ 7183121 w 12192000"/>
              <a:gd name="connsiteY67" fmla="*/ 1595162 h 2237474"/>
              <a:gd name="connsiteX68" fmla="*/ 7164601 w 12192000"/>
              <a:gd name="connsiteY68" fmla="*/ 1606490 h 2237474"/>
              <a:gd name="connsiteX69" fmla="*/ 7092727 w 12192000"/>
              <a:gd name="connsiteY69" fmla="*/ 1623628 h 2237474"/>
              <a:gd name="connsiteX70" fmla="*/ 7031309 w 12192000"/>
              <a:gd name="connsiteY70" fmla="*/ 1619451 h 2237474"/>
              <a:gd name="connsiteX71" fmla="*/ 6999084 w 12192000"/>
              <a:gd name="connsiteY71" fmla="*/ 1634317 h 2237474"/>
              <a:gd name="connsiteX72" fmla="*/ 6992107 w 12192000"/>
              <a:gd name="connsiteY72" fmla="*/ 1636860 h 2237474"/>
              <a:gd name="connsiteX73" fmla="*/ 6900177 w 12192000"/>
              <a:gd name="connsiteY73" fmla="*/ 1636016 h 2237474"/>
              <a:gd name="connsiteX74" fmla="*/ 6795372 w 12192000"/>
              <a:gd name="connsiteY74" fmla="*/ 1644845 h 2237474"/>
              <a:gd name="connsiteX75" fmla="*/ 6692251 w 12192000"/>
              <a:gd name="connsiteY75" fmla="*/ 1656357 h 2237474"/>
              <a:gd name="connsiteX76" fmla="*/ 6655235 w 12192000"/>
              <a:gd name="connsiteY76" fmla="*/ 1661869 h 2237474"/>
              <a:gd name="connsiteX77" fmla="*/ 6554894 w 12192000"/>
              <a:gd name="connsiteY77" fmla="*/ 1664428 h 2237474"/>
              <a:gd name="connsiteX78" fmla="*/ 6516595 w 12192000"/>
              <a:gd name="connsiteY78" fmla="*/ 1667475 h 2237474"/>
              <a:gd name="connsiteX79" fmla="*/ 6508541 w 12192000"/>
              <a:gd name="connsiteY79" fmla="*/ 1668757 h 2237474"/>
              <a:gd name="connsiteX80" fmla="*/ 6471012 w 12192000"/>
              <a:gd name="connsiteY80" fmla="*/ 1678604 h 2237474"/>
              <a:gd name="connsiteX81" fmla="*/ 6364035 w 12192000"/>
              <a:gd name="connsiteY81" fmla="*/ 1667683 h 2237474"/>
              <a:gd name="connsiteX82" fmla="*/ 6280959 w 12192000"/>
              <a:gd name="connsiteY82" fmla="*/ 1689329 h 2237474"/>
              <a:gd name="connsiteX83" fmla="*/ 6243319 w 12192000"/>
              <a:gd name="connsiteY83" fmla="*/ 1695560 h 2237474"/>
              <a:gd name="connsiteX84" fmla="*/ 6098321 w 12192000"/>
              <a:gd name="connsiteY84" fmla="*/ 1721646 h 2237474"/>
              <a:gd name="connsiteX85" fmla="*/ 5880652 w 12192000"/>
              <a:gd name="connsiteY85" fmla="*/ 1779643 h 2237474"/>
              <a:gd name="connsiteX86" fmla="*/ 5785959 w 12192000"/>
              <a:gd name="connsiteY86" fmla="*/ 1775307 h 2237474"/>
              <a:gd name="connsiteX87" fmla="*/ 5643534 w 12192000"/>
              <a:gd name="connsiteY87" fmla="*/ 1802919 h 2237474"/>
              <a:gd name="connsiteX88" fmla="*/ 5518799 w 12192000"/>
              <a:gd name="connsiteY88" fmla="*/ 1818312 h 2237474"/>
              <a:gd name="connsiteX89" fmla="*/ 5505014 w 12192000"/>
              <a:gd name="connsiteY89" fmla="*/ 1819259 h 2237474"/>
              <a:gd name="connsiteX90" fmla="*/ 5453307 w 12192000"/>
              <a:gd name="connsiteY90" fmla="*/ 1815450 h 2237474"/>
              <a:gd name="connsiteX91" fmla="*/ 5364192 w 12192000"/>
              <a:gd name="connsiteY91" fmla="*/ 1826074 h 2237474"/>
              <a:gd name="connsiteX92" fmla="*/ 5350380 w 12192000"/>
              <a:gd name="connsiteY92" fmla="*/ 1830891 h 2237474"/>
              <a:gd name="connsiteX93" fmla="*/ 5259633 w 12192000"/>
              <a:gd name="connsiteY93" fmla="*/ 1837160 h 2237474"/>
              <a:gd name="connsiteX94" fmla="*/ 5197513 w 12192000"/>
              <a:gd name="connsiteY94" fmla="*/ 1844718 h 2237474"/>
              <a:gd name="connsiteX95" fmla="*/ 5168852 w 12192000"/>
              <a:gd name="connsiteY95" fmla="*/ 1844846 h 2237474"/>
              <a:gd name="connsiteX96" fmla="*/ 5114927 w 12192000"/>
              <a:gd name="connsiteY96" fmla="*/ 1847827 h 2237474"/>
              <a:gd name="connsiteX97" fmla="*/ 5108970 w 12192000"/>
              <a:gd name="connsiteY97" fmla="*/ 1847935 h 2237474"/>
              <a:gd name="connsiteX98" fmla="*/ 5067961 w 12192000"/>
              <a:gd name="connsiteY98" fmla="*/ 1845917 h 2237474"/>
              <a:gd name="connsiteX99" fmla="*/ 5007075 w 12192000"/>
              <a:gd name="connsiteY99" fmla="*/ 1838626 h 2237474"/>
              <a:gd name="connsiteX100" fmla="*/ 4944087 w 12192000"/>
              <a:gd name="connsiteY100" fmla="*/ 1823332 h 2237474"/>
              <a:gd name="connsiteX101" fmla="*/ 4907662 w 12192000"/>
              <a:gd name="connsiteY101" fmla="*/ 1816900 h 2237474"/>
              <a:gd name="connsiteX102" fmla="*/ 4882386 w 12192000"/>
              <a:gd name="connsiteY102" fmla="*/ 1809844 h 2237474"/>
              <a:gd name="connsiteX103" fmla="*/ 4811440 w 12192000"/>
              <a:gd name="connsiteY103" fmla="*/ 1804655 h 2237474"/>
              <a:gd name="connsiteX104" fmla="*/ 4691075 w 12192000"/>
              <a:gd name="connsiteY104" fmla="*/ 1801389 h 2237474"/>
              <a:gd name="connsiteX105" fmla="*/ 4611738 w 12192000"/>
              <a:gd name="connsiteY105" fmla="*/ 1776964 h 2237474"/>
              <a:gd name="connsiteX106" fmla="*/ 4560070 w 12192000"/>
              <a:gd name="connsiteY106" fmla="*/ 1785640 h 2237474"/>
              <a:gd name="connsiteX107" fmla="*/ 4536503 w 12192000"/>
              <a:gd name="connsiteY107" fmla="*/ 1785334 h 2237474"/>
              <a:gd name="connsiteX108" fmla="*/ 4513724 w 12192000"/>
              <a:gd name="connsiteY108" fmla="*/ 1791996 h 2237474"/>
              <a:gd name="connsiteX109" fmla="*/ 4459810 w 12192000"/>
              <a:gd name="connsiteY109" fmla="*/ 1797886 h 2237474"/>
              <a:gd name="connsiteX110" fmla="*/ 4379064 w 12192000"/>
              <a:gd name="connsiteY110" fmla="*/ 1817177 h 2237474"/>
              <a:gd name="connsiteX111" fmla="*/ 4319209 w 12192000"/>
              <a:gd name="connsiteY111" fmla="*/ 1834833 h 2237474"/>
              <a:gd name="connsiteX112" fmla="*/ 4290981 w 12192000"/>
              <a:gd name="connsiteY112" fmla="*/ 1839677 h 2237474"/>
              <a:gd name="connsiteX113" fmla="*/ 4285792 w 12192000"/>
              <a:gd name="connsiteY113" fmla="*/ 1836231 h 2237474"/>
              <a:gd name="connsiteX114" fmla="*/ 4238372 w 12192000"/>
              <a:gd name="connsiteY114" fmla="*/ 1851480 h 2237474"/>
              <a:gd name="connsiteX115" fmla="*/ 4232517 w 12192000"/>
              <a:gd name="connsiteY115" fmla="*/ 1852567 h 2237474"/>
              <a:gd name="connsiteX116" fmla="*/ 4191732 w 12192000"/>
              <a:gd name="connsiteY116" fmla="*/ 1857328 h 2237474"/>
              <a:gd name="connsiteX117" fmla="*/ 4065532 w 12192000"/>
              <a:gd name="connsiteY117" fmla="*/ 1855477 h 2237474"/>
              <a:gd name="connsiteX118" fmla="*/ 4028460 w 12192000"/>
              <a:gd name="connsiteY118" fmla="*/ 1855137 h 2237474"/>
              <a:gd name="connsiteX119" fmla="*/ 4002267 w 12192000"/>
              <a:gd name="connsiteY119" fmla="*/ 1852352 h 2237474"/>
              <a:gd name="connsiteX120" fmla="*/ 3931396 w 12192000"/>
              <a:gd name="connsiteY120" fmla="*/ 1858915 h 2237474"/>
              <a:gd name="connsiteX121" fmla="*/ 3812162 w 12192000"/>
              <a:gd name="connsiteY121" fmla="*/ 1875501 h 2237474"/>
              <a:gd name="connsiteX122" fmla="*/ 3729530 w 12192000"/>
              <a:gd name="connsiteY122" fmla="*/ 1864513 h 2237474"/>
              <a:gd name="connsiteX123" fmla="*/ 3680177 w 12192000"/>
              <a:gd name="connsiteY123" fmla="*/ 1881552 h 2237474"/>
              <a:gd name="connsiteX124" fmla="*/ 3567259 w 12192000"/>
              <a:gd name="connsiteY124" fmla="*/ 1893482 h 2237474"/>
              <a:gd name="connsiteX125" fmla="*/ 3405770 w 12192000"/>
              <a:gd name="connsiteY125" fmla="*/ 1904591 h 2237474"/>
              <a:gd name="connsiteX126" fmla="*/ 3280097 w 12192000"/>
              <a:gd name="connsiteY126" fmla="*/ 1919610 h 2237474"/>
              <a:gd name="connsiteX127" fmla="*/ 3123424 w 12192000"/>
              <a:gd name="connsiteY127" fmla="*/ 1952930 h 2237474"/>
              <a:gd name="connsiteX128" fmla="*/ 3009910 w 12192000"/>
              <a:gd name="connsiteY128" fmla="*/ 1957866 h 2237474"/>
              <a:gd name="connsiteX129" fmla="*/ 2995934 w 12192000"/>
              <a:gd name="connsiteY129" fmla="*/ 1967085 h 2237474"/>
              <a:gd name="connsiteX130" fmla="*/ 2980071 w 12192000"/>
              <a:gd name="connsiteY130" fmla="*/ 1972988 h 2237474"/>
              <a:gd name="connsiteX131" fmla="*/ 2978094 w 12192000"/>
              <a:gd name="connsiteY131" fmla="*/ 1972369 h 2237474"/>
              <a:gd name="connsiteX132" fmla="*/ 2942858 w 12192000"/>
              <a:gd name="connsiteY132" fmla="*/ 1981367 h 2237474"/>
              <a:gd name="connsiteX133" fmla="*/ 2875436 w 12192000"/>
              <a:gd name="connsiteY133" fmla="*/ 1996977 h 2237474"/>
              <a:gd name="connsiteX134" fmla="*/ 2874892 w 12192000"/>
              <a:gd name="connsiteY134" fmla="*/ 1996085 h 2237474"/>
              <a:gd name="connsiteX135" fmla="*/ 2864145 w 12192000"/>
              <a:gd name="connsiteY135" fmla="*/ 1994061 h 2237474"/>
              <a:gd name="connsiteX136" fmla="*/ 2843662 w 12192000"/>
              <a:gd name="connsiteY136" fmla="*/ 1992498 h 2237474"/>
              <a:gd name="connsiteX137" fmla="*/ 2796128 w 12192000"/>
              <a:gd name="connsiteY137" fmla="*/ 1976403 h 2237474"/>
              <a:gd name="connsiteX138" fmla="*/ 2756784 w 12192000"/>
              <a:gd name="connsiteY138" fmla="*/ 1985116 h 2237474"/>
              <a:gd name="connsiteX139" fmla="*/ 2748833 w 12192000"/>
              <a:gd name="connsiteY139" fmla="*/ 1986323 h 2237474"/>
              <a:gd name="connsiteX140" fmla="*/ 2748661 w 12192000"/>
              <a:gd name="connsiteY140" fmla="*/ 1986122 h 2237474"/>
              <a:gd name="connsiteX141" fmla="*/ 2740251 w 12192000"/>
              <a:gd name="connsiteY141" fmla="*/ 1986946 h 2237474"/>
              <a:gd name="connsiteX142" fmla="*/ 2718916 w 12192000"/>
              <a:gd name="connsiteY142" fmla="*/ 1990867 h 2237474"/>
              <a:gd name="connsiteX143" fmla="*/ 2713522 w 12192000"/>
              <a:gd name="connsiteY143" fmla="*/ 1990173 h 2237474"/>
              <a:gd name="connsiteX144" fmla="*/ 2680597 w 12192000"/>
              <a:gd name="connsiteY144" fmla="*/ 1984996 h 2237474"/>
              <a:gd name="connsiteX145" fmla="*/ 2578178 w 12192000"/>
              <a:gd name="connsiteY145" fmla="*/ 1990531 h 2237474"/>
              <a:gd name="connsiteX146" fmla="*/ 2476147 w 12192000"/>
              <a:gd name="connsiteY146" fmla="*/ 1998305 h 2237474"/>
              <a:gd name="connsiteX147" fmla="*/ 2373568 w 12192000"/>
              <a:gd name="connsiteY147" fmla="*/ 2003219 h 2237474"/>
              <a:gd name="connsiteX148" fmla="*/ 2321399 w 12192000"/>
              <a:gd name="connsiteY148" fmla="*/ 1989467 h 2237474"/>
              <a:gd name="connsiteX149" fmla="*/ 2315525 w 12192000"/>
              <a:gd name="connsiteY149" fmla="*/ 1989708 h 2237474"/>
              <a:gd name="connsiteX150" fmla="*/ 2300792 w 12192000"/>
              <a:gd name="connsiteY150" fmla="*/ 1994290 h 2237474"/>
              <a:gd name="connsiteX151" fmla="*/ 2295469 w 12192000"/>
              <a:gd name="connsiteY151" fmla="*/ 1996659 h 2237474"/>
              <a:gd name="connsiteX152" fmla="*/ 2287219 w 12192000"/>
              <a:gd name="connsiteY152" fmla="*/ 1998750 h 2237474"/>
              <a:gd name="connsiteX153" fmla="*/ 2286948 w 12192000"/>
              <a:gd name="connsiteY153" fmla="*/ 1998596 h 2237474"/>
              <a:gd name="connsiteX154" fmla="*/ 2243069 w 12192000"/>
              <a:gd name="connsiteY154" fmla="*/ 2015111 h 2237474"/>
              <a:gd name="connsiteX155" fmla="*/ 2186609 w 12192000"/>
              <a:gd name="connsiteY155" fmla="*/ 2008263 h 2237474"/>
              <a:gd name="connsiteX156" fmla="*/ 2164831 w 12192000"/>
              <a:gd name="connsiteY156" fmla="*/ 2010143 h 2237474"/>
              <a:gd name="connsiteX157" fmla="*/ 2152836 w 12192000"/>
              <a:gd name="connsiteY157" fmla="*/ 2010048 h 2237474"/>
              <a:gd name="connsiteX158" fmla="*/ 2117102 w 12192000"/>
              <a:gd name="connsiteY158" fmla="*/ 2023004 h 2237474"/>
              <a:gd name="connsiteX159" fmla="*/ 2111935 w 12192000"/>
              <a:gd name="connsiteY159" fmla="*/ 2023163 h 2237474"/>
              <a:gd name="connsiteX160" fmla="*/ 2089991 w 12192000"/>
              <a:gd name="connsiteY160" fmla="*/ 2034193 h 2237474"/>
              <a:gd name="connsiteX161" fmla="*/ 2058061 w 12192000"/>
              <a:gd name="connsiteY161" fmla="*/ 2047942 h 2237474"/>
              <a:gd name="connsiteX162" fmla="*/ 2055737 w 12192000"/>
              <a:gd name="connsiteY162" fmla="*/ 2047704 h 2237474"/>
              <a:gd name="connsiteX163" fmla="*/ 2042244 w 12192000"/>
              <a:gd name="connsiteY163" fmla="*/ 2055560 h 2237474"/>
              <a:gd name="connsiteX164" fmla="*/ 1976224 w 12192000"/>
              <a:gd name="connsiteY164" fmla="*/ 2074257 h 2237474"/>
              <a:gd name="connsiteX165" fmla="*/ 1877728 w 12192000"/>
              <a:gd name="connsiteY165" fmla="*/ 2101004 h 2237474"/>
              <a:gd name="connsiteX166" fmla="*/ 1759056 w 12192000"/>
              <a:gd name="connsiteY166" fmla="*/ 2125608 h 2237474"/>
              <a:gd name="connsiteX167" fmla="*/ 1637948 w 12192000"/>
              <a:gd name="connsiteY167" fmla="*/ 2172597 h 2237474"/>
              <a:gd name="connsiteX168" fmla="*/ 1434549 w 12192000"/>
              <a:gd name="connsiteY168" fmla="*/ 2234522 h 2237474"/>
              <a:gd name="connsiteX169" fmla="*/ 1398481 w 12192000"/>
              <a:gd name="connsiteY169" fmla="*/ 2237074 h 2237474"/>
              <a:gd name="connsiteX170" fmla="*/ 1398407 w 12192000"/>
              <a:gd name="connsiteY170" fmla="*/ 2237095 h 2237474"/>
              <a:gd name="connsiteX171" fmla="*/ 1370962 w 12192000"/>
              <a:gd name="connsiteY171" fmla="*/ 2237474 h 2237474"/>
              <a:gd name="connsiteX172" fmla="*/ 1356367 w 12192000"/>
              <a:gd name="connsiteY172" fmla="*/ 2235089 h 2237474"/>
              <a:gd name="connsiteX173" fmla="*/ 1324828 w 12192000"/>
              <a:gd name="connsiteY173" fmla="*/ 2231968 h 2237474"/>
              <a:gd name="connsiteX174" fmla="*/ 1297744 w 12192000"/>
              <a:gd name="connsiteY174" fmla="*/ 2235849 h 2237474"/>
              <a:gd name="connsiteX175" fmla="*/ 1286236 w 12192000"/>
              <a:gd name="connsiteY175" fmla="*/ 2233135 h 2237474"/>
              <a:gd name="connsiteX176" fmla="*/ 1283504 w 12192000"/>
              <a:gd name="connsiteY176" fmla="*/ 2233797 h 2237474"/>
              <a:gd name="connsiteX177" fmla="*/ 1279765 w 12192000"/>
              <a:gd name="connsiteY177" fmla="*/ 2229639 h 2237474"/>
              <a:gd name="connsiteX178" fmla="*/ 1195347 w 12192000"/>
              <a:gd name="connsiteY178" fmla="*/ 2212354 h 2237474"/>
              <a:gd name="connsiteX179" fmla="*/ 970251 w 12192000"/>
              <a:gd name="connsiteY179" fmla="*/ 2221029 h 2237474"/>
              <a:gd name="connsiteX180" fmla="*/ 812914 w 12192000"/>
              <a:gd name="connsiteY180" fmla="*/ 2202752 h 2237474"/>
              <a:gd name="connsiteX181" fmla="*/ 800195 w 12192000"/>
              <a:gd name="connsiteY181" fmla="*/ 2209407 h 2237474"/>
              <a:gd name="connsiteX182" fmla="*/ 784978 w 12192000"/>
              <a:gd name="connsiteY182" fmla="*/ 2212360 h 2237474"/>
              <a:gd name="connsiteX183" fmla="*/ 681987 w 12192000"/>
              <a:gd name="connsiteY183" fmla="*/ 2216757 h 2237474"/>
              <a:gd name="connsiteX184" fmla="*/ 669923 w 12192000"/>
              <a:gd name="connsiteY184" fmla="*/ 2211682 h 2237474"/>
              <a:gd name="connsiteX185" fmla="*/ 648680 w 12192000"/>
              <a:gd name="connsiteY185" fmla="*/ 2206229 h 2237474"/>
              <a:gd name="connsiteX186" fmla="*/ 597225 w 12192000"/>
              <a:gd name="connsiteY186" fmla="*/ 2180999 h 2237474"/>
              <a:gd name="connsiteX187" fmla="*/ 558449 w 12192000"/>
              <a:gd name="connsiteY187" fmla="*/ 2182346 h 2237474"/>
              <a:gd name="connsiteX188" fmla="*/ 550517 w 12192000"/>
              <a:gd name="connsiteY188" fmla="*/ 2182060 h 2237474"/>
              <a:gd name="connsiteX189" fmla="*/ 550309 w 12192000"/>
              <a:gd name="connsiteY189" fmla="*/ 2181825 h 2237474"/>
              <a:gd name="connsiteX190" fmla="*/ 541836 w 12192000"/>
              <a:gd name="connsiteY190" fmla="*/ 2181063 h 2237474"/>
              <a:gd name="connsiteX191" fmla="*/ 536057 w 12192000"/>
              <a:gd name="connsiteY191" fmla="*/ 2181537 h 2237474"/>
              <a:gd name="connsiteX192" fmla="*/ 520671 w 12192000"/>
              <a:gd name="connsiteY192" fmla="*/ 2180980 h 2237474"/>
              <a:gd name="connsiteX193" fmla="*/ 515024 w 12192000"/>
              <a:gd name="connsiteY193" fmla="*/ 2179258 h 2237474"/>
              <a:gd name="connsiteX194" fmla="*/ 512278 w 12192000"/>
              <a:gd name="connsiteY194" fmla="*/ 2176369 h 2237474"/>
              <a:gd name="connsiteX195" fmla="*/ 480419 w 12192000"/>
              <a:gd name="connsiteY195" fmla="*/ 2167807 h 2237474"/>
              <a:gd name="connsiteX196" fmla="*/ 413835 w 12192000"/>
              <a:gd name="connsiteY196" fmla="*/ 2156783 h 2237474"/>
              <a:gd name="connsiteX197" fmla="*/ 376513 w 12192000"/>
              <a:gd name="connsiteY197" fmla="*/ 2154014 h 2237474"/>
              <a:gd name="connsiteX198" fmla="*/ 273386 w 12192000"/>
              <a:gd name="connsiteY198" fmla="*/ 2142551 h 2237474"/>
              <a:gd name="connsiteX199" fmla="*/ 169207 w 12192000"/>
              <a:gd name="connsiteY199" fmla="*/ 2128100 h 2237474"/>
              <a:gd name="connsiteX200" fmla="*/ 93149 w 12192000"/>
              <a:gd name="connsiteY200" fmla="*/ 2105324 h 2237474"/>
              <a:gd name="connsiteX201" fmla="*/ 88109 w 12192000"/>
              <a:gd name="connsiteY201" fmla="*/ 2106704 h 2237474"/>
              <a:gd name="connsiteX202" fmla="*/ 80022 w 12192000"/>
              <a:gd name="connsiteY202" fmla="*/ 2107254 h 2237474"/>
              <a:gd name="connsiteX203" fmla="*/ 79717 w 12192000"/>
              <a:gd name="connsiteY203" fmla="*/ 2107046 h 2237474"/>
              <a:gd name="connsiteX204" fmla="*/ 72352 w 12192000"/>
              <a:gd name="connsiteY204" fmla="*/ 2107991 h 2237474"/>
              <a:gd name="connsiteX205" fmla="*/ 37645 w 12192000"/>
              <a:gd name="connsiteY205" fmla="*/ 2115401 h 2237474"/>
              <a:gd name="connsiteX206" fmla="*/ 4572 w 12192000"/>
              <a:gd name="connsiteY206" fmla="*/ 2111091 h 2237474"/>
              <a:gd name="connsiteX207" fmla="*/ 0 w 12192000"/>
              <a:gd name="connsiteY207" fmla="*/ 2110468 h 2237474"/>
              <a:gd name="connsiteX208" fmla="*/ 0 w 12192000"/>
              <a:gd name="connsiteY20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05768 w 12192000"/>
              <a:gd name="connsiteY24" fmla="*/ 894610 h 2237474"/>
              <a:gd name="connsiteX25" fmla="*/ 9683005 w 12192000"/>
              <a:gd name="connsiteY25" fmla="*/ 894128 h 2237474"/>
              <a:gd name="connsiteX26" fmla="*/ 9594438 w 12192000"/>
              <a:gd name="connsiteY26" fmla="*/ 919051 h 2237474"/>
              <a:gd name="connsiteX27" fmla="*/ 9577033 w 12192000"/>
              <a:gd name="connsiteY27" fmla="*/ 922857 h 2237474"/>
              <a:gd name="connsiteX28" fmla="*/ 9544189 w 12192000"/>
              <a:gd name="connsiteY28" fmla="*/ 938966 h 2237474"/>
              <a:gd name="connsiteX29" fmla="*/ 9500499 w 12192000"/>
              <a:gd name="connsiteY29" fmla="*/ 954680 h 2237474"/>
              <a:gd name="connsiteX30" fmla="*/ 9428195 w 12192000"/>
              <a:gd name="connsiteY30" fmla="*/ 986225 h 2237474"/>
              <a:gd name="connsiteX31" fmla="*/ 9410017 w 12192000"/>
              <a:gd name="connsiteY31" fmla="*/ 993931 h 2237474"/>
              <a:gd name="connsiteX32" fmla="*/ 9392919 w 12192000"/>
              <a:gd name="connsiteY32" fmla="*/ 994656 h 2237474"/>
              <a:gd name="connsiteX33" fmla="*/ 9278619 w 12192000"/>
              <a:gd name="connsiteY33" fmla="*/ 1011878 h 2237474"/>
              <a:gd name="connsiteX34" fmla="*/ 9268019 w 12192000"/>
              <a:gd name="connsiteY34" fmla="*/ 1007442 h 2237474"/>
              <a:gd name="connsiteX35" fmla="*/ 9234662 w 12192000"/>
              <a:gd name="connsiteY35" fmla="*/ 1023056 h 2237474"/>
              <a:gd name="connsiteX36" fmla="*/ 9181033 w 12192000"/>
              <a:gd name="connsiteY36" fmla="*/ 1037921 h 2237474"/>
              <a:gd name="connsiteX37" fmla="*/ 9155969 w 12192000"/>
              <a:gd name="connsiteY37" fmla="*/ 1046804 h 2237474"/>
              <a:gd name="connsiteX38" fmla="*/ 9133985 w 12192000"/>
              <a:gd name="connsiteY38" fmla="*/ 1046450 h 2237474"/>
              <a:gd name="connsiteX39" fmla="*/ 9012987 w 12192000"/>
              <a:gd name="connsiteY39" fmla="*/ 1061986 h 2237474"/>
              <a:gd name="connsiteX40" fmla="*/ 8968445 w 12192000"/>
              <a:gd name="connsiteY40" fmla="*/ 1052169 h 2237474"/>
              <a:gd name="connsiteX41" fmla="*/ 8958984 w 12192000"/>
              <a:gd name="connsiteY41" fmla="*/ 1057212 h 2237474"/>
              <a:gd name="connsiteX42" fmla="*/ 8886001 w 12192000"/>
              <a:gd name="connsiteY42" fmla="*/ 1067468 h 2237474"/>
              <a:gd name="connsiteX43" fmla="*/ 8838610 w 12192000"/>
              <a:gd name="connsiteY43" fmla="*/ 1075091 h 2237474"/>
              <a:gd name="connsiteX44" fmla="*/ 8750383 w 12192000"/>
              <a:gd name="connsiteY44" fmla="*/ 1097387 h 2237474"/>
              <a:gd name="connsiteX45" fmla="*/ 8665605 w 12192000"/>
              <a:gd name="connsiteY45" fmla="*/ 1110791 h 2237474"/>
              <a:gd name="connsiteX46" fmla="*/ 8584946 w 12192000"/>
              <a:gd name="connsiteY46" fmla="*/ 1135226 h 2237474"/>
              <a:gd name="connsiteX47" fmla="*/ 8460755 w 12192000"/>
              <a:gd name="connsiteY47" fmla="*/ 1203427 h 2237474"/>
              <a:gd name="connsiteX48" fmla="*/ 8419755 w 12192000"/>
              <a:gd name="connsiteY48" fmla="*/ 1216260 h 2237474"/>
              <a:gd name="connsiteX49" fmla="*/ 8411626 w 12192000"/>
              <a:gd name="connsiteY49" fmla="*/ 1214397 h 2237474"/>
              <a:gd name="connsiteX50" fmla="*/ 8363469 w 12192000"/>
              <a:gd name="connsiteY50" fmla="*/ 1246658 h 2237474"/>
              <a:gd name="connsiteX51" fmla="*/ 8275497 w 12192000"/>
              <a:gd name="connsiteY51" fmla="*/ 1264396 h 2237474"/>
              <a:gd name="connsiteX52" fmla="*/ 8206287 w 12192000"/>
              <a:gd name="connsiteY52" fmla="*/ 1273060 h 2237474"/>
              <a:gd name="connsiteX53" fmla="*/ 8168705 w 12192000"/>
              <a:gd name="connsiteY53" fmla="*/ 1279956 h 2237474"/>
              <a:gd name="connsiteX54" fmla="*/ 8139997 w 12192000"/>
              <a:gd name="connsiteY54" fmla="*/ 1282713 h 2237474"/>
              <a:gd name="connsiteX55" fmla="*/ 8074238 w 12192000"/>
              <a:gd name="connsiteY55" fmla="*/ 1301895 h 2237474"/>
              <a:gd name="connsiteX56" fmla="*/ 7968292 w 12192000"/>
              <a:gd name="connsiteY56" fmla="*/ 1338779 h 2237474"/>
              <a:gd name="connsiteX57" fmla="*/ 7902328 w 12192000"/>
              <a:gd name="connsiteY57" fmla="*/ 1345865 h 2237474"/>
              <a:gd name="connsiteX58" fmla="*/ 7875879 w 12192000"/>
              <a:gd name="connsiteY58" fmla="*/ 1345646 h 2237474"/>
              <a:gd name="connsiteX59" fmla="*/ 7840612 w 12192000"/>
              <a:gd name="connsiteY59" fmla="*/ 1369373 h 2237474"/>
              <a:gd name="connsiteX60" fmla="*/ 7786819 w 12192000"/>
              <a:gd name="connsiteY60" fmla="*/ 1378970 h 2237474"/>
              <a:gd name="connsiteX61" fmla="*/ 7548172 w 12192000"/>
              <a:gd name="connsiteY61" fmla="*/ 1417460 h 2237474"/>
              <a:gd name="connsiteX62" fmla="*/ 7483437 w 12192000"/>
              <a:gd name="connsiteY62" fmla="*/ 1478152 h 2237474"/>
              <a:gd name="connsiteX63" fmla="*/ 7377870 w 12192000"/>
              <a:gd name="connsiteY63" fmla="*/ 1523319 h 2237474"/>
              <a:gd name="connsiteX64" fmla="*/ 7230737 w 12192000"/>
              <a:gd name="connsiteY64" fmla="*/ 1562633 h 2237474"/>
              <a:gd name="connsiteX65" fmla="*/ 7224458 w 12192000"/>
              <a:gd name="connsiteY65" fmla="*/ 1573008 h 2237474"/>
              <a:gd name="connsiteX66" fmla="*/ 7183121 w 12192000"/>
              <a:gd name="connsiteY66" fmla="*/ 1595162 h 2237474"/>
              <a:gd name="connsiteX67" fmla="*/ 7164601 w 12192000"/>
              <a:gd name="connsiteY67" fmla="*/ 1606490 h 2237474"/>
              <a:gd name="connsiteX68" fmla="*/ 7092727 w 12192000"/>
              <a:gd name="connsiteY68" fmla="*/ 1623628 h 2237474"/>
              <a:gd name="connsiteX69" fmla="*/ 7031309 w 12192000"/>
              <a:gd name="connsiteY69" fmla="*/ 1619451 h 2237474"/>
              <a:gd name="connsiteX70" fmla="*/ 6999084 w 12192000"/>
              <a:gd name="connsiteY70" fmla="*/ 1634317 h 2237474"/>
              <a:gd name="connsiteX71" fmla="*/ 6992107 w 12192000"/>
              <a:gd name="connsiteY71" fmla="*/ 1636860 h 2237474"/>
              <a:gd name="connsiteX72" fmla="*/ 6900177 w 12192000"/>
              <a:gd name="connsiteY72" fmla="*/ 1636016 h 2237474"/>
              <a:gd name="connsiteX73" fmla="*/ 6795372 w 12192000"/>
              <a:gd name="connsiteY73" fmla="*/ 1644845 h 2237474"/>
              <a:gd name="connsiteX74" fmla="*/ 6692251 w 12192000"/>
              <a:gd name="connsiteY74" fmla="*/ 1656357 h 2237474"/>
              <a:gd name="connsiteX75" fmla="*/ 6655235 w 12192000"/>
              <a:gd name="connsiteY75" fmla="*/ 1661869 h 2237474"/>
              <a:gd name="connsiteX76" fmla="*/ 6554894 w 12192000"/>
              <a:gd name="connsiteY76" fmla="*/ 1664428 h 2237474"/>
              <a:gd name="connsiteX77" fmla="*/ 6516595 w 12192000"/>
              <a:gd name="connsiteY77" fmla="*/ 1667475 h 2237474"/>
              <a:gd name="connsiteX78" fmla="*/ 6508541 w 12192000"/>
              <a:gd name="connsiteY78" fmla="*/ 1668757 h 2237474"/>
              <a:gd name="connsiteX79" fmla="*/ 6471012 w 12192000"/>
              <a:gd name="connsiteY79" fmla="*/ 1678604 h 2237474"/>
              <a:gd name="connsiteX80" fmla="*/ 6364035 w 12192000"/>
              <a:gd name="connsiteY80" fmla="*/ 1667683 h 2237474"/>
              <a:gd name="connsiteX81" fmla="*/ 6280959 w 12192000"/>
              <a:gd name="connsiteY81" fmla="*/ 1689329 h 2237474"/>
              <a:gd name="connsiteX82" fmla="*/ 6243319 w 12192000"/>
              <a:gd name="connsiteY82" fmla="*/ 1695560 h 2237474"/>
              <a:gd name="connsiteX83" fmla="*/ 6098321 w 12192000"/>
              <a:gd name="connsiteY83" fmla="*/ 1721646 h 2237474"/>
              <a:gd name="connsiteX84" fmla="*/ 5880652 w 12192000"/>
              <a:gd name="connsiteY84" fmla="*/ 1779643 h 2237474"/>
              <a:gd name="connsiteX85" fmla="*/ 5785959 w 12192000"/>
              <a:gd name="connsiteY85" fmla="*/ 1775307 h 2237474"/>
              <a:gd name="connsiteX86" fmla="*/ 5643534 w 12192000"/>
              <a:gd name="connsiteY86" fmla="*/ 1802919 h 2237474"/>
              <a:gd name="connsiteX87" fmla="*/ 5518799 w 12192000"/>
              <a:gd name="connsiteY87" fmla="*/ 1818312 h 2237474"/>
              <a:gd name="connsiteX88" fmla="*/ 5505014 w 12192000"/>
              <a:gd name="connsiteY88" fmla="*/ 1819259 h 2237474"/>
              <a:gd name="connsiteX89" fmla="*/ 5453307 w 12192000"/>
              <a:gd name="connsiteY89" fmla="*/ 1815450 h 2237474"/>
              <a:gd name="connsiteX90" fmla="*/ 5364192 w 12192000"/>
              <a:gd name="connsiteY90" fmla="*/ 1826074 h 2237474"/>
              <a:gd name="connsiteX91" fmla="*/ 5350380 w 12192000"/>
              <a:gd name="connsiteY91" fmla="*/ 1830891 h 2237474"/>
              <a:gd name="connsiteX92" fmla="*/ 5259633 w 12192000"/>
              <a:gd name="connsiteY92" fmla="*/ 1837160 h 2237474"/>
              <a:gd name="connsiteX93" fmla="*/ 5197513 w 12192000"/>
              <a:gd name="connsiteY93" fmla="*/ 1844718 h 2237474"/>
              <a:gd name="connsiteX94" fmla="*/ 5168852 w 12192000"/>
              <a:gd name="connsiteY94" fmla="*/ 1844846 h 2237474"/>
              <a:gd name="connsiteX95" fmla="*/ 5114927 w 12192000"/>
              <a:gd name="connsiteY95" fmla="*/ 1847827 h 2237474"/>
              <a:gd name="connsiteX96" fmla="*/ 5108970 w 12192000"/>
              <a:gd name="connsiteY96" fmla="*/ 1847935 h 2237474"/>
              <a:gd name="connsiteX97" fmla="*/ 5067961 w 12192000"/>
              <a:gd name="connsiteY97" fmla="*/ 1845917 h 2237474"/>
              <a:gd name="connsiteX98" fmla="*/ 5007075 w 12192000"/>
              <a:gd name="connsiteY98" fmla="*/ 1838626 h 2237474"/>
              <a:gd name="connsiteX99" fmla="*/ 4944087 w 12192000"/>
              <a:gd name="connsiteY99" fmla="*/ 1823332 h 2237474"/>
              <a:gd name="connsiteX100" fmla="*/ 4907662 w 12192000"/>
              <a:gd name="connsiteY100" fmla="*/ 1816900 h 2237474"/>
              <a:gd name="connsiteX101" fmla="*/ 4882386 w 12192000"/>
              <a:gd name="connsiteY101" fmla="*/ 1809844 h 2237474"/>
              <a:gd name="connsiteX102" fmla="*/ 4811440 w 12192000"/>
              <a:gd name="connsiteY102" fmla="*/ 1804655 h 2237474"/>
              <a:gd name="connsiteX103" fmla="*/ 4691075 w 12192000"/>
              <a:gd name="connsiteY103" fmla="*/ 1801389 h 2237474"/>
              <a:gd name="connsiteX104" fmla="*/ 4611738 w 12192000"/>
              <a:gd name="connsiteY104" fmla="*/ 1776964 h 2237474"/>
              <a:gd name="connsiteX105" fmla="*/ 4560070 w 12192000"/>
              <a:gd name="connsiteY105" fmla="*/ 1785640 h 2237474"/>
              <a:gd name="connsiteX106" fmla="*/ 4536503 w 12192000"/>
              <a:gd name="connsiteY106" fmla="*/ 1785334 h 2237474"/>
              <a:gd name="connsiteX107" fmla="*/ 4513724 w 12192000"/>
              <a:gd name="connsiteY107" fmla="*/ 1791996 h 2237474"/>
              <a:gd name="connsiteX108" fmla="*/ 4459810 w 12192000"/>
              <a:gd name="connsiteY108" fmla="*/ 1797886 h 2237474"/>
              <a:gd name="connsiteX109" fmla="*/ 4379064 w 12192000"/>
              <a:gd name="connsiteY109" fmla="*/ 1817177 h 2237474"/>
              <a:gd name="connsiteX110" fmla="*/ 4319209 w 12192000"/>
              <a:gd name="connsiteY110" fmla="*/ 1834833 h 2237474"/>
              <a:gd name="connsiteX111" fmla="*/ 4290981 w 12192000"/>
              <a:gd name="connsiteY111" fmla="*/ 1839677 h 2237474"/>
              <a:gd name="connsiteX112" fmla="*/ 4285792 w 12192000"/>
              <a:gd name="connsiteY112" fmla="*/ 1836231 h 2237474"/>
              <a:gd name="connsiteX113" fmla="*/ 4238372 w 12192000"/>
              <a:gd name="connsiteY113" fmla="*/ 1851480 h 2237474"/>
              <a:gd name="connsiteX114" fmla="*/ 4232517 w 12192000"/>
              <a:gd name="connsiteY114" fmla="*/ 1852567 h 2237474"/>
              <a:gd name="connsiteX115" fmla="*/ 4191732 w 12192000"/>
              <a:gd name="connsiteY115" fmla="*/ 1857328 h 2237474"/>
              <a:gd name="connsiteX116" fmla="*/ 4065532 w 12192000"/>
              <a:gd name="connsiteY116" fmla="*/ 1855477 h 2237474"/>
              <a:gd name="connsiteX117" fmla="*/ 4028460 w 12192000"/>
              <a:gd name="connsiteY117" fmla="*/ 1855137 h 2237474"/>
              <a:gd name="connsiteX118" fmla="*/ 4002267 w 12192000"/>
              <a:gd name="connsiteY118" fmla="*/ 1852352 h 2237474"/>
              <a:gd name="connsiteX119" fmla="*/ 3931396 w 12192000"/>
              <a:gd name="connsiteY119" fmla="*/ 1858915 h 2237474"/>
              <a:gd name="connsiteX120" fmla="*/ 3812162 w 12192000"/>
              <a:gd name="connsiteY120" fmla="*/ 1875501 h 2237474"/>
              <a:gd name="connsiteX121" fmla="*/ 3729530 w 12192000"/>
              <a:gd name="connsiteY121" fmla="*/ 1864513 h 2237474"/>
              <a:gd name="connsiteX122" fmla="*/ 3680177 w 12192000"/>
              <a:gd name="connsiteY122" fmla="*/ 1881552 h 2237474"/>
              <a:gd name="connsiteX123" fmla="*/ 3567259 w 12192000"/>
              <a:gd name="connsiteY123" fmla="*/ 1893482 h 2237474"/>
              <a:gd name="connsiteX124" fmla="*/ 3405770 w 12192000"/>
              <a:gd name="connsiteY124" fmla="*/ 1904591 h 2237474"/>
              <a:gd name="connsiteX125" fmla="*/ 3280097 w 12192000"/>
              <a:gd name="connsiteY125" fmla="*/ 1919610 h 2237474"/>
              <a:gd name="connsiteX126" fmla="*/ 3123424 w 12192000"/>
              <a:gd name="connsiteY126" fmla="*/ 1952930 h 2237474"/>
              <a:gd name="connsiteX127" fmla="*/ 3009910 w 12192000"/>
              <a:gd name="connsiteY127" fmla="*/ 1957866 h 2237474"/>
              <a:gd name="connsiteX128" fmla="*/ 2995934 w 12192000"/>
              <a:gd name="connsiteY128" fmla="*/ 1967085 h 2237474"/>
              <a:gd name="connsiteX129" fmla="*/ 2980071 w 12192000"/>
              <a:gd name="connsiteY129" fmla="*/ 1972988 h 2237474"/>
              <a:gd name="connsiteX130" fmla="*/ 2978094 w 12192000"/>
              <a:gd name="connsiteY130" fmla="*/ 1972369 h 2237474"/>
              <a:gd name="connsiteX131" fmla="*/ 2942858 w 12192000"/>
              <a:gd name="connsiteY131" fmla="*/ 1981367 h 2237474"/>
              <a:gd name="connsiteX132" fmla="*/ 2875436 w 12192000"/>
              <a:gd name="connsiteY132" fmla="*/ 1996977 h 2237474"/>
              <a:gd name="connsiteX133" fmla="*/ 2874892 w 12192000"/>
              <a:gd name="connsiteY133" fmla="*/ 1996085 h 2237474"/>
              <a:gd name="connsiteX134" fmla="*/ 2864145 w 12192000"/>
              <a:gd name="connsiteY134" fmla="*/ 1994061 h 2237474"/>
              <a:gd name="connsiteX135" fmla="*/ 2843662 w 12192000"/>
              <a:gd name="connsiteY135" fmla="*/ 1992498 h 2237474"/>
              <a:gd name="connsiteX136" fmla="*/ 2796128 w 12192000"/>
              <a:gd name="connsiteY136" fmla="*/ 1976403 h 2237474"/>
              <a:gd name="connsiteX137" fmla="*/ 2756784 w 12192000"/>
              <a:gd name="connsiteY137" fmla="*/ 1985116 h 2237474"/>
              <a:gd name="connsiteX138" fmla="*/ 2748833 w 12192000"/>
              <a:gd name="connsiteY138" fmla="*/ 1986323 h 2237474"/>
              <a:gd name="connsiteX139" fmla="*/ 2748661 w 12192000"/>
              <a:gd name="connsiteY139" fmla="*/ 1986122 h 2237474"/>
              <a:gd name="connsiteX140" fmla="*/ 2740251 w 12192000"/>
              <a:gd name="connsiteY140" fmla="*/ 1986946 h 2237474"/>
              <a:gd name="connsiteX141" fmla="*/ 2718916 w 12192000"/>
              <a:gd name="connsiteY141" fmla="*/ 1990867 h 2237474"/>
              <a:gd name="connsiteX142" fmla="*/ 2713522 w 12192000"/>
              <a:gd name="connsiteY142" fmla="*/ 1990173 h 2237474"/>
              <a:gd name="connsiteX143" fmla="*/ 2680597 w 12192000"/>
              <a:gd name="connsiteY143" fmla="*/ 1984996 h 2237474"/>
              <a:gd name="connsiteX144" fmla="*/ 2578178 w 12192000"/>
              <a:gd name="connsiteY144" fmla="*/ 1990531 h 2237474"/>
              <a:gd name="connsiteX145" fmla="*/ 2476147 w 12192000"/>
              <a:gd name="connsiteY145" fmla="*/ 1998305 h 2237474"/>
              <a:gd name="connsiteX146" fmla="*/ 2373568 w 12192000"/>
              <a:gd name="connsiteY146" fmla="*/ 2003219 h 2237474"/>
              <a:gd name="connsiteX147" fmla="*/ 2321399 w 12192000"/>
              <a:gd name="connsiteY147" fmla="*/ 1989467 h 2237474"/>
              <a:gd name="connsiteX148" fmla="*/ 2315525 w 12192000"/>
              <a:gd name="connsiteY148" fmla="*/ 1989708 h 2237474"/>
              <a:gd name="connsiteX149" fmla="*/ 2300792 w 12192000"/>
              <a:gd name="connsiteY149" fmla="*/ 1994290 h 2237474"/>
              <a:gd name="connsiteX150" fmla="*/ 2295469 w 12192000"/>
              <a:gd name="connsiteY150" fmla="*/ 1996659 h 2237474"/>
              <a:gd name="connsiteX151" fmla="*/ 2287219 w 12192000"/>
              <a:gd name="connsiteY151" fmla="*/ 1998750 h 2237474"/>
              <a:gd name="connsiteX152" fmla="*/ 2286948 w 12192000"/>
              <a:gd name="connsiteY152" fmla="*/ 1998596 h 2237474"/>
              <a:gd name="connsiteX153" fmla="*/ 2243069 w 12192000"/>
              <a:gd name="connsiteY153" fmla="*/ 2015111 h 2237474"/>
              <a:gd name="connsiteX154" fmla="*/ 2186609 w 12192000"/>
              <a:gd name="connsiteY154" fmla="*/ 2008263 h 2237474"/>
              <a:gd name="connsiteX155" fmla="*/ 2164831 w 12192000"/>
              <a:gd name="connsiteY155" fmla="*/ 2010143 h 2237474"/>
              <a:gd name="connsiteX156" fmla="*/ 2152836 w 12192000"/>
              <a:gd name="connsiteY156" fmla="*/ 2010048 h 2237474"/>
              <a:gd name="connsiteX157" fmla="*/ 2117102 w 12192000"/>
              <a:gd name="connsiteY157" fmla="*/ 2023004 h 2237474"/>
              <a:gd name="connsiteX158" fmla="*/ 2111935 w 12192000"/>
              <a:gd name="connsiteY158" fmla="*/ 2023163 h 2237474"/>
              <a:gd name="connsiteX159" fmla="*/ 2089991 w 12192000"/>
              <a:gd name="connsiteY159" fmla="*/ 2034193 h 2237474"/>
              <a:gd name="connsiteX160" fmla="*/ 2058061 w 12192000"/>
              <a:gd name="connsiteY160" fmla="*/ 2047942 h 2237474"/>
              <a:gd name="connsiteX161" fmla="*/ 2055737 w 12192000"/>
              <a:gd name="connsiteY161" fmla="*/ 2047704 h 2237474"/>
              <a:gd name="connsiteX162" fmla="*/ 2042244 w 12192000"/>
              <a:gd name="connsiteY162" fmla="*/ 2055560 h 2237474"/>
              <a:gd name="connsiteX163" fmla="*/ 1976224 w 12192000"/>
              <a:gd name="connsiteY163" fmla="*/ 2074257 h 2237474"/>
              <a:gd name="connsiteX164" fmla="*/ 1877728 w 12192000"/>
              <a:gd name="connsiteY164" fmla="*/ 2101004 h 2237474"/>
              <a:gd name="connsiteX165" fmla="*/ 1759056 w 12192000"/>
              <a:gd name="connsiteY165" fmla="*/ 2125608 h 2237474"/>
              <a:gd name="connsiteX166" fmla="*/ 1637948 w 12192000"/>
              <a:gd name="connsiteY166" fmla="*/ 2172597 h 2237474"/>
              <a:gd name="connsiteX167" fmla="*/ 1434549 w 12192000"/>
              <a:gd name="connsiteY167" fmla="*/ 2234522 h 2237474"/>
              <a:gd name="connsiteX168" fmla="*/ 1398481 w 12192000"/>
              <a:gd name="connsiteY168" fmla="*/ 2237074 h 2237474"/>
              <a:gd name="connsiteX169" fmla="*/ 1398407 w 12192000"/>
              <a:gd name="connsiteY169" fmla="*/ 2237095 h 2237474"/>
              <a:gd name="connsiteX170" fmla="*/ 1370962 w 12192000"/>
              <a:gd name="connsiteY170" fmla="*/ 2237474 h 2237474"/>
              <a:gd name="connsiteX171" fmla="*/ 1356367 w 12192000"/>
              <a:gd name="connsiteY171" fmla="*/ 2235089 h 2237474"/>
              <a:gd name="connsiteX172" fmla="*/ 1324828 w 12192000"/>
              <a:gd name="connsiteY172" fmla="*/ 2231968 h 2237474"/>
              <a:gd name="connsiteX173" fmla="*/ 1297744 w 12192000"/>
              <a:gd name="connsiteY173" fmla="*/ 2235849 h 2237474"/>
              <a:gd name="connsiteX174" fmla="*/ 1286236 w 12192000"/>
              <a:gd name="connsiteY174" fmla="*/ 2233135 h 2237474"/>
              <a:gd name="connsiteX175" fmla="*/ 1283504 w 12192000"/>
              <a:gd name="connsiteY175" fmla="*/ 2233797 h 2237474"/>
              <a:gd name="connsiteX176" fmla="*/ 1279765 w 12192000"/>
              <a:gd name="connsiteY176" fmla="*/ 2229639 h 2237474"/>
              <a:gd name="connsiteX177" fmla="*/ 1195347 w 12192000"/>
              <a:gd name="connsiteY177" fmla="*/ 2212354 h 2237474"/>
              <a:gd name="connsiteX178" fmla="*/ 970251 w 12192000"/>
              <a:gd name="connsiteY178" fmla="*/ 2221029 h 2237474"/>
              <a:gd name="connsiteX179" fmla="*/ 812914 w 12192000"/>
              <a:gd name="connsiteY179" fmla="*/ 2202752 h 2237474"/>
              <a:gd name="connsiteX180" fmla="*/ 800195 w 12192000"/>
              <a:gd name="connsiteY180" fmla="*/ 2209407 h 2237474"/>
              <a:gd name="connsiteX181" fmla="*/ 784978 w 12192000"/>
              <a:gd name="connsiteY181" fmla="*/ 2212360 h 2237474"/>
              <a:gd name="connsiteX182" fmla="*/ 681987 w 12192000"/>
              <a:gd name="connsiteY182" fmla="*/ 2216757 h 2237474"/>
              <a:gd name="connsiteX183" fmla="*/ 669923 w 12192000"/>
              <a:gd name="connsiteY183" fmla="*/ 2211682 h 2237474"/>
              <a:gd name="connsiteX184" fmla="*/ 648680 w 12192000"/>
              <a:gd name="connsiteY184" fmla="*/ 2206229 h 2237474"/>
              <a:gd name="connsiteX185" fmla="*/ 597225 w 12192000"/>
              <a:gd name="connsiteY185" fmla="*/ 2180999 h 2237474"/>
              <a:gd name="connsiteX186" fmla="*/ 558449 w 12192000"/>
              <a:gd name="connsiteY186" fmla="*/ 2182346 h 2237474"/>
              <a:gd name="connsiteX187" fmla="*/ 550517 w 12192000"/>
              <a:gd name="connsiteY187" fmla="*/ 2182060 h 2237474"/>
              <a:gd name="connsiteX188" fmla="*/ 550309 w 12192000"/>
              <a:gd name="connsiteY188" fmla="*/ 2181825 h 2237474"/>
              <a:gd name="connsiteX189" fmla="*/ 541836 w 12192000"/>
              <a:gd name="connsiteY189" fmla="*/ 2181063 h 2237474"/>
              <a:gd name="connsiteX190" fmla="*/ 536057 w 12192000"/>
              <a:gd name="connsiteY190" fmla="*/ 2181537 h 2237474"/>
              <a:gd name="connsiteX191" fmla="*/ 520671 w 12192000"/>
              <a:gd name="connsiteY191" fmla="*/ 2180980 h 2237474"/>
              <a:gd name="connsiteX192" fmla="*/ 515024 w 12192000"/>
              <a:gd name="connsiteY192" fmla="*/ 2179258 h 2237474"/>
              <a:gd name="connsiteX193" fmla="*/ 512278 w 12192000"/>
              <a:gd name="connsiteY193" fmla="*/ 2176369 h 2237474"/>
              <a:gd name="connsiteX194" fmla="*/ 480419 w 12192000"/>
              <a:gd name="connsiteY194" fmla="*/ 2167807 h 2237474"/>
              <a:gd name="connsiteX195" fmla="*/ 413835 w 12192000"/>
              <a:gd name="connsiteY195" fmla="*/ 2156783 h 2237474"/>
              <a:gd name="connsiteX196" fmla="*/ 376513 w 12192000"/>
              <a:gd name="connsiteY196" fmla="*/ 2154014 h 2237474"/>
              <a:gd name="connsiteX197" fmla="*/ 273386 w 12192000"/>
              <a:gd name="connsiteY197" fmla="*/ 2142551 h 2237474"/>
              <a:gd name="connsiteX198" fmla="*/ 169207 w 12192000"/>
              <a:gd name="connsiteY198" fmla="*/ 2128100 h 2237474"/>
              <a:gd name="connsiteX199" fmla="*/ 93149 w 12192000"/>
              <a:gd name="connsiteY199" fmla="*/ 2105324 h 2237474"/>
              <a:gd name="connsiteX200" fmla="*/ 88109 w 12192000"/>
              <a:gd name="connsiteY200" fmla="*/ 2106704 h 2237474"/>
              <a:gd name="connsiteX201" fmla="*/ 80022 w 12192000"/>
              <a:gd name="connsiteY201" fmla="*/ 2107254 h 2237474"/>
              <a:gd name="connsiteX202" fmla="*/ 79717 w 12192000"/>
              <a:gd name="connsiteY202" fmla="*/ 2107046 h 2237474"/>
              <a:gd name="connsiteX203" fmla="*/ 72352 w 12192000"/>
              <a:gd name="connsiteY203" fmla="*/ 2107991 h 2237474"/>
              <a:gd name="connsiteX204" fmla="*/ 37645 w 12192000"/>
              <a:gd name="connsiteY204" fmla="*/ 2115401 h 2237474"/>
              <a:gd name="connsiteX205" fmla="*/ 4572 w 12192000"/>
              <a:gd name="connsiteY205" fmla="*/ 2111091 h 2237474"/>
              <a:gd name="connsiteX206" fmla="*/ 0 w 12192000"/>
              <a:gd name="connsiteY206" fmla="*/ 2110468 h 2237474"/>
              <a:gd name="connsiteX207" fmla="*/ 0 w 12192000"/>
              <a:gd name="connsiteY20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67091 w 12192000"/>
              <a:gd name="connsiteY23" fmla="*/ 870550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834800 w 12192000"/>
              <a:gd name="connsiteY7" fmla="*/ 747840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92107 w 12192000"/>
              <a:gd name="connsiteY68" fmla="*/ 1636860 h 2237474"/>
              <a:gd name="connsiteX69" fmla="*/ 6900177 w 12192000"/>
              <a:gd name="connsiteY69" fmla="*/ 1636016 h 2237474"/>
              <a:gd name="connsiteX70" fmla="*/ 6795372 w 12192000"/>
              <a:gd name="connsiteY70" fmla="*/ 1644845 h 2237474"/>
              <a:gd name="connsiteX71" fmla="*/ 6692251 w 12192000"/>
              <a:gd name="connsiteY71" fmla="*/ 1656357 h 2237474"/>
              <a:gd name="connsiteX72" fmla="*/ 6655235 w 12192000"/>
              <a:gd name="connsiteY72" fmla="*/ 1661869 h 2237474"/>
              <a:gd name="connsiteX73" fmla="*/ 6554894 w 12192000"/>
              <a:gd name="connsiteY73" fmla="*/ 1664428 h 2237474"/>
              <a:gd name="connsiteX74" fmla="*/ 6516595 w 12192000"/>
              <a:gd name="connsiteY74" fmla="*/ 1667475 h 2237474"/>
              <a:gd name="connsiteX75" fmla="*/ 6508541 w 12192000"/>
              <a:gd name="connsiteY75" fmla="*/ 1668757 h 2237474"/>
              <a:gd name="connsiteX76" fmla="*/ 6471012 w 12192000"/>
              <a:gd name="connsiteY76" fmla="*/ 1678604 h 2237474"/>
              <a:gd name="connsiteX77" fmla="*/ 6364035 w 12192000"/>
              <a:gd name="connsiteY77" fmla="*/ 1667683 h 2237474"/>
              <a:gd name="connsiteX78" fmla="*/ 6280959 w 12192000"/>
              <a:gd name="connsiteY78" fmla="*/ 1689329 h 2237474"/>
              <a:gd name="connsiteX79" fmla="*/ 6243319 w 12192000"/>
              <a:gd name="connsiteY79" fmla="*/ 1695560 h 2237474"/>
              <a:gd name="connsiteX80" fmla="*/ 6098321 w 12192000"/>
              <a:gd name="connsiteY80" fmla="*/ 1721646 h 2237474"/>
              <a:gd name="connsiteX81" fmla="*/ 5880652 w 12192000"/>
              <a:gd name="connsiteY81" fmla="*/ 1779643 h 2237474"/>
              <a:gd name="connsiteX82" fmla="*/ 5785959 w 12192000"/>
              <a:gd name="connsiteY82" fmla="*/ 1775307 h 2237474"/>
              <a:gd name="connsiteX83" fmla="*/ 5643534 w 12192000"/>
              <a:gd name="connsiteY83" fmla="*/ 1802919 h 2237474"/>
              <a:gd name="connsiteX84" fmla="*/ 5518799 w 12192000"/>
              <a:gd name="connsiteY84" fmla="*/ 1818312 h 2237474"/>
              <a:gd name="connsiteX85" fmla="*/ 5505014 w 12192000"/>
              <a:gd name="connsiteY85" fmla="*/ 1819259 h 2237474"/>
              <a:gd name="connsiteX86" fmla="*/ 5453307 w 12192000"/>
              <a:gd name="connsiteY86" fmla="*/ 1815450 h 2237474"/>
              <a:gd name="connsiteX87" fmla="*/ 5364192 w 12192000"/>
              <a:gd name="connsiteY87" fmla="*/ 1826074 h 2237474"/>
              <a:gd name="connsiteX88" fmla="*/ 5350380 w 12192000"/>
              <a:gd name="connsiteY88" fmla="*/ 1830891 h 2237474"/>
              <a:gd name="connsiteX89" fmla="*/ 5259633 w 12192000"/>
              <a:gd name="connsiteY89" fmla="*/ 1837160 h 2237474"/>
              <a:gd name="connsiteX90" fmla="*/ 5197513 w 12192000"/>
              <a:gd name="connsiteY90" fmla="*/ 1844718 h 2237474"/>
              <a:gd name="connsiteX91" fmla="*/ 5168852 w 12192000"/>
              <a:gd name="connsiteY91" fmla="*/ 1844846 h 2237474"/>
              <a:gd name="connsiteX92" fmla="*/ 5114927 w 12192000"/>
              <a:gd name="connsiteY92" fmla="*/ 1847827 h 2237474"/>
              <a:gd name="connsiteX93" fmla="*/ 5108970 w 12192000"/>
              <a:gd name="connsiteY93" fmla="*/ 1847935 h 2237474"/>
              <a:gd name="connsiteX94" fmla="*/ 5067961 w 12192000"/>
              <a:gd name="connsiteY94" fmla="*/ 1845917 h 2237474"/>
              <a:gd name="connsiteX95" fmla="*/ 5007075 w 12192000"/>
              <a:gd name="connsiteY95" fmla="*/ 1838626 h 2237474"/>
              <a:gd name="connsiteX96" fmla="*/ 4944087 w 12192000"/>
              <a:gd name="connsiteY96" fmla="*/ 1823332 h 2237474"/>
              <a:gd name="connsiteX97" fmla="*/ 4907662 w 12192000"/>
              <a:gd name="connsiteY97" fmla="*/ 1816900 h 2237474"/>
              <a:gd name="connsiteX98" fmla="*/ 4882386 w 12192000"/>
              <a:gd name="connsiteY98" fmla="*/ 1809844 h 2237474"/>
              <a:gd name="connsiteX99" fmla="*/ 4811440 w 12192000"/>
              <a:gd name="connsiteY99" fmla="*/ 1804655 h 2237474"/>
              <a:gd name="connsiteX100" fmla="*/ 4691075 w 12192000"/>
              <a:gd name="connsiteY100" fmla="*/ 1801389 h 2237474"/>
              <a:gd name="connsiteX101" fmla="*/ 4611738 w 12192000"/>
              <a:gd name="connsiteY101" fmla="*/ 1776964 h 2237474"/>
              <a:gd name="connsiteX102" fmla="*/ 4560070 w 12192000"/>
              <a:gd name="connsiteY102" fmla="*/ 1785640 h 2237474"/>
              <a:gd name="connsiteX103" fmla="*/ 4536503 w 12192000"/>
              <a:gd name="connsiteY103" fmla="*/ 1785334 h 2237474"/>
              <a:gd name="connsiteX104" fmla="*/ 4513724 w 12192000"/>
              <a:gd name="connsiteY104" fmla="*/ 1791996 h 2237474"/>
              <a:gd name="connsiteX105" fmla="*/ 4459810 w 12192000"/>
              <a:gd name="connsiteY105" fmla="*/ 1797886 h 2237474"/>
              <a:gd name="connsiteX106" fmla="*/ 4379064 w 12192000"/>
              <a:gd name="connsiteY106" fmla="*/ 1817177 h 2237474"/>
              <a:gd name="connsiteX107" fmla="*/ 4319209 w 12192000"/>
              <a:gd name="connsiteY107" fmla="*/ 1834833 h 2237474"/>
              <a:gd name="connsiteX108" fmla="*/ 4290981 w 12192000"/>
              <a:gd name="connsiteY108" fmla="*/ 1839677 h 2237474"/>
              <a:gd name="connsiteX109" fmla="*/ 4285792 w 12192000"/>
              <a:gd name="connsiteY109" fmla="*/ 1836231 h 2237474"/>
              <a:gd name="connsiteX110" fmla="*/ 4238372 w 12192000"/>
              <a:gd name="connsiteY110" fmla="*/ 1851480 h 2237474"/>
              <a:gd name="connsiteX111" fmla="*/ 4232517 w 12192000"/>
              <a:gd name="connsiteY111" fmla="*/ 1852567 h 2237474"/>
              <a:gd name="connsiteX112" fmla="*/ 4191732 w 12192000"/>
              <a:gd name="connsiteY112" fmla="*/ 1857328 h 2237474"/>
              <a:gd name="connsiteX113" fmla="*/ 4065532 w 12192000"/>
              <a:gd name="connsiteY113" fmla="*/ 1855477 h 2237474"/>
              <a:gd name="connsiteX114" fmla="*/ 4028460 w 12192000"/>
              <a:gd name="connsiteY114" fmla="*/ 1855137 h 2237474"/>
              <a:gd name="connsiteX115" fmla="*/ 4002267 w 12192000"/>
              <a:gd name="connsiteY115" fmla="*/ 1852352 h 2237474"/>
              <a:gd name="connsiteX116" fmla="*/ 3931396 w 12192000"/>
              <a:gd name="connsiteY116" fmla="*/ 1858915 h 2237474"/>
              <a:gd name="connsiteX117" fmla="*/ 3812162 w 12192000"/>
              <a:gd name="connsiteY117" fmla="*/ 1875501 h 2237474"/>
              <a:gd name="connsiteX118" fmla="*/ 3729530 w 12192000"/>
              <a:gd name="connsiteY118" fmla="*/ 1864513 h 2237474"/>
              <a:gd name="connsiteX119" fmla="*/ 3680177 w 12192000"/>
              <a:gd name="connsiteY119" fmla="*/ 1881552 h 2237474"/>
              <a:gd name="connsiteX120" fmla="*/ 3567259 w 12192000"/>
              <a:gd name="connsiteY120" fmla="*/ 1893482 h 2237474"/>
              <a:gd name="connsiteX121" fmla="*/ 3405770 w 12192000"/>
              <a:gd name="connsiteY121" fmla="*/ 1904591 h 2237474"/>
              <a:gd name="connsiteX122" fmla="*/ 3280097 w 12192000"/>
              <a:gd name="connsiteY122" fmla="*/ 1919610 h 2237474"/>
              <a:gd name="connsiteX123" fmla="*/ 3123424 w 12192000"/>
              <a:gd name="connsiteY123" fmla="*/ 1952930 h 2237474"/>
              <a:gd name="connsiteX124" fmla="*/ 3009910 w 12192000"/>
              <a:gd name="connsiteY124" fmla="*/ 1957866 h 2237474"/>
              <a:gd name="connsiteX125" fmla="*/ 2995934 w 12192000"/>
              <a:gd name="connsiteY125" fmla="*/ 1967085 h 2237474"/>
              <a:gd name="connsiteX126" fmla="*/ 2980071 w 12192000"/>
              <a:gd name="connsiteY126" fmla="*/ 1972988 h 2237474"/>
              <a:gd name="connsiteX127" fmla="*/ 2978094 w 12192000"/>
              <a:gd name="connsiteY127" fmla="*/ 1972369 h 2237474"/>
              <a:gd name="connsiteX128" fmla="*/ 2942858 w 12192000"/>
              <a:gd name="connsiteY128" fmla="*/ 1981367 h 2237474"/>
              <a:gd name="connsiteX129" fmla="*/ 2875436 w 12192000"/>
              <a:gd name="connsiteY129" fmla="*/ 1996977 h 2237474"/>
              <a:gd name="connsiteX130" fmla="*/ 2874892 w 12192000"/>
              <a:gd name="connsiteY130" fmla="*/ 1996085 h 2237474"/>
              <a:gd name="connsiteX131" fmla="*/ 2864145 w 12192000"/>
              <a:gd name="connsiteY131" fmla="*/ 1994061 h 2237474"/>
              <a:gd name="connsiteX132" fmla="*/ 2843662 w 12192000"/>
              <a:gd name="connsiteY132" fmla="*/ 1992498 h 2237474"/>
              <a:gd name="connsiteX133" fmla="*/ 2796128 w 12192000"/>
              <a:gd name="connsiteY133" fmla="*/ 1976403 h 2237474"/>
              <a:gd name="connsiteX134" fmla="*/ 2756784 w 12192000"/>
              <a:gd name="connsiteY134" fmla="*/ 1985116 h 2237474"/>
              <a:gd name="connsiteX135" fmla="*/ 2748833 w 12192000"/>
              <a:gd name="connsiteY135" fmla="*/ 1986323 h 2237474"/>
              <a:gd name="connsiteX136" fmla="*/ 2748661 w 12192000"/>
              <a:gd name="connsiteY136" fmla="*/ 1986122 h 2237474"/>
              <a:gd name="connsiteX137" fmla="*/ 2740251 w 12192000"/>
              <a:gd name="connsiteY137" fmla="*/ 1986946 h 2237474"/>
              <a:gd name="connsiteX138" fmla="*/ 2718916 w 12192000"/>
              <a:gd name="connsiteY138" fmla="*/ 1990867 h 2237474"/>
              <a:gd name="connsiteX139" fmla="*/ 2713522 w 12192000"/>
              <a:gd name="connsiteY139" fmla="*/ 1990173 h 2237474"/>
              <a:gd name="connsiteX140" fmla="*/ 2680597 w 12192000"/>
              <a:gd name="connsiteY140" fmla="*/ 1984996 h 2237474"/>
              <a:gd name="connsiteX141" fmla="*/ 2578178 w 12192000"/>
              <a:gd name="connsiteY141" fmla="*/ 1990531 h 2237474"/>
              <a:gd name="connsiteX142" fmla="*/ 2476147 w 12192000"/>
              <a:gd name="connsiteY142" fmla="*/ 1998305 h 2237474"/>
              <a:gd name="connsiteX143" fmla="*/ 2373568 w 12192000"/>
              <a:gd name="connsiteY143" fmla="*/ 2003219 h 2237474"/>
              <a:gd name="connsiteX144" fmla="*/ 2321399 w 12192000"/>
              <a:gd name="connsiteY144" fmla="*/ 1989467 h 2237474"/>
              <a:gd name="connsiteX145" fmla="*/ 2315525 w 12192000"/>
              <a:gd name="connsiteY145" fmla="*/ 1989708 h 2237474"/>
              <a:gd name="connsiteX146" fmla="*/ 2300792 w 12192000"/>
              <a:gd name="connsiteY146" fmla="*/ 1994290 h 2237474"/>
              <a:gd name="connsiteX147" fmla="*/ 2295469 w 12192000"/>
              <a:gd name="connsiteY147" fmla="*/ 1996659 h 2237474"/>
              <a:gd name="connsiteX148" fmla="*/ 2287219 w 12192000"/>
              <a:gd name="connsiteY148" fmla="*/ 1998750 h 2237474"/>
              <a:gd name="connsiteX149" fmla="*/ 2286948 w 12192000"/>
              <a:gd name="connsiteY149" fmla="*/ 1998596 h 2237474"/>
              <a:gd name="connsiteX150" fmla="*/ 2243069 w 12192000"/>
              <a:gd name="connsiteY150" fmla="*/ 2015111 h 2237474"/>
              <a:gd name="connsiteX151" fmla="*/ 2186609 w 12192000"/>
              <a:gd name="connsiteY151" fmla="*/ 2008263 h 2237474"/>
              <a:gd name="connsiteX152" fmla="*/ 2164831 w 12192000"/>
              <a:gd name="connsiteY152" fmla="*/ 2010143 h 2237474"/>
              <a:gd name="connsiteX153" fmla="*/ 2152836 w 12192000"/>
              <a:gd name="connsiteY153" fmla="*/ 2010048 h 2237474"/>
              <a:gd name="connsiteX154" fmla="*/ 2117102 w 12192000"/>
              <a:gd name="connsiteY154" fmla="*/ 2023004 h 2237474"/>
              <a:gd name="connsiteX155" fmla="*/ 2111935 w 12192000"/>
              <a:gd name="connsiteY155" fmla="*/ 2023163 h 2237474"/>
              <a:gd name="connsiteX156" fmla="*/ 2089991 w 12192000"/>
              <a:gd name="connsiteY156" fmla="*/ 2034193 h 2237474"/>
              <a:gd name="connsiteX157" fmla="*/ 2058061 w 12192000"/>
              <a:gd name="connsiteY157" fmla="*/ 2047942 h 2237474"/>
              <a:gd name="connsiteX158" fmla="*/ 2055737 w 12192000"/>
              <a:gd name="connsiteY158" fmla="*/ 2047704 h 2237474"/>
              <a:gd name="connsiteX159" fmla="*/ 2042244 w 12192000"/>
              <a:gd name="connsiteY159" fmla="*/ 2055560 h 2237474"/>
              <a:gd name="connsiteX160" fmla="*/ 1976224 w 12192000"/>
              <a:gd name="connsiteY160" fmla="*/ 2074257 h 2237474"/>
              <a:gd name="connsiteX161" fmla="*/ 1877728 w 12192000"/>
              <a:gd name="connsiteY161" fmla="*/ 2101004 h 2237474"/>
              <a:gd name="connsiteX162" fmla="*/ 1759056 w 12192000"/>
              <a:gd name="connsiteY162" fmla="*/ 2125608 h 2237474"/>
              <a:gd name="connsiteX163" fmla="*/ 1637948 w 12192000"/>
              <a:gd name="connsiteY163" fmla="*/ 2172597 h 2237474"/>
              <a:gd name="connsiteX164" fmla="*/ 1434549 w 12192000"/>
              <a:gd name="connsiteY164" fmla="*/ 2234522 h 2237474"/>
              <a:gd name="connsiteX165" fmla="*/ 1398481 w 12192000"/>
              <a:gd name="connsiteY165" fmla="*/ 2237074 h 2237474"/>
              <a:gd name="connsiteX166" fmla="*/ 1398407 w 12192000"/>
              <a:gd name="connsiteY166" fmla="*/ 2237095 h 2237474"/>
              <a:gd name="connsiteX167" fmla="*/ 1370962 w 12192000"/>
              <a:gd name="connsiteY167" fmla="*/ 2237474 h 2237474"/>
              <a:gd name="connsiteX168" fmla="*/ 1356367 w 12192000"/>
              <a:gd name="connsiteY168" fmla="*/ 2235089 h 2237474"/>
              <a:gd name="connsiteX169" fmla="*/ 1324828 w 12192000"/>
              <a:gd name="connsiteY169" fmla="*/ 2231968 h 2237474"/>
              <a:gd name="connsiteX170" fmla="*/ 1297744 w 12192000"/>
              <a:gd name="connsiteY170" fmla="*/ 2235849 h 2237474"/>
              <a:gd name="connsiteX171" fmla="*/ 1286236 w 12192000"/>
              <a:gd name="connsiteY171" fmla="*/ 2233135 h 2237474"/>
              <a:gd name="connsiteX172" fmla="*/ 1283504 w 12192000"/>
              <a:gd name="connsiteY172" fmla="*/ 2233797 h 2237474"/>
              <a:gd name="connsiteX173" fmla="*/ 1279765 w 12192000"/>
              <a:gd name="connsiteY173" fmla="*/ 2229639 h 2237474"/>
              <a:gd name="connsiteX174" fmla="*/ 1195347 w 12192000"/>
              <a:gd name="connsiteY174" fmla="*/ 2212354 h 2237474"/>
              <a:gd name="connsiteX175" fmla="*/ 970251 w 12192000"/>
              <a:gd name="connsiteY175" fmla="*/ 2221029 h 2237474"/>
              <a:gd name="connsiteX176" fmla="*/ 812914 w 12192000"/>
              <a:gd name="connsiteY176" fmla="*/ 2202752 h 2237474"/>
              <a:gd name="connsiteX177" fmla="*/ 800195 w 12192000"/>
              <a:gd name="connsiteY177" fmla="*/ 2209407 h 2237474"/>
              <a:gd name="connsiteX178" fmla="*/ 784978 w 12192000"/>
              <a:gd name="connsiteY178" fmla="*/ 2212360 h 2237474"/>
              <a:gd name="connsiteX179" fmla="*/ 681987 w 12192000"/>
              <a:gd name="connsiteY179" fmla="*/ 2216757 h 2237474"/>
              <a:gd name="connsiteX180" fmla="*/ 669923 w 12192000"/>
              <a:gd name="connsiteY180" fmla="*/ 2211682 h 2237474"/>
              <a:gd name="connsiteX181" fmla="*/ 648680 w 12192000"/>
              <a:gd name="connsiteY181" fmla="*/ 2206229 h 2237474"/>
              <a:gd name="connsiteX182" fmla="*/ 597225 w 12192000"/>
              <a:gd name="connsiteY182" fmla="*/ 2180999 h 2237474"/>
              <a:gd name="connsiteX183" fmla="*/ 558449 w 12192000"/>
              <a:gd name="connsiteY183" fmla="*/ 2182346 h 2237474"/>
              <a:gd name="connsiteX184" fmla="*/ 550517 w 12192000"/>
              <a:gd name="connsiteY184" fmla="*/ 2182060 h 2237474"/>
              <a:gd name="connsiteX185" fmla="*/ 550309 w 12192000"/>
              <a:gd name="connsiteY185" fmla="*/ 2181825 h 2237474"/>
              <a:gd name="connsiteX186" fmla="*/ 541836 w 12192000"/>
              <a:gd name="connsiteY186" fmla="*/ 2181063 h 2237474"/>
              <a:gd name="connsiteX187" fmla="*/ 536057 w 12192000"/>
              <a:gd name="connsiteY187" fmla="*/ 2181537 h 2237474"/>
              <a:gd name="connsiteX188" fmla="*/ 520671 w 12192000"/>
              <a:gd name="connsiteY188" fmla="*/ 2180980 h 2237474"/>
              <a:gd name="connsiteX189" fmla="*/ 515024 w 12192000"/>
              <a:gd name="connsiteY189" fmla="*/ 2179258 h 2237474"/>
              <a:gd name="connsiteX190" fmla="*/ 512278 w 12192000"/>
              <a:gd name="connsiteY190" fmla="*/ 2176369 h 2237474"/>
              <a:gd name="connsiteX191" fmla="*/ 480419 w 12192000"/>
              <a:gd name="connsiteY191" fmla="*/ 2167807 h 2237474"/>
              <a:gd name="connsiteX192" fmla="*/ 413835 w 12192000"/>
              <a:gd name="connsiteY192" fmla="*/ 2156783 h 2237474"/>
              <a:gd name="connsiteX193" fmla="*/ 376513 w 12192000"/>
              <a:gd name="connsiteY193" fmla="*/ 2154014 h 2237474"/>
              <a:gd name="connsiteX194" fmla="*/ 273386 w 12192000"/>
              <a:gd name="connsiteY194" fmla="*/ 2142551 h 2237474"/>
              <a:gd name="connsiteX195" fmla="*/ 169207 w 12192000"/>
              <a:gd name="connsiteY195" fmla="*/ 2128100 h 2237474"/>
              <a:gd name="connsiteX196" fmla="*/ 93149 w 12192000"/>
              <a:gd name="connsiteY196" fmla="*/ 2105324 h 2237474"/>
              <a:gd name="connsiteX197" fmla="*/ 88109 w 12192000"/>
              <a:gd name="connsiteY197" fmla="*/ 2106704 h 2237474"/>
              <a:gd name="connsiteX198" fmla="*/ 80022 w 12192000"/>
              <a:gd name="connsiteY198" fmla="*/ 2107254 h 2237474"/>
              <a:gd name="connsiteX199" fmla="*/ 79717 w 12192000"/>
              <a:gd name="connsiteY199" fmla="*/ 2107046 h 2237474"/>
              <a:gd name="connsiteX200" fmla="*/ 72352 w 12192000"/>
              <a:gd name="connsiteY200" fmla="*/ 2107991 h 2237474"/>
              <a:gd name="connsiteX201" fmla="*/ 37645 w 12192000"/>
              <a:gd name="connsiteY201" fmla="*/ 2115401 h 2237474"/>
              <a:gd name="connsiteX202" fmla="*/ 4572 w 12192000"/>
              <a:gd name="connsiteY202" fmla="*/ 2111091 h 2237474"/>
              <a:gd name="connsiteX203" fmla="*/ 0 w 12192000"/>
              <a:gd name="connsiteY203" fmla="*/ 2110468 h 2237474"/>
              <a:gd name="connsiteX204" fmla="*/ 0 w 12192000"/>
              <a:gd name="connsiteY20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00177 w 12192000"/>
              <a:gd name="connsiteY68" fmla="*/ 1636016 h 2237474"/>
              <a:gd name="connsiteX69" fmla="*/ 6795372 w 12192000"/>
              <a:gd name="connsiteY69" fmla="*/ 1644845 h 2237474"/>
              <a:gd name="connsiteX70" fmla="*/ 6692251 w 12192000"/>
              <a:gd name="connsiteY70" fmla="*/ 1656357 h 2237474"/>
              <a:gd name="connsiteX71" fmla="*/ 6655235 w 12192000"/>
              <a:gd name="connsiteY71" fmla="*/ 1661869 h 2237474"/>
              <a:gd name="connsiteX72" fmla="*/ 6554894 w 12192000"/>
              <a:gd name="connsiteY72" fmla="*/ 1664428 h 2237474"/>
              <a:gd name="connsiteX73" fmla="*/ 6516595 w 12192000"/>
              <a:gd name="connsiteY73" fmla="*/ 1667475 h 2237474"/>
              <a:gd name="connsiteX74" fmla="*/ 6508541 w 12192000"/>
              <a:gd name="connsiteY74" fmla="*/ 1668757 h 2237474"/>
              <a:gd name="connsiteX75" fmla="*/ 6471012 w 12192000"/>
              <a:gd name="connsiteY75" fmla="*/ 1678604 h 2237474"/>
              <a:gd name="connsiteX76" fmla="*/ 6364035 w 12192000"/>
              <a:gd name="connsiteY76" fmla="*/ 1667683 h 2237474"/>
              <a:gd name="connsiteX77" fmla="*/ 6280959 w 12192000"/>
              <a:gd name="connsiteY77" fmla="*/ 1689329 h 2237474"/>
              <a:gd name="connsiteX78" fmla="*/ 6243319 w 12192000"/>
              <a:gd name="connsiteY78" fmla="*/ 1695560 h 2237474"/>
              <a:gd name="connsiteX79" fmla="*/ 6098321 w 12192000"/>
              <a:gd name="connsiteY79" fmla="*/ 1721646 h 2237474"/>
              <a:gd name="connsiteX80" fmla="*/ 5880652 w 12192000"/>
              <a:gd name="connsiteY80" fmla="*/ 1779643 h 2237474"/>
              <a:gd name="connsiteX81" fmla="*/ 5785959 w 12192000"/>
              <a:gd name="connsiteY81" fmla="*/ 1775307 h 2237474"/>
              <a:gd name="connsiteX82" fmla="*/ 5643534 w 12192000"/>
              <a:gd name="connsiteY82" fmla="*/ 1802919 h 2237474"/>
              <a:gd name="connsiteX83" fmla="*/ 5518799 w 12192000"/>
              <a:gd name="connsiteY83" fmla="*/ 1818312 h 2237474"/>
              <a:gd name="connsiteX84" fmla="*/ 5505014 w 12192000"/>
              <a:gd name="connsiteY84" fmla="*/ 1819259 h 2237474"/>
              <a:gd name="connsiteX85" fmla="*/ 5453307 w 12192000"/>
              <a:gd name="connsiteY85" fmla="*/ 1815450 h 2237474"/>
              <a:gd name="connsiteX86" fmla="*/ 5364192 w 12192000"/>
              <a:gd name="connsiteY86" fmla="*/ 1826074 h 2237474"/>
              <a:gd name="connsiteX87" fmla="*/ 5350380 w 12192000"/>
              <a:gd name="connsiteY87" fmla="*/ 1830891 h 2237474"/>
              <a:gd name="connsiteX88" fmla="*/ 5259633 w 12192000"/>
              <a:gd name="connsiteY88" fmla="*/ 1837160 h 2237474"/>
              <a:gd name="connsiteX89" fmla="*/ 5197513 w 12192000"/>
              <a:gd name="connsiteY89" fmla="*/ 1844718 h 2237474"/>
              <a:gd name="connsiteX90" fmla="*/ 5168852 w 12192000"/>
              <a:gd name="connsiteY90" fmla="*/ 1844846 h 2237474"/>
              <a:gd name="connsiteX91" fmla="*/ 5114927 w 12192000"/>
              <a:gd name="connsiteY91" fmla="*/ 1847827 h 2237474"/>
              <a:gd name="connsiteX92" fmla="*/ 5108970 w 12192000"/>
              <a:gd name="connsiteY92" fmla="*/ 1847935 h 2237474"/>
              <a:gd name="connsiteX93" fmla="*/ 5067961 w 12192000"/>
              <a:gd name="connsiteY93" fmla="*/ 1845917 h 2237474"/>
              <a:gd name="connsiteX94" fmla="*/ 5007075 w 12192000"/>
              <a:gd name="connsiteY94" fmla="*/ 1838626 h 2237474"/>
              <a:gd name="connsiteX95" fmla="*/ 4944087 w 12192000"/>
              <a:gd name="connsiteY95" fmla="*/ 1823332 h 2237474"/>
              <a:gd name="connsiteX96" fmla="*/ 4907662 w 12192000"/>
              <a:gd name="connsiteY96" fmla="*/ 1816900 h 2237474"/>
              <a:gd name="connsiteX97" fmla="*/ 4882386 w 12192000"/>
              <a:gd name="connsiteY97" fmla="*/ 1809844 h 2237474"/>
              <a:gd name="connsiteX98" fmla="*/ 4811440 w 12192000"/>
              <a:gd name="connsiteY98" fmla="*/ 1804655 h 2237474"/>
              <a:gd name="connsiteX99" fmla="*/ 4691075 w 12192000"/>
              <a:gd name="connsiteY99" fmla="*/ 1801389 h 2237474"/>
              <a:gd name="connsiteX100" fmla="*/ 4611738 w 12192000"/>
              <a:gd name="connsiteY100" fmla="*/ 1776964 h 2237474"/>
              <a:gd name="connsiteX101" fmla="*/ 4560070 w 12192000"/>
              <a:gd name="connsiteY101" fmla="*/ 1785640 h 2237474"/>
              <a:gd name="connsiteX102" fmla="*/ 4536503 w 12192000"/>
              <a:gd name="connsiteY102" fmla="*/ 1785334 h 2237474"/>
              <a:gd name="connsiteX103" fmla="*/ 4513724 w 12192000"/>
              <a:gd name="connsiteY103" fmla="*/ 1791996 h 2237474"/>
              <a:gd name="connsiteX104" fmla="*/ 4459810 w 12192000"/>
              <a:gd name="connsiteY104" fmla="*/ 1797886 h 2237474"/>
              <a:gd name="connsiteX105" fmla="*/ 4379064 w 12192000"/>
              <a:gd name="connsiteY105" fmla="*/ 1817177 h 2237474"/>
              <a:gd name="connsiteX106" fmla="*/ 4319209 w 12192000"/>
              <a:gd name="connsiteY106" fmla="*/ 1834833 h 2237474"/>
              <a:gd name="connsiteX107" fmla="*/ 4290981 w 12192000"/>
              <a:gd name="connsiteY107" fmla="*/ 1839677 h 2237474"/>
              <a:gd name="connsiteX108" fmla="*/ 4285792 w 12192000"/>
              <a:gd name="connsiteY108" fmla="*/ 1836231 h 2237474"/>
              <a:gd name="connsiteX109" fmla="*/ 4238372 w 12192000"/>
              <a:gd name="connsiteY109" fmla="*/ 1851480 h 2237474"/>
              <a:gd name="connsiteX110" fmla="*/ 4232517 w 12192000"/>
              <a:gd name="connsiteY110" fmla="*/ 1852567 h 2237474"/>
              <a:gd name="connsiteX111" fmla="*/ 4191732 w 12192000"/>
              <a:gd name="connsiteY111" fmla="*/ 1857328 h 2237474"/>
              <a:gd name="connsiteX112" fmla="*/ 4065532 w 12192000"/>
              <a:gd name="connsiteY112" fmla="*/ 1855477 h 2237474"/>
              <a:gd name="connsiteX113" fmla="*/ 4028460 w 12192000"/>
              <a:gd name="connsiteY113" fmla="*/ 1855137 h 2237474"/>
              <a:gd name="connsiteX114" fmla="*/ 4002267 w 12192000"/>
              <a:gd name="connsiteY114" fmla="*/ 1852352 h 2237474"/>
              <a:gd name="connsiteX115" fmla="*/ 3931396 w 12192000"/>
              <a:gd name="connsiteY115" fmla="*/ 1858915 h 2237474"/>
              <a:gd name="connsiteX116" fmla="*/ 3812162 w 12192000"/>
              <a:gd name="connsiteY116" fmla="*/ 1875501 h 2237474"/>
              <a:gd name="connsiteX117" fmla="*/ 3729530 w 12192000"/>
              <a:gd name="connsiteY117" fmla="*/ 1864513 h 2237474"/>
              <a:gd name="connsiteX118" fmla="*/ 3680177 w 12192000"/>
              <a:gd name="connsiteY118" fmla="*/ 1881552 h 2237474"/>
              <a:gd name="connsiteX119" fmla="*/ 3567259 w 12192000"/>
              <a:gd name="connsiteY119" fmla="*/ 1893482 h 2237474"/>
              <a:gd name="connsiteX120" fmla="*/ 3405770 w 12192000"/>
              <a:gd name="connsiteY120" fmla="*/ 1904591 h 2237474"/>
              <a:gd name="connsiteX121" fmla="*/ 3280097 w 12192000"/>
              <a:gd name="connsiteY121" fmla="*/ 1919610 h 2237474"/>
              <a:gd name="connsiteX122" fmla="*/ 3123424 w 12192000"/>
              <a:gd name="connsiteY122" fmla="*/ 1952930 h 2237474"/>
              <a:gd name="connsiteX123" fmla="*/ 3009910 w 12192000"/>
              <a:gd name="connsiteY123" fmla="*/ 1957866 h 2237474"/>
              <a:gd name="connsiteX124" fmla="*/ 2995934 w 12192000"/>
              <a:gd name="connsiteY124" fmla="*/ 1967085 h 2237474"/>
              <a:gd name="connsiteX125" fmla="*/ 2980071 w 12192000"/>
              <a:gd name="connsiteY125" fmla="*/ 1972988 h 2237474"/>
              <a:gd name="connsiteX126" fmla="*/ 2978094 w 12192000"/>
              <a:gd name="connsiteY126" fmla="*/ 1972369 h 2237474"/>
              <a:gd name="connsiteX127" fmla="*/ 2942858 w 12192000"/>
              <a:gd name="connsiteY127" fmla="*/ 1981367 h 2237474"/>
              <a:gd name="connsiteX128" fmla="*/ 2875436 w 12192000"/>
              <a:gd name="connsiteY128" fmla="*/ 1996977 h 2237474"/>
              <a:gd name="connsiteX129" fmla="*/ 2874892 w 12192000"/>
              <a:gd name="connsiteY129" fmla="*/ 1996085 h 2237474"/>
              <a:gd name="connsiteX130" fmla="*/ 2864145 w 12192000"/>
              <a:gd name="connsiteY130" fmla="*/ 1994061 h 2237474"/>
              <a:gd name="connsiteX131" fmla="*/ 2843662 w 12192000"/>
              <a:gd name="connsiteY131" fmla="*/ 1992498 h 2237474"/>
              <a:gd name="connsiteX132" fmla="*/ 2796128 w 12192000"/>
              <a:gd name="connsiteY132" fmla="*/ 1976403 h 2237474"/>
              <a:gd name="connsiteX133" fmla="*/ 2756784 w 12192000"/>
              <a:gd name="connsiteY133" fmla="*/ 1985116 h 2237474"/>
              <a:gd name="connsiteX134" fmla="*/ 2748833 w 12192000"/>
              <a:gd name="connsiteY134" fmla="*/ 1986323 h 2237474"/>
              <a:gd name="connsiteX135" fmla="*/ 2748661 w 12192000"/>
              <a:gd name="connsiteY135" fmla="*/ 1986122 h 2237474"/>
              <a:gd name="connsiteX136" fmla="*/ 2740251 w 12192000"/>
              <a:gd name="connsiteY136" fmla="*/ 1986946 h 2237474"/>
              <a:gd name="connsiteX137" fmla="*/ 2718916 w 12192000"/>
              <a:gd name="connsiteY137" fmla="*/ 1990867 h 2237474"/>
              <a:gd name="connsiteX138" fmla="*/ 2713522 w 12192000"/>
              <a:gd name="connsiteY138" fmla="*/ 1990173 h 2237474"/>
              <a:gd name="connsiteX139" fmla="*/ 2680597 w 12192000"/>
              <a:gd name="connsiteY139" fmla="*/ 1984996 h 2237474"/>
              <a:gd name="connsiteX140" fmla="*/ 2578178 w 12192000"/>
              <a:gd name="connsiteY140" fmla="*/ 1990531 h 2237474"/>
              <a:gd name="connsiteX141" fmla="*/ 2476147 w 12192000"/>
              <a:gd name="connsiteY141" fmla="*/ 1998305 h 2237474"/>
              <a:gd name="connsiteX142" fmla="*/ 2373568 w 12192000"/>
              <a:gd name="connsiteY142" fmla="*/ 2003219 h 2237474"/>
              <a:gd name="connsiteX143" fmla="*/ 2321399 w 12192000"/>
              <a:gd name="connsiteY143" fmla="*/ 1989467 h 2237474"/>
              <a:gd name="connsiteX144" fmla="*/ 2315525 w 12192000"/>
              <a:gd name="connsiteY144" fmla="*/ 1989708 h 2237474"/>
              <a:gd name="connsiteX145" fmla="*/ 2300792 w 12192000"/>
              <a:gd name="connsiteY145" fmla="*/ 1994290 h 2237474"/>
              <a:gd name="connsiteX146" fmla="*/ 2295469 w 12192000"/>
              <a:gd name="connsiteY146" fmla="*/ 1996659 h 2237474"/>
              <a:gd name="connsiteX147" fmla="*/ 2287219 w 12192000"/>
              <a:gd name="connsiteY147" fmla="*/ 1998750 h 2237474"/>
              <a:gd name="connsiteX148" fmla="*/ 2286948 w 12192000"/>
              <a:gd name="connsiteY148" fmla="*/ 1998596 h 2237474"/>
              <a:gd name="connsiteX149" fmla="*/ 2243069 w 12192000"/>
              <a:gd name="connsiteY149" fmla="*/ 2015111 h 2237474"/>
              <a:gd name="connsiteX150" fmla="*/ 2186609 w 12192000"/>
              <a:gd name="connsiteY150" fmla="*/ 2008263 h 2237474"/>
              <a:gd name="connsiteX151" fmla="*/ 2164831 w 12192000"/>
              <a:gd name="connsiteY151" fmla="*/ 2010143 h 2237474"/>
              <a:gd name="connsiteX152" fmla="*/ 2152836 w 12192000"/>
              <a:gd name="connsiteY152" fmla="*/ 2010048 h 2237474"/>
              <a:gd name="connsiteX153" fmla="*/ 2117102 w 12192000"/>
              <a:gd name="connsiteY153" fmla="*/ 2023004 h 2237474"/>
              <a:gd name="connsiteX154" fmla="*/ 2111935 w 12192000"/>
              <a:gd name="connsiteY154" fmla="*/ 2023163 h 2237474"/>
              <a:gd name="connsiteX155" fmla="*/ 2089991 w 12192000"/>
              <a:gd name="connsiteY155" fmla="*/ 2034193 h 2237474"/>
              <a:gd name="connsiteX156" fmla="*/ 2058061 w 12192000"/>
              <a:gd name="connsiteY156" fmla="*/ 2047942 h 2237474"/>
              <a:gd name="connsiteX157" fmla="*/ 2055737 w 12192000"/>
              <a:gd name="connsiteY157" fmla="*/ 2047704 h 2237474"/>
              <a:gd name="connsiteX158" fmla="*/ 2042244 w 12192000"/>
              <a:gd name="connsiteY158" fmla="*/ 2055560 h 2237474"/>
              <a:gd name="connsiteX159" fmla="*/ 1976224 w 12192000"/>
              <a:gd name="connsiteY159" fmla="*/ 2074257 h 2237474"/>
              <a:gd name="connsiteX160" fmla="*/ 1877728 w 12192000"/>
              <a:gd name="connsiteY160" fmla="*/ 2101004 h 2237474"/>
              <a:gd name="connsiteX161" fmla="*/ 1759056 w 12192000"/>
              <a:gd name="connsiteY161" fmla="*/ 2125608 h 2237474"/>
              <a:gd name="connsiteX162" fmla="*/ 1637948 w 12192000"/>
              <a:gd name="connsiteY162" fmla="*/ 2172597 h 2237474"/>
              <a:gd name="connsiteX163" fmla="*/ 1434549 w 12192000"/>
              <a:gd name="connsiteY163" fmla="*/ 2234522 h 2237474"/>
              <a:gd name="connsiteX164" fmla="*/ 1398481 w 12192000"/>
              <a:gd name="connsiteY164" fmla="*/ 2237074 h 2237474"/>
              <a:gd name="connsiteX165" fmla="*/ 1398407 w 12192000"/>
              <a:gd name="connsiteY165" fmla="*/ 2237095 h 2237474"/>
              <a:gd name="connsiteX166" fmla="*/ 1370962 w 12192000"/>
              <a:gd name="connsiteY166" fmla="*/ 2237474 h 2237474"/>
              <a:gd name="connsiteX167" fmla="*/ 1356367 w 12192000"/>
              <a:gd name="connsiteY167" fmla="*/ 2235089 h 2237474"/>
              <a:gd name="connsiteX168" fmla="*/ 1324828 w 12192000"/>
              <a:gd name="connsiteY168" fmla="*/ 2231968 h 2237474"/>
              <a:gd name="connsiteX169" fmla="*/ 1297744 w 12192000"/>
              <a:gd name="connsiteY169" fmla="*/ 2235849 h 2237474"/>
              <a:gd name="connsiteX170" fmla="*/ 1286236 w 12192000"/>
              <a:gd name="connsiteY170" fmla="*/ 2233135 h 2237474"/>
              <a:gd name="connsiteX171" fmla="*/ 1283504 w 12192000"/>
              <a:gd name="connsiteY171" fmla="*/ 2233797 h 2237474"/>
              <a:gd name="connsiteX172" fmla="*/ 1279765 w 12192000"/>
              <a:gd name="connsiteY172" fmla="*/ 2229639 h 2237474"/>
              <a:gd name="connsiteX173" fmla="*/ 1195347 w 12192000"/>
              <a:gd name="connsiteY173" fmla="*/ 2212354 h 2237474"/>
              <a:gd name="connsiteX174" fmla="*/ 970251 w 12192000"/>
              <a:gd name="connsiteY174" fmla="*/ 2221029 h 2237474"/>
              <a:gd name="connsiteX175" fmla="*/ 812914 w 12192000"/>
              <a:gd name="connsiteY175" fmla="*/ 2202752 h 2237474"/>
              <a:gd name="connsiteX176" fmla="*/ 800195 w 12192000"/>
              <a:gd name="connsiteY176" fmla="*/ 2209407 h 2237474"/>
              <a:gd name="connsiteX177" fmla="*/ 784978 w 12192000"/>
              <a:gd name="connsiteY177" fmla="*/ 2212360 h 2237474"/>
              <a:gd name="connsiteX178" fmla="*/ 681987 w 12192000"/>
              <a:gd name="connsiteY178" fmla="*/ 2216757 h 2237474"/>
              <a:gd name="connsiteX179" fmla="*/ 669923 w 12192000"/>
              <a:gd name="connsiteY179" fmla="*/ 2211682 h 2237474"/>
              <a:gd name="connsiteX180" fmla="*/ 648680 w 12192000"/>
              <a:gd name="connsiteY180" fmla="*/ 2206229 h 2237474"/>
              <a:gd name="connsiteX181" fmla="*/ 597225 w 12192000"/>
              <a:gd name="connsiteY181" fmla="*/ 2180999 h 2237474"/>
              <a:gd name="connsiteX182" fmla="*/ 558449 w 12192000"/>
              <a:gd name="connsiteY182" fmla="*/ 2182346 h 2237474"/>
              <a:gd name="connsiteX183" fmla="*/ 550517 w 12192000"/>
              <a:gd name="connsiteY183" fmla="*/ 2182060 h 2237474"/>
              <a:gd name="connsiteX184" fmla="*/ 550309 w 12192000"/>
              <a:gd name="connsiteY184" fmla="*/ 2181825 h 2237474"/>
              <a:gd name="connsiteX185" fmla="*/ 541836 w 12192000"/>
              <a:gd name="connsiteY185" fmla="*/ 2181063 h 2237474"/>
              <a:gd name="connsiteX186" fmla="*/ 536057 w 12192000"/>
              <a:gd name="connsiteY186" fmla="*/ 2181537 h 2237474"/>
              <a:gd name="connsiteX187" fmla="*/ 520671 w 12192000"/>
              <a:gd name="connsiteY187" fmla="*/ 2180980 h 2237474"/>
              <a:gd name="connsiteX188" fmla="*/ 515024 w 12192000"/>
              <a:gd name="connsiteY188" fmla="*/ 2179258 h 2237474"/>
              <a:gd name="connsiteX189" fmla="*/ 512278 w 12192000"/>
              <a:gd name="connsiteY189" fmla="*/ 2176369 h 2237474"/>
              <a:gd name="connsiteX190" fmla="*/ 480419 w 12192000"/>
              <a:gd name="connsiteY190" fmla="*/ 2167807 h 2237474"/>
              <a:gd name="connsiteX191" fmla="*/ 413835 w 12192000"/>
              <a:gd name="connsiteY191" fmla="*/ 2156783 h 2237474"/>
              <a:gd name="connsiteX192" fmla="*/ 376513 w 12192000"/>
              <a:gd name="connsiteY192" fmla="*/ 2154014 h 2237474"/>
              <a:gd name="connsiteX193" fmla="*/ 273386 w 12192000"/>
              <a:gd name="connsiteY193" fmla="*/ 2142551 h 2237474"/>
              <a:gd name="connsiteX194" fmla="*/ 169207 w 12192000"/>
              <a:gd name="connsiteY194" fmla="*/ 2128100 h 2237474"/>
              <a:gd name="connsiteX195" fmla="*/ 93149 w 12192000"/>
              <a:gd name="connsiteY195" fmla="*/ 2105324 h 2237474"/>
              <a:gd name="connsiteX196" fmla="*/ 88109 w 12192000"/>
              <a:gd name="connsiteY196" fmla="*/ 2106704 h 2237474"/>
              <a:gd name="connsiteX197" fmla="*/ 80022 w 12192000"/>
              <a:gd name="connsiteY197" fmla="*/ 2107254 h 2237474"/>
              <a:gd name="connsiteX198" fmla="*/ 79717 w 12192000"/>
              <a:gd name="connsiteY198" fmla="*/ 2107046 h 2237474"/>
              <a:gd name="connsiteX199" fmla="*/ 72352 w 12192000"/>
              <a:gd name="connsiteY199" fmla="*/ 2107991 h 2237474"/>
              <a:gd name="connsiteX200" fmla="*/ 37645 w 12192000"/>
              <a:gd name="connsiteY200" fmla="*/ 2115401 h 2237474"/>
              <a:gd name="connsiteX201" fmla="*/ 4572 w 12192000"/>
              <a:gd name="connsiteY201" fmla="*/ 2111091 h 2237474"/>
              <a:gd name="connsiteX202" fmla="*/ 0 w 12192000"/>
              <a:gd name="connsiteY202" fmla="*/ 2110468 h 2237474"/>
              <a:gd name="connsiteX203" fmla="*/ 0 w 12192000"/>
              <a:gd name="connsiteY20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97513 w 12192000"/>
              <a:gd name="connsiteY87" fmla="*/ 1844718 h 2237474"/>
              <a:gd name="connsiteX88" fmla="*/ 5168852 w 12192000"/>
              <a:gd name="connsiteY88" fmla="*/ 1844846 h 2237474"/>
              <a:gd name="connsiteX89" fmla="*/ 5114927 w 12192000"/>
              <a:gd name="connsiteY89" fmla="*/ 1847827 h 2237474"/>
              <a:gd name="connsiteX90" fmla="*/ 5108970 w 12192000"/>
              <a:gd name="connsiteY90" fmla="*/ 1847935 h 2237474"/>
              <a:gd name="connsiteX91" fmla="*/ 5067961 w 12192000"/>
              <a:gd name="connsiteY91" fmla="*/ 1845917 h 2237474"/>
              <a:gd name="connsiteX92" fmla="*/ 5007075 w 12192000"/>
              <a:gd name="connsiteY92" fmla="*/ 1838626 h 2237474"/>
              <a:gd name="connsiteX93" fmla="*/ 4944087 w 12192000"/>
              <a:gd name="connsiteY93" fmla="*/ 1823332 h 2237474"/>
              <a:gd name="connsiteX94" fmla="*/ 4907662 w 12192000"/>
              <a:gd name="connsiteY94" fmla="*/ 1816900 h 2237474"/>
              <a:gd name="connsiteX95" fmla="*/ 4882386 w 12192000"/>
              <a:gd name="connsiteY95" fmla="*/ 1809844 h 2237474"/>
              <a:gd name="connsiteX96" fmla="*/ 4811440 w 12192000"/>
              <a:gd name="connsiteY96" fmla="*/ 1804655 h 2237474"/>
              <a:gd name="connsiteX97" fmla="*/ 4691075 w 12192000"/>
              <a:gd name="connsiteY97" fmla="*/ 1801389 h 2237474"/>
              <a:gd name="connsiteX98" fmla="*/ 4611738 w 12192000"/>
              <a:gd name="connsiteY98" fmla="*/ 1776964 h 2237474"/>
              <a:gd name="connsiteX99" fmla="*/ 4560070 w 12192000"/>
              <a:gd name="connsiteY99" fmla="*/ 1785640 h 2237474"/>
              <a:gd name="connsiteX100" fmla="*/ 4536503 w 12192000"/>
              <a:gd name="connsiteY100" fmla="*/ 1785334 h 2237474"/>
              <a:gd name="connsiteX101" fmla="*/ 4513724 w 12192000"/>
              <a:gd name="connsiteY101" fmla="*/ 1791996 h 2237474"/>
              <a:gd name="connsiteX102" fmla="*/ 4459810 w 12192000"/>
              <a:gd name="connsiteY102" fmla="*/ 1797886 h 2237474"/>
              <a:gd name="connsiteX103" fmla="*/ 4379064 w 12192000"/>
              <a:gd name="connsiteY103" fmla="*/ 1817177 h 2237474"/>
              <a:gd name="connsiteX104" fmla="*/ 4319209 w 12192000"/>
              <a:gd name="connsiteY104" fmla="*/ 1834833 h 2237474"/>
              <a:gd name="connsiteX105" fmla="*/ 4290981 w 12192000"/>
              <a:gd name="connsiteY105" fmla="*/ 1839677 h 2237474"/>
              <a:gd name="connsiteX106" fmla="*/ 4285792 w 12192000"/>
              <a:gd name="connsiteY106" fmla="*/ 1836231 h 2237474"/>
              <a:gd name="connsiteX107" fmla="*/ 4238372 w 12192000"/>
              <a:gd name="connsiteY107" fmla="*/ 1851480 h 2237474"/>
              <a:gd name="connsiteX108" fmla="*/ 4232517 w 12192000"/>
              <a:gd name="connsiteY108" fmla="*/ 1852567 h 2237474"/>
              <a:gd name="connsiteX109" fmla="*/ 4191732 w 12192000"/>
              <a:gd name="connsiteY109" fmla="*/ 1857328 h 2237474"/>
              <a:gd name="connsiteX110" fmla="*/ 4065532 w 12192000"/>
              <a:gd name="connsiteY110" fmla="*/ 1855477 h 2237474"/>
              <a:gd name="connsiteX111" fmla="*/ 4028460 w 12192000"/>
              <a:gd name="connsiteY111" fmla="*/ 1855137 h 2237474"/>
              <a:gd name="connsiteX112" fmla="*/ 4002267 w 12192000"/>
              <a:gd name="connsiteY112" fmla="*/ 1852352 h 2237474"/>
              <a:gd name="connsiteX113" fmla="*/ 3931396 w 12192000"/>
              <a:gd name="connsiteY113" fmla="*/ 1858915 h 2237474"/>
              <a:gd name="connsiteX114" fmla="*/ 3812162 w 12192000"/>
              <a:gd name="connsiteY114" fmla="*/ 1875501 h 2237474"/>
              <a:gd name="connsiteX115" fmla="*/ 3729530 w 12192000"/>
              <a:gd name="connsiteY115" fmla="*/ 1864513 h 2237474"/>
              <a:gd name="connsiteX116" fmla="*/ 3680177 w 12192000"/>
              <a:gd name="connsiteY116" fmla="*/ 1881552 h 2237474"/>
              <a:gd name="connsiteX117" fmla="*/ 3567259 w 12192000"/>
              <a:gd name="connsiteY117" fmla="*/ 1893482 h 2237474"/>
              <a:gd name="connsiteX118" fmla="*/ 3405770 w 12192000"/>
              <a:gd name="connsiteY118" fmla="*/ 1904591 h 2237474"/>
              <a:gd name="connsiteX119" fmla="*/ 3280097 w 12192000"/>
              <a:gd name="connsiteY119" fmla="*/ 1919610 h 2237474"/>
              <a:gd name="connsiteX120" fmla="*/ 3123424 w 12192000"/>
              <a:gd name="connsiteY120" fmla="*/ 1952930 h 2237474"/>
              <a:gd name="connsiteX121" fmla="*/ 3009910 w 12192000"/>
              <a:gd name="connsiteY121" fmla="*/ 1957866 h 2237474"/>
              <a:gd name="connsiteX122" fmla="*/ 2995934 w 12192000"/>
              <a:gd name="connsiteY122" fmla="*/ 1967085 h 2237474"/>
              <a:gd name="connsiteX123" fmla="*/ 2980071 w 12192000"/>
              <a:gd name="connsiteY123" fmla="*/ 1972988 h 2237474"/>
              <a:gd name="connsiteX124" fmla="*/ 2978094 w 12192000"/>
              <a:gd name="connsiteY124" fmla="*/ 1972369 h 2237474"/>
              <a:gd name="connsiteX125" fmla="*/ 2942858 w 12192000"/>
              <a:gd name="connsiteY125" fmla="*/ 1981367 h 2237474"/>
              <a:gd name="connsiteX126" fmla="*/ 2875436 w 12192000"/>
              <a:gd name="connsiteY126" fmla="*/ 1996977 h 2237474"/>
              <a:gd name="connsiteX127" fmla="*/ 2874892 w 12192000"/>
              <a:gd name="connsiteY127" fmla="*/ 1996085 h 2237474"/>
              <a:gd name="connsiteX128" fmla="*/ 2864145 w 12192000"/>
              <a:gd name="connsiteY128" fmla="*/ 1994061 h 2237474"/>
              <a:gd name="connsiteX129" fmla="*/ 2843662 w 12192000"/>
              <a:gd name="connsiteY129" fmla="*/ 1992498 h 2237474"/>
              <a:gd name="connsiteX130" fmla="*/ 2796128 w 12192000"/>
              <a:gd name="connsiteY130" fmla="*/ 1976403 h 2237474"/>
              <a:gd name="connsiteX131" fmla="*/ 2756784 w 12192000"/>
              <a:gd name="connsiteY131" fmla="*/ 1985116 h 2237474"/>
              <a:gd name="connsiteX132" fmla="*/ 2748833 w 12192000"/>
              <a:gd name="connsiteY132" fmla="*/ 1986323 h 2237474"/>
              <a:gd name="connsiteX133" fmla="*/ 2748661 w 12192000"/>
              <a:gd name="connsiteY133" fmla="*/ 1986122 h 2237474"/>
              <a:gd name="connsiteX134" fmla="*/ 2740251 w 12192000"/>
              <a:gd name="connsiteY134" fmla="*/ 1986946 h 2237474"/>
              <a:gd name="connsiteX135" fmla="*/ 2718916 w 12192000"/>
              <a:gd name="connsiteY135" fmla="*/ 1990867 h 2237474"/>
              <a:gd name="connsiteX136" fmla="*/ 2713522 w 12192000"/>
              <a:gd name="connsiteY136" fmla="*/ 1990173 h 2237474"/>
              <a:gd name="connsiteX137" fmla="*/ 2680597 w 12192000"/>
              <a:gd name="connsiteY137" fmla="*/ 1984996 h 2237474"/>
              <a:gd name="connsiteX138" fmla="*/ 2578178 w 12192000"/>
              <a:gd name="connsiteY138" fmla="*/ 1990531 h 2237474"/>
              <a:gd name="connsiteX139" fmla="*/ 2476147 w 12192000"/>
              <a:gd name="connsiteY139" fmla="*/ 1998305 h 2237474"/>
              <a:gd name="connsiteX140" fmla="*/ 2373568 w 12192000"/>
              <a:gd name="connsiteY140" fmla="*/ 2003219 h 2237474"/>
              <a:gd name="connsiteX141" fmla="*/ 2321399 w 12192000"/>
              <a:gd name="connsiteY141" fmla="*/ 1989467 h 2237474"/>
              <a:gd name="connsiteX142" fmla="*/ 2315525 w 12192000"/>
              <a:gd name="connsiteY142" fmla="*/ 1989708 h 2237474"/>
              <a:gd name="connsiteX143" fmla="*/ 2300792 w 12192000"/>
              <a:gd name="connsiteY143" fmla="*/ 1994290 h 2237474"/>
              <a:gd name="connsiteX144" fmla="*/ 2295469 w 12192000"/>
              <a:gd name="connsiteY144" fmla="*/ 1996659 h 2237474"/>
              <a:gd name="connsiteX145" fmla="*/ 2287219 w 12192000"/>
              <a:gd name="connsiteY145" fmla="*/ 1998750 h 2237474"/>
              <a:gd name="connsiteX146" fmla="*/ 2286948 w 12192000"/>
              <a:gd name="connsiteY146" fmla="*/ 1998596 h 2237474"/>
              <a:gd name="connsiteX147" fmla="*/ 2243069 w 12192000"/>
              <a:gd name="connsiteY147" fmla="*/ 2015111 h 2237474"/>
              <a:gd name="connsiteX148" fmla="*/ 2186609 w 12192000"/>
              <a:gd name="connsiteY148" fmla="*/ 2008263 h 2237474"/>
              <a:gd name="connsiteX149" fmla="*/ 2164831 w 12192000"/>
              <a:gd name="connsiteY149" fmla="*/ 2010143 h 2237474"/>
              <a:gd name="connsiteX150" fmla="*/ 2152836 w 12192000"/>
              <a:gd name="connsiteY150" fmla="*/ 2010048 h 2237474"/>
              <a:gd name="connsiteX151" fmla="*/ 2117102 w 12192000"/>
              <a:gd name="connsiteY151" fmla="*/ 2023004 h 2237474"/>
              <a:gd name="connsiteX152" fmla="*/ 2111935 w 12192000"/>
              <a:gd name="connsiteY152" fmla="*/ 2023163 h 2237474"/>
              <a:gd name="connsiteX153" fmla="*/ 2089991 w 12192000"/>
              <a:gd name="connsiteY153" fmla="*/ 2034193 h 2237474"/>
              <a:gd name="connsiteX154" fmla="*/ 2058061 w 12192000"/>
              <a:gd name="connsiteY154" fmla="*/ 2047942 h 2237474"/>
              <a:gd name="connsiteX155" fmla="*/ 2055737 w 12192000"/>
              <a:gd name="connsiteY155" fmla="*/ 2047704 h 2237474"/>
              <a:gd name="connsiteX156" fmla="*/ 2042244 w 12192000"/>
              <a:gd name="connsiteY156" fmla="*/ 2055560 h 2237474"/>
              <a:gd name="connsiteX157" fmla="*/ 1976224 w 12192000"/>
              <a:gd name="connsiteY157" fmla="*/ 2074257 h 2237474"/>
              <a:gd name="connsiteX158" fmla="*/ 1877728 w 12192000"/>
              <a:gd name="connsiteY158" fmla="*/ 2101004 h 2237474"/>
              <a:gd name="connsiteX159" fmla="*/ 1759056 w 12192000"/>
              <a:gd name="connsiteY159" fmla="*/ 2125608 h 2237474"/>
              <a:gd name="connsiteX160" fmla="*/ 1637948 w 12192000"/>
              <a:gd name="connsiteY160" fmla="*/ 2172597 h 2237474"/>
              <a:gd name="connsiteX161" fmla="*/ 1434549 w 12192000"/>
              <a:gd name="connsiteY161" fmla="*/ 2234522 h 2237474"/>
              <a:gd name="connsiteX162" fmla="*/ 1398481 w 12192000"/>
              <a:gd name="connsiteY162" fmla="*/ 2237074 h 2237474"/>
              <a:gd name="connsiteX163" fmla="*/ 1398407 w 12192000"/>
              <a:gd name="connsiteY163" fmla="*/ 2237095 h 2237474"/>
              <a:gd name="connsiteX164" fmla="*/ 1370962 w 12192000"/>
              <a:gd name="connsiteY164" fmla="*/ 2237474 h 2237474"/>
              <a:gd name="connsiteX165" fmla="*/ 1356367 w 12192000"/>
              <a:gd name="connsiteY165" fmla="*/ 2235089 h 2237474"/>
              <a:gd name="connsiteX166" fmla="*/ 1324828 w 12192000"/>
              <a:gd name="connsiteY166" fmla="*/ 2231968 h 2237474"/>
              <a:gd name="connsiteX167" fmla="*/ 1297744 w 12192000"/>
              <a:gd name="connsiteY167" fmla="*/ 2235849 h 2237474"/>
              <a:gd name="connsiteX168" fmla="*/ 1286236 w 12192000"/>
              <a:gd name="connsiteY168" fmla="*/ 2233135 h 2237474"/>
              <a:gd name="connsiteX169" fmla="*/ 1283504 w 12192000"/>
              <a:gd name="connsiteY169" fmla="*/ 2233797 h 2237474"/>
              <a:gd name="connsiteX170" fmla="*/ 1279765 w 12192000"/>
              <a:gd name="connsiteY170" fmla="*/ 2229639 h 2237474"/>
              <a:gd name="connsiteX171" fmla="*/ 1195347 w 12192000"/>
              <a:gd name="connsiteY171" fmla="*/ 2212354 h 2237474"/>
              <a:gd name="connsiteX172" fmla="*/ 970251 w 12192000"/>
              <a:gd name="connsiteY172" fmla="*/ 2221029 h 2237474"/>
              <a:gd name="connsiteX173" fmla="*/ 812914 w 12192000"/>
              <a:gd name="connsiteY173" fmla="*/ 2202752 h 2237474"/>
              <a:gd name="connsiteX174" fmla="*/ 800195 w 12192000"/>
              <a:gd name="connsiteY174" fmla="*/ 2209407 h 2237474"/>
              <a:gd name="connsiteX175" fmla="*/ 784978 w 12192000"/>
              <a:gd name="connsiteY175" fmla="*/ 2212360 h 2237474"/>
              <a:gd name="connsiteX176" fmla="*/ 681987 w 12192000"/>
              <a:gd name="connsiteY176" fmla="*/ 2216757 h 2237474"/>
              <a:gd name="connsiteX177" fmla="*/ 669923 w 12192000"/>
              <a:gd name="connsiteY177" fmla="*/ 2211682 h 2237474"/>
              <a:gd name="connsiteX178" fmla="*/ 648680 w 12192000"/>
              <a:gd name="connsiteY178" fmla="*/ 2206229 h 2237474"/>
              <a:gd name="connsiteX179" fmla="*/ 597225 w 12192000"/>
              <a:gd name="connsiteY179" fmla="*/ 2180999 h 2237474"/>
              <a:gd name="connsiteX180" fmla="*/ 558449 w 12192000"/>
              <a:gd name="connsiteY180" fmla="*/ 2182346 h 2237474"/>
              <a:gd name="connsiteX181" fmla="*/ 550517 w 12192000"/>
              <a:gd name="connsiteY181" fmla="*/ 2182060 h 2237474"/>
              <a:gd name="connsiteX182" fmla="*/ 550309 w 12192000"/>
              <a:gd name="connsiteY182" fmla="*/ 2181825 h 2237474"/>
              <a:gd name="connsiteX183" fmla="*/ 541836 w 12192000"/>
              <a:gd name="connsiteY183" fmla="*/ 2181063 h 2237474"/>
              <a:gd name="connsiteX184" fmla="*/ 536057 w 12192000"/>
              <a:gd name="connsiteY184" fmla="*/ 2181537 h 2237474"/>
              <a:gd name="connsiteX185" fmla="*/ 520671 w 12192000"/>
              <a:gd name="connsiteY185" fmla="*/ 2180980 h 2237474"/>
              <a:gd name="connsiteX186" fmla="*/ 515024 w 12192000"/>
              <a:gd name="connsiteY186" fmla="*/ 2179258 h 2237474"/>
              <a:gd name="connsiteX187" fmla="*/ 512278 w 12192000"/>
              <a:gd name="connsiteY187" fmla="*/ 2176369 h 2237474"/>
              <a:gd name="connsiteX188" fmla="*/ 480419 w 12192000"/>
              <a:gd name="connsiteY188" fmla="*/ 2167807 h 2237474"/>
              <a:gd name="connsiteX189" fmla="*/ 413835 w 12192000"/>
              <a:gd name="connsiteY189" fmla="*/ 2156783 h 2237474"/>
              <a:gd name="connsiteX190" fmla="*/ 376513 w 12192000"/>
              <a:gd name="connsiteY190" fmla="*/ 2154014 h 2237474"/>
              <a:gd name="connsiteX191" fmla="*/ 273386 w 12192000"/>
              <a:gd name="connsiteY191" fmla="*/ 2142551 h 2237474"/>
              <a:gd name="connsiteX192" fmla="*/ 169207 w 12192000"/>
              <a:gd name="connsiteY192" fmla="*/ 2128100 h 2237474"/>
              <a:gd name="connsiteX193" fmla="*/ 93149 w 12192000"/>
              <a:gd name="connsiteY193" fmla="*/ 2105324 h 2237474"/>
              <a:gd name="connsiteX194" fmla="*/ 88109 w 12192000"/>
              <a:gd name="connsiteY194" fmla="*/ 2106704 h 2237474"/>
              <a:gd name="connsiteX195" fmla="*/ 80022 w 12192000"/>
              <a:gd name="connsiteY195" fmla="*/ 2107254 h 2237474"/>
              <a:gd name="connsiteX196" fmla="*/ 79717 w 12192000"/>
              <a:gd name="connsiteY196" fmla="*/ 2107046 h 2237474"/>
              <a:gd name="connsiteX197" fmla="*/ 72352 w 12192000"/>
              <a:gd name="connsiteY197" fmla="*/ 2107991 h 2237474"/>
              <a:gd name="connsiteX198" fmla="*/ 37645 w 12192000"/>
              <a:gd name="connsiteY198" fmla="*/ 2115401 h 2237474"/>
              <a:gd name="connsiteX199" fmla="*/ 4572 w 12192000"/>
              <a:gd name="connsiteY199" fmla="*/ 2111091 h 2237474"/>
              <a:gd name="connsiteX200" fmla="*/ 0 w 12192000"/>
              <a:gd name="connsiteY200" fmla="*/ 2110468 h 2237474"/>
              <a:gd name="connsiteX201" fmla="*/ 0 w 12192000"/>
              <a:gd name="connsiteY20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6885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4980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38372 w 12192000"/>
              <a:gd name="connsiteY104" fmla="*/ 1851480 h 2237474"/>
              <a:gd name="connsiteX105" fmla="*/ 4232517 w 12192000"/>
              <a:gd name="connsiteY105" fmla="*/ 1852567 h 2237474"/>
              <a:gd name="connsiteX106" fmla="*/ 4191732 w 12192000"/>
              <a:gd name="connsiteY106" fmla="*/ 1857328 h 2237474"/>
              <a:gd name="connsiteX107" fmla="*/ 4065532 w 12192000"/>
              <a:gd name="connsiteY107" fmla="*/ 1855477 h 2237474"/>
              <a:gd name="connsiteX108" fmla="*/ 4028460 w 12192000"/>
              <a:gd name="connsiteY108" fmla="*/ 1855137 h 2237474"/>
              <a:gd name="connsiteX109" fmla="*/ 4002267 w 12192000"/>
              <a:gd name="connsiteY109" fmla="*/ 1852352 h 2237474"/>
              <a:gd name="connsiteX110" fmla="*/ 3931396 w 12192000"/>
              <a:gd name="connsiteY110" fmla="*/ 1858915 h 2237474"/>
              <a:gd name="connsiteX111" fmla="*/ 3812162 w 12192000"/>
              <a:gd name="connsiteY111" fmla="*/ 1875501 h 2237474"/>
              <a:gd name="connsiteX112" fmla="*/ 3729530 w 12192000"/>
              <a:gd name="connsiteY112" fmla="*/ 1864513 h 2237474"/>
              <a:gd name="connsiteX113" fmla="*/ 3680177 w 12192000"/>
              <a:gd name="connsiteY113" fmla="*/ 1881552 h 2237474"/>
              <a:gd name="connsiteX114" fmla="*/ 3567259 w 12192000"/>
              <a:gd name="connsiteY114" fmla="*/ 1893482 h 2237474"/>
              <a:gd name="connsiteX115" fmla="*/ 3405770 w 12192000"/>
              <a:gd name="connsiteY115" fmla="*/ 1904591 h 2237474"/>
              <a:gd name="connsiteX116" fmla="*/ 3280097 w 12192000"/>
              <a:gd name="connsiteY116" fmla="*/ 1919610 h 2237474"/>
              <a:gd name="connsiteX117" fmla="*/ 3123424 w 12192000"/>
              <a:gd name="connsiteY117" fmla="*/ 1952930 h 2237474"/>
              <a:gd name="connsiteX118" fmla="*/ 3009910 w 12192000"/>
              <a:gd name="connsiteY118" fmla="*/ 1957866 h 2237474"/>
              <a:gd name="connsiteX119" fmla="*/ 2995934 w 12192000"/>
              <a:gd name="connsiteY119" fmla="*/ 1967085 h 2237474"/>
              <a:gd name="connsiteX120" fmla="*/ 2980071 w 12192000"/>
              <a:gd name="connsiteY120" fmla="*/ 1972988 h 2237474"/>
              <a:gd name="connsiteX121" fmla="*/ 2978094 w 12192000"/>
              <a:gd name="connsiteY121" fmla="*/ 1972369 h 2237474"/>
              <a:gd name="connsiteX122" fmla="*/ 2942858 w 12192000"/>
              <a:gd name="connsiteY122" fmla="*/ 1981367 h 2237474"/>
              <a:gd name="connsiteX123" fmla="*/ 2875436 w 12192000"/>
              <a:gd name="connsiteY123" fmla="*/ 1996977 h 2237474"/>
              <a:gd name="connsiteX124" fmla="*/ 2874892 w 12192000"/>
              <a:gd name="connsiteY124" fmla="*/ 1996085 h 2237474"/>
              <a:gd name="connsiteX125" fmla="*/ 2864145 w 12192000"/>
              <a:gd name="connsiteY125" fmla="*/ 1994061 h 2237474"/>
              <a:gd name="connsiteX126" fmla="*/ 2843662 w 12192000"/>
              <a:gd name="connsiteY126" fmla="*/ 1992498 h 2237474"/>
              <a:gd name="connsiteX127" fmla="*/ 2796128 w 12192000"/>
              <a:gd name="connsiteY127" fmla="*/ 1976403 h 2237474"/>
              <a:gd name="connsiteX128" fmla="*/ 2756784 w 12192000"/>
              <a:gd name="connsiteY128" fmla="*/ 1985116 h 2237474"/>
              <a:gd name="connsiteX129" fmla="*/ 2748833 w 12192000"/>
              <a:gd name="connsiteY129" fmla="*/ 1986323 h 2237474"/>
              <a:gd name="connsiteX130" fmla="*/ 2748661 w 12192000"/>
              <a:gd name="connsiteY130" fmla="*/ 1986122 h 2237474"/>
              <a:gd name="connsiteX131" fmla="*/ 2740251 w 12192000"/>
              <a:gd name="connsiteY131" fmla="*/ 1986946 h 2237474"/>
              <a:gd name="connsiteX132" fmla="*/ 2718916 w 12192000"/>
              <a:gd name="connsiteY132" fmla="*/ 1990867 h 2237474"/>
              <a:gd name="connsiteX133" fmla="*/ 2713522 w 12192000"/>
              <a:gd name="connsiteY133" fmla="*/ 1990173 h 2237474"/>
              <a:gd name="connsiteX134" fmla="*/ 2680597 w 12192000"/>
              <a:gd name="connsiteY134" fmla="*/ 1984996 h 2237474"/>
              <a:gd name="connsiteX135" fmla="*/ 2578178 w 12192000"/>
              <a:gd name="connsiteY135" fmla="*/ 1990531 h 2237474"/>
              <a:gd name="connsiteX136" fmla="*/ 2476147 w 12192000"/>
              <a:gd name="connsiteY136" fmla="*/ 1998305 h 2237474"/>
              <a:gd name="connsiteX137" fmla="*/ 2373568 w 12192000"/>
              <a:gd name="connsiteY137" fmla="*/ 2003219 h 2237474"/>
              <a:gd name="connsiteX138" fmla="*/ 2321399 w 12192000"/>
              <a:gd name="connsiteY138" fmla="*/ 1989467 h 2237474"/>
              <a:gd name="connsiteX139" fmla="*/ 2315525 w 12192000"/>
              <a:gd name="connsiteY139" fmla="*/ 1989708 h 2237474"/>
              <a:gd name="connsiteX140" fmla="*/ 2300792 w 12192000"/>
              <a:gd name="connsiteY140" fmla="*/ 1994290 h 2237474"/>
              <a:gd name="connsiteX141" fmla="*/ 2295469 w 12192000"/>
              <a:gd name="connsiteY141" fmla="*/ 1996659 h 2237474"/>
              <a:gd name="connsiteX142" fmla="*/ 2287219 w 12192000"/>
              <a:gd name="connsiteY142" fmla="*/ 1998750 h 2237474"/>
              <a:gd name="connsiteX143" fmla="*/ 2286948 w 12192000"/>
              <a:gd name="connsiteY143" fmla="*/ 1998596 h 2237474"/>
              <a:gd name="connsiteX144" fmla="*/ 2243069 w 12192000"/>
              <a:gd name="connsiteY144" fmla="*/ 2015111 h 2237474"/>
              <a:gd name="connsiteX145" fmla="*/ 2186609 w 12192000"/>
              <a:gd name="connsiteY145" fmla="*/ 2008263 h 2237474"/>
              <a:gd name="connsiteX146" fmla="*/ 2164831 w 12192000"/>
              <a:gd name="connsiteY146" fmla="*/ 2010143 h 2237474"/>
              <a:gd name="connsiteX147" fmla="*/ 2152836 w 12192000"/>
              <a:gd name="connsiteY147" fmla="*/ 2010048 h 2237474"/>
              <a:gd name="connsiteX148" fmla="*/ 2117102 w 12192000"/>
              <a:gd name="connsiteY148" fmla="*/ 2023004 h 2237474"/>
              <a:gd name="connsiteX149" fmla="*/ 2111935 w 12192000"/>
              <a:gd name="connsiteY149" fmla="*/ 2023163 h 2237474"/>
              <a:gd name="connsiteX150" fmla="*/ 2089991 w 12192000"/>
              <a:gd name="connsiteY150" fmla="*/ 2034193 h 2237474"/>
              <a:gd name="connsiteX151" fmla="*/ 2058061 w 12192000"/>
              <a:gd name="connsiteY151" fmla="*/ 2047942 h 2237474"/>
              <a:gd name="connsiteX152" fmla="*/ 2055737 w 12192000"/>
              <a:gd name="connsiteY152" fmla="*/ 2047704 h 2237474"/>
              <a:gd name="connsiteX153" fmla="*/ 2042244 w 12192000"/>
              <a:gd name="connsiteY153" fmla="*/ 2055560 h 2237474"/>
              <a:gd name="connsiteX154" fmla="*/ 1976224 w 12192000"/>
              <a:gd name="connsiteY154" fmla="*/ 2074257 h 2237474"/>
              <a:gd name="connsiteX155" fmla="*/ 1877728 w 12192000"/>
              <a:gd name="connsiteY155" fmla="*/ 2101004 h 2237474"/>
              <a:gd name="connsiteX156" fmla="*/ 1759056 w 12192000"/>
              <a:gd name="connsiteY156" fmla="*/ 2125608 h 2237474"/>
              <a:gd name="connsiteX157" fmla="*/ 1637948 w 12192000"/>
              <a:gd name="connsiteY157" fmla="*/ 2172597 h 2237474"/>
              <a:gd name="connsiteX158" fmla="*/ 1434549 w 12192000"/>
              <a:gd name="connsiteY158" fmla="*/ 2234522 h 2237474"/>
              <a:gd name="connsiteX159" fmla="*/ 1398481 w 12192000"/>
              <a:gd name="connsiteY159" fmla="*/ 2237074 h 2237474"/>
              <a:gd name="connsiteX160" fmla="*/ 1398407 w 12192000"/>
              <a:gd name="connsiteY160" fmla="*/ 2237095 h 2237474"/>
              <a:gd name="connsiteX161" fmla="*/ 1370962 w 12192000"/>
              <a:gd name="connsiteY161" fmla="*/ 2237474 h 2237474"/>
              <a:gd name="connsiteX162" fmla="*/ 1356367 w 12192000"/>
              <a:gd name="connsiteY162" fmla="*/ 2235089 h 2237474"/>
              <a:gd name="connsiteX163" fmla="*/ 1324828 w 12192000"/>
              <a:gd name="connsiteY163" fmla="*/ 2231968 h 2237474"/>
              <a:gd name="connsiteX164" fmla="*/ 1297744 w 12192000"/>
              <a:gd name="connsiteY164" fmla="*/ 2235849 h 2237474"/>
              <a:gd name="connsiteX165" fmla="*/ 1286236 w 12192000"/>
              <a:gd name="connsiteY165" fmla="*/ 2233135 h 2237474"/>
              <a:gd name="connsiteX166" fmla="*/ 1283504 w 12192000"/>
              <a:gd name="connsiteY166" fmla="*/ 2233797 h 2237474"/>
              <a:gd name="connsiteX167" fmla="*/ 1279765 w 12192000"/>
              <a:gd name="connsiteY167" fmla="*/ 2229639 h 2237474"/>
              <a:gd name="connsiteX168" fmla="*/ 1195347 w 12192000"/>
              <a:gd name="connsiteY168" fmla="*/ 2212354 h 2237474"/>
              <a:gd name="connsiteX169" fmla="*/ 970251 w 12192000"/>
              <a:gd name="connsiteY169" fmla="*/ 2221029 h 2237474"/>
              <a:gd name="connsiteX170" fmla="*/ 812914 w 12192000"/>
              <a:gd name="connsiteY170" fmla="*/ 2202752 h 2237474"/>
              <a:gd name="connsiteX171" fmla="*/ 800195 w 12192000"/>
              <a:gd name="connsiteY171" fmla="*/ 2209407 h 2237474"/>
              <a:gd name="connsiteX172" fmla="*/ 784978 w 12192000"/>
              <a:gd name="connsiteY172" fmla="*/ 2212360 h 2237474"/>
              <a:gd name="connsiteX173" fmla="*/ 681987 w 12192000"/>
              <a:gd name="connsiteY173" fmla="*/ 2216757 h 2237474"/>
              <a:gd name="connsiteX174" fmla="*/ 669923 w 12192000"/>
              <a:gd name="connsiteY174" fmla="*/ 2211682 h 2237474"/>
              <a:gd name="connsiteX175" fmla="*/ 648680 w 12192000"/>
              <a:gd name="connsiteY175" fmla="*/ 2206229 h 2237474"/>
              <a:gd name="connsiteX176" fmla="*/ 597225 w 12192000"/>
              <a:gd name="connsiteY176" fmla="*/ 2180999 h 2237474"/>
              <a:gd name="connsiteX177" fmla="*/ 558449 w 12192000"/>
              <a:gd name="connsiteY177" fmla="*/ 2182346 h 2237474"/>
              <a:gd name="connsiteX178" fmla="*/ 550517 w 12192000"/>
              <a:gd name="connsiteY178" fmla="*/ 2182060 h 2237474"/>
              <a:gd name="connsiteX179" fmla="*/ 550309 w 12192000"/>
              <a:gd name="connsiteY179" fmla="*/ 2181825 h 2237474"/>
              <a:gd name="connsiteX180" fmla="*/ 541836 w 12192000"/>
              <a:gd name="connsiteY180" fmla="*/ 2181063 h 2237474"/>
              <a:gd name="connsiteX181" fmla="*/ 536057 w 12192000"/>
              <a:gd name="connsiteY181" fmla="*/ 2181537 h 2237474"/>
              <a:gd name="connsiteX182" fmla="*/ 520671 w 12192000"/>
              <a:gd name="connsiteY182" fmla="*/ 2180980 h 2237474"/>
              <a:gd name="connsiteX183" fmla="*/ 515024 w 12192000"/>
              <a:gd name="connsiteY183" fmla="*/ 2179258 h 2237474"/>
              <a:gd name="connsiteX184" fmla="*/ 512278 w 12192000"/>
              <a:gd name="connsiteY184" fmla="*/ 2176369 h 2237474"/>
              <a:gd name="connsiteX185" fmla="*/ 480419 w 12192000"/>
              <a:gd name="connsiteY185" fmla="*/ 2167807 h 2237474"/>
              <a:gd name="connsiteX186" fmla="*/ 413835 w 12192000"/>
              <a:gd name="connsiteY186" fmla="*/ 2156783 h 2237474"/>
              <a:gd name="connsiteX187" fmla="*/ 376513 w 12192000"/>
              <a:gd name="connsiteY187" fmla="*/ 2154014 h 2237474"/>
              <a:gd name="connsiteX188" fmla="*/ 273386 w 12192000"/>
              <a:gd name="connsiteY188" fmla="*/ 2142551 h 2237474"/>
              <a:gd name="connsiteX189" fmla="*/ 169207 w 12192000"/>
              <a:gd name="connsiteY189" fmla="*/ 2128100 h 2237474"/>
              <a:gd name="connsiteX190" fmla="*/ 93149 w 12192000"/>
              <a:gd name="connsiteY190" fmla="*/ 2105324 h 2237474"/>
              <a:gd name="connsiteX191" fmla="*/ 88109 w 12192000"/>
              <a:gd name="connsiteY191" fmla="*/ 2106704 h 2237474"/>
              <a:gd name="connsiteX192" fmla="*/ 80022 w 12192000"/>
              <a:gd name="connsiteY192" fmla="*/ 2107254 h 2237474"/>
              <a:gd name="connsiteX193" fmla="*/ 79717 w 12192000"/>
              <a:gd name="connsiteY193" fmla="*/ 2107046 h 2237474"/>
              <a:gd name="connsiteX194" fmla="*/ 72352 w 12192000"/>
              <a:gd name="connsiteY194" fmla="*/ 2107991 h 2237474"/>
              <a:gd name="connsiteX195" fmla="*/ 37645 w 12192000"/>
              <a:gd name="connsiteY195" fmla="*/ 2115401 h 2237474"/>
              <a:gd name="connsiteX196" fmla="*/ 4572 w 12192000"/>
              <a:gd name="connsiteY196" fmla="*/ 2111091 h 2237474"/>
              <a:gd name="connsiteX197" fmla="*/ 0 w 12192000"/>
              <a:gd name="connsiteY197" fmla="*/ 2110468 h 2237474"/>
              <a:gd name="connsiteX198" fmla="*/ 0 w 12192000"/>
              <a:gd name="connsiteY19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42099 w 12192000"/>
              <a:gd name="connsiteY53" fmla="*/ 1336332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39997 w 12192000"/>
              <a:gd name="connsiteY50" fmla="*/ 1282713 h 2237474"/>
              <a:gd name="connsiteX51" fmla="*/ 8074238 w 12192000"/>
              <a:gd name="connsiteY51" fmla="*/ 1301895 h 2237474"/>
              <a:gd name="connsiteX52" fmla="*/ 7942099 w 12192000"/>
              <a:gd name="connsiteY52" fmla="*/ 1336332 h 2237474"/>
              <a:gd name="connsiteX53" fmla="*/ 7902328 w 12192000"/>
              <a:gd name="connsiteY53" fmla="*/ 1345865 h 2237474"/>
              <a:gd name="connsiteX54" fmla="*/ 7840612 w 12192000"/>
              <a:gd name="connsiteY54" fmla="*/ 1369373 h 2237474"/>
              <a:gd name="connsiteX55" fmla="*/ 7786819 w 12192000"/>
              <a:gd name="connsiteY55" fmla="*/ 1378970 h 2237474"/>
              <a:gd name="connsiteX56" fmla="*/ 7548172 w 12192000"/>
              <a:gd name="connsiteY56" fmla="*/ 1417460 h 2237474"/>
              <a:gd name="connsiteX57" fmla="*/ 7483437 w 12192000"/>
              <a:gd name="connsiteY57" fmla="*/ 1478152 h 2237474"/>
              <a:gd name="connsiteX58" fmla="*/ 7377870 w 12192000"/>
              <a:gd name="connsiteY58" fmla="*/ 1523319 h 2237474"/>
              <a:gd name="connsiteX59" fmla="*/ 7230737 w 12192000"/>
              <a:gd name="connsiteY59" fmla="*/ 1562633 h 2237474"/>
              <a:gd name="connsiteX60" fmla="*/ 7224458 w 12192000"/>
              <a:gd name="connsiteY60" fmla="*/ 1573008 h 2237474"/>
              <a:gd name="connsiteX61" fmla="*/ 7183121 w 12192000"/>
              <a:gd name="connsiteY61" fmla="*/ 1595162 h 2237474"/>
              <a:gd name="connsiteX62" fmla="*/ 7164601 w 12192000"/>
              <a:gd name="connsiteY62" fmla="*/ 1606490 h 2237474"/>
              <a:gd name="connsiteX63" fmla="*/ 7031309 w 12192000"/>
              <a:gd name="connsiteY63" fmla="*/ 1619451 h 2237474"/>
              <a:gd name="connsiteX64" fmla="*/ 6900177 w 12192000"/>
              <a:gd name="connsiteY64" fmla="*/ 1636016 h 2237474"/>
              <a:gd name="connsiteX65" fmla="*/ 6795372 w 12192000"/>
              <a:gd name="connsiteY65" fmla="*/ 1644845 h 2237474"/>
              <a:gd name="connsiteX66" fmla="*/ 6692251 w 12192000"/>
              <a:gd name="connsiteY66" fmla="*/ 1656357 h 2237474"/>
              <a:gd name="connsiteX67" fmla="*/ 6655235 w 12192000"/>
              <a:gd name="connsiteY67" fmla="*/ 1661869 h 2237474"/>
              <a:gd name="connsiteX68" fmla="*/ 6554894 w 12192000"/>
              <a:gd name="connsiteY68" fmla="*/ 1664428 h 2237474"/>
              <a:gd name="connsiteX69" fmla="*/ 6516595 w 12192000"/>
              <a:gd name="connsiteY69" fmla="*/ 1667475 h 2237474"/>
              <a:gd name="connsiteX70" fmla="*/ 6508541 w 12192000"/>
              <a:gd name="connsiteY70" fmla="*/ 1668757 h 2237474"/>
              <a:gd name="connsiteX71" fmla="*/ 6471012 w 12192000"/>
              <a:gd name="connsiteY71" fmla="*/ 1678604 h 2237474"/>
              <a:gd name="connsiteX72" fmla="*/ 6364035 w 12192000"/>
              <a:gd name="connsiteY72" fmla="*/ 1667683 h 2237474"/>
              <a:gd name="connsiteX73" fmla="*/ 6280959 w 12192000"/>
              <a:gd name="connsiteY73" fmla="*/ 1689329 h 2237474"/>
              <a:gd name="connsiteX74" fmla="*/ 6243319 w 12192000"/>
              <a:gd name="connsiteY74" fmla="*/ 1695560 h 2237474"/>
              <a:gd name="connsiteX75" fmla="*/ 6098321 w 12192000"/>
              <a:gd name="connsiteY75" fmla="*/ 1721646 h 2237474"/>
              <a:gd name="connsiteX76" fmla="*/ 5880652 w 12192000"/>
              <a:gd name="connsiteY76" fmla="*/ 1779643 h 2237474"/>
              <a:gd name="connsiteX77" fmla="*/ 5785959 w 12192000"/>
              <a:gd name="connsiteY77" fmla="*/ 1775307 h 2237474"/>
              <a:gd name="connsiteX78" fmla="*/ 5643534 w 12192000"/>
              <a:gd name="connsiteY78" fmla="*/ 1802919 h 2237474"/>
              <a:gd name="connsiteX79" fmla="*/ 5518799 w 12192000"/>
              <a:gd name="connsiteY79" fmla="*/ 1818312 h 2237474"/>
              <a:gd name="connsiteX80" fmla="*/ 5505014 w 12192000"/>
              <a:gd name="connsiteY80" fmla="*/ 1819259 h 2237474"/>
              <a:gd name="connsiteX81" fmla="*/ 5453307 w 12192000"/>
              <a:gd name="connsiteY81" fmla="*/ 1815450 h 2237474"/>
              <a:gd name="connsiteX82" fmla="*/ 5221533 w 12192000"/>
              <a:gd name="connsiteY82" fmla="*/ 1846950 h 2237474"/>
              <a:gd name="connsiteX83" fmla="*/ 5149802 w 12192000"/>
              <a:gd name="connsiteY83" fmla="*/ 1844846 h 2237474"/>
              <a:gd name="connsiteX84" fmla="*/ 5114927 w 12192000"/>
              <a:gd name="connsiteY84" fmla="*/ 1847827 h 2237474"/>
              <a:gd name="connsiteX85" fmla="*/ 5108970 w 12192000"/>
              <a:gd name="connsiteY85" fmla="*/ 1847935 h 2237474"/>
              <a:gd name="connsiteX86" fmla="*/ 5067961 w 12192000"/>
              <a:gd name="connsiteY86" fmla="*/ 1845917 h 2237474"/>
              <a:gd name="connsiteX87" fmla="*/ 5007075 w 12192000"/>
              <a:gd name="connsiteY87" fmla="*/ 1838626 h 2237474"/>
              <a:gd name="connsiteX88" fmla="*/ 4944087 w 12192000"/>
              <a:gd name="connsiteY88" fmla="*/ 1823332 h 2237474"/>
              <a:gd name="connsiteX89" fmla="*/ 4907662 w 12192000"/>
              <a:gd name="connsiteY89" fmla="*/ 1816900 h 2237474"/>
              <a:gd name="connsiteX90" fmla="*/ 4882386 w 12192000"/>
              <a:gd name="connsiteY90" fmla="*/ 1809844 h 2237474"/>
              <a:gd name="connsiteX91" fmla="*/ 4811440 w 12192000"/>
              <a:gd name="connsiteY91" fmla="*/ 1804655 h 2237474"/>
              <a:gd name="connsiteX92" fmla="*/ 4691075 w 12192000"/>
              <a:gd name="connsiteY92" fmla="*/ 1801389 h 2237474"/>
              <a:gd name="connsiteX93" fmla="*/ 4611738 w 12192000"/>
              <a:gd name="connsiteY93" fmla="*/ 1776964 h 2237474"/>
              <a:gd name="connsiteX94" fmla="*/ 4560070 w 12192000"/>
              <a:gd name="connsiteY94" fmla="*/ 1785640 h 2237474"/>
              <a:gd name="connsiteX95" fmla="*/ 4536503 w 12192000"/>
              <a:gd name="connsiteY95" fmla="*/ 1785334 h 2237474"/>
              <a:gd name="connsiteX96" fmla="*/ 4513724 w 12192000"/>
              <a:gd name="connsiteY96" fmla="*/ 1791996 h 2237474"/>
              <a:gd name="connsiteX97" fmla="*/ 4459810 w 12192000"/>
              <a:gd name="connsiteY97" fmla="*/ 1797886 h 2237474"/>
              <a:gd name="connsiteX98" fmla="*/ 4379064 w 12192000"/>
              <a:gd name="connsiteY98" fmla="*/ 1817177 h 2237474"/>
              <a:gd name="connsiteX99" fmla="*/ 4290981 w 12192000"/>
              <a:gd name="connsiteY99" fmla="*/ 1839677 h 2237474"/>
              <a:gd name="connsiteX100" fmla="*/ 4238372 w 12192000"/>
              <a:gd name="connsiteY100" fmla="*/ 1851480 h 2237474"/>
              <a:gd name="connsiteX101" fmla="*/ 4232517 w 12192000"/>
              <a:gd name="connsiteY101" fmla="*/ 1852567 h 2237474"/>
              <a:gd name="connsiteX102" fmla="*/ 4191732 w 12192000"/>
              <a:gd name="connsiteY102" fmla="*/ 1857328 h 2237474"/>
              <a:gd name="connsiteX103" fmla="*/ 4065532 w 12192000"/>
              <a:gd name="connsiteY103" fmla="*/ 1855477 h 2237474"/>
              <a:gd name="connsiteX104" fmla="*/ 4028460 w 12192000"/>
              <a:gd name="connsiteY104" fmla="*/ 1855137 h 2237474"/>
              <a:gd name="connsiteX105" fmla="*/ 4002267 w 12192000"/>
              <a:gd name="connsiteY105" fmla="*/ 1852352 h 2237474"/>
              <a:gd name="connsiteX106" fmla="*/ 3931396 w 12192000"/>
              <a:gd name="connsiteY106" fmla="*/ 1858915 h 2237474"/>
              <a:gd name="connsiteX107" fmla="*/ 3812162 w 12192000"/>
              <a:gd name="connsiteY107" fmla="*/ 1875501 h 2237474"/>
              <a:gd name="connsiteX108" fmla="*/ 3729530 w 12192000"/>
              <a:gd name="connsiteY108" fmla="*/ 1864513 h 2237474"/>
              <a:gd name="connsiteX109" fmla="*/ 3680177 w 12192000"/>
              <a:gd name="connsiteY109" fmla="*/ 1881552 h 2237474"/>
              <a:gd name="connsiteX110" fmla="*/ 3567259 w 12192000"/>
              <a:gd name="connsiteY110" fmla="*/ 1893482 h 2237474"/>
              <a:gd name="connsiteX111" fmla="*/ 3405770 w 12192000"/>
              <a:gd name="connsiteY111" fmla="*/ 1904591 h 2237474"/>
              <a:gd name="connsiteX112" fmla="*/ 3280097 w 12192000"/>
              <a:gd name="connsiteY112" fmla="*/ 1919610 h 2237474"/>
              <a:gd name="connsiteX113" fmla="*/ 3123424 w 12192000"/>
              <a:gd name="connsiteY113" fmla="*/ 1952930 h 2237474"/>
              <a:gd name="connsiteX114" fmla="*/ 3009910 w 12192000"/>
              <a:gd name="connsiteY114" fmla="*/ 1957866 h 2237474"/>
              <a:gd name="connsiteX115" fmla="*/ 2995934 w 12192000"/>
              <a:gd name="connsiteY115" fmla="*/ 1967085 h 2237474"/>
              <a:gd name="connsiteX116" fmla="*/ 2980071 w 12192000"/>
              <a:gd name="connsiteY116" fmla="*/ 1972988 h 2237474"/>
              <a:gd name="connsiteX117" fmla="*/ 2978094 w 12192000"/>
              <a:gd name="connsiteY117" fmla="*/ 1972369 h 2237474"/>
              <a:gd name="connsiteX118" fmla="*/ 2942858 w 12192000"/>
              <a:gd name="connsiteY118" fmla="*/ 1981367 h 2237474"/>
              <a:gd name="connsiteX119" fmla="*/ 2875436 w 12192000"/>
              <a:gd name="connsiteY119" fmla="*/ 1996977 h 2237474"/>
              <a:gd name="connsiteX120" fmla="*/ 2874892 w 12192000"/>
              <a:gd name="connsiteY120" fmla="*/ 1996085 h 2237474"/>
              <a:gd name="connsiteX121" fmla="*/ 2864145 w 12192000"/>
              <a:gd name="connsiteY121" fmla="*/ 1994061 h 2237474"/>
              <a:gd name="connsiteX122" fmla="*/ 2843662 w 12192000"/>
              <a:gd name="connsiteY122" fmla="*/ 1992498 h 2237474"/>
              <a:gd name="connsiteX123" fmla="*/ 2796128 w 12192000"/>
              <a:gd name="connsiteY123" fmla="*/ 1976403 h 2237474"/>
              <a:gd name="connsiteX124" fmla="*/ 2756784 w 12192000"/>
              <a:gd name="connsiteY124" fmla="*/ 1985116 h 2237474"/>
              <a:gd name="connsiteX125" fmla="*/ 2748833 w 12192000"/>
              <a:gd name="connsiteY125" fmla="*/ 1986323 h 2237474"/>
              <a:gd name="connsiteX126" fmla="*/ 2748661 w 12192000"/>
              <a:gd name="connsiteY126" fmla="*/ 1986122 h 2237474"/>
              <a:gd name="connsiteX127" fmla="*/ 2740251 w 12192000"/>
              <a:gd name="connsiteY127" fmla="*/ 1986946 h 2237474"/>
              <a:gd name="connsiteX128" fmla="*/ 2718916 w 12192000"/>
              <a:gd name="connsiteY128" fmla="*/ 1990867 h 2237474"/>
              <a:gd name="connsiteX129" fmla="*/ 2713522 w 12192000"/>
              <a:gd name="connsiteY129" fmla="*/ 1990173 h 2237474"/>
              <a:gd name="connsiteX130" fmla="*/ 2680597 w 12192000"/>
              <a:gd name="connsiteY130" fmla="*/ 1984996 h 2237474"/>
              <a:gd name="connsiteX131" fmla="*/ 2578178 w 12192000"/>
              <a:gd name="connsiteY131" fmla="*/ 1990531 h 2237474"/>
              <a:gd name="connsiteX132" fmla="*/ 2476147 w 12192000"/>
              <a:gd name="connsiteY132" fmla="*/ 1998305 h 2237474"/>
              <a:gd name="connsiteX133" fmla="*/ 2373568 w 12192000"/>
              <a:gd name="connsiteY133" fmla="*/ 2003219 h 2237474"/>
              <a:gd name="connsiteX134" fmla="*/ 2321399 w 12192000"/>
              <a:gd name="connsiteY134" fmla="*/ 1989467 h 2237474"/>
              <a:gd name="connsiteX135" fmla="*/ 2315525 w 12192000"/>
              <a:gd name="connsiteY135" fmla="*/ 1989708 h 2237474"/>
              <a:gd name="connsiteX136" fmla="*/ 2300792 w 12192000"/>
              <a:gd name="connsiteY136" fmla="*/ 1994290 h 2237474"/>
              <a:gd name="connsiteX137" fmla="*/ 2295469 w 12192000"/>
              <a:gd name="connsiteY137" fmla="*/ 1996659 h 2237474"/>
              <a:gd name="connsiteX138" fmla="*/ 2287219 w 12192000"/>
              <a:gd name="connsiteY138" fmla="*/ 1998750 h 2237474"/>
              <a:gd name="connsiteX139" fmla="*/ 2286948 w 12192000"/>
              <a:gd name="connsiteY139" fmla="*/ 1998596 h 2237474"/>
              <a:gd name="connsiteX140" fmla="*/ 2243069 w 12192000"/>
              <a:gd name="connsiteY140" fmla="*/ 2015111 h 2237474"/>
              <a:gd name="connsiteX141" fmla="*/ 2186609 w 12192000"/>
              <a:gd name="connsiteY141" fmla="*/ 2008263 h 2237474"/>
              <a:gd name="connsiteX142" fmla="*/ 2164831 w 12192000"/>
              <a:gd name="connsiteY142" fmla="*/ 2010143 h 2237474"/>
              <a:gd name="connsiteX143" fmla="*/ 2152836 w 12192000"/>
              <a:gd name="connsiteY143" fmla="*/ 2010048 h 2237474"/>
              <a:gd name="connsiteX144" fmla="*/ 2117102 w 12192000"/>
              <a:gd name="connsiteY144" fmla="*/ 2023004 h 2237474"/>
              <a:gd name="connsiteX145" fmla="*/ 2111935 w 12192000"/>
              <a:gd name="connsiteY145" fmla="*/ 2023163 h 2237474"/>
              <a:gd name="connsiteX146" fmla="*/ 2089991 w 12192000"/>
              <a:gd name="connsiteY146" fmla="*/ 2034193 h 2237474"/>
              <a:gd name="connsiteX147" fmla="*/ 2058061 w 12192000"/>
              <a:gd name="connsiteY147" fmla="*/ 2047942 h 2237474"/>
              <a:gd name="connsiteX148" fmla="*/ 2055737 w 12192000"/>
              <a:gd name="connsiteY148" fmla="*/ 2047704 h 2237474"/>
              <a:gd name="connsiteX149" fmla="*/ 2042244 w 12192000"/>
              <a:gd name="connsiteY149" fmla="*/ 2055560 h 2237474"/>
              <a:gd name="connsiteX150" fmla="*/ 1976224 w 12192000"/>
              <a:gd name="connsiteY150" fmla="*/ 2074257 h 2237474"/>
              <a:gd name="connsiteX151" fmla="*/ 1877728 w 12192000"/>
              <a:gd name="connsiteY151" fmla="*/ 2101004 h 2237474"/>
              <a:gd name="connsiteX152" fmla="*/ 1759056 w 12192000"/>
              <a:gd name="connsiteY152" fmla="*/ 2125608 h 2237474"/>
              <a:gd name="connsiteX153" fmla="*/ 1637948 w 12192000"/>
              <a:gd name="connsiteY153" fmla="*/ 2172597 h 2237474"/>
              <a:gd name="connsiteX154" fmla="*/ 1434549 w 12192000"/>
              <a:gd name="connsiteY154" fmla="*/ 2234522 h 2237474"/>
              <a:gd name="connsiteX155" fmla="*/ 1398481 w 12192000"/>
              <a:gd name="connsiteY155" fmla="*/ 2237074 h 2237474"/>
              <a:gd name="connsiteX156" fmla="*/ 1398407 w 12192000"/>
              <a:gd name="connsiteY156" fmla="*/ 2237095 h 2237474"/>
              <a:gd name="connsiteX157" fmla="*/ 1370962 w 12192000"/>
              <a:gd name="connsiteY157" fmla="*/ 2237474 h 2237474"/>
              <a:gd name="connsiteX158" fmla="*/ 1356367 w 12192000"/>
              <a:gd name="connsiteY158" fmla="*/ 2235089 h 2237474"/>
              <a:gd name="connsiteX159" fmla="*/ 1324828 w 12192000"/>
              <a:gd name="connsiteY159" fmla="*/ 2231968 h 2237474"/>
              <a:gd name="connsiteX160" fmla="*/ 1297744 w 12192000"/>
              <a:gd name="connsiteY160" fmla="*/ 2235849 h 2237474"/>
              <a:gd name="connsiteX161" fmla="*/ 1286236 w 12192000"/>
              <a:gd name="connsiteY161" fmla="*/ 2233135 h 2237474"/>
              <a:gd name="connsiteX162" fmla="*/ 1283504 w 12192000"/>
              <a:gd name="connsiteY162" fmla="*/ 2233797 h 2237474"/>
              <a:gd name="connsiteX163" fmla="*/ 1279765 w 12192000"/>
              <a:gd name="connsiteY163" fmla="*/ 2229639 h 2237474"/>
              <a:gd name="connsiteX164" fmla="*/ 1195347 w 12192000"/>
              <a:gd name="connsiteY164" fmla="*/ 2212354 h 2237474"/>
              <a:gd name="connsiteX165" fmla="*/ 970251 w 12192000"/>
              <a:gd name="connsiteY165" fmla="*/ 2221029 h 2237474"/>
              <a:gd name="connsiteX166" fmla="*/ 812914 w 12192000"/>
              <a:gd name="connsiteY166" fmla="*/ 2202752 h 2237474"/>
              <a:gd name="connsiteX167" fmla="*/ 800195 w 12192000"/>
              <a:gd name="connsiteY167" fmla="*/ 2209407 h 2237474"/>
              <a:gd name="connsiteX168" fmla="*/ 784978 w 12192000"/>
              <a:gd name="connsiteY168" fmla="*/ 2212360 h 2237474"/>
              <a:gd name="connsiteX169" fmla="*/ 681987 w 12192000"/>
              <a:gd name="connsiteY169" fmla="*/ 2216757 h 2237474"/>
              <a:gd name="connsiteX170" fmla="*/ 669923 w 12192000"/>
              <a:gd name="connsiteY170" fmla="*/ 2211682 h 2237474"/>
              <a:gd name="connsiteX171" fmla="*/ 648680 w 12192000"/>
              <a:gd name="connsiteY171" fmla="*/ 2206229 h 2237474"/>
              <a:gd name="connsiteX172" fmla="*/ 597225 w 12192000"/>
              <a:gd name="connsiteY172" fmla="*/ 2180999 h 2237474"/>
              <a:gd name="connsiteX173" fmla="*/ 558449 w 12192000"/>
              <a:gd name="connsiteY173" fmla="*/ 2182346 h 2237474"/>
              <a:gd name="connsiteX174" fmla="*/ 550517 w 12192000"/>
              <a:gd name="connsiteY174" fmla="*/ 2182060 h 2237474"/>
              <a:gd name="connsiteX175" fmla="*/ 550309 w 12192000"/>
              <a:gd name="connsiteY175" fmla="*/ 2181825 h 2237474"/>
              <a:gd name="connsiteX176" fmla="*/ 541836 w 12192000"/>
              <a:gd name="connsiteY176" fmla="*/ 2181063 h 2237474"/>
              <a:gd name="connsiteX177" fmla="*/ 536057 w 12192000"/>
              <a:gd name="connsiteY177" fmla="*/ 2181537 h 2237474"/>
              <a:gd name="connsiteX178" fmla="*/ 520671 w 12192000"/>
              <a:gd name="connsiteY178" fmla="*/ 2180980 h 2237474"/>
              <a:gd name="connsiteX179" fmla="*/ 515024 w 12192000"/>
              <a:gd name="connsiteY179" fmla="*/ 2179258 h 2237474"/>
              <a:gd name="connsiteX180" fmla="*/ 512278 w 12192000"/>
              <a:gd name="connsiteY180" fmla="*/ 2176369 h 2237474"/>
              <a:gd name="connsiteX181" fmla="*/ 480419 w 12192000"/>
              <a:gd name="connsiteY181" fmla="*/ 2167807 h 2237474"/>
              <a:gd name="connsiteX182" fmla="*/ 413835 w 12192000"/>
              <a:gd name="connsiteY182" fmla="*/ 2156783 h 2237474"/>
              <a:gd name="connsiteX183" fmla="*/ 376513 w 12192000"/>
              <a:gd name="connsiteY183" fmla="*/ 2154014 h 2237474"/>
              <a:gd name="connsiteX184" fmla="*/ 273386 w 12192000"/>
              <a:gd name="connsiteY184" fmla="*/ 2142551 h 2237474"/>
              <a:gd name="connsiteX185" fmla="*/ 169207 w 12192000"/>
              <a:gd name="connsiteY185" fmla="*/ 2128100 h 2237474"/>
              <a:gd name="connsiteX186" fmla="*/ 93149 w 12192000"/>
              <a:gd name="connsiteY186" fmla="*/ 2105324 h 2237474"/>
              <a:gd name="connsiteX187" fmla="*/ 88109 w 12192000"/>
              <a:gd name="connsiteY187" fmla="*/ 2106704 h 2237474"/>
              <a:gd name="connsiteX188" fmla="*/ 80022 w 12192000"/>
              <a:gd name="connsiteY188" fmla="*/ 2107254 h 2237474"/>
              <a:gd name="connsiteX189" fmla="*/ 79717 w 12192000"/>
              <a:gd name="connsiteY189" fmla="*/ 2107046 h 2237474"/>
              <a:gd name="connsiteX190" fmla="*/ 72352 w 12192000"/>
              <a:gd name="connsiteY190" fmla="*/ 2107991 h 2237474"/>
              <a:gd name="connsiteX191" fmla="*/ 37645 w 12192000"/>
              <a:gd name="connsiteY191" fmla="*/ 2115401 h 2237474"/>
              <a:gd name="connsiteX192" fmla="*/ 4572 w 12192000"/>
              <a:gd name="connsiteY192" fmla="*/ 2111091 h 2237474"/>
              <a:gd name="connsiteX193" fmla="*/ 0 w 12192000"/>
              <a:gd name="connsiteY193" fmla="*/ 2110468 h 2237474"/>
              <a:gd name="connsiteX194" fmla="*/ 0 w 12192000"/>
              <a:gd name="connsiteY19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8975 w 12192000"/>
              <a:gd name="connsiteY12" fmla="*/ 75527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715896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78619 w 12192000"/>
              <a:gd name="connsiteY28" fmla="*/ 1011878 h 2237474"/>
              <a:gd name="connsiteX29" fmla="*/ 9268019 w 12192000"/>
              <a:gd name="connsiteY29" fmla="*/ 1007442 h 2237474"/>
              <a:gd name="connsiteX30" fmla="*/ 9234662 w 12192000"/>
              <a:gd name="connsiteY30" fmla="*/ 1023056 h 2237474"/>
              <a:gd name="connsiteX31" fmla="*/ 9181033 w 12192000"/>
              <a:gd name="connsiteY31" fmla="*/ 1037921 h 2237474"/>
              <a:gd name="connsiteX32" fmla="*/ 9155969 w 12192000"/>
              <a:gd name="connsiteY32" fmla="*/ 1046804 h 2237474"/>
              <a:gd name="connsiteX33" fmla="*/ 9133985 w 12192000"/>
              <a:gd name="connsiteY33" fmla="*/ 1046450 h 2237474"/>
              <a:gd name="connsiteX34" fmla="*/ 9003462 w 12192000"/>
              <a:gd name="connsiteY34" fmla="*/ 1042406 h 2237474"/>
              <a:gd name="connsiteX35" fmla="*/ 8968445 w 12192000"/>
              <a:gd name="connsiteY35" fmla="*/ 1052169 h 2237474"/>
              <a:gd name="connsiteX36" fmla="*/ 8886001 w 12192000"/>
              <a:gd name="connsiteY36" fmla="*/ 1067468 h 2237474"/>
              <a:gd name="connsiteX37" fmla="*/ 8838610 w 12192000"/>
              <a:gd name="connsiteY37" fmla="*/ 1075091 h 2237474"/>
              <a:gd name="connsiteX38" fmla="*/ 8750383 w 12192000"/>
              <a:gd name="connsiteY38" fmla="*/ 1097387 h 2237474"/>
              <a:gd name="connsiteX39" fmla="*/ 8665605 w 12192000"/>
              <a:gd name="connsiteY39" fmla="*/ 1110791 h 2237474"/>
              <a:gd name="connsiteX40" fmla="*/ 8584946 w 12192000"/>
              <a:gd name="connsiteY40" fmla="*/ 1135226 h 2237474"/>
              <a:gd name="connsiteX41" fmla="*/ 8460755 w 12192000"/>
              <a:gd name="connsiteY41" fmla="*/ 1203427 h 2237474"/>
              <a:gd name="connsiteX42" fmla="*/ 8419755 w 12192000"/>
              <a:gd name="connsiteY42" fmla="*/ 1216260 h 2237474"/>
              <a:gd name="connsiteX43" fmla="*/ 8411626 w 12192000"/>
              <a:gd name="connsiteY43" fmla="*/ 1214397 h 2237474"/>
              <a:gd name="connsiteX44" fmla="*/ 8363469 w 12192000"/>
              <a:gd name="connsiteY44" fmla="*/ 1246658 h 2237474"/>
              <a:gd name="connsiteX45" fmla="*/ 8275497 w 12192000"/>
              <a:gd name="connsiteY45" fmla="*/ 1264396 h 2237474"/>
              <a:gd name="connsiteX46" fmla="*/ 8206287 w 12192000"/>
              <a:gd name="connsiteY46" fmla="*/ 1273060 h 2237474"/>
              <a:gd name="connsiteX47" fmla="*/ 8139997 w 12192000"/>
              <a:gd name="connsiteY47" fmla="*/ 1282713 h 2237474"/>
              <a:gd name="connsiteX48" fmla="*/ 8074238 w 12192000"/>
              <a:gd name="connsiteY48" fmla="*/ 1301895 h 2237474"/>
              <a:gd name="connsiteX49" fmla="*/ 7942099 w 12192000"/>
              <a:gd name="connsiteY49" fmla="*/ 1336332 h 2237474"/>
              <a:gd name="connsiteX50" fmla="*/ 7902328 w 12192000"/>
              <a:gd name="connsiteY50" fmla="*/ 1345865 h 2237474"/>
              <a:gd name="connsiteX51" fmla="*/ 7840612 w 12192000"/>
              <a:gd name="connsiteY51" fmla="*/ 1369373 h 2237474"/>
              <a:gd name="connsiteX52" fmla="*/ 7786819 w 12192000"/>
              <a:gd name="connsiteY52" fmla="*/ 1378970 h 2237474"/>
              <a:gd name="connsiteX53" fmla="*/ 7548172 w 12192000"/>
              <a:gd name="connsiteY53" fmla="*/ 1417460 h 2237474"/>
              <a:gd name="connsiteX54" fmla="*/ 7483437 w 12192000"/>
              <a:gd name="connsiteY54" fmla="*/ 1478152 h 2237474"/>
              <a:gd name="connsiteX55" fmla="*/ 7377870 w 12192000"/>
              <a:gd name="connsiteY55" fmla="*/ 1523319 h 2237474"/>
              <a:gd name="connsiteX56" fmla="*/ 7230737 w 12192000"/>
              <a:gd name="connsiteY56" fmla="*/ 1562633 h 2237474"/>
              <a:gd name="connsiteX57" fmla="*/ 7224458 w 12192000"/>
              <a:gd name="connsiteY57" fmla="*/ 1573008 h 2237474"/>
              <a:gd name="connsiteX58" fmla="*/ 7183121 w 12192000"/>
              <a:gd name="connsiteY58" fmla="*/ 1595162 h 2237474"/>
              <a:gd name="connsiteX59" fmla="*/ 7164601 w 12192000"/>
              <a:gd name="connsiteY59" fmla="*/ 1606490 h 2237474"/>
              <a:gd name="connsiteX60" fmla="*/ 7031309 w 12192000"/>
              <a:gd name="connsiteY60" fmla="*/ 1619451 h 2237474"/>
              <a:gd name="connsiteX61" fmla="*/ 6900177 w 12192000"/>
              <a:gd name="connsiteY61" fmla="*/ 1636016 h 2237474"/>
              <a:gd name="connsiteX62" fmla="*/ 6795372 w 12192000"/>
              <a:gd name="connsiteY62" fmla="*/ 1644845 h 2237474"/>
              <a:gd name="connsiteX63" fmla="*/ 6692251 w 12192000"/>
              <a:gd name="connsiteY63" fmla="*/ 1656357 h 2237474"/>
              <a:gd name="connsiteX64" fmla="*/ 6655235 w 12192000"/>
              <a:gd name="connsiteY64" fmla="*/ 1661869 h 2237474"/>
              <a:gd name="connsiteX65" fmla="*/ 6554894 w 12192000"/>
              <a:gd name="connsiteY65" fmla="*/ 1664428 h 2237474"/>
              <a:gd name="connsiteX66" fmla="*/ 6516595 w 12192000"/>
              <a:gd name="connsiteY66" fmla="*/ 1667475 h 2237474"/>
              <a:gd name="connsiteX67" fmla="*/ 6508541 w 12192000"/>
              <a:gd name="connsiteY67" fmla="*/ 1668757 h 2237474"/>
              <a:gd name="connsiteX68" fmla="*/ 6471012 w 12192000"/>
              <a:gd name="connsiteY68" fmla="*/ 1678604 h 2237474"/>
              <a:gd name="connsiteX69" fmla="*/ 6364035 w 12192000"/>
              <a:gd name="connsiteY69" fmla="*/ 1667683 h 2237474"/>
              <a:gd name="connsiteX70" fmla="*/ 6280959 w 12192000"/>
              <a:gd name="connsiteY70" fmla="*/ 1689329 h 2237474"/>
              <a:gd name="connsiteX71" fmla="*/ 6243319 w 12192000"/>
              <a:gd name="connsiteY71" fmla="*/ 1695560 h 2237474"/>
              <a:gd name="connsiteX72" fmla="*/ 6098321 w 12192000"/>
              <a:gd name="connsiteY72" fmla="*/ 1721646 h 2237474"/>
              <a:gd name="connsiteX73" fmla="*/ 5880652 w 12192000"/>
              <a:gd name="connsiteY73" fmla="*/ 1779643 h 2237474"/>
              <a:gd name="connsiteX74" fmla="*/ 5785959 w 12192000"/>
              <a:gd name="connsiteY74" fmla="*/ 1775307 h 2237474"/>
              <a:gd name="connsiteX75" fmla="*/ 5643534 w 12192000"/>
              <a:gd name="connsiteY75" fmla="*/ 1802919 h 2237474"/>
              <a:gd name="connsiteX76" fmla="*/ 5518799 w 12192000"/>
              <a:gd name="connsiteY76" fmla="*/ 1818312 h 2237474"/>
              <a:gd name="connsiteX77" fmla="*/ 5505014 w 12192000"/>
              <a:gd name="connsiteY77" fmla="*/ 1819259 h 2237474"/>
              <a:gd name="connsiteX78" fmla="*/ 5453307 w 12192000"/>
              <a:gd name="connsiteY78" fmla="*/ 1815450 h 2237474"/>
              <a:gd name="connsiteX79" fmla="*/ 5221533 w 12192000"/>
              <a:gd name="connsiteY79" fmla="*/ 1846950 h 2237474"/>
              <a:gd name="connsiteX80" fmla="*/ 5149802 w 12192000"/>
              <a:gd name="connsiteY80" fmla="*/ 1844846 h 2237474"/>
              <a:gd name="connsiteX81" fmla="*/ 5114927 w 12192000"/>
              <a:gd name="connsiteY81" fmla="*/ 1847827 h 2237474"/>
              <a:gd name="connsiteX82" fmla="*/ 5108970 w 12192000"/>
              <a:gd name="connsiteY82" fmla="*/ 1847935 h 2237474"/>
              <a:gd name="connsiteX83" fmla="*/ 5067961 w 12192000"/>
              <a:gd name="connsiteY83" fmla="*/ 1845917 h 2237474"/>
              <a:gd name="connsiteX84" fmla="*/ 5007075 w 12192000"/>
              <a:gd name="connsiteY84" fmla="*/ 1838626 h 2237474"/>
              <a:gd name="connsiteX85" fmla="*/ 4944087 w 12192000"/>
              <a:gd name="connsiteY85" fmla="*/ 1823332 h 2237474"/>
              <a:gd name="connsiteX86" fmla="*/ 4907662 w 12192000"/>
              <a:gd name="connsiteY86" fmla="*/ 1816900 h 2237474"/>
              <a:gd name="connsiteX87" fmla="*/ 4882386 w 12192000"/>
              <a:gd name="connsiteY87" fmla="*/ 1809844 h 2237474"/>
              <a:gd name="connsiteX88" fmla="*/ 4811440 w 12192000"/>
              <a:gd name="connsiteY88" fmla="*/ 1804655 h 2237474"/>
              <a:gd name="connsiteX89" fmla="*/ 4691075 w 12192000"/>
              <a:gd name="connsiteY89" fmla="*/ 1801389 h 2237474"/>
              <a:gd name="connsiteX90" fmla="*/ 4640313 w 12192000"/>
              <a:gd name="connsiteY90" fmla="*/ 1784307 h 2237474"/>
              <a:gd name="connsiteX91" fmla="*/ 4536503 w 12192000"/>
              <a:gd name="connsiteY91" fmla="*/ 1785334 h 2237474"/>
              <a:gd name="connsiteX92" fmla="*/ 4513724 w 12192000"/>
              <a:gd name="connsiteY92" fmla="*/ 1791996 h 2237474"/>
              <a:gd name="connsiteX93" fmla="*/ 4459810 w 12192000"/>
              <a:gd name="connsiteY93" fmla="*/ 1797886 h 2237474"/>
              <a:gd name="connsiteX94" fmla="*/ 4379064 w 12192000"/>
              <a:gd name="connsiteY94" fmla="*/ 1817177 h 2237474"/>
              <a:gd name="connsiteX95" fmla="*/ 4290981 w 12192000"/>
              <a:gd name="connsiteY95" fmla="*/ 1839677 h 2237474"/>
              <a:gd name="connsiteX96" fmla="*/ 4238372 w 12192000"/>
              <a:gd name="connsiteY96" fmla="*/ 1851480 h 2237474"/>
              <a:gd name="connsiteX97" fmla="*/ 4232517 w 12192000"/>
              <a:gd name="connsiteY97" fmla="*/ 1852567 h 2237474"/>
              <a:gd name="connsiteX98" fmla="*/ 4191732 w 12192000"/>
              <a:gd name="connsiteY98" fmla="*/ 1857328 h 2237474"/>
              <a:gd name="connsiteX99" fmla="*/ 4065532 w 12192000"/>
              <a:gd name="connsiteY99" fmla="*/ 1855477 h 2237474"/>
              <a:gd name="connsiteX100" fmla="*/ 4028460 w 12192000"/>
              <a:gd name="connsiteY100" fmla="*/ 1855137 h 2237474"/>
              <a:gd name="connsiteX101" fmla="*/ 4002267 w 12192000"/>
              <a:gd name="connsiteY101" fmla="*/ 1852352 h 2237474"/>
              <a:gd name="connsiteX102" fmla="*/ 3931396 w 12192000"/>
              <a:gd name="connsiteY102" fmla="*/ 1858915 h 2237474"/>
              <a:gd name="connsiteX103" fmla="*/ 3812162 w 12192000"/>
              <a:gd name="connsiteY103" fmla="*/ 1875501 h 2237474"/>
              <a:gd name="connsiteX104" fmla="*/ 3758105 w 12192000"/>
              <a:gd name="connsiteY104" fmla="*/ 1871856 h 2237474"/>
              <a:gd name="connsiteX105" fmla="*/ 3715896 w 12192000"/>
              <a:gd name="connsiteY105" fmla="*/ 1881552 h 2237474"/>
              <a:gd name="connsiteX106" fmla="*/ 3567259 w 12192000"/>
              <a:gd name="connsiteY106" fmla="*/ 1893482 h 2237474"/>
              <a:gd name="connsiteX107" fmla="*/ 3405770 w 12192000"/>
              <a:gd name="connsiteY107" fmla="*/ 1904591 h 2237474"/>
              <a:gd name="connsiteX108" fmla="*/ 3280097 w 12192000"/>
              <a:gd name="connsiteY108" fmla="*/ 1919610 h 2237474"/>
              <a:gd name="connsiteX109" fmla="*/ 3123424 w 12192000"/>
              <a:gd name="connsiteY109" fmla="*/ 1952930 h 2237474"/>
              <a:gd name="connsiteX110" fmla="*/ 3009910 w 12192000"/>
              <a:gd name="connsiteY110" fmla="*/ 1957866 h 2237474"/>
              <a:gd name="connsiteX111" fmla="*/ 2995934 w 12192000"/>
              <a:gd name="connsiteY111" fmla="*/ 1967085 h 2237474"/>
              <a:gd name="connsiteX112" fmla="*/ 2980071 w 12192000"/>
              <a:gd name="connsiteY112" fmla="*/ 1972988 h 2237474"/>
              <a:gd name="connsiteX113" fmla="*/ 2942858 w 12192000"/>
              <a:gd name="connsiteY113" fmla="*/ 1981367 h 2237474"/>
              <a:gd name="connsiteX114" fmla="*/ 2875436 w 12192000"/>
              <a:gd name="connsiteY114" fmla="*/ 1996977 h 2237474"/>
              <a:gd name="connsiteX115" fmla="*/ 2874892 w 12192000"/>
              <a:gd name="connsiteY115" fmla="*/ 1996085 h 2237474"/>
              <a:gd name="connsiteX116" fmla="*/ 2864145 w 12192000"/>
              <a:gd name="connsiteY116" fmla="*/ 1994061 h 2237474"/>
              <a:gd name="connsiteX117" fmla="*/ 2843662 w 12192000"/>
              <a:gd name="connsiteY117" fmla="*/ 1992498 h 2237474"/>
              <a:gd name="connsiteX118" fmla="*/ 2796128 w 12192000"/>
              <a:gd name="connsiteY118" fmla="*/ 1976403 h 2237474"/>
              <a:gd name="connsiteX119" fmla="*/ 2756784 w 12192000"/>
              <a:gd name="connsiteY119" fmla="*/ 1985116 h 2237474"/>
              <a:gd name="connsiteX120" fmla="*/ 2748833 w 12192000"/>
              <a:gd name="connsiteY120" fmla="*/ 1986323 h 2237474"/>
              <a:gd name="connsiteX121" fmla="*/ 2748661 w 12192000"/>
              <a:gd name="connsiteY121" fmla="*/ 1986122 h 2237474"/>
              <a:gd name="connsiteX122" fmla="*/ 2740251 w 12192000"/>
              <a:gd name="connsiteY122" fmla="*/ 1986946 h 2237474"/>
              <a:gd name="connsiteX123" fmla="*/ 2718916 w 12192000"/>
              <a:gd name="connsiteY123" fmla="*/ 1990867 h 2237474"/>
              <a:gd name="connsiteX124" fmla="*/ 2713522 w 12192000"/>
              <a:gd name="connsiteY124" fmla="*/ 1990173 h 2237474"/>
              <a:gd name="connsiteX125" fmla="*/ 2680597 w 12192000"/>
              <a:gd name="connsiteY125" fmla="*/ 1984996 h 2237474"/>
              <a:gd name="connsiteX126" fmla="*/ 2578178 w 12192000"/>
              <a:gd name="connsiteY126" fmla="*/ 1990531 h 2237474"/>
              <a:gd name="connsiteX127" fmla="*/ 2476147 w 12192000"/>
              <a:gd name="connsiteY127" fmla="*/ 1998305 h 2237474"/>
              <a:gd name="connsiteX128" fmla="*/ 2373568 w 12192000"/>
              <a:gd name="connsiteY128" fmla="*/ 2003219 h 2237474"/>
              <a:gd name="connsiteX129" fmla="*/ 2321399 w 12192000"/>
              <a:gd name="connsiteY129" fmla="*/ 1989467 h 2237474"/>
              <a:gd name="connsiteX130" fmla="*/ 2315525 w 12192000"/>
              <a:gd name="connsiteY130" fmla="*/ 1989708 h 2237474"/>
              <a:gd name="connsiteX131" fmla="*/ 2300792 w 12192000"/>
              <a:gd name="connsiteY131" fmla="*/ 1994290 h 2237474"/>
              <a:gd name="connsiteX132" fmla="*/ 2295469 w 12192000"/>
              <a:gd name="connsiteY132" fmla="*/ 1996659 h 2237474"/>
              <a:gd name="connsiteX133" fmla="*/ 2287219 w 12192000"/>
              <a:gd name="connsiteY133" fmla="*/ 1998750 h 2237474"/>
              <a:gd name="connsiteX134" fmla="*/ 2286948 w 12192000"/>
              <a:gd name="connsiteY134" fmla="*/ 1998596 h 2237474"/>
              <a:gd name="connsiteX135" fmla="*/ 2243069 w 12192000"/>
              <a:gd name="connsiteY135" fmla="*/ 2015111 h 2237474"/>
              <a:gd name="connsiteX136" fmla="*/ 2186609 w 12192000"/>
              <a:gd name="connsiteY136" fmla="*/ 2008263 h 2237474"/>
              <a:gd name="connsiteX137" fmla="*/ 2164831 w 12192000"/>
              <a:gd name="connsiteY137" fmla="*/ 2010143 h 2237474"/>
              <a:gd name="connsiteX138" fmla="*/ 2152836 w 12192000"/>
              <a:gd name="connsiteY138" fmla="*/ 2010048 h 2237474"/>
              <a:gd name="connsiteX139" fmla="*/ 2117102 w 12192000"/>
              <a:gd name="connsiteY139" fmla="*/ 2023004 h 2237474"/>
              <a:gd name="connsiteX140" fmla="*/ 2111935 w 12192000"/>
              <a:gd name="connsiteY140" fmla="*/ 2023163 h 2237474"/>
              <a:gd name="connsiteX141" fmla="*/ 2089991 w 12192000"/>
              <a:gd name="connsiteY141" fmla="*/ 2034193 h 2237474"/>
              <a:gd name="connsiteX142" fmla="*/ 2058061 w 12192000"/>
              <a:gd name="connsiteY142" fmla="*/ 2047942 h 2237474"/>
              <a:gd name="connsiteX143" fmla="*/ 2055737 w 12192000"/>
              <a:gd name="connsiteY143" fmla="*/ 2047704 h 2237474"/>
              <a:gd name="connsiteX144" fmla="*/ 2042244 w 12192000"/>
              <a:gd name="connsiteY144" fmla="*/ 2055560 h 2237474"/>
              <a:gd name="connsiteX145" fmla="*/ 1976224 w 12192000"/>
              <a:gd name="connsiteY145" fmla="*/ 2074257 h 2237474"/>
              <a:gd name="connsiteX146" fmla="*/ 1877728 w 12192000"/>
              <a:gd name="connsiteY146" fmla="*/ 2101004 h 2237474"/>
              <a:gd name="connsiteX147" fmla="*/ 1759056 w 12192000"/>
              <a:gd name="connsiteY147" fmla="*/ 2125608 h 2237474"/>
              <a:gd name="connsiteX148" fmla="*/ 1637948 w 12192000"/>
              <a:gd name="connsiteY148" fmla="*/ 2172597 h 2237474"/>
              <a:gd name="connsiteX149" fmla="*/ 1434549 w 12192000"/>
              <a:gd name="connsiteY149" fmla="*/ 2234522 h 2237474"/>
              <a:gd name="connsiteX150" fmla="*/ 1398481 w 12192000"/>
              <a:gd name="connsiteY150" fmla="*/ 2237074 h 2237474"/>
              <a:gd name="connsiteX151" fmla="*/ 1398407 w 12192000"/>
              <a:gd name="connsiteY151" fmla="*/ 2237095 h 2237474"/>
              <a:gd name="connsiteX152" fmla="*/ 1370962 w 12192000"/>
              <a:gd name="connsiteY152" fmla="*/ 2237474 h 2237474"/>
              <a:gd name="connsiteX153" fmla="*/ 1356367 w 12192000"/>
              <a:gd name="connsiteY153" fmla="*/ 2235089 h 2237474"/>
              <a:gd name="connsiteX154" fmla="*/ 1324828 w 12192000"/>
              <a:gd name="connsiteY154" fmla="*/ 2231968 h 2237474"/>
              <a:gd name="connsiteX155" fmla="*/ 1297744 w 12192000"/>
              <a:gd name="connsiteY155" fmla="*/ 2235849 h 2237474"/>
              <a:gd name="connsiteX156" fmla="*/ 1286236 w 12192000"/>
              <a:gd name="connsiteY156" fmla="*/ 2233135 h 2237474"/>
              <a:gd name="connsiteX157" fmla="*/ 1283504 w 12192000"/>
              <a:gd name="connsiteY157" fmla="*/ 2233797 h 2237474"/>
              <a:gd name="connsiteX158" fmla="*/ 1279765 w 12192000"/>
              <a:gd name="connsiteY158" fmla="*/ 2229639 h 2237474"/>
              <a:gd name="connsiteX159" fmla="*/ 1195347 w 12192000"/>
              <a:gd name="connsiteY159" fmla="*/ 2212354 h 2237474"/>
              <a:gd name="connsiteX160" fmla="*/ 970251 w 12192000"/>
              <a:gd name="connsiteY160" fmla="*/ 2221029 h 2237474"/>
              <a:gd name="connsiteX161" fmla="*/ 812914 w 12192000"/>
              <a:gd name="connsiteY161" fmla="*/ 2202752 h 2237474"/>
              <a:gd name="connsiteX162" fmla="*/ 800195 w 12192000"/>
              <a:gd name="connsiteY162" fmla="*/ 2209407 h 2237474"/>
              <a:gd name="connsiteX163" fmla="*/ 784978 w 12192000"/>
              <a:gd name="connsiteY163" fmla="*/ 2212360 h 2237474"/>
              <a:gd name="connsiteX164" fmla="*/ 681987 w 12192000"/>
              <a:gd name="connsiteY164" fmla="*/ 2216757 h 2237474"/>
              <a:gd name="connsiteX165" fmla="*/ 669923 w 12192000"/>
              <a:gd name="connsiteY165" fmla="*/ 2211682 h 2237474"/>
              <a:gd name="connsiteX166" fmla="*/ 648680 w 12192000"/>
              <a:gd name="connsiteY166" fmla="*/ 2206229 h 2237474"/>
              <a:gd name="connsiteX167" fmla="*/ 597225 w 12192000"/>
              <a:gd name="connsiteY167" fmla="*/ 2180999 h 2237474"/>
              <a:gd name="connsiteX168" fmla="*/ 558449 w 12192000"/>
              <a:gd name="connsiteY168" fmla="*/ 2182346 h 2237474"/>
              <a:gd name="connsiteX169" fmla="*/ 550517 w 12192000"/>
              <a:gd name="connsiteY169" fmla="*/ 2182060 h 2237474"/>
              <a:gd name="connsiteX170" fmla="*/ 550309 w 12192000"/>
              <a:gd name="connsiteY170" fmla="*/ 2181825 h 2237474"/>
              <a:gd name="connsiteX171" fmla="*/ 541836 w 12192000"/>
              <a:gd name="connsiteY171" fmla="*/ 2181063 h 2237474"/>
              <a:gd name="connsiteX172" fmla="*/ 536057 w 12192000"/>
              <a:gd name="connsiteY172" fmla="*/ 2181537 h 2237474"/>
              <a:gd name="connsiteX173" fmla="*/ 520671 w 12192000"/>
              <a:gd name="connsiteY173" fmla="*/ 2180980 h 2237474"/>
              <a:gd name="connsiteX174" fmla="*/ 515024 w 12192000"/>
              <a:gd name="connsiteY174" fmla="*/ 2179258 h 2237474"/>
              <a:gd name="connsiteX175" fmla="*/ 512278 w 12192000"/>
              <a:gd name="connsiteY175" fmla="*/ 2176369 h 2237474"/>
              <a:gd name="connsiteX176" fmla="*/ 480419 w 12192000"/>
              <a:gd name="connsiteY176" fmla="*/ 2167807 h 2237474"/>
              <a:gd name="connsiteX177" fmla="*/ 413835 w 12192000"/>
              <a:gd name="connsiteY177" fmla="*/ 2156783 h 2237474"/>
              <a:gd name="connsiteX178" fmla="*/ 376513 w 12192000"/>
              <a:gd name="connsiteY178" fmla="*/ 2154014 h 2237474"/>
              <a:gd name="connsiteX179" fmla="*/ 273386 w 12192000"/>
              <a:gd name="connsiteY179" fmla="*/ 2142551 h 2237474"/>
              <a:gd name="connsiteX180" fmla="*/ 169207 w 12192000"/>
              <a:gd name="connsiteY180" fmla="*/ 2128100 h 2237474"/>
              <a:gd name="connsiteX181" fmla="*/ 93149 w 12192000"/>
              <a:gd name="connsiteY181" fmla="*/ 2105324 h 2237474"/>
              <a:gd name="connsiteX182" fmla="*/ 88109 w 12192000"/>
              <a:gd name="connsiteY182" fmla="*/ 2106704 h 2237474"/>
              <a:gd name="connsiteX183" fmla="*/ 80022 w 12192000"/>
              <a:gd name="connsiteY183" fmla="*/ 2107254 h 2237474"/>
              <a:gd name="connsiteX184" fmla="*/ 79717 w 12192000"/>
              <a:gd name="connsiteY184" fmla="*/ 2107046 h 2237474"/>
              <a:gd name="connsiteX185" fmla="*/ 72352 w 12192000"/>
              <a:gd name="connsiteY185" fmla="*/ 2107991 h 2237474"/>
              <a:gd name="connsiteX186" fmla="*/ 37645 w 12192000"/>
              <a:gd name="connsiteY186" fmla="*/ 2115401 h 2237474"/>
              <a:gd name="connsiteX187" fmla="*/ 4572 w 12192000"/>
              <a:gd name="connsiteY187" fmla="*/ 2111091 h 2237474"/>
              <a:gd name="connsiteX188" fmla="*/ 0 w 12192000"/>
              <a:gd name="connsiteY188" fmla="*/ 2110468 h 2237474"/>
              <a:gd name="connsiteX189" fmla="*/ 0 w 12192000"/>
              <a:gd name="connsiteY18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60755 w 12192000"/>
              <a:gd name="connsiteY40" fmla="*/ 1203427 h 2237474"/>
              <a:gd name="connsiteX41" fmla="*/ 8419755 w 12192000"/>
              <a:gd name="connsiteY41" fmla="*/ 1216260 h 2237474"/>
              <a:gd name="connsiteX42" fmla="*/ 8411626 w 12192000"/>
              <a:gd name="connsiteY42" fmla="*/ 1214397 h 2237474"/>
              <a:gd name="connsiteX43" fmla="*/ 8363469 w 12192000"/>
              <a:gd name="connsiteY43" fmla="*/ 1246658 h 2237474"/>
              <a:gd name="connsiteX44" fmla="*/ 8275497 w 12192000"/>
              <a:gd name="connsiteY44" fmla="*/ 1264396 h 2237474"/>
              <a:gd name="connsiteX45" fmla="*/ 8206287 w 12192000"/>
              <a:gd name="connsiteY45" fmla="*/ 1273060 h 2237474"/>
              <a:gd name="connsiteX46" fmla="*/ 8139997 w 12192000"/>
              <a:gd name="connsiteY46" fmla="*/ 1282713 h 2237474"/>
              <a:gd name="connsiteX47" fmla="*/ 8074238 w 12192000"/>
              <a:gd name="connsiteY47" fmla="*/ 1301895 h 2237474"/>
              <a:gd name="connsiteX48" fmla="*/ 7942099 w 12192000"/>
              <a:gd name="connsiteY48" fmla="*/ 1336332 h 2237474"/>
              <a:gd name="connsiteX49" fmla="*/ 7902328 w 12192000"/>
              <a:gd name="connsiteY49" fmla="*/ 1345865 h 2237474"/>
              <a:gd name="connsiteX50" fmla="*/ 7840612 w 12192000"/>
              <a:gd name="connsiteY50" fmla="*/ 1369373 h 2237474"/>
              <a:gd name="connsiteX51" fmla="*/ 7786819 w 12192000"/>
              <a:gd name="connsiteY51" fmla="*/ 1378970 h 2237474"/>
              <a:gd name="connsiteX52" fmla="*/ 7548172 w 12192000"/>
              <a:gd name="connsiteY52" fmla="*/ 1417460 h 2237474"/>
              <a:gd name="connsiteX53" fmla="*/ 7483437 w 12192000"/>
              <a:gd name="connsiteY53" fmla="*/ 1478152 h 2237474"/>
              <a:gd name="connsiteX54" fmla="*/ 7377870 w 12192000"/>
              <a:gd name="connsiteY54" fmla="*/ 1523319 h 2237474"/>
              <a:gd name="connsiteX55" fmla="*/ 7230737 w 12192000"/>
              <a:gd name="connsiteY55" fmla="*/ 1562633 h 2237474"/>
              <a:gd name="connsiteX56" fmla="*/ 7224458 w 12192000"/>
              <a:gd name="connsiteY56" fmla="*/ 1573008 h 2237474"/>
              <a:gd name="connsiteX57" fmla="*/ 7183121 w 12192000"/>
              <a:gd name="connsiteY57" fmla="*/ 1595162 h 2237474"/>
              <a:gd name="connsiteX58" fmla="*/ 7164601 w 12192000"/>
              <a:gd name="connsiteY58" fmla="*/ 1606490 h 2237474"/>
              <a:gd name="connsiteX59" fmla="*/ 7031309 w 12192000"/>
              <a:gd name="connsiteY59" fmla="*/ 1619451 h 2237474"/>
              <a:gd name="connsiteX60" fmla="*/ 6900177 w 12192000"/>
              <a:gd name="connsiteY60" fmla="*/ 1636016 h 2237474"/>
              <a:gd name="connsiteX61" fmla="*/ 6795372 w 12192000"/>
              <a:gd name="connsiteY61" fmla="*/ 1644845 h 2237474"/>
              <a:gd name="connsiteX62" fmla="*/ 6692251 w 12192000"/>
              <a:gd name="connsiteY62" fmla="*/ 1656357 h 2237474"/>
              <a:gd name="connsiteX63" fmla="*/ 6655235 w 12192000"/>
              <a:gd name="connsiteY63" fmla="*/ 1661869 h 2237474"/>
              <a:gd name="connsiteX64" fmla="*/ 6554894 w 12192000"/>
              <a:gd name="connsiteY64" fmla="*/ 1664428 h 2237474"/>
              <a:gd name="connsiteX65" fmla="*/ 6516595 w 12192000"/>
              <a:gd name="connsiteY65" fmla="*/ 1667475 h 2237474"/>
              <a:gd name="connsiteX66" fmla="*/ 6508541 w 12192000"/>
              <a:gd name="connsiteY66" fmla="*/ 1668757 h 2237474"/>
              <a:gd name="connsiteX67" fmla="*/ 6471012 w 12192000"/>
              <a:gd name="connsiteY67" fmla="*/ 1678604 h 2237474"/>
              <a:gd name="connsiteX68" fmla="*/ 6364035 w 12192000"/>
              <a:gd name="connsiteY68" fmla="*/ 1667683 h 2237474"/>
              <a:gd name="connsiteX69" fmla="*/ 6280959 w 12192000"/>
              <a:gd name="connsiteY69" fmla="*/ 1689329 h 2237474"/>
              <a:gd name="connsiteX70" fmla="*/ 6243319 w 12192000"/>
              <a:gd name="connsiteY70" fmla="*/ 1695560 h 2237474"/>
              <a:gd name="connsiteX71" fmla="*/ 6098321 w 12192000"/>
              <a:gd name="connsiteY71" fmla="*/ 1721646 h 2237474"/>
              <a:gd name="connsiteX72" fmla="*/ 5880652 w 12192000"/>
              <a:gd name="connsiteY72" fmla="*/ 1779643 h 2237474"/>
              <a:gd name="connsiteX73" fmla="*/ 5785959 w 12192000"/>
              <a:gd name="connsiteY73" fmla="*/ 1775307 h 2237474"/>
              <a:gd name="connsiteX74" fmla="*/ 5643534 w 12192000"/>
              <a:gd name="connsiteY74" fmla="*/ 1802919 h 2237474"/>
              <a:gd name="connsiteX75" fmla="*/ 5518799 w 12192000"/>
              <a:gd name="connsiteY75" fmla="*/ 1818312 h 2237474"/>
              <a:gd name="connsiteX76" fmla="*/ 5505014 w 12192000"/>
              <a:gd name="connsiteY76" fmla="*/ 1819259 h 2237474"/>
              <a:gd name="connsiteX77" fmla="*/ 5453307 w 12192000"/>
              <a:gd name="connsiteY77" fmla="*/ 1815450 h 2237474"/>
              <a:gd name="connsiteX78" fmla="*/ 5221533 w 12192000"/>
              <a:gd name="connsiteY78" fmla="*/ 1846950 h 2237474"/>
              <a:gd name="connsiteX79" fmla="*/ 5149802 w 12192000"/>
              <a:gd name="connsiteY79" fmla="*/ 1844846 h 2237474"/>
              <a:gd name="connsiteX80" fmla="*/ 5114927 w 12192000"/>
              <a:gd name="connsiteY80" fmla="*/ 1847827 h 2237474"/>
              <a:gd name="connsiteX81" fmla="*/ 5108970 w 12192000"/>
              <a:gd name="connsiteY81" fmla="*/ 1847935 h 2237474"/>
              <a:gd name="connsiteX82" fmla="*/ 5067961 w 12192000"/>
              <a:gd name="connsiteY82" fmla="*/ 1845917 h 2237474"/>
              <a:gd name="connsiteX83" fmla="*/ 5007075 w 12192000"/>
              <a:gd name="connsiteY83" fmla="*/ 1838626 h 2237474"/>
              <a:gd name="connsiteX84" fmla="*/ 4944087 w 12192000"/>
              <a:gd name="connsiteY84" fmla="*/ 1823332 h 2237474"/>
              <a:gd name="connsiteX85" fmla="*/ 4907662 w 12192000"/>
              <a:gd name="connsiteY85" fmla="*/ 1816900 h 2237474"/>
              <a:gd name="connsiteX86" fmla="*/ 4882386 w 12192000"/>
              <a:gd name="connsiteY86" fmla="*/ 1809844 h 2237474"/>
              <a:gd name="connsiteX87" fmla="*/ 4811440 w 12192000"/>
              <a:gd name="connsiteY87" fmla="*/ 1804655 h 2237474"/>
              <a:gd name="connsiteX88" fmla="*/ 4691075 w 12192000"/>
              <a:gd name="connsiteY88" fmla="*/ 1801389 h 2237474"/>
              <a:gd name="connsiteX89" fmla="*/ 4640313 w 12192000"/>
              <a:gd name="connsiteY89" fmla="*/ 1784307 h 2237474"/>
              <a:gd name="connsiteX90" fmla="*/ 4536503 w 12192000"/>
              <a:gd name="connsiteY90" fmla="*/ 1785334 h 2237474"/>
              <a:gd name="connsiteX91" fmla="*/ 4513724 w 12192000"/>
              <a:gd name="connsiteY91" fmla="*/ 1791996 h 2237474"/>
              <a:gd name="connsiteX92" fmla="*/ 4459810 w 12192000"/>
              <a:gd name="connsiteY92" fmla="*/ 1797886 h 2237474"/>
              <a:gd name="connsiteX93" fmla="*/ 4379064 w 12192000"/>
              <a:gd name="connsiteY93" fmla="*/ 1817177 h 2237474"/>
              <a:gd name="connsiteX94" fmla="*/ 4290981 w 12192000"/>
              <a:gd name="connsiteY94" fmla="*/ 1839677 h 2237474"/>
              <a:gd name="connsiteX95" fmla="*/ 4238372 w 12192000"/>
              <a:gd name="connsiteY95" fmla="*/ 1851480 h 2237474"/>
              <a:gd name="connsiteX96" fmla="*/ 4232517 w 12192000"/>
              <a:gd name="connsiteY96" fmla="*/ 1852567 h 2237474"/>
              <a:gd name="connsiteX97" fmla="*/ 4191732 w 12192000"/>
              <a:gd name="connsiteY97" fmla="*/ 1857328 h 2237474"/>
              <a:gd name="connsiteX98" fmla="*/ 4065532 w 12192000"/>
              <a:gd name="connsiteY98" fmla="*/ 1855477 h 2237474"/>
              <a:gd name="connsiteX99" fmla="*/ 4028460 w 12192000"/>
              <a:gd name="connsiteY99" fmla="*/ 1855137 h 2237474"/>
              <a:gd name="connsiteX100" fmla="*/ 4002267 w 12192000"/>
              <a:gd name="connsiteY100" fmla="*/ 1852352 h 2237474"/>
              <a:gd name="connsiteX101" fmla="*/ 3931396 w 12192000"/>
              <a:gd name="connsiteY101" fmla="*/ 1858915 h 2237474"/>
              <a:gd name="connsiteX102" fmla="*/ 3812162 w 12192000"/>
              <a:gd name="connsiteY102" fmla="*/ 1875501 h 2237474"/>
              <a:gd name="connsiteX103" fmla="*/ 3758105 w 12192000"/>
              <a:gd name="connsiteY103" fmla="*/ 1871856 h 2237474"/>
              <a:gd name="connsiteX104" fmla="*/ 3715896 w 12192000"/>
              <a:gd name="connsiteY104" fmla="*/ 1881552 h 2237474"/>
              <a:gd name="connsiteX105" fmla="*/ 3567259 w 12192000"/>
              <a:gd name="connsiteY105" fmla="*/ 1893482 h 2237474"/>
              <a:gd name="connsiteX106" fmla="*/ 3405770 w 12192000"/>
              <a:gd name="connsiteY106" fmla="*/ 1904591 h 2237474"/>
              <a:gd name="connsiteX107" fmla="*/ 3280097 w 12192000"/>
              <a:gd name="connsiteY107" fmla="*/ 1919610 h 2237474"/>
              <a:gd name="connsiteX108" fmla="*/ 3123424 w 12192000"/>
              <a:gd name="connsiteY108" fmla="*/ 1952930 h 2237474"/>
              <a:gd name="connsiteX109" fmla="*/ 3009910 w 12192000"/>
              <a:gd name="connsiteY109" fmla="*/ 1957866 h 2237474"/>
              <a:gd name="connsiteX110" fmla="*/ 2995934 w 12192000"/>
              <a:gd name="connsiteY110" fmla="*/ 1967085 h 2237474"/>
              <a:gd name="connsiteX111" fmla="*/ 2980071 w 12192000"/>
              <a:gd name="connsiteY111" fmla="*/ 1972988 h 2237474"/>
              <a:gd name="connsiteX112" fmla="*/ 2942858 w 12192000"/>
              <a:gd name="connsiteY112" fmla="*/ 1981367 h 2237474"/>
              <a:gd name="connsiteX113" fmla="*/ 2875436 w 12192000"/>
              <a:gd name="connsiteY113" fmla="*/ 1996977 h 2237474"/>
              <a:gd name="connsiteX114" fmla="*/ 2874892 w 12192000"/>
              <a:gd name="connsiteY114" fmla="*/ 1996085 h 2237474"/>
              <a:gd name="connsiteX115" fmla="*/ 2864145 w 12192000"/>
              <a:gd name="connsiteY115" fmla="*/ 1994061 h 2237474"/>
              <a:gd name="connsiteX116" fmla="*/ 2843662 w 12192000"/>
              <a:gd name="connsiteY116" fmla="*/ 1992498 h 2237474"/>
              <a:gd name="connsiteX117" fmla="*/ 2796128 w 12192000"/>
              <a:gd name="connsiteY117" fmla="*/ 1976403 h 2237474"/>
              <a:gd name="connsiteX118" fmla="*/ 2756784 w 12192000"/>
              <a:gd name="connsiteY118" fmla="*/ 1985116 h 2237474"/>
              <a:gd name="connsiteX119" fmla="*/ 2748833 w 12192000"/>
              <a:gd name="connsiteY119" fmla="*/ 1986323 h 2237474"/>
              <a:gd name="connsiteX120" fmla="*/ 2748661 w 12192000"/>
              <a:gd name="connsiteY120" fmla="*/ 1986122 h 2237474"/>
              <a:gd name="connsiteX121" fmla="*/ 2740251 w 12192000"/>
              <a:gd name="connsiteY121" fmla="*/ 1986946 h 2237474"/>
              <a:gd name="connsiteX122" fmla="*/ 2718916 w 12192000"/>
              <a:gd name="connsiteY122" fmla="*/ 1990867 h 2237474"/>
              <a:gd name="connsiteX123" fmla="*/ 2713522 w 12192000"/>
              <a:gd name="connsiteY123" fmla="*/ 1990173 h 2237474"/>
              <a:gd name="connsiteX124" fmla="*/ 2680597 w 12192000"/>
              <a:gd name="connsiteY124" fmla="*/ 1984996 h 2237474"/>
              <a:gd name="connsiteX125" fmla="*/ 2578178 w 12192000"/>
              <a:gd name="connsiteY125" fmla="*/ 1990531 h 2237474"/>
              <a:gd name="connsiteX126" fmla="*/ 2476147 w 12192000"/>
              <a:gd name="connsiteY126" fmla="*/ 1998305 h 2237474"/>
              <a:gd name="connsiteX127" fmla="*/ 2373568 w 12192000"/>
              <a:gd name="connsiteY127" fmla="*/ 2003219 h 2237474"/>
              <a:gd name="connsiteX128" fmla="*/ 2321399 w 12192000"/>
              <a:gd name="connsiteY128" fmla="*/ 1989467 h 2237474"/>
              <a:gd name="connsiteX129" fmla="*/ 2315525 w 12192000"/>
              <a:gd name="connsiteY129" fmla="*/ 1989708 h 2237474"/>
              <a:gd name="connsiteX130" fmla="*/ 2300792 w 12192000"/>
              <a:gd name="connsiteY130" fmla="*/ 1994290 h 2237474"/>
              <a:gd name="connsiteX131" fmla="*/ 2295469 w 12192000"/>
              <a:gd name="connsiteY131" fmla="*/ 1996659 h 2237474"/>
              <a:gd name="connsiteX132" fmla="*/ 2287219 w 12192000"/>
              <a:gd name="connsiteY132" fmla="*/ 1998750 h 2237474"/>
              <a:gd name="connsiteX133" fmla="*/ 2286948 w 12192000"/>
              <a:gd name="connsiteY133" fmla="*/ 1998596 h 2237474"/>
              <a:gd name="connsiteX134" fmla="*/ 2243069 w 12192000"/>
              <a:gd name="connsiteY134" fmla="*/ 2015111 h 2237474"/>
              <a:gd name="connsiteX135" fmla="*/ 2186609 w 12192000"/>
              <a:gd name="connsiteY135" fmla="*/ 2008263 h 2237474"/>
              <a:gd name="connsiteX136" fmla="*/ 2164831 w 12192000"/>
              <a:gd name="connsiteY136" fmla="*/ 2010143 h 2237474"/>
              <a:gd name="connsiteX137" fmla="*/ 2152836 w 12192000"/>
              <a:gd name="connsiteY137" fmla="*/ 2010048 h 2237474"/>
              <a:gd name="connsiteX138" fmla="*/ 2117102 w 12192000"/>
              <a:gd name="connsiteY138" fmla="*/ 2023004 h 2237474"/>
              <a:gd name="connsiteX139" fmla="*/ 2111935 w 12192000"/>
              <a:gd name="connsiteY139" fmla="*/ 2023163 h 2237474"/>
              <a:gd name="connsiteX140" fmla="*/ 2089991 w 12192000"/>
              <a:gd name="connsiteY140" fmla="*/ 2034193 h 2237474"/>
              <a:gd name="connsiteX141" fmla="*/ 2058061 w 12192000"/>
              <a:gd name="connsiteY141" fmla="*/ 2047942 h 2237474"/>
              <a:gd name="connsiteX142" fmla="*/ 2055737 w 12192000"/>
              <a:gd name="connsiteY142" fmla="*/ 2047704 h 2237474"/>
              <a:gd name="connsiteX143" fmla="*/ 2042244 w 12192000"/>
              <a:gd name="connsiteY143" fmla="*/ 2055560 h 2237474"/>
              <a:gd name="connsiteX144" fmla="*/ 1976224 w 12192000"/>
              <a:gd name="connsiteY144" fmla="*/ 2074257 h 2237474"/>
              <a:gd name="connsiteX145" fmla="*/ 1877728 w 12192000"/>
              <a:gd name="connsiteY145" fmla="*/ 2101004 h 2237474"/>
              <a:gd name="connsiteX146" fmla="*/ 1759056 w 12192000"/>
              <a:gd name="connsiteY146" fmla="*/ 2125608 h 2237474"/>
              <a:gd name="connsiteX147" fmla="*/ 1637948 w 12192000"/>
              <a:gd name="connsiteY147" fmla="*/ 2172597 h 2237474"/>
              <a:gd name="connsiteX148" fmla="*/ 1434549 w 12192000"/>
              <a:gd name="connsiteY148" fmla="*/ 2234522 h 2237474"/>
              <a:gd name="connsiteX149" fmla="*/ 1398481 w 12192000"/>
              <a:gd name="connsiteY149" fmla="*/ 2237074 h 2237474"/>
              <a:gd name="connsiteX150" fmla="*/ 1398407 w 12192000"/>
              <a:gd name="connsiteY150" fmla="*/ 2237095 h 2237474"/>
              <a:gd name="connsiteX151" fmla="*/ 1370962 w 12192000"/>
              <a:gd name="connsiteY151" fmla="*/ 2237474 h 2237474"/>
              <a:gd name="connsiteX152" fmla="*/ 1356367 w 12192000"/>
              <a:gd name="connsiteY152" fmla="*/ 2235089 h 2237474"/>
              <a:gd name="connsiteX153" fmla="*/ 1324828 w 12192000"/>
              <a:gd name="connsiteY153" fmla="*/ 2231968 h 2237474"/>
              <a:gd name="connsiteX154" fmla="*/ 1297744 w 12192000"/>
              <a:gd name="connsiteY154" fmla="*/ 2235849 h 2237474"/>
              <a:gd name="connsiteX155" fmla="*/ 1286236 w 12192000"/>
              <a:gd name="connsiteY155" fmla="*/ 2233135 h 2237474"/>
              <a:gd name="connsiteX156" fmla="*/ 1283504 w 12192000"/>
              <a:gd name="connsiteY156" fmla="*/ 2233797 h 2237474"/>
              <a:gd name="connsiteX157" fmla="*/ 1279765 w 12192000"/>
              <a:gd name="connsiteY157" fmla="*/ 2229639 h 2237474"/>
              <a:gd name="connsiteX158" fmla="*/ 1195347 w 12192000"/>
              <a:gd name="connsiteY158" fmla="*/ 2212354 h 2237474"/>
              <a:gd name="connsiteX159" fmla="*/ 970251 w 12192000"/>
              <a:gd name="connsiteY159" fmla="*/ 2221029 h 2237474"/>
              <a:gd name="connsiteX160" fmla="*/ 812914 w 12192000"/>
              <a:gd name="connsiteY160" fmla="*/ 2202752 h 2237474"/>
              <a:gd name="connsiteX161" fmla="*/ 800195 w 12192000"/>
              <a:gd name="connsiteY161" fmla="*/ 2209407 h 2237474"/>
              <a:gd name="connsiteX162" fmla="*/ 784978 w 12192000"/>
              <a:gd name="connsiteY162" fmla="*/ 2212360 h 2237474"/>
              <a:gd name="connsiteX163" fmla="*/ 681987 w 12192000"/>
              <a:gd name="connsiteY163" fmla="*/ 2216757 h 2237474"/>
              <a:gd name="connsiteX164" fmla="*/ 669923 w 12192000"/>
              <a:gd name="connsiteY164" fmla="*/ 2211682 h 2237474"/>
              <a:gd name="connsiteX165" fmla="*/ 648680 w 12192000"/>
              <a:gd name="connsiteY165" fmla="*/ 2206229 h 2237474"/>
              <a:gd name="connsiteX166" fmla="*/ 597225 w 12192000"/>
              <a:gd name="connsiteY166" fmla="*/ 2180999 h 2237474"/>
              <a:gd name="connsiteX167" fmla="*/ 558449 w 12192000"/>
              <a:gd name="connsiteY167" fmla="*/ 2182346 h 2237474"/>
              <a:gd name="connsiteX168" fmla="*/ 550517 w 12192000"/>
              <a:gd name="connsiteY168" fmla="*/ 2182060 h 2237474"/>
              <a:gd name="connsiteX169" fmla="*/ 550309 w 12192000"/>
              <a:gd name="connsiteY169" fmla="*/ 2181825 h 2237474"/>
              <a:gd name="connsiteX170" fmla="*/ 541836 w 12192000"/>
              <a:gd name="connsiteY170" fmla="*/ 2181063 h 2237474"/>
              <a:gd name="connsiteX171" fmla="*/ 536057 w 12192000"/>
              <a:gd name="connsiteY171" fmla="*/ 2181537 h 2237474"/>
              <a:gd name="connsiteX172" fmla="*/ 520671 w 12192000"/>
              <a:gd name="connsiteY172" fmla="*/ 2180980 h 2237474"/>
              <a:gd name="connsiteX173" fmla="*/ 515024 w 12192000"/>
              <a:gd name="connsiteY173" fmla="*/ 2179258 h 2237474"/>
              <a:gd name="connsiteX174" fmla="*/ 512278 w 12192000"/>
              <a:gd name="connsiteY174" fmla="*/ 2176369 h 2237474"/>
              <a:gd name="connsiteX175" fmla="*/ 480419 w 12192000"/>
              <a:gd name="connsiteY175" fmla="*/ 2167807 h 2237474"/>
              <a:gd name="connsiteX176" fmla="*/ 413835 w 12192000"/>
              <a:gd name="connsiteY176" fmla="*/ 2156783 h 2237474"/>
              <a:gd name="connsiteX177" fmla="*/ 376513 w 12192000"/>
              <a:gd name="connsiteY177" fmla="*/ 2154014 h 2237474"/>
              <a:gd name="connsiteX178" fmla="*/ 273386 w 12192000"/>
              <a:gd name="connsiteY178" fmla="*/ 2142551 h 2237474"/>
              <a:gd name="connsiteX179" fmla="*/ 169207 w 12192000"/>
              <a:gd name="connsiteY179" fmla="*/ 2128100 h 2237474"/>
              <a:gd name="connsiteX180" fmla="*/ 93149 w 12192000"/>
              <a:gd name="connsiteY180" fmla="*/ 2105324 h 2237474"/>
              <a:gd name="connsiteX181" fmla="*/ 88109 w 12192000"/>
              <a:gd name="connsiteY181" fmla="*/ 2106704 h 2237474"/>
              <a:gd name="connsiteX182" fmla="*/ 80022 w 12192000"/>
              <a:gd name="connsiteY182" fmla="*/ 2107254 h 2237474"/>
              <a:gd name="connsiteX183" fmla="*/ 79717 w 12192000"/>
              <a:gd name="connsiteY183" fmla="*/ 2107046 h 2237474"/>
              <a:gd name="connsiteX184" fmla="*/ 72352 w 12192000"/>
              <a:gd name="connsiteY184" fmla="*/ 2107991 h 2237474"/>
              <a:gd name="connsiteX185" fmla="*/ 37645 w 12192000"/>
              <a:gd name="connsiteY185" fmla="*/ 2115401 h 2237474"/>
              <a:gd name="connsiteX186" fmla="*/ 4572 w 12192000"/>
              <a:gd name="connsiteY186" fmla="*/ 2111091 h 2237474"/>
              <a:gd name="connsiteX187" fmla="*/ 0 w 12192000"/>
              <a:gd name="connsiteY187" fmla="*/ 2110468 h 2237474"/>
              <a:gd name="connsiteX188" fmla="*/ 0 w 12192000"/>
              <a:gd name="connsiteY18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80071 w 12192000"/>
              <a:gd name="connsiteY110" fmla="*/ 1972988 h 2237474"/>
              <a:gd name="connsiteX111" fmla="*/ 2942858 w 12192000"/>
              <a:gd name="connsiteY111" fmla="*/ 1981367 h 2237474"/>
              <a:gd name="connsiteX112" fmla="*/ 2875436 w 12192000"/>
              <a:gd name="connsiteY112" fmla="*/ 1996977 h 2237474"/>
              <a:gd name="connsiteX113" fmla="*/ 2874892 w 12192000"/>
              <a:gd name="connsiteY113" fmla="*/ 1996085 h 2237474"/>
              <a:gd name="connsiteX114" fmla="*/ 2864145 w 12192000"/>
              <a:gd name="connsiteY114" fmla="*/ 1994061 h 2237474"/>
              <a:gd name="connsiteX115" fmla="*/ 2843662 w 12192000"/>
              <a:gd name="connsiteY115" fmla="*/ 1992498 h 2237474"/>
              <a:gd name="connsiteX116" fmla="*/ 2796128 w 12192000"/>
              <a:gd name="connsiteY116" fmla="*/ 1976403 h 2237474"/>
              <a:gd name="connsiteX117" fmla="*/ 2756784 w 12192000"/>
              <a:gd name="connsiteY117" fmla="*/ 1985116 h 2237474"/>
              <a:gd name="connsiteX118" fmla="*/ 2748833 w 12192000"/>
              <a:gd name="connsiteY118" fmla="*/ 1986323 h 2237474"/>
              <a:gd name="connsiteX119" fmla="*/ 2748661 w 12192000"/>
              <a:gd name="connsiteY119" fmla="*/ 1986122 h 2237474"/>
              <a:gd name="connsiteX120" fmla="*/ 2740251 w 12192000"/>
              <a:gd name="connsiteY120" fmla="*/ 1986946 h 2237474"/>
              <a:gd name="connsiteX121" fmla="*/ 2718916 w 12192000"/>
              <a:gd name="connsiteY121" fmla="*/ 1990867 h 2237474"/>
              <a:gd name="connsiteX122" fmla="*/ 2713522 w 12192000"/>
              <a:gd name="connsiteY122" fmla="*/ 1990173 h 2237474"/>
              <a:gd name="connsiteX123" fmla="*/ 2680597 w 12192000"/>
              <a:gd name="connsiteY123" fmla="*/ 1984996 h 2237474"/>
              <a:gd name="connsiteX124" fmla="*/ 2578178 w 12192000"/>
              <a:gd name="connsiteY124" fmla="*/ 1990531 h 2237474"/>
              <a:gd name="connsiteX125" fmla="*/ 2476147 w 12192000"/>
              <a:gd name="connsiteY125" fmla="*/ 1998305 h 2237474"/>
              <a:gd name="connsiteX126" fmla="*/ 2373568 w 12192000"/>
              <a:gd name="connsiteY126" fmla="*/ 2003219 h 2237474"/>
              <a:gd name="connsiteX127" fmla="*/ 2321399 w 12192000"/>
              <a:gd name="connsiteY127" fmla="*/ 1989467 h 2237474"/>
              <a:gd name="connsiteX128" fmla="*/ 2315525 w 12192000"/>
              <a:gd name="connsiteY128" fmla="*/ 1989708 h 2237474"/>
              <a:gd name="connsiteX129" fmla="*/ 2300792 w 12192000"/>
              <a:gd name="connsiteY129" fmla="*/ 1994290 h 2237474"/>
              <a:gd name="connsiteX130" fmla="*/ 2295469 w 12192000"/>
              <a:gd name="connsiteY130" fmla="*/ 1996659 h 2237474"/>
              <a:gd name="connsiteX131" fmla="*/ 2287219 w 12192000"/>
              <a:gd name="connsiteY131" fmla="*/ 1998750 h 2237474"/>
              <a:gd name="connsiteX132" fmla="*/ 2286948 w 12192000"/>
              <a:gd name="connsiteY132" fmla="*/ 1998596 h 2237474"/>
              <a:gd name="connsiteX133" fmla="*/ 2243069 w 12192000"/>
              <a:gd name="connsiteY133" fmla="*/ 2015111 h 2237474"/>
              <a:gd name="connsiteX134" fmla="*/ 2186609 w 12192000"/>
              <a:gd name="connsiteY134" fmla="*/ 2008263 h 2237474"/>
              <a:gd name="connsiteX135" fmla="*/ 2164831 w 12192000"/>
              <a:gd name="connsiteY135" fmla="*/ 2010143 h 2237474"/>
              <a:gd name="connsiteX136" fmla="*/ 2152836 w 12192000"/>
              <a:gd name="connsiteY136" fmla="*/ 2010048 h 2237474"/>
              <a:gd name="connsiteX137" fmla="*/ 2117102 w 12192000"/>
              <a:gd name="connsiteY137" fmla="*/ 2023004 h 2237474"/>
              <a:gd name="connsiteX138" fmla="*/ 2111935 w 12192000"/>
              <a:gd name="connsiteY138" fmla="*/ 2023163 h 2237474"/>
              <a:gd name="connsiteX139" fmla="*/ 2089991 w 12192000"/>
              <a:gd name="connsiteY139" fmla="*/ 2034193 h 2237474"/>
              <a:gd name="connsiteX140" fmla="*/ 2058061 w 12192000"/>
              <a:gd name="connsiteY140" fmla="*/ 2047942 h 2237474"/>
              <a:gd name="connsiteX141" fmla="*/ 2055737 w 12192000"/>
              <a:gd name="connsiteY141" fmla="*/ 2047704 h 2237474"/>
              <a:gd name="connsiteX142" fmla="*/ 2042244 w 12192000"/>
              <a:gd name="connsiteY142" fmla="*/ 2055560 h 2237474"/>
              <a:gd name="connsiteX143" fmla="*/ 1976224 w 12192000"/>
              <a:gd name="connsiteY143" fmla="*/ 2074257 h 2237474"/>
              <a:gd name="connsiteX144" fmla="*/ 1877728 w 12192000"/>
              <a:gd name="connsiteY144" fmla="*/ 2101004 h 2237474"/>
              <a:gd name="connsiteX145" fmla="*/ 1759056 w 12192000"/>
              <a:gd name="connsiteY145" fmla="*/ 2125608 h 2237474"/>
              <a:gd name="connsiteX146" fmla="*/ 1637948 w 12192000"/>
              <a:gd name="connsiteY146" fmla="*/ 2172597 h 2237474"/>
              <a:gd name="connsiteX147" fmla="*/ 1434549 w 12192000"/>
              <a:gd name="connsiteY147" fmla="*/ 2234522 h 2237474"/>
              <a:gd name="connsiteX148" fmla="*/ 1398481 w 12192000"/>
              <a:gd name="connsiteY148" fmla="*/ 2237074 h 2237474"/>
              <a:gd name="connsiteX149" fmla="*/ 1398407 w 12192000"/>
              <a:gd name="connsiteY149" fmla="*/ 2237095 h 2237474"/>
              <a:gd name="connsiteX150" fmla="*/ 1370962 w 12192000"/>
              <a:gd name="connsiteY150" fmla="*/ 2237474 h 2237474"/>
              <a:gd name="connsiteX151" fmla="*/ 1356367 w 12192000"/>
              <a:gd name="connsiteY151" fmla="*/ 2235089 h 2237474"/>
              <a:gd name="connsiteX152" fmla="*/ 1324828 w 12192000"/>
              <a:gd name="connsiteY152" fmla="*/ 2231968 h 2237474"/>
              <a:gd name="connsiteX153" fmla="*/ 1297744 w 12192000"/>
              <a:gd name="connsiteY153" fmla="*/ 2235849 h 2237474"/>
              <a:gd name="connsiteX154" fmla="*/ 1286236 w 12192000"/>
              <a:gd name="connsiteY154" fmla="*/ 2233135 h 2237474"/>
              <a:gd name="connsiteX155" fmla="*/ 1283504 w 12192000"/>
              <a:gd name="connsiteY155" fmla="*/ 2233797 h 2237474"/>
              <a:gd name="connsiteX156" fmla="*/ 1279765 w 12192000"/>
              <a:gd name="connsiteY156" fmla="*/ 2229639 h 2237474"/>
              <a:gd name="connsiteX157" fmla="*/ 1195347 w 12192000"/>
              <a:gd name="connsiteY157" fmla="*/ 2212354 h 2237474"/>
              <a:gd name="connsiteX158" fmla="*/ 970251 w 12192000"/>
              <a:gd name="connsiteY158" fmla="*/ 2221029 h 2237474"/>
              <a:gd name="connsiteX159" fmla="*/ 812914 w 12192000"/>
              <a:gd name="connsiteY159" fmla="*/ 2202752 h 2237474"/>
              <a:gd name="connsiteX160" fmla="*/ 800195 w 12192000"/>
              <a:gd name="connsiteY160" fmla="*/ 2209407 h 2237474"/>
              <a:gd name="connsiteX161" fmla="*/ 784978 w 12192000"/>
              <a:gd name="connsiteY161" fmla="*/ 2212360 h 2237474"/>
              <a:gd name="connsiteX162" fmla="*/ 681987 w 12192000"/>
              <a:gd name="connsiteY162" fmla="*/ 2216757 h 2237474"/>
              <a:gd name="connsiteX163" fmla="*/ 669923 w 12192000"/>
              <a:gd name="connsiteY163" fmla="*/ 2211682 h 2237474"/>
              <a:gd name="connsiteX164" fmla="*/ 648680 w 12192000"/>
              <a:gd name="connsiteY164" fmla="*/ 2206229 h 2237474"/>
              <a:gd name="connsiteX165" fmla="*/ 597225 w 12192000"/>
              <a:gd name="connsiteY165" fmla="*/ 2180999 h 2237474"/>
              <a:gd name="connsiteX166" fmla="*/ 558449 w 12192000"/>
              <a:gd name="connsiteY166" fmla="*/ 2182346 h 2237474"/>
              <a:gd name="connsiteX167" fmla="*/ 550517 w 12192000"/>
              <a:gd name="connsiteY167" fmla="*/ 2182060 h 2237474"/>
              <a:gd name="connsiteX168" fmla="*/ 550309 w 12192000"/>
              <a:gd name="connsiteY168" fmla="*/ 2181825 h 2237474"/>
              <a:gd name="connsiteX169" fmla="*/ 541836 w 12192000"/>
              <a:gd name="connsiteY169" fmla="*/ 2181063 h 2237474"/>
              <a:gd name="connsiteX170" fmla="*/ 536057 w 12192000"/>
              <a:gd name="connsiteY170" fmla="*/ 2181537 h 2237474"/>
              <a:gd name="connsiteX171" fmla="*/ 520671 w 12192000"/>
              <a:gd name="connsiteY171" fmla="*/ 2180980 h 2237474"/>
              <a:gd name="connsiteX172" fmla="*/ 515024 w 12192000"/>
              <a:gd name="connsiteY172" fmla="*/ 2179258 h 2237474"/>
              <a:gd name="connsiteX173" fmla="*/ 512278 w 12192000"/>
              <a:gd name="connsiteY173" fmla="*/ 2176369 h 2237474"/>
              <a:gd name="connsiteX174" fmla="*/ 480419 w 12192000"/>
              <a:gd name="connsiteY174" fmla="*/ 2167807 h 2237474"/>
              <a:gd name="connsiteX175" fmla="*/ 413835 w 12192000"/>
              <a:gd name="connsiteY175" fmla="*/ 2156783 h 2237474"/>
              <a:gd name="connsiteX176" fmla="*/ 376513 w 12192000"/>
              <a:gd name="connsiteY176" fmla="*/ 2154014 h 2237474"/>
              <a:gd name="connsiteX177" fmla="*/ 273386 w 12192000"/>
              <a:gd name="connsiteY177" fmla="*/ 2142551 h 2237474"/>
              <a:gd name="connsiteX178" fmla="*/ 169207 w 12192000"/>
              <a:gd name="connsiteY178" fmla="*/ 2128100 h 2237474"/>
              <a:gd name="connsiteX179" fmla="*/ 93149 w 12192000"/>
              <a:gd name="connsiteY179" fmla="*/ 2105324 h 2237474"/>
              <a:gd name="connsiteX180" fmla="*/ 88109 w 12192000"/>
              <a:gd name="connsiteY180" fmla="*/ 2106704 h 2237474"/>
              <a:gd name="connsiteX181" fmla="*/ 80022 w 12192000"/>
              <a:gd name="connsiteY181" fmla="*/ 2107254 h 2237474"/>
              <a:gd name="connsiteX182" fmla="*/ 79717 w 12192000"/>
              <a:gd name="connsiteY182" fmla="*/ 2107046 h 2237474"/>
              <a:gd name="connsiteX183" fmla="*/ 72352 w 12192000"/>
              <a:gd name="connsiteY183" fmla="*/ 2107991 h 2237474"/>
              <a:gd name="connsiteX184" fmla="*/ 37645 w 12192000"/>
              <a:gd name="connsiteY184" fmla="*/ 2115401 h 2237474"/>
              <a:gd name="connsiteX185" fmla="*/ 4572 w 12192000"/>
              <a:gd name="connsiteY185" fmla="*/ 2111091 h 2237474"/>
              <a:gd name="connsiteX186" fmla="*/ 0 w 12192000"/>
              <a:gd name="connsiteY186" fmla="*/ 2110468 h 2237474"/>
              <a:gd name="connsiteX187" fmla="*/ 0 w 12192000"/>
              <a:gd name="connsiteY18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40251 w 12192000"/>
              <a:gd name="connsiteY119" fmla="*/ 1986946 h 2237474"/>
              <a:gd name="connsiteX120" fmla="*/ 2718916 w 12192000"/>
              <a:gd name="connsiteY120" fmla="*/ 1990867 h 2237474"/>
              <a:gd name="connsiteX121" fmla="*/ 2713522 w 12192000"/>
              <a:gd name="connsiteY121" fmla="*/ 1990173 h 2237474"/>
              <a:gd name="connsiteX122" fmla="*/ 2680597 w 12192000"/>
              <a:gd name="connsiteY122" fmla="*/ 1984996 h 2237474"/>
              <a:gd name="connsiteX123" fmla="*/ 2578178 w 12192000"/>
              <a:gd name="connsiteY123" fmla="*/ 1990531 h 2237474"/>
              <a:gd name="connsiteX124" fmla="*/ 2476147 w 12192000"/>
              <a:gd name="connsiteY124" fmla="*/ 1998305 h 2237474"/>
              <a:gd name="connsiteX125" fmla="*/ 2373568 w 12192000"/>
              <a:gd name="connsiteY125" fmla="*/ 2003219 h 2237474"/>
              <a:gd name="connsiteX126" fmla="*/ 2321399 w 12192000"/>
              <a:gd name="connsiteY126" fmla="*/ 1989467 h 2237474"/>
              <a:gd name="connsiteX127" fmla="*/ 2315525 w 12192000"/>
              <a:gd name="connsiteY127" fmla="*/ 1989708 h 2237474"/>
              <a:gd name="connsiteX128" fmla="*/ 2300792 w 12192000"/>
              <a:gd name="connsiteY128" fmla="*/ 1994290 h 2237474"/>
              <a:gd name="connsiteX129" fmla="*/ 2295469 w 12192000"/>
              <a:gd name="connsiteY129" fmla="*/ 1996659 h 2237474"/>
              <a:gd name="connsiteX130" fmla="*/ 2287219 w 12192000"/>
              <a:gd name="connsiteY130" fmla="*/ 1998750 h 2237474"/>
              <a:gd name="connsiteX131" fmla="*/ 2286948 w 12192000"/>
              <a:gd name="connsiteY131" fmla="*/ 1998596 h 2237474"/>
              <a:gd name="connsiteX132" fmla="*/ 2243069 w 12192000"/>
              <a:gd name="connsiteY132" fmla="*/ 2015111 h 2237474"/>
              <a:gd name="connsiteX133" fmla="*/ 2186609 w 12192000"/>
              <a:gd name="connsiteY133" fmla="*/ 2008263 h 2237474"/>
              <a:gd name="connsiteX134" fmla="*/ 2164831 w 12192000"/>
              <a:gd name="connsiteY134" fmla="*/ 2010143 h 2237474"/>
              <a:gd name="connsiteX135" fmla="*/ 2152836 w 12192000"/>
              <a:gd name="connsiteY135" fmla="*/ 2010048 h 2237474"/>
              <a:gd name="connsiteX136" fmla="*/ 2117102 w 12192000"/>
              <a:gd name="connsiteY136" fmla="*/ 2023004 h 2237474"/>
              <a:gd name="connsiteX137" fmla="*/ 2111935 w 12192000"/>
              <a:gd name="connsiteY137" fmla="*/ 2023163 h 2237474"/>
              <a:gd name="connsiteX138" fmla="*/ 2089991 w 12192000"/>
              <a:gd name="connsiteY138" fmla="*/ 2034193 h 2237474"/>
              <a:gd name="connsiteX139" fmla="*/ 2058061 w 12192000"/>
              <a:gd name="connsiteY139" fmla="*/ 2047942 h 2237474"/>
              <a:gd name="connsiteX140" fmla="*/ 2055737 w 12192000"/>
              <a:gd name="connsiteY140" fmla="*/ 2047704 h 2237474"/>
              <a:gd name="connsiteX141" fmla="*/ 2042244 w 12192000"/>
              <a:gd name="connsiteY141" fmla="*/ 2055560 h 2237474"/>
              <a:gd name="connsiteX142" fmla="*/ 1976224 w 12192000"/>
              <a:gd name="connsiteY142" fmla="*/ 2074257 h 2237474"/>
              <a:gd name="connsiteX143" fmla="*/ 1877728 w 12192000"/>
              <a:gd name="connsiteY143" fmla="*/ 2101004 h 2237474"/>
              <a:gd name="connsiteX144" fmla="*/ 1759056 w 12192000"/>
              <a:gd name="connsiteY144" fmla="*/ 2125608 h 2237474"/>
              <a:gd name="connsiteX145" fmla="*/ 1637948 w 12192000"/>
              <a:gd name="connsiteY145" fmla="*/ 2172597 h 2237474"/>
              <a:gd name="connsiteX146" fmla="*/ 1434549 w 12192000"/>
              <a:gd name="connsiteY146" fmla="*/ 2234522 h 2237474"/>
              <a:gd name="connsiteX147" fmla="*/ 1398481 w 12192000"/>
              <a:gd name="connsiteY147" fmla="*/ 2237074 h 2237474"/>
              <a:gd name="connsiteX148" fmla="*/ 1398407 w 12192000"/>
              <a:gd name="connsiteY148" fmla="*/ 2237095 h 2237474"/>
              <a:gd name="connsiteX149" fmla="*/ 1370962 w 12192000"/>
              <a:gd name="connsiteY149" fmla="*/ 2237474 h 2237474"/>
              <a:gd name="connsiteX150" fmla="*/ 1356367 w 12192000"/>
              <a:gd name="connsiteY150" fmla="*/ 2235089 h 2237474"/>
              <a:gd name="connsiteX151" fmla="*/ 1324828 w 12192000"/>
              <a:gd name="connsiteY151" fmla="*/ 2231968 h 2237474"/>
              <a:gd name="connsiteX152" fmla="*/ 1297744 w 12192000"/>
              <a:gd name="connsiteY152" fmla="*/ 2235849 h 2237474"/>
              <a:gd name="connsiteX153" fmla="*/ 1286236 w 12192000"/>
              <a:gd name="connsiteY153" fmla="*/ 2233135 h 2237474"/>
              <a:gd name="connsiteX154" fmla="*/ 1283504 w 12192000"/>
              <a:gd name="connsiteY154" fmla="*/ 2233797 h 2237474"/>
              <a:gd name="connsiteX155" fmla="*/ 1279765 w 12192000"/>
              <a:gd name="connsiteY155" fmla="*/ 2229639 h 2237474"/>
              <a:gd name="connsiteX156" fmla="*/ 1195347 w 12192000"/>
              <a:gd name="connsiteY156" fmla="*/ 2212354 h 2237474"/>
              <a:gd name="connsiteX157" fmla="*/ 970251 w 12192000"/>
              <a:gd name="connsiteY157" fmla="*/ 2221029 h 2237474"/>
              <a:gd name="connsiteX158" fmla="*/ 812914 w 12192000"/>
              <a:gd name="connsiteY158" fmla="*/ 2202752 h 2237474"/>
              <a:gd name="connsiteX159" fmla="*/ 800195 w 12192000"/>
              <a:gd name="connsiteY159" fmla="*/ 2209407 h 2237474"/>
              <a:gd name="connsiteX160" fmla="*/ 784978 w 12192000"/>
              <a:gd name="connsiteY160" fmla="*/ 2212360 h 2237474"/>
              <a:gd name="connsiteX161" fmla="*/ 681987 w 12192000"/>
              <a:gd name="connsiteY161" fmla="*/ 2216757 h 2237474"/>
              <a:gd name="connsiteX162" fmla="*/ 669923 w 12192000"/>
              <a:gd name="connsiteY162" fmla="*/ 2211682 h 2237474"/>
              <a:gd name="connsiteX163" fmla="*/ 648680 w 12192000"/>
              <a:gd name="connsiteY163" fmla="*/ 2206229 h 2237474"/>
              <a:gd name="connsiteX164" fmla="*/ 597225 w 12192000"/>
              <a:gd name="connsiteY164" fmla="*/ 2180999 h 2237474"/>
              <a:gd name="connsiteX165" fmla="*/ 558449 w 12192000"/>
              <a:gd name="connsiteY165" fmla="*/ 2182346 h 2237474"/>
              <a:gd name="connsiteX166" fmla="*/ 550517 w 12192000"/>
              <a:gd name="connsiteY166" fmla="*/ 2182060 h 2237474"/>
              <a:gd name="connsiteX167" fmla="*/ 550309 w 12192000"/>
              <a:gd name="connsiteY167" fmla="*/ 2181825 h 2237474"/>
              <a:gd name="connsiteX168" fmla="*/ 541836 w 12192000"/>
              <a:gd name="connsiteY168" fmla="*/ 2181063 h 2237474"/>
              <a:gd name="connsiteX169" fmla="*/ 536057 w 12192000"/>
              <a:gd name="connsiteY169" fmla="*/ 2181537 h 2237474"/>
              <a:gd name="connsiteX170" fmla="*/ 520671 w 12192000"/>
              <a:gd name="connsiteY170" fmla="*/ 2180980 h 2237474"/>
              <a:gd name="connsiteX171" fmla="*/ 515024 w 12192000"/>
              <a:gd name="connsiteY171" fmla="*/ 2179258 h 2237474"/>
              <a:gd name="connsiteX172" fmla="*/ 512278 w 12192000"/>
              <a:gd name="connsiteY172" fmla="*/ 2176369 h 2237474"/>
              <a:gd name="connsiteX173" fmla="*/ 480419 w 12192000"/>
              <a:gd name="connsiteY173" fmla="*/ 2167807 h 2237474"/>
              <a:gd name="connsiteX174" fmla="*/ 413835 w 12192000"/>
              <a:gd name="connsiteY174" fmla="*/ 2156783 h 2237474"/>
              <a:gd name="connsiteX175" fmla="*/ 376513 w 12192000"/>
              <a:gd name="connsiteY175" fmla="*/ 2154014 h 2237474"/>
              <a:gd name="connsiteX176" fmla="*/ 273386 w 12192000"/>
              <a:gd name="connsiteY176" fmla="*/ 2142551 h 2237474"/>
              <a:gd name="connsiteX177" fmla="*/ 169207 w 12192000"/>
              <a:gd name="connsiteY177" fmla="*/ 2128100 h 2237474"/>
              <a:gd name="connsiteX178" fmla="*/ 93149 w 12192000"/>
              <a:gd name="connsiteY178" fmla="*/ 2105324 h 2237474"/>
              <a:gd name="connsiteX179" fmla="*/ 88109 w 12192000"/>
              <a:gd name="connsiteY179" fmla="*/ 2106704 h 2237474"/>
              <a:gd name="connsiteX180" fmla="*/ 80022 w 12192000"/>
              <a:gd name="connsiteY180" fmla="*/ 2107254 h 2237474"/>
              <a:gd name="connsiteX181" fmla="*/ 79717 w 12192000"/>
              <a:gd name="connsiteY181" fmla="*/ 2107046 h 2237474"/>
              <a:gd name="connsiteX182" fmla="*/ 72352 w 12192000"/>
              <a:gd name="connsiteY182" fmla="*/ 2107991 h 2237474"/>
              <a:gd name="connsiteX183" fmla="*/ 37645 w 12192000"/>
              <a:gd name="connsiteY183" fmla="*/ 2115401 h 2237474"/>
              <a:gd name="connsiteX184" fmla="*/ 4572 w 12192000"/>
              <a:gd name="connsiteY184" fmla="*/ 2111091 h 2237474"/>
              <a:gd name="connsiteX185" fmla="*/ 0 w 12192000"/>
              <a:gd name="connsiteY185" fmla="*/ 2110468 h 2237474"/>
              <a:gd name="connsiteX186" fmla="*/ 0 w 12192000"/>
              <a:gd name="connsiteY18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18916 w 12192000"/>
              <a:gd name="connsiteY119" fmla="*/ 1990867 h 2237474"/>
              <a:gd name="connsiteX120" fmla="*/ 2713522 w 12192000"/>
              <a:gd name="connsiteY120" fmla="*/ 1990173 h 2237474"/>
              <a:gd name="connsiteX121" fmla="*/ 2680597 w 12192000"/>
              <a:gd name="connsiteY121" fmla="*/ 1984996 h 2237474"/>
              <a:gd name="connsiteX122" fmla="*/ 2578178 w 12192000"/>
              <a:gd name="connsiteY122" fmla="*/ 1990531 h 2237474"/>
              <a:gd name="connsiteX123" fmla="*/ 2476147 w 12192000"/>
              <a:gd name="connsiteY123" fmla="*/ 1998305 h 2237474"/>
              <a:gd name="connsiteX124" fmla="*/ 2373568 w 12192000"/>
              <a:gd name="connsiteY124" fmla="*/ 2003219 h 2237474"/>
              <a:gd name="connsiteX125" fmla="*/ 2321399 w 12192000"/>
              <a:gd name="connsiteY125" fmla="*/ 1989467 h 2237474"/>
              <a:gd name="connsiteX126" fmla="*/ 2315525 w 12192000"/>
              <a:gd name="connsiteY126" fmla="*/ 1989708 h 2237474"/>
              <a:gd name="connsiteX127" fmla="*/ 2300792 w 12192000"/>
              <a:gd name="connsiteY127" fmla="*/ 1994290 h 2237474"/>
              <a:gd name="connsiteX128" fmla="*/ 2295469 w 12192000"/>
              <a:gd name="connsiteY128" fmla="*/ 1996659 h 2237474"/>
              <a:gd name="connsiteX129" fmla="*/ 2287219 w 12192000"/>
              <a:gd name="connsiteY129" fmla="*/ 1998750 h 2237474"/>
              <a:gd name="connsiteX130" fmla="*/ 2286948 w 12192000"/>
              <a:gd name="connsiteY130" fmla="*/ 1998596 h 2237474"/>
              <a:gd name="connsiteX131" fmla="*/ 2243069 w 12192000"/>
              <a:gd name="connsiteY131" fmla="*/ 2015111 h 2237474"/>
              <a:gd name="connsiteX132" fmla="*/ 2186609 w 12192000"/>
              <a:gd name="connsiteY132" fmla="*/ 2008263 h 2237474"/>
              <a:gd name="connsiteX133" fmla="*/ 2164831 w 12192000"/>
              <a:gd name="connsiteY133" fmla="*/ 2010143 h 2237474"/>
              <a:gd name="connsiteX134" fmla="*/ 2152836 w 12192000"/>
              <a:gd name="connsiteY134" fmla="*/ 2010048 h 2237474"/>
              <a:gd name="connsiteX135" fmla="*/ 2117102 w 12192000"/>
              <a:gd name="connsiteY135" fmla="*/ 2023004 h 2237474"/>
              <a:gd name="connsiteX136" fmla="*/ 2111935 w 12192000"/>
              <a:gd name="connsiteY136" fmla="*/ 2023163 h 2237474"/>
              <a:gd name="connsiteX137" fmla="*/ 2089991 w 12192000"/>
              <a:gd name="connsiteY137" fmla="*/ 2034193 h 2237474"/>
              <a:gd name="connsiteX138" fmla="*/ 2058061 w 12192000"/>
              <a:gd name="connsiteY138" fmla="*/ 2047942 h 2237474"/>
              <a:gd name="connsiteX139" fmla="*/ 2055737 w 12192000"/>
              <a:gd name="connsiteY139" fmla="*/ 2047704 h 2237474"/>
              <a:gd name="connsiteX140" fmla="*/ 2042244 w 12192000"/>
              <a:gd name="connsiteY140" fmla="*/ 2055560 h 2237474"/>
              <a:gd name="connsiteX141" fmla="*/ 1976224 w 12192000"/>
              <a:gd name="connsiteY141" fmla="*/ 2074257 h 2237474"/>
              <a:gd name="connsiteX142" fmla="*/ 1877728 w 12192000"/>
              <a:gd name="connsiteY142" fmla="*/ 2101004 h 2237474"/>
              <a:gd name="connsiteX143" fmla="*/ 1759056 w 12192000"/>
              <a:gd name="connsiteY143" fmla="*/ 2125608 h 2237474"/>
              <a:gd name="connsiteX144" fmla="*/ 1637948 w 12192000"/>
              <a:gd name="connsiteY144" fmla="*/ 2172597 h 2237474"/>
              <a:gd name="connsiteX145" fmla="*/ 1434549 w 12192000"/>
              <a:gd name="connsiteY145" fmla="*/ 2234522 h 2237474"/>
              <a:gd name="connsiteX146" fmla="*/ 1398481 w 12192000"/>
              <a:gd name="connsiteY146" fmla="*/ 2237074 h 2237474"/>
              <a:gd name="connsiteX147" fmla="*/ 1398407 w 12192000"/>
              <a:gd name="connsiteY147" fmla="*/ 2237095 h 2237474"/>
              <a:gd name="connsiteX148" fmla="*/ 1370962 w 12192000"/>
              <a:gd name="connsiteY148" fmla="*/ 2237474 h 2237474"/>
              <a:gd name="connsiteX149" fmla="*/ 1356367 w 12192000"/>
              <a:gd name="connsiteY149" fmla="*/ 2235089 h 2237474"/>
              <a:gd name="connsiteX150" fmla="*/ 1324828 w 12192000"/>
              <a:gd name="connsiteY150" fmla="*/ 2231968 h 2237474"/>
              <a:gd name="connsiteX151" fmla="*/ 1297744 w 12192000"/>
              <a:gd name="connsiteY151" fmla="*/ 2235849 h 2237474"/>
              <a:gd name="connsiteX152" fmla="*/ 1286236 w 12192000"/>
              <a:gd name="connsiteY152" fmla="*/ 2233135 h 2237474"/>
              <a:gd name="connsiteX153" fmla="*/ 1283504 w 12192000"/>
              <a:gd name="connsiteY153" fmla="*/ 2233797 h 2237474"/>
              <a:gd name="connsiteX154" fmla="*/ 1279765 w 12192000"/>
              <a:gd name="connsiteY154" fmla="*/ 2229639 h 2237474"/>
              <a:gd name="connsiteX155" fmla="*/ 1195347 w 12192000"/>
              <a:gd name="connsiteY155" fmla="*/ 2212354 h 2237474"/>
              <a:gd name="connsiteX156" fmla="*/ 970251 w 12192000"/>
              <a:gd name="connsiteY156" fmla="*/ 2221029 h 2237474"/>
              <a:gd name="connsiteX157" fmla="*/ 812914 w 12192000"/>
              <a:gd name="connsiteY157" fmla="*/ 2202752 h 2237474"/>
              <a:gd name="connsiteX158" fmla="*/ 800195 w 12192000"/>
              <a:gd name="connsiteY158" fmla="*/ 2209407 h 2237474"/>
              <a:gd name="connsiteX159" fmla="*/ 784978 w 12192000"/>
              <a:gd name="connsiteY159" fmla="*/ 2212360 h 2237474"/>
              <a:gd name="connsiteX160" fmla="*/ 681987 w 12192000"/>
              <a:gd name="connsiteY160" fmla="*/ 2216757 h 2237474"/>
              <a:gd name="connsiteX161" fmla="*/ 669923 w 12192000"/>
              <a:gd name="connsiteY161" fmla="*/ 2211682 h 2237474"/>
              <a:gd name="connsiteX162" fmla="*/ 648680 w 12192000"/>
              <a:gd name="connsiteY162" fmla="*/ 2206229 h 2237474"/>
              <a:gd name="connsiteX163" fmla="*/ 597225 w 12192000"/>
              <a:gd name="connsiteY163" fmla="*/ 2180999 h 2237474"/>
              <a:gd name="connsiteX164" fmla="*/ 558449 w 12192000"/>
              <a:gd name="connsiteY164" fmla="*/ 2182346 h 2237474"/>
              <a:gd name="connsiteX165" fmla="*/ 550517 w 12192000"/>
              <a:gd name="connsiteY165" fmla="*/ 2182060 h 2237474"/>
              <a:gd name="connsiteX166" fmla="*/ 550309 w 12192000"/>
              <a:gd name="connsiteY166" fmla="*/ 2181825 h 2237474"/>
              <a:gd name="connsiteX167" fmla="*/ 541836 w 12192000"/>
              <a:gd name="connsiteY167" fmla="*/ 2181063 h 2237474"/>
              <a:gd name="connsiteX168" fmla="*/ 536057 w 12192000"/>
              <a:gd name="connsiteY168" fmla="*/ 2181537 h 2237474"/>
              <a:gd name="connsiteX169" fmla="*/ 520671 w 12192000"/>
              <a:gd name="connsiteY169" fmla="*/ 2180980 h 2237474"/>
              <a:gd name="connsiteX170" fmla="*/ 515024 w 12192000"/>
              <a:gd name="connsiteY170" fmla="*/ 2179258 h 2237474"/>
              <a:gd name="connsiteX171" fmla="*/ 512278 w 12192000"/>
              <a:gd name="connsiteY171" fmla="*/ 2176369 h 2237474"/>
              <a:gd name="connsiteX172" fmla="*/ 480419 w 12192000"/>
              <a:gd name="connsiteY172" fmla="*/ 2167807 h 2237474"/>
              <a:gd name="connsiteX173" fmla="*/ 413835 w 12192000"/>
              <a:gd name="connsiteY173" fmla="*/ 2156783 h 2237474"/>
              <a:gd name="connsiteX174" fmla="*/ 376513 w 12192000"/>
              <a:gd name="connsiteY174" fmla="*/ 2154014 h 2237474"/>
              <a:gd name="connsiteX175" fmla="*/ 273386 w 12192000"/>
              <a:gd name="connsiteY175" fmla="*/ 2142551 h 2237474"/>
              <a:gd name="connsiteX176" fmla="*/ 169207 w 12192000"/>
              <a:gd name="connsiteY176" fmla="*/ 2128100 h 2237474"/>
              <a:gd name="connsiteX177" fmla="*/ 93149 w 12192000"/>
              <a:gd name="connsiteY177" fmla="*/ 2105324 h 2237474"/>
              <a:gd name="connsiteX178" fmla="*/ 88109 w 12192000"/>
              <a:gd name="connsiteY178" fmla="*/ 2106704 h 2237474"/>
              <a:gd name="connsiteX179" fmla="*/ 80022 w 12192000"/>
              <a:gd name="connsiteY179" fmla="*/ 2107254 h 2237474"/>
              <a:gd name="connsiteX180" fmla="*/ 79717 w 12192000"/>
              <a:gd name="connsiteY180" fmla="*/ 2107046 h 2237474"/>
              <a:gd name="connsiteX181" fmla="*/ 72352 w 12192000"/>
              <a:gd name="connsiteY181" fmla="*/ 2107991 h 2237474"/>
              <a:gd name="connsiteX182" fmla="*/ 37645 w 12192000"/>
              <a:gd name="connsiteY182" fmla="*/ 2115401 h 2237474"/>
              <a:gd name="connsiteX183" fmla="*/ 4572 w 12192000"/>
              <a:gd name="connsiteY183" fmla="*/ 2111091 h 2237474"/>
              <a:gd name="connsiteX184" fmla="*/ 0 w 12192000"/>
              <a:gd name="connsiteY184" fmla="*/ 2110468 h 2237474"/>
              <a:gd name="connsiteX185" fmla="*/ 0 w 12192000"/>
              <a:gd name="connsiteY18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86948 w 12192000"/>
              <a:gd name="connsiteY129" fmla="*/ 1998596 h 2237474"/>
              <a:gd name="connsiteX130" fmla="*/ 2243069 w 12192000"/>
              <a:gd name="connsiteY130" fmla="*/ 2015111 h 2237474"/>
              <a:gd name="connsiteX131" fmla="*/ 2186609 w 12192000"/>
              <a:gd name="connsiteY131" fmla="*/ 2008263 h 2237474"/>
              <a:gd name="connsiteX132" fmla="*/ 2164831 w 12192000"/>
              <a:gd name="connsiteY132" fmla="*/ 2010143 h 2237474"/>
              <a:gd name="connsiteX133" fmla="*/ 2152836 w 12192000"/>
              <a:gd name="connsiteY133" fmla="*/ 2010048 h 2237474"/>
              <a:gd name="connsiteX134" fmla="*/ 2117102 w 12192000"/>
              <a:gd name="connsiteY134" fmla="*/ 2023004 h 2237474"/>
              <a:gd name="connsiteX135" fmla="*/ 2111935 w 12192000"/>
              <a:gd name="connsiteY135" fmla="*/ 2023163 h 2237474"/>
              <a:gd name="connsiteX136" fmla="*/ 2089991 w 12192000"/>
              <a:gd name="connsiteY136" fmla="*/ 2034193 h 2237474"/>
              <a:gd name="connsiteX137" fmla="*/ 2058061 w 12192000"/>
              <a:gd name="connsiteY137" fmla="*/ 2047942 h 2237474"/>
              <a:gd name="connsiteX138" fmla="*/ 2055737 w 12192000"/>
              <a:gd name="connsiteY138" fmla="*/ 2047704 h 2237474"/>
              <a:gd name="connsiteX139" fmla="*/ 2042244 w 12192000"/>
              <a:gd name="connsiteY139" fmla="*/ 2055560 h 2237474"/>
              <a:gd name="connsiteX140" fmla="*/ 1976224 w 12192000"/>
              <a:gd name="connsiteY140" fmla="*/ 2074257 h 2237474"/>
              <a:gd name="connsiteX141" fmla="*/ 1877728 w 12192000"/>
              <a:gd name="connsiteY141" fmla="*/ 2101004 h 2237474"/>
              <a:gd name="connsiteX142" fmla="*/ 1759056 w 12192000"/>
              <a:gd name="connsiteY142" fmla="*/ 2125608 h 2237474"/>
              <a:gd name="connsiteX143" fmla="*/ 1637948 w 12192000"/>
              <a:gd name="connsiteY143" fmla="*/ 2172597 h 2237474"/>
              <a:gd name="connsiteX144" fmla="*/ 1434549 w 12192000"/>
              <a:gd name="connsiteY144" fmla="*/ 2234522 h 2237474"/>
              <a:gd name="connsiteX145" fmla="*/ 1398481 w 12192000"/>
              <a:gd name="connsiteY145" fmla="*/ 2237074 h 2237474"/>
              <a:gd name="connsiteX146" fmla="*/ 1398407 w 12192000"/>
              <a:gd name="connsiteY146" fmla="*/ 2237095 h 2237474"/>
              <a:gd name="connsiteX147" fmla="*/ 1370962 w 12192000"/>
              <a:gd name="connsiteY147" fmla="*/ 2237474 h 2237474"/>
              <a:gd name="connsiteX148" fmla="*/ 1356367 w 12192000"/>
              <a:gd name="connsiteY148" fmla="*/ 2235089 h 2237474"/>
              <a:gd name="connsiteX149" fmla="*/ 1324828 w 12192000"/>
              <a:gd name="connsiteY149" fmla="*/ 2231968 h 2237474"/>
              <a:gd name="connsiteX150" fmla="*/ 1297744 w 12192000"/>
              <a:gd name="connsiteY150" fmla="*/ 2235849 h 2237474"/>
              <a:gd name="connsiteX151" fmla="*/ 1286236 w 12192000"/>
              <a:gd name="connsiteY151" fmla="*/ 2233135 h 2237474"/>
              <a:gd name="connsiteX152" fmla="*/ 1283504 w 12192000"/>
              <a:gd name="connsiteY152" fmla="*/ 2233797 h 2237474"/>
              <a:gd name="connsiteX153" fmla="*/ 1279765 w 12192000"/>
              <a:gd name="connsiteY153" fmla="*/ 2229639 h 2237474"/>
              <a:gd name="connsiteX154" fmla="*/ 1195347 w 12192000"/>
              <a:gd name="connsiteY154" fmla="*/ 2212354 h 2237474"/>
              <a:gd name="connsiteX155" fmla="*/ 970251 w 12192000"/>
              <a:gd name="connsiteY155" fmla="*/ 2221029 h 2237474"/>
              <a:gd name="connsiteX156" fmla="*/ 812914 w 12192000"/>
              <a:gd name="connsiteY156" fmla="*/ 2202752 h 2237474"/>
              <a:gd name="connsiteX157" fmla="*/ 800195 w 12192000"/>
              <a:gd name="connsiteY157" fmla="*/ 2209407 h 2237474"/>
              <a:gd name="connsiteX158" fmla="*/ 784978 w 12192000"/>
              <a:gd name="connsiteY158" fmla="*/ 2212360 h 2237474"/>
              <a:gd name="connsiteX159" fmla="*/ 681987 w 12192000"/>
              <a:gd name="connsiteY159" fmla="*/ 2216757 h 2237474"/>
              <a:gd name="connsiteX160" fmla="*/ 669923 w 12192000"/>
              <a:gd name="connsiteY160" fmla="*/ 2211682 h 2237474"/>
              <a:gd name="connsiteX161" fmla="*/ 648680 w 12192000"/>
              <a:gd name="connsiteY161" fmla="*/ 2206229 h 2237474"/>
              <a:gd name="connsiteX162" fmla="*/ 597225 w 12192000"/>
              <a:gd name="connsiteY162" fmla="*/ 2180999 h 2237474"/>
              <a:gd name="connsiteX163" fmla="*/ 558449 w 12192000"/>
              <a:gd name="connsiteY163" fmla="*/ 2182346 h 2237474"/>
              <a:gd name="connsiteX164" fmla="*/ 550517 w 12192000"/>
              <a:gd name="connsiteY164" fmla="*/ 2182060 h 2237474"/>
              <a:gd name="connsiteX165" fmla="*/ 550309 w 12192000"/>
              <a:gd name="connsiteY165" fmla="*/ 2181825 h 2237474"/>
              <a:gd name="connsiteX166" fmla="*/ 541836 w 12192000"/>
              <a:gd name="connsiteY166" fmla="*/ 2181063 h 2237474"/>
              <a:gd name="connsiteX167" fmla="*/ 536057 w 12192000"/>
              <a:gd name="connsiteY167" fmla="*/ 2181537 h 2237474"/>
              <a:gd name="connsiteX168" fmla="*/ 520671 w 12192000"/>
              <a:gd name="connsiteY168" fmla="*/ 2180980 h 2237474"/>
              <a:gd name="connsiteX169" fmla="*/ 515024 w 12192000"/>
              <a:gd name="connsiteY169" fmla="*/ 2179258 h 2237474"/>
              <a:gd name="connsiteX170" fmla="*/ 512278 w 12192000"/>
              <a:gd name="connsiteY170" fmla="*/ 2176369 h 2237474"/>
              <a:gd name="connsiteX171" fmla="*/ 480419 w 12192000"/>
              <a:gd name="connsiteY171" fmla="*/ 2167807 h 2237474"/>
              <a:gd name="connsiteX172" fmla="*/ 413835 w 12192000"/>
              <a:gd name="connsiteY172" fmla="*/ 2156783 h 2237474"/>
              <a:gd name="connsiteX173" fmla="*/ 376513 w 12192000"/>
              <a:gd name="connsiteY173" fmla="*/ 2154014 h 2237474"/>
              <a:gd name="connsiteX174" fmla="*/ 273386 w 12192000"/>
              <a:gd name="connsiteY174" fmla="*/ 2142551 h 2237474"/>
              <a:gd name="connsiteX175" fmla="*/ 169207 w 12192000"/>
              <a:gd name="connsiteY175" fmla="*/ 2128100 h 2237474"/>
              <a:gd name="connsiteX176" fmla="*/ 93149 w 12192000"/>
              <a:gd name="connsiteY176" fmla="*/ 2105324 h 2237474"/>
              <a:gd name="connsiteX177" fmla="*/ 88109 w 12192000"/>
              <a:gd name="connsiteY177" fmla="*/ 2106704 h 2237474"/>
              <a:gd name="connsiteX178" fmla="*/ 80022 w 12192000"/>
              <a:gd name="connsiteY178" fmla="*/ 2107254 h 2237474"/>
              <a:gd name="connsiteX179" fmla="*/ 79717 w 12192000"/>
              <a:gd name="connsiteY179" fmla="*/ 2107046 h 2237474"/>
              <a:gd name="connsiteX180" fmla="*/ 72352 w 12192000"/>
              <a:gd name="connsiteY180" fmla="*/ 2107991 h 2237474"/>
              <a:gd name="connsiteX181" fmla="*/ 37645 w 12192000"/>
              <a:gd name="connsiteY181" fmla="*/ 2115401 h 2237474"/>
              <a:gd name="connsiteX182" fmla="*/ 4572 w 12192000"/>
              <a:gd name="connsiteY182" fmla="*/ 2111091 h 2237474"/>
              <a:gd name="connsiteX183" fmla="*/ 0 w 12192000"/>
              <a:gd name="connsiteY183" fmla="*/ 2110468 h 2237474"/>
              <a:gd name="connsiteX184" fmla="*/ 0 w 12192000"/>
              <a:gd name="connsiteY18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43069 w 12192000"/>
              <a:gd name="connsiteY129" fmla="*/ 2015111 h 2237474"/>
              <a:gd name="connsiteX130" fmla="*/ 2186609 w 12192000"/>
              <a:gd name="connsiteY130" fmla="*/ 2008263 h 2237474"/>
              <a:gd name="connsiteX131" fmla="*/ 2164831 w 12192000"/>
              <a:gd name="connsiteY131" fmla="*/ 2010143 h 2237474"/>
              <a:gd name="connsiteX132" fmla="*/ 2152836 w 12192000"/>
              <a:gd name="connsiteY132" fmla="*/ 2010048 h 2237474"/>
              <a:gd name="connsiteX133" fmla="*/ 2117102 w 12192000"/>
              <a:gd name="connsiteY133" fmla="*/ 2023004 h 2237474"/>
              <a:gd name="connsiteX134" fmla="*/ 2111935 w 12192000"/>
              <a:gd name="connsiteY134" fmla="*/ 2023163 h 2237474"/>
              <a:gd name="connsiteX135" fmla="*/ 2089991 w 12192000"/>
              <a:gd name="connsiteY135" fmla="*/ 2034193 h 2237474"/>
              <a:gd name="connsiteX136" fmla="*/ 2058061 w 12192000"/>
              <a:gd name="connsiteY136" fmla="*/ 2047942 h 2237474"/>
              <a:gd name="connsiteX137" fmla="*/ 2055737 w 12192000"/>
              <a:gd name="connsiteY137" fmla="*/ 2047704 h 2237474"/>
              <a:gd name="connsiteX138" fmla="*/ 2042244 w 12192000"/>
              <a:gd name="connsiteY138" fmla="*/ 2055560 h 2237474"/>
              <a:gd name="connsiteX139" fmla="*/ 1976224 w 12192000"/>
              <a:gd name="connsiteY139" fmla="*/ 2074257 h 2237474"/>
              <a:gd name="connsiteX140" fmla="*/ 1877728 w 12192000"/>
              <a:gd name="connsiteY140" fmla="*/ 2101004 h 2237474"/>
              <a:gd name="connsiteX141" fmla="*/ 1759056 w 12192000"/>
              <a:gd name="connsiteY141" fmla="*/ 2125608 h 2237474"/>
              <a:gd name="connsiteX142" fmla="*/ 1637948 w 12192000"/>
              <a:gd name="connsiteY142" fmla="*/ 2172597 h 2237474"/>
              <a:gd name="connsiteX143" fmla="*/ 1434549 w 12192000"/>
              <a:gd name="connsiteY143" fmla="*/ 2234522 h 2237474"/>
              <a:gd name="connsiteX144" fmla="*/ 1398481 w 12192000"/>
              <a:gd name="connsiteY144" fmla="*/ 2237074 h 2237474"/>
              <a:gd name="connsiteX145" fmla="*/ 1398407 w 12192000"/>
              <a:gd name="connsiteY145" fmla="*/ 2237095 h 2237474"/>
              <a:gd name="connsiteX146" fmla="*/ 1370962 w 12192000"/>
              <a:gd name="connsiteY146" fmla="*/ 2237474 h 2237474"/>
              <a:gd name="connsiteX147" fmla="*/ 1356367 w 12192000"/>
              <a:gd name="connsiteY147" fmla="*/ 2235089 h 2237474"/>
              <a:gd name="connsiteX148" fmla="*/ 1324828 w 12192000"/>
              <a:gd name="connsiteY148" fmla="*/ 2231968 h 2237474"/>
              <a:gd name="connsiteX149" fmla="*/ 1297744 w 12192000"/>
              <a:gd name="connsiteY149" fmla="*/ 2235849 h 2237474"/>
              <a:gd name="connsiteX150" fmla="*/ 1286236 w 12192000"/>
              <a:gd name="connsiteY150" fmla="*/ 2233135 h 2237474"/>
              <a:gd name="connsiteX151" fmla="*/ 1283504 w 12192000"/>
              <a:gd name="connsiteY151" fmla="*/ 2233797 h 2237474"/>
              <a:gd name="connsiteX152" fmla="*/ 1279765 w 12192000"/>
              <a:gd name="connsiteY152" fmla="*/ 2229639 h 2237474"/>
              <a:gd name="connsiteX153" fmla="*/ 1195347 w 12192000"/>
              <a:gd name="connsiteY153" fmla="*/ 2212354 h 2237474"/>
              <a:gd name="connsiteX154" fmla="*/ 970251 w 12192000"/>
              <a:gd name="connsiteY154" fmla="*/ 2221029 h 2237474"/>
              <a:gd name="connsiteX155" fmla="*/ 812914 w 12192000"/>
              <a:gd name="connsiteY155" fmla="*/ 2202752 h 2237474"/>
              <a:gd name="connsiteX156" fmla="*/ 800195 w 12192000"/>
              <a:gd name="connsiteY156" fmla="*/ 2209407 h 2237474"/>
              <a:gd name="connsiteX157" fmla="*/ 784978 w 12192000"/>
              <a:gd name="connsiteY157" fmla="*/ 2212360 h 2237474"/>
              <a:gd name="connsiteX158" fmla="*/ 681987 w 12192000"/>
              <a:gd name="connsiteY158" fmla="*/ 2216757 h 2237474"/>
              <a:gd name="connsiteX159" fmla="*/ 669923 w 12192000"/>
              <a:gd name="connsiteY159" fmla="*/ 2211682 h 2237474"/>
              <a:gd name="connsiteX160" fmla="*/ 648680 w 12192000"/>
              <a:gd name="connsiteY160" fmla="*/ 2206229 h 2237474"/>
              <a:gd name="connsiteX161" fmla="*/ 597225 w 12192000"/>
              <a:gd name="connsiteY161" fmla="*/ 2180999 h 2237474"/>
              <a:gd name="connsiteX162" fmla="*/ 558449 w 12192000"/>
              <a:gd name="connsiteY162" fmla="*/ 2182346 h 2237474"/>
              <a:gd name="connsiteX163" fmla="*/ 550517 w 12192000"/>
              <a:gd name="connsiteY163" fmla="*/ 2182060 h 2237474"/>
              <a:gd name="connsiteX164" fmla="*/ 550309 w 12192000"/>
              <a:gd name="connsiteY164" fmla="*/ 2181825 h 2237474"/>
              <a:gd name="connsiteX165" fmla="*/ 541836 w 12192000"/>
              <a:gd name="connsiteY165" fmla="*/ 2181063 h 2237474"/>
              <a:gd name="connsiteX166" fmla="*/ 536057 w 12192000"/>
              <a:gd name="connsiteY166" fmla="*/ 2181537 h 2237474"/>
              <a:gd name="connsiteX167" fmla="*/ 520671 w 12192000"/>
              <a:gd name="connsiteY167" fmla="*/ 2180980 h 2237474"/>
              <a:gd name="connsiteX168" fmla="*/ 515024 w 12192000"/>
              <a:gd name="connsiteY168" fmla="*/ 2179258 h 2237474"/>
              <a:gd name="connsiteX169" fmla="*/ 512278 w 12192000"/>
              <a:gd name="connsiteY169" fmla="*/ 2176369 h 2237474"/>
              <a:gd name="connsiteX170" fmla="*/ 480419 w 12192000"/>
              <a:gd name="connsiteY170" fmla="*/ 2167807 h 2237474"/>
              <a:gd name="connsiteX171" fmla="*/ 413835 w 12192000"/>
              <a:gd name="connsiteY171" fmla="*/ 2156783 h 2237474"/>
              <a:gd name="connsiteX172" fmla="*/ 376513 w 12192000"/>
              <a:gd name="connsiteY172" fmla="*/ 2154014 h 2237474"/>
              <a:gd name="connsiteX173" fmla="*/ 273386 w 12192000"/>
              <a:gd name="connsiteY173" fmla="*/ 2142551 h 2237474"/>
              <a:gd name="connsiteX174" fmla="*/ 169207 w 12192000"/>
              <a:gd name="connsiteY174" fmla="*/ 2128100 h 2237474"/>
              <a:gd name="connsiteX175" fmla="*/ 93149 w 12192000"/>
              <a:gd name="connsiteY175" fmla="*/ 2105324 h 2237474"/>
              <a:gd name="connsiteX176" fmla="*/ 88109 w 12192000"/>
              <a:gd name="connsiteY176" fmla="*/ 2106704 h 2237474"/>
              <a:gd name="connsiteX177" fmla="*/ 80022 w 12192000"/>
              <a:gd name="connsiteY177" fmla="*/ 2107254 h 2237474"/>
              <a:gd name="connsiteX178" fmla="*/ 79717 w 12192000"/>
              <a:gd name="connsiteY178" fmla="*/ 2107046 h 2237474"/>
              <a:gd name="connsiteX179" fmla="*/ 72352 w 12192000"/>
              <a:gd name="connsiteY179" fmla="*/ 2107991 h 2237474"/>
              <a:gd name="connsiteX180" fmla="*/ 37645 w 12192000"/>
              <a:gd name="connsiteY180" fmla="*/ 2115401 h 2237474"/>
              <a:gd name="connsiteX181" fmla="*/ 4572 w 12192000"/>
              <a:gd name="connsiteY181" fmla="*/ 2111091 h 2237474"/>
              <a:gd name="connsiteX182" fmla="*/ 0 w 12192000"/>
              <a:gd name="connsiteY182" fmla="*/ 2110468 h 2237474"/>
              <a:gd name="connsiteX183" fmla="*/ 0 w 12192000"/>
              <a:gd name="connsiteY18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87219 w 12192000"/>
              <a:gd name="connsiteY127" fmla="*/ 1998750 h 2237474"/>
              <a:gd name="connsiteX128" fmla="*/ 2243069 w 12192000"/>
              <a:gd name="connsiteY128" fmla="*/ 2015111 h 2237474"/>
              <a:gd name="connsiteX129" fmla="*/ 2186609 w 12192000"/>
              <a:gd name="connsiteY129" fmla="*/ 2008263 h 2237474"/>
              <a:gd name="connsiteX130" fmla="*/ 2164831 w 12192000"/>
              <a:gd name="connsiteY130" fmla="*/ 2010143 h 2237474"/>
              <a:gd name="connsiteX131" fmla="*/ 2152836 w 12192000"/>
              <a:gd name="connsiteY131" fmla="*/ 2010048 h 2237474"/>
              <a:gd name="connsiteX132" fmla="*/ 2117102 w 12192000"/>
              <a:gd name="connsiteY132" fmla="*/ 2023004 h 2237474"/>
              <a:gd name="connsiteX133" fmla="*/ 2111935 w 12192000"/>
              <a:gd name="connsiteY133" fmla="*/ 2023163 h 2237474"/>
              <a:gd name="connsiteX134" fmla="*/ 2089991 w 12192000"/>
              <a:gd name="connsiteY134" fmla="*/ 2034193 h 2237474"/>
              <a:gd name="connsiteX135" fmla="*/ 2058061 w 12192000"/>
              <a:gd name="connsiteY135" fmla="*/ 2047942 h 2237474"/>
              <a:gd name="connsiteX136" fmla="*/ 2055737 w 12192000"/>
              <a:gd name="connsiteY136" fmla="*/ 2047704 h 2237474"/>
              <a:gd name="connsiteX137" fmla="*/ 2042244 w 12192000"/>
              <a:gd name="connsiteY137" fmla="*/ 2055560 h 2237474"/>
              <a:gd name="connsiteX138" fmla="*/ 1976224 w 12192000"/>
              <a:gd name="connsiteY138" fmla="*/ 2074257 h 2237474"/>
              <a:gd name="connsiteX139" fmla="*/ 1877728 w 12192000"/>
              <a:gd name="connsiteY139" fmla="*/ 2101004 h 2237474"/>
              <a:gd name="connsiteX140" fmla="*/ 1759056 w 12192000"/>
              <a:gd name="connsiteY140" fmla="*/ 2125608 h 2237474"/>
              <a:gd name="connsiteX141" fmla="*/ 1637948 w 12192000"/>
              <a:gd name="connsiteY141" fmla="*/ 2172597 h 2237474"/>
              <a:gd name="connsiteX142" fmla="*/ 1434549 w 12192000"/>
              <a:gd name="connsiteY142" fmla="*/ 2234522 h 2237474"/>
              <a:gd name="connsiteX143" fmla="*/ 1398481 w 12192000"/>
              <a:gd name="connsiteY143" fmla="*/ 2237074 h 2237474"/>
              <a:gd name="connsiteX144" fmla="*/ 1398407 w 12192000"/>
              <a:gd name="connsiteY144" fmla="*/ 2237095 h 2237474"/>
              <a:gd name="connsiteX145" fmla="*/ 1370962 w 12192000"/>
              <a:gd name="connsiteY145" fmla="*/ 2237474 h 2237474"/>
              <a:gd name="connsiteX146" fmla="*/ 1356367 w 12192000"/>
              <a:gd name="connsiteY146" fmla="*/ 2235089 h 2237474"/>
              <a:gd name="connsiteX147" fmla="*/ 1324828 w 12192000"/>
              <a:gd name="connsiteY147" fmla="*/ 2231968 h 2237474"/>
              <a:gd name="connsiteX148" fmla="*/ 1297744 w 12192000"/>
              <a:gd name="connsiteY148" fmla="*/ 2235849 h 2237474"/>
              <a:gd name="connsiteX149" fmla="*/ 1286236 w 12192000"/>
              <a:gd name="connsiteY149" fmla="*/ 2233135 h 2237474"/>
              <a:gd name="connsiteX150" fmla="*/ 1283504 w 12192000"/>
              <a:gd name="connsiteY150" fmla="*/ 2233797 h 2237474"/>
              <a:gd name="connsiteX151" fmla="*/ 1279765 w 12192000"/>
              <a:gd name="connsiteY151" fmla="*/ 2229639 h 2237474"/>
              <a:gd name="connsiteX152" fmla="*/ 1195347 w 12192000"/>
              <a:gd name="connsiteY152" fmla="*/ 2212354 h 2237474"/>
              <a:gd name="connsiteX153" fmla="*/ 970251 w 12192000"/>
              <a:gd name="connsiteY153" fmla="*/ 2221029 h 2237474"/>
              <a:gd name="connsiteX154" fmla="*/ 812914 w 12192000"/>
              <a:gd name="connsiteY154" fmla="*/ 2202752 h 2237474"/>
              <a:gd name="connsiteX155" fmla="*/ 800195 w 12192000"/>
              <a:gd name="connsiteY155" fmla="*/ 2209407 h 2237474"/>
              <a:gd name="connsiteX156" fmla="*/ 784978 w 12192000"/>
              <a:gd name="connsiteY156" fmla="*/ 2212360 h 2237474"/>
              <a:gd name="connsiteX157" fmla="*/ 681987 w 12192000"/>
              <a:gd name="connsiteY157" fmla="*/ 2216757 h 2237474"/>
              <a:gd name="connsiteX158" fmla="*/ 669923 w 12192000"/>
              <a:gd name="connsiteY158" fmla="*/ 2211682 h 2237474"/>
              <a:gd name="connsiteX159" fmla="*/ 648680 w 12192000"/>
              <a:gd name="connsiteY159" fmla="*/ 2206229 h 2237474"/>
              <a:gd name="connsiteX160" fmla="*/ 597225 w 12192000"/>
              <a:gd name="connsiteY160" fmla="*/ 2180999 h 2237474"/>
              <a:gd name="connsiteX161" fmla="*/ 558449 w 12192000"/>
              <a:gd name="connsiteY161" fmla="*/ 2182346 h 2237474"/>
              <a:gd name="connsiteX162" fmla="*/ 550517 w 12192000"/>
              <a:gd name="connsiteY162" fmla="*/ 2182060 h 2237474"/>
              <a:gd name="connsiteX163" fmla="*/ 550309 w 12192000"/>
              <a:gd name="connsiteY163" fmla="*/ 2181825 h 2237474"/>
              <a:gd name="connsiteX164" fmla="*/ 541836 w 12192000"/>
              <a:gd name="connsiteY164" fmla="*/ 2181063 h 2237474"/>
              <a:gd name="connsiteX165" fmla="*/ 536057 w 12192000"/>
              <a:gd name="connsiteY165" fmla="*/ 2181537 h 2237474"/>
              <a:gd name="connsiteX166" fmla="*/ 520671 w 12192000"/>
              <a:gd name="connsiteY166" fmla="*/ 2180980 h 2237474"/>
              <a:gd name="connsiteX167" fmla="*/ 515024 w 12192000"/>
              <a:gd name="connsiteY167" fmla="*/ 2179258 h 2237474"/>
              <a:gd name="connsiteX168" fmla="*/ 512278 w 12192000"/>
              <a:gd name="connsiteY168" fmla="*/ 2176369 h 2237474"/>
              <a:gd name="connsiteX169" fmla="*/ 480419 w 12192000"/>
              <a:gd name="connsiteY169" fmla="*/ 2167807 h 2237474"/>
              <a:gd name="connsiteX170" fmla="*/ 413835 w 12192000"/>
              <a:gd name="connsiteY170" fmla="*/ 2156783 h 2237474"/>
              <a:gd name="connsiteX171" fmla="*/ 376513 w 12192000"/>
              <a:gd name="connsiteY171" fmla="*/ 2154014 h 2237474"/>
              <a:gd name="connsiteX172" fmla="*/ 273386 w 12192000"/>
              <a:gd name="connsiteY172" fmla="*/ 2142551 h 2237474"/>
              <a:gd name="connsiteX173" fmla="*/ 169207 w 12192000"/>
              <a:gd name="connsiteY173" fmla="*/ 2128100 h 2237474"/>
              <a:gd name="connsiteX174" fmla="*/ 93149 w 12192000"/>
              <a:gd name="connsiteY174" fmla="*/ 2105324 h 2237474"/>
              <a:gd name="connsiteX175" fmla="*/ 88109 w 12192000"/>
              <a:gd name="connsiteY175" fmla="*/ 2106704 h 2237474"/>
              <a:gd name="connsiteX176" fmla="*/ 80022 w 12192000"/>
              <a:gd name="connsiteY176" fmla="*/ 2107254 h 2237474"/>
              <a:gd name="connsiteX177" fmla="*/ 79717 w 12192000"/>
              <a:gd name="connsiteY177" fmla="*/ 2107046 h 2237474"/>
              <a:gd name="connsiteX178" fmla="*/ 72352 w 12192000"/>
              <a:gd name="connsiteY178" fmla="*/ 2107991 h 2237474"/>
              <a:gd name="connsiteX179" fmla="*/ 37645 w 12192000"/>
              <a:gd name="connsiteY179" fmla="*/ 2115401 h 2237474"/>
              <a:gd name="connsiteX180" fmla="*/ 4572 w 12192000"/>
              <a:gd name="connsiteY180" fmla="*/ 2111091 h 2237474"/>
              <a:gd name="connsiteX181" fmla="*/ 0 w 12192000"/>
              <a:gd name="connsiteY181" fmla="*/ 2110468 h 2237474"/>
              <a:gd name="connsiteX182" fmla="*/ 0 w 12192000"/>
              <a:gd name="connsiteY18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15525 w 12192000"/>
              <a:gd name="connsiteY124" fmla="*/ 1989708 h 2237474"/>
              <a:gd name="connsiteX125" fmla="*/ 2300792 w 12192000"/>
              <a:gd name="connsiteY125" fmla="*/ 1994290 h 2237474"/>
              <a:gd name="connsiteX126" fmla="*/ 2287219 w 12192000"/>
              <a:gd name="connsiteY126" fmla="*/ 1998750 h 2237474"/>
              <a:gd name="connsiteX127" fmla="*/ 2243069 w 12192000"/>
              <a:gd name="connsiteY127" fmla="*/ 2015111 h 2237474"/>
              <a:gd name="connsiteX128" fmla="*/ 2186609 w 12192000"/>
              <a:gd name="connsiteY128" fmla="*/ 2008263 h 2237474"/>
              <a:gd name="connsiteX129" fmla="*/ 2164831 w 12192000"/>
              <a:gd name="connsiteY129" fmla="*/ 2010143 h 2237474"/>
              <a:gd name="connsiteX130" fmla="*/ 2152836 w 12192000"/>
              <a:gd name="connsiteY130" fmla="*/ 2010048 h 2237474"/>
              <a:gd name="connsiteX131" fmla="*/ 2117102 w 12192000"/>
              <a:gd name="connsiteY131" fmla="*/ 2023004 h 2237474"/>
              <a:gd name="connsiteX132" fmla="*/ 2111935 w 12192000"/>
              <a:gd name="connsiteY132" fmla="*/ 2023163 h 2237474"/>
              <a:gd name="connsiteX133" fmla="*/ 2089991 w 12192000"/>
              <a:gd name="connsiteY133" fmla="*/ 2034193 h 2237474"/>
              <a:gd name="connsiteX134" fmla="*/ 2058061 w 12192000"/>
              <a:gd name="connsiteY134" fmla="*/ 2047942 h 2237474"/>
              <a:gd name="connsiteX135" fmla="*/ 2055737 w 12192000"/>
              <a:gd name="connsiteY135" fmla="*/ 2047704 h 2237474"/>
              <a:gd name="connsiteX136" fmla="*/ 2042244 w 12192000"/>
              <a:gd name="connsiteY136" fmla="*/ 2055560 h 2237474"/>
              <a:gd name="connsiteX137" fmla="*/ 1976224 w 12192000"/>
              <a:gd name="connsiteY137" fmla="*/ 2074257 h 2237474"/>
              <a:gd name="connsiteX138" fmla="*/ 1877728 w 12192000"/>
              <a:gd name="connsiteY138" fmla="*/ 2101004 h 2237474"/>
              <a:gd name="connsiteX139" fmla="*/ 1759056 w 12192000"/>
              <a:gd name="connsiteY139" fmla="*/ 2125608 h 2237474"/>
              <a:gd name="connsiteX140" fmla="*/ 1637948 w 12192000"/>
              <a:gd name="connsiteY140" fmla="*/ 2172597 h 2237474"/>
              <a:gd name="connsiteX141" fmla="*/ 1434549 w 12192000"/>
              <a:gd name="connsiteY141" fmla="*/ 2234522 h 2237474"/>
              <a:gd name="connsiteX142" fmla="*/ 1398481 w 12192000"/>
              <a:gd name="connsiteY142" fmla="*/ 2237074 h 2237474"/>
              <a:gd name="connsiteX143" fmla="*/ 1398407 w 12192000"/>
              <a:gd name="connsiteY143" fmla="*/ 2237095 h 2237474"/>
              <a:gd name="connsiteX144" fmla="*/ 1370962 w 12192000"/>
              <a:gd name="connsiteY144" fmla="*/ 2237474 h 2237474"/>
              <a:gd name="connsiteX145" fmla="*/ 1356367 w 12192000"/>
              <a:gd name="connsiteY145" fmla="*/ 2235089 h 2237474"/>
              <a:gd name="connsiteX146" fmla="*/ 1324828 w 12192000"/>
              <a:gd name="connsiteY146" fmla="*/ 2231968 h 2237474"/>
              <a:gd name="connsiteX147" fmla="*/ 1297744 w 12192000"/>
              <a:gd name="connsiteY147" fmla="*/ 2235849 h 2237474"/>
              <a:gd name="connsiteX148" fmla="*/ 1286236 w 12192000"/>
              <a:gd name="connsiteY148" fmla="*/ 2233135 h 2237474"/>
              <a:gd name="connsiteX149" fmla="*/ 1283504 w 12192000"/>
              <a:gd name="connsiteY149" fmla="*/ 2233797 h 2237474"/>
              <a:gd name="connsiteX150" fmla="*/ 1279765 w 12192000"/>
              <a:gd name="connsiteY150" fmla="*/ 2229639 h 2237474"/>
              <a:gd name="connsiteX151" fmla="*/ 1195347 w 12192000"/>
              <a:gd name="connsiteY151" fmla="*/ 2212354 h 2237474"/>
              <a:gd name="connsiteX152" fmla="*/ 970251 w 12192000"/>
              <a:gd name="connsiteY152" fmla="*/ 2221029 h 2237474"/>
              <a:gd name="connsiteX153" fmla="*/ 812914 w 12192000"/>
              <a:gd name="connsiteY153" fmla="*/ 2202752 h 2237474"/>
              <a:gd name="connsiteX154" fmla="*/ 800195 w 12192000"/>
              <a:gd name="connsiteY154" fmla="*/ 2209407 h 2237474"/>
              <a:gd name="connsiteX155" fmla="*/ 784978 w 12192000"/>
              <a:gd name="connsiteY155" fmla="*/ 2212360 h 2237474"/>
              <a:gd name="connsiteX156" fmla="*/ 681987 w 12192000"/>
              <a:gd name="connsiteY156" fmla="*/ 2216757 h 2237474"/>
              <a:gd name="connsiteX157" fmla="*/ 669923 w 12192000"/>
              <a:gd name="connsiteY157" fmla="*/ 2211682 h 2237474"/>
              <a:gd name="connsiteX158" fmla="*/ 648680 w 12192000"/>
              <a:gd name="connsiteY158" fmla="*/ 2206229 h 2237474"/>
              <a:gd name="connsiteX159" fmla="*/ 597225 w 12192000"/>
              <a:gd name="connsiteY159" fmla="*/ 2180999 h 2237474"/>
              <a:gd name="connsiteX160" fmla="*/ 558449 w 12192000"/>
              <a:gd name="connsiteY160" fmla="*/ 2182346 h 2237474"/>
              <a:gd name="connsiteX161" fmla="*/ 550517 w 12192000"/>
              <a:gd name="connsiteY161" fmla="*/ 2182060 h 2237474"/>
              <a:gd name="connsiteX162" fmla="*/ 550309 w 12192000"/>
              <a:gd name="connsiteY162" fmla="*/ 2181825 h 2237474"/>
              <a:gd name="connsiteX163" fmla="*/ 541836 w 12192000"/>
              <a:gd name="connsiteY163" fmla="*/ 2181063 h 2237474"/>
              <a:gd name="connsiteX164" fmla="*/ 536057 w 12192000"/>
              <a:gd name="connsiteY164" fmla="*/ 2181537 h 2237474"/>
              <a:gd name="connsiteX165" fmla="*/ 520671 w 12192000"/>
              <a:gd name="connsiteY165" fmla="*/ 2180980 h 2237474"/>
              <a:gd name="connsiteX166" fmla="*/ 515024 w 12192000"/>
              <a:gd name="connsiteY166" fmla="*/ 2179258 h 2237474"/>
              <a:gd name="connsiteX167" fmla="*/ 512278 w 12192000"/>
              <a:gd name="connsiteY167" fmla="*/ 2176369 h 2237474"/>
              <a:gd name="connsiteX168" fmla="*/ 480419 w 12192000"/>
              <a:gd name="connsiteY168" fmla="*/ 2167807 h 2237474"/>
              <a:gd name="connsiteX169" fmla="*/ 413835 w 12192000"/>
              <a:gd name="connsiteY169" fmla="*/ 2156783 h 2237474"/>
              <a:gd name="connsiteX170" fmla="*/ 376513 w 12192000"/>
              <a:gd name="connsiteY170" fmla="*/ 2154014 h 2237474"/>
              <a:gd name="connsiteX171" fmla="*/ 273386 w 12192000"/>
              <a:gd name="connsiteY171" fmla="*/ 2142551 h 2237474"/>
              <a:gd name="connsiteX172" fmla="*/ 169207 w 12192000"/>
              <a:gd name="connsiteY172" fmla="*/ 2128100 h 2237474"/>
              <a:gd name="connsiteX173" fmla="*/ 93149 w 12192000"/>
              <a:gd name="connsiteY173" fmla="*/ 2105324 h 2237474"/>
              <a:gd name="connsiteX174" fmla="*/ 88109 w 12192000"/>
              <a:gd name="connsiteY174" fmla="*/ 2106704 h 2237474"/>
              <a:gd name="connsiteX175" fmla="*/ 80022 w 12192000"/>
              <a:gd name="connsiteY175" fmla="*/ 2107254 h 2237474"/>
              <a:gd name="connsiteX176" fmla="*/ 79717 w 12192000"/>
              <a:gd name="connsiteY176" fmla="*/ 2107046 h 2237474"/>
              <a:gd name="connsiteX177" fmla="*/ 72352 w 12192000"/>
              <a:gd name="connsiteY177" fmla="*/ 2107991 h 2237474"/>
              <a:gd name="connsiteX178" fmla="*/ 37645 w 12192000"/>
              <a:gd name="connsiteY178" fmla="*/ 2115401 h 2237474"/>
              <a:gd name="connsiteX179" fmla="*/ 4572 w 12192000"/>
              <a:gd name="connsiteY179" fmla="*/ 2111091 h 2237474"/>
              <a:gd name="connsiteX180" fmla="*/ 0 w 12192000"/>
              <a:gd name="connsiteY180" fmla="*/ 2110468 h 2237474"/>
              <a:gd name="connsiteX181" fmla="*/ 0 w 12192000"/>
              <a:gd name="connsiteY18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00792 w 12192000"/>
              <a:gd name="connsiteY124" fmla="*/ 1994290 h 2237474"/>
              <a:gd name="connsiteX125" fmla="*/ 2287219 w 12192000"/>
              <a:gd name="connsiteY125" fmla="*/ 1998750 h 2237474"/>
              <a:gd name="connsiteX126" fmla="*/ 2243069 w 12192000"/>
              <a:gd name="connsiteY126" fmla="*/ 2015111 h 2237474"/>
              <a:gd name="connsiteX127" fmla="*/ 2186609 w 12192000"/>
              <a:gd name="connsiteY127" fmla="*/ 2008263 h 2237474"/>
              <a:gd name="connsiteX128" fmla="*/ 2164831 w 12192000"/>
              <a:gd name="connsiteY128" fmla="*/ 2010143 h 2237474"/>
              <a:gd name="connsiteX129" fmla="*/ 2152836 w 12192000"/>
              <a:gd name="connsiteY129" fmla="*/ 2010048 h 2237474"/>
              <a:gd name="connsiteX130" fmla="*/ 2117102 w 12192000"/>
              <a:gd name="connsiteY130" fmla="*/ 2023004 h 2237474"/>
              <a:gd name="connsiteX131" fmla="*/ 2111935 w 12192000"/>
              <a:gd name="connsiteY131" fmla="*/ 2023163 h 2237474"/>
              <a:gd name="connsiteX132" fmla="*/ 2089991 w 12192000"/>
              <a:gd name="connsiteY132" fmla="*/ 2034193 h 2237474"/>
              <a:gd name="connsiteX133" fmla="*/ 2058061 w 12192000"/>
              <a:gd name="connsiteY133" fmla="*/ 2047942 h 2237474"/>
              <a:gd name="connsiteX134" fmla="*/ 2055737 w 12192000"/>
              <a:gd name="connsiteY134" fmla="*/ 2047704 h 2237474"/>
              <a:gd name="connsiteX135" fmla="*/ 2042244 w 12192000"/>
              <a:gd name="connsiteY135" fmla="*/ 2055560 h 2237474"/>
              <a:gd name="connsiteX136" fmla="*/ 1976224 w 12192000"/>
              <a:gd name="connsiteY136" fmla="*/ 2074257 h 2237474"/>
              <a:gd name="connsiteX137" fmla="*/ 1877728 w 12192000"/>
              <a:gd name="connsiteY137" fmla="*/ 2101004 h 2237474"/>
              <a:gd name="connsiteX138" fmla="*/ 1759056 w 12192000"/>
              <a:gd name="connsiteY138" fmla="*/ 2125608 h 2237474"/>
              <a:gd name="connsiteX139" fmla="*/ 1637948 w 12192000"/>
              <a:gd name="connsiteY139" fmla="*/ 2172597 h 2237474"/>
              <a:gd name="connsiteX140" fmla="*/ 1434549 w 12192000"/>
              <a:gd name="connsiteY140" fmla="*/ 2234522 h 2237474"/>
              <a:gd name="connsiteX141" fmla="*/ 1398481 w 12192000"/>
              <a:gd name="connsiteY141" fmla="*/ 2237074 h 2237474"/>
              <a:gd name="connsiteX142" fmla="*/ 1398407 w 12192000"/>
              <a:gd name="connsiteY142" fmla="*/ 2237095 h 2237474"/>
              <a:gd name="connsiteX143" fmla="*/ 1370962 w 12192000"/>
              <a:gd name="connsiteY143" fmla="*/ 2237474 h 2237474"/>
              <a:gd name="connsiteX144" fmla="*/ 1356367 w 12192000"/>
              <a:gd name="connsiteY144" fmla="*/ 2235089 h 2237474"/>
              <a:gd name="connsiteX145" fmla="*/ 1324828 w 12192000"/>
              <a:gd name="connsiteY145" fmla="*/ 2231968 h 2237474"/>
              <a:gd name="connsiteX146" fmla="*/ 1297744 w 12192000"/>
              <a:gd name="connsiteY146" fmla="*/ 2235849 h 2237474"/>
              <a:gd name="connsiteX147" fmla="*/ 1286236 w 12192000"/>
              <a:gd name="connsiteY147" fmla="*/ 2233135 h 2237474"/>
              <a:gd name="connsiteX148" fmla="*/ 1283504 w 12192000"/>
              <a:gd name="connsiteY148" fmla="*/ 2233797 h 2237474"/>
              <a:gd name="connsiteX149" fmla="*/ 1279765 w 12192000"/>
              <a:gd name="connsiteY149" fmla="*/ 2229639 h 2237474"/>
              <a:gd name="connsiteX150" fmla="*/ 1195347 w 12192000"/>
              <a:gd name="connsiteY150" fmla="*/ 2212354 h 2237474"/>
              <a:gd name="connsiteX151" fmla="*/ 970251 w 12192000"/>
              <a:gd name="connsiteY151" fmla="*/ 2221029 h 2237474"/>
              <a:gd name="connsiteX152" fmla="*/ 812914 w 12192000"/>
              <a:gd name="connsiteY152" fmla="*/ 2202752 h 2237474"/>
              <a:gd name="connsiteX153" fmla="*/ 800195 w 12192000"/>
              <a:gd name="connsiteY153" fmla="*/ 2209407 h 2237474"/>
              <a:gd name="connsiteX154" fmla="*/ 784978 w 12192000"/>
              <a:gd name="connsiteY154" fmla="*/ 2212360 h 2237474"/>
              <a:gd name="connsiteX155" fmla="*/ 681987 w 12192000"/>
              <a:gd name="connsiteY155" fmla="*/ 2216757 h 2237474"/>
              <a:gd name="connsiteX156" fmla="*/ 669923 w 12192000"/>
              <a:gd name="connsiteY156" fmla="*/ 2211682 h 2237474"/>
              <a:gd name="connsiteX157" fmla="*/ 648680 w 12192000"/>
              <a:gd name="connsiteY157" fmla="*/ 2206229 h 2237474"/>
              <a:gd name="connsiteX158" fmla="*/ 597225 w 12192000"/>
              <a:gd name="connsiteY158" fmla="*/ 2180999 h 2237474"/>
              <a:gd name="connsiteX159" fmla="*/ 558449 w 12192000"/>
              <a:gd name="connsiteY159" fmla="*/ 2182346 h 2237474"/>
              <a:gd name="connsiteX160" fmla="*/ 550517 w 12192000"/>
              <a:gd name="connsiteY160" fmla="*/ 2182060 h 2237474"/>
              <a:gd name="connsiteX161" fmla="*/ 550309 w 12192000"/>
              <a:gd name="connsiteY161" fmla="*/ 2181825 h 2237474"/>
              <a:gd name="connsiteX162" fmla="*/ 541836 w 12192000"/>
              <a:gd name="connsiteY162" fmla="*/ 2181063 h 2237474"/>
              <a:gd name="connsiteX163" fmla="*/ 536057 w 12192000"/>
              <a:gd name="connsiteY163" fmla="*/ 2181537 h 2237474"/>
              <a:gd name="connsiteX164" fmla="*/ 520671 w 12192000"/>
              <a:gd name="connsiteY164" fmla="*/ 2180980 h 2237474"/>
              <a:gd name="connsiteX165" fmla="*/ 515024 w 12192000"/>
              <a:gd name="connsiteY165" fmla="*/ 2179258 h 2237474"/>
              <a:gd name="connsiteX166" fmla="*/ 512278 w 12192000"/>
              <a:gd name="connsiteY166" fmla="*/ 2176369 h 2237474"/>
              <a:gd name="connsiteX167" fmla="*/ 480419 w 12192000"/>
              <a:gd name="connsiteY167" fmla="*/ 2167807 h 2237474"/>
              <a:gd name="connsiteX168" fmla="*/ 413835 w 12192000"/>
              <a:gd name="connsiteY168" fmla="*/ 2156783 h 2237474"/>
              <a:gd name="connsiteX169" fmla="*/ 376513 w 12192000"/>
              <a:gd name="connsiteY169" fmla="*/ 2154014 h 2237474"/>
              <a:gd name="connsiteX170" fmla="*/ 273386 w 12192000"/>
              <a:gd name="connsiteY170" fmla="*/ 2142551 h 2237474"/>
              <a:gd name="connsiteX171" fmla="*/ 169207 w 12192000"/>
              <a:gd name="connsiteY171" fmla="*/ 2128100 h 2237474"/>
              <a:gd name="connsiteX172" fmla="*/ 93149 w 12192000"/>
              <a:gd name="connsiteY172" fmla="*/ 2105324 h 2237474"/>
              <a:gd name="connsiteX173" fmla="*/ 88109 w 12192000"/>
              <a:gd name="connsiteY173" fmla="*/ 2106704 h 2237474"/>
              <a:gd name="connsiteX174" fmla="*/ 80022 w 12192000"/>
              <a:gd name="connsiteY174" fmla="*/ 2107254 h 2237474"/>
              <a:gd name="connsiteX175" fmla="*/ 79717 w 12192000"/>
              <a:gd name="connsiteY175" fmla="*/ 2107046 h 2237474"/>
              <a:gd name="connsiteX176" fmla="*/ 72352 w 12192000"/>
              <a:gd name="connsiteY176" fmla="*/ 2107991 h 2237474"/>
              <a:gd name="connsiteX177" fmla="*/ 37645 w 12192000"/>
              <a:gd name="connsiteY177" fmla="*/ 2115401 h 2237474"/>
              <a:gd name="connsiteX178" fmla="*/ 4572 w 12192000"/>
              <a:gd name="connsiteY178" fmla="*/ 2111091 h 2237474"/>
              <a:gd name="connsiteX179" fmla="*/ 0 w 12192000"/>
              <a:gd name="connsiteY179" fmla="*/ 2110468 h 2237474"/>
              <a:gd name="connsiteX180" fmla="*/ 0 w 12192000"/>
              <a:gd name="connsiteY18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287219 w 12192000"/>
              <a:gd name="connsiteY124" fmla="*/ 1998750 h 2237474"/>
              <a:gd name="connsiteX125" fmla="*/ 2243069 w 12192000"/>
              <a:gd name="connsiteY125" fmla="*/ 2015111 h 2237474"/>
              <a:gd name="connsiteX126" fmla="*/ 2186609 w 12192000"/>
              <a:gd name="connsiteY126" fmla="*/ 2008263 h 2237474"/>
              <a:gd name="connsiteX127" fmla="*/ 2164831 w 12192000"/>
              <a:gd name="connsiteY127" fmla="*/ 2010143 h 2237474"/>
              <a:gd name="connsiteX128" fmla="*/ 2152836 w 12192000"/>
              <a:gd name="connsiteY128" fmla="*/ 2010048 h 2237474"/>
              <a:gd name="connsiteX129" fmla="*/ 2117102 w 12192000"/>
              <a:gd name="connsiteY129" fmla="*/ 2023004 h 2237474"/>
              <a:gd name="connsiteX130" fmla="*/ 2111935 w 12192000"/>
              <a:gd name="connsiteY130" fmla="*/ 2023163 h 2237474"/>
              <a:gd name="connsiteX131" fmla="*/ 2089991 w 12192000"/>
              <a:gd name="connsiteY131" fmla="*/ 2034193 h 2237474"/>
              <a:gd name="connsiteX132" fmla="*/ 2058061 w 12192000"/>
              <a:gd name="connsiteY132" fmla="*/ 2047942 h 2237474"/>
              <a:gd name="connsiteX133" fmla="*/ 2055737 w 12192000"/>
              <a:gd name="connsiteY133" fmla="*/ 2047704 h 2237474"/>
              <a:gd name="connsiteX134" fmla="*/ 2042244 w 12192000"/>
              <a:gd name="connsiteY134" fmla="*/ 2055560 h 2237474"/>
              <a:gd name="connsiteX135" fmla="*/ 1976224 w 12192000"/>
              <a:gd name="connsiteY135" fmla="*/ 2074257 h 2237474"/>
              <a:gd name="connsiteX136" fmla="*/ 1877728 w 12192000"/>
              <a:gd name="connsiteY136" fmla="*/ 2101004 h 2237474"/>
              <a:gd name="connsiteX137" fmla="*/ 1759056 w 12192000"/>
              <a:gd name="connsiteY137" fmla="*/ 2125608 h 2237474"/>
              <a:gd name="connsiteX138" fmla="*/ 1637948 w 12192000"/>
              <a:gd name="connsiteY138" fmla="*/ 2172597 h 2237474"/>
              <a:gd name="connsiteX139" fmla="*/ 1434549 w 12192000"/>
              <a:gd name="connsiteY139" fmla="*/ 2234522 h 2237474"/>
              <a:gd name="connsiteX140" fmla="*/ 1398481 w 12192000"/>
              <a:gd name="connsiteY140" fmla="*/ 2237074 h 2237474"/>
              <a:gd name="connsiteX141" fmla="*/ 1398407 w 12192000"/>
              <a:gd name="connsiteY141" fmla="*/ 2237095 h 2237474"/>
              <a:gd name="connsiteX142" fmla="*/ 1370962 w 12192000"/>
              <a:gd name="connsiteY142" fmla="*/ 2237474 h 2237474"/>
              <a:gd name="connsiteX143" fmla="*/ 1356367 w 12192000"/>
              <a:gd name="connsiteY143" fmla="*/ 2235089 h 2237474"/>
              <a:gd name="connsiteX144" fmla="*/ 1324828 w 12192000"/>
              <a:gd name="connsiteY144" fmla="*/ 2231968 h 2237474"/>
              <a:gd name="connsiteX145" fmla="*/ 1297744 w 12192000"/>
              <a:gd name="connsiteY145" fmla="*/ 2235849 h 2237474"/>
              <a:gd name="connsiteX146" fmla="*/ 1286236 w 12192000"/>
              <a:gd name="connsiteY146" fmla="*/ 2233135 h 2237474"/>
              <a:gd name="connsiteX147" fmla="*/ 1283504 w 12192000"/>
              <a:gd name="connsiteY147" fmla="*/ 2233797 h 2237474"/>
              <a:gd name="connsiteX148" fmla="*/ 1279765 w 12192000"/>
              <a:gd name="connsiteY148" fmla="*/ 2229639 h 2237474"/>
              <a:gd name="connsiteX149" fmla="*/ 1195347 w 12192000"/>
              <a:gd name="connsiteY149" fmla="*/ 2212354 h 2237474"/>
              <a:gd name="connsiteX150" fmla="*/ 970251 w 12192000"/>
              <a:gd name="connsiteY150" fmla="*/ 2221029 h 2237474"/>
              <a:gd name="connsiteX151" fmla="*/ 812914 w 12192000"/>
              <a:gd name="connsiteY151" fmla="*/ 2202752 h 2237474"/>
              <a:gd name="connsiteX152" fmla="*/ 800195 w 12192000"/>
              <a:gd name="connsiteY152" fmla="*/ 2209407 h 2237474"/>
              <a:gd name="connsiteX153" fmla="*/ 784978 w 12192000"/>
              <a:gd name="connsiteY153" fmla="*/ 2212360 h 2237474"/>
              <a:gd name="connsiteX154" fmla="*/ 681987 w 12192000"/>
              <a:gd name="connsiteY154" fmla="*/ 2216757 h 2237474"/>
              <a:gd name="connsiteX155" fmla="*/ 669923 w 12192000"/>
              <a:gd name="connsiteY155" fmla="*/ 2211682 h 2237474"/>
              <a:gd name="connsiteX156" fmla="*/ 648680 w 12192000"/>
              <a:gd name="connsiteY156" fmla="*/ 2206229 h 2237474"/>
              <a:gd name="connsiteX157" fmla="*/ 597225 w 12192000"/>
              <a:gd name="connsiteY157" fmla="*/ 2180999 h 2237474"/>
              <a:gd name="connsiteX158" fmla="*/ 558449 w 12192000"/>
              <a:gd name="connsiteY158" fmla="*/ 2182346 h 2237474"/>
              <a:gd name="connsiteX159" fmla="*/ 550517 w 12192000"/>
              <a:gd name="connsiteY159" fmla="*/ 2182060 h 2237474"/>
              <a:gd name="connsiteX160" fmla="*/ 550309 w 12192000"/>
              <a:gd name="connsiteY160" fmla="*/ 2181825 h 2237474"/>
              <a:gd name="connsiteX161" fmla="*/ 541836 w 12192000"/>
              <a:gd name="connsiteY161" fmla="*/ 2181063 h 2237474"/>
              <a:gd name="connsiteX162" fmla="*/ 536057 w 12192000"/>
              <a:gd name="connsiteY162" fmla="*/ 2181537 h 2237474"/>
              <a:gd name="connsiteX163" fmla="*/ 520671 w 12192000"/>
              <a:gd name="connsiteY163" fmla="*/ 2180980 h 2237474"/>
              <a:gd name="connsiteX164" fmla="*/ 515024 w 12192000"/>
              <a:gd name="connsiteY164" fmla="*/ 2179258 h 2237474"/>
              <a:gd name="connsiteX165" fmla="*/ 512278 w 12192000"/>
              <a:gd name="connsiteY165" fmla="*/ 2176369 h 2237474"/>
              <a:gd name="connsiteX166" fmla="*/ 480419 w 12192000"/>
              <a:gd name="connsiteY166" fmla="*/ 2167807 h 2237474"/>
              <a:gd name="connsiteX167" fmla="*/ 413835 w 12192000"/>
              <a:gd name="connsiteY167" fmla="*/ 2156783 h 2237474"/>
              <a:gd name="connsiteX168" fmla="*/ 376513 w 12192000"/>
              <a:gd name="connsiteY168" fmla="*/ 2154014 h 2237474"/>
              <a:gd name="connsiteX169" fmla="*/ 273386 w 12192000"/>
              <a:gd name="connsiteY169" fmla="*/ 2142551 h 2237474"/>
              <a:gd name="connsiteX170" fmla="*/ 169207 w 12192000"/>
              <a:gd name="connsiteY170" fmla="*/ 2128100 h 2237474"/>
              <a:gd name="connsiteX171" fmla="*/ 93149 w 12192000"/>
              <a:gd name="connsiteY171" fmla="*/ 2105324 h 2237474"/>
              <a:gd name="connsiteX172" fmla="*/ 88109 w 12192000"/>
              <a:gd name="connsiteY172" fmla="*/ 2106704 h 2237474"/>
              <a:gd name="connsiteX173" fmla="*/ 80022 w 12192000"/>
              <a:gd name="connsiteY173" fmla="*/ 2107254 h 2237474"/>
              <a:gd name="connsiteX174" fmla="*/ 79717 w 12192000"/>
              <a:gd name="connsiteY174" fmla="*/ 2107046 h 2237474"/>
              <a:gd name="connsiteX175" fmla="*/ 72352 w 12192000"/>
              <a:gd name="connsiteY175" fmla="*/ 2107991 h 2237474"/>
              <a:gd name="connsiteX176" fmla="*/ 37645 w 12192000"/>
              <a:gd name="connsiteY176" fmla="*/ 2115401 h 2237474"/>
              <a:gd name="connsiteX177" fmla="*/ 4572 w 12192000"/>
              <a:gd name="connsiteY177" fmla="*/ 2111091 h 2237474"/>
              <a:gd name="connsiteX178" fmla="*/ 0 w 12192000"/>
              <a:gd name="connsiteY178" fmla="*/ 2110468 h 2237474"/>
              <a:gd name="connsiteX179" fmla="*/ 0 w 12192000"/>
              <a:gd name="connsiteY17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578178 w 12192000"/>
              <a:gd name="connsiteY120" fmla="*/ 1990531 h 2237474"/>
              <a:gd name="connsiteX121" fmla="*/ 2476147 w 12192000"/>
              <a:gd name="connsiteY121" fmla="*/ 1998305 h 2237474"/>
              <a:gd name="connsiteX122" fmla="*/ 2373568 w 12192000"/>
              <a:gd name="connsiteY122" fmla="*/ 2003219 h 2237474"/>
              <a:gd name="connsiteX123" fmla="*/ 2287219 w 12192000"/>
              <a:gd name="connsiteY123" fmla="*/ 1998750 h 2237474"/>
              <a:gd name="connsiteX124" fmla="*/ 2243069 w 12192000"/>
              <a:gd name="connsiteY124" fmla="*/ 2015111 h 2237474"/>
              <a:gd name="connsiteX125" fmla="*/ 2186609 w 12192000"/>
              <a:gd name="connsiteY125" fmla="*/ 2008263 h 2237474"/>
              <a:gd name="connsiteX126" fmla="*/ 2164831 w 12192000"/>
              <a:gd name="connsiteY126" fmla="*/ 2010143 h 2237474"/>
              <a:gd name="connsiteX127" fmla="*/ 2152836 w 12192000"/>
              <a:gd name="connsiteY127" fmla="*/ 2010048 h 2237474"/>
              <a:gd name="connsiteX128" fmla="*/ 2117102 w 12192000"/>
              <a:gd name="connsiteY128" fmla="*/ 2023004 h 2237474"/>
              <a:gd name="connsiteX129" fmla="*/ 2111935 w 12192000"/>
              <a:gd name="connsiteY129" fmla="*/ 2023163 h 2237474"/>
              <a:gd name="connsiteX130" fmla="*/ 2089991 w 12192000"/>
              <a:gd name="connsiteY130" fmla="*/ 2034193 h 2237474"/>
              <a:gd name="connsiteX131" fmla="*/ 2058061 w 12192000"/>
              <a:gd name="connsiteY131" fmla="*/ 2047942 h 2237474"/>
              <a:gd name="connsiteX132" fmla="*/ 2055737 w 12192000"/>
              <a:gd name="connsiteY132" fmla="*/ 2047704 h 2237474"/>
              <a:gd name="connsiteX133" fmla="*/ 2042244 w 12192000"/>
              <a:gd name="connsiteY133" fmla="*/ 2055560 h 2237474"/>
              <a:gd name="connsiteX134" fmla="*/ 1976224 w 12192000"/>
              <a:gd name="connsiteY134" fmla="*/ 2074257 h 2237474"/>
              <a:gd name="connsiteX135" fmla="*/ 1877728 w 12192000"/>
              <a:gd name="connsiteY135" fmla="*/ 2101004 h 2237474"/>
              <a:gd name="connsiteX136" fmla="*/ 1759056 w 12192000"/>
              <a:gd name="connsiteY136" fmla="*/ 2125608 h 2237474"/>
              <a:gd name="connsiteX137" fmla="*/ 1637948 w 12192000"/>
              <a:gd name="connsiteY137" fmla="*/ 2172597 h 2237474"/>
              <a:gd name="connsiteX138" fmla="*/ 1434549 w 12192000"/>
              <a:gd name="connsiteY138" fmla="*/ 2234522 h 2237474"/>
              <a:gd name="connsiteX139" fmla="*/ 1398481 w 12192000"/>
              <a:gd name="connsiteY139" fmla="*/ 2237074 h 2237474"/>
              <a:gd name="connsiteX140" fmla="*/ 1398407 w 12192000"/>
              <a:gd name="connsiteY140" fmla="*/ 2237095 h 2237474"/>
              <a:gd name="connsiteX141" fmla="*/ 1370962 w 12192000"/>
              <a:gd name="connsiteY141" fmla="*/ 2237474 h 2237474"/>
              <a:gd name="connsiteX142" fmla="*/ 1356367 w 12192000"/>
              <a:gd name="connsiteY142" fmla="*/ 2235089 h 2237474"/>
              <a:gd name="connsiteX143" fmla="*/ 1324828 w 12192000"/>
              <a:gd name="connsiteY143" fmla="*/ 2231968 h 2237474"/>
              <a:gd name="connsiteX144" fmla="*/ 1297744 w 12192000"/>
              <a:gd name="connsiteY144" fmla="*/ 2235849 h 2237474"/>
              <a:gd name="connsiteX145" fmla="*/ 1286236 w 12192000"/>
              <a:gd name="connsiteY145" fmla="*/ 2233135 h 2237474"/>
              <a:gd name="connsiteX146" fmla="*/ 1283504 w 12192000"/>
              <a:gd name="connsiteY146" fmla="*/ 2233797 h 2237474"/>
              <a:gd name="connsiteX147" fmla="*/ 1279765 w 12192000"/>
              <a:gd name="connsiteY147" fmla="*/ 2229639 h 2237474"/>
              <a:gd name="connsiteX148" fmla="*/ 1195347 w 12192000"/>
              <a:gd name="connsiteY148" fmla="*/ 2212354 h 2237474"/>
              <a:gd name="connsiteX149" fmla="*/ 970251 w 12192000"/>
              <a:gd name="connsiteY149" fmla="*/ 2221029 h 2237474"/>
              <a:gd name="connsiteX150" fmla="*/ 812914 w 12192000"/>
              <a:gd name="connsiteY150" fmla="*/ 2202752 h 2237474"/>
              <a:gd name="connsiteX151" fmla="*/ 800195 w 12192000"/>
              <a:gd name="connsiteY151" fmla="*/ 2209407 h 2237474"/>
              <a:gd name="connsiteX152" fmla="*/ 784978 w 12192000"/>
              <a:gd name="connsiteY152" fmla="*/ 2212360 h 2237474"/>
              <a:gd name="connsiteX153" fmla="*/ 681987 w 12192000"/>
              <a:gd name="connsiteY153" fmla="*/ 2216757 h 2237474"/>
              <a:gd name="connsiteX154" fmla="*/ 669923 w 12192000"/>
              <a:gd name="connsiteY154" fmla="*/ 2211682 h 2237474"/>
              <a:gd name="connsiteX155" fmla="*/ 648680 w 12192000"/>
              <a:gd name="connsiteY155" fmla="*/ 2206229 h 2237474"/>
              <a:gd name="connsiteX156" fmla="*/ 597225 w 12192000"/>
              <a:gd name="connsiteY156" fmla="*/ 2180999 h 2237474"/>
              <a:gd name="connsiteX157" fmla="*/ 558449 w 12192000"/>
              <a:gd name="connsiteY157" fmla="*/ 2182346 h 2237474"/>
              <a:gd name="connsiteX158" fmla="*/ 550517 w 12192000"/>
              <a:gd name="connsiteY158" fmla="*/ 2182060 h 2237474"/>
              <a:gd name="connsiteX159" fmla="*/ 550309 w 12192000"/>
              <a:gd name="connsiteY159" fmla="*/ 2181825 h 2237474"/>
              <a:gd name="connsiteX160" fmla="*/ 541836 w 12192000"/>
              <a:gd name="connsiteY160" fmla="*/ 2181063 h 2237474"/>
              <a:gd name="connsiteX161" fmla="*/ 536057 w 12192000"/>
              <a:gd name="connsiteY161" fmla="*/ 2181537 h 2237474"/>
              <a:gd name="connsiteX162" fmla="*/ 520671 w 12192000"/>
              <a:gd name="connsiteY162" fmla="*/ 2180980 h 2237474"/>
              <a:gd name="connsiteX163" fmla="*/ 515024 w 12192000"/>
              <a:gd name="connsiteY163" fmla="*/ 2179258 h 2237474"/>
              <a:gd name="connsiteX164" fmla="*/ 512278 w 12192000"/>
              <a:gd name="connsiteY164" fmla="*/ 2176369 h 2237474"/>
              <a:gd name="connsiteX165" fmla="*/ 480419 w 12192000"/>
              <a:gd name="connsiteY165" fmla="*/ 2167807 h 2237474"/>
              <a:gd name="connsiteX166" fmla="*/ 413835 w 12192000"/>
              <a:gd name="connsiteY166" fmla="*/ 2156783 h 2237474"/>
              <a:gd name="connsiteX167" fmla="*/ 376513 w 12192000"/>
              <a:gd name="connsiteY167" fmla="*/ 2154014 h 2237474"/>
              <a:gd name="connsiteX168" fmla="*/ 273386 w 12192000"/>
              <a:gd name="connsiteY168" fmla="*/ 2142551 h 2237474"/>
              <a:gd name="connsiteX169" fmla="*/ 169207 w 12192000"/>
              <a:gd name="connsiteY169" fmla="*/ 2128100 h 2237474"/>
              <a:gd name="connsiteX170" fmla="*/ 93149 w 12192000"/>
              <a:gd name="connsiteY170" fmla="*/ 2105324 h 2237474"/>
              <a:gd name="connsiteX171" fmla="*/ 88109 w 12192000"/>
              <a:gd name="connsiteY171" fmla="*/ 2106704 h 2237474"/>
              <a:gd name="connsiteX172" fmla="*/ 80022 w 12192000"/>
              <a:gd name="connsiteY172" fmla="*/ 2107254 h 2237474"/>
              <a:gd name="connsiteX173" fmla="*/ 79717 w 12192000"/>
              <a:gd name="connsiteY173" fmla="*/ 2107046 h 2237474"/>
              <a:gd name="connsiteX174" fmla="*/ 72352 w 12192000"/>
              <a:gd name="connsiteY174" fmla="*/ 2107991 h 2237474"/>
              <a:gd name="connsiteX175" fmla="*/ 37645 w 12192000"/>
              <a:gd name="connsiteY175" fmla="*/ 2115401 h 2237474"/>
              <a:gd name="connsiteX176" fmla="*/ 4572 w 12192000"/>
              <a:gd name="connsiteY176" fmla="*/ 2111091 h 2237474"/>
              <a:gd name="connsiteX177" fmla="*/ 0 w 12192000"/>
              <a:gd name="connsiteY177" fmla="*/ 2110468 h 2237474"/>
              <a:gd name="connsiteX178" fmla="*/ 0 w 12192000"/>
              <a:gd name="connsiteY17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48661 w 12192000"/>
              <a:gd name="connsiteY116" fmla="*/ 1986122 h 2237474"/>
              <a:gd name="connsiteX117" fmla="*/ 2718916 w 12192000"/>
              <a:gd name="connsiteY117" fmla="*/ 1990867 h 2237474"/>
              <a:gd name="connsiteX118" fmla="*/ 2713522 w 12192000"/>
              <a:gd name="connsiteY118" fmla="*/ 1990173 h 2237474"/>
              <a:gd name="connsiteX119" fmla="*/ 2578178 w 12192000"/>
              <a:gd name="connsiteY119" fmla="*/ 1990531 h 2237474"/>
              <a:gd name="connsiteX120" fmla="*/ 2476147 w 12192000"/>
              <a:gd name="connsiteY120" fmla="*/ 1998305 h 2237474"/>
              <a:gd name="connsiteX121" fmla="*/ 2373568 w 12192000"/>
              <a:gd name="connsiteY121" fmla="*/ 2003219 h 2237474"/>
              <a:gd name="connsiteX122" fmla="*/ 2287219 w 12192000"/>
              <a:gd name="connsiteY122" fmla="*/ 1998750 h 2237474"/>
              <a:gd name="connsiteX123" fmla="*/ 2243069 w 12192000"/>
              <a:gd name="connsiteY123" fmla="*/ 2015111 h 2237474"/>
              <a:gd name="connsiteX124" fmla="*/ 2186609 w 12192000"/>
              <a:gd name="connsiteY124" fmla="*/ 2008263 h 2237474"/>
              <a:gd name="connsiteX125" fmla="*/ 2164831 w 12192000"/>
              <a:gd name="connsiteY125" fmla="*/ 2010143 h 2237474"/>
              <a:gd name="connsiteX126" fmla="*/ 2152836 w 12192000"/>
              <a:gd name="connsiteY126" fmla="*/ 2010048 h 2237474"/>
              <a:gd name="connsiteX127" fmla="*/ 2117102 w 12192000"/>
              <a:gd name="connsiteY127" fmla="*/ 2023004 h 2237474"/>
              <a:gd name="connsiteX128" fmla="*/ 2111935 w 12192000"/>
              <a:gd name="connsiteY128" fmla="*/ 2023163 h 2237474"/>
              <a:gd name="connsiteX129" fmla="*/ 2089991 w 12192000"/>
              <a:gd name="connsiteY129" fmla="*/ 2034193 h 2237474"/>
              <a:gd name="connsiteX130" fmla="*/ 2058061 w 12192000"/>
              <a:gd name="connsiteY130" fmla="*/ 2047942 h 2237474"/>
              <a:gd name="connsiteX131" fmla="*/ 2055737 w 12192000"/>
              <a:gd name="connsiteY131" fmla="*/ 2047704 h 2237474"/>
              <a:gd name="connsiteX132" fmla="*/ 2042244 w 12192000"/>
              <a:gd name="connsiteY132" fmla="*/ 2055560 h 2237474"/>
              <a:gd name="connsiteX133" fmla="*/ 1976224 w 12192000"/>
              <a:gd name="connsiteY133" fmla="*/ 2074257 h 2237474"/>
              <a:gd name="connsiteX134" fmla="*/ 1877728 w 12192000"/>
              <a:gd name="connsiteY134" fmla="*/ 2101004 h 2237474"/>
              <a:gd name="connsiteX135" fmla="*/ 1759056 w 12192000"/>
              <a:gd name="connsiteY135" fmla="*/ 2125608 h 2237474"/>
              <a:gd name="connsiteX136" fmla="*/ 1637948 w 12192000"/>
              <a:gd name="connsiteY136" fmla="*/ 2172597 h 2237474"/>
              <a:gd name="connsiteX137" fmla="*/ 1434549 w 12192000"/>
              <a:gd name="connsiteY137" fmla="*/ 2234522 h 2237474"/>
              <a:gd name="connsiteX138" fmla="*/ 1398481 w 12192000"/>
              <a:gd name="connsiteY138" fmla="*/ 2237074 h 2237474"/>
              <a:gd name="connsiteX139" fmla="*/ 1398407 w 12192000"/>
              <a:gd name="connsiteY139" fmla="*/ 2237095 h 2237474"/>
              <a:gd name="connsiteX140" fmla="*/ 1370962 w 12192000"/>
              <a:gd name="connsiteY140" fmla="*/ 2237474 h 2237474"/>
              <a:gd name="connsiteX141" fmla="*/ 1356367 w 12192000"/>
              <a:gd name="connsiteY141" fmla="*/ 2235089 h 2237474"/>
              <a:gd name="connsiteX142" fmla="*/ 1324828 w 12192000"/>
              <a:gd name="connsiteY142" fmla="*/ 2231968 h 2237474"/>
              <a:gd name="connsiteX143" fmla="*/ 1297744 w 12192000"/>
              <a:gd name="connsiteY143" fmla="*/ 2235849 h 2237474"/>
              <a:gd name="connsiteX144" fmla="*/ 1286236 w 12192000"/>
              <a:gd name="connsiteY144" fmla="*/ 2233135 h 2237474"/>
              <a:gd name="connsiteX145" fmla="*/ 1283504 w 12192000"/>
              <a:gd name="connsiteY145" fmla="*/ 2233797 h 2237474"/>
              <a:gd name="connsiteX146" fmla="*/ 1279765 w 12192000"/>
              <a:gd name="connsiteY146" fmla="*/ 2229639 h 2237474"/>
              <a:gd name="connsiteX147" fmla="*/ 1195347 w 12192000"/>
              <a:gd name="connsiteY147" fmla="*/ 2212354 h 2237474"/>
              <a:gd name="connsiteX148" fmla="*/ 970251 w 12192000"/>
              <a:gd name="connsiteY148" fmla="*/ 2221029 h 2237474"/>
              <a:gd name="connsiteX149" fmla="*/ 812914 w 12192000"/>
              <a:gd name="connsiteY149" fmla="*/ 2202752 h 2237474"/>
              <a:gd name="connsiteX150" fmla="*/ 800195 w 12192000"/>
              <a:gd name="connsiteY150" fmla="*/ 2209407 h 2237474"/>
              <a:gd name="connsiteX151" fmla="*/ 784978 w 12192000"/>
              <a:gd name="connsiteY151" fmla="*/ 2212360 h 2237474"/>
              <a:gd name="connsiteX152" fmla="*/ 681987 w 12192000"/>
              <a:gd name="connsiteY152" fmla="*/ 2216757 h 2237474"/>
              <a:gd name="connsiteX153" fmla="*/ 669923 w 12192000"/>
              <a:gd name="connsiteY153" fmla="*/ 2211682 h 2237474"/>
              <a:gd name="connsiteX154" fmla="*/ 648680 w 12192000"/>
              <a:gd name="connsiteY154" fmla="*/ 2206229 h 2237474"/>
              <a:gd name="connsiteX155" fmla="*/ 597225 w 12192000"/>
              <a:gd name="connsiteY155" fmla="*/ 2180999 h 2237474"/>
              <a:gd name="connsiteX156" fmla="*/ 558449 w 12192000"/>
              <a:gd name="connsiteY156" fmla="*/ 2182346 h 2237474"/>
              <a:gd name="connsiteX157" fmla="*/ 550517 w 12192000"/>
              <a:gd name="connsiteY157" fmla="*/ 2182060 h 2237474"/>
              <a:gd name="connsiteX158" fmla="*/ 550309 w 12192000"/>
              <a:gd name="connsiteY158" fmla="*/ 2181825 h 2237474"/>
              <a:gd name="connsiteX159" fmla="*/ 541836 w 12192000"/>
              <a:gd name="connsiteY159" fmla="*/ 2181063 h 2237474"/>
              <a:gd name="connsiteX160" fmla="*/ 536057 w 12192000"/>
              <a:gd name="connsiteY160" fmla="*/ 2181537 h 2237474"/>
              <a:gd name="connsiteX161" fmla="*/ 520671 w 12192000"/>
              <a:gd name="connsiteY161" fmla="*/ 2180980 h 2237474"/>
              <a:gd name="connsiteX162" fmla="*/ 515024 w 12192000"/>
              <a:gd name="connsiteY162" fmla="*/ 2179258 h 2237474"/>
              <a:gd name="connsiteX163" fmla="*/ 512278 w 12192000"/>
              <a:gd name="connsiteY163" fmla="*/ 2176369 h 2237474"/>
              <a:gd name="connsiteX164" fmla="*/ 480419 w 12192000"/>
              <a:gd name="connsiteY164" fmla="*/ 2167807 h 2237474"/>
              <a:gd name="connsiteX165" fmla="*/ 413835 w 12192000"/>
              <a:gd name="connsiteY165" fmla="*/ 2156783 h 2237474"/>
              <a:gd name="connsiteX166" fmla="*/ 376513 w 12192000"/>
              <a:gd name="connsiteY166" fmla="*/ 2154014 h 2237474"/>
              <a:gd name="connsiteX167" fmla="*/ 273386 w 12192000"/>
              <a:gd name="connsiteY167" fmla="*/ 2142551 h 2237474"/>
              <a:gd name="connsiteX168" fmla="*/ 169207 w 12192000"/>
              <a:gd name="connsiteY168" fmla="*/ 2128100 h 2237474"/>
              <a:gd name="connsiteX169" fmla="*/ 93149 w 12192000"/>
              <a:gd name="connsiteY169" fmla="*/ 2105324 h 2237474"/>
              <a:gd name="connsiteX170" fmla="*/ 88109 w 12192000"/>
              <a:gd name="connsiteY170" fmla="*/ 2106704 h 2237474"/>
              <a:gd name="connsiteX171" fmla="*/ 80022 w 12192000"/>
              <a:gd name="connsiteY171" fmla="*/ 2107254 h 2237474"/>
              <a:gd name="connsiteX172" fmla="*/ 79717 w 12192000"/>
              <a:gd name="connsiteY172" fmla="*/ 2107046 h 2237474"/>
              <a:gd name="connsiteX173" fmla="*/ 72352 w 12192000"/>
              <a:gd name="connsiteY173" fmla="*/ 2107991 h 2237474"/>
              <a:gd name="connsiteX174" fmla="*/ 37645 w 12192000"/>
              <a:gd name="connsiteY174" fmla="*/ 2115401 h 2237474"/>
              <a:gd name="connsiteX175" fmla="*/ 4572 w 12192000"/>
              <a:gd name="connsiteY175" fmla="*/ 2111091 h 2237474"/>
              <a:gd name="connsiteX176" fmla="*/ 0 w 12192000"/>
              <a:gd name="connsiteY176" fmla="*/ 2110468 h 2237474"/>
              <a:gd name="connsiteX177" fmla="*/ 0 w 12192000"/>
              <a:gd name="connsiteY17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18916 w 12192000"/>
              <a:gd name="connsiteY116" fmla="*/ 1990867 h 2237474"/>
              <a:gd name="connsiteX117" fmla="*/ 2713522 w 12192000"/>
              <a:gd name="connsiteY117" fmla="*/ 1990173 h 2237474"/>
              <a:gd name="connsiteX118" fmla="*/ 2578178 w 12192000"/>
              <a:gd name="connsiteY118" fmla="*/ 1990531 h 2237474"/>
              <a:gd name="connsiteX119" fmla="*/ 2476147 w 12192000"/>
              <a:gd name="connsiteY119" fmla="*/ 1998305 h 2237474"/>
              <a:gd name="connsiteX120" fmla="*/ 2373568 w 12192000"/>
              <a:gd name="connsiteY120" fmla="*/ 2003219 h 2237474"/>
              <a:gd name="connsiteX121" fmla="*/ 2287219 w 12192000"/>
              <a:gd name="connsiteY121" fmla="*/ 1998750 h 2237474"/>
              <a:gd name="connsiteX122" fmla="*/ 2243069 w 12192000"/>
              <a:gd name="connsiteY122" fmla="*/ 2015111 h 2237474"/>
              <a:gd name="connsiteX123" fmla="*/ 2186609 w 12192000"/>
              <a:gd name="connsiteY123" fmla="*/ 2008263 h 2237474"/>
              <a:gd name="connsiteX124" fmla="*/ 2164831 w 12192000"/>
              <a:gd name="connsiteY124" fmla="*/ 2010143 h 2237474"/>
              <a:gd name="connsiteX125" fmla="*/ 2152836 w 12192000"/>
              <a:gd name="connsiteY125" fmla="*/ 2010048 h 2237474"/>
              <a:gd name="connsiteX126" fmla="*/ 2117102 w 12192000"/>
              <a:gd name="connsiteY126" fmla="*/ 2023004 h 2237474"/>
              <a:gd name="connsiteX127" fmla="*/ 2111935 w 12192000"/>
              <a:gd name="connsiteY127" fmla="*/ 2023163 h 2237474"/>
              <a:gd name="connsiteX128" fmla="*/ 2089991 w 12192000"/>
              <a:gd name="connsiteY128" fmla="*/ 2034193 h 2237474"/>
              <a:gd name="connsiteX129" fmla="*/ 2058061 w 12192000"/>
              <a:gd name="connsiteY129" fmla="*/ 2047942 h 2237474"/>
              <a:gd name="connsiteX130" fmla="*/ 2055737 w 12192000"/>
              <a:gd name="connsiteY130" fmla="*/ 2047704 h 2237474"/>
              <a:gd name="connsiteX131" fmla="*/ 2042244 w 12192000"/>
              <a:gd name="connsiteY131" fmla="*/ 2055560 h 2237474"/>
              <a:gd name="connsiteX132" fmla="*/ 1976224 w 12192000"/>
              <a:gd name="connsiteY132" fmla="*/ 2074257 h 2237474"/>
              <a:gd name="connsiteX133" fmla="*/ 1877728 w 12192000"/>
              <a:gd name="connsiteY133" fmla="*/ 2101004 h 2237474"/>
              <a:gd name="connsiteX134" fmla="*/ 1759056 w 12192000"/>
              <a:gd name="connsiteY134" fmla="*/ 2125608 h 2237474"/>
              <a:gd name="connsiteX135" fmla="*/ 1637948 w 12192000"/>
              <a:gd name="connsiteY135" fmla="*/ 2172597 h 2237474"/>
              <a:gd name="connsiteX136" fmla="*/ 1434549 w 12192000"/>
              <a:gd name="connsiteY136" fmla="*/ 2234522 h 2237474"/>
              <a:gd name="connsiteX137" fmla="*/ 1398481 w 12192000"/>
              <a:gd name="connsiteY137" fmla="*/ 2237074 h 2237474"/>
              <a:gd name="connsiteX138" fmla="*/ 1398407 w 12192000"/>
              <a:gd name="connsiteY138" fmla="*/ 2237095 h 2237474"/>
              <a:gd name="connsiteX139" fmla="*/ 1370962 w 12192000"/>
              <a:gd name="connsiteY139" fmla="*/ 2237474 h 2237474"/>
              <a:gd name="connsiteX140" fmla="*/ 1356367 w 12192000"/>
              <a:gd name="connsiteY140" fmla="*/ 2235089 h 2237474"/>
              <a:gd name="connsiteX141" fmla="*/ 1324828 w 12192000"/>
              <a:gd name="connsiteY141" fmla="*/ 2231968 h 2237474"/>
              <a:gd name="connsiteX142" fmla="*/ 1297744 w 12192000"/>
              <a:gd name="connsiteY142" fmla="*/ 2235849 h 2237474"/>
              <a:gd name="connsiteX143" fmla="*/ 1286236 w 12192000"/>
              <a:gd name="connsiteY143" fmla="*/ 2233135 h 2237474"/>
              <a:gd name="connsiteX144" fmla="*/ 1283504 w 12192000"/>
              <a:gd name="connsiteY144" fmla="*/ 2233797 h 2237474"/>
              <a:gd name="connsiteX145" fmla="*/ 1279765 w 12192000"/>
              <a:gd name="connsiteY145" fmla="*/ 2229639 h 2237474"/>
              <a:gd name="connsiteX146" fmla="*/ 1195347 w 12192000"/>
              <a:gd name="connsiteY146" fmla="*/ 2212354 h 2237474"/>
              <a:gd name="connsiteX147" fmla="*/ 970251 w 12192000"/>
              <a:gd name="connsiteY147" fmla="*/ 2221029 h 2237474"/>
              <a:gd name="connsiteX148" fmla="*/ 812914 w 12192000"/>
              <a:gd name="connsiteY148" fmla="*/ 2202752 h 2237474"/>
              <a:gd name="connsiteX149" fmla="*/ 800195 w 12192000"/>
              <a:gd name="connsiteY149" fmla="*/ 2209407 h 2237474"/>
              <a:gd name="connsiteX150" fmla="*/ 784978 w 12192000"/>
              <a:gd name="connsiteY150" fmla="*/ 2212360 h 2237474"/>
              <a:gd name="connsiteX151" fmla="*/ 681987 w 12192000"/>
              <a:gd name="connsiteY151" fmla="*/ 2216757 h 2237474"/>
              <a:gd name="connsiteX152" fmla="*/ 669923 w 12192000"/>
              <a:gd name="connsiteY152" fmla="*/ 2211682 h 2237474"/>
              <a:gd name="connsiteX153" fmla="*/ 648680 w 12192000"/>
              <a:gd name="connsiteY153" fmla="*/ 2206229 h 2237474"/>
              <a:gd name="connsiteX154" fmla="*/ 597225 w 12192000"/>
              <a:gd name="connsiteY154" fmla="*/ 2180999 h 2237474"/>
              <a:gd name="connsiteX155" fmla="*/ 558449 w 12192000"/>
              <a:gd name="connsiteY155" fmla="*/ 2182346 h 2237474"/>
              <a:gd name="connsiteX156" fmla="*/ 550517 w 12192000"/>
              <a:gd name="connsiteY156" fmla="*/ 2182060 h 2237474"/>
              <a:gd name="connsiteX157" fmla="*/ 550309 w 12192000"/>
              <a:gd name="connsiteY157" fmla="*/ 2181825 h 2237474"/>
              <a:gd name="connsiteX158" fmla="*/ 541836 w 12192000"/>
              <a:gd name="connsiteY158" fmla="*/ 2181063 h 2237474"/>
              <a:gd name="connsiteX159" fmla="*/ 536057 w 12192000"/>
              <a:gd name="connsiteY159" fmla="*/ 2181537 h 2237474"/>
              <a:gd name="connsiteX160" fmla="*/ 520671 w 12192000"/>
              <a:gd name="connsiteY160" fmla="*/ 2180980 h 2237474"/>
              <a:gd name="connsiteX161" fmla="*/ 515024 w 12192000"/>
              <a:gd name="connsiteY161" fmla="*/ 2179258 h 2237474"/>
              <a:gd name="connsiteX162" fmla="*/ 512278 w 12192000"/>
              <a:gd name="connsiteY162" fmla="*/ 2176369 h 2237474"/>
              <a:gd name="connsiteX163" fmla="*/ 480419 w 12192000"/>
              <a:gd name="connsiteY163" fmla="*/ 2167807 h 2237474"/>
              <a:gd name="connsiteX164" fmla="*/ 413835 w 12192000"/>
              <a:gd name="connsiteY164" fmla="*/ 2156783 h 2237474"/>
              <a:gd name="connsiteX165" fmla="*/ 376513 w 12192000"/>
              <a:gd name="connsiteY165" fmla="*/ 2154014 h 2237474"/>
              <a:gd name="connsiteX166" fmla="*/ 273386 w 12192000"/>
              <a:gd name="connsiteY166" fmla="*/ 2142551 h 2237474"/>
              <a:gd name="connsiteX167" fmla="*/ 169207 w 12192000"/>
              <a:gd name="connsiteY167" fmla="*/ 2128100 h 2237474"/>
              <a:gd name="connsiteX168" fmla="*/ 93149 w 12192000"/>
              <a:gd name="connsiteY168" fmla="*/ 2105324 h 2237474"/>
              <a:gd name="connsiteX169" fmla="*/ 88109 w 12192000"/>
              <a:gd name="connsiteY169" fmla="*/ 2106704 h 2237474"/>
              <a:gd name="connsiteX170" fmla="*/ 80022 w 12192000"/>
              <a:gd name="connsiteY170" fmla="*/ 2107254 h 2237474"/>
              <a:gd name="connsiteX171" fmla="*/ 79717 w 12192000"/>
              <a:gd name="connsiteY171" fmla="*/ 2107046 h 2237474"/>
              <a:gd name="connsiteX172" fmla="*/ 72352 w 12192000"/>
              <a:gd name="connsiteY172" fmla="*/ 2107991 h 2237474"/>
              <a:gd name="connsiteX173" fmla="*/ 37645 w 12192000"/>
              <a:gd name="connsiteY173" fmla="*/ 2115401 h 2237474"/>
              <a:gd name="connsiteX174" fmla="*/ 4572 w 12192000"/>
              <a:gd name="connsiteY174" fmla="*/ 2111091 h 2237474"/>
              <a:gd name="connsiteX175" fmla="*/ 0 w 12192000"/>
              <a:gd name="connsiteY175" fmla="*/ 2110468 h 2237474"/>
              <a:gd name="connsiteX176" fmla="*/ 0 w 12192000"/>
              <a:gd name="connsiteY17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18916 w 12192000"/>
              <a:gd name="connsiteY115" fmla="*/ 1990867 h 2237474"/>
              <a:gd name="connsiteX116" fmla="*/ 2713522 w 12192000"/>
              <a:gd name="connsiteY116" fmla="*/ 1990173 h 2237474"/>
              <a:gd name="connsiteX117" fmla="*/ 2578178 w 12192000"/>
              <a:gd name="connsiteY117" fmla="*/ 1990531 h 2237474"/>
              <a:gd name="connsiteX118" fmla="*/ 2476147 w 12192000"/>
              <a:gd name="connsiteY118" fmla="*/ 1998305 h 2237474"/>
              <a:gd name="connsiteX119" fmla="*/ 2373568 w 12192000"/>
              <a:gd name="connsiteY119" fmla="*/ 2003219 h 2237474"/>
              <a:gd name="connsiteX120" fmla="*/ 2287219 w 12192000"/>
              <a:gd name="connsiteY120" fmla="*/ 1998750 h 2237474"/>
              <a:gd name="connsiteX121" fmla="*/ 2243069 w 12192000"/>
              <a:gd name="connsiteY121" fmla="*/ 2015111 h 2237474"/>
              <a:gd name="connsiteX122" fmla="*/ 2186609 w 12192000"/>
              <a:gd name="connsiteY122" fmla="*/ 2008263 h 2237474"/>
              <a:gd name="connsiteX123" fmla="*/ 2164831 w 12192000"/>
              <a:gd name="connsiteY123" fmla="*/ 2010143 h 2237474"/>
              <a:gd name="connsiteX124" fmla="*/ 2152836 w 12192000"/>
              <a:gd name="connsiteY124" fmla="*/ 2010048 h 2237474"/>
              <a:gd name="connsiteX125" fmla="*/ 2117102 w 12192000"/>
              <a:gd name="connsiteY125" fmla="*/ 2023004 h 2237474"/>
              <a:gd name="connsiteX126" fmla="*/ 2111935 w 12192000"/>
              <a:gd name="connsiteY126" fmla="*/ 2023163 h 2237474"/>
              <a:gd name="connsiteX127" fmla="*/ 2089991 w 12192000"/>
              <a:gd name="connsiteY127" fmla="*/ 2034193 h 2237474"/>
              <a:gd name="connsiteX128" fmla="*/ 2058061 w 12192000"/>
              <a:gd name="connsiteY128" fmla="*/ 2047942 h 2237474"/>
              <a:gd name="connsiteX129" fmla="*/ 2055737 w 12192000"/>
              <a:gd name="connsiteY129" fmla="*/ 2047704 h 2237474"/>
              <a:gd name="connsiteX130" fmla="*/ 2042244 w 12192000"/>
              <a:gd name="connsiteY130" fmla="*/ 2055560 h 2237474"/>
              <a:gd name="connsiteX131" fmla="*/ 1976224 w 12192000"/>
              <a:gd name="connsiteY131" fmla="*/ 2074257 h 2237474"/>
              <a:gd name="connsiteX132" fmla="*/ 1877728 w 12192000"/>
              <a:gd name="connsiteY132" fmla="*/ 2101004 h 2237474"/>
              <a:gd name="connsiteX133" fmla="*/ 1759056 w 12192000"/>
              <a:gd name="connsiteY133" fmla="*/ 2125608 h 2237474"/>
              <a:gd name="connsiteX134" fmla="*/ 1637948 w 12192000"/>
              <a:gd name="connsiteY134" fmla="*/ 2172597 h 2237474"/>
              <a:gd name="connsiteX135" fmla="*/ 1434549 w 12192000"/>
              <a:gd name="connsiteY135" fmla="*/ 2234522 h 2237474"/>
              <a:gd name="connsiteX136" fmla="*/ 1398481 w 12192000"/>
              <a:gd name="connsiteY136" fmla="*/ 2237074 h 2237474"/>
              <a:gd name="connsiteX137" fmla="*/ 1398407 w 12192000"/>
              <a:gd name="connsiteY137" fmla="*/ 2237095 h 2237474"/>
              <a:gd name="connsiteX138" fmla="*/ 1370962 w 12192000"/>
              <a:gd name="connsiteY138" fmla="*/ 2237474 h 2237474"/>
              <a:gd name="connsiteX139" fmla="*/ 1356367 w 12192000"/>
              <a:gd name="connsiteY139" fmla="*/ 2235089 h 2237474"/>
              <a:gd name="connsiteX140" fmla="*/ 1324828 w 12192000"/>
              <a:gd name="connsiteY140" fmla="*/ 2231968 h 2237474"/>
              <a:gd name="connsiteX141" fmla="*/ 1297744 w 12192000"/>
              <a:gd name="connsiteY141" fmla="*/ 2235849 h 2237474"/>
              <a:gd name="connsiteX142" fmla="*/ 1286236 w 12192000"/>
              <a:gd name="connsiteY142" fmla="*/ 2233135 h 2237474"/>
              <a:gd name="connsiteX143" fmla="*/ 1283504 w 12192000"/>
              <a:gd name="connsiteY143" fmla="*/ 2233797 h 2237474"/>
              <a:gd name="connsiteX144" fmla="*/ 1279765 w 12192000"/>
              <a:gd name="connsiteY144" fmla="*/ 2229639 h 2237474"/>
              <a:gd name="connsiteX145" fmla="*/ 1195347 w 12192000"/>
              <a:gd name="connsiteY145" fmla="*/ 2212354 h 2237474"/>
              <a:gd name="connsiteX146" fmla="*/ 970251 w 12192000"/>
              <a:gd name="connsiteY146" fmla="*/ 2221029 h 2237474"/>
              <a:gd name="connsiteX147" fmla="*/ 812914 w 12192000"/>
              <a:gd name="connsiteY147" fmla="*/ 2202752 h 2237474"/>
              <a:gd name="connsiteX148" fmla="*/ 800195 w 12192000"/>
              <a:gd name="connsiteY148" fmla="*/ 2209407 h 2237474"/>
              <a:gd name="connsiteX149" fmla="*/ 784978 w 12192000"/>
              <a:gd name="connsiteY149" fmla="*/ 2212360 h 2237474"/>
              <a:gd name="connsiteX150" fmla="*/ 681987 w 12192000"/>
              <a:gd name="connsiteY150" fmla="*/ 2216757 h 2237474"/>
              <a:gd name="connsiteX151" fmla="*/ 669923 w 12192000"/>
              <a:gd name="connsiteY151" fmla="*/ 2211682 h 2237474"/>
              <a:gd name="connsiteX152" fmla="*/ 648680 w 12192000"/>
              <a:gd name="connsiteY152" fmla="*/ 2206229 h 2237474"/>
              <a:gd name="connsiteX153" fmla="*/ 597225 w 12192000"/>
              <a:gd name="connsiteY153" fmla="*/ 2180999 h 2237474"/>
              <a:gd name="connsiteX154" fmla="*/ 558449 w 12192000"/>
              <a:gd name="connsiteY154" fmla="*/ 2182346 h 2237474"/>
              <a:gd name="connsiteX155" fmla="*/ 550517 w 12192000"/>
              <a:gd name="connsiteY155" fmla="*/ 2182060 h 2237474"/>
              <a:gd name="connsiteX156" fmla="*/ 550309 w 12192000"/>
              <a:gd name="connsiteY156" fmla="*/ 2181825 h 2237474"/>
              <a:gd name="connsiteX157" fmla="*/ 541836 w 12192000"/>
              <a:gd name="connsiteY157" fmla="*/ 2181063 h 2237474"/>
              <a:gd name="connsiteX158" fmla="*/ 536057 w 12192000"/>
              <a:gd name="connsiteY158" fmla="*/ 2181537 h 2237474"/>
              <a:gd name="connsiteX159" fmla="*/ 520671 w 12192000"/>
              <a:gd name="connsiteY159" fmla="*/ 2180980 h 2237474"/>
              <a:gd name="connsiteX160" fmla="*/ 515024 w 12192000"/>
              <a:gd name="connsiteY160" fmla="*/ 2179258 h 2237474"/>
              <a:gd name="connsiteX161" fmla="*/ 512278 w 12192000"/>
              <a:gd name="connsiteY161" fmla="*/ 2176369 h 2237474"/>
              <a:gd name="connsiteX162" fmla="*/ 480419 w 12192000"/>
              <a:gd name="connsiteY162" fmla="*/ 2167807 h 2237474"/>
              <a:gd name="connsiteX163" fmla="*/ 413835 w 12192000"/>
              <a:gd name="connsiteY163" fmla="*/ 2156783 h 2237474"/>
              <a:gd name="connsiteX164" fmla="*/ 376513 w 12192000"/>
              <a:gd name="connsiteY164" fmla="*/ 2154014 h 2237474"/>
              <a:gd name="connsiteX165" fmla="*/ 273386 w 12192000"/>
              <a:gd name="connsiteY165" fmla="*/ 2142551 h 2237474"/>
              <a:gd name="connsiteX166" fmla="*/ 169207 w 12192000"/>
              <a:gd name="connsiteY166" fmla="*/ 2128100 h 2237474"/>
              <a:gd name="connsiteX167" fmla="*/ 93149 w 12192000"/>
              <a:gd name="connsiteY167" fmla="*/ 2105324 h 2237474"/>
              <a:gd name="connsiteX168" fmla="*/ 88109 w 12192000"/>
              <a:gd name="connsiteY168" fmla="*/ 2106704 h 2237474"/>
              <a:gd name="connsiteX169" fmla="*/ 80022 w 12192000"/>
              <a:gd name="connsiteY169" fmla="*/ 2107254 h 2237474"/>
              <a:gd name="connsiteX170" fmla="*/ 79717 w 12192000"/>
              <a:gd name="connsiteY170" fmla="*/ 2107046 h 2237474"/>
              <a:gd name="connsiteX171" fmla="*/ 72352 w 12192000"/>
              <a:gd name="connsiteY171" fmla="*/ 2107991 h 2237474"/>
              <a:gd name="connsiteX172" fmla="*/ 37645 w 12192000"/>
              <a:gd name="connsiteY172" fmla="*/ 2115401 h 2237474"/>
              <a:gd name="connsiteX173" fmla="*/ 4572 w 12192000"/>
              <a:gd name="connsiteY173" fmla="*/ 2111091 h 2237474"/>
              <a:gd name="connsiteX174" fmla="*/ 0 w 12192000"/>
              <a:gd name="connsiteY174" fmla="*/ 2110468 h 2237474"/>
              <a:gd name="connsiteX175" fmla="*/ 0 w 12192000"/>
              <a:gd name="connsiteY17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83504 w 12192000"/>
              <a:gd name="connsiteY142" fmla="*/ 2233797 h 2237474"/>
              <a:gd name="connsiteX143" fmla="*/ 1279765 w 12192000"/>
              <a:gd name="connsiteY143" fmla="*/ 2229639 h 2237474"/>
              <a:gd name="connsiteX144" fmla="*/ 1195347 w 12192000"/>
              <a:gd name="connsiteY144" fmla="*/ 2212354 h 2237474"/>
              <a:gd name="connsiteX145" fmla="*/ 970251 w 12192000"/>
              <a:gd name="connsiteY145" fmla="*/ 2221029 h 2237474"/>
              <a:gd name="connsiteX146" fmla="*/ 812914 w 12192000"/>
              <a:gd name="connsiteY146" fmla="*/ 2202752 h 2237474"/>
              <a:gd name="connsiteX147" fmla="*/ 800195 w 12192000"/>
              <a:gd name="connsiteY147" fmla="*/ 2209407 h 2237474"/>
              <a:gd name="connsiteX148" fmla="*/ 784978 w 12192000"/>
              <a:gd name="connsiteY148" fmla="*/ 2212360 h 2237474"/>
              <a:gd name="connsiteX149" fmla="*/ 681987 w 12192000"/>
              <a:gd name="connsiteY149" fmla="*/ 2216757 h 2237474"/>
              <a:gd name="connsiteX150" fmla="*/ 669923 w 12192000"/>
              <a:gd name="connsiteY150" fmla="*/ 2211682 h 2237474"/>
              <a:gd name="connsiteX151" fmla="*/ 648680 w 12192000"/>
              <a:gd name="connsiteY151" fmla="*/ 2206229 h 2237474"/>
              <a:gd name="connsiteX152" fmla="*/ 597225 w 12192000"/>
              <a:gd name="connsiteY152" fmla="*/ 2180999 h 2237474"/>
              <a:gd name="connsiteX153" fmla="*/ 558449 w 12192000"/>
              <a:gd name="connsiteY153" fmla="*/ 2182346 h 2237474"/>
              <a:gd name="connsiteX154" fmla="*/ 550517 w 12192000"/>
              <a:gd name="connsiteY154" fmla="*/ 2182060 h 2237474"/>
              <a:gd name="connsiteX155" fmla="*/ 550309 w 12192000"/>
              <a:gd name="connsiteY155" fmla="*/ 2181825 h 2237474"/>
              <a:gd name="connsiteX156" fmla="*/ 541836 w 12192000"/>
              <a:gd name="connsiteY156" fmla="*/ 2181063 h 2237474"/>
              <a:gd name="connsiteX157" fmla="*/ 536057 w 12192000"/>
              <a:gd name="connsiteY157" fmla="*/ 2181537 h 2237474"/>
              <a:gd name="connsiteX158" fmla="*/ 520671 w 12192000"/>
              <a:gd name="connsiteY158" fmla="*/ 2180980 h 2237474"/>
              <a:gd name="connsiteX159" fmla="*/ 515024 w 12192000"/>
              <a:gd name="connsiteY159" fmla="*/ 2179258 h 2237474"/>
              <a:gd name="connsiteX160" fmla="*/ 512278 w 12192000"/>
              <a:gd name="connsiteY160" fmla="*/ 2176369 h 2237474"/>
              <a:gd name="connsiteX161" fmla="*/ 480419 w 12192000"/>
              <a:gd name="connsiteY161" fmla="*/ 2167807 h 2237474"/>
              <a:gd name="connsiteX162" fmla="*/ 413835 w 12192000"/>
              <a:gd name="connsiteY162" fmla="*/ 2156783 h 2237474"/>
              <a:gd name="connsiteX163" fmla="*/ 376513 w 12192000"/>
              <a:gd name="connsiteY163" fmla="*/ 2154014 h 2237474"/>
              <a:gd name="connsiteX164" fmla="*/ 273386 w 12192000"/>
              <a:gd name="connsiteY164" fmla="*/ 2142551 h 2237474"/>
              <a:gd name="connsiteX165" fmla="*/ 169207 w 12192000"/>
              <a:gd name="connsiteY165" fmla="*/ 2128100 h 2237474"/>
              <a:gd name="connsiteX166" fmla="*/ 93149 w 12192000"/>
              <a:gd name="connsiteY166" fmla="*/ 2105324 h 2237474"/>
              <a:gd name="connsiteX167" fmla="*/ 88109 w 12192000"/>
              <a:gd name="connsiteY167" fmla="*/ 2106704 h 2237474"/>
              <a:gd name="connsiteX168" fmla="*/ 80022 w 12192000"/>
              <a:gd name="connsiteY168" fmla="*/ 2107254 h 2237474"/>
              <a:gd name="connsiteX169" fmla="*/ 79717 w 12192000"/>
              <a:gd name="connsiteY169" fmla="*/ 2107046 h 2237474"/>
              <a:gd name="connsiteX170" fmla="*/ 72352 w 12192000"/>
              <a:gd name="connsiteY170" fmla="*/ 2107991 h 2237474"/>
              <a:gd name="connsiteX171" fmla="*/ 37645 w 12192000"/>
              <a:gd name="connsiteY171" fmla="*/ 2115401 h 2237474"/>
              <a:gd name="connsiteX172" fmla="*/ 4572 w 12192000"/>
              <a:gd name="connsiteY172" fmla="*/ 2111091 h 2237474"/>
              <a:gd name="connsiteX173" fmla="*/ 0 w 12192000"/>
              <a:gd name="connsiteY173" fmla="*/ 2110468 h 2237474"/>
              <a:gd name="connsiteX174" fmla="*/ 0 w 12192000"/>
              <a:gd name="connsiteY17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79765 w 12192000"/>
              <a:gd name="connsiteY142" fmla="*/ 2229639 h 2237474"/>
              <a:gd name="connsiteX143" fmla="*/ 1195347 w 12192000"/>
              <a:gd name="connsiteY143" fmla="*/ 2212354 h 2237474"/>
              <a:gd name="connsiteX144" fmla="*/ 970251 w 12192000"/>
              <a:gd name="connsiteY144" fmla="*/ 2221029 h 2237474"/>
              <a:gd name="connsiteX145" fmla="*/ 812914 w 12192000"/>
              <a:gd name="connsiteY145" fmla="*/ 2202752 h 2237474"/>
              <a:gd name="connsiteX146" fmla="*/ 800195 w 12192000"/>
              <a:gd name="connsiteY146" fmla="*/ 2209407 h 2237474"/>
              <a:gd name="connsiteX147" fmla="*/ 784978 w 12192000"/>
              <a:gd name="connsiteY147" fmla="*/ 2212360 h 2237474"/>
              <a:gd name="connsiteX148" fmla="*/ 681987 w 12192000"/>
              <a:gd name="connsiteY148" fmla="*/ 2216757 h 2237474"/>
              <a:gd name="connsiteX149" fmla="*/ 669923 w 12192000"/>
              <a:gd name="connsiteY149" fmla="*/ 2211682 h 2237474"/>
              <a:gd name="connsiteX150" fmla="*/ 648680 w 12192000"/>
              <a:gd name="connsiteY150" fmla="*/ 2206229 h 2237474"/>
              <a:gd name="connsiteX151" fmla="*/ 597225 w 12192000"/>
              <a:gd name="connsiteY151" fmla="*/ 2180999 h 2237474"/>
              <a:gd name="connsiteX152" fmla="*/ 558449 w 12192000"/>
              <a:gd name="connsiteY152" fmla="*/ 2182346 h 2237474"/>
              <a:gd name="connsiteX153" fmla="*/ 550517 w 12192000"/>
              <a:gd name="connsiteY153" fmla="*/ 2182060 h 2237474"/>
              <a:gd name="connsiteX154" fmla="*/ 550309 w 12192000"/>
              <a:gd name="connsiteY154" fmla="*/ 2181825 h 2237474"/>
              <a:gd name="connsiteX155" fmla="*/ 541836 w 12192000"/>
              <a:gd name="connsiteY155" fmla="*/ 2181063 h 2237474"/>
              <a:gd name="connsiteX156" fmla="*/ 536057 w 12192000"/>
              <a:gd name="connsiteY156" fmla="*/ 2181537 h 2237474"/>
              <a:gd name="connsiteX157" fmla="*/ 520671 w 12192000"/>
              <a:gd name="connsiteY157" fmla="*/ 2180980 h 2237474"/>
              <a:gd name="connsiteX158" fmla="*/ 515024 w 12192000"/>
              <a:gd name="connsiteY158" fmla="*/ 2179258 h 2237474"/>
              <a:gd name="connsiteX159" fmla="*/ 512278 w 12192000"/>
              <a:gd name="connsiteY159" fmla="*/ 2176369 h 2237474"/>
              <a:gd name="connsiteX160" fmla="*/ 480419 w 12192000"/>
              <a:gd name="connsiteY160" fmla="*/ 2167807 h 2237474"/>
              <a:gd name="connsiteX161" fmla="*/ 413835 w 12192000"/>
              <a:gd name="connsiteY161" fmla="*/ 2156783 h 2237474"/>
              <a:gd name="connsiteX162" fmla="*/ 376513 w 12192000"/>
              <a:gd name="connsiteY162" fmla="*/ 2154014 h 2237474"/>
              <a:gd name="connsiteX163" fmla="*/ 273386 w 12192000"/>
              <a:gd name="connsiteY163" fmla="*/ 2142551 h 2237474"/>
              <a:gd name="connsiteX164" fmla="*/ 169207 w 12192000"/>
              <a:gd name="connsiteY164" fmla="*/ 2128100 h 2237474"/>
              <a:gd name="connsiteX165" fmla="*/ 93149 w 12192000"/>
              <a:gd name="connsiteY165" fmla="*/ 2105324 h 2237474"/>
              <a:gd name="connsiteX166" fmla="*/ 88109 w 12192000"/>
              <a:gd name="connsiteY166" fmla="*/ 2106704 h 2237474"/>
              <a:gd name="connsiteX167" fmla="*/ 80022 w 12192000"/>
              <a:gd name="connsiteY167" fmla="*/ 2107254 h 2237474"/>
              <a:gd name="connsiteX168" fmla="*/ 79717 w 12192000"/>
              <a:gd name="connsiteY168" fmla="*/ 2107046 h 2237474"/>
              <a:gd name="connsiteX169" fmla="*/ 72352 w 12192000"/>
              <a:gd name="connsiteY169" fmla="*/ 2107991 h 2237474"/>
              <a:gd name="connsiteX170" fmla="*/ 37645 w 12192000"/>
              <a:gd name="connsiteY170" fmla="*/ 2115401 h 2237474"/>
              <a:gd name="connsiteX171" fmla="*/ 4572 w 12192000"/>
              <a:gd name="connsiteY171" fmla="*/ 2111091 h 2237474"/>
              <a:gd name="connsiteX172" fmla="*/ 0 w 12192000"/>
              <a:gd name="connsiteY172" fmla="*/ 2110468 h 2237474"/>
              <a:gd name="connsiteX173" fmla="*/ 0 w 12192000"/>
              <a:gd name="connsiteY17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79765 w 12192000"/>
              <a:gd name="connsiteY141" fmla="*/ 2229639 h 2237474"/>
              <a:gd name="connsiteX142" fmla="*/ 1195347 w 12192000"/>
              <a:gd name="connsiteY142" fmla="*/ 2212354 h 2237474"/>
              <a:gd name="connsiteX143" fmla="*/ 970251 w 12192000"/>
              <a:gd name="connsiteY143" fmla="*/ 2221029 h 2237474"/>
              <a:gd name="connsiteX144" fmla="*/ 812914 w 12192000"/>
              <a:gd name="connsiteY144" fmla="*/ 2202752 h 2237474"/>
              <a:gd name="connsiteX145" fmla="*/ 800195 w 12192000"/>
              <a:gd name="connsiteY145" fmla="*/ 2209407 h 2237474"/>
              <a:gd name="connsiteX146" fmla="*/ 784978 w 12192000"/>
              <a:gd name="connsiteY146" fmla="*/ 2212360 h 2237474"/>
              <a:gd name="connsiteX147" fmla="*/ 681987 w 12192000"/>
              <a:gd name="connsiteY147" fmla="*/ 2216757 h 2237474"/>
              <a:gd name="connsiteX148" fmla="*/ 669923 w 12192000"/>
              <a:gd name="connsiteY148" fmla="*/ 2211682 h 2237474"/>
              <a:gd name="connsiteX149" fmla="*/ 648680 w 12192000"/>
              <a:gd name="connsiteY149" fmla="*/ 2206229 h 2237474"/>
              <a:gd name="connsiteX150" fmla="*/ 597225 w 12192000"/>
              <a:gd name="connsiteY150" fmla="*/ 2180999 h 2237474"/>
              <a:gd name="connsiteX151" fmla="*/ 558449 w 12192000"/>
              <a:gd name="connsiteY151" fmla="*/ 2182346 h 2237474"/>
              <a:gd name="connsiteX152" fmla="*/ 550517 w 12192000"/>
              <a:gd name="connsiteY152" fmla="*/ 2182060 h 2237474"/>
              <a:gd name="connsiteX153" fmla="*/ 550309 w 12192000"/>
              <a:gd name="connsiteY153" fmla="*/ 2181825 h 2237474"/>
              <a:gd name="connsiteX154" fmla="*/ 541836 w 12192000"/>
              <a:gd name="connsiteY154" fmla="*/ 2181063 h 2237474"/>
              <a:gd name="connsiteX155" fmla="*/ 536057 w 12192000"/>
              <a:gd name="connsiteY155" fmla="*/ 2181537 h 2237474"/>
              <a:gd name="connsiteX156" fmla="*/ 520671 w 12192000"/>
              <a:gd name="connsiteY156" fmla="*/ 2180980 h 2237474"/>
              <a:gd name="connsiteX157" fmla="*/ 515024 w 12192000"/>
              <a:gd name="connsiteY157" fmla="*/ 2179258 h 2237474"/>
              <a:gd name="connsiteX158" fmla="*/ 512278 w 12192000"/>
              <a:gd name="connsiteY158" fmla="*/ 2176369 h 2237474"/>
              <a:gd name="connsiteX159" fmla="*/ 480419 w 12192000"/>
              <a:gd name="connsiteY159" fmla="*/ 2167807 h 2237474"/>
              <a:gd name="connsiteX160" fmla="*/ 413835 w 12192000"/>
              <a:gd name="connsiteY160" fmla="*/ 2156783 h 2237474"/>
              <a:gd name="connsiteX161" fmla="*/ 376513 w 12192000"/>
              <a:gd name="connsiteY161" fmla="*/ 2154014 h 2237474"/>
              <a:gd name="connsiteX162" fmla="*/ 273386 w 12192000"/>
              <a:gd name="connsiteY162" fmla="*/ 2142551 h 2237474"/>
              <a:gd name="connsiteX163" fmla="*/ 169207 w 12192000"/>
              <a:gd name="connsiteY163" fmla="*/ 2128100 h 2237474"/>
              <a:gd name="connsiteX164" fmla="*/ 93149 w 12192000"/>
              <a:gd name="connsiteY164" fmla="*/ 2105324 h 2237474"/>
              <a:gd name="connsiteX165" fmla="*/ 88109 w 12192000"/>
              <a:gd name="connsiteY165" fmla="*/ 2106704 h 2237474"/>
              <a:gd name="connsiteX166" fmla="*/ 80022 w 12192000"/>
              <a:gd name="connsiteY166" fmla="*/ 2107254 h 2237474"/>
              <a:gd name="connsiteX167" fmla="*/ 79717 w 12192000"/>
              <a:gd name="connsiteY167" fmla="*/ 2107046 h 2237474"/>
              <a:gd name="connsiteX168" fmla="*/ 72352 w 12192000"/>
              <a:gd name="connsiteY168" fmla="*/ 2107991 h 2237474"/>
              <a:gd name="connsiteX169" fmla="*/ 37645 w 12192000"/>
              <a:gd name="connsiteY169" fmla="*/ 2115401 h 2237474"/>
              <a:gd name="connsiteX170" fmla="*/ 4572 w 12192000"/>
              <a:gd name="connsiteY170" fmla="*/ 2111091 h 2237474"/>
              <a:gd name="connsiteX171" fmla="*/ 0 w 12192000"/>
              <a:gd name="connsiteY171" fmla="*/ 2110468 h 2237474"/>
              <a:gd name="connsiteX172" fmla="*/ 0 w 12192000"/>
              <a:gd name="connsiteY17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79765 w 12192000"/>
              <a:gd name="connsiteY140" fmla="*/ 2229639 h 2237474"/>
              <a:gd name="connsiteX141" fmla="*/ 1195347 w 12192000"/>
              <a:gd name="connsiteY141" fmla="*/ 2212354 h 2237474"/>
              <a:gd name="connsiteX142" fmla="*/ 970251 w 12192000"/>
              <a:gd name="connsiteY142" fmla="*/ 2221029 h 2237474"/>
              <a:gd name="connsiteX143" fmla="*/ 812914 w 12192000"/>
              <a:gd name="connsiteY143" fmla="*/ 2202752 h 2237474"/>
              <a:gd name="connsiteX144" fmla="*/ 800195 w 12192000"/>
              <a:gd name="connsiteY144" fmla="*/ 2209407 h 2237474"/>
              <a:gd name="connsiteX145" fmla="*/ 784978 w 12192000"/>
              <a:gd name="connsiteY145" fmla="*/ 2212360 h 2237474"/>
              <a:gd name="connsiteX146" fmla="*/ 681987 w 12192000"/>
              <a:gd name="connsiteY146" fmla="*/ 2216757 h 2237474"/>
              <a:gd name="connsiteX147" fmla="*/ 669923 w 12192000"/>
              <a:gd name="connsiteY147" fmla="*/ 2211682 h 2237474"/>
              <a:gd name="connsiteX148" fmla="*/ 648680 w 12192000"/>
              <a:gd name="connsiteY148" fmla="*/ 2206229 h 2237474"/>
              <a:gd name="connsiteX149" fmla="*/ 597225 w 12192000"/>
              <a:gd name="connsiteY149" fmla="*/ 2180999 h 2237474"/>
              <a:gd name="connsiteX150" fmla="*/ 558449 w 12192000"/>
              <a:gd name="connsiteY150" fmla="*/ 2182346 h 2237474"/>
              <a:gd name="connsiteX151" fmla="*/ 550517 w 12192000"/>
              <a:gd name="connsiteY151" fmla="*/ 2182060 h 2237474"/>
              <a:gd name="connsiteX152" fmla="*/ 550309 w 12192000"/>
              <a:gd name="connsiteY152" fmla="*/ 2181825 h 2237474"/>
              <a:gd name="connsiteX153" fmla="*/ 541836 w 12192000"/>
              <a:gd name="connsiteY153" fmla="*/ 2181063 h 2237474"/>
              <a:gd name="connsiteX154" fmla="*/ 536057 w 12192000"/>
              <a:gd name="connsiteY154" fmla="*/ 2181537 h 2237474"/>
              <a:gd name="connsiteX155" fmla="*/ 520671 w 12192000"/>
              <a:gd name="connsiteY155" fmla="*/ 2180980 h 2237474"/>
              <a:gd name="connsiteX156" fmla="*/ 515024 w 12192000"/>
              <a:gd name="connsiteY156" fmla="*/ 2179258 h 2237474"/>
              <a:gd name="connsiteX157" fmla="*/ 512278 w 12192000"/>
              <a:gd name="connsiteY157" fmla="*/ 2176369 h 2237474"/>
              <a:gd name="connsiteX158" fmla="*/ 480419 w 12192000"/>
              <a:gd name="connsiteY158" fmla="*/ 2167807 h 2237474"/>
              <a:gd name="connsiteX159" fmla="*/ 413835 w 12192000"/>
              <a:gd name="connsiteY159" fmla="*/ 2156783 h 2237474"/>
              <a:gd name="connsiteX160" fmla="*/ 376513 w 12192000"/>
              <a:gd name="connsiteY160" fmla="*/ 2154014 h 2237474"/>
              <a:gd name="connsiteX161" fmla="*/ 273386 w 12192000"/>
              <a:gd name="connsiteY161" fmla="*/ 2142551 h 2237474"/>
              <a:gd name="connsiteX162" fmla="*/ 169207 w 12192000"/>
              <a:gd name="connsiteY162" fmla="*/ 2128100 h 2237474"/>
              <a:gd name="connsiteX163" fmla="*/ 93149 w 12192000"/>
              <a:gd name="connsiteY163" fmla="*/ 2105324 h 2237474"/>
              <a:gd name="connsiteX164" fmla="*/ 88109 w 12192000"/>
              <a:gd name="connsiteY164" fmla="*/ 2106704 h 2237474"/>
              <a:gd name="connsiteX165" fmla="*/ 80022 w 12192000"/>
              <a:gd name="connsiteY165" fmla="*/ 2107254 h 2237474"/>
              <a:gd name="connsiteX166" fmla="*/ 79717 w 12192000"/>
              <a:gd name="connsiteY166" fmla="*/ 2107046 h 2237474"/>
              <a:gd name="connsiteX167" fmla="*/ 72352 w 12192000"/>
              <a:gd name="connsiteY167" fmla="*/ 2107991 h 2237474"/>
              <a:gd name="connsiteX168" fmla="*/ 37645 w 12192000"/>
              <a:gd name="connsiteY168" fmla="*/ 2115401 h 2237474"/>
              <a:gd name="connsiteX169" fmla="*/ 4572 w 12192000"/>
              <a:gd name="connsiteY169" fmla="*/ 2111091 h 2237474"/>
              <a:gd name="connsiteX170" fmla="*/ 0 w 12192000"/>
              <a:gd name="connsiteY170" fmla="*/ 2110468 h 2237474"/>
              <a:gd name="connsiteX171" fmla="*/ 0 w 12192000"/>
              <a:gd name="connsiteY17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42244 w 12192000"/>
              <a:gd name="connsiteY128" fmla="*/ 2055560 h 2237474"/>
              <a:gd name="connsiteX129" fmla="*/ 1877728 w 12192000"/>
              <a:gd name="connsiteY129" fmla="*/ 2101004 h 2237474"/>
              <a:gd name="connsiteX130" fmla="*/ 1759056 w 12192000"/>
              <a:gd name="connsiteY130" fmla="*/ 2125608 h 2237474"/>
              <a:gd name="connsiteX131" fmla="*/ 1637948 w 12192000"/>
              <a:gd name="connsiteY131" fmla="*/ 2172597 h 2237474"/>
              <a:gd name="connsiteX132" fmla="*/ 1434549 w 12192000"/>
              <a:gd name="connsiteY132" fmla="*/ 2234522 h 2237474"/>
              <a:gd name="connsiteX133" fmla="*/ 1398481 w 12192000"/>
              <a:gd name="connsiteY133" fmla="*/ 2237074 h 2237474"/>
              <a:gd name="connsiteX134" fmla="*/ 1398407 w 12192000"/>
              <a:gd name="connsiteY134" fmla="*/ 2237095 h 2237474"/>
              <a:gd name="connsiteX135" fmla="*/ 1370962 w 12192000"/>
              <a:gd name="connsiteY135" fmla="*/ 2237474 h 2237474"/>
              <a:gd name="connsiteX136" fmla="*/ 1356367 w 12192000"/>
              <a:gd name="connsiteY136" fmla="*/ 2235089 h 2237474"/>
              <a:gd name="connsiteX137" fmla="*/ 1324828 w 12192000"/>
              <a:gd name="connsiteY137" fmla="*/ 2231968 h 2237474"/>
              <a:gd name="connsiteX138" fmla="*/ 1279765 w 12192000"/>
              <a:gd name="connsiteY138" fmla="*/ 2229639 h 2237474"/>
              <a:gd name="connsiteX139" fmla="*/ 1195347 w 12192000"/>
              <a:gd name="connsiteY139" fmla="*/ 2212354 h 2237474"/>
              <a:gd name="connsiteX140" fmla="*/ 970251 w 12192000"/>
              <a:gd name="connsiteY140" fmla="*/ 2221029 h 2237474"/>
              <a:gd name="connsiteX141" fmla="*/ 812914 w 12192000"/>
              <a:gd name="connsiteY141" fmla="*/ 2202752 h 2237474"/>
              <a:gd name="connsiteX142" fmla="*/ 800195 w 12192000"/>
              <a:gd name="connsiteY142" fmla="*/ 2209407 h 2237474"/>
              <a:gd name="connsiteX143" fmla="*/ 784978 w 12192000"/>
              <a:gd name="connsiteY143" fmla="*/ 2212360 h 2237474"/>
              <a:gd name="connsiteX144" fmla="*/ 681987 w 12192000"/>
              <a:gd name="connsiteY144" fmla="*/ 2216757 h 2237474"/>
              <a:gd name="connsiteX145" fmla="*/ 669923 w 12192000"/>
              <a:gd name="connsiteY145" fmla="*/ 2211682 h 2237474"/>
              <a:gd name="connsiteX146" fmla="*/ 648680 w 12192000"/>
              <a:gd name="connsiteY146" fmla="*/ 2206229 h 2237474"/>
              <a:gd name="connsiteX147" fmla="*/ 597225 w 12192000"/>
              <a:gd name="connsiteY147" fmla="*/ 2180999 h 2237474"/>
              <a:gd name="connsiteX148" fmla="*/ 558449 w 12192000"/>
              <a:gd name="connsiteY148" fmla="*/ 2182346 h 2237474"/>
              <a:gd name="connsiteX149" fmla="*/ 550517 w 12192000"/>
              <a:gd name="connsiteY149" fmla="*/ 2182060 h 2237474"/>
              <a:gd name="connsiteX150" fmla="*/ 550309 w 12192000"/>
              <a:gd name="connsiteY150" fmla="*/ 2181825 h 2237474"/>
              <a:gd name="connsiteX151" fmla="*/ 541836 w 12192000"/>
              <a:gd name="connsiteY151" fmla="*/ 2181063 h 2237474"/>
              <a:gd name="connsiteX152" fmla="*/ 536057 w 12192000"/>
              <a:gd name="connsiteY152" fmla="*/ 2181537 h 2237474"/>
              <a:gd name="connsiteX153" fmla="*/ 520671 w 12192000"/>
              <a:gd name="connsiteY153" fmla="*/ 2180980 h 2237474"/>
              <a:gd name="connsiteX154" fmla="*/ 515024 w 12192000"/>
              <a:gd name="connsiteY154" fmla="*/ 2179258 h 2237474"/>
              <a:gd name="connsiteX155" fmla="*/ 512278 w 12192000"/>
              <a:gd name="connsiteY155" fmla="*/ 2176369 h 2237474"/>
              <a:gd name="connsiteX156" fmla="*/ 480419 w 12192000"/>
              <a:gd name="connsiteY156" fmla="*/ 2167807 h 2237474"/>
              <a:gd name="connsiteX157" fmla="*/ 413835 w 12192000"/>
              <a:gd name="connsiteY157" fmla="*/ 2156783 h 2237474"/>
              <a:gd name="connsiteX158" fmla="*/ 376513 w 12192000"/>
              <a:gd name="connsiteY158" fmla="*/ 2154014 h 2237474"/>
              <a:gd name="connsiteX159" fmla="*/ 273386 w 12192000"/>
              <a:gd name="connsiteY159" fmla="*/ 2142551 h 2237474"/>
              <a:gd name="connsiteX160" fmla="*/ 169207 w 12192000"/>
              <a:gd name="connsiteY160" fmla="*/ 2128100 h 2237474"/>
              <a:gd name="connsiteX161" fmla="*/ 93149 w 12192000"/>
              <a:gd name="connsiteY161" fmla="*/ 2105324 h 2237474"/>
              <a:gd name="connsiteX162" fmla="*/ 88109 w 12192000"/>
              <a:gd name="connsiteY162" fmla="*/ 2106704 h 2237474"/>
              <a:gd name="connsiteX163" fmla="*/ 80022 w 12192000"/>
              <a:gd name="connsiteY163" fmla="*/ 2107254 h 2237474"/>
              <a:gd name="connsiteX164" fmla="*/ 79717 w 12192000"/>
              <a:gd name="connsiteY164" fmla="*/ 2107046 h 2237474"/>
              <a:gd name="connsiteX165" fmla="*/ 72352 w 12192000"/>
              <a:gd name="connsiteY165" fmla="*/ 2107991 h 2237474"/>
              <a:gd name="connsiteX166" fmla="*/ 37645 w 12192000"/>
              <a:gd name="connsiteY166" fmla="*/ 2115401 h 2237474"/>
              <a:gd name="connsiteX167" fmla="*/ 4572 w 12192000"/>
              <a:gd name="connsiteY167" fmla="*/ 2111091 h 2237474"/>
              <a:gd name="connsiteX168" fmla="*/ 0 w 12192000"/>
              <a:gd name="connsiteY168" fmla="*/ 2110468 h 2237474"/>
              <a:gd name="connsiteX169" fmla="*/ 0 w 12192000"/>
              <a:gd name="connsiteY16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111935 w 12192000"/>
              <a:gd name="connsiteY124" fmla="*/ 2023163 h 2237474"/>
              <a:gd name="connsiteX125" fmla="*/ 2089991 w 12192000"/>
              <a:gd name="connsiteY125" fmla="*/ 2034193 h 2237474"/>
              <a:gd name="connsiteX126" fmla="*/ 2058061 w 12192000"/>
              <a:gd name="connsiteY126" fmla="*/ 2047942 h 2237474"/>
              <a:gd name="connsiteX127" fmla="*/ 2042244 w 12192000"/>
              <a:gd name="connsiteY127" fmla="*/ 2055560 h 2237474"/>
              <a:gd name="connsiteX128" fmla="*/ 1877728 w 12192000"/>
              <a:gd name="connsiteY128" fmla="*/ 2101004 h 2237474"/>
              <a:gd name="connsiteX129" fmla="*/ 1759056 w 12192000"/>
              <a:gd name="connsiteY129" fmla="*/ 2125608 h 2237474"/>
              <a:gd name="connsiteX130" fmla="*/ 1637948 w 12192000"/>
              <a:gd name="connsiteY130" fmla="*/ 2172597 h 2237474"/>
              <a:gd name="connsiteX131" fmla="*/ 1434549 w 12192000"/>
              <a:gd name="connsiteY131" fmla="*/ 2234522 h 2237474"/>
              <a:gd name="connsiteX132" fmla="*/ 1398481 w 12192000"/>
              <a:gd name="connsiteY132" fmla="*/ 2237074 h 2237474"/>
              <a:gd name="connsiteX133" fmla="*/ 1398407 w 12192000"/>
              <a:gd name="connsiteY133" fmla="*/ 2237095 h 2237474"/>
              <a:gd name="connsiteX134" fmla="*/ 1370962 w 12192000"/>
              <a:gd name="connsiteY134" fmla="*/ 2237474 h 2237474"/>
              <a:gd name="connsiteX135" fmla="*/ 1356367 w 12192000"/>
              <a:gd name="connsiteY135" fmla="*/ 2235089 h 2237474"/>
              <a:gd name="connsiteX136" fmla="*/ 1324828 w 12192000"/>
              <a:gd name="connsiteY136" fmla="*/ 2231968 h 2237474"/>
              <a:gd name="connsiteX137" fmla="*/ 1279765 w 12192000"/>
              <a:gd name="connsiteY137" fmla="*/ 2229639 h 2237474"/>
              <a:gd name="connsiteX138" fmla="*/ 1195347 w 12192000"/>
              <a:gd name="connsiteY138" fmla="*/ 2212354 h 2237474"/>
              <a:gd name="connsiteX139" fmla="*/ 970251 w 12192000"/>
              <a:gd name="connsiteY139" fmla="*/ 2221029 h 2237474"/>
              <a:gd name="connsiteX140" fmla="*/ 812914 w 12192000"/>
              <a:gd name="connsiteY140" fmla="*/ 2202752 h 2237474"/>
              <a:gd name="connsiteX141" fmla="*/ 800195 w 12192000"/>
              <a:gd name="connsiteY141" fmla="*/ 2209407 h 2237474"/>
              <a:gd name="connsiteX142" fmla="*/ 784978 w 12192000"/>
              <a:gd name="connsiteY142" fmla="*/ 2212360 h 2237474"/>
              <a:gd name="connsiteX143" fmla="*/ 681987 w 12192000"/>
              <a:gd name="connsiteY143" fmla="*/ 2216757 h 2237474"/>
              <a:gd name="connsiteX144" fmla="*/ 669923 w 12192000"/>
              <a:gd name="connsiteY144" fmla="*/ 2211682 h 2237474"/>
              <a:gd name="connsiteX145" fmla="*/ 648680 w 12192000"/>
              <a:gd name="connsiteY145" fmla="*/ 2206229 h 2237474"/>
              <a:gd name="connsiteX146" fmla="*/ 597225 w 12192000"/>
              <a:gd name="connsiteY146" fmla="*/ 2180999 h 2237474"/>
              <a:gd name="connsiteX147" fmla="*/ 558449 w 12192000"/>
              <a:gd name="connsiteY147" fmla="*/ 2182346 h 2237474"/>
              <a:gd name="connsiteX148" fmla="*/ 550517 w 12192000"/>
              <a:gd name="connsiteY148" fmla="*/ 2182060 h 2237474"/>
              <a:gd name="connsiteX149" fmla="*/ 550309 w 12192000"/>
              <a:gd name="connsiteY149" fmla="*/ 2181825 h 2237474"/>
              <a:gd name="connsiteX150" fmla="*/ 541836 w 12192000"/>
              <a:gd name="connsiteY150" fmla="*/ 2181063 h 2237474"/>
              <a:gd name="connsiteX151" fmla="*/ 536057 w 12192000"/>
              <a:gd name="connsiteY151" fmla="*/ 2181537 h 2237474"/>
              <a:gd name="connsiteX152" fmla="*/ 520671 w 12192000"/>
              <a:gd name="connsiteY152" fmla="*/ 2180980 h 2237474"/>
              <a:gd name="connsiteX153" fmla="*/ 515024 w 12192000"/>
              <a:gd name="connsiteY153" fmla="*/ 2179258 h 2237474"/>
              <a:gd name="connsiteX154" fmla="*/ 512278 w 12192000"/>
              <a:gd name="connsiteY154" fmla="*/ 2176369 h 2237474"/>
              <a:gd name="connsiteX155" fmla="*/ 480419 w 12192000"/>
              <a:gd name="connsiteY155" fmla="*/ 2167807 h 2237474"/>
              <a:gd name="connsiteX156" fmla="*/ 413835 w 12192000"/>
              <a:gd name="connsiteY156" fmla="*/ 2156783 h 2237474"/>
              <a:gd name="connsiteX157" fmla="*/ 376513 w 12192000"/>
              <a:gd name="connsiteY157" fmla="*/ 2154014 h 2237474"/>
              <a:gd name="connsiteX158" fmla="*/ 273386 w 12192000"/>
              <a:gd name="connsiteY158" fmla="*/ 2142551 h 2237474"/>
              <a:gd name="connsiteX159" fmla="*/ 169207 w 12192000"/>
              <a:gd name="connsiteY159" fmla="*/ 2128100 h 2237474"/>
              <a:gd name="connsiteX160" fmla="*/ 93149 w 12192000"/>
              <a:gd name="connsiteY160" fmla="*/ 2105324 h 2237474"/>
              <a:gd name="connsiteX161" fmla="*/ 88109 w 12192000"/>
              <a:gd name="connsiteY161" fmla="*/ 2106704 h 2237474"/>
              <a:gd name="connsiteX162" fmla="*/ 80022 w 12192000"/>
              <a:gd name="connsiteY162" fmla="*/ 2107254 h 2237474"/>
              <a:gd name="connsiteX163" fmla="*/ 79717 w 12192000"/>
              <a:gd name="connsiteY163" fmla="*/ 2107046 h 2237474"/>
              <a:gd name="connsiteX164" fmla="*/ 72352 w 12192000"/>
              <a:gd name="connsiteY164" fmla="*/ 2107991 h 2237474"/>
              <a:gd name="connsiteX165" fmla="*/ 37645 w 12192000"/>
              <a:gd name="connsiteY165" fmla="*/ 2115401 h 2237474"/>
              <a:gd name="connsiteX166" fmla="*/ 4572 w 12192000"/>
              <a:gd name="connsiteY166" fmla="*/ 2111091 h 2237474"/>
              <a:gd name="connsiteX167" fmla="*/ 0 w 12192000"/>
              <a:gd name="connsiteY167" fmla="*/ 2110468 h 2237474"/>
              <a:gd name="connsiteX168" fmla="*/ 0 w 12192000"/>
              <a:gd name="connsiteY16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089991 w 12192000"/>
              <a:gd name="connsiteY124" fmla="*/ 2034193 h 2237474"/>
              <a:gd name="connsiteX125" fmla="*/ 2058061 w 12192000"/>
              <a:gd name="connsiteY125" fmla="*/ 2047942 h 2237474"/>
              <a:gd name="connsiteX126" fmla="*/ 2042244 w 12192000"/>
              <a:gd name="connsiteY126" fmla="*/ 2055560 h 2237474"/>
              <a:gd name="connsiteX127" fmla="*/ 1877728 w 12192000"/>
              <a:gd name="connsiteY127" fmla="*/ 2101004 h 2237474"/>
              <a:gd name="connsiteX128" fmla="*/ 1759056 w 12192000"/>
              <a:gd name="connsiteY128" fmla="*/ 2125608 h 2237474"/>
              <a:gd name="connsiteX129" fmla="*/ 1637948 w 12192000"/>
              <a:gd name="connsiteY129" fmla="*/ 2172597 h 2237474"/>
              <a:gd name="connsiteX130" fmla="*/ 1434549 w 12192000"/>
              <a:gd name="connsiteY130" fmla="*/ 2234522 h 2237474"/>
              <a:gd name="connsiteX131" fmla="*/ 1398481 w 12192000"/>
              <a:gd name="connsiteY131" fmla="*/ 2237074 h 2237474"/>
              <a:gd name="connsiteX132" fmla="*/ 1398407 w 12192000"/>
              <a:gd name="connsiteY132" fmla="*/ 2237095 h 2237474"/>
              <a:gd name="connsiteX133" fmla="*/ 1370962 w 12192000"/>
              <a:gd name="connsiteY133" fmla="*/ 2237474 h 2237474"/>
              <a:gd name="connsiteX134" fmla="*/ 1356367 w 12192000"/>
              <a:gd name="connsiteY134" fmla="*/ 2235089 h 2237474"/>
              <a:gd name="connsiteX135" fmla="*/ 1324828 w 12192000"/>
              <a:gd name="connsiteY135" fmla="*/ 2231968 h 2237474"/>
              <a:gd name="connsiteX136" fmla="*/ 1279765 w 12192000"/>
              <a:gd name="connsiteY136" fmla="*/ 2229639 h 2237474"/>
              <a:gd name="connsiteX137" fmla="*/ 1195347 w 12192000"/>
              <a:gd name="connsiteY137" fmla="*/ 2212354 h 2237474"/>
              <a:gd name="connsiteX138" fmla="*/ 970251 w 12192000"/>
              <a:gd name="connsiteY138" fmla="*/ 2221029 h 2237474"/>
              <a:gd name="connsiteX139" fmla="*/ 812914 w 12192000"/>
              <a:gd name="connsiteY139" fmla="*/ 2202752 h 2237474"/>
              <a:gd name="connsiteX140" fmla="*/ 800195 w 12192000"/>
              <a:gd name="connsiteY140" fmla="*/ 2209407 h 2237474"/>
              <a:gd name="connsiteX141" fmla="*/ 784978 w 12192000"/>
              <a:gd name="connsiteY141" fmla="*/ 2212360 h 2237474"/>
              <a:gd name="connsiteX142" fmla="*/ 681987 w 12192000"/>
              <a:gd name="connsiteY142" fmla="*/ 2216757 h 2237474"/>
              <a:gd name="connsiteX143" fmla="*/ 669923 w 12192000"/>
              <a:gd name="connsiteY143" fmla="*/ 2211682 h 2237474"/>
              <a:gd name="connsiteX144" fmla="*/ 648680 w 12192000"/>
              <a:gd name="connsiteY144" fmla="*/ 2206229 h 2237474"/>
              <a:gd name="connsiteX145" fmla="*/ 597225 w 12192000"/>
              <a:gd name="connsiteY145" fmla="*/ 2180999 h 2237474"/>
              <a:gd name="connsiteX146" fmla="*/ 558449 w 12192000"/>
              <a:gd name="connsiteY146" fmla="*/ 2182346 h 2237474"/>
              <a:gd name="connsiteX147" fmla="*/ 550517 w 12192000"/>
              <a:gd name="connsiteY147" fmla="*/ 2182060 h 2237474"/>
              <a:gd name="connsiteX148" fmla="*/ 550309 w 12192000"/>
              <a:gd name="connsiteY148" fmla="*/ 2181825 h 2237474"/>
              <a:gd name="connsiteX149" fmla="*/ 541836 w 12192000"/>
              <a:gd name="connsiteY149" fmla="*/ 2181063 h 2237474"/>
              <a:gd name="connsiteX150" fmla="*/ 536057 w 12192000"/>
              <a:gd name="connsiteY150" fmla="*/ 2181537 h 2237474"/>
              <a:gd name="connsiteX151" fmla="*/ 520671 w 12192000"/>
              <a:gd name="connsiteY151" fmla="*/ 2180980 h 2237474"/>
              <a:gd name="connsiteX152" fmla="*/ 515024 w 12192000"/>
              <a:gd name="connsiteY152" fmla="*/ 2179258 h 2237474"/>
              <a:gd name="connsiteX153" fmla="*/ 512278 w 12192000"/>
              <a:gd name="connsiteY153" fmla="*/ 2176369 h 2237474"/>
              <a:gd name="connsiteX154" fmla="*/ 480419 w 12192000"/>
              <a:gd name="connsiteY154" fmla="*/ 2167807 h 2237474"/>
              <a:gd name="connsiteX155" fmla="*/ 413835 w 12192000"/>
              <a:gd name="connsiteY155" fmla="*/ 2156783 h 2237474"/>
              <a:gd name="connsiteX156" fmla="*/ 376513 w 12192000"/>
              <a:gd name="connsiteY156" fmla="*/ 2154014 h 2237474"/>
              <a:gd name="connsiteX157" fmla="*/ 273386 w 12192000"/>
              <a:gd name="connsiteY157" fmla="*/ 2142551 h 2237474"/>
              <a:gd name="connsiteX158" fmla="*/ 169207 w 12192000"/>
              <a:gd name="connsiteY158" fmla="*/ 2128100 h 2237474"/>
              <a:gd name="connsiteX159" fmla="*/ 93149 w 12192000"/>
              <a:gd name="connsiteY159" fmla="*/ 2105324 h 2237474"/>
              <a:gd name="connsiteX160" fmla="*/ 88109 w 12192000"/>
              <a:gd name="connsiteY160" fmla="*/ 2106704 h 2237474"/>
              <a:gd name="connsiteX161" fmla="*/ 80022 w 12192000"/>
              <a:gd name="connsiteY161" fmla="*/ 2107254 h 2237474"/>
              <a:gd name="connsiteX162" fmla="*/ 79717 w 12192000"/>
              <a:gd name="connsiteY162" fmla="*/ 2107046 h 2237474"/>
              <a:gd name="connsiteX163" fmla="*/ 72352 w 12192000"/>
              <a:gd name="connsiteY163" fmla="*/ 2107991 h 2237474"/>
              <a:gd name="connsiteX164" fmla="*/ 37645 w 12192000"/>
              <a:gd name="connsiteY164" fmla="*/ 2115401 h 2237474"/>
              <a:gd name="connsiteX165" fmla="*/ 4572 w 12192000"/>
              <a:gd name="connsiteY165" fmla="*/ 2111091 h 2237474"/>
              <a:gd name="connsiteX166" fmla="*/ 0 w 12192000"/>
              <a:gd name="connsiteY166" fmla="*/ 2110468 h 2237474"/>
              <a:gd name="connsiteX167" fmla="*/ 0 w 12192000"/>
              <a:gd name="connsiteY16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9991 w 12192000"/>
              <a:gd name="connsiteY123" fmla="*/ 2034193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5228 w 12192000"/>
              <a:gd name="connsiteY123" fmla="*/ 2046431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36057 w 12192000"/>
              <a:gd name="connsiteY147" fmla="*/ 2181537 h 2237474"/>
              <a:gd name="connsiteX148" fmla="*/ 520671 w 12192000"/>
              <a:gd name="connsiteY148" fmla="*/ 2180980 h 2237474"/>
              <a:gd name="connsiteX149" fmla="*/ 515024 w 12192000"/>
              <a:gd name="connsiteY149" fmla="*/ 2179258 h 2237474"/>
              <a:gd name="connsiteX150" fmla="*/ 512278 w 12192000"/>
              <a:gd name="connsiteY150" fmla="*/ 2176369 h 2237474"/>
              <a:gd name="connsiteX151" fmla="*/ 480419 w 12192000"/>
              <a:gd name="connsiteY151" fmla="*/ 2167807 h 2237474"/>
              <a:gd name="connsiteX152" fmla="*/ 413835 w 12192000"/>
              <a:gd name="connsiteY152" fmla="*/ 2156783 h 2237474"/>
              <a:gd name="connsiteX153" fmla="*/ 376513 w 12192000"/>
              <a:gd name="connsiteY153" fmla="*/ 2154014 h 2237474"/>
              <a:gd name="connsiteX154" fmla="*/ 273386 w 12192000"/>
              <a:gd name="connsiteY154" fmla="*/ 2142551 h 2237474"/>
              <a:gd name="connsiteX155" fmla="*/ 169207 w 12192000"/>
              <a:gd name="connsiteY155" fmla="*/ 2128100 h 2237474"/>
              <a:gd name="connsiteX156" fmla="*/ 93149 w 12192000"/>
              <a:gd name="connsiteY156" fmla="*/ 2105324 h 2237474"/>
              <a:gd name="connsiteX157" fmla="*/ 88109 w 12192000"/>
              <a:gd name="connsiteY157" fmla="*/ 2106704 h 2237474"/>
              <a:gd name="connsiteX158" fmla="*/ 80022 w 12192000"/>
              <a:gd name="connsiteY158" fmla="*/ 2107254 h 2237474"/>
              <a:gd name="connsiteX159" fmla="*/ 79717 w 12192000"/>
              <a:gd name="connsiteY159" fmla="*/ 2107046 h 2237474"/>
              <a:gd name="connsiteX160" fmla="*/ 72352 w 12192000"/>
              <a:gd name="connsiteY160" fmla="*/ 2107991 h 2237474"/>
              <a:gd name="connsiteX161" fmla="*/ 37645 w 12192000"/>
              <a:gd name="connsiteY161" fmla="*/ 2115401 h 2237474"/>
              <a:gd name="connsiteX162" fmla="*/ 4572 w 12192000"/>
              <a:gd name="connsiteY162" fmla="*/ 2111091 h 2237474"/>
              <a:gd name="connsiteX163" fmla="*/ 0 w 12192000"/>
              <a:gd name="connsiteY163" fmla="*/ 2110468 h 2237474"/>
              <a:gd name="connsiteX164" fmla="*/ 0 w 12192000"/>
              <a:gd name="connsiteY16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20671 w 12192000"/>
              <a:gd name="connsiteY147" fmla="*/ 2180980 h 2237474"/>
              <a:gd name="connsiteX148" fmla="*/ 515024 w 12192000"/>
              <a:gd name="connsiteY148" fmla="*/ 2179258 h 2237474"/>
              <a:gd name="connsiteX149" fmla="*/ 512278 w 12192000"/>
              <a:gd name="connsiteY149" fmla="*/ 2176369 h 2237474"/>
              <a:gd name="connsiteX150" fmla="*/ 480419 w 12192000"/>
              <a:gd name="connsiteY150" fmla="*/ 2167807 h 2237474"/>
              <a:gd name="connsiteX151" fmla="*/ 413835 w 12192000"/>
              <a:gd name="connsiteY151" fmla="*/ 2156783 h 2237474"/>
              <a:gd name="connsiteX152" fmla="*/ 376513 w 12192000"/>
              <a:gd name="connsiteY152" fmla="*/ 2154014 h 2237474"/>
              <a:gd name="connsiteX153" fmla="*/ 273386 w 12192000"/>
              <a:gd name="connsiteY153" fmla="*/ 2142551 h 2237474"/>
              <a:gd name="connsiteX154" fmla="*/ 169207 w 12192000"/>
              <a:gd name="connsiteY154" fmla="*/ 2128100 h 2237474"/>
              <a:gd name="connsiteX155" fmla="*/ 93149 w 12192000"/>
              <a:gd name="connsiteY155" fmla="*/ 2105324 h 2237474"/>
              <a:gd name="connsiteX156" fmla="*/ 88109 w 12192000"/>
              <a:gd name="connsiteY156" fmla="*/ 2106704 h 2237474"/>
              <a:gd name="connsiteX157" fmla="*/ 80022 w 12192000"/>
              <a:gd name="connsiteY157" fmla="*/ 2107254 h 2237474"/>
              <a:gd name="connsiteX158" fmla="*/ 79717 w 12192000"/>
              <a:gd name="connsiteY158" fmla="*/ 2107046 h 2237474"/>
              <a:gd name="connsiteX159" fmla="*/ 72352 w 12192000"/>
              <a:gd name="connsiteY159" fmla="*/ 2107991 h 2237474"/>
              <a:gd name="connsiteX160" fmla="*/ 37645 w 12192000"/>
              <a:gd name="connsiteY160" fmla="*/ 2115401 h 2237474"/>
              <a:gd name="connsiteX161" fmla="*/ 4572 w 12192000"/>
              <a:gd name="connsiteY161" fmla="*/ 2111091 h 2237474"/>
              <a:gd name="connsiteX162" fmla="*/ 0 w 12192000"/>
              <a:gd name="connsiteY162" fmla="*/ 2110468 h 2237474"/>
              <a:gd name="connsiteX163" fmla="*/ 0 w 12192000"/>
              <a:gd name="connsiteY16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512278 w 12192000"/>
              <a:gd name="connsiteY148" fmla="*/ 2176369 h 2237474"/>
              <a:gd name="connsiteX149" fmla="*/ 480419 w 12192000"/>
              <a:gd name="connsiteY149" fmla="*/ 2167807 h 2237474"/>
              <a:gd name="connsiteX150" fmla="*/ 413835 w 12192000"/>
              <a:gd name="connsiteY150" fmla="*/ 2156783 h 2237474"/>
              <a:gd name="connsiteX151" fmla="*/ 376513 w 12192000"/>
              <a:gd name="connsiteY151" fmla="*/ 2154014 h 2237474"/>
              <a:gd name="connsiteX152" fmla="*/ 273386 w 12192000"/>
              <a:gd name="connsiteY152" fmla="*/ 2142551 h 2237474"/>
              <a:gd name="connsiteX153" fmla="*/ 169207 w 12192000"/>
              <a:gd name="connsiteY153" fmla="*/ 2128100 h 2237474"/>
              <a:gd name="connsiteX154" fmla="*/ 93149 w 12192000"/>
              <a:gd name="connsiteY154" fmla="*/ 2105324 h 2237474"/>
              <a:gd name="connsiteX155" fmla="*/ 88109 w 12192000"/>
              <a:gd name="connsiteY155" fmla="*/ 2106704 h 2237474"/>
              <a:gd name="connsiteX156" fmla="*/ 80022 w 12192000"/>
              <a:gd name="connsiteY156" fmla="*/ 2107254 h 2237474"/>
              <a:gd name="connsiteX157" fmla="*/ 79717 w 12192000"/>
              <a:gd name="connsiteY157" fmla="*/ 2107046 h 2237474"/>
              <a:gd name="connsiteX158" fmla="*/ 72352 w 12192000"/>
              <a:gd name="connsiteY158" fmla="*/ 2107991 h 2237474"/>
              <a:gd name="connsiteX159" fmla="*/ 37645 w 12192000"/>
              <a:gd name="connsiteY159" fmla="*/ 2115401 h 2237474"/>
              <a:gd name="connsiteX160" fmla="*/ 4572 w 12192000"/>
              <a:gd name="connsiteY160" fmla="*/ 2111091 h 2237474"/>
              <a:gd name="connsiteX161" fmla="*/ 0 w 12192000"/>
              <a:gd name="connsiteY161" fmla="*/ 2110468 h 2237474"/>
              <a:gd name="connsiteX162" fmla="*/ 0 w 12192000"/>
              <a:gd name="connsiteY16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80419 w 12192000"/>
              <a:gd name="connsiteY148" fmla="*/ 2167807 h 2237474"/>
              <a:gd name="connsiteX149" fmla="*/ 413835 w 12192000"/>
              <a:gd name="connsiteY149" fmla="*/ 2156783 h 2237474"/>
              <a:gd name="connsiteX150" fmla="*/ 376513 w 12192000"/>
              <a:gd name="connsiteY150" fmla="*/ 2154014 h 2237474"/>
              <a:gd name="connsiteX151" fmla="*/ 273386 w 12192000"/>
              <a:gd name="connsiteY151" fmla="*/ 2142551 h 2237474"/>
              <a:gd name="connsiteX152" fmla="*/ 169207 w 12192000"/>
              <a:gd name="connsiteY152" fmla="*/ 2128100 h 2237474"/>
              <a:gd name="connsiteX153" fmla="*/ 93149 w 12192000"/>
              <a:gd name="connsiteY153" fmla="*/ 2105324 h 2237474"/>
              <a:gd name="connsiteX154" fmla="*/ 88109 w 12192000"/>
              <a:gd name="connsiteY154" fmla="*/ 2106704 h 2237474"/>
              <a:gd name="connsiteX155" fmla="*/ 80022 w 12192000"/>
              <a:gd name="connsiteY155" fmla="*/ 2107254 h 2237474"/>
              <a:gd name="connsiteX156" fmla="*/ 79717 w 12192000"/>
              <a:gd name="connsiteY156" fmla="*/ 2107046 h 2237474"/>
              <a:gd name="connsiteX157" fmla="*/ 72352 w 12192000"/>
              <a:gd name="connsiteY157" fmla="*/ 2107991 h 2237474"/>
              <a:gd name="connsiteX158" fmla="*/ 37645 w 12192000"/>
              <a:gd name="connsiteY158" fmla="*/ 2115401 h 2237474"/>
              <a:gd name="connsiteX159" fmla="*/ 4572 w 12192000"/>
              <a:gd name="connsiteY159" fmla="*/ 2111091 h 2237474"/>
              <a:gd name="connsiteX160" fmla="*/ 0 w 12192000"/>
              <a:gd name="connsiteY160" fmla="*/ 2110468 h 2237474"/>
              <a:gd name="connsiteX161" fmla="*/ 0 w 12192000"/>
              <a:gd name="connsiteY16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9717 w 12192000"/>
              <a:gd name="connsiteY155" fmla="*/ 2107046 h 2237474"/>
              <a:gd name="connsiteX156" fmla="*/ 72352 w 12192000"/>
              <a:gd name="connsiteY156" fmla="*/ 2107991 h 2237474"/>
              <a:gd name="connsiteX157" fmla="*/ 37645 w 12192000"/>
              <a:gd name="connsiteY157" fmla="*/ 2115401 h 2237474"/>
              <a:gd name="connsiteX158" fmla="*/ 4572 w 12192000"/>
              <a:gd name="connsiteY158" fmla="*/ 2111091 h 2237474"/>
              <a:gd name="connsiteX159" fmla="*/ 0 w 12192000"/>
              <a:gd name="connsiteY159" fmla="*/ 2110468 h 2237474"/>
              <a:gd name="connsiteX160" fmla="*/ 0 w 12192000"/>
              <a:gd name="connsiteY16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2352 w 12192000"/>
              <a:gd name="connsiteY155" fmla="*/ 2107991 h 2237474"/>
              <a:gd name="connsiteX156" fmla="*/ 37645 w 12192000"/>
              <a:gd name="connsiteY156" fmla="*/ 2115401 h 2237474"/>
              <a:gd name="connsiteX157" fmla="*/ 4572 w 12192000"/>
              <a:gd name="connsiteY157" fmla="*/ 2111091 h 2237474"/>
              <a:gd name="connsiteX158" fmla="*/ 0 w 12192000"/>
              <a:gd name="connsiteY158" fmla="*/ 2110468 h 2237474"/>
              <a:gd name="connsiteX159" fmla="*/ 0 w 12192000"/>
              <a:gd name="connsiteY15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0022 w 12192000"/>
              <a:gd name="connsiteY153" fmla="*/ 2107254 h 2237474"/>
              <a:gd name="connsiteX154" fmla="*/ 72352 w 12192000"/>
              <a:gd name="connsiteY154" fmla="*/ 2107991 h 2237474"/>
              <a:gd name="connsiteX155" fmla="*/ 37645 w 12192000"/>
              <a:gd name="connsiteY155" fmla="*/ 2115401 h 2237474"/>
              <a:gd name="connsiteX156" fmla="*/ 4572 w 12192000"/>
              <a:gd name="connsiteY156" fmla="*/ 2111091 h 2237474"/>
              <a:gd name="connsiteX157" fmla="*/ 0 w 12192000"/>
              <a:gd name="connsiteY157" fmla="*/ 2110468 h 2237474"/>
              <a:gd name="connsiteX158" fmla="*/ 0 w 12192000"/>
              <a:gd name="connsiteY15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80022 w 12192000"/>
              <a:gd name="connsiteY152" fmla="*/ 2107254 h 2237474"/>
              <a:gd name="connsiteX153" fmla="*/ 72352 w 12192000"/>
              <a:gd name="connsiteY153" fmla="*/ 2107991 h 2237474"/>
              <a:gd name="connsiteX154" fmla="*/ 37645 w 12192000"/>
              <a:gd name="connsiteY154" fmla="*/ 2115401 h 2237474"/>
              <a:gd name="connsiteX155" fmla="*/ 4572 w 12192000"/>
              <a:gd name="connsiteY155" fmla="*/ 2111091 h 2237474"/>
              <a:gd name="connsiteX156" fmla="*/ 0 w 12192000"/>
              <a:gd name="connsiteY156" fmla="*/ 2110468 h 2237474"/>
              <a:gd name="connsiteX157" fmla="*/ 0 w 12192000"/>
              <a:gd name="connsiteY15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20671 w 12192000"/>
              <a:gd name="connsiteY145" fmla="*/ 2180980 h 2237474"/>
              <a:gd name="connsiteX146" fmla="*/ 515024 w 12192000"/>
              <a:gd name="connsiteY146" fmla="*/ 2179258 h 2237474"/>
              <a:gd name="connsiteX147" fmla="*/ 413835 w 12192000"/>
              <a:gd name="connsiteY147" fmla="*/ 2156783 h 2237474"/>
              <a:gd name="connsiteX148" fmla="*/ 376513 w 12192000"/>
              <a:gd name="connsiteY148" fmla="*/ 2154014 h 2237474"/>
              <a:gd name="connsiteX149" fmla="*/ 273386 w 12192000"/>
              <a:gd name="connsiteY149" fmla="*/ 2142551 h 2237474"/>
              <a:gd name="connsiteX150" fmla="*/ 169207 w 12192000"/>
              <a:gd name="connsiteY150" fmla="*/ 2128100 h 2237474"/>
              <a:gd name="connsiteX151" fmla="*/ 80022 w 12192000"/>
              <a:gd name="connsiteY151" fmla="*/ 2107254 h 2237474"/>
              <a:gd name="connsiteX152" fmla="*/ 72352 w 12192000"/>
              <a:gd name="connsiteY152" fmla="*/ 2107991 h 2237474"/>
              <a:gd name="connsiteX153" fmla="*/ 37645 w 12192000"/>
              <a:gd name="connsiteY153" fmla="*/ 2115401 h 2237474"/>
              <a:gd name="connsiteX154" fmla="*/ 4572 w 12192000"/>
              <a:gd name="connsiteY154" fmla="*/ 2111091 h 2237474"/>
              <a:gd name="connsiteX155" fmla="*/ 0 w 12192000"/>
              <a:gd name="connsiteY155" fmla="*/ 2110468 h 2237474"/>
              <a:gd name="connsiteX156" fmla="*/ 0 w 12192000"/>
              <a:gd name="connsiteY15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20671 w 12192000"/>
              <a:gd name="connsiteY144" fmla="*/ 2180980 h 2237474"/>
              <a:gd name="connsiteX145" fmla="*/ 515024 w 12192000"/>
              <a:gd name="connsiteY145" fmla="*/ 2179258 h 2237474"/>
              <a:gd name="connsiteX146" fmla="*/ 413835 w 12192000"/>
              <a:gd name="connsiteY146" fmla="*/ 2156783 h 2237474"/>
              <a:gd name="connsiteX147" fmla="*/ 376513 w 12192000"/>
              <a:gd name="connsiteY147" fmla="*/ 2154014 h 2237474"/>
              <a:gd name="connsiteX148" fmla="*/ 273386 w 12192000"/>
              <a:gd name="connsiteY148" fmla="*/ 2142551 h 2237474"/>
              <a:gd name="connsiteX149" fmla="*/ 169207 w 12192000"/>
              <a:gd name="connsiteY149" fmla="*/ 2128100 h 2237474"/>
              <a:gd name="connsiteX150" fmla="*/ 80022 w 12192000"/>
              <a:gd name="connsiteY150" fmla="*/ 2107254 h 2237474"/>
              <a:gd name="connsiteX151" fmla="*/ 72352 w 12192000"/>
              <a:gd name="connsiteY151" fmla="*/ 2107991 h 2237474"/>
              <a:gd name="connsiteX152" fmla="*/ 37645 w 12192000"/>
              <a:gd name="connsiteY152" fmla="*/ 2115401 h 2237474"/>
              <a:gd name="connsiteX153" fmla="*/ 4572 w 12192000"/>
              <a:gd name="connsiteY153" fmla="*/ 2111091 h 2237474"/>
              <a:gd name="connsiteX154" fmla="*/ 0 w 12192000"/>
              <a:gd name="connsiteY154" fmla="*/ 2110468 h 2237474"/>
              <a:gd name="connsiteX155" fmla="*/ 0 w 12192000"/>
              <a:gd name="connsiteY15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20671 w 12192000"/>
              <a:gd name="connsiteY143" fmla="*/ 2180980 h 2237474"/>
              <a:gd name="connsiteX144" fmla="*/ 515024 w 12192000"/>
              <a:gd name="connsiteY144" fmla="*/ 2179258 h 2237474"/>
              <a:gd name="connsiteX145" fmla="*/ 413835 w 12192000"/>
              <a:gd name="connsiteY145" fmla="*/ 2156783 h 2237474"/>
              <a:gd name="connsiteX146" fmla="*/ 376513 w 12192000"/>
              <a:gd name="connsiteY146" fmla="*/ 2154014 h 2237474"/>
              <a:gd name="connsiteX147" fmla="*/ 273386 w 12192000"/>
              <a:gd name="connsiteY147" fmla="*/ 2142551 h 2237474"/>
              <a:gd name="connsiteX148" fmla="*/ 169207 w 12192000"/>
              <a:gd name="connsiteY148" fmla="*/ 2128100 h 2237474"/>
              <a:gd name="connsiteX149" fmla="*/ 80022 w 12192000"/>
              <a:gd name="connsiteY149" fmla="*/ 2107254 h 2237474"/>
              <a:gd name="connsiteX150" fmla="*/ 72352 w 12192000"/>
              <a:gd name="connsiteY150" fmla="*/ 2107991 h 2237474"/>
              <a:gd name="connsiteX151" fmla="*/ 37645 w 12192000"/>
              <a:gd name="connsiteY151" fmla="*/ 2115401 h 2237474"/>
              <a:gd name="connsiteX152" fmla="*/ 4572 w 12192000"/>
              <a:gd name="connsiteY152" fmla="*/ 2111091 h 2237474"/>
              <a:gd name="connsiteX153" fmla="*/ 0 w 12192000"/>
              <a:gd name="connsiteY153" fmla="*/ 2110468 h 2237474"/>
              <a:gd name="connsiteX154" fmla="*/ 0 w 12192000"/>
              <a:gd name="connsiteY15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48680 w 12192000"/>
              <a:gd name="connsiteY140" fmla="*/ 2206229 h 2237474"/>
              <a:gd name="connsiteX141" fmla="*/ 597225 w 12192000"/>
              <a:gd name="connsiteY141" fmla="*/ 2180999 h 2237474"/>
              <a:gd name="connsiteX142" fmla="*/ 520671 w 12192000"/>
              <a:gd name="connsiteY142" fmla="*/ 2180980 h 2237474"/>
              <a:gd name="connsiteX143" fmla="*/ 515024 w 12192000"/>
              <a:gd name="connsiteY143" fmla="*/ 2179258 h 2237474"/>
              <a:gd name="connsiteX144" fmla="*/ 413835 w 12192000"/>
              <a:gd name="connsiteY144" fmla="*/ 2156783 h 2237474"/>
              <a:gd name="connsiteX145" fmla="*/ 376513 w 12192000"/>
              <a:gd name="connsiteY145" fmla="*/ 2154014 h 2237474"/>
              <a:gd name="connsiteX146" fmla="*/ 273386 w 12192000"/>
              <a:gd name="connsiteY146" fmla="*/ 2142551 h 2237474"/>
              <a:gd name="connsiteX147" fmla="*/ 169207 w 12192000"/>
              <a:gd name="connsiteY147" fmla="*/ 2128100 h 2237474"/>
              <a:gd name="connsiteX148" fmla="*/ 80022 w 12192000"/>
              <a:gd name="connsiteY148" fmla="*/ 2107254 h 2237474"/>
              <a:gd name="connsiteX149" fmla="*/ 72352 w 12192000"/>
              <a:gd name="connsiteY149" fmla="*/ 2107991 h 2237474"/>
              <a:gd name="connsiteX150" fmla="*/ 37645 w 12192000"/>
              <a:gd name="connsiteY150" fmla="*/ 2115401 h 2237474"/>
              <a:gd name="connsiteX151" fmla="*/ 4572 w 12192000"/>
              <a:gd name="connsiteY151" fmla="*/ 2111091 h 2237474"/>
              <a:gd name="connsiteX152" fmla="*/ 0 w 12192000"/>
              <a:gd name="connsiteY152" fmla="*/ 2110468 h 2237474"/>
              <a:gd name="connsiteX153" fmla="*/ 0 w 12192000"/>
              <a:gd name="connsiteY15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72352 w 12192000"/>
              <a:gd name="connsiteY148" fmla="*/ 2107991 h 2237474"/>
              <a:gd name="connsiteX149" fmla="*/ 37645 w 12192000"/>
              <a:gd name="connsiteY149" fmla="*/ 2115401 h 2237474"/>
              <a:gd name="connsiteX150" fmla="*/ 4572 w 12192000"/>
              <a:gd name="connsiteY150" fmla="*/ 2111091 h 2237474"/>
              <a:gd name="connsiteX151" fmla="*/ 0 w 12192000"/>
              <a:gd name="connsiteY151" fmla="*/ 2110468 h 2237474"/>
              <a:gd name="connsiteX152" fmla="*/ 0 w 12192000"/>
              <a:gd name="connsiteY15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77641 w 12192000"/>
              <a:gd name="connsiteY147" fmla="*/ 2126835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279765 w 12192000"/>
              <a:gd name="connsiteY133" fmla="*/ 2229639 h 2237474"/>
              <a:gd name="connsiteX134" fmla="*/ 1195347 w 12192000"/>
              <a:gd name="connsiteY134" fmla="*/ 2212354 h 2237474"/>
              <a:gd name="connsiteX135" fmla="*/ 970251 w 12192000"/>
              <a:gd name="connsiteY135" fmla="*/ 2221029 h 2237474"/>
              <a:gd name="connsiteX136" fmla="*/ 812914 w 12192000"/>
              <a:gd name="connsiteY136" fmla="*/ 2210095 h 2237474"/>
              <a:gd name="connsiteX137" fmla="*/ 776382 w 12192000"/>
              <a:gd name="connsiteY137" fmla="*/ 2204512 h 2237474"/>
              <a:gd name="connsiteX138" fmla="*/ 597225 w 12192000"/>
              <a:gd name="connsiteY138" fmla="*/ 2180999 h 2237474"/>
              <a:gd name="connsiteX139" fmla="*/ 520671 w 12192000"/>
              <a:gd name="connsiteY139" fmla="*/ 2180980 h 2237474"/>
              <a:gd name="connsiteX140" fmla="*/ 515024 w 12192000"/>
              <a:gd name="connsiteY140" fmla="*/ 2179258 h 2237474"/>
              <a:gd name="connsiteX141" fmla="*/ 413835 w 12192000"/>
              <a:gd name="connsiteY141" fmla="*/ 2156783 h 2237474"/>
              <a:gd name="connsiteX142" fmla="*/ 376513 w 12192000"/>
              <a:gd name="connsiteY142" fmla="*/ 2154014 h 2237474"/>
              <a:gd name="connsiteX143" fmla="*/ 273386 w 12192000"/>
              <a:gd name="connsiteY143" fmla="*/ 2142551 h 2237474"/>
              <a:gd name="connsiteX144" fmla="*/ 169207 w 12192000"/>
              <a:gd name="connsiteY144" fmla="*/ 2128100 h 2237474"/>
              <a:gd name="connsiteX145" fmla="*/ 77641 w 12192000"/>
              <a:gd name="connsiteY145" fmla="*/ 2126835 h 2237474"/>
              <a:gd name="connsiteX146" fmla="*/ 37645 w 12192000"/>
              <a:gd name="connsiteY146" fmla="*/ 2115401 h 2237474"/>
              <a:gd name="connsiteX147" fmla="*/ 4572 w 12192000"/>
              <a:gd name="connsiteY147" fmla="*/ 2111091 h 2237474"/>
              <a:gd name="connsiteX148" fmla="*/ 0 w 12192000"/>
              <a:gd name="connsiteY148" fmla="*/ 2110468 h 2237474"/>
              <a:gd name="connsiteX149" fmla="*/ 0 w 12192000"/>
              <a:gd name="connsiteY14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476147 w 12192000"/>
              <a:gd name="connsiteY115" fmla="*/ 1998305 h 2237474"/>
              <a:gd name="connsiteX116" fmla="*/ 2373568 w 12192000"/>
              <a:gd name="connsiteY116" fmla="*/ 2003219 h 2237474"/>
              <a:gd name="connsiteX117" fmla="*/ 2287219 w 12192000"/>
              <a:gd name="connsiteY117" fmla="*/ 1998750 h 2237474"/>
              <a:gd name="connsiteX118" fmla="*/ 2243069 w 12192000"/>
              <a:gd name="connsiteY118" fmla="*/ 2005321 h 2237474"/>
              <a:gd name="connsiteX119" fmla="*/ 2164831 w 12192000"/>
              <a:gd name="connsiteY119" fmla="*/ 2010143 h 2237474"/>
              <a:gd name="connsiteX120" fmla="*/ 2085228 w 12192000"/>
              <a:gd name="connsiteY120" fmla="*/ 2046431 h 2237474"/>
              <a:gd name="connsiteX121" fmla="*/ 2058061 w 12192000"/>
              <a:gd name="connsiteY121" fmla="*/ 2047942 h 2237474"/>
              <a:gd name="connsiteX122" fmla="*/ 2042244 w 12192000"/>
              <a:gd name="connsiteY122" fmla="*/ 2055560 h 2237474"/>
              <a:gd name="connsiteX123" fmla="*/ 1877728 w 12192000"/>
              <a:gd name="connsiteY123" fmla="*/ 2101004 h 2237474"/>
              <a:gd name="connsiteX124" fmla="*/ 1759056 w 12192000"/>
              <a:gd name="connsiteY124" fmla="*/ 2125608 h 2237474"/>
              <a:gd name="connsiteX125" fmla="*/ 1637948 w 12192000"/>
              <a:gd name="connsiteY125" fmla="*/ 2172597 h 2237474"/>
              <a:gd name="connsiteX126" fmla="*/ 1434549 w 12192000"/>
              <a:gd name="connsiteY126" fmla="*/ 2234522 h 2237474"/>
              <a:gd name="connsiteX127" fmla="*/ 1398481 w 12192000"/>
              <a:gd name="connsiteY127" fmla="*/ 2237074 h 2237474"/>
              <a:gd name="connsiteX128" fmla="*/ 1398407 w 12192000"/>
              <a:gd name="connsiteY128" fmla="*/ 2237095 h 2237474"/>
              <a:gd name="connsiteX129" fmla="*/ 1370962 w 12192000"/>
              <a:gd name="connsiteY129" fmla="*/ 2237474 h 2237474"/>
              <a:gd name="connsiteX130" fmla="*/ 1356367 w 12192000"/>
              <a:gd name="connsiteY130" fmla="*/ 2235089 h 2237474"/>
              <a:gd name="connsiteX131" fmla="*/ 1279765 w 12192000"/>
              <a:gd name="connsiteY131" fmla="*/ 2229639 h 2237474"/>
              <a:gd name="connsiteX132" fmla="*/ 1195347 w 12192000"/>
              <a:gd name="connsiteY132" fmla="*/ 2212354 h 2237474"/>
              <a:gd name="connsiteX133" fmla="*/ 970251 w 12192000"/>
              <a:gd name="connsiteY133" fmla="*/ 2221029 h 2237474"/>
              <a:gd name="connsiteX134" fmla="*/ 812914 w 12192000"/>
              <a:gd name="connsiteY134" fmla="*/ 2210095 h 2237474"/>
              <a:gd name="connsiteX135" fmla="*/ 776382 w 12192000"/>
              <a:gd name="connsiteY135" fmla="*/ 2204512 h 2237474"/>
              <a:gd name="connsiteX136" fmla="*/ 597225 w 12192000"/>
              <a:gd name="connsiteY136" fmla="*/ 2180999 h 2237474"/>
              <a:gd name="connsiteX137" fmla="*/ 520671 w 12192000"/>
              <a:gd name="connsiteY137" fmla="*/ 2180980 h 2237474"/>
              <a:gd name="connsiteX138" fmla="*/ 515024 w 12192000"/>
              <a:gd name="connsiteY138" fmla="*/ 2179258 h 2237474"/>
              <a:gd name="connsiteX139" fmla="*/ 413835 w 12192000"/>
              <a:gd name="connsiteY139" fmla="*/ 2156783 h 2237474"/>
              <a:gd name="connsiteX140" fmla="*/ 376513 w 12192000"/>
              <a:gd name="connsiteY140" fmla="*/ 2154014 h 2237474"/>
              <a:gd name="connsiteX141" fmla="*/ 273386 w 12192000"/>
              <a:gd name="connsiteY141" fmla="*/ 2142551 h 2237474"/>
              <a:gd name="connsiteX142" fmla="*/ 169207 w 12192000"/>
              <a:gd name="connsiteY142" fmla="*/ 2128100 h 2237474"/>
              <a:gd name="connsiteX143" fmla="*/ 77641 w 12192000"/>
              <a:gd name="connsiteY143" fmla="*/ 2126835 h 2237474"/>
              <a:gd name="connsiteX144" fmla="*/ 37645 w 12192000"/>
              <a:gd name="connsiteY144" fmla="*/ 2115401 h 2237474"/>
              <a:gd name="connsiteX145" fmla="*/ 4572 w 12192000"/>
              <a:gd name="connsiteY145" fmla="*/ 2111091 h 2237474"/>
              <a:gd name="connsiteX146" fmla="*/ 0 w 12192000"/>
              <a:gd name="connsiteY146" fmla="*/ 2110468 h 2237474"/>
              <a:gd name="connsiteX147" fmla="*/ 0 w 12192000"/>
              <a:gd name="connsiteY1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6900177 w 12192000"/>
              <a:gd name="connsiteY58" fmla="*/ 1636016 h 2237474"/>
              <a:gd name="connsiteX59" fmla="*/ 6795372 w 12192000"/>
              <a:gd name="connsiteY59" fmla="*/ 1644845 h 2237474"/>
              <a:gd name="connsiteX60" fmla="*/ 6692251 w 12192000"/>
              <a:gd name="connsiteY60" fmla="*/ 1656357 h 2237474"/>
              <a:gd name="connsiteX61" fmla="*/ 6655235 w 12192000"/>
              <a:gd name="connsiteY61" fmla="*/ 1661869 h 2237474"/>
              <a:gd name="connsiteX62" fmla="*/ 6554894 w 12192000"/>
              <a:gd name="connsiteY62" fmla="*/ 1664428 h 2237474"/>
              <a:gd name="connsiteX63" fmla="*/ 6516595 w 12192000"/>
              <a:gd name="connsiteY63" fmla="*/ 1667475 h 2237474"/>
              <a:gd name="connsiteX64" fmla="*/ 6508541 w 12192000"/>
              <a:gd name="connsiteY64" fmla="*/ 1668757 h 2237474"/>
              <a:gd name="connsiteX65" fmla="*/ 6471012 w 12192000"/>
              <a:gd name="connsiteY65" fmla="*/ 1678604 h 2237474"/>
              <a:gd name="connsiteX66" fmla="*/ 6364035 w 12192000"/>
              <a:gd name="connsiteY66" fmla="*/ 1667683 h 2237474"/>
              <a:gd name="connsiteX67" fmla="*/ 6280959 w 12192000"/>
              <a:gd name="connsiteY67" fmla="*/ 1689329 h 2237474"/>
              <a:gd name="connsiteX68" fmla="*/ 6243319 w 12192000"/>
              <a:gd name="connsiteY68" fmla="*/ 1695560 h 2237474"/>
              <a:gd name="connsiteX69" fmla="*/ 6098321 w 12192000"/>
              <a:gd name="connsiteY69" fmla="*/ 1721646 h 2237474"/>
              <a:gd name="connsiteX70" fmla="*/ 5880652 w 12192000"/>
              <a:gd name="connsiteY70" fmla="*/ 1779643 h 2237474"/>
              <a:gd name="connsiteX71" fmla="*/ 5785959 w 12192000"/>
              <a:gd name="connsiteY71" fmla="*/ 1775307 h 2237474"/>
              <a:gd name="connsiteX72" fmla="*/ 5643534 w 12192000"/>
              <a:gd name="connsiteY72" fmla="*/ 1802919 h 2237474"/>
              <a:gd name="connsiteX73" fmla="*/ 5518799 w 12192000"/>
              <a:gd name="connsiteY73" fmla="*/ 1818312 h 2237474"/>
              <a:gd name="connsiteX74" fmla="*/ 5505014 w 12192000"/>
              <a:gd name="connsiteY74" fmla="*/ 1819259 h 2237474"/>
              <a:gd name="connsiteX75" fmla="*/ 5453307 w 12192000"/>
              <a:gd name="connsiteY75" fmla="*/ 1815450 h 2237474"/>
              <a:gd name="connsiteX76" fmla="*/ 5221533 w 12192000"/>
              <a:gd name="connsiteY76" fmla="*/ 1846950 h 2237474"/>
              <a:gd name="connsiteX77" fmla="*/ 5149802 w 12192000"/>
              <a:gd name="connsiteY77" fmla="*/ 1844846 h 2237474"/>
              <a:gd name="connsiteX78" fmla="*/ 5114927 w 12192000"/>
              <a:gd name="connsiteY78" fmla="*/ 1847827 h 2237474"/>
              <a:gd name="connsiteX79" fmla="*/ 5108970 w 12192000"/>
              <a:gd name="connsiteY79" fmla="*/ 1847935 h 2237474"/>
              <a:gd name="connsiteX80" fmla="*/ 5067961 w 12192000"/>
              <a:gd name="connsiteY80" fmla="*/ 1845917 h 2237474"/>
              <a:gd name="connsiteX81" fmla="*/ 5007075 w 12192000"/>
              <a:gd name="connsiteY81" fmla="*/ 1838626 h 2237474"/>
              <a:gd name="connsiteX82" fmla="*/ 4944087 w 12192000"/>
              <a:gd name="connsiteY82" fmla="*/ 1823332 h 2237474"/>
              <a:gd name="connsiteX83" fmla="*/ 4907662 w 12192000"/>
              <a:gd name="connsiteY83" fmla="*/ 1816900 h 2237474"/>
              <a:gd name="connsiteX84" fmla="*/ 4882386 w 12192000"/>
              <a:gd name="connsiteY84" fmla="*/ 1809844 h 2237474"/>
              <a:gd name="connsiteX85" fmla="*/ 4811440 w 12192000"/>
              <a:gd name="connsiteY85" fmla="*/ 1804655 h 2237474"/>
              <a:gd name="connsiteX86" fmla="*/ 4691075 w 12192000"/>
              <a:gd name="connsiteY86" fmla="*/ 1801389 h 2237474"/>
              <a:gd name="connsiteX87" fmla="*/ 4640313 w 12192000"/>
              <a:gd name="connsiteY87" fmla="*/ 1784307 h 2237474"/>
              <a:gd name="connsiteX88" fmla="*/ 4536503 w 12192000"/>
              <a:gd name="connsiteY88" fmla="*/ 1785334 h 2237474"/>
              <a:gd name="connsiteX89" fmla="*/ 4513724 w 12192000"/>
              <a:gd name="connsiteY89" fmla="*/ 1791996 h 2237474"/>
              <a:gd name="connsiteX90" fmla="*/ 4459810 w 12192000"/>
              <a:gd name="connsiteY90" fmla="*/ 1797886 h 2237474"/>
              <a:gd name="connsiteX91" fmla="*/ 4379064 w 12192000"/>
              <a:gd name="connsiteY91" fmla="*/ 1817177 h 2237474"/>
              <a:gd name="connsiteX92" fmla="*/ 4290981 w 12192000"/>
              <a:gd name="connsiteY92" fmla="*/ 1839677 h 2237474"/>
              <a:gd name="connsiteX93" fmla="*/ 4238372 w 12192000"/>
              <a:gd name="connsiteY93" fmla="*/ 1851480 h 2237474"/>
              <a:gd name="connsiteX94" fmla="*/ 4232517 w 12192000"/>
              <a:gd name="connsiteY94" fmla="*/ 1852567 h 2237474"/>
              <a:gd name="connsiteX95" fmla="*/ 4191732 w 12192000"/>
              <a:gd name="connsiteY95" fmla="*/ 1857328 h 2237474"/>
              <a:gd name="connsiteX96" fmla="*/ 4065532 w 12192000"/>
              <a:gd name="connsiteY96" fmla="*/ 1855477 h 2237474"/>
              <a:gd name="connsiteX97" fmla="*/ 4028460 w 12192000"/>
              <a:gd name="connsiteY97" fmla="*/ 1855137 h 2237474"/>
              <a:gd name="connsiteX98" fmla="*/ 4002267 w 12192000"/>
              <a:gd name="connsiteY98" fmla="*/ 1852352 h 2237474"/>
              <a:gd name="connsiteX99" fmla="*/ 3931396 w 12192000"/>
              <a:gd name="connsiteY99" fmla="*/ 1858915 h 2237474"/>
              <a:gd name="connsiteX100" fmla="*/ 3812162 w 12192000"/>
              <a:gd name="connsiteY100" fmla="*/ 1875501 h 2237474"/>
              <a:gd name="connsiteX101" fmla="*/ 3758105 w 12192000"/>
              <a:gd name="connsiteY101" fmla="*/ 1871856 h 2237474"/>
              <a:gd name="connsiteX102" fmla="*/ 3715896 w 12192000"/>
              <a:gd name="connsiteY102" fmla="*/ 1881552 h 2237474"/>
              <a:gd name="connsiteX103" fmla="*/ 3567259 w 12192000"/>
              <a:gd name="connsiteY103" fmla="*/ 1893482 h 2237474"/>
              <a:gd name="connsiteX104" fmla="*/ 3405770 w 12192000"/>
              <a:gd name="connsiteY104" fmla="*/ 1904591 h 2237474"/>
              <a:gd name="connsiteX105" fmla="*/ 3280097 w 12192000"/>
              <a:gd name="connsiteY105" fmla="*/ 1919610 h 2237474"/>
              <a:gd name="connsiteX106" fmla="*/ 3009910 w 12192000"/>
              <a:gd name="connsiteY106" fmla="*/ 1957866 h 2237474"/>
              <a:gd name="connsiteX107" fmla="*/ 2995934 w 12192000"/>
              <a:gd name="connsiteY107" fmla="*/ 1967085 h 2237474"/>
              <a:gd name="connsiteX108" fmla="*/ 2942858 w 12192000"/>
              <a:gd name="connsiteY108" fmla="*/ 1981367 h 2237474"/>
              <a:gd name="connsiteX109" fmla="*/ 2875436 w 12192000"/>
              <a:gd name="connsiteY109" fmla="*/ 1996977 h 2237474"/>
              <a:gd name="connsiteX110" fmla="*/ 2874892 w 12192000"/>
              <a:gd name="connsiteY110" fmla="*/ 1996085 h 2237474"/>
              <a:gd name="connsiteX111" fmla="*/ 2843662 w 12192000"/>
              <a:gd name="connsiteY111" fmla="*/ 1992498 h 2237474"/>
              <a:gd name="connsiteX112" fmla="*/ 2718916 w 12192000"/>
              <a:gd name="connsiteY112" fmla="*/ 1990867 h 2237474"/>
              <a:gd name="connsiteX113" fmla="*/ 2713522 w 12192000"/>
              <a:gd name="connsiteY113" fmla="*/ 1990173 h 2237474"/>
              <a:gd name="connsiteX114" fmla="*/ 2476147 w 12192000"/>
              <a:gd name="connsiteY114" fmla="*/ 1998305 h 2237474"/>
              <a:gd name="connsiteX115" fmla="*/ 2373568 w 12192000"/>
              <a:gd name="connsiteY115" fmla="*/ 2003219 h 2237474"/>
              <a:gd name="connsiteX116" fmla="*/ 2287219 w 12192000"/>
              <a:gd name="connsiteY116" fmla="*/ 1998750 h 2237474"/>
              <a:gd name="connsiteX117" fmla="*/ 2243069 w 12192000"/>
              <a:gd name="connsiteY117" fmla="*/ 2005321 h 2237474"/>
              <a:gd name="connsiteX118" fmla="*/ 2164831 w 12192000"/>
              <a:gd name="connsiteY118" fmla="*/ 2010143 h 2237474"/>
              <a:gd name="connsiteX119" fmla="*/ 2085228 w 12192000"/>
              <a:gd name="connsiteY119" fmla="*/ 2046431 h 2237474"/>
              <a:gd name="connsiteX120" fmla="*/ 2058061 w 12192000"/>
              <a:gd name="connsiteY120" fmla="*/ 2047942 h 2237474"/>
              <a:gd name="connsiteX121" fmla="*/ 2042244 w 12192000"/>
              <a:gd name="connsiteY121" fmla="*/ 2055560 h 2237474"/>
              <a:gd name="connsiteX122" fmla="*/ 1877728 w 12192000"/>
              <a:gd name="connsiteY122" fmla="*/ 2101004 h 2237474"/>
              <a:gd name="connsiteX123" fmla="*/ 1759056 w 12192000"/>
              <a:gd name="connsiteY123" fmla="*/ 2125608 h 2237474"/>
              <a:gd name="connsiteX124" fmla="*/ 1637948 w 12192000"/>
              <a:gd name="connsiteY124" fmla="*/ 2172597 h 2237474"/>
              <a:gd name="connsiteX125" fmla="*/ 1434549 w 12192000"/>
              <a:gd name="connsiteY125" fmla="*/ 2234522 h 2237474"/>
              <a:gd name="connsiteX126" fmla="*/ 1398481 w 12192000"/>
              <a:gd name="connsiteY126" fmla="*/ 2237074 h 2237474"/>
              <a:gd name="connsiteX127" fmla="*/ 1398407 w 12192000"/>
              <a:gd name="connsiteY127" fmla="*/ 2237095 h 2237474"/>
              <a:gd name="connsiteX128" fmla="*/ 1370962 w 12192000"/>
              <a:gd name="connsiteY128" fmla="*/ 2237474 h 2237474"/>
              <a:gd name="connsiteX129" fmla="*/ 1356367 w 12192000"/>
              <a:gd name="connsiteY129" fmla="*/ 2235089 h 2237474"/>
              <a:gd name="connsiteX130" fmla="*/ 1279765 w 12192000"/>
              <a:gd name="connsiteY130" fmla="*/ 2229639 h 2237474"/>
              <a:gd name="connsiteX131" fmla="*/ 1195347 w 12192000"/>
              <a:gd name="connsiteY131" fmla="*/ 2212354 h 2237474"/>
              <a:gd name="connsiteX132" fmla="*/ 970251 w 12192000"/>
              <a:gd name="connsiteY132" fmla="*/ 2221029 h 2237474"/>
              <a:gd name="connsiteX133" fmla="*/ 812914 w 12192000"/>
              <a:gd name="connsiteY133" fmla="*/ 2210095 h 2237474"/>
              <a:gd name="connsiteX134" fmla="*/ 776382 w 12192000"/>
              <a:gd name="connsiteY134" fmla="*/ 2204512 h 2237474"/>
              <a:gd name="connsiteX135" fmla="*/ 597225 w 12192000"/>
              <a:gd name="connsiteY135" fmla="*/ 2180999 h 2237474"/>
              <a:gd name="connsiteX136" fmla="*/ 520671 w 12192000"/>
              <a:gd name="connsiteY136" fmla="*/ 2180980 h 2237474"/>
              <a:gd name="connsiteX137" fmla="*/ 515024 w 12192000"/>
              <a:gd name="connsiteY137" fmla="*/ 2179258 h 2237474"/>
              <a:gd name="connsiteX138" fmla="*/ 413835 w 12192000"/>
              <a:gd name="connsiteY138" fmla="*/ 2156783 h 2237474"/>
              <a:gd name="connsiteX139" fmla="*/ 376513 w 12192000"/>
              <a:gd name="connsiteY139" fmla="*/ 2154014 h 2237474"/>
              <a:gd name="connsiteX140" fmla="*/ 273386 w 12192000"/>
              <a:gd name="connsiteY140" fmla="*/ 2142551 h 2237474"/>
              <a:gd name="connsiteX141" fmla="*/ 169207 w 12192000"/>
              <a:gd name="connsiteY141" fmla="*/ 2128100 h 2237474"/>
              <a:gd name="connsiteX142" fmla="*/ 77641 w 12192000"/>
              <a:gd name="connsiteY142" fmla="*/ 2126835 h 2237474"/>
              <a:gd name="connsiteX143" fmla="*/ 37645 w 12192000"/>
              <a:gd name="connsiteY143" fmla="*/ 2115401 h 2237474"/>
              <a:gd name="connsiteX144" fmla="*/ 4572 w 12192000"/>
              <a:gd name="connsiteY144" fmla="*/ 2111091 h 2237474"/>
              <a:gd name="connsiteX145" fmla="*/ 0 w 12192000"/>
              <a:gd name="connsiteY145" fmla="*/ 2110468 h 2237474"/>
              <a:gd name="connsiteX146" fmla="*/ 0 w 12192000"/>
              <a:gd name="connsiteY1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074238 w 12192000"/>
              <a:gd name="connsiteY45" fmla="*/ 1301895 h 2237474"/>
              <a:gd name="connsiteX46" fmla="*/ 7942099 w 12192000"/>
              <a:gd name="connsiteY46" fmla="*/ 1336332 h 2237474"/>
              <a:gd name="connsiteX47" fmla="*/ 7902328 w 12192000"/>
              <a:gd name="connsiteY47" fmla="*/ 1345865 h 2237474"/>
              <a:gd name="connsiteX48" fmla="*/ 7840612 w 12192000"/>
              <a:gd name="connsiteY48" fmla="*/ 1369373 h 2237474"/>
              <a:gd name="connsiteX49" fmla="*/ 7786819 w 12192000"/>
              <a:gd name="connsiteY49" fmla="*/ 1378970 h 2237474"/>
              <a:gd name="connsiteX50" fmla="*/ 7548172 w 12192000"/>
              <a:gd name="connsiteY50" fmla="*/ 1417460 h 2237474"/>
              <a:gd name="connsiteX51" fmla="*/ 7483437 w 12192000"/>
              <a:gd name="connsiteY51" fmla="*/ 1478152 h 2237474"/>
              <a:gd name="connsiteX52" fmla="*/ 7377870 w 12192000"/>
              <a:gd name="connsiteY52" fmla="*/ 1523319 h 2237474"/>
              <a:gd name="connsiteX53" fmla="*/ 7230737 w 12192000"/>
              <a:gd name="connsiteY53" fmla="*/ 1562633 h 2237474"/>
              <a:gd name="connsiteX54" fmla="*/ 7224458 w 12192000"/>
              <a:gd name="connsiteY54" fmla="*/ 1573008 h 2237474"/>
              <a:gd name="connsiteX55" fmla="*/ 7183121 w 12192000"/>
              <a:gd name="connsiteY55" fmla="*/ 1595162 h 2237474"/>
              <a:gd name="connsiteX56" fmla="*/ 7164601 w 12192000"/>
              <a:gd name="connsiteY56" fmla="*/ 1606490 h 2237474"/>
              <a:gd name="connsiteX57" fmla="*/ 6900177 w 12192000"/>
              <a:gd name="connsiteY57" fmla="*/ 1636016 h 2237474"/>
              <a:gd name="connsiteX58" fmla="*/ 6795372 w 12192000"/>
              <a:gd name="connsiteY58" fmla="*/ 1644845 h 2237474"/>
              <a:gd name="connsiteX59" fmla="*/ 6692251 w 12192000"/>
              <a:gd name="connsiteY59" fmla="*/ 1656357 h 2237474"/>
              <a:gd name="connsiteX60" fmla="*/ 6655235 w 12192000"/>
              <a:gd name="connsiteY60" fmla="*/ 1661869 h 2237474"/>
              <a:gd name="connsiteX61" fmla="*/ 6554894 w 12192000"/>
              <a:gd name="connsiteY61" fmla="*/ 1664428 h 2237474"/>
              <a:gd name="connsiteX62" fmla="*/ 6516595 w 12192000"/>
              <a:gd name="connsiteY62" fmla="*/ 1667475 h 2237474"/>
              <a:gd name="connsiteX63" fmla="*/ 6508541 w 12192000"/>
              <a:gd name="connsiteY63" fmla="*/ 1668757 h 2237474"/>
              <a:gd name="connsiteX64" fmla="*/ 6471012 w 12192000"/>
              <a:gd name="connsiteY64" fmla="*/ 1678604 h 2237474"/>
              <a:gd name="connsiteX65" fmla="*/ 6364035 w 12192000"/>
              <a:gd name="connsiteY65" fmla="*/ 1667683 h 2237474"/>
              <a:gd name="connsiteX66" fmla="*/ 6280959 w 12192000"/>
              <a:gd name="connsiteY66" fmla="*/ 1689329 h 2237474"/>
              <a:gd name="connsiteX67" fmla="*/ 6243319 w 12192000"/>
              <a:gd name="connsiteY67" fmla="*/ 1695560 h 2237474"/>
              <a:gd name="connsiteX68" fmla="*/ 6098321 w 12192000"/>
              <a:gd name="connsiteY68" fmla="*/ 1721646 h 2237474"/>
              <a:gd name="connsiteX69" fmla="*/ 5880652 w 12192000"/>
              <a:gd name="connsiteY69" fmla="*/ 1779643 h 2237474"/>
              <a:gd name="connsiteX70" fmla="*/ 5785959 w 12192000"/>
              <a:gd name="connsiteY70" fmla="*/ 1775307 h 2237474"/>
              <a:gd name="connsiteX71" fmla="*/ 5643534 w 12192000"/>
              <a:gd name="connsiteY71" fmla="*/ 1802919 h 2237474"/>
              <a:gd name="connsiteX72" fmla="*/ 5518799 w 12192000"/>
              <a:gd name="connsiteY72" fmla="*/ 1818312 h 2237474"/>
              <a:gd name="connsiteX73" fmla="*/ 5505014 w 12192000"/>
              <a:gd name="connsiteY73" fmla="*/ 1819259 h 2237474"/>
              <a:gd name="connsiteX74" fmla="*/ 5453307 w 12192000"/>
              <a:gd name="connsiteY74" fmla="*/ 1815450 h 2237474"/>
              <a:gd name="connsiteX75" fmla="*/ 5221533 w 12192000"/>
              <a:gd name="connsiteY75" fmla="*/ 1846950 h 2237474"/>
              <a:gd name="connsiteX76" fmla="*/ 5149802 w 12192000"/>
              <a:gd name="connsiteY76" fmla="*/ 1844846 h 2237474"/>
              <a:gd name="connsiteX77" fmla="*/ 5114927 w 12192000"/>
              <a:gd name="connsiteY77" fmla="*/ 1847827 h 2237474"/>
              <a:gd name="connsiteX78" fmla="*/ 5108970 w 12192000"/>
              <a:gd name="connsiteY78" fmla="*/ 1847935 h 2237474"/>
              <a:gd name="connsiteX79" fmla="*/ 5067961 w 12192000"/>
              <a:gd name="connsiteY79" fmla="*/ 1845917 h 2237474"/>
              <a:gd name="connsiteX80" fmla="*/ 5007075 w 12192000"/>
              <a:gd name="connsiteY80" fmla="*/ 1838626 h 2237474"/>
              <a:gd name="connsiteX81" fmla="*/ 4944087 w 12192000"/>
              <a:gd name="connsiteY81" fmla="*/ 1823332 h 2237474"/>
              <a:gd name="connsiteX82" fmla="*/ 4907662 w 12192000"/>
              <a:gd name="connsiteY82" fmla="*/ 1816900 h 2237474"/>
              <a:gd name="connsiteX83" fmla="*/ 4882386 w 12192000"/>
              <a:gd name="connsiteY83" fmla="*/ 1809844 h 2237474"/>
              <a:gd name="connsiteX84" fmla="*/ 4811440 w 12192000"/>
              <a:gd name="connsiteY84" fmla="*/ 1804655 h 2237474"/>
              <a:gd name="connsiteX85" fmla="*/ 4691075 w 12192000"/>
              <a:gd name="connsiteY85" fmla="*/ 1801389 h 2237474"/>
              <a:gd name="connsiteX86" fmla="*/ 4640313 w 12192000"/>
              <a:gd name="connsiteY86" fmla="*/ 1784307 h 2237474"/>
              <a:gd name="connsiteX87" fmla="*/ 4536503 w 12192000"/>
              <a:gd name="connsiteY87" fmla="*/ 1785334 h 2237474"/>
              <a:gd name="connsiteX88" fmla="*/ 4513724 w 12192000"/>
              <a:gd name="connsiteY88" fmla="*/ 1791996 h 2237474"/>
              <a:gd name="connsiteX89" fmla="*/ 4459810 w 12192000"/>
              <a:gd name="connsiteY89" fmla="*/ 1797886 h 2237474"/>
              <a:gd name="connsiteX90" fmla="*/ 4379064 w 12192000"/>
              <a:gd name="connsiteY90" fmla="*/ 1817177 h 2237474"/>
              <a:gd name="connsiteX91" fmla="*/ 4290981 w 12192000"/>
              <a:gd name="connsiteY91" fmla="*/ 1839677 h 2237474"/>
              <a:gd name="connsiteX92" fmla="*/ 4238372 w 12192000"/>
              <a:gd name="connsiteY92" fmla="*/ 1851480 h 2237474"/>
              <a:gd name="connsiteX93" fmla="*/ 4232517 w 12192000"/>
              <a:gd name="connsiteY93" fmla="*/ 1852567 h 2237474"/>
              <a:gd name="connsiteX94" fmla="*/ 4191732 w 12192000"/>
              <a:gd name="connsiteY94" fmla="*/ 1857328 h 2237474"/>
              <a:gd name="connsiteX95" fmla="*/ 4065532 w 12192000"/>
              <a:gd name="connsiteY95" fmla="*/ 1855477 h 2237474"/>
              <a:gd name="connsiteX96" fmla="*/ 4028460 w 12192000"/>
              <a:gd name="connsiteY96" fmla="*/ 1855137 h 2237474"/>
              <a:gd name="connsiteX97" fmla="*/ 4002267 w 12192000"/>
              <a:gd name="connsiteY97" fmla="*/ 1852352 h 2237474"/>
              <a:gd name="connsiteX98" fmla="*/ 3931396 w 12192000"/>
              <a:gd name="connsiteY98" fmla="*/ 1858915 h 2237474"/>
              <a:gd name="connsiteX99" fmla="*/ 3812162 w 12192000"/>
              <a:gd name="connsiteY99" fmla="*/ 1875501 h 2237474"/>
              <a:gd name="connsiteX100" fmla="*/ 3758105 w 12192000"/>
              <a:gd name="connsiteY100" fmla="*/ 1871856 h 2237474"/>
              <a:gd name="connsiteX101" fmla="*/ 3715896 w 12192000"/>
              <a:gd name="connsiteY101" fmla="*/ 1881552 h 2237474"/>
              <a:gd name="connsiteX102" fmla="*/ 3567259 w 12192000"/>
              <a:gd name="connsiteY102" fmla="*/ 1893482 h 2237474"/>
              <a:gd name="connsiteX103" fmla="*/ 3405770 w 12192000"/>
              <a:gd name="connsiteY103" fmla="*/ 1904591 h 2237474"/>
              <a:gd name="connsiteX104" fmla="*/ 3280097 w 12192000"/>
              <a:gd name="connsiteY104" fmla="*/ 1919610 h 2237474"/>
              <a:gd name="connsiteX105" fmla="*/ 3009910 w 12192000"/>
              <a:gd name="connsiteY105" fmla="*/ 1957866 h 2237474"/>
              <a:gd name="connsiteX106" fmla="*/ 2995934 w 12192000"/>
              <a:gd name="connsiteY106" fmla="*/ 1967085 h 2237474"/>
              <a:gd name="connsiteX107" fmla="*/ 2942858 w 12192000"/>
              <a:gd name="connsiteY107" fmla="*/ 1981367 h 2237474"/>
              <a:gd name="connsiteX108" fmla="*/ 2875436 w 12192000"/>
              <a:gd name="connsiteY108" fmla="*/ 1996977 h 2237474"/>
              <a:gd name="connsiteX109" fmla="*/ 2874892 w 12192000"/>
              <a:gd name="connsiteY109" fmla="*/ 1996085 h 2237474"/>
              <a:gd name="connsiteX110" fmla="*/ 2843662 w 12192000"/>
              <a:gd name="connsiteY110" fmla="*/ 1992498 h 2237474"/>
              <a:gd name="connsiteX111" fmla="*/ 2718916 w 12192000"/>
              <a:gd name="connsiteY111" fmla="*/ 1990867 h 2237474"/>
              <a:gd name="connsiteX112" fmla="*/ 2713522 w 12192000"/>
              <a:gd name="connsiteY112" fmla="*/ 1990173 h 2237474"/>
              <a:gd name="connsiteX113" fmla="*/ 2476147 w 12192000"/>
              <a:gd name="connsiteY113" fmla="*/ 1998305 h 2237474"/>
              <a:gd name="connsiteX114" fmla="*/ 2373568 w 12192000"/>
              <a:gd name="connsiteY114" fmla="*/ 2003219 h 2237474"/>
              <a:gd name="connsiteX115" fmla="*/ 2287219 w 12192000"/>
              <a:gd name="connsiteY115" fmla="*/ 1998750 h 2237474"/>
              <a:gd name="connsiteX116" fmla="*/ 2243069 w 12192000"/>
              <a:gd name="connsiteY116" fmla="*/ 2005321 h 2237474"/>
              <a:gd name="connsiteX117" fmla="*/ 2164831 w 12192000"/>
              <a:gd name="connsiteY117" fmla="*/ 2010143 h 2237474"/>
              <a:gd name="connsiteX118" fmla="*/ 2085228 w 12192000"/>
              <a:gd name="connsiteY118" fmla="*/ 2046431 h 2237474"/>
              <a:gd name="connsiteX119" fmla="*/ 2058061 w 12192000"/>
              <a:gd name="connsiteY119" fmla="*/ 2047942 h 2237474"/>
              <a:gd name="connsiteX120" fmla="*/ 2042244 w 12192000"/>
              <a:gd name="connsiteY120" fmla="*/ 2055560 h 2237474"/>
              <a:gd name="connsiteX121" fmla="*/ 1877728 w 12192000"/>
              <a:gd name="connsiteY121" fmla="*/ 2101004 h 2237474"/>
              <a:gd name="connsiteX122" fmla="*/ 1759056 w 12192000"/>
              <a:gd name="connsiteY122" fmla="*/ 2125608 h 2237474"/>
              <a:gd name="connsiteX123" fmla="*/ 1637948 w 12192000"/>
              <a:gd name="connsiteY123" fmla="*/ 2172597 h 2237474"/>
              <a:gd name="connsiteX124" fmla="*/ 1434549 w 12192000"/>
              <a:gd name="connsiteY124" fmla="*/ 2234522 h 2237474"/>
              <a:gd name="connsiteX125" fmla="*/ 1398481 w 12192000"/>
              <a:gd name="connsiteY125" fmla="*/ 2237074 h 2237474"/>
              <a:gd name="connsiteX126" fmla="*/ 1398407 w 12192000"/>
              <a:gd name="connsiteY126" fmla="*/ 2237095 h 2237474"/>
              <a:gd name="connsiteX127" fmla="*/ 1370962 w 12192000"/>
              <a:gd name="connsiteY127" fmla="*/ 2237474 h 2237474"/>
              <a:gd name="connsiteX128" fmla="*/ 1356367 w 12192000"/>
              <a:gd name="connsiteY128" fmla="*/ 2235089 h 2237474"/>
              <a:gd name="connsiteX129" fmla="*/ 1279765 w 12192000"/>
              <a:gd name="connsiteY129" fmla="*/ 2229639 h 2237474"/>
              <a:gd name="connsiteX130" fmla="*/ 1195347 w 12192000"/>
              <a:gd name="connsiteY130" fmla="*/ 2212354 h 2237474"/>
              <a:gd name="connsiteX131" fmla="*/ 970251 w 12192000"/>
              <a:gd name="connsiteY131" fmla="*/ 2221029 h 2237474"/>
              <a:gd name="connsiteX132" fmla="*/ 812914 w 12192000"/>
              <a:gd name="connsiteY132" fmla="*/ 2210095 h 2237474"/>
              <a:gd name="connsiteX133" fmla="*/ 776382 w 12192000"/>
              <a:gd name="connsiteY133" fmla="*/ 2204512 h 2237474"/>
              <a:gd name="connsiteX134" fmla="*/ 597225 w 12192000"/>
              <a:gd name="connsiteY134" fmla="*/ 2180999 h 2237474"/>
              <a:gd name="connsiteX135" fmla="*/ 520671 w 12192000"/>
              <a:gd name="connsiteY135" fmla="*/ 2180980 h 2237474"/>
              <a:gd name="connsiteX136" fmla="*/ 515024 w 12192000"/>
              <a:gd name="connsiteY136" fmla="*/ 2179258 h 2237474"/>
              <a:gd name="connsiteX137" fmla="*/ 413835 w 12192000"/>
              <a:gd name="connsiteY137" fmla="*/ 2156783 h 2237474"/>
              <a:gd name="connsiteX138" fmla="*/ 376513 w 12192000"/>
              <a:gd name="connsiteY138" fmla="*/ 2154014 h 2237474"/>
              <a:gd name="connsiteX139" fmla="*/ 273386 w 12192000"/>
              <a:gd name="connsiteY139" fmla="*/ 2142551 h 2237474"/>
              <a:gd name="connsiteX140" fmla="*/ 169207 w 12192000"/>
              <a:gd name="connsiteY140" fmla="*/ 2128100 h 2237474"/>
              <a:gd name="connsiteX141" fmla="*/ 77641 w 12192000"/>
              <a:gd name="connsiteY141" fmla="*/ 2126835 h 2237474"/>
              <a:gd name="connsiteX142" fmla="*/ 37645 w 12192000"/>
              <a:gd name="connsiteY142" fmla="*/ 2115401 h 2237474"/>
              <a:gd name="connsiteX143" fmla="*/ 4572 w 12192000"/>
              <a:gd name="connsiteY143" fmla="*/ 2111091 h 2237474"/>
              <a:gd name="connsiteX144" fmla="*/ 0 w 12192000"/>
              <a:gd name="connsiteY144" fmla="*/ 2110468 h 2237474"/>
              <a:gd name="connsiteX145" fmla="*/ 0 w 12192000"/>
              <a:gd name="connsiteY1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1033 w 12192000"/>
              <a:gd name="connsiteY28" fmla="*/ 1037921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8177 w 12192000"/>
              <a:gd name="connsiteY28" fmla="*/ 1035474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38659 w 12192000"/>
              <a:gd name="connsiteY3" fmla="*/ 756742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169207 w 12192000"/>
              <a:gd name="connsiteY134" fmla="*/ 2128100 h 2237474"/>
              <a:gd name="connsiteX135" fmla="*/ 77641 w 12192000"/>
              <a:gd name="connsiteY135" fmla="*/ 2126835 h 2237474"/>
              <a:gd name="connsiteX136" fmla="*/ 37645 w 12192000"/>
              <a:gd name="connsiteY136" fmla="*/ 2115401 h 2237474"/>
              <a:gd name="connsiteX137" fmla="*/ 4572 w 12192000"/>
              <a:gd name="connsiteY137" fmla="*/ 2111091 h 2237474"/>
              <a:gd name="connsiteX138" fmla="*/ 0 w 12192000"/>
              <a:gd name="connsiteY138" fmla="*/ 2110468 h 2237474"/>
              <a:gd name="connsiteX139" fmla="*/ 0 w 12192000"/>
              <a:gd name="connsiteY1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77641 w 12192000"/>
              <a:gd name="connsiteY134" fmla="*/ 2126835 h 2237474"/>
              <a:gd name="connsiteX135" fmla="*/ 37645 w 12192000"/>
              <a:gd name="connsiteY135" fmla="*/ 2115401 h 2237474"/>
              <a:gd name="connsiteX136" fmla="*/ 4572 w 12192000"/>
              <a:gd name="connsiteY136" fmla="*/ 2111091 h 2237474"/>
              <a:gd name="connsiteX137" fmla="*/ 0 w 12192000"/>
              <a:gd name="connsiteY137" fmla="*/ 2110468 h 2237474"/>
              <a:gd name="connsiteX138" fmla="*/ 0 w 12192000"/>
              <a:gd name="connsiteY138" fmla="*/ 0 h 2237474"/>
              <a:gd name="connsiteX0" fmla="*/ 0 w 12192000"/>
              <a:gd name="connsiteY0" fmla="*/ 0 h 2237627"/>
              <a:gd name="connsiteX1" fmla="*/ 12192000 w 12192000"/>
              <a:gd name="connsiteY1" fmla="*/ 0 h 2237627"/>
              <a:gd name="connsiteX2" fmla="*/ 12192000 w 12192000"/>
              <a:gd name="connsiteY2" fmla="*/ 751299 h 2237627"/>
              <a:gd name="connsiteX3" fmla="*/ 11890686 w 12192000"/>
              <a:gd name="connsiteY3" fmla="*/ 732766 h 2237627"/>
              <a:gd name="connsiteX4" fmla="*/ 11820512 w 12192000"/>
              <a:gd name="connsiteY4" fmla="*/ 745392 h 2237627"/>
              <a:gd name="connsiteX5" fmla="*/ 11649954 w 12192000"/>
              <a:gd name="connsiteY5" fmla="*/ 749628 h 2237627"/>
              <a:gd name="connsiteX6" fmla="*/ 11560424 w 12192000"/>
              <a:gd name="connsiteY6" fmla="*/ 748017 h 2237627"/>
              <a:gd name="connsiteX7" fmla="*/ 11358455 w 12192000"/>
              <a:gd name="connsiteY7" fmla="*/ 747593 h 2237627"/>
              <a:gd name="connsiteX8" fmla="*/ 11165209 w 12192000"/>
              <a:gd name="connsiteY8" fmla="*/ 748852 h 2237627"/>
              <a:gd name="connsiteX9" fmla="*/ 11058755 w 12192000"/>
              <a:gd name="connsiteY9" fmla="*/ 749617 h 2237627"/>
              <a:gd name="connsiteX10" fmla="*/ 10846594 w 12192000"/>
              <a:gd name="connsiteY10" fmla="*/ 765069 h 2237627"/>
              <a:gd name="connsiteX11" fmla="*/ 10739478 w 12192000"/>
              <a:gd name="connsiteY11" fmla="*/ 776841 h 2237627"/>
              <a:gd name="connsiteX12" fmla="*/ 10458762 w 12192000"/>
              <a:gd name="connsiteY12" fmla="*/ 755400 h 2237627"/>
              <a:gd name="connsiteX13" fmla="*/ 10211200 w 12192000"/>
              <a:gd name="connsiteY13" fmla="*/ 767513 h 2237627"/>
              <a:gd name="connsiteX14" fmla="*/ 10167995 w 12192000"/>
              <a:gd name="connsiteY14" fmla="*/ 760843 h 2237627"/>
              <a:gd name="connsiteX15" fmla="*/ 9997044 w 12192000"/>
              <a:gd name="connsiteY15" fmla="*/ 780129 h 2237627"/>
              <a:gd name="connsiteX16" fmla="*/ 9943887 w 12192000"/>
              <a:gd name="connsiteY16" fmla="*/ 804141 h 2237627"/>
              <a:gd name="connsiteX17" fmla="*/ 9918248 w 12192000"/>
              <a:gd name="connsiteY17" fmla="*/ 816628 h 2237627"/>
              <a:gd name="connsiteX18" fmla="*/ 9767091 w 12192000"/>
              <a:gd name="connsiteY18" fmla="*/ 870550 h 2237627"/>
              <a:gd name="connsiteX19" fmla="*/ 9683005 w 12192000"/>
              <a:gd name="connsiteY19" fmla="*/ 894128 h 2237627"/>
              <a:gd name="connsiteX20" fmla="*/ 9594438 w 12192000"/>
              <a:gd name="connsiteY20" fmla="*/ 919051 h 2237627"/>
              <a:gd name="connsiteX21" fmla="*/ 9544189 w 12192000"/>
              <a:gd name="connsiteY21" fmla="*/ 938966 h 2237627"/>
              <a:gd name="connsiteX22" fmla="*/ 9500499 w 12192000"/>
              <a:gd name="connsiteY22" fmla="*/ 954680 h 2237627"/>
              <a:gd name="connsiteX23" fmla="*/ 9410017 w 12192000"/>
              <a:gd name="connsiteY23" fmla="*/ 993931 h 2237627"/>
              <a:gd name="connsiteX24" fmla="*/ 9392919 w 12192000"/>
              <a:gd name="connsiteY24" fmla="*/ 994656 h 2237627"/>
              <a:gd name="connsiteX25" fmla="*/ 9268019 w 12192000"/>
              <a:gd name="connsiteY25" fmla="*/ 1007442 h 2237627"/>
              <a:gd name="connsiteX26" fmla="*/ 9188177 w 12192000"/>
              <a:gd name="connsiteY26" fmla="*/ 1035474 h 2237627"/>
              <a:gd name="connsiteX27" fmla="*/ 9155969 w 12192000"/>
              <a:gd name="connsiteY27" fmla="*/ 1046804 h 2237627"/>
              <a:gd name="connsiteX28" fmla="*/ 9133985 w 12192000"/>
              <a:gd name="connsiteY28" fmla="*/ 1046450 h 2237627"/>
              <a:gd name="connsiteX29" fmla="*/ 9003462 w 12192000"/>
              <a:gd name="connsiteY29" fmla="*/ 1042406 h 2237627"/>
              <a:gd name="connsiteX30" fmla="*/ 8968445 w 12192000"/>
              <a:gd name="connsiteY30" fmla="*/ 1052169 h 2237627"/>
              <a:gd name="connsiteX31" fmla="*/ 8886001 w 12192000"/>
              <a:gd name="connsiteY31" fmla="*/ 1067468 h 2237627"/>
              <a:gd name="connsiteX32" fmla="*/ 8838610 w 12192000"/>
              <a:gd name="connsiteY32" fmla="*/ 1075091 h 2237627"/>
              <a:gd name="connsiteX33" fmla="*/ 8750383 w 12192000"/>
              <a:gd name="connsiteY33" fmla="*/ 1097387 h 2237627"/>
              <a:gd name="connsiteX34" fmla="*/ 8665605 w 12192000"/>
              <a:gd name="connsiteY34" fmla="*/ 1110791 h 2237627"/>
              <a:gd name="connsiteX35" fmla="*/ 8584946 w 12192000"/>
              <a:gd name="connsiteY35" fmla="*/ 1135226 h 2237627"/>
              <a:gd name="connsiteX36" fmla="*/ 8419755 w 12192000"/>
              <a:gd name="connsiteY36" fmla="*/ 1216260 h 2237627"/>
              <a:gd name="connsiteX37" fmla="*/ 8411626 w 12192000"/>
              <a:gd name="connsiteY37" fmla="*/ 1214397 h 2237627"/>
              <a:gd name="connsiteX38" fmla="*/ 8363469 w 12192000"/>
              <a:gd name="connsiteY38" fmla="*/ 1246658 h 2237627"/>
              <a:gd name="connsiteX39" fmla="*/ 8275497 w 12192000"/>
              <a:gd name="connsiteY39" fmla="*/ 1264396 h 2237627"/>
              <a:gd name="connsiteX40" fmla="*/ 8074238 w 12192000"/>
              <a:gd name="connsiteY40" fmla="*/ 1301895 h 2237627"/>
              <a:gd name="connsiteX41" fmla="*/ 7942099 w 12192000"/>
              <a:gd name="connsiteY41" fmla="*/ 1336332 h 2237627"/>
              <a:gd name="connsiteX42" fmla="*/ 7902328 w 12192000"/>
              <a:gd name="connsiteY42" fmla="*/ 1345865 h 2237627"/>
              <a:gd name="connsiteX43" fmla="*/ 7840612 w 12192000"/>
              <a:gd name="connsiteY43" fmla="*/ 1369373 h 2237627"/>
              <a:gd name="connsiteX44" fmla="*/ 7786819 w 12192000"/>
              <a:gd name="connsiteY44" fmla="*/ 1378970 h 2237627"/>
              <a:gd name="connsiteX45" fmla="*/ 7548172 w 12192000"/>
              <a:gd name="connsiteY45" fmla="*/ 1417460 h 2237627"/>
              <a:gd name="connsiteX46" fmla="*/ 7483437 w 12192000"/>
              <a:gd name="connsiteY46" fmla="*/ 1478152 h 2237627"/>
              <a:gd name="connsiteX47" fmla="*/ 7377870 w 12192000"/>
              <a:gd name="connsiteY47" fmla="*/ 1523319 h 2237627"/>
              <a:gd name="connsiteX48" fmla="*/ 7230737 w 12192000"/>
              <a:gd name="connsiteY48" fmla="*/ 1562633 h 2237627"/>
              <a:gd name="connsiteX49" fmla="*/ 7224458 w 12192000"/>
              <a:gd name="connsiteY49" fmla="*/ 1573008 h 2237627"/>
              <a:gd name="connsiteX50" fmla="*/ 7183121 w 12192000"/>
              <a:gd name="connsiteY50" fmla="*/ 1595162 h 2237627"/>
              <a:gd name="connsiteX51" fmla="*/ 7164601 w 12192000"/>
              <a:gd name="connsiteY51" fmla="*/ 1606490 h 2237627"/>
              <a:gd name="connsiteX52" fmla="*/ 6900177 w 12192000"/>
              <a:gd name="connsiteY52" fmla="*/ 1636016 h 2237627"/>
              <a:gd name="connsiteX53" fmla="*/ 6795372 w 12192000"/>
              <a:gd name="connsiteY53" fmla="*/ 1644845 h 2237627"/>
              <a:gd name="connsiteX54" fmla="*/ 6692251 w 12192000"/>
              <a:gd name="connsiteY54" fmla="*/ 1656357 h 2237627"/>
              <a:gd name="connsiteX55" fmla="*/ 6655235 w 12192000"/>
              <a:gd name="connsiteY55" fmla="*/ 1661869 h 2237627"/>
              <a:gd name="connsiteX56" fmla="*/ 6554894 w 12192000"/>
              <a:gd name="connsiteY56" fmla="*/ 1664428 h 2237627"/>
              <a:gd name="connsiteX57" fmla="*/ 6516595 w 12192000"/>
              <a:gd name="connsiteY57" fmla="*/ 1667475 h 2237627"/>
              <a:gd name="connsiteX58" fmla="*/ 6508541 w 12192000"/>
              <a:gd name="connsiteY58" fmla="*/ 1668757 h 2237627"/>
              <a:gd name="connsiteX59" fmla="*/ 6471012 w 12192000"/>
              <a:gd name="connsiteY59" fmla="*/ 1678604 h 2237627"/>
              <a:gd name="connsiteX60" fmla="*/ 6364035 w 12192000"/>
              <a:gd name="connsiteY60" fmla="*/ 1667683 h 2237627"/>
              <a:gd name="connsiteX61" fmla="*/ 6280959 w 12192000"/>
              <a:gd name="connsiteY61" fmla="*/ 1689329 h 2237627"/>
              <a:gd name="connsiteX62" fmla="*/ 6243319 w 12192000"/>
              <a:gd name="connsiteY62" fmla="*/ 1695560 h 2237627"/>
              <a:gd name="connsiteX63" fmla="*/ 6098321 w 12192000"/>
              <a:gd name="connsiteY63" fmla="*/ 1721646 h 2237627"/>
              <a:gd name="connsiteX64" fmla="*/ 5880652 w 12192000"/>
              <a:gd name="connsiteY64" fmla="*/ 1779643 h 2237627"/>
              <a:gd name="connsiteX65" fmla="*/ 5785959 w 12192000"/>
              <a:gd name="connsiteY65" fmla="*/ 1775307 h 2237627"/>
              <a:gd name="connsiteX66" fmla="*/ 5643534 w 12192000"/>
              <a:gd name="connsiteY66" fmla="*/ 1802919 h 2237627"/>
              <a:gd name="connsiteX67" fmla="*/ 5518799 w 12192000"/>
              <a:gd name="connsiteY67" fmla="*/ 1818312 h 2237627"/>
              <a:gd name="connsiteX68" fmla="*/ 5505014 w 12192000"/>
              <a:gd name="connsiteY68" fmla="*/ 1819259 h 2237627"/>
              <a:gd name="connsiteX69" fmla="*/ 5453307 w 12192000"/>
              <a:gd name="connsiteY69" fmla="*/ 1815450 h 2237627"/>
              <a:gd name="connsiteX70" fmla="*/ 5221533 w 12192000"/>
              <a:gd name="connsiteY70" fmla="*/ 1846950 h 2237627"/>
              <a:gd name="connsiteX71" fmla="*/ 5149802 w 12192000"/>
              <a:gd name="connsiteY71" fmla="*/ 1844846 h 2237627"/>
              <a:gd name="connsiteX72" fmla="*/ 5114927 w 12192000"/>
              <a:gd name="connsiteY72" fmla="*/ 1847827 h 2237627"/>
              <a:gd name="connsiteX73" fmla="*/ 5108970 w 12192000"/>
              <a:gd name="connsiteY73" fmla="*/ 1847935 h 2237627"/>
              <a:gd name="connsiteX74" fmla="*/ 5067961 w 12192000"/>
              <a:gd name="connsiteY74" fmla="*/ 1845917 h 2237627"/>
              <a:gd name="connsiteX75" fmla="*/ 5007075 w 12192000"/>
              <a:gd name="connsiteY75" fmla="*/ 1838626 h 2237627"/>
              <a:gd name="connsiteX76" fmla="*/ 4944087 w 12192000"/>
              <a:gd name="connsiteY76" fmla="*/ 1823332 h 2237627"/>
              <a:gd name="connsiteX77" fmla="*/ 4907662 w 12192000"/>
              <a:gd name="connsiteY77" fmla="*/ 1816900 h 2237627"/>
              <a:gd name="connsiteX78" fmla="*/ 4882386 w 12192000"/>
              <a:gd name="connsiteY78" fmla="*/ 1809844 h 2237627"/>
              <a:gd name="connsiteX79" fmla="*/ 4811440 w 12192000"/>
              <a:gd name="connsiteY79" fmla="*/ 1804655 h 2237627"/>
              <a:gd name="connsiteX80" fmla="*/ 4691075 w 12192000"/>
              <a:gd name="connsiteY80" fmla="*/ 1801389 h 2237627"/>
              <a:gd name="connsiteX81" fmla="*/ 4640313 w 12192000"/>
              <a:gd name="connsiteY81" fmla="*/ 1784307 h 2237627"/>
              <a:gd name="connsiteX82" fmla="*/ 4536503 w 12192000"/>
              <a:gd name="connsiteY82" fmla="*/ 1785334 h 2237627"/>
              <a:gd name="connsiteX83" fmla="*/ 4513724 w 12192000"/>
              <a:gd name="connsiteY83" fmla="*/ 1791996 h 2237627"/>
              <a:gd name="connsiteX84" fmla="*/ 4459810 w 12192000"/>
              <a:gd name="connsiteY84" fmla="*/ 1797886 h 2237627"/>
              <a:gd name="connsiteX85" fmla="*/ 4379064 w 12192000"/>
              <a:gd name="connsiteY85" fmla="*/ 1817177 h 2237627"/>
              <a:gd name="connsiteX86" fmla="*/ 4290981 w 12192000"/>
              <a:gd name="connsiteY86" fmla="*/ 1839677 h 2237627"/>
              <a:gd name="connsiteX87" fmla="*/ 4238372 w 12192000"/>
              <a:gd name="connsiteY87" fmla="*/ 1851480 h 2237627"/>
              <a:gd name="connsiteX88" fmla="*/ 4232517 w 12192000"/>
              <a:gd name="connsiteY88" fmla="*/ 1852567 h 2237627"/>
              <a:gd name="connsiteX89" fmla="*/ 4191732 w 12192000"/>
              <a:gd name="connsiteY89" fmla="*/ 1857328 h 2237627"/>
              <a:gd name="connsiteX90" fmla="*/ 4065532 w 12192000"/>
              <a:gd name="connsiteY90" fmla="*/ 1855477 h 2237627"/>
              <a:gd name="connsiteX91" fmla="*/ 4028460 w 12192000"/>
              <a:gd name="connsiteY91" fmla="*/ 1855137 h 2237627"/>
              <a:gd name="connsiteX92" fmla="*/ 4002267 w 12192000"/>
              <a:gd name="connsiteY92" fmla="*/ 1852352 h 2237627"/>
              <a:gd name="connsiteX93" fmla="*/ 3931396 w 12192000"/>
              <a:gd name="connsiteY93" fmla="*/ 1858915 h 2237627"/>
              <a:gd name="connsiteX94" fmla="*/ 3812162 w 12192000"/>
              <a:gd name="connsiteY94" fmla="*/ 1875501 h 2237627"/>
              <a:gd name="connsiteX95" fmla="*/ 3758105 w 12192000"/>
              <a:gd name="connsiteY95" fmla="*/ 1871856 h 2237627"/>
              <a:gd name="connsiteX96" fmla="*/ 3567259 w 12192000"/>
              <a:gd name="connsiteY96" fmla="*/ 1893482 h 2237627"/>
              <a:gd name="connsiteX97" fmla="*/ 3405770 w 12192000"/>
              <a:gd name="connsiteY97" fmla="*/ 1904591 h 2237627"/>
              <a:gd name="connsiteX98" fmla="*/ 3280097 w 12192000"/>
              <a:gd name="connsiteY98" fmla="*/ 1919610 h 2237627"/>
              <a:gd name="connsiteX99" fmla="*/ 3009910 w 12192000"/>
              <a:gd name="connsiteY99" fmla="*/ 1957866 h 2237627"/>
              <a:gd name="connsiteX100" fmla="*/ 2995934 w 12192000"/>
              <a:gd name="connsiteY100" fmla="*/ 1967085 h 2237627"/>
              <a:gd name="connsiteX101" fmla="*/ 2942858 w 12192000"/>
              <a:gd name="connsiteY101" fmla="*/ 1981367 h 2237627"/>
              <a:gd name="connsiteX102" fmla="*/ 2875436 w 12192000"/>
              <a:gd name="connsiteY102" fmla="*/ 1996977 h 2237627"/>
              <a:gd name="connsiteX103" fmla="*/ 2874892 w 12192000"/>
              <a:gd name="connsiteY103" fmla="*/ 1996085 h 2237627"/>
              <a:gd name="connsiteX104" fmla="*/ 2843662 w 12192000"/>
              <a:gd name="connsiteY104" fmla="*/ 1992498 h 2237627"/>
              <a:gd name="connsiteX105" fmla="*/ 2718916 w 12192000"/>
              <a:gd name="connsiteY105" fmla="*/ 1990867 h 2237627"/>
              <a:gd name="connsiteX106" fmla="*/ 2713522 w 12192000"/>
              <a:gd name="connsiteY106" fmla="*/ 1990173 h 2237627"/>
              <a:gd name="connsiteX107" fmla="*/ 2476147 w 12192000"/>
              <a:gd name="connsiteY107" fmla="*/ 1998305 h 2237627"/>
              <a:gd name="connsiteX108" fmla="*/ 2373568 w 12192000"/>
              <a:gd name="connsiteY108" fmla="*/ 2003219 h 2237627"/>
              <a:gd name="connsiteX109" fmla="*/ 2287219 w 12192000"/>
              <a:gd name="connsiteY109" fmla="*/ 1998750 h 2237627"/>
              <a:gd name="connsiteX110" fmla="*/ 2243069 w 12192000"/>
              <a:gd name="connsiteY110" fmla="*/ 2005321 h 2237627"/>
              <a:gd name="connsiteX111" fmla="*/ 2164831 w 12192000"/>
              <a:gd name="connsiteY111" fmla="*/ 2010143 h 2237627"/>
              <a:gd name="connsiteX112" fmla="*/ 2085228 w 12192000"/>
              <a:gd name="connsiteY112" fmla="*/ 2046431 h 2237627"/>
              <a:gd name="connsiteX113" fmla="*/ 2058061 w 12192000"/>
              <a:gd name="connsiteY113" fmla="*/ 2047942 h 2237627"/>
              <a:gd name="connsiteX114" fmla="*/ 2042244 w 12192000"/>
              <a:gd name="connsiteY114" fmla="*/ 2055560 h 2237627"/>
              <a:gd name="connsiteX115" fmla="*/ 1877728 w 12192000"/>
              <a:gd name="connsiteY115" fmla="*/ 2101004 h 2237627"/>
              <a:gd name="connsiteX116" fmla="*/ 1759056 w 12192000"/>
              <a:gd name="connsiteY116" fmla="*/ 2125608 h 2237627"/>
              <a:gd name="connsiteX117" fmla="*/ 1637948 w 12192000"/>
              <a:gd name="connsiteY117" fmla="*/ 2172597 h 2237627"/>
              <a:gd name="connsiteX118" fmla="*/ 1434549 w 12192000"/>
              <a:gd name="connsiteY118" fmla="*/ 2234522 h 2237627"/>
              <a:gd name="connsiteX119" fmla="*/ 1398481 w 12192000"/>
              <a:gd name="connsiteY119" fmla="*/ 2237074 h 2237627"/>
              <a:gd name="connsiteX120" fmla="*/ 1370962 w 12192000"/>
              <a:gd name="connsiteY120" fmla="*/ 2237474 h 2237627"/>
              <a:gd name="connsiteX121" fmla="*/ 1356367 w 12192000"/>
              <a:gd name="connsiteY121" fmla="*/ 2235089 h 2237627"/>
              <a:gd name="connsiteX122" fmla="*/ 1279765 w 12192000"/>
              <a:gd name="connsiteY122" fmla="*/ 2229639 h 2237627"/>
              <a:gd name="connsiteX123" fmla="*/ 1195347 w 12192000"/>
              <a:gd name="connsiteY123" fmla="*/ 2212354 h 2237627"/>
              <a:gd name="connsiteX124" fmla="*/ 970251 w 12192000"/>
              <a:gd name="connsiteY124" fmla="*/ 2221029 h 2237627"/>
              <a:gd name="connsiteX125" fmla="*/ 812914 w 12192000"/>
              <a:gd name="connsiteY125" fmla="*/ 2210095 h 2237627"/>
              <a:gd name="connsiteX126" fmla="*/ 776382 w 12192000"/>
              <a:gd name="connsiteY126" fmla="*/ 2204512 h 2237627"/>
              <a:gd name="connsiteX127" fmla="*/ 597225 w 12192000"/>
              <a:gd name="connsiteY127" fmla="*/ 2180999 h 2237627"/>
              <a:gd name="connsiteX128" fmla="*/ 520671 w 12192000"/>
              <a:gd name="connsiteY128" fmla="*/ 2180980 h 2237627"/>
              <a:gd name="connsiteX129" fmla="*/ 515024 w 12192000"/>
              <a:gd name="connsiteY129" fmla="*/ 2179258 h 2237627"/>
              <a:gd name="connsiteX130" fmla="*/ 413835 w 12192000"/>
              <a:gd name="connsiteY130" fmla="*/ 2156783 h 2237627"/>
              <a:gd name="connsiteX131" fmla="*/ 376513 w 12192000"/>
              <a:gd name="connsiteY131" fmla="*/ 2154014 h 2237627"/>
              <a:gd name="connsiteX132" fmla="*/ 273386 w 12192000"/>
              <a:gd name="connsiteY132" fmla="*/ 2142551 h 2237627"/>
              <a:gd name="connsiteX133" fmla="*/ 77641 w 12192000"/>
              <a:gd name="connsiteY133" fmla="*/ 2126835 h 2237627"/>
              <a:gd name="connsiteX134" fmla="*/ 37645 w 12192000"/>
              <a:gd name="connsiteY134" fmla="*/ 2115401 h 2237627"/>
              <a:gd name="connsiteX135" fmla="*/ 4572 w 12192000"/>
              <a:gd name="connsiteY135" fmla="*/ 2111091 h 2237627"/>
              <a:gd name="connsiteX136" fmla="*/ 0 w 12192000"/>
              <a:gd name="connsiteY136" fmla="*/ 2110468 h 2237627"/>
              <a:gd name="connsiteX137" fmla="*/ 0 w 12192000"/>
              <a:gd name="connsiteY137" fmla="*/ 0 h 2237627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80959 w 12192000"/>
              <a:gd name="connsiteY61" fmla="*/ 1689329 h 2240205"/>
              <a:gd name="connsiteX62" fmla="*/ 6243319 w 12192000"/>
              <a:gd name="connsiteY62" fmla="*/ 1695560 h 2240205"/>
              <a:gd name="connsiteX63" fmla="*/ 6098321 w 12192000"/>
              <a:gd name="connsiteY63" fmla="*/ 1721646 h 2240205"/>
              <a:gd name="connsiteX64" fmla="*/ 5880652 w 12192000"/>
              <a:gd name="connsiteY64" fmla="*/ 1779643 h 2240205"/>
              <a:gd name="connsiteX65" fmla="*/ 5785959 w 12192000"/>
              <a:gd name="connsiteY65" fmla="*/ 1775307 h 2240205"/>
              <a:gd name="connsiteX66" fmla="*/ 5643534 w 12192000"/>
              <a:gd name="connsiteY66" fmla="*/ 1802919 h 2240205"/>
              <a:gd name="connsiteX67" fmla="*/ 5518799 w 12192000"/>
              <a:gd name="connsiteY67" fmla="*/ 1818312 h 2240205"/>
              <a:gd name="connsiteX68" fmla="*/ 5505014 w 12192000"/>
              <a:gd name="connsiteY68" fmla="*/ 1819259 h 2240205"/>
              <a:gd name="connsiteX69" fmla="*/ 5453307 w 12192000"/>
              <a:gd name="connsiteY69" fmla="*/ 1815450 h 2240205"/>
              <a:gd name="connsiteX70" fmla="*/ 5221533 w 12192000"/>
              <a:gd name="connsiteY70" fmla="*/ 1846950 h 2240205"/>
              <a:gd name="connsiteX71" fmla="*/ 5149802 w 12192000"/>
              <a:gd name="connsiteY71" fmla="*/ 1844846 h 2240205"/>
              <a:gd name="connsiteX72" fmla="*/ 5114927 w 12192000"/>
              <a:gd name="connsiteY72" fmla="*/ 1847827 h 2240205"/>
              <a:gd name="connsiteX73" fmla="*/ 5108970 w 12192000"/>
              <a:gd name="connsiteY73" fmla="*/ 1847935 h 2240205"/>
              <a:gd name="connsiteX74" fmla="*/ 5067961 w 12192000"/>
              <a:gd name="connsiteY74" fmla="*/ 1845917 h 2240205"/>
              <a:gd name="connsiteX75" fmla="*/ 5007075 w 12192000"/>
              <a:gd name="connsiteY75" fmla="*/ 1838626 h 2240205"/>
              <a:gd name="connsiteX76" fmla="*/ 4944087 w 12192000"/>
              <a:gd name="connsiteY76" fmla="*/ 1823332 h 2240205"/>
              <a:gd name="connsiteX77" fmla="*/ 4907662 w 12192000"/>
              <a:gd name="connsiteY77" fmla="*/ 1816900 h 2240205"/>
              <a:gd name="connsiteX78" fmla="*/ 4882386 w 12192000"/>
              <a:gd name="connsiteY78" fmla="*/ 1809844 h 2240205"/>
              <a:gd name="connsiteX79" fmla="*/ 4811440 w 12192000"/>
              <a:gd name="connsiteY79" fmla="*/ 1804655 h 2240205"/>
              <a:gd name="connsiteX80" fmla="*/ 4691075 w 12192000"/>
              <a:gd name="connsiteY80" fmla="*/ 1801389 h 2240205"/>
              <a:gd name="connsiteX81" fmla="*/ 4640313 w 12192000"/>
              <a:gd name="connsiteY81" fmla="*/ 1784307 h 2240205"/>
              <a:gd name="connsiteX82" fmla="*/ 4536503 w 12192000"/>
              <a:gd name="connsiteY82" fmla="*/ 1785334 h 2240205"/>
              <a:gd name="connsiteX83" fmla="*/ 4513724 w 12192000"/>
              <a:gd name="connsiteY83" fmla="*/ 1791996 h 2240205"/>
              <a:gd name="connsiteX84" fmla="*/ 4459810 w 12192000"/>
              <a:gd name="connsiteY84" fmla="*/ 1797886 h 2240205"/>
              <a:gd name="connsiteX85" fmla="*/ 4379064 w 12192000"/>
              <a:gd name="connsiteY85" fmla="*/ 1817177 h 2240205"/>
              <a:gd name="connsiteX86" fmla="*/ 4290981 w 12192000"/>
              <a:gd name="connsiteY86" fmla="*/ 1839677 h 2240205"/>
              <a:gd name="connsiteX87" fmla="*/ 4238372 w 12192000"/>
              <a:gd name="connsiteY87" fmla="*/ 1851480 h 2240205"/>
              <a:gd name="connsiteX88" fmla="*/ 4232517 w 12192000"/>
              <a:gd name="connsiteY88" fmla="*/ 1852567 h 2240205"/>
              <a:gd name="connsiteX89" fmla="*/ 4191732 w 12192000"/>
              <a:gd name="connsiteY89" fmla="*/ 1857328 h 2240205"/>
              <a:gd name="connsiteX90" fmla="*/ 4065532 w 12192000"/>
              <a:gd name="connsiteY90" fmla="*/ 1855477 h 2240205"/>
              <a:gd name="connsiteX91" fmla="*/ 4028460 w 12192000"/>
              <a:gd name="connsiteY91" fmla="*/ 1855137 h 2240205"/>
              <a:gd name="connsiteX92" fmla="*/ 4002267 w 12192000"/>
              <a:gd name="connsiteY92" fmla="*/ 1852352 h 2240205"/>
              <a:gd name="connsiteX93" fmla="*/ 3931396 w 12192000"/>
              <a:gd name="connsiteY93" fmla="*/ 1858915 h 2240205"/>
              <a:gd name="connsiteX94" fmla="*/ 3812162 w 12192000"/>
              <a:gd name="connsiteY94" fmla="*/ 1875501 h 2240205"/>
              <a:gd name="connsiteX95" fmla="*/ 3758105 w 12192000"/>
              <a:gd name="connsiteY95" fmla="*/ 1871856 h 2240205"/>
              <a:gd name="connsiteX96" fmla="*/ 3567259 w 12192000"/>
              <a:gd name="connsiteY96" fmla="*/ 1893482 h 2240205"/>
              <a:gd name="connsiteX97" fmla="*/ 3405770 w 12192000"/>
              <a:gd name="connsiteY97" fmla="*/ 1904591 h 2240205"/>
              <a:gd name="connsiteX98" fmla="*/ 3280097 w 12192000"/>
              <a:gd name="connsiteY98" fmla="*/ 1919610 h 2240205"/>
              <a:gd name="connsiteX99" fmla="*/ 3009910 w 12192000"/>
              <a:gd name="connsiteY99" fmla="*/ 1957866 h 2240205"/>
              <a:gd name="connsiteX100" fmla="*/ 2995934 w 12192000"/>
              <a:gd name="connsiteY100" fmla="*/ 1967085 h 2240205"/>
              <a:gd name="connsiteX101" fmla="*/ 2942858 w 12192000"/>
              <a:gd name="connsiteY101" fmla="*/ 1981367 h 2240205"/>
              <a:gd name="connsiteX102" fmla="*/ 2875436 w 12192000"/>
              <a:gd name="connsiteY102" fmla="*/ 1996977 h 2240205"/>
              <a:gd name="connsiteX103" fmla="*/ 2874892 w 12192000"/>
              <a:gd name="connsiteY103" fmla="*/ 1996085 h 2240205"/>
              <a:gd name="connsiteX104" fmla="*/ 2843662 w 12192000"/>
              <a:gd name="connsiteY104" fmla="*/ 1992498 h 2240205"/>
              <a:gd name="connsiteX105" fmla="*/ 2718916 w 12192000"/>
              <a:gd name="connsiteY105" fmla="*/ 1990867 h 2240205"/>
              <a:gd name="connsiteX106" fmla="*/ 2713522 w 12192000"/>
              <a:gd name="connsiteY106" fmla="*/ 1990173 h 2240205"/>
              <a:gd name="connsiteX107" fmla="*/ 2476147 w 12192000"/>
              <a:gd name="connsiteY107" fmla="*/ 1998305 h 2240205"/>
              <a:gd name="connsiteX108" fmla="*/ 2373568 w 12192000"/>
              <a:gd name="connsiteY108" fmla="*/ 2003219 h 2240205"/>
              <a:gd name="connsiteX109" fmla="*/ 2287219 w 12192000"/>
              <a:gd name="connsiteY109" fmla="*/ 1998750 h 2240205"/>
              <a:gd name="connsiteX110" fmla="*/ 2243069 w 12192000"/>
              <a:gd name="connsiteY110" fmla="*/ 2005321 h 2240205"/>
              <a:gd name="connsiteX111" fmla="*/ 2164831 w 12192000"/>
              <a:gd name="connsiteY111" fmla="*/ 2010143 h 2240205"/>
              <a:gd name="connsiteX112" fmla="*/ 2085228 w 12192000"/>
              <a:gd name="connsiteY112" fmla="*/ 2046431 h 2240205"/>
              <a:gd name="connsiteX113" fmla="*/ 2058061 w 12192000"/>
              <a:gd name="connsiteY113" fmla="*/ 2047942 h 2240205"/>
              <a:gd name="connsiteX114" fmla="*/ 2042244 w 12192000"/>
              <a:gd name="connsiteY114" fmla="*/ 2055560 h 2240205"/>
              <a:gd name="connsiteX115" fmla="*/ 1877728 w 12192000"/>
              <a:gd name="connsiteY115" fmla="*/ 2101004 h 2240205"/>
              <a:gd name="connsiteX116" fmla="*/ 1759056 w 12192000"/>
              <a:gd name="connsiteY116" fmla="*/ 2125608 h 2240205"/>
              <a:gd name="connsiteX117" fmla="*/ 1637948 w 12192000"/>
              <a:gd name="connsiteY117" fmla="*/ 2172597 h 2240205"/>
              <a:gd name="connsiteX118" fmla="*/ 1434549 w 12192000"/>
              <a:gd name="connsiteY118" fmla="*/ 2234522 h 2240205"/>
              <a:gd name="connsiteX119" fmla="*/ 1370962 w 12192000"/>
              <a:gd name="connsiteY119" fmla="*/ 2237474 h 2240205"/>
              <a:gd name="connsiteX120" fmla="*/ 1356367 w 12192000"/>
              <a:gd name="connsiteY120" fmla="*/ 2235089 h 2240205"/>
              <a:gd name="connsiteX121" fmla="*/ 1279765 w 12192000"/>
              <a:gd name="connsiteY121" fmla="*/ 2229639 h 2240205"/>
              <a:gd name="connsiteX122" fmla="*/ 1195347 w 12192000"/>
              <a:gd name="connsiteY122" fmla="*/ 2212354 h 2240205"/>
              <a:gd name="connsiteX123" fmla="*/ 970251 w 12192000"/>
              <a:gd name="connsiteY123" fmla="*/ 2221029 h 2240205"/>
              <a:gd name="connsiteX124" fmla="*/ 812914 w 12192000"/>
              <a:gd name="connsiteY124" fmla="*/ 2210095 h 2240205"/>
              <a:gd name="connsiteX125" fmla="*/ 776382 w 12192000"/>
              <a:gd name="connsiteY125" fmla="*/ 2204512 h 2240205"/>
              <a:gd name="connsiteX126" fmla="*/ 597225 w 12192000"/>
              <a:gd name="connsiteY126" fmla="*/ 2180999 h 2240205"/>
              <a:gd name="connsiteX127" fmla="*/ 520671 w 12192000"/>
              <a:gd name="connsiteY127" fmla="*/ 2180980 h 2240205"/>
              <a:gd name="connsiteX128" fmla="*/ 515024 w 12192000"/>
              <a:gd name="connsiteY128" fmla="*/ 2179258 h 2240205"/>
              <a:gd name="connsiteX129" fmla="*/ 413835 w 12192000"/>
              <a:gd name="connsiteY129" fmla="*/ 2156783 h 2240205"/>
              <a:gd name="connsiteX130" fmla="*/ 376513 w 12192000"/>
              <a:gd name="connsiteY130" fmla="*/ 2154014 h 2240205"/>
              <a:gd name="connsiteX131" fmla="*/ 273386 w 12192000"/>
              <a:gd name="connsiteY131" fmla="*/ 2142551 h 2240205"/>
              <a:gd name="connsiteX132" fmla="*/ 77641 w 12192000"/>
              <a:gd name="connsiteY132" fmla="*/ 2126835 h 2240205"/>
              <a:gd name="connsiteX133" fmla="*/ 37645 w 12192000"/>
              <a:gd name="connsiteY133" fmla="*/ 2115401 h 2240205"/>
              <a:gd name="connsiteX134" fmla="*/ 4572 w 12192000"/>
              <a:gd name="connsiteY134" fmla="*/ 2111091 h 2240205"/>
              <a:gd name="connsiteX135" fmla="*/ 0 w 12192000"/>
              <a:gd name="connsiteY135" fmla="*/ 2110468 h 2240205"/>
              <a:gd name="connsiteX136" fmla="*/ 0 w 12192000"/>
              <a:gd name="connsiteY13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43319 w 12192000"/>
              <a:gd name="connsiteY61" fmla="*/ 1695560 h 2240205"/>
              <a:gd name="connsiteX62" fmla="*/ 6098321 w 12192000"/>
              <a:gd name="connsiteY62" fmla="*/ 1721646 h 2240205"/>
              <a:gd name="connsiteX63" fmla="*/ 5880652 w 12192000"/>
              <a:gd name="connsiteY63" fmla="*/ 1779643 h 2240205"/>
              <a:gd name="connsiteX64" fmla="*/ 5785959 w 12192000"/>
              <a:gd name="connsiteY64" fmla="*/ 1775307 h 2240205"/>
              <a:gd name="connsiteX65" fmla="*/ 5643534 w 12192000"/>
              <a:gd name="connsiteY65" fmla="*/ 1802919 h 2240205"/>
              <a:gd name="connsiteX66" fmla="*/ 5518799 w 12192000"/>
              <a:gd name="connsiteY66" fmla="*/ 1818312 h 2240205"/>
              <a:gd name="connsiteX67" fmla="*/ 5505014 w 12192000"/>
              <a:gd name="connsiteY67" fmla="*/ 1819259 h 2240205"/>
              <a:gd name="connsiteX68" fmla="*/ 5453307 w 12192000"/>
              <a:gd name="connsiteY68" fmla="*/ 1815450 h 2240205"/>
              <a:gd name="connsiteX69" fmla="*/ 5221533 w 12192000"/>
              <a:gd name="connsiteY69" fmla="*/ 1846950 h 2240205"/>
              <a:gd name="connsiteX70" fmla="*/ 5149802 w 12192000"/>
              <a:gd name="connsiteY70" fmla="*/ 1844846 h 2240205"/>
              <a:gd name="connsiteX71" fmla="*/ 5114927 w 12192000"/>
              <a:gd name="connsiteY71" fmla="*/ 1847827 h 2240205"/>
              <a:gd name="connsiteX72" fmla="*/ 5108970 w 12192000"/>
              <a:gd name="connsiteY72" fmla="*/ 1847935 h 2240205"/>
              <a:gd name="connsiteX73" fmla="*/ 5067961 w 12192000"/>
              <a:gd name="connsiteY73" fmla="*/ 1845917 h 2240205"/>
              <a:gd name="connsiteX74" fmla="*/ 5007075 w 12192000"/>
              <a:gd name="connsiteY74" fmla="*/ 1838626 h 2240205"/>
              <a:gd name="connsiteX75" fmla="*/ 4944087 w 12192000"/>
              <a:gd name="connsiteY75" fmla="*/ 1823332 h 2240205"/>
              <a:gd name="connsiteX76" fmla="*/ 4907662 w 12192000"/>
              <a:gd name="connsiteY76" fmla="*/ 1816900 h 2240205"/>
              <a:gd name="connsiteX77" fmla="*/ 4882386 w 12192000"/>
              <a:gd name="connsiteY77" fmla="*/ 1809844 h 2240205"/>
              <a:gd name="connsiteX78" fmla="*/ 4811440 w 12192000"/>
              <a:gd name="connsiteY78" fmla="*/ 1804655 h 2240205"/>
              <a:gd name="connsiteX79" fmla="*/ 4691075 w 12192000"/>
              <a:gd name="connsiteY79" fmla="*/ 1801389 h 2240205"/>
              <a:gd name="connsiteX80" fmla="*/ 4640313 w 12192000"/>
              <a:gd name="connsiteY80" fmla="*/ 1784307 h 2240205"/>
              <a:gd name="connsiteX81" fmla="*/ 4536503 w 12192000"/>
              <a:gd name="connsiteY81" fmla="*/ 1785334 h 2240205"/>
              <a:gd name="connsiteX82" fmla="*/ 4513724 w 12192000"/>
              <a:gd name="connsiteY82" fmla="*/ 1791996 h 2240205"/>
              <a:gd name="connsiteX83" fmla="*/ 4459810 w 12192000"/>
              <a:gd name="connsiteY83" fmla="*/ 1797886 h 2240205"/>
              <a:gd name="connsiteX84" fmla="*/ 4379064 w 12192000"/>
              <a:gd name="connsiteY84" fmla="*/ 1817177 h 2240205"/>
              <a:gd name="connsiteX85" fmla="*/ 4290981 w 12192000"/>
              <a:gd name="connsiteY85" fmla="*/ 1839677 h 2240205"/>
              <a:gd name="connsiteX86" fmla="*/ 4238372 w 12192000"/>
              <a:gd name="connsiteY86" fmla="*/ 1851480 h 2240205"/>
              <a:gd name="connsiteX87" fmla="*/ 4232517 w 12192000"/>
              <a:gd name="connsiteY87" fmla="*/ 1852567 h 2240205"/>
              <a:gd name="connsiteX88" fmla="*/ 4191732 w 12192000"/>
              <a:gd name="connsiteY88" fmla="*/ 1857328 h 2240205"/>
              <a:gd name="connsiteX89" fmla="*/ 4065532 w 12192000"/>
              <a:gd name="connsiteY89" fmla="*/ 1855477 h 2240205"/>
              <a:gd name="connsiteX90" fmla="*/ 4028460 w 12192000"/>
              <a:gd name="connsiteY90" fmla="*/ 1855137 h 2240205"/>
              <a:gd name="connsiteX91" fmla="*/ 4002267 w 12192000"/>
              <a:gd name="connsiteY91" fmla="*/ 1852352 h 2240205"/>
              <a:gd name="connsiteX92" fmla="*/ 3931396 w 12192000"/>
              <a:gd name="connsiteY92" fmla="*/ 1858915 h 2240205"/>
              <a:gd name="connsiteX93" fmla="*/ 3812162 w 12192000"/>
              <a:gd name="connsiteY93" fmla="*/ 1875501 h 2240205"/>
              <a:gd name="connsiteX94" fmla="*/ 3758105 w 12192000"/>
              <a:gd name="connsiteY94" fmla="*/ 1871856 h 2240205"/>
              <a:gd name="connsiteX95" fmla="*/ 3567259 w 12192000"/>
              <a:gd name="connsiteY95" fmla="*/ 1893482 h 2240205"/>
              <a:gd name="connsiteX96" fmla="*/ 3405770 w 12192000"/>
              <a:gd name="connsiteY96" fmla="*/ 1904591 h 2240205"/>
              <a:gd name="connsiteX97" fmla="*/ 3280097 w 12192000"/>
              <a:gd name="connsiteY97" fmla="*/ 1919610 h 2240205"/>
              <a:gd name="connsiteX98" fmla="*/ 3009910 w 12192000"/>
              <a:gd name="connsiteY98" fmla="*/ 1957866 h 2240205"/>
              <a:gd name="connsiteX99" fmla="*/ 2995934 w 12192000"/>
              <a:gd name="connsiteY99" fmla="*/ 1967085 h 2240205"/>
              <a:gd name="connsiteX100" fmla="*/ 2942858 w 12192000"/>
              <a:gd name="connsiteY100" fmla="*/ 1981367 h 2240205"/>
              <a:gd name="connsiteX101" fmla="*/ 2875436 w 12192000"/>
              <a:gd name="connsiteY101" fmla="*/ 1996977 h 2240205"/>
              <a:gd name="connsiteX102" fmla="*/ 2874892 w 12192000"/>
              <a:gd name="connsiteY102" fmla="*/ 1996085 h 2240205"/>
              <a:gd name="connsiteX103" fmla="*/ 2843662 w 12192000"/>
              <a:gd name="connsiteY103" fmla="*/ 1992498 h 2240205"/>
              <a:gd name="connsiteX104" fmla="*/ 2718916 w 12192000"/>
              <a:gd name="connsiteY104" fmla="*/ 1990867 h 2240205"/>
              <a:gd name="connsiteX105" fmla="*/ 2713522 w 12192000"/>
              <a:gd name="connsiteY105" fmla="*/ 1990173 h 2240205"/>
              <a:gd name="connsiteX106" fmla="*/ 2476147 w 12192000"/>
              <a:gd name="connsiteY106" fmla="*/ 1998305 h 2240205"/>
              <a:gd name="connsiteX107" fmla="*/ 2373568 w 12192000"/>
              <a:gd name="connsiteY107" fmla="*/ 2003219 h 2240205"/>
              <a:gd name="connsiteX108" fmla="*/ 2287219 w 12192000"/>
              <a:gd name="connsiteY108" fmla="*/ 1998750 h 2240205"/>
              <a:gd name="connsiteX109" fmla="*/ 2243069 w 12192000"/>
              <a:gd name="connsiteY109" fmla="*/ 2005321 h 2240205"/>
              <a:gd name="connsiteX110" fmla="*/ 2164831 w 12192000"/>
              <a:gd name="connsiteY110" fmla="*/ 2010143 h 2240205"/>
              <a:gd name="connsiteX111" fmla="*/ 2085228 w 12192000"/>
              <a:gd name="connsiteY111" fmla="*/ 2046431 h 2240205"/>
              <a:gd name="connsiteX112" fmla="*/ 2058061 w 12192000"/>
              <a:gd name="connsiteY112" fmla="*/ 2047942 h 2240205"/>
              <a:gd name="connsiteX113" fmla="*/ 2042244 w 12192000"/>
              <a:gd name="connsiteY113" fmla="*/ 2055560 h 2240205"/>
              <a:gd name="connsiteX114" fmla="*/ 1877728 w 12192000"/>
              <a:gd name="connsiteY114" fmla="*/ 2101004 h 2240205"/>
              <a:gd name="connsiteX115" fmla="*/ 1759056 w 12192000"/>
              <a:gd name="connsiteY115" fmla="*/ 2125608 h 2240205"/>
              <a:gd name="connsiteX116" fmla="*/ 1637948 w 12192000"/>
              <a:gd name="connsiteY116" fmla="*/ 2172597 h 2240205"/>
              <a:gd name="connsiteX117" fmla="*/ 1434549 w 12192000"/>
              <a:gd name="connsiteY117" fmla="*/ 2234522 h 2240205"/>
              <a:gd name="connsiteX118" fmla="*/ 1370962 w 12192000"/>
              <a:gd name="connsiteY118" fmla="*/ 2237474 h 2240205"/>
              <a:gd name="connsiteX119" fmla="*/ 1356367 w 12192000"/>
              <a:gd name="connsiteY119" fmla="*/ 2235089 h 2240205"/>
              <a:gd name="connsiteX120" fmla="*/ 1279765 w 12192000"/>
              <a:gd name="connsiteY120" fmla="*/ 2229639 h 2240205"/>
              <a:gd name="connsiteX121" fmla="*/ 1195347 w 12192000"/>
              <a:gd name="connsiteY121" fmla="*/ 2212354 h 2240205"/>
              <a:gd name="connsiteX122" fmla="*/ 970251 w 12192000"/>
              <a:gd name="connsiteY122" fmla="*/ 2221029 h 2240205"/>
              <a:gd name="connsiteX123" fmla="*/ 812914 w 12192000"/>
              <a:gd name="connsiteY123" fmla="*/ 2210095 h 2240205"/>
              <a:gd name="connsiteX124" fmla="*/ 776382 w 12192000"/>
              <a:gd name="connsiteY124" fmla="*/ 2204512 h 2240205"/>
              <a:gd name="connsiteX125" fmla="*/ 597225 w 12192000"/>
              <a:gd name="connsiteY125" fmla="*/ 2180999 h 2240205"/>
              <a:gd name="connsiteX126" fmla="*/ 520671 w 12192000"/>
              <a:gd name="connsiteY126" fmla="*/ 2180980 h 2240205"/>
              <a:gd name="connsiteX127" fmla="*/ 515024 w 12192000"/>
              <a:gd name="connsiteY127" fmla="*/ 2179258 h 2240205"/>
              <a:gd name="connsiteX128" fmla="*/ 413835 w 12192000"/>
              <a:gd name="connsiteY128" fmla="*/ 2156783 h 2240205"/>
              <a:gd name="connsiteX129" fmla="*/ 376513 w 12192000"/>
              <a:gd name="connsiteY129" fmla="*/ 2154014 h 2240205"/>
              <a:gd name="connsiteX130" fmla="*/ 273386 w 12192000"/>
              <a:gd name="connsiteY130" fmla="*/ 2142551 h 2240205"/>
              <a:gd name="connsiteX131" fmla="*/ 77641 w 12192000"/>
              <a:gd name="connsiteY131" fmla="*/ 2126835 h 2240205"/>
              <a:gd name="connsiteX132" fmla="*/ 37645 w 12192000"/>
              <a:gd name="connsiteY132" fmla="*/ 2115401 h 2240205"/>
              <a:gd name="connsiteX133" fmla="*/ 4572 w 12192000"/>
              <a:gd name="connsiteY133" fmla="*/ 2111091 h 2240205"/>
              <a:gd name="connsiteX134" fmla="*/ 0 w 12192000"/>
              <a:gd name="connsiteY134" fmla="*/ 2110468 h 2240205"/>
              <a:gd name="connsiteX135" fmla="*/ 0 w 12192000"/>
              <a:gd name="connsiteY13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44189 w 12192000"/>
              <a:gd name="connsiteY20" fmla="*/ 938966 h 2240205"/>
              <a:gd name="connsiteX21" fmla="*/ 9500499 w 12192000"/>
              <a:gd name="connsiteY21" fmla="*/ 954680 h 2240205"/>
              <a:gd name="connsiteX22" fmla="*/ 9410017 w 12192000"/>
              <a:gd name="connsiteY22" fmla="*/ 993931 h 2240205"/>
              <a:gd name="connsiteX23" fmla="*/ 9392919 w 12192000"/>
              <a:gd name="connsiteY23" fmla="*/ 994656 h 2240205"/>
              <a:gd name="connsiteX24" fmla="*/ 9268019 w 12192000"/>
              <a:gd name="connsiteY24" fmla="*/ 1007442 h 2240205"/>
              <a:gd name="connsiteX25" fmla="*/ 9188177 w 12192000"/>
              <a:gd name="connsiteY25" fmla="*/ 1035474 h 2240205"/>
              <a:gd name="connsiteX26" fmla="*/ 9155969 w 12192000"/>
              <a:gd name="connsiteY26" fmla="*/ 1046804 h 2240205"/>
              <a:gd name="connsiteX27" fmla="*/ 9133985 w 12192000"/>
              <a:gd name="connsiteY27" fmla="*/ 1046450 h 2240205"/>
              <a:gd name="connsiteX28" fmla="*/ 9003462 w 12192000"/>
              <a:gd name="connsiteY28" fmla="*/ 1042406 h 2240205"/>
              <a:gd name="connsiteX29" fmla="*/ 8968445 w 12192000"/>
              <a:gd name="connsiteY29" fmla="*/ 1052169 h 2240205"/>
              <a:gd name="connsiteX30" fmla="*/ 8886001 w 12192000"/>
              <a:gd name="connsiteY30" fmla="*/ 1067468 h 2240205"/>
              <a:gd name="connsiteX31" fmla="*/ 8838610 w 12192000"/>
              <a:gd name="connsiteY31" fmla="*/ 1075091 h 2240205"/>
              <a:gd name="connsiteX32" fmla="*/ 8665605 w 12192000"/>
              <a:gd name="connsiteY32" fmla="*/ 1110791 h 2240205"/>
              <a:gd name="connsiteX33" fmla="*/ 8584946 w 12192000"/>
              <a:gd name="connsiteY33" fmla="*/ 1135226 h 2240205"/>
              <a:gd name="connsiteX34" fmla="*/ 8419755 w 12192000"/>
              <a:gd name="connsiteY34" fmla="*/ 1216260 h 2240205"/>
              <a:gd name="connsiteX35" fmla="*/ 8411626 w 12192000"/>
              <a:gd name="connsiteY35" fmla="*/ 1214397 h 2240205"/>
              <a:gd name="connsiteX36" fmla="*/ 8363469 w 12192000"/>
              <a:gd name="connsiteY36" fmla="*/ 1246658 h 2240205"/>
              <a:gd name="connsiteX37" fmla="*/ 8275497 w 12192000"/>
              <a:gd name="connsiteY37" fmla="*/ 1264396 h 2240205"/>
              <a:gd name="connsiteX38" fmla="*/ 8074238 w 12192000"/>
              <a:gd name="connsiteY38" fmla="*/ 1301895 h 2240205"/>
              <a:gd name="connsiteX39" fmla="*/ 7902328 w 12192000"/>
              <a:gd name="connsiteY39" fmla="*/ 1345865 h 2240205"/>
              <a:gd name="connsiteX40" fmla="*/ 7840612 w 12192000"/>
              <a:gd name="connsiteY40" fmla="*/ 1369373 h 2240205"/>
              <a:gd name="connsiteX41" fmla="*/ 7786819 w 12192000"/>
              <a:gd name="connsiteY41" fmla="*/ 1378970 h 2240205"/>
              <a:gd name="connsiteX42" fmla="*/ 7548172 w 12192000"/>
              <a:gd name="connsiteY42" fmla="*/ 1417460 h 2240205"/>
              <a:gd name="connsiteX43" fmla="*/ 7483437 w 12192000"/>
              <a:gd name="connsiteY43" fmla="*/ 1478152 h 2240205"/>
              <a:gd name="connsiteX44" fmla="*/ 7377870 w 12192000"/>
              <a:gd name="connsiteY44" fmla="*/ 1523319 h 2240205"/>
              <a:gd name="connsiteX45" fmla="*/ 7230737 w 12192000"/>
              <a:gd name="connsiteY45" fmla="*/ 1562633 h 2240205"/>
              <a:gd name="connsiteX46" fmla="*/ 7224458 w 12192000"/>
              <a:gd name="connsiteY46" fmla="*/ 1573008 h 2240205"/>
              <a:gd name="connsiteX47" fmla="*/ 7183121 w 12192000"/>
              <a:gd name="connsiteY47" fmla="*/ 1595162 h 2240205"/>
              <a:gd name="connsiteX48" fmla="*/ 7164601 w 12192000"/>
              <a:gd name="connsiteY48" fmla="*/ 1606490 h 2240205"/>
              <a:gd name="connsiteX49" fmla="*/ 6900177 w 12192000"/>
              <a:gd name="connsiteY49" fmla="*/ 1636016 h 2240205"/>
              <a:gd name="connsiteX50" fmla="*/ 6795372 w 12192000"/>
              <a:gd name="connsiteY50" fmla="*/ 1644845 h 2240205"/>
              <a:gd name="connsiteX51" fmla="*/ 6692251 w 12192000"/>
              <a:gd name="connsiteY51" fmla="*/ 1656357 h 2240205"/>
              <a:gd name="connsiteX52" fmla="*/ 6655235 w 12192000"/>
              <a:gd name="connsiteY52" fmla="*/ 1661869 h 2240205"/>
              <a:gd name="connsiteX53" fmla="*/ 6554894 w 12192000"/>
              <a:gd name="connsiteY53" fmla="*/ 1664428 h 2240205"/>
              <a:gd name="connsiteX54" fmla="*/ 6516595 w 12192000"/>
              <a:gd name="connsiteY54" fmla="*/ 1667475 h 2240205"/>
              <a:gd name="connsiteX55" fmla="*/ 6508541 w 12192000"/>
              <a:gd name="connsiteY55" fmla="*/ 1668757 h 2240205"/>
              <a:gd name="connsiteX56" fmla="*/ 6471012 w 12192000"/>
              <a:gd name="connsiteY56" fmla="*/ 1678604 h 2240205"/>
              <a:gd name="connsiteX57" fmla="*/ 6364035 w 12192000"/>
              <a:gd name="connsiteY57" fmla="*/ 1667683 h 2240205"/>
              <a:gd name="connsiteX58" fmla="*/ 6243319 w 12192000"/>
              <a:gd name="connsiteY58" fmla="*/ 1695560 h 2240205"/>
              <a:gd name="connsiteX59" fmla="*/ 6098321 w 12192000"/>
              <a:gd name="connsiteY59" fmla="*/ 1721646 h 2240205"/>
              <a:gd name="connsiteX60" fmla="*/ 5880652 w 12192000"/>
              <a:gd name="connsiteY60" fmla="*/ 1779643 h 2240205"/>
              <a:gd name="connsiteX61" fmla="*/ 5785959 w 12192000"/>
              <a:gd name="connsiteY61" fmla="*/ 1775307 h 2240205"/>
              <a:gd name="connsiteX62" fmla="*/ 5643534 w 12192000"/>
              <a:gd name="connsiteY62" fmla="*/ 1802919 h 2240205"/>
              <a:gd name="connsiteX63" fmla="*/ 5518799 w 12192000"/>
              <a:gd name="connsiteY63" fmla="*/ 1818312 h 2240205"/>
              <a:gd name="connsiteX64" fmla="*/ 5505014 w 12192000"/>
              <a:gd name="connsiteY64" fmla="*/ 1819259 h 2240205"/>
              <a:gd name="connsiteX65" fmla="*/ 5453307 w 12192000"/>
              <a:gd name="connsiteY65" fmla="*/ 1815450 h 2240205"/>
              <a:gd name="connsiteX66" fmla="*/ 5221533 w 12192000"/>
              <a:gd name="connsiteY66" fmla="*/ 1846950 h 2240205"/>
              <a:gd name="connsiteX67" fmla="*/ 5149802 w 12192000"/>
              <a:gd name="connsiteY67" fmla="*/ 1844846 h 2240205"/>
              <a:gd name="connsiteX68" fmla="*/ 5114927 w 12192000"/>
              <a:gd name="connsiteY68" fmla="*/ 1847827 h 2240205"/>
              <a:gd name="connsiteX69" fmla="*/ 5108970 w 12192000"/>
              <a:gd name="connsiteY69" fmla="*/ 1847935 h 2240205"/>
              <a:gd name="connsiteX70" fmla="*/ 5067961 w 12192000"/>
              <a:gd name="connsiteY70" fmla="*/ 1845917 h 2240205"/>
              <a:gd name="connsiteX71" fmla="*/ 5007075 w 12192000"/>
              <a:gd name="connsiteY71" fmla="*/ 1838626 h 2240205"/>
              <a:gd name="connsiteX72" fmla="*/ 4944087 w 12192000"/>
              <a:gd name="connsiteY72" fmla="*/ 1823332 h 2240205"/>
              <a:gd name="connsiteX73" fmla="*/ 4907662 w 12192000"/>
              <a:gd name="connsiteY73" fmla="*/ 1816900 h 2240205"/>
              <a:gd name="connsiteX74" fmla="*/ 4882386 w 12192000"/>
              <a:gd name="connsiteY74" fmla="*/ 1809844 h 2240205"/>
              <a:gd name="connsiteX75" fmla="*/ 4811440 w 12192000"/>
              <a:gd name="connsiteY75" fmla="*/ 1804655 h 2240205"/>
              <a:gd name="connsiteX76" fmla="*/ 4691075 w 12192000"/>
              <a:gd name="connsiteY76" fmla="*/ 1801389 h 2240205"/>
              <a:gd name="connsiteX77" fmla="*/ 4640313 w 12192000"/>
              <a:gd name="connsiteY77" fmla="*/ 1784307 h 2240205"/>
              <a:gd name="connsiteX78" fmla="*/ 4536503 w 12192000"/>
              <a:gd name="connsiteY78" fmla="*/ 1785334 h 2240205"/>
              <a:gd name="connsiteX79" fmla="*/ 4513724 w 12192000"/>
              <a:gd name="connsiteY79" fmla="*/ 1791996 h 2240205"/>
              <a:gd name="connsiteX80" fmla="*/ 4459810 w 12192000"/>
              <a:gd name="connsiteY80" fmla="*/ 1797886 h 2240205"/>
              <a:gd name="connsiteX81" fmla="*/ 4379064 w 12192000"/>
              <a:gd name="connsiteY81" fmla="*/ 1817177 h 2240205"/>
              <a:gd name="connsiteX82" fmla="*/ 4290981 w 12192000"/>
              <a:gd name="connsiteY82" fmla="*/ 1839677 h 2240205"/>
              <a:gd name="connsiteX83" fmla="*/ 4238372 w 12192000"/>
              <a:gd name="connsiteY83" fmla="*/ 1851480 h 2240205"/>
              <a:gd name="connsiteX84" fmla="*/ 4232517 w 12192000"/>
              <a:gd name="connsiteY84" fmla="*/ 1852567 h 2240205"/>
              <a:gd name="connsiteX85" fmla="*/ 4191732 w 12192000"/>
              <a:gd name="connsiteY85" fmla="*/ 1857328 h 2240205"/>
              <a:gd name="connsiteX86" fmla="*/ 4065532 w 12192000"/>
              <a:gd name="connsiteY86" fmla="*/ 1855477 h 2240205"/>
              <a:gd name="connsiteX87" fmla="*/ 4028460 w 12192000"/>
              <a:gd name="connsiteY87" fmla="*/ 1855137 h 2240205"/>
              <a:gd name="connsiteX88" fmla="*/ 4002267 w 12192000"/>
              <a:gd name="connsiteY88" fmla="*/ 1852352 h 2240205"/>
              <a:gd name="connsiteX89" fmla="*/ 3931396 w 12192000"/>
              <a:gd name="connsiteY89" fmla="*/ 1858915 h 2240205"/>
              <a:gd name="connsiteX90" fmla="*/ 3812162 w 12192000"/>
              <a:gd name="connsiteY90" fmla="*/ 1875501 h 2240205"/>
              <a:gd name="connsiteX91" fmla="*/ 3758105 w 12192000"/>
              <a:gd name="connsiteY91" fmla="*/ 1871856 h 2240205"/>
              <a:gd name="connsiteX92" fmla="*/ 3567259 w 12192000"/>
              <a:gd name="connsiteY92" fmla="*/ 1893482 h 2240205"/>
              <a:gd name="connsiteX93" fmla="*/ 3405770 w 12192000"/>
              <a:gd name="connsiteY93" fmla="*/ 1904591 h 2240205"/>
              <a:gd name="connsiteX94" fmla="*/ 3280097 w 12192000"/>
              <a:gd name="connsiteY94" fmla="*/ 1919610 h 2240205"/>
              <a:gd name="connsiteX95" fmla="*/ 3009910 w 12192000"/>
              <a:gd name="connsiteY95" fmla="*/ 1957866 h 2240205"/>
              <a:gd name="connsiteX96" fmla="*/ 2995934 w 12192000"/>
              <a:gd name="connsiteY96" fmla="*/ 1967085 h 2240205"/>
              <a:gd name="connsiteX97" fmla="*/ 2942858 w 12192000"/>
              <a:gd name="connsiteY97" fmla="*/ 1981367 h 2240205"/>
              <a:gd name="connsiteX98" fmla="*/ 2875436 w 12192000"/>
              <a:gd name="connsiteY98" fmla="*/ 1996977 h 2240205"/>
              <a:gd name="connsiteX99" fmla="*/ 2874892 w 12192000"/>
              <a:gd name="connsiteY99" fmla="*/ 1996085 h 2240205"/>
              <a:gd name="connsiteX100" fmla="*/ 2843662 w 12192000"/>
              <a:gd name="connsiteY100" fmla="*/ 1992498 h 2240205"/>
              <a:gd name="connsiteX101" fmla="*/ 2718916 w 12192000"/>
              <a:gd name="connsiteY101" fmla="*/ 1990867 h 2240205"/>
              <a:gd name="connsiteX102" fmla="*/ 2713522 w 12192000"/>
              <a:gd name="connsiteY102" fmla="*/ 1990173 h 2240205"/>
              <a:gd name="connsiteX103" fmla="*/ 2476147 w 12192000"/>
              <a:gd name="connsiteY103" fmla="*/ 1998305 h 2240205"/>
              <a:gd name="connsiteX104" fmla="*/ 2373568 w 12192000"/>
              <a:gd name="connsiteY104" fmla="*/ 2003219 h 2240205"/>
              <a:gd name="connsiteX105" fmla="*/ 2287219 w 12192000"/>
              <a:gd name="connsiteY105" fmla="*/ 1998750 h 2240205"/>
              <a:gd name="connsiteX106" fmla="*/ 2243069 w 12192000"/>
              <a:gd name="connsiteY106" fmla="*/ 2005321 h 2240205"/>
              <a:gd name="connsiteX107" fmla="*/ 2164831 w 12192000"/>
              <a:gd name="connsiteY107" fmla="*/ 2010143 h 2240205"/>
              <a:gd name="connsiteX108" fmla="*/ 2085228 w 12192000"/>
              <a:gd name="connsiteY108" fmla="*/ 2046431 h 2240205"/>
              <a:gd name="connsiteX109" fmla="*/ 2058061 w 12192000"/>
              <a:gd name="connsiteY109" fmla="*/ 2047942 h 2240205"/>
              <a:gd name="connsiteX110" fmla="*/ 2042244 w 12192000"/>
              <a:gd name="connsiteY110" fmla="*/ 2055560 h 2240205"/>
              <a:gd name="connsiteX111" fmla="*/ 1877728 w 12192000"/>
              <a:gd name="connsiteY111" fmla="*/ 2101004 h 2240205"/>
              <a:gd name="connsiteX112" fmla="*/ 1759056 w 12192000"/>
              <a:gd name="connsiteY112" fmla="*/ 2125608 h 2240205"/>
              <a:gd name="connsiteX113" fmla="*/ 1637948 w 12192000"/>
              <a:gd name="connsiteY113" fmla="*/ 2172597 h 2240205"/>
              <a:gd name="connsiteX114" fmla="*/ 1434549 w 12192000"/>
              <a:gd name="connsiteY114" fmla="*/ 2234522 h 2240205"/>
              <a:gd name="connsiteX115" fmla="*/ 1370962 w 12192000"/>
              <a:gd name="connsiteY115" fmla="*/ 2237474 h 2240205"/>
              <a:gd name="connsiteX116" fmla="*/ 1356367 w 12192000"/>
              <a:gd name="connsiteY116" fmla="*/ 2235089 h 2240205"/>
              <a:gd name="connsiteX117" fmla="*/ 1279765 w 12192000"/>
              <a:gd name="connsiteY117" fmla="*/ 2229639 h 2240205"/>
              <a:gd name="connsiteX118" fmla="*/ 1195347 w 12192000"/>
              <a:gd name="connsiteY118" fmla="*/ 2212354 h 2240205"/>
              <a:gd name="connsiteX119" fmla="*/ 970251 w 12192000"/>
              <a:gd name="connsiteY119" fmla="*/ 2221029 h 2240205"/>
              <a:gd name="connsiteX120" fmla="*/ 812914 w 12192000"/>
              <a:gd name="connsiteY120" fmla="*/ 2210095 h 2240205"/>
              <a:gd name="connsiteX121" fmla="*/ 776382 w 12192000"/>
              <a:gd name="connsiteY121" fmla="*/ 2204512 h 2240205"/>
              <a:gd name="connsiteX122" fmla="*/ 597225 w 12192000"/>
              <a:gd name="connsiteY122" fmla="*/ 2180999 h 2240205"/>
              <a:gd name="connsiteX123" fmla="*/ 520671 w 12192000"/>
              <a:gd name="connsiteY123" fmla="*/ 2180980 h 2240205"/>
              <a:gd name="connsiteX124" fmla="*/ 515024 w 12192000"/>
              <a:gd name="connsiteY124" fmla="*/ 2179258 h 2240205"/>
              <a:gd name="connsiteX125" fmla="*/ 413835 w 12192000"/>
              <a:gd name="connsiteY125" fmla="*/ 2156783 h 2240205"/>
              <a:gd name="connsiteX126" fmla="*/ 376513 w 12192000"/>
              <a:gd name="connsiteY126" fmla="*/ 2154014 h 2240205"/>
              <a:gd name="connsiteX127" fmla="*/ 273386 w 12192000"/>
              <a:gd name="connsiteY127" fmla="*/ 2142551 h 2240205"/>
              <a:gd name="connsiteX128" fmla="*/ 77641 w 12192000"/>
              <a:gd name="connsiteY128" fmla="*/ 2126835 h 2240205"/>
              <a:gd name="connsiteX129" fmla="*/ 37645 w 12192000"/>
              <a:gd name="connsiteY129" fmla="*/ 2115401 h 2240205"/>
              <a:gd name="connsiteX130" fmla="*/ 4572 w 12192000"/>
              <a:gd name="connsiteY130" fmla="*/ 2111091 h 2240205"/>
              <a:gd name="connsiteX131" fmla="*/ 0 w 12192000"/>
              <a:gd name="connsiteY131" fmla="*/ 2110468 h 2240205"/>
              <a:gd name="connsiteX132" fmla="*/ 0 w 12192000"/>
              <a:gd name="connsiteY132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46594 w 12192000"/>
              <a:gd name="connsiteY9" fmla="*/ 765069 h 2240205"/>
              <a:gd name="connsiteX10" fmla="*/ 10739478 w 12192000"/>
              <a:gd name="connsiteY10" fmla="*/ 776841 h 2240205"/>
              <a:gd name="connsiteX11" fmla="*/ 10458762 w 12192000"/>
              <a:gd name="connsiteY11" fmla="*/ 755400 h 2240205"/>
              <a:gd name="connsiteX12" fmla="*/ 10211200 w 12192000"/>
              <a:gd name="connsiteY12" fmla="*/ 767513 h 2240205"/>
              <a:gd name="connsiteX13" fmla="*/ 10167995 w 12192000"/>
              <a:gd name="connsiteY13" fmla="*/ 760843 h 2240205"/>
              <a:gd name="connsiteX14" fmla="*/ 9997044 w 12192000"/>
              <a:gd name="connsiteY14" fmla="*/ 780129 h 2240205"/>
              <a:gd name="connsiteX15" fmla="*/ 9943887 w 12192000"/>
              <a:gd name="connsiteY15" fmla="*/ 804141 h 2240205"/>
              <a:gd name="connsiteX16" fmla="*/ 9918248 w 12192000"/>
              <a:gd name="connsiteY16" fmla="*/ 816628 h 2240205"/>
              <a:gd name="connsiteX17" fmla="*/ 9767091 w 12192000"/>
              <a:gd name="connsiteY17" fmla="*/ 870550 h 2240205"/>
              <a:gd name="connsiteX18" fmla="*/ 9683005 w 12192000"/>
              <a:gd name="connsiteY18" fmla="*/ 894128 h 2240205"/>
              <a:gd name="connsiteX19" fmla="*/ 9500499 w 12192000"/>
              <a:gd name="connsiteY19" fmla="*/ 954680 h 2240205"/>
              <a:gd name="connsiteX20" fmla="*/ 9410017 w 12192000"/>
              <a:gd name="connsiteY20" fmla="*/ 993931 h 2240205"/>
              <a:gd name="connsiteX21" fmla="*/ 9392919 w 12192000"/>
              <a:gd name="connsiteY21" fmla="*/ 994656 h 2240205"/>
              <a:gd name="connsiteX22" fmla="*/ 9268019 w 12192000"/>
              <a:gd name="connsiteY22" fmla="*/ 1007442 h 2240205"/>
              <a:gd name="connsiteX23" fmla="*/ 9188177 w 12192000"/>
              <a:gd name="connsiteY23" fmla="*/ 1035474 h 2240205"/>
              <a:gd name="connsiteX24" fmla="*/ 9155969 w 12192000"/>
              <a:gd name="connsiteY24" fmla="*/ 1046804 h 2240205"/>
              <a:gd name="connsiteX25" fmla="*/ 9133985 w 12192000"/>
              <a:gd name="connsiteY25" fmla="*/ 1046450 h 2240205"/>
              <a:gd name="connsiteX26" fmla="*/ 9003462 w 12192000"/>
              <a:gd name="connsiteY26" fmla="*/ 1042406 h 2240205"/>
              <a:gd name="connsiteX27" fmla="*/ 8968445 w 12192000"/>
              <a:gd name="connsiteY27" fmla="*/ 1052169 h 2240205"/>
              <a:gd name="connsiteX28" fmla="*/ 8886001 w 12192000"/>
              <a:gd name="connsiteY28" fmla="*/ 1067468 h 2240205"/>
              <a:gd name="connsiteX29" fmla="*/ 8838610 w 12192000"/>
              <a:gd name="connsiteY29" fmla="*/ 1075091 h 2240205"/>
              <a:gd name="connsiteX30" fmla="*/ 8665605 w 12192000"/>
              <a:gd name="connsiteY30" fmla="*/ 1110791 h 2240205"/>
              <a:gd name="connsiteX31" fmla="*/ 8584946 w 12192000"/>
              <a:gd name="connsiteY31" fmla="*/ 1135226 h 2240205"/>
              <a:gd name="connsiteX32" fmla="*/ 8419755 w 12192000"/>
              <a:gd name="connsiteY32" fmla="*/ 1216260 h 2240205"/>
              <a:gd name="connsiteX33" fmla="*/ 8411626 w 12192000"/>
              <a:gd name="connsiteY33" fmla="*/ 1214397 h 2240205"/>
              <a:gd name="connsiteX34" fmla="*/ 8363469 w 12192000"/>
              <a:gd name="connsiteY34" fmla="*/ 1246658 h 2240205"/>
              <a:gd name="connsiteX35" fmla="*/ 8275497 w 12192000"/>
              <a:gd name="connsiteY35" fmla="*/ 1264396 h 2240205"/>
              <a:gd name="connsiteX36" fmla="*/ 8074238 w 12192000"/>
              <a:gd name="connsiteY36" fmla="*/ 1301895 h 2240205"/>
              <a:gd name="connsiteX37" fmla="*/ 7902328 w 12192000"/>
              <a:gd name="connsiteY37" fmla="*/ 1345865 h 2240205"/>
              <a:gd name="connsiteX38" fmla="*/ 7840612 w 12192000"/>
              <a:gd name="connsiteY38" fmla="*/ 1369373 h 2240205"/>
              <a:gd name="connsiteX39" fmla="*/ 7786819 w 12192000"/>
              <a:gd name="connsiteY39" fmla="*/ 1378970 h 2240205"/>
              <a:gd name="connsiteX40" fmla="*/ 7548172 w 12192000"/>
              <a:gd name="connsiteY40" fmla="*/ 1417460 h 2240205"/>
              <a:gd name="connsiteX41" fmla="*/ 7483437 w 12192000"/>
              <a:gd name="connsiteY41" fmla="*/ 1478152 h 2240205"/>
              <a:gd name="connsiteX42" fmla="*/ 7377870 w 12192000"/>
              <a:gd name="connsiteY42" fmla="*/ 1523319 h 2240205"/>
              <a:gd name="connsiteX43" fmla="*/ 7230737 w 12192000"/>
              <a:gd name="connsiteY43" fmla="*/ 1562633 h 2240205"/>
              <a:gd name="connsiteX44" fmla="*/ 7224458 w 12192000"/>
              <a:gd name="connsiteY44" fmla="*/ 1573008 h 2240205"/>
              <a:gd name="connsiteX45" fmla="*/ 7183121 w 12192000"/>
              <a:gd name="connsiteY45" fmla="*/ 1595162 h 2240205"/>
              <a:gd name="connsiteX46" fmla="*/ 7164601 w 12192000"/>
              <a:gd name="connsiteY46" fmla="*/ 1606490 h 2240205"/>
              <a:gd name="connsiteX47" fmla="*/ 6900177 w 12192000"/>
              <a:gd name="connsiteY47" fmla="*/ 1636016 h 2240205"/>
              <a:gd name="connsiteX48" fmla="*/ 6795372 w 12192000"/>
              <a:gd name="connsiteY48" fmla="*/ 1644845 h 2240205"/>
              <a:gd name="connsiteX49" fmla="*/ 6692251 w 12192000"/>
              <a:gd name="connsiteY49" fmla="*/ 1656357 h 2240205"/>
              <a:gd name="connsiteX50" fmla="*/ 6655235 w 12192000"/>
              <a:gd name="connsiteY50" fmla="*/ 1661869 h 2240205"/>
              <a:gd name="connsiteX51" fmla="*/ 6554894 w 12192000"/>
              <a:gd name="connsiteY51" fmla="*/ 1664428 h 2240205"/>
              <a:gd name="connsiteX52" fmla="*/ 6516595 w 12192000"/>
              <a:gd name="connsiteY52" fmla="*/ 1667475 h 2240205"/>
              <a:gd name="connsiteX53" fmla="*/ 6508541 w 12192000"/>
              <a:gd name="connsiteY53" fmla="*/ 1668757 h 2240205"/>
              <a:gd name="connsiteX54" fmla="*/ 6471012 w 12192000"/>
              <a:gd name="connsiteY54" fmla="*/ 1678604 h 2240205"/>
              <a:gd name="connsiteX55" fmla="*/ 6364035 w 12192000"/>
              <a:gd name="connsiteY55" fmla="*/ 1667683 h 2240205"/>
              <a:gd name="connsiteX56" fmla="*/ 6243319 w 12192000"/>
              <a:gd name="connsiteY56" fmla="*/ 1695560 h 2240205"/>
              <a:gd name="connsiteX57" fmla="*/ 6098321 w 12192000"/>
              <a:gd name="connsiteY57" fmla="*/ 1721646 h 2240205"/>
              <a:gd name="connsiteX58" fmla="*/ 5880652 w 12192000"/>
              <a:gd name="connsiteY58" fmla="*/ 1779643 h 2240205"/>
              <a:gd name="connsiteX59" fmla="*/ 5785959 w 12192000"/>
              <a:gd name="connsiteY59" fmla="*/ 1775307 h 2240205"/>
              <a:gd name="connsiteX60" fmla="*/ 5643534 w 12192000"/>
              <a:gd name="connsiteY60" fmla="*/ 1802919 h 2240205"/>
              <a:gd name="connsiteX61" fmla="*/ 5518799 w 12192000"/>
              <a:gd name="connsiteY61" fmla="*/ 1818312 h 2240205"/>
              <a:gd name="connsiteX62" fmla="*/ 5505014 w 12192000"/>
              <a:gd name="connsiteY62" fmla="*/ 1819259 h 2240205"/>
              <a:gd name="connsiteX63" fmla="*/ 5453307 w 12192000"/>
              <a:gd name="connsiteY63" fmla="*/ 1815450 h 2240205"/>
              <a:gd name="connsiteX64" fmla="*/ 5221533 w 12192000"/>
              <a:gd name="connsiteY64" fmla="*/ 1846950 h 2240205"/>
              <a:gd name="connsiteX65" fmla="*/ 5149802 w 12192000"/>
              <a:gd name="connsiteY65" fmla="*/ 1844846 h 2240205"/>
              <a:gd name="connsiteX66" fmla="*/ 5114927 w 12192000"/>
              <a:gd name="connsiteY66" fmla="*/ 1847827 h 2240205"/>
              <a:gd name="connsiteX67" fmla="*/ 5108970 w 12192000"/>
              <a:gd name="connsiteY67" fmla="*/ 1847935 h 2240205"/>
              <a:gd name="connsiteX68" fmla="*/ 5067961 w 12192000"/>
              <a:gd name="connsiteY68" fmla="*/ 1845917 h 2240205"/>
              <a:gd name="connsiteX69" fmla="*/ 5007075 w 12192000"/>
              <a:gd name="connsiteY69" fmla="*/ 1838626 h 2240205"/>
              <a:gd name="connsiteX70" fmla="*/ 4944087 w 12192000"/>
              <a:gd name="connsiteY70" fmla="*/ 1823332 h 2240205"/>
              <a:gd name="connsiteX71" fmla="*/ 4907662 w 12192000"/>
              <a:gd name="connsiteY71" fmla="*/ 1816900 h 2240205"/>
              <a:gd name="connsiteX72" fmla="*/ 4882386 w 12192000"/>
              <a:gd name="connsiteY72" fmla="*/ 1809844 h 2240205"/>
              <a:gd name="connsiteX73" fmla="*/ 4811440 w 12192000"/>
              <a:gd name="connsiteY73" fmla="*/ 1804655 h 2240205"/>
              <a:gd name="connsiteX74" fmla="*/ 4691075 w 12192000"/>
              <a:gd name="connsiteY74" fmla="*/ 1801389 h 2240205"/>
              <a:gd name="connsiteX75" fmla="*/ 4640313 w 12192000"/>
              <a:gd name="connsiteY75" fmla="*/ 1784307 h 2240205"/>
              <a:gd name="connsiteX76" fmla="*/ 4536503 w 12192000"/>
              <a:gd name="connsiteY76" fmla="*/ 1785334 h 2240205"/>
              <a:gd name="connsiteX77" fmla="*/ 4513724 w 12192000"/>
              <a:gd name="connsiteY77" fmla="*/ 1791996 h 2240205"/>
              <a:gd name="connsiteX78" fmla="*/ 4459810 w 12192000"/>
              <a:gd name="connsiteY78" fmla="*/ 1797886 h 2240205"/>
              <a:gd name="connsiteX79" fmla="*/ 4379064 w 12192000"/>
              <a:gd name="connsiteY79" fmla="*/ 1817177 h 2240205"/>
              <a:gd name="connsiteX80" fmla="*/ 4290981 w 12192000"/>
              <a:gd name="connsiteY80" fmla="*/ 1839677 h 2240205"/>
              <a:gd name="connsiteX81" fmla="*/ 4238372 w 12192000"/>
              <a:gd name="connsiteY81" fmla="*/ 1851480 h 2240205"/>
              <a:gd name="connsiteX82" fmla="*/ 4232517 w 12192000"/>
              <a:gd name="connsiteY82" fmla="*/ 1852567 h 2240205"/>
              <a:gd name="connsiteX83" fmla="*/ 4191732 w 12192000"/>
              <a:gd name="connsiteY83" fmla="*/ 1857328 h 2240205"/>
              <a:gd name="connsiteX84" fmla="*/ 4065532 w 12192000"/>
              <a:gd name="connsiteY84" fmla="*/ 1855477 h 2240205"/>
              <a:gd name="connsiteX85" fmla="*/ 4028460 w 12192000"/>
              <a:gd name="connsiteY85" fmla="*/ 1855137 h 2240205"/>
              <a:gd name="connsiteX86" fmla="*/ 4002267 w 12192000"/>
              <a:gd name="connsiteY86" fmla="*/ 1852352 h 2240205"/>
              <a:gd name="connsiteX87" fmla="*/ 3931396 w 12192000"/>
              <a:gd name="connsiteY87" fmla="*/ 1858915 h 2240205"/>
              <a:gd name="connsiteX88" fmla="*/ 3812162 w 12192000"/>
              <a:gd name="connsiteY88" fmla="*/ 1875501 h 2240205"/>
              <a:gd name="connsiteX89" fmla="*/ 3758105 w 12192000"/>
              <a:gd name="connsiteY89" fmla="*/ 1871856 h 2240205"/>
              <a:gd name="connsiteX90" fmla="*/ 3567259 w 12192000"/>
              <a:gd name="connsiteY90" fmla="*/ 1893482 h 2240205"/>
              <a:gd name="connsiteX91" fmla="*/ 3405770 w 12192000"/>
              <a:gd name="connsiteY91" fmla="*/ 1904591 h 2240205"/>
              <a:gd name="connsiteX92" fmla="*/ 3280097 w 12192000"/>
              <a:gd name="connsiteY92" fmla="*/ 1919610 h 2240205"/>
              <a:gd name="connsiteX93" fmla="*/ 3009910 w 12192000"/>
              <a:gd name="connsiteY93" fmla="*/ 1957866 h 2240205"/>
              <a:gd name="connsiteX94" fmla="*/ 2995934 w 12192000"/>
              <a:gd name="connsiteY94" fmla="*/ 1967085 h 2240205"/>
              <a:gd name="connsiteX95" fmla="*/ 2942858 w 12192000"/>
              <a:gd name="connsiteY95" fmla="*/ 1981367 h 2240205"/>
              <a:gd name="connsiteX96" fmla="*/ 2875436 w 12192000"/>
              <a:gd name="connsiteY96" fmla="*/ 1996977 h 2240205"/>
              <a:gd name="connsiteX97" fmla="*/ 2874892 w 12192000"/>
              <a:gd name="connsiteY97" fmla="*/ 1996085 h 2240205"/>
              <a:gd name="connsiteX98" fmla="*/ 2843662 w 12192000"/>
              <a:gd name="connsiteY98" fmla="*/ 1992498 h 2240205"/>
              <a:gd name="connsiteX99" fmla="*/ 2718916 w 12192000"/>
              <a:gd name="connsiteY99" fmla="*/ 1990867 h 2240205"/>
              <a:gd name="connsiteX100" fmla="*/ 2713522 w 12192000"/>
              <a:gd name="connsiteY100" fmla="*/ 1990173 h 2240205"/>
              <a:gd name="connsiteX101" fmla="*/ 2476147 w 12192000"/>
              <a:gd name="connsiteY101" fmla="*/ 1998305 h 2240205"/>
              <a:gd name="connsiteX102" fmla="*/ 2373568 w 12192000"/>
              <a:gd name="connsiteY102" fmla="*/ 2003219 h 2240205"/>
              <a:gd name="connsiteX103" fmla="*/ 2287219 w 12192000"/>
              <a:gd name="connsiteY103" fmla="*/ 1998750 h 2240205"/>
              <a:gd name="connsiteX104" fmla="*/ 2243069 w 12192000"/>
              <a:gd name="connsiteY104" fmla="*/ 2005321 h 2240205"/>
              <a:gd name="connsiteX105" fmla="*/ 2164831 w 12192000"/>
              <a:gd name="connsiteY105" fmla="*/ 2010143 h 2240205"/>
              <a:gd name="connsiteX106" fmla="*/ 2085228 w 12192000"/>
              <a:gd name="connsiteY106" fmla="*/ 2046431 h 2240205"/>
              <a:gd name="connsiteX107" fmla="*/ 2058061 w 12192000"/>
              <a:gd name="connsiteY107" fmla="*/ 2047942 h 2240205"/>
              <a:gd name="connsiteX108" fmla="*/ 2042244 w 12192000"/>
              <a:gd name="connsiteY108" fmla="*/ 2055560 h 2240205"/>
              <a:gd name="connsiteX109" fmla="*/ 1877728 w 12192000"/>
              <a:gd name="connsiteY109" fmla="*/ 2101004 h 2240205"/>
              <a:gd name="connsiteX110" fmla="*/ 1759056 w 12192000"/>
              <a:gd name="connsiteY110" fmla="*/ 2125608 h 2240205"/>
              <a:gd name="connsiteX111" fmla="*/ 1637948 w 12192000"/>
              <a:gd name="connsiteY111" fmla="*/ 2172597 h 2240205"/>
              <a:gd name="connsiteX112" fmla="*/ 1434549 w 12192000"/>
              <a:gd name="connsiteY112" fmla="*/ 2234522 h 2240205"/>
              <a:gd name="connsiteX113" fmla="*/ 1370962 w 12192000"/>
              <a:gd name="connsiteY113" fmla="*/ 2237474 h 2240205"/>
              <a:gd name="connsiteX114" fmla="*/ 1356367 w 12192000"/>
              <a:gd name="connsiteY114" fmla="*/ 2235089 h 2240205"/>
              <a:gd name="connsiteX115" fmla="*/ 1279765 w 12192000"/>
              <a:gd name="connsiteY115" fmla="*/ 2229639 h 2240205"/>
              <a:gd name="connsiteX116" fmla="*/ 1195347 w 12192000"/>
              <a:gd name="connsiteY116" fmla="*/ 2212354 h 2240205"/>
              <a:gd name="connsiteX117" fmla="*/ 970251 w 12192000"/>
              <a:gd name="connsiteY117" fmla="*/ 2221029 h 2240205"/>
              <a:gd name="connsiteX118" fmla="*/ 812914 w 12192000"/>
              <a:gd name="connsiteY118" fmla="*/ 2210095 h 2240205"/>
              <a:gd name="connsiteX119" fmla="*/ 776382 w 12192000"/>
              <a:gd name="connsiteY119" fmla="*/ 2204512 h 2240205"/>
              <a:gd name="connsiteX120" fmla="*/ 597225 w 12192000"/>
              <a:gd name="connsiteY120" fmla="*/ 2180999 h 2240205"/>
              <a:gd name="connsiteX121" fmla="*/ 520671 w 12192000"/>
              <a:gd name="connsiteY121" fmla="*/ 2180980 h 2240205"/>
              <a:gd name="connsiteX122" fmla="*/ 515024 w 12192000"/>
              <a:gd name="connsiteY122" fmla="*/ 2179258 h 2240205"/>
              <a:gd name="connsiteX123" fmla="*/ 413835 w 12192000"/>
              <a:gd name="connsiteY123" fmla="*/ 2156783 h 2240205"/>
              <a:gd name="connsiteX124" fmla="*/ 376513 w 12192000"/>
              <a:gd name="connsiteY124" fmla="*/ 2154014 h 2240205"/>
              <a:gd name="connsiteX125" fmla="*/ 273386 w 12192000"/>
              <a:gd name="connsiteY125" fmla="*/ 2142551 h 2240205"/>
              <a:gd name="connsiteX126" fmla="*/ 77641 w 12192000"/>
              <a:gd name="connsiteY126" fmla="*/ 2126835 h 2240205"/>
              <a:gd name="connsiteX127" fmla="*/ 37645 w 12192000"/>
              <a:gd name="connsiteY127" fmla="*/ 2115401 h 2240205"/>
              <a:gd name="connsiteX128" fmla="*/ 4572 w 12192000"/>
              <a:gd name="connsiteY128" fmla="*/ 2111091 h 2240205"/>
              <a:gd name="connsiteX129" fmla="*/ 0 w 12192000"/>
              <a:gd name="connsiteY129" fmla="*/ 2110468 h 2240205"/>
              <a:gd name="connsiteX130" fmla="*/ 0 w 12192000"/>
              <a:gd name="connsiteY130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739478 w 12192000"/>
              <a:gd name="connsiteY9" fmla="*/ 776841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58061 w 12192000"/>
              <a:gd name="connsiteY104" fmla="*/ 2047942 h 2240205"/>
              <a:gd name="connsiteX105" fmla="*/ 2042244 w 12192000"/>
              <a:gd name="connsiteY105" fmla="*/ 2055560 h 2240205"/>
              <a:gd name="connsiteX106" fmla="*/ 1877728 w 12192000"/>
              <a:gd name="connsiteY106" fmla="*/ 2101004 h 2240205"/>
              <a:gd name="connsiteX107" fmla="*/ 1759056 w 12192000"/>
              <a:gd name="connsiteY107" fmla="*/ 2125608 h 2240205"/>
              <a:gd name="connsiteX108" fmla="*/ 1637948 w 12192000"/>
              <a:gd name="connsiteY108" fmla="*/ 2172597 h 2240205"/>
              <a:gd name="connsiteX109" fmla="*/ 1434549 w 12192000"/>
              <a:gd name="connsiteY109" fmla="*/ 2234522 h 2240205"/>
              <a:gd name="connsiteX110" fmla="*/ 1370962 w 12192000"/>
              <a:gd name="connsiteY110" fmla="*/ 2237474 h 2240205"/>
              <a:gd name="connsiteX111" fmla="*/ 1356367 w 12192000"/>
              <a:gd name="connsiteY111" fmla="*/ 2235089 h 2240205"/>
              <a:gd name="connsiteX112" fmla="*/ 1279765 w 12192000"/>
              <a:gd name="connsiteY112" fmla="*/ 2229639 h 2240205"/>
              <a:gd name="connsiteX113" fmla="*/ 1195347 w 12192000"/>
              <a:gd name="connsiteY113" fmla="*/ 2212354 h 2240205"/>
              <a:gd name="connsiteX114" fmla="*/ 970251 w 12192000"/>
              <a:gd name="connsiteY114" fmla="*/ 2221029 h 2240205"/>
              <a:gd name="connsiteX115" fmla="*/ 812914 w 12192000"/>
              <a:gd name="connsiteY115" fmla="*/ 2210095 h 2240205"/>
              <a:gd name="connsiteX116" fmla="*/ 776382 w 12192000"/>
              <a:gd name="connsiteY116" fmla="*/ 2204512 h 2240205"/>
              <a:gd name="connsiteX117" fmla="*/ 597225 w 12192000"/>
              <a:gd name="connsiteY117" fmla="*/ 2180999 h 2240205"/>
              <a:gd name="connsiteX118" fmla="*/ 520671 w 12192000"/>
              <a:gd name="connsiteY118" fmla="*/ 2180980 h 2240205"/>
              <a:gd name="connsiteX119" fmla="*/ 515024 w 12192000"/>
              <a:gd name="connsiteY119" fmla="*/ 2179258 h 2240205"/>
              <a:gd name="connsiteX120" fmla="*/ 413835 w 12192000"/>
              <a:gd name="connsiteY120" fmla="*/ 2156783 h 2240205"/>
              <a:gd name="connsiteX121" fmla="*/ 376513 w 12192000"/>
              <a:gd name="connsiteY121" fmla="*/ 2154014 h 2240205"/>
              <a:gd name="connsiteX122" fmla="*/ 273386 w 12192000"/>
              <a:gd name="connsiteY122" fmla="*/ 2142551 h 2240205"/>
              <a:gd name="connsiteX123" fmla="*/ 77641 w 12192000"/>
              <a:gd name="connsiteY123" fmla="*/ 2126835 h 2240205"/>
              <a:gd name="connsiteX124" fmla="*/ 37645 w 12192000"/>
              <a:gd name="connsiteY124" fmla="*/ 2115401 h 2240205"/>
              <a:gd name="connsiteX125" fmla="*/ 4572 w 12192000"/>
              <a:gd name="connsiteY125" fmla="*/ 2111091 h 2240205"/>
              <a:gd name="connsiteX126" fmla="*/ 0 w 12192000"/>
              <a:gd name="connsiteY126" fmla="*/ 2110468 h 2240205"/>
              <a:gd name="connsiteX127" fmla="*/ 0 w 12192000"/>
              <a:gd name="connsiteY127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2000" h="2240205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cubicBezTo>
                  <a:pt x="12034412" y="757358"/>
                  <a:pt x="11991124" y="738944"/>
                  <a:pt x="11890686" y="732766"/>
                </a:cubicBezTo>
                <a:cubicBezTo>
                  <a:pt x="11800345" y="732488"/>
                  <a:pt x="11704998" y="747086"/>
                  <a:pt x="11649954" y="749628"/>
                </a:cubicBezTo>
                <a:cubicBezTo>
                  <a:pt x="11613048" y="740951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184875" y="735040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0973519" y="757854"/>
                  <a:pt x="10849163" y="781170"/>
                  <a:pt x="10803046" y="774328"/>
                </a:cubicBezTo>
                <a:cubicBezTo>
                  <a:pt x="10741852" y="776895"/>
                  <a:pt x="10540854" y="756546"/>
                  <a:pt x="10458762" y="755400"/>
                </a:cubicBezTo>
                <a:cubicBezTo>
                  <a:pt x="10426976" y="747433"/>
                  <a:pt x="10327242" y="773719"/>
                  <a:pt x="10211200" y="767513"/>
                </a:cubicBezTo>
                <a:cubicBezTo>
                  <a:pt x="10195912" y="761163"/>
                  <a:pt x="10172943" y="749095"/>
                  <a:pt x="10167995" y="760843"/>
                </a:cubicBezTo>
                <a:cubicBezTo>
                  <a:pt x="10131971" y="759999"/>
                  <a:pt x="10031208" y="777398"/>
                  <a:pt x="9997044" y="780129"/>
                </a:cubicBezTo>
                <a:cubicBezTo>
                  <a:pt x="9972443" y="801329"/>
                  <a:pt x="9951331" y="779975"/>
                  <a:pt x="9943887" y="804141"/>
                </a:cubicBezTo>
                <a:lnTo>
                  <a:pt x="9918248" y="816628"/>
                </a:lnTo>
                <a:cubicBezTo>
                  <a:pt x="9873419" y="812573"/>
                  <a:pt x="9807158" y="855024"/>
                  <a:pt x="9767091" y="870550"/>
                </a:cubicBezTo>
                <a:cubicBezTo>
                  <a:pt x="9728743" y="880857"/>
                  <a:pt x="9714210" y="859344"/>
                  <a:pt x="9683005" y="894128"/>
                </a:cubicBezTo>
                <a:cubicBezTo>
                  <a:pt x="9638573" y="908150"/>
                  <a:pt x="9553332" y="950611"/>
                  <a:pt x="9500499" y="954680"/>
                </a:cubicBezTo>
                <a:cubicBezTo>
                  <a:pt x="9451943" y="966288"/>
                  <a:pt x="9427947" y="987268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69253" y="996908"/>
                  <a:pt x="9294395" y="1002709"/>
                  <a:pt x="9268019" y="1007442"/>
                </a:cubicBezTo>
                <a:lnTo>
                  <a:pt x="9188177" y="1035474"/>
                </a:lnTo>
                <a:cubicBezTo>
                  <a:pt x="9182118" y="1028476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112169" y="1062778"/>
                  <a:pt x="9019227" y="1027247"/>
                  <a:pt x="9003462" y="1042406"/>
                </a:cubicBezTo>
                <a:lnTo>
                  <a:pt x="8968445" y="1052169"/>
                </a:lnTo>
                <a:lnTo>
                  <a:pt x="8886001" y="1067468"/>
                </a:lnTo>
                <a:cubicBezTo>
                  <a:pt x="8847384" y="1050046"/>
                  <a:pt x="8863283" y="1068286"/>
                  <a:pt x="8838610" y="1075091"/>
                </a:cubicBezTo>
                <a:cubicBezTo>
                  <a:pt x="8780942" y="1086991"/>
                  <a:pt x="8730608" y="1108943"/>
                  <a:pt x="8665605" y="1110791"/>
                </a:cubicBezTo>
                <a:cubicBezTo>
                  <a:pt x="8590906" y="1106676"/>
                  <a:pt x="8491424" y="1191452"/>
                  <a:pt x="8419755" y="1216260"/>
                </a:cubicBezTo>
                <a:cubicBezTo>
                  <a:pt x="8376553" y="1231214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194123" y="1257316"/>
                  <a:pt x="8141324" y="1289395"/>
                  <a:pt x="8074238" y="1301895"/>
                </a:cubicBezTo>
                <a:cubicBezTo>
                  <a:pt x="8012043" y="1315473"/>
                  <a:pt x="7936376" y="1347185"/>
                  <a:pt x="7902328" y="1345865"/>
                </a:cubicBezTo>
                <a:cubicBezTo>
                  <a:pt x="7876994" y="1370833"/>
                  <a:pt x="7861184" y="1361537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56449" y="1409729"/>
                  <a:pt x="7548172" y="1417460"/>
                </a:cubicBezTo>
                <a:cubicBezTo>
                  <a:pt x="7520370" y="1413173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183121" y="1595162"/>
                </a:lnTo>
                <a:lnTo>
                  <a:pt x="7164601" y="1606490"/>
                </a:lnTo>
                <a:cubicBezTo>
                  <a:pt x="7117444" y="1613299"/>
                  <a:pt x="6961715" y="1629624"/>
                  <a:pt x="6900177" y="1636016"/>
                </a:cubicBez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32342" y="1663214"/>
                  <a:pt x="6578001" y="1663494"/>
                  <a:pt x="6554894" y="1664428"/>
                </a:cubicBezTo>
                <a:lnTo>
                  <a:pt x="6516595" y="1667475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46928" y="1678425"/>
                  <a:pt x="6395710" y="1665896"/>
                  <a:pt x="6364035" y="1667683"/>
                </a:cubicBezTo>
                <a:lnTo>
                  <a:pt x="6243319" y="1695560"/>
                </a:lnTo>
                <a:cubicBezTo>
                  <a:pt x="6212879" y="1700946"/>
                  <a:pt x="6162673" y="1707632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53307" y="1815450"/>
                </a:lnTo>
                <a:cubicBezTo>
                  <a:pt x="5364785" y="1835567"/>
                  <a:pt x="5272117" y="1842051"/>
                  <a:pt x="5221533" y="1846950"/>
                </a:cubicBezTo>
                <a:lnTo>
                  <a:pt x="5149802" y="1844846"/>
                </a:lnTo>
                <a:cubicBezTo>
                  <a:pt x="5138262" y="1844584"/>
                  <a:pt x="5124907" y="1847312"/>
                  <a:pt x="5114927" y="1847827"/>
                </a:cubicBez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57791" y="1796774"/>
                  <a:pt x="4662147" y="1786932"/>
                  <a:pt x="4640313" y="1784307"/>
                </a:cubicBezTo>
                <a:cubicBezTo>
                  <a:pt x="4614551" y="1781631"/>
                  <a:pt x="4552839" y="1782829"/>
                  <a:pt x="4536503" y="1785334"/>
                </a:cubicBezTo>
                <a:lnTo>
                  <a:pt x="4513724" y="1791996"/>
                </a:lnTo>
                <a:lnTo>
                  <a:pt x="4459810" y="1797886"/>
                </a:lnTo>
                <a:lnTo>
                  <a:pt x="4379064" y="1817177"/>
                </a:lnTo>
                <a:cubicBezTo>
                  <a:pt x="4349703" y="1824677"/>
                  <a:pt x="4313198" y="1824834"/>
                  <a:pt x="4290981" y="1839677"/>
                </a:cubicBezTo>
                <a:cubicBezTo>
                  <a:pt x="4277508" y="1842452"/>
                  <a:pt x="4248116" y="1849332"/>
                  <a:pt x="4238372" y="1851480"/>
                </a:cubicBez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78518" y="1876434"/>
                  <a:pt x="3780102" y="1870848"/>
                  <a:pt x="3758105" y="1871856"/>
                </a:cubicBezTo>
                <a:cubicBezTo>
                  <a:pt x="3717288" y="1874853"/>
                  <a:pt x="3625982" y="1888026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120979" y="1944600"/>
                  <a:pt x="3052347" y="1932877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69596" y="1995339"/>
                  <a:pt x="2856789" y="1995778"/>
                  <a:pt x="2843662" y="1992498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476147" y="1998305"/>
                </a:lnTo>
                <a:cubicBezTo>
                  <a:pt x="2437134" y="2013637"/>
                  <a:pt x="2413847" y="1999542"/>
                  <a:pt x="2373568" y="2003219"/>
                </a:cubicBezTo>
                <a:cubicBezTo>
                  <a:pt x="2342080" y="2003293"/>
                  <a:pt x="2308969" y="1996768"/>
                  <a:pt x="2287219" y="1998750"/>
                </a:cubicBezTo>
                <a:cubicBezTo>
                  <a:pt x="2221974" y="2012601"/>
                  <a:pt x="2205627" y="2006345"/>
                  <a:pt x="2164831" y="2010143"/>
                </a:cubicBezTo>
                <a:cubicBezTo>
                  <a:pt x="2133996" y="2017246"/>
                  <a:pt x="2078492" y="2040373"/>
                  <a:pt x="2058061" y="2047942"/>
                </a:cubicBezTo>
                <a:lnTo>
                  <a:pt x="2042244" y="2055560"/>
                </a:lnTo>
                <a:cubicBezTo>
                  <a:pt x="2012576" y="2064443"/>
                  <a:pt x="1896351" y="2111357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390051" y="2245335"/>
                  <a:pt x="1383992" y="2237380"/>
                  <a:pt x="1370962" y="2237474"/>
                </a:cubicBezTo>
                <a:lnTo>
                  <a:pt x="1356367" y="2235089"/>
                </a:lnTo>
                <a:cubicBezTo>
                  <a:pt x="1341168" y="2233783"/>
                  <a:pt x="1306602" y="2233428"/>
                  <a:pt x="1279765" y="2229639"/>
                </a:cubicBez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57841" y="2217424"/>
                  <a:pt x="812914" y="2210095"/>
                </a:cubicBezTo>
                <a:cubicBezTo>
                  <a:pt x="762967" y="2180805"/>
                  <a:pt x="645932" y="2185851"/>
                  <a:pt x="597225" y="2180999"/>
                </a:cubicBezTo>
                <a:cubicBezTo>
                  <a:pt x="575890" y="2176791"/>
                  <a:pt x="534371" y="2181270"/>
                  <a:pt x="520671" y="2180980"/>
                </a:cubicBezTo>
                <a:cubicBezTo>
                  <a:pt x="455720" y="2175427"/>
                  <a:pt x="449447" y="2164849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23574" y="2138021"/>
                  <a:pt x="116931" y="2131360"/>
                  <a:pt x="77641" y="2126835"/>
                </a:cubicBezTo>
                <a:lnTo>
                  <a:pt x="37645" y="2115401"/>
                </a:ln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405D95-2138-40A6-A919-9C9EB54B5A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4626" y="217714"/>
            <a:ext cx="7424357" cy="6640286"/>
          </a:xfrm>
          <a:custGeom>
            <a:avLst/>
            <a:gdLst>
              <a:gd name="connsiteX0" fmla="*/ 6352331 w 6968018"/>
              <a:gd name="connsiteY0" fmla="*/ 0 h 6643444"/>
              <a:gd name="connsiteX1" fmla="*/ 6968018 w 6968018"/>
              <a:gd name="connsiteY1" fmla="*/ 6643444 h 6643444"/>
              <a:gd name="connsiteX2" fmla="*/ 561128 w 6968018"/>
              <a:gd name="connsiteY2" fmla="*/ 6643444 h 6643444"/>
              <a:gd name="connsiteX3" fmla="*/ 0 w 6968018"/>
              <a:gd name="connsiteY3" fmla="*/ 588709 h 664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8018" h="6643444">
                <a:moveTo>
                  <a:pt x="6352331" y="0"/>
                </a:moveTo>
                <a:lnTo>
                  <a:pt x="6968018" y="6643444"/>
                </a:lnTo>
                <a:lnTo>
                  <a:pt x="561128" y="6643444"/>
                </a:lnTo>
                <a:lnTo>
                  <a:pt x="0" y="588709"/>
                </a:lnTo>
                <a:close/>
              </a:path>
            </a:pathLst>
          </a:custGeom>
          <a:solidFill>
            <a:srgbClr val="EFEEE9"/>
          </a:solidFill>
          <a:ln w="12700" cap="flat" cmpd="sng" algn="ctr">
            <a:noFill/>
            <a:prstDash val="solid"/>
            <a:miter lim="800000"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4" descr="Сфера из сетки и узлов">
            <a:extLst>
              <a:ext uri="{FF2B5EF4-FFF2-40B4-BE49-F238E27FC236}">
                <a16:creationId xmlns:a16="http://schemas.microsoft.com/office/drawing/2014/main" id="{B59A0A09-C63F-E23C-91E1-F5306BD909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7784" r="2" b="2"/>
          <a:stretch/>
        </p:blipFill>
        <p:spPr>
          <a:xfrm>
            <a:off x="356814" y="379444"/>
            <a:ext cx="7115470" cy="6490996"/>
          </a:xfrm>
          <a:custGeom>
            <a:avLst/>
            <a:gdLst/>
            <a:ahLst/>
            <a:cxnLst/>
            <a:rect l="l" t="t" r="r" b="b"/>
            <a:pathLst>
              <a:path w="6647705" h="6461436">
                <a:moveTo>
                  <a:pt x="6004504" y="217"/>
                </a:moveTo>
                <a:cubicBezTo>
                  <a:pt x="6024678" y="-1575"/>
                  <a:pt x="6042004" y="7929"/>
                  <a:pt x="6043316" y="21512"/>
                </a:cubicBezTo>
                <a:lnTo>
                  <a:pt x="6200652" y="1719217"/>
                </a:lnTo>
                <a:lnTo>
                  <a:pt x="6206825" y="1785827"/>
                </a:lnTo>
                <a:lnTo>
                  <a:pt x="6221227" y="1822016"/>
                </a:lnTo>
                <a:cubicBezTo>
                  <a:pt x="6213856" y="1837795"/>
                  <a:pt x="6231996" y="1847154"/>
                  <a:pt x="6237305" y="1858891"/>
                </a:cubicBezTo>
                <a:lnTo>
                  <a:pt x="6245339" y="2011010"/>
                </a:lnTo>
                <a:lnTo>
                  <a:pt x="6243065" y="2066060"/>
                </a:lnTo>
                <a:lnTo>
                  <a:pt x="6238739" y="2104210"/>
                </a:lnTo>
                <a:lnTo>
                  <a:pt x="6237021" y="2111648"/>
                </a:lnTo>
                <a:lnTo>
                  <a:pt x="6259718" y="2356556"/>
                </a:lnTo>
                <a:lnTo>
                  <a:pt x="6264060" y="2374375"/>
                </a:lnTo>
                <a:lnTo>
                  <a:pt x="6267041" y="2435573"/>
                </a:lnTo>
                <a:lnTo>
                  <a:pt x="6271496" y="2444087"/>
                </a:lnTo>
                <a:lnTo>
                  <a:pt x="6647705" y="6461436"/>
                </a:lnTo>
                <a:lnTo>
                  <a:pt x="545408" y="6461436"/>
                </a:lnTo>
                <a:lnTo>
                  <a:pt x="544170" y="6448085"/>
                </a:lnTo>
                <a:lnTo>
                  <a:pt x="533573" y="6434067"/>
                </a:lnTo>
                <a:lnTo>
                  <a:pt x="522439" y="6388375"/>
                </a:lnTo>
                <a:lnTo>
                  <a:pt x="518228" y="6357352"/>
                </a:lnTo>
                <a:lnTo>
                  <a:pt x="518072" y="6352810"/>
                </a:lnTo>
                <a:lnTo>
                  <a:pt x="523971" y="6314577"/>
                </a:lnTo>
                <a:cubicBezTo>
                  <a:pt x="522183" y="6313865"/>
                  <a:pt x="520483" y="6312841"/>
                  <a:pt x="518934" y="6311532"/>
                </a:cubicBezTo>
                <a:lnTo>
                  <a:pt x="513042" y="6300271"/>
                </a:lnTo>
                <a:lnTo>
                  <a:pt x="517740" y="6289716"/>
                </a:lnTo>
                <a:lnTo>
                  <a:pt x="523418" y="6241814"/>
                </a:lnTo>
                <a:lnTo>
                  <a:pt x="523922" y="6229603"/>
                </a:lnTo>
                <a:lnTo>
                  <a:pt x="67" y="577048"/>
                </a:lnTo>
                <a:cubicBezTo>
                  <a:pt x="-1138" y="563427"/>
                  <a:pt x="14205" y="550882"/>
                  <a:pt x="34408" y="548975"/>
                </a:cubicBezTo>
                <a:cubicBezTo>
                  <a:pt x="2024440" y="366055"/>
                  <a:pt x="4014473" y="183136"/>
                  <a:pt x="6004504" y="217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65033-C0A3-2C45-94B4-AFEDBDC2D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797" y="567545"/>
            <a:ext cx="5542642" cy="1725632"/>
          </a:xfrm>
        </p:spPr>
        <p:txBody>
          <a:bodyPr anchor="ctr">
            <a:normAutofit/>
          </a:bodyPr>
          <a:lstStyle/>
          <a:p>
            <a:r>
              <a:rPr lang="ru-RU" i="0">
                <a:ea typeface="+mj-lt"/>
                <a:cs typeface="+mj-lt"/>
              </a:rPr>
              <a:t>Технология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854344-3468-280F-06AC-96FC9F45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1021" y="2810013"/>
            <a:ext cx="3460880" cy="35311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>
                <a:ea typeface="+mn-lt"/>
                <a:cs typeface="+mn-lt"/>
              </a:rPr>
              <a:t>Продукт создается с использованием технологии 3D печати, которая позволяет точно формировать объекты из переработанных пластиковых материалов. Специализированное программное обеспечение может быть использовано для моделирования и дизайна объектов перед печатью.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02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F6C23-F2AF-D482-CC57-999478E3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744258"/>
          </a:xfrm>
        </p:spPr>
        <p:txBody>
          <a:bodyPr>
            <a:normAutofit fontScale="90000"/>
          </a:bodyPr>
          <a:lstStyle/>
          <a:p>
            <a:r>
              <a:rPr lang="ru-RU"/>
              <a:t>Бизнес 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5CCEB3-83D2-FB05-DCF1-754DB84B4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349844"/>
            <a:ext cx="10160000" cy="400656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300" b="1" dirty="0">
                <a:ea typeface="+mn-lt"/>
                <a:cs typeface="+mn-lt"/>
              </a:rPr>
              <a:t>Сбор и обработка пластиковых отходов:</a:t>
            </a:r>
            <a:r>
              <a:rPr lang="ru-RU" sz="1300" dirty="0">
                <a:ea typeface="+mn-lt"/>
                <a:cs typeface="+mn-lt"/>
              </a:rPr>
              <a:t> Начальным этапом является сбор и обработка пластиковых отходов. Это может включать в себя сотрудничество с различными источниками для поставки пластикового мусора, например, с местных сообществ, предприятий или организаций, занимающихся утилизацией отходов.</a:t>
            </a:r>
            <a:endParaRPr lang="ru-RU" sz="1700" dirty="0"/>
          </a:p>
          <a:p>
            <a:r>
              <a:rPr lang="ru-RU" sz="1300" b="1" dirty="0">
                <a:ea typeface="+mn-lt"/>
                <a:cs typeface="+mn-lt"/>
              </a:rPr>
              <a:t>Технологический процесс рециклинга:</a:t>
            </a:r>
            <a:r>
              <a:rPr lang="ru-RU" sz="1300" dirty="0">
                <a:ea typeface="+mn-lt"/>
                <a:cs typeface="+mn-lt"/>
              </a:rPr>
              <a:t> Пластиковые отходы перерабатываются с использованием специализированных методов в перерабатывающем центре. Это включает в себя </a:t>
            </a:r>
            <a:r>
              <a:rPr lang="ru-RU" sz="1300" dirty="0" err="1">
                <a:ea typeface="+mn-lt"/>
                <a:cs typeface="+mn-lt"/>
              </a:rPr>
              <a:t>шреддинг</a:t>
            </a:r>
            <a:r>
              <a:rPr lang="ru-RU" sz="1300" dirty="0">
                <a:ea typeface="+mn-lt"/>
                <a:cs typeface="+mn-lt"/>
              </a:rPr>
              <a:t>, очистку и подготовку материалов для дальнейшей обработки на 3D принтерах.</a:t>
            </a:r>
            <a:endParaRPr lang="ru-RU" sz="1700" dirty="0"/>
          </a:p>
          <a:p>
            <a:r>
              <a:rPr lang="ru-RU" sz="1300" b="1" dirty="0">
                <a:ea typeface="+mn-lt"/>
                <a:cs typeface="+mn-lt"/>
              </a:rPr>
              <a:t>Производство продуктов с помощью 3D печати:</a:t>
            </a:r>
            <a:r>
              <a:rPr lang="ru-RU" sz="1300" dirty="0">
                <a:ea typeface="+mn-lt"/>
                <a:cs typeface="+mn-lt"/>
              </a:rPr>
              <a:t> После обработки пластик превращается в сырье для производства различных продуктов при помощи 3D принтеров. Здесь важно разработать дизайн продуктов, которые могут быть изготовлены из </a:t>
            </a:r>
            <a:r>
              <a:rPr lang="ru-RU" sz="1300" dirty="0" err="1">
                <a:ea typeface="+mn-lt"/>
                <a:cs typeface="+mn-lt"/>
              </a:rPr>
              <a:t>рециклированного</a:t>
            </a:r>
            <a:r>
              <a:rPr lang="ru-RU" sz="1300" dirty="0">
                <a:ea typeface="+mn-lt"/>
                <a:cs typeface="+mn-lt"/>
              </a:rPr>
              <a:t> пластика, будь то бытовые предметы, декоративные изделия, аксессуары и другие товары.</a:t>
            </a:r>
            <a:endParaRPr lang="ru-RU" sz="1700" dirty="0"/>
          </a:p>
          <a:p>
            <a:r>
              <a:rPr lang="ru-RU" sz="1300" b="1" dirty="0">
                <a:ea typeface="+mn-lt"/>
                <a:cs typeface="+mn-lt"/>
              </a:rPr>
              <a:t>Маркетинг и продажи:</a:t>
            </a:r>
            <a:r>
              <a:rPr lang="ru-RU" sz="1300" dirty="0">
                <a:ea typeface="+mn-lt"/>
                <a:cs typeface="+mn-lt"/>
              </a:rPr>
              <a:t> Созданные продукты продаются через различные каналы продаж, включая онлайн-магазины, розничные магазины, участие в ярмарках и выставках. Маркетинговые усилия могут быть направлены на подчеркивание уникальности продуктов, их экологической значимости и социальной ответственности проекта.</a:t>
            </a:r>
            <a:endParaRPr lang="ru-RU" sz="1700" dirty="0"/>
          </a:p>
          <a:p>
            <a:r>
              <a:rPr lang="ru-RU" sz="1300" b="1" dirty="0">
                <a:ea typeface="+mn-lt"/>
                <a:cs typeface="+mn-lt"/>
              </a:rPr>
              <a:t>Партнерства и сотрудничество:</a:t>
            </a:r>
            <a:r>
              <a:rPr lang="ru-RU" sz="1300" dirty="0">
                <a:ea typeface="+mn-lt"/>
                <a:cs typeface="+mn-lt"/>
              </a:rPr>
              <a:t> Ключевым элементом бизнес-модели может стать сотрудничество с организациями, заинтересованными в устойчивом производстве или экологически ответственных партнерах, а также установление партнерских отношений с поставщиками пластиковых отходов и различными сообществами.</a:t>
            </a:r>
            <a:endParaRPr lang="ru-RU" sz="1700" dirty="0"/>
          </a:p>
          <a:p>
            <a:r>
              <a:rPr lang="ru-RU" sz="1300" b="1" dirty="0">
                <a:ea typeface="+mn-lt"/>
                <a:cs typeface="+mn-lt"/>
              </a:rPr>
              <a:t>Управление цепочкой поставок и операционная деятельность:</a:t>
            </a:r>
            <a:r>
              <a:rPr lang="ru-RU" sz="1300" dirty="0">
                <a:ea typeface="+mn-lt"/>
                <a:cs typeface="+mn-lt"/>
              </a:rPr>
              <a:t> Управление цепочкой поставок, качество продукции, оптимизация операций и устойчивость процессов становятся ключевыми аспектами успешного функционирования бизнеса.</a:t>
            </a:r>
            <a:endParaRPr lang="ru-RU" sz="1700" dirty="0"/>
          </a:p>
          <a:p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458229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AD51EB-971C-4722-9A98-42EB5ABCAD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894A7A4-3F4E-414B-97FB-E4C862AD14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663" y="0"/>
            <a:ext cx="8606754" cy="1542197"/>
          </a:xfrm>
          <a:custGeom>
            <a:avLst/>
            <a:gdLst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832307 w 9288370"/>
              <a:gd name="connsiteY3" fmla="*/ 1538702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63005 w 9288370"/>
              <a:gd name="connsiteY7" fmla="*/ 1511279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456865 w 9288370"/>
              <a:gd name="connsiteY6" fmla="*/ 1510292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46439 w 9288370"/>
              <a:gd name="connsiteY6" fmla="*/ 1440261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952094 w 9288370"/>
              <a:gd name="connsiteY51" fmla="*/ 409302 h 1858154"/>
              <a:gd name="connsiteX52" fmla="*/ 8231938 w 9288370"/>
              <a:gd name="connsiteY52" fmla="*/ 259259 h 1858154"/>
              <a:gd name="connsiteX53" fmla="*/ 8428864 w 9288370"/>
              <a:gd name="connsiteY53" fmla="*/ 208471 h 1858154"/>
              <a:gd name="connsiteX54" fmla="*/ 8616510 w 9288370"/>
              <a:gd name="connsiteY54" fmla="*/ 161973 h 1858154"/>
              <a:gd name="connsiteX55" fmla="*/ 8826766 w 9288370"/>
              <a:gd name="connsiteY55" fmla="*/ 152111 h 1858154"/>
              <a:gd name="connsiteX56" fmla="*/ 8917647 w 9288370"/>
              <a:gd name="connsiteY56" fmla="*/ 112232 h 1858154"/>
              <a:gd name="connsiteX57" fmla="*/ 9182272 w 9288370"/>
              <a:gd name="connsiteY57" fmla="*/ 37171 h 1858154"/>
              <a:gd name="connsiteX58" fmla="*/ 9232990 w 9288370"/>
              <a:gd name="connsiteY58" fmla="*/ 24074 h 1858154"/>
              <a:gd name="connsiteX59" fmla="*/ 9288370 w 9288370"/>
              <a:gd name="connsiteY59" fmla="*/ 0 h 1858154"/>
              <a:gd name="connsiteX60" fmla="*/ 0 w 9288370"/>
              <a:gd name="connsiteY60" fmla="*/ 0 h 1858154"/>
              <a:gd name="connsiteX61" fmla="*/ 0 w 9288370"/>
              <a:gd name="connsiteY61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782741 w 9288370"/>
              <a:gd name="connsiteY51" fmla="*/ 455936 h 1858154"/>
              <a:gd name="connsiteX52" fmla="*/ 7952094 w 9288370"/>
              <a:gd name="connsiteY52" fmla="*/ 409302 h 1858154"/>
              <a:gd name="connsiteX53" fmla="*/ 8231938 w 9288370"/>
              <a:gd name="connsiteY53" fmla="*/ 259259 h 1858154"/>
              <a:gd name="connsiteX54" fmla="*/ 8428864 w 9288370"/>
              <a:gd name="connsiteY54" fmla="*/ 208471 h 1858154"/>
              <a:gd name="connsiteX55" fmla="*/ 8616510 w 9288370"/>
              <a:gd name="connsiteY55" fmla="*/ 161973 h 1858154"/>
              <a:gd name="connsiteX56" fmla="*/ 8826766 w 9288370"/>
              <a:gd name="connsiteY56" fmla="*/ 152111 h 1858154"/>
              <a:gd name="connsiteX57" fmla="*/ 8917647 w 9288370"/>
              <a:gd name="connsiteY57" fmla="*/ 112232 h 1858154"/>
              <a:gd name="connsiteX58" fmla="*/ 9182272 w 9288370"/>
              <a:gd name="connsiteY58" fmla="*/ 37171 h 1858154"/>
              <a:gd name="connsiteX59" fmla="*/ 9232990 w 9288370"/>
              <a:gd name="connsiteY59" fmla="*/ 24074 h 1858154"/>
              <a:gd name="connsiteX60" fmla="*/ 9288370 w 9288370"/>
              <a:gd name="connsiteY60" fmla="*/ 0 h 1858154"/>
              <a:gd name="connsiteX61" fmla="*/ 0 w 9288370"/>
              <a:gd name="connsiteY61" fmla="*/ 0 h 1858154"/>
              <a:gd name="connsiteX62" fmla="*/ 0 w 9288370"/>
              <a:gd name="connsiteY62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782741 w 9288370"/>
              <a:gd name="connsiteY51" fmla="*/ 455936 h 1858154"/>
              <a:gd name="connsiteX52" fmla="*/ 7952094 w 9288370"/>
              <a:gd name="connsiteY52" fmla="*/ 409302 h 1858154"/>
              <a:gd name="connsiteX53" fmla="*/ 8231938 w 9288370"/>
              <a:gd name="connsiteY53" fmla="*/ 259259 h 1858154"/>
              <a:gd name="connsiteX54" fmla="*/ 8428864 w 9288370"/>
              <a:gd name="connsiteY54" fmla="*/ 208471 h 1858154"/>
              <a:gd name="connsiteX55" fmla="*/ 8616510 w 9288370"/>
              <a:gd name="connsiteY55" fmla="*/ 161973 h 1858154"/>
              <a:gd name="connsiteX56" fmla="*/ 8826766 w 9288370"/>
              <a:gd name="connsiteY56" fmla="*/ 152111 h 1858154"/>
              <a:gd name="connsiteX57" fmla="*/ 8917647 w 9288370"/>
              <a:gd name="connsiteY57" fmla="*/ 112232 h 1858154"/>
              <a:gd name="connsiteX58" fmla="*/ 9182272 w 9288370"/>
              <a:gd name="connsiteY58" fmla="*/ 37171 h 1858154"/>
              <a:gd name="connsiteX59" fmla="*/ 9232990 w 9288370"/>
              <a:gd name="connsiteY59" fmla="*/ 24074 h 1858154"/>
              <a:gd name="connsiteX60" fmla="*/ 9288370 w 9288370"/>
              <a:gd name="connsiteY60" fmla="*/ 0 h 1858154"/>
              <a:gd name="connsiteX61" fmla="*/ 0 w 9288370"/>
              <a:gd name="connsiteY61" fmla="*/ 0 h 1858154"/>
              <a:gd name="connsiteX62" fmla="*/ 0 w 9288370"/>
              <a:gd name="connsiteY62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782741 w 9288370"/>
              <a:gd name="connsiteY51" fmla="*/ 455936 h 1858154"/>
              <a:gd name="connsiteX52" fmla="*/ 7952094 w 9288370"/>
              <a:gd name="connsiteY52" fmla="*/ 409302 h 1858154"/>
              <a:gd name="connsiteX53" fmla="*/ 8231938 w 9288370"/>
              <a:gd name="connsiteY53" fmla="*/ 259259 h 1858154"/>
              <a:gd name="connsiteX54" fmla="*/ 8428864 w 9288370"/>
              <a:gd name="connsiteY54" fmla="*/ 208471 h 1858154"/>
              <a:gd name="connsiteX55" fmla="*/ 8616510 w 9288370"/>
              <a:gd name="connsiteY55" fmla="*/ 161973 h 1858154"/>
              <a:gd name="connsiteX56" fmla="*/ 8826766 w 9288370"/>
              <a:gd name="connsiteY56" fmla="*/ 152111 h 1858154"/>
              <a:gd name="connsiteX57" fmla="*/ 8917647 w 9288370"/>
              <a:gd name="connsiteY57" fmla="*/ 112232 h 1858154"/>
              <a:gd name="connsiteX58" fmla="*/ 9182272 w 9288370"/>
              <a:gd name="connsiteY58" fmla="*/ 37171 h 1858154"/>
              <a:gd name="connsiteX59" fmla="*/ 9232990 w 9288370"/>
              <a:gd name="connsiteY59" fmla="*/ 24074 h 1858154"/>
              <a:gd name="connsiteX60" fmla="*/ 9288370 w 9288370"/>
              <a:gd name="connsiteY60" fmla="*/ 0 h 1858154"/>
              <a:gd name="connsiteX61" fmla="*/ 0 w 9288370"/>
              <a:gd name="connsiteY61" fmla="*/ 0 h 1858154"/>
              <a:gd name="connsiteX62" fmla="*/ 0 w 9288370"/>
              <a:gd name="connsiteY62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782741 w 9288370"/>
              <a:gd name="connsiteY51" fmla="*/ 455936 h 1858154"/>
              <a:gd name="connsiteX52" fmla="*/ 7952094 w 9288370"/>
              <a:gd name="connsiteY52" fmla="*/ 409302 h 1858154"/>
              <a:gd name="connsiteX53" fmla="*/ 8231938 w 9288370"/>
              <a:gd name="connsiteY53" fmla="*/ 259259 h 1858154"/>
              <a:gd name="connsiteX54" fmla="*/ 8428864 w 9288370"/>
              <a:gd name="connsiteY54" fmla="*/ 208471 h 1858154"/>
              <a:gd name="connsiteX55" fmla="*/ 8616510 w 9288370"/>
              <a:gd name="connsiteY55" fmla="*/ 161973 h 1858154"/>
              <a:gd name="connsiteX56" fmla="*/ 8826766 w 9288370"/>
              <a:gd name="connsiteY56" fmla="*/ 152111 h 1858154"/>
              <a:gd name="connsiteX57" fmla="*/ 8917647 w 9288370"/>
              <a:gd name="connsiteY57" fmla="*/ 112232 h 1858154"/>
              <a:gd name="connsiteX58" fmla="*/ 9182272 w 9288370"/>
              <a:gd name="connsiteY58" fmla="*/ 37171 h 1858154"/>
              <a:gd name="connsiteX59" fmla="*/ 9232990 w 9288370"/>
              <a:gd name="connsiteY59" fmla="*/ 24074 h 1858154"/>
              <a:gd name="connsiteX60" fmla="*/ 9288370 w 9288370"/>
              <a:gd name="connsiteY60" fmla="*/ 0 h 1858154"/>
              <a:gd name="connsiteX61" fmla="*/ 0 w 9288370"/>
              <a:gd name="connsiteY61" fmla="*/ 0 h 1858154"/>
              <a:gd name="connsiteX62" fmla="*/ 0 w 9288370"/>
              <a:gd name="connsiteY62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782741 w 9288370"/>
              <a:gd name="connsiteY51" fmla="*/ 455936 h 1858154"/>
              <a:gd name="connsiteX52" fmla="*/ 7952094 w 9288370"/>
              <a:gd name="connsiteY52" fmla="*/ 409302 h 1858154"/>
              <a:gd name="connsiteX53" fmla="*/ 8231938 w 9288370"/>
              <a:gd name="connsiteY53" fmla="*/ 259259 h 1858154"/>
              <a:gd name="connsiteX54" fmla="*/ 8428864 w 9288370"/>
              <a:gd name="connsiteY54" fmla="*/ 208471 h 1858154"/>
              <a:gd name="connsiteX55" fmla="*/ 8616510 w 9288370"/>
              <a:gd name="connsiteY55" fmla="*/ 161973 h 1858154"/>
              <a:gd name="connsiteX56" fmla="*/ 8826766 w 9288370"/>
              <a:gd name="connsiteY56" fmla="*/ 152111 h 1858154"/>
              <a:gd name="connsiteX57" fmla="*/ 8917647 w 9288370"/>
              <a:gd name="connsiteY57" fmla="*/ 112232 h 1858154"/>
              <a:gd name="connsiteX58" fmla="*/ 9182272 w 9288370"/>
              <a:gd name="connsiteY58" fmla="*/ 37171 h 1858154"/>
              <a:gd name="connsiteX59" fmla="*/ 9232990 w 9288370"/>
              <a:gd name="connsiteY59" fmla="*/ 24074 h 1858154"/>
              <a:gd name="connsiteX60" fmla="*/ 9288370 w 9288370"/>
              <a:gd name="connsiteY60" fmla="*/ 0 h 1858154"/>
              <a:gd name="connsiteX61" fmla="*/ 0 w 9288370"/>
              <a:gd name="connsiteY61" fmla="*/ 0 h 1858154"/>
              <a:gd name="connsiteX62" fmla="*/ 0 w 9288370"/>
              <a:gd name="connsiteY62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782741 w 9288370"/>
              <a:gd name="connsiteY51" fmla="*/ 455936 h 1858154"/>
              <a:gd name="connsiteX52" fmla="*/ 7952094 w 9288370"/>
              <a:gd name="connsiteY52" fmla="*/ 409302 h 1858154"/>
              <a:gd name="connsiteX53" fmla="*/ 8231938 w 9288370"/>
              <a:gd name="connsiteY53" fmla="*/ 259259 h 1858154"/>
              <a:gd name="connsiteX54" fmla="*/ 8428864 w 9288370"/>
              <a:gd name="connsiteY54" fmla="*/ 208471 h 1858154"/>
              <a:gd name="connsiteX55" fmla="*/ 8616510 w 9288370"/>
              <a:gd name="connsiteY55" fmla="*/ 161973 h 1858154"/>
              <a:gd name="connsiteX56" fmla="*/ 8826766 w 9288370"/>
              <a:gd name="connsiteY56" fmla="*/ 152111 h 1858154"/>
              <a:gd name="connsiteX57" fmla="*/ 8917647 w 9288370"/>
              <a:gd name="connsiteY57" fmla="*/ 112232 h 1858154"/>
              <a:gd name="connsiteX58" fmla="*/ 9182272 w 9288370"/>
              <a:gd name="connsiteY58" fmla="*/ 37171 h 1858154"/>
              <a:gd name="connsiteX59" fmla="*/ 9232990 w 9288370"/>
              <a:gd name="connsiteY59" fmla="*/ 24074 h 1858154"/>
              <a:gd name="connsiteX60" fmla="*/ 9288370 w 9288370"/>
              <a:gd name="connsiteY60" fmla="*/ 0 h 1858154"/>
              <a:gd name="connsiteX61" fmla="*/ 0 w 9288370"/>
              <a:gd name="connsiteY61" fmla="*/ 0 h 1858154"/>
              <a:gd name="connsiteX62" fmla="*/ 0 w 9288370"/>
              <a:gd name="connsiteY62" fmla="*/ 1858154 h 1858154"/>
              <a:gd name="connsiteX0" fmla="*/ 0 w 9288370"/>
              <a:gd name="connsiteY0" fmla="*/ 1858154 h 1858154"/>
              <a:gd name="connsiteX1" fmla="*/ 1049 w 9288370"/>
              <a:gd name="connsiteY1" fmla="*/ 1857909 h 1858154"/>
              <a:gd name="connsiteX2" fmla="*/ 370426 w 9288370"/>
              <a:gd name="connsiteY2" fmla="*/ 1702965 h 1858154"/>
              <a:gd name="connsiteX3" fmla="*/ 766051 w 9288370"/>
              <a:gd name="connsiteY3" fmla="*/ 1569826 h 1858154"/>
              <a:gd name="connsiteX4" fmla="*/ 971617 w 9288370"/>
              <a:gd name="connsiteY4" fmla="*/ 1522494 h 1858154"/>
              <a:gd name="connsiteX5" fmla="*/ 1186668 w 9288370"/>
              <a:gd name="connsiteY5" fmla="*/ 1521861 h 1858154"/>
              <a:gd name="connsiteX6" fmla="*/ 1339078 w 9288370"/>
              <a:gd name="connsiteY6" fmla="*/ 1494730 h 1858154"/>
              <a:gd name="connsiteX7" fmla="*/ 1492452 w 9288370"/>
              <a:gd name="connsiteY7" fmla="*/ 1519061 h 1858154"/>
              <a:gd name="connsiteX8" fmla="*/ 1604999 w 9288370"/>
              <a:gd name="connsiteY8" fmla="*/ 1513599 h 1858154"/>
              <a:gd name="connsiteX9" fmla="*/ 1717911 w 9288370"/>
              <a:gd name="connsiteY9" fmla="*/ 1497764 h 1858154"/>
              <a:gd name="connsiteX10" fmla="*/ 1794234 w 9288370"/>
              <a:gd name="connsiteY10" fmla="*/ 1464331 h 1858154"/>
              <a:gd name="connsiteX11" fmla="*/ 2101780 w 9288370"/>
              <a:gd name="connsiteY11" fmla="*/ 1409907 h 1858154"/>
              <a:gd name="connsiteX12" fmla="*/ 2244830 w 9288370"/>
              <a:gd name="connsiteY12" fmla="*/ 1388540 h 1858154"/>
              <a:gd name="connsiteX13" fmla="*/ 2428648 w 9288370"/>
              <a:gd name="connsiteY13" fmla="*/ 1372736 h 1858154"/>
              <a:gd name="connsiteX14" fmla="*/ 2645882 w 9288370"/>
              <a:gd name="connsiteY14" fmla="*/ 1341971 h 1858154"/>
              <a:gd name="connsiteX15" fmla="*/ 2707413 w 9288370"/>
              <a:gd name="connsiteY15" fmla="*/ 1347156 h 1858154"/>
              <a:gd name="connsiteX16" fmla="*/ 2843134 w 9288370"/>
              <a:gd name="connsiteY16" fmla="*/ 1323561 h 1858154"/>
              <a:gd name="connsiteX17" fmla="*/ 2923804 w 9288370"/>
              <a:gd name="connsiteY17" fmla="*/ 1314224 h 1858154"/>
              <a:gd name="connsiteX18" fmla="*/ 2953618 w 9288370"/>
              <a:gd name="connsiteY18" fmla="*/ 1318186 h 1858154"/>
              <a:gd name="connsiteX19" fmla="*/ 2995816 w 9288370"/>
              <a:gd name="connsiteY19" fmla="*/ 1318670 h 1858154"/>
              <a:gd name="connsiteX20" fmla="*/ 3352700 w 9288370"/>
              <a:gd name="connsiteY20" fmla="*/ 1264183 h 1858154"/>
              <a:gd name="connsiteX21" fmla="*/ 3444611 w 9288370"/>
              <a:gd name="connsiteY21" fmla="*/ 1236739 h 1858154"/>
              <a:gd name="connsiteX22" fmla="*/ 3650072 w 9288370"/>
              <a:gd name="connsiteY22" fmla="*/ 1217421 h 1858154"/>
              <a:gd name="connsiteX23" fmla="*/ 3707853 w 9288370"/>
              <a:gd name="connsiteY23" fmla="*/ 1241722 h 1858154"/>
              <a:gd name="connsiteX24" fmla="*/ 3925616 w 9288370"/>
              <a:gd name="connsiteY24" fmla="*/ 1253751 h 1858154"/>
              <a:gd name="connsiteX25" fmla="*/ 3954387 w 9288370"/>
              <a:gd name="connsiteY25" fmla="*/ 1263789 h 1858154"/>
              <a:gd name="connsiteX26" fmla="*/ 3995849 w 9288370"/>
              <a:gd name="connsiteY26" fmla="*/ 1272939 h 1858154"/>
              <a:gd name="connsiteX27" fmla="*/ 4067546 w 9288370"/>
              <a:gd name="connsiteY27" fmla="*/ 1294697 h 1858154"/>
              <a:gd name="connsiteX28" fmla="*/ 4190310 w 9288370"/>
              <a:gd name="connsiteY28" fmla="*/ 1307786 h 1858154"/>
              <a:gd name="connsiteX29" fmla="*/ 4230008 w 9288370"/>
              <a:gd name="connsiteY29" fmla="*/ 1303546 h 1858154"/>
              <a:gd name="connsiteX30" fmla="*/ 4575478 w 9288370"/>
              <a:gd name="connsiteY30" fmla="*/ 1261726 h 1858154"/>
              <a:gd name="connsiteX31" fmla="*/ 4650026 w 9288370"/>
              <a:gd name="connsiteY31" fmla="*/ 1265798 h 1858154"/>
              <a:gd name="connsiteX32" fmla="*/ 4792008 w 9288370"/>
              <a:gd name="connsiteY32" fmla="*/ 1243899 h 1858154"/>
              <a:gd name="connsiteX33" fmla="*/ 4954126 w 9288370"/>
              <a:gd name="connsiteY33" fmla="*/ 1204617 h 1858154"/>
              <a:gd name="connsiteX34" fmla="*/ 5309678 w 9288370"/>
              <a:gd name="connsiteY34" fmla="*/ 1128278 h 1858154"/>
              <a:gd name="connsiteX35" fmla="*/ 5474724 w 9288370"/>
              <a:gd name="connsiteY35" fmla="*/ 1091167 h 1858154"/>
              <a:gd name="connsiteX36" fmla="*/ 5612132 w 9288370"/>
              <a:gd name="connsiteY36" fmla="*/ 1051509 h 1858154"/>
              <a:gd name="connsiteX37" fmla="*/ 5776618 w 9288370"/>
              <a:gd name="connsiteY37" fmla="*/ 1053037 h 1858154"/>
              <a:gd name="connsiteX38" fmla="*/ 5785786 w 9288370"/>
              <a:gd name="connsiteY38" fmla="*/ 1051213 h 1858154"/>
              <a:gd name="connsiteX39" fmla="*/ 5829381 w 9288370"/>
              <a:gd name="connsiteY39" fmla="*/ 1046878 h 1858154"/>
              <a:gd name="connsiteX40" fmla="*/ 5943596 w 9288370"/>
              <a:gd name="connsiteY40" fmla="*/ 1043237 h 1858154"/>
              <a:gd name="connsiteX41" fmla="*/ 5985730 w 9288370"/>
              <a:gd name="connsiteY41" fmla="*/ 1035396 h 1858154"/>
              <a:gd name="connsiteX42" fmla="*/ 6103109 w 9288370"/>
              <a:gd name="connsiteY42" fmla="*/ 1019019 h 1858154"/>
              <a:gd name="connsiteX43" fmla="*/ 6222406 w 9288370"/>
              <a:gd name="connsiteY43" fmla="*/ 985341 h 1858154"/>
              <a:gd name="connsiteX44" fmla="*/ 6598672 w 9288370"/>
              <a:gd name="connsiteY44" fmla="*/ 902062 h 1858154"/>
              <a:gd name="connsiteX45" fmla="*/ 6766149 w 9288370"/>
              <a:gd name="connsiteY45" fmla="*/ 846132 h 1858154"/>
              <a:gd name="connsiteX46" fmla="*/ 6886312 w 9288370"/>
              <a:gd name="connsiteY46" fmla="*/ 781877 h 1858154"/>
              <a:gd name="connsiteX47" fmla="*/ 7006457 w 9288370"/>
              <a:gd name="connsiteY47" fmla="*/ 699758 h 1858154"/>
              <a:gd name="connsiteX48" fmla="*/ 7231643 w 9288370"/>
              <a:gd name="connsiteY48" fmla="*/ 640778 h 1858154"/>
              <a:gd name="connsiteX49" fmla="*/ 7363123 w 9288370"/>
              <a:gd name="connsiteY49" fmla="*/ 593682 h 1858154"/>
              <a:gd name="connsiteX50" fmla="*/ 7588368 w 9288370"/>
              <a:gd name="connsiteY50" fmla="*/ 531129 h 1858154"/>
              <a:gd name="connsiteX51" fmla="*/ 7782741 w 9288370"/>
              <a:gd name="connsiteY51" fmla="*/ 455936 h 1858154"/>
              <a:gd name="connsiteX52" fmla="*/ 7952094 w 9288370"/>
              <a:gd name="connsiteY52" fmla="*/ 409302 h 1858154"/>
              <a:gd name="connsiteX53" fmla="*/ 8231938 w 9288370"/>
              <a:gd name="connsiteY53" fmla="*/ 259259 h 1858154"/>
              <a:gd name="connsiteX54" fmla="*/ 8428864 w 9288370"/>
              <a:gd name="connsiteY54" fmla="*/ 208471 h 1858154"/>
              <a:gd name="connsiteX55" fmla="*/ 8616510 w 9288370"/>
              <a:gd name="connsiteY55" fmla="*/ 161973 h 1858154"/>
              <a:gd name="connsiteX56" fmla="*/ 8826766 w 9288370"/>
              <a:gd name="connsiteY56" fmla="*/ 152111 h 1858154"/>
              <a:gd name="connsiteX57" fmla="*/ 8917647 w 9288370"/>
              <a:gd name="connsiteY57" fmla="*/ 112232 h 1858154"/>
              <a:gd name="connsiteX58" fmla="*/ 9182272 w 9288370"/>
              <a:gd name="connsiteY58" fmla="*/ 37171 h 1858154"/>
              <a:gd name="connsiteX59" fmla="*/ 9232990 w 9288370"/>
              <a:gd name="connsiteY59" fmla="*/ 24074 h 1858154"/>
              <a:gd name="connsiteX60" fmla="*/ 9288370 w 9288370"/>
              <a:gd name="connsiteY60" fmla="*/ 0 h 1858154"/>
              <a:gd name="connsiteX61" fmla="*/ 0 w 9288370"/>
              <a:gd name="connsiteY61" fmla="*/ 0 h 1858154"/>
              <a:gd name="connsiteX62" fmla="*/ 0 w 9288370"/>
              <a:gd name="connsiteY62" fmla="*/ 1858154 h 1858154"/>
              <a:gd name="connsiteX0" fmla="*/ 44869 w 9288370"/>
              <a:gd name="connsiteY0" fmla="*/ 1742117 h 1857909"/>
              <a:gd name="connsiteX1" fmla="*/ 1049 w 9288370"/>
              <a:gd name="connsiteY1" fmla="*/ 1857909 h 1857909"/>
              <a:gd name="connsiteX2" fmla="*/ 370426 w 9288370"/>
              <a:gd name="connsiteY2" fmla="*/ 1702965 h 1857909"/>
              <a:gd name="connsiteX3" fmla="*/ 766051 w 9288370"/>
              <a:gd name="connsiteY3" fmla="*/ 1569826 h 1857909"/>
              <a:gd name="connsiteX4" fmla="*/ 971617 w 9288370"/>
              <a:gd name="connsiteY4" fmla="*/ 1522494 h 1857909"/>
              <a:gd name="connsiteX5" fmla="*/ 1186668 w 9288370"/>
              <a:gd name="connsiteY5" fmla="*/ 1521861 h 1857909"/>
              <a:gd name="connsiteX6" fmla="*/ 1339078 w 9288370"/>
              <a:gd name="connsiteY6" fmla="*/ 1494730 h 1857909"/>
              <a:gd name="connsiteX7" fmla="*/ 1492452 w 9288370"/>
              <a:gd name="connsiteY7" fmla="*/ 1519061 h 1857909"/>
              <a:gd name="connsiteX8" fmla="*/ 1604999 w 9288370"/>
              <a:gd name="connsiteY8" fmla="*/ 1513599 h 1857909"/>
              <a:gd name="connsiteX9" fmla="*/ 1717911 w 9288370"/>
              <a:gd name="connsiteY9" fmla="*/ 1497764 h 1857909"/>
              <a:gd name="connsiteX10" fmla="*/ 1794234 w 9288370"/>
              <a:gd name="connsiteY10" fmla="*/ 1464331 h 1857909"/>
              <a:gd name="connsiteX11" fmla="*/ 2101780 w 9288370"/>
              <a:gd name="connsiteY11" fmla="*/ 1409907 h 1857909"/>
              <a:gd name="connsiteX12" fmla="*/ 2244830 w 9288370"/>
              <a:gd name="connsiteY12" fmla="*/ 1388540 h 1857909"/>
              <a:gd name="connsiteX13" fmla="*/ 2428648 w 9288370"/>
              <a:gd name="connsiteY13" fmla="*/ 1372736 h 1857909"/>
              <a:gd name="connsiteX14" fmla="*/ 2645882 w 9288370"/>
              <a:gd name="connsiteY14" fmla="*/ 1341971 h 1857909"/>
              <a:gd name="connsiteX15" fmla="*/ 2707413 w 9288370"/>
              <a:gd name="connsiteY15" fmla="*/ 1347156 h 1857909"/>
              <a:gd name="connsiteX16" fmla="*/ 2843134 w 9288370"/>
              <a:gd name="connsiteY16" fmla="*/ 1323561 h 1857909"/>
              <a:gd name="connsiteX17" fmla="*/ 2923804 w 9288370"/>
              <a:gd name="connsiteY17" fmla="*/ 1314224 h 1857909"/>
              <a:gd name="connsiteX18" fmla="*/ 2953618 w 9288370"/>
              <a:gd name="connsiteY18" fmla="*/ 1318186 h 1857909"/>
              <a:gd name="connsiteX19" fmla="*/ 2995816 w 9288370"/>
              <a:gd name="connsiteY19" fmla="*/ 1318670 h 1857909"/>
              <a:gd name="connsiteX20" fmla="*/ 3352700 w 9288370"/>
              <a:gd name="connsiteY20" fmla="*/ 1264183 h 1857909"/>
              <a:gd name="connsiteX21" fmla="*/ 3444611 w 9288370"/>
              <a:gd name="connsiteY21" fmla="*/ 1236739 h 1857909"/>
              <a:gd name="connsiteX22" fmla="*/ 3650072 w 9288370"/>
              <a:gd name="connsiteY22" fmla="*/ 1217421 h 1857909"/>
              <a:gd name="connsiteX23" fmla="*/ 3707853 w 9288370"/>
              <a:gd name="connsiteY23" fmla="*/ 1241722 h 1857909"/>
              <a:gd name="connsiteX24" fmla="*/ 3925616 w 9288370"/>
              <a:gd name="connsiteY24" fmla="*/ 1253751 h 1857909"/>
              <a:gd name="connsiteX25" fmla="*/ 3954387 w 9288370"/>
              <a:gd name="connsiteY25" fmla="*/ 1263789 h 1857909"/>
              <a:gd name="connsiteX26" fmla="*/ 3995849 w 9288370"/>
              <a:gd name="connsiteY26" fmla="*/ 1272939 h 1857909"/>
              <a:gd name="connsiteX27" fmla="*/ 4067546 w 9288370"/>
              <a:gd name="connsiteY27" fmla="*/ 1294697 h 1857909"/>
              <a:gd name="connsiteX28" fmla="*/ 4190310 w 9288370"/>
              <a:gd name="connsiteY28" fmla="*/ 1307786 h 1857909"/>
              <a:gd name="connsiteX29" fmla="*/ 4230008 w 9288370"/>
              <a:gd name="connsiteY29" fmla="*/ 1303546 h 1857909"/>
              <a:gd name="connsiteX30" fmla="*/ 4575478 w 9288370"/>
              <a:gd name="connsiteY30" fmla="*/ 1261726 h 1857909"/>
              <a:gd name="connsiteX31" fmla="*/ 4650026 w 9288370"/>
              <a:gd name="connsiteY31" fmla="*/ 1265798 h 1857909"/>
              <a:gd name="connsiteX32" fmla="*/ 4792008 w 9288370"/>
              <a:gd name="connsiteY32" fmla="*/ 1243899 h 1857909"/>
              <a:gd name="connsiteX33" fmla="*/ 4954126 w 9288370"/>
              <a:gd name="connsiteY33" fmla="*/ 1204617 h 1857909"/>
              <a:gd name="connsiteX34" fmla="*/ 5309678 w 9288370"/>
              <a:gd name="connsiteY34" fmla="*/ 1128278 h 1857909"/>
              <a:gd name="connsiteX35" fmla="*/ 5474724 w 9288370"/>
              <a:gd name="connsiteY35" fmla="*/ 1091167 h 1857909"/>
              <a:gd name="connsiteX36" fmla="*/ 5612132 w 9288370"/>
              <a:gd name="connsiteY36" fmla="*/ 1051509 h 1857909"/>
              <a:gd name="connsiteX37" fmla="*/ 5776618 w 9288370"/>
              <a:gd name="connsiteY37" fmla="*/ 1053037 h 1857909"/>
              <a:gd name="connsiteX38" fmla="*/ 5785786 w 9288370"/>
              <a:gd name="connsiteY38" fmla="*/ 1051213 h 1857909"/>
              <a:gd name="connsiteX39" fmla="*/ 5829381 w 9288370"/>
              <a:gd name="connsiteY39" fmla="*/ 1046878 h 1857909"/>
              <a:gd name="connsiteX40" fmla="*/ 5943596 w 9288370"/>
              <a:gd name="connsiteY40" fmla="*/ 1043237 h 1857909"/>
              <a:gd name="connsiteX41" fmla="*/ 5985730 w 9288370"/>
              <a:gd name="connsiteY41" fmla="*/ 1035396 h 1857909"/>
              <a:gd name="connsiteX42" fmla="*/ 6103109 w 9288370"/>
              <a:gd name="connsiteY42" fmla="*/ 1019019 h 1857909"/>
              <a:gd name="connsiteX43" fmla="*/ 6222406 w 9288370"/>
              <a:gd name="connsiteY43" fmla="*/ 985341 h 1857909"/>
              <a:gd name="connsiteX44" fmla="*/ 6598672 w 9288370"/>
              <a:gd name="connsiteY44" fmla="*/ 902062 h 1857909"/>
              <a:gd name="connsiteX45" fmla="*/ 6766149 w 9288370"/>
              <a:gd name="connsiteY45" fmla="*/ 846132 h 1857909"/>
              <a:gd name="connsiteX46" fmla="*/ 6886312 w 9288370"/>
              <a:gd name="connsiteY46" fmla="*/ 781877 h 1857909"/>
              <a:gd name="connsiteX47" fmla="*/ 7006457 w 9288370"/>
              <a:gd name="connsiteY47" fmla="*/ 699758 h 1857909"/>
              <a:gd name="connsiteX48" fmla="*/ 7231643 w 9288370"/>
              <a:gd name="connsiteY48" fmla="*/ 640778 h 1857909"/>
              <a:gd name="connsiteX49" fmla="*/ 7363123 w 9288370"/>
              <a:gd name="connsiteY49" fmla="*/ 593682 h 1857909"/>
              <a:gd name="connsiteX50" fmla="*/ 7588368 w 9288370"/>
              <a:gd name="connsiteY50" fmla="*/ 531129 h 1857909"/>
              <a:gd name="connsiteX51" fmla="*/ 7782741 w 9288370"/>
              <a:gd name="connsiteY51" fmla="*/ 455936 h 1857909"/>
              <a:gd name="connsiteX52" fmla="*/ 7952094 w 9288370"/>
              <a:gd name="connsiteY52" fmla="*/ 409302 h 1857909"/>
              <a:gd name="connsiteX53" fmla="*/ 8231938 w 9288370"/>
              <a:gd name="connsiteY53" fmla="*/ 259259 h 1857909"/>
              <a:gd name="connsiteX54" fmla="*/ 8428864 w 9288370"/>
              <a:gd name="connsiteY54" fmla="*/ 208471 h 1857909"/>
              <a:gd name="connsiteX55" fmla="*/ 8616510 w 9288370"/>
              <a:gd name="connsiteY55" fmla="*/ 161973 h 1857909"/>
              <a:gd name="connsiteX56" fmla="*/ 8826766 w 9288370"/>
              <a:gd name="connsiteY56" fmla="*/ 152111 h 1857909"/>
              <a:gd name="connsiteX57" fmla="*/ 8917647 w 9288370"/>
              <a:gd name="connsiteY57" fmla="*/ 112232 h 1857909"/>
              <a:gd name="connsiteX58" fmla="*/ 9182272 w 9288370"/>
              <a:gd name="connsiteY58" fmla="*/ 37171 h 1857909"/>
              <a:gd name="connsiteX59" fmla="*/ 9232990 w 9288370"/>
              <a:gd name="connsiteY59" fmla="*/ 24074 h 1857909"/>
              <a:gd name="connsiteX60" fmla="*/ 9288370 w 9288370"/>
              <a:gd name="connsiteY60" fmla="*/ 0 h 1857909"/>
              <a:gd name="connsiteX61" fmla="*/ 0 w 9288370"/>
              <a:gd name="connsiteY61" fmla="*/ 0 h 1857909"/>
              <a:gd name="connsiteX62" fmla="*/ 44869 w 9288370"/>
              <a:gd name="connsiteY62" fmla="*/ 1742117 h 1857909"/>
              <a:gd name="connsiteX0" fmla="*/ 8158 w 9288370"/>
              <a:gd name="connsiteY0" fmla="*/ 1671666 h 1857909"/>
              <a:gd name="connsiteX1" fmla="*/ 1049 w 9288370"/>
              <a:gd name="connsiteY1" fmla="*/ 1857909 h 1857909"/>
              <a:gd name="connsiteX2" fmla="*/ 370426 w 9288370"/>
              <a:gd name="connsiteY2" fmla="*/ 1702965 h 1857909"/>
              <a:gd name="connsiteX3" fmla="*/ 766051 w 9288370"/>
              <a:gd name="connsiteY3" fmla="*/ 1569826 h 1857909"/>
              <a:gd name="connsiteX4" fmla="*/ 971617 w 9288370"/>
              <a:gd name="connsiteY4" fmla="*/ 1522494 h 1857909"/>
              <a:gd name="connsiteX5" fmla="*/ 1186668 w 9288370"/>
              <a:gd name="connsiteY5" fmla="*/ 1521861 h 1857909"/>
              <a:gd name="connsiteX6" fmla="*/ 1339078 w 9288370"/>
              <a:gd name="connsiteY6" fmla="*/ 1494730 h 1857909"/>
              <a:gd name="connsiteX7" fmla="*/ 1492452 w 9288370"/>
              <a:gd name="connsiteY7" fmla="*/ 1519061 h 1857909"/>
              <a:gd name="connsiteX8" fmla="*/ 1604999 w 9288370"/>
              <a:gd name="connsiteY8" fmla="*/ 1513599 h 1857909"/>
              <a:gd name="connsiteX9" fmla="*/ 1717911 w 9288370"/>
              <a:gd name="connsiteY9" fmla="*/ 1497764 h 1857909"/>
              <a:gd name="connsiteX10" fmla="*/ 1794234 w 9288370"/>
              <a:gd name="connsiteY10" fmla="*/ 1464331 h 1857909"/>
              <a:gd name="connsiteX11" fmla="*/ 2101780 w 9288370"/>
              <a:gd name="connsiteY11" fmla="*/ 1409907 h 1857909"/>
              <a:gd name="connsiteX12" fmla="*/ 2244830 w 9288370"/>
              <a:gd name="connsiteY12" fmla="*/ 1388540 h 1857909"/>
              <a:gd name="connsiteX13" fmla="*/ 2428648 w 9288370"/>
              <a:gd name="connsiteY13" fmla="*/ 1372736 h 1857909"/>
              <a:gd name="connsiteX14" fmla="*/ 2645882 w 9288370"/>
              <a:gd name="connsiteY14" fmla="*/ 1341971 h 1857909"/>
              <a:gd name="connsiteX15" fmla="*/ 2707413 w 9288370"/>
              <a:gd name="connsiteY15" fmla="*/ 1347156 h 1857909"/>
              <a:gd name="connsiteX16" fmla="*/ 2843134 w 9288370"/>
              <a:gd name="connsiteY16" fmla="*/ 1323561 h 1857909"/>
              <a:gd name="connsiteX17" fmla="*/ 2923804 w 9288370"/>
              <a:gd name="connsiteY17" fmla="*/ 1314224 h 1857909"/>
              <a:gd name="connsiteX18" fmla="*/ 2953618 w 9288370"/>
              <a:gd name="connsiteY18" fmla="*/ 1318186 h 1857909"/>
              <a:gd name="connsiteX19" fmla="*/ 2995816 w 9288370"/>
              <a:gd name="connsiteY19" fmla="*/ 1318670 h 1857909"/>
              <a:gd name="connsiteX20" fmla="*/ 3352700 w 9288370"/>
              <a:gd name="connsiteY20" fmla="*/ 1264183 h 1857909"/>
              <a:gd name="connsiteX21" fmla="*/ 3444611 w 9288370"/>
              <a:gd name="connsiteY21" fmla="*/ 1236739 h 1857909"/>
              <a:gd name="connsiteX22" fmla="*/ 3650072 w 9288370"/>
              <a:gd name="connsiteY22" fmla="*/ 1217421 h 1857909"/>
              <a:gd name="connsiteX23" fmla="*/ 3707853 w 9288370"/>
              <a:gd name="connsiteY23" fmla="*/ 1241722 h 1857909"/>
              <a:gd name="connsiteX24" fmla="*/ 3925616 w 9288370"/>
              <a:gd name="connsiteY24" fmla="*/ 1253751 h 1857909"/>
              <a:gd name="connsiteX25" fmla="*/ 3954387 w 9288370"/>
              <a:gd name="connsiteY25" fmla="*/ 1263789 h 1857909"/>
              <a:gd name="connsiteX26" fmla="*/ 3995849 w 9288370"/>
              <a:gd name="connsiteY26" fmla="*/ 1272939 h 1857909"/>
              <a:gd name="connsiteX27" fmla="*/ 4067546 w 9288370"/>
              <a:gd name="connsiteY27" fmla="*/ 1294697 h 1857909"/>
              <a:gd name="connsiteX28" fmla="*/ 4190310 w 9288370"/>
              <a:gd name="connsiteY28" fmla="*/ 1307786 h 1857909"/>
              <a:gd name="connsiteX29" fmla="*/ 4230008 w 9288370"/>
              <a:gd name="connsiteY29" fmla="*/ 1303546 h 1857909"/>
              <a:gd name="connsiteX30" fmla="*/ 4575478 w 9288370"/>
              <a:gd name="connsiteY30" fmla="*/ 1261726 h 1857909"/>
              <a:gd name="connsiteX31" fmla="*/ 4650026 w 9288370"/>
              <a:gd name="connsiteY31" fmla="*/ 1265798 h 1857909"/>
              <a:gd name="connsiteX32" fmla="*/ 4792008 w 9288370"/>
              <a:gd name="connsiteY32" fmla="*/ 1243899 h 1857909"/>
              <a:gd name="connsiteX33" fmla="*/ 4954126 w 9288370"/>
              <a:gd name="connsiteY33" fmla="*/ 1204617 h 1857909"/>
              <a:gd name="connsiteX34" fmla="*/ 5309678 w 9288370"/>
              <a:gd name="connsiteY34" fmla="*/ 1128278 h 1857909"/>
              <a:gd name="connsiteX35" fmla="*/ 5474724 w 9288370"/>
              <a:gd name="connsiteY35" fmla="*/ 1091167 h 1857909"/>
              <a:gd name="connsiteX36" fmla="*/ 5612132 w 9288370"/>
              <a:gd name="connsiteY36" fmla="*/ 1051509 h 1857909"/>
              <a:gd name="connsiteX37" fmla="*/ 5776618 w 9288370"/>
              <a:gd name="connsiteY37" fmla="*/ 1053037 h 1857909"/>
              <a:gd name="connsiteX38" fmla="*/ 5785786 w 9288370"/>
              <a:gd name="connsiteY38" fmla="*/ 1051213 h 1857909"/>
              <a:gd name="connsiteX39" fmla="*/ 5829381 w 9288370"/>
              <a:gd name="connsiteY39" fmla="*/ 1046878 h 1857909"/>
              <a:gd name="connsiteX40" fmla="*/ 5943596 w 9288370"/>
              <a:gd name="connsiteY40" fmla="*/ 1043237 h 1857909"/>
              <a:gd name="connsiteX41" fmla="*/ 5985730 w 9288370"/>
              <a:gd name="connsiteY41" fmla="*/ 1035396 h 1857909"/>
              <a:gd name="connsiteX42" fmla="*/ 6103109 w 9288370"/>
              <a:gd name="connsiteY42" fmla="*/ 1019019 h 1857909"/>
              <a:gd name="connsiteX43" fmla="*/ 6222406 w 9288370"/>
              <a:gd name="connsiteY43" fmla="*/ 985341 h 1857909"/>
              <a:gd name="connsiteX44" fmla="*/ 6598672 w 9288370"/>
              <a:gd name="connsiteY44" fmla="*/ 902062 h 1857909"/>
              <a:gd name="connsiteX45" fmla="*/ 6766149 w 9288370"/>
              <a:gd name="connsiteY45" fmla="*/ 846132 h 1857909"/>
              <a:gd name="connsiteX46" fmla="*/ 6886312 w 9288370"/>
              <a:gd name="connsiteY46" fmla="*/ 781877 h 1857909"/>
              <a:gd name="connsiteX47" fmla="*/ 7006457 w 9288370"/>
              <a:gd name="connsiteY47" fmla="*/ 699758 h 1857909"/>
              <a:gd name="connsiteX48" fmla="*/ 7231643 w 9288370"/>
              <a:gd name="connsiteY48" fmla="*/ 640778 h 1857909"/>
              <a:gd name="connsiteX49" fmla="*/ 7363123 w 9288370"/>
              <a:gd name="connsiteY49" fmla="*/ 593682 h 1857909"/>
              <a:gd name="connsiteX50" fmla="*/ 7588368 w 9288370"/>
              <a:gd name="connsiteY50" fmla="*/ 531129 h 1857909"/>
              <a:gd name="connsiteX51" fmla="*/ 7782741 w 9288370"/>
              <a:gd name="connsiteY51" fmla="*/ 455936 h 1857909"/>
              <a:gd name="connsiteX52" fmla="*/ 7952094 w 9288370"/>
              <a:gd name="connsiteY52" fmla="*/ 409302 h 1857909"/>
              <a:gd name="connsiteX53" fmla="*/ 8231938 w 9288370"/>
              <a:gd name="connsiteY53" fmla="*/ 259259 h 1857909"/>
              <a:gd name="connsiteX54" fmla="*/ 8428864 w 9288370"/>
              <a:gd name="connsiteY54" fmla="*/ 208471 h 1857909"/>
              <a:gd name="connsiteX55" fmla="*/ 8616510 w 9288370"/>
              <a:gd name="connsiteY55" fmla="*/ 161973 h 1857909"/>
              <a:gd name="connsiteX56" fmla="*/ 8826766 w 9288370"/>
              <a:gd name="connsiteY56" fmla="*/ 152111 h 1857909"/>
              <a:gd name="connsiteX57" fmla="*/ 8917647 w 9288370"/>
              <a:gd name="connsiteY57" fmla="*/ 112232 h 1857909"/>
              <a:gd name="connsiteX58" fmla="*/ 9182272 w 9288370"/>
              <a:gd name="connsiteY58" fmla="*/ 37171 h 1857909"/>
              <a:gd name="connsiteX59" fmla="*/ 9232990 w 9288370"/>
              <a:gd name="connsiteY59" fmla="*/ 24074 h 1857909"/>
              <a:gd name="connsiteX60" fmla="*/ 9288370 w 9288370"/>
              <a:gd name="connsiteY60" fmla="*/ 0 h 1857909"/>
              <a:gd name="connsiteX61" fmla="*/ 0 w 9288370"/>
              <a:gd name="connsiteY61" fmla="*/ 0 h 1857909"/>
              <a:gd name="connsiteX62" fmla="*/ 8158 w 9288370"/>
              <a:gd name="connsiteY62" fmla="*/ 1671666 h 1857909"/>
              <a:gd name="connsiteX0" fmla="*/ 8158 w 9288370"/>
              <a:gd name="connsiteY0" fmla="*/ 1671666 h 1721151"/>
              <a:gd name="connsiteX1" fmla="*/ 66313 w 9288370"/>
              <a:gd name="connsiteY1" fmla="*/ 1721151 h 1721151"/>
              <a:gd name="connsiteX2" fmla="*/ 370426 w 9288370"/>
              <a:gd name="connsiteY2" fmla="*/ 1702965 h 1721151"/>
              <a:gd name="connsiteX3" fmla="*/ 766051 w 9288370"/>
              <a:gd name="connsiteY3" fmla="*/ 1569826 h 1721151"/>
              <a:gd name="connsiteX4" fmla="*/ 971617 w 9288370"/>
              <a:gd name="connsiteY4" fmla="*/ 1522494 h 1721151"/>
              <a:gd name="connsiteX5" fmla="*/ 1186668 w 9288370"/>
              <a:gd name="connsiteY5" fmla="*/ 1521861 h 1721151"/>
              <a:gd name="connsiteX6" fmla="*/ 1339078 w 9288370"/>
              <a:gd name="connsiteY6" fmla="*/ 1494730 h 1721151"/>
              <a:gd name="connsiteX7" fmla="*/ 1492452 w 9288370"/>
              <a:gd name="connsiteY7" fmla="*/ 1519061 h 1721151"/>
              <a:gd name="connsiteX8" fmla="*/ 1604999 w 9288370"/>
              <a:gd name="connsiteY8" fmla="*/ 1513599 h 1721151"/>
              <a:gd name="connsiteX9" fmla="*/ 1717911 w 9288370"/>
              <a:gd name="connsiteY9" fmla="*/ 1497764 h 1721151"/>
              <a:gd name="connsiteX10" fmla="*/ 1794234 w 9288370"/>
              <a:gd name="connsiteY10" fmla="*/ 1464331 h 1721151"/>
              <a:gd name="connsiteX11" fmla="*/ 2101780 w 9288370"/>
              <a:gd name="connsiteY11" fmla="*/ 1409907 h 1721151"/>
              <a:gd name="connsiteX12" fmla="*/ 2244830 w 9288370"/>
              <a:gd name="connsiteY12" fmla="*/ 1388540 h 1721151"/>
              <a:gd name="connsiteX13" fmla="*/ 2428648 w 9288370"/>
              <a:gd name="connsiteY13" fmla="*/ 1372736 h 1721151"/>
              <a:gd name="connsiteX14" fmla="*/ 2645882 w 9288370"/>
              <a:gd name="connsiteY14" fmla="*/ 1341971 h 1721151"/>
              <a:gd name="connsiteX15" fmla="*/ 2707413 w 9288370"/>
              <a:gd name="connsiteY15" fmla="*/ 1347156 h 1721151"/>
              <a:gd name="connsiteX16" fmla="*/ 2843134 w 9288370"/>
              <a:gd name="connsiteY16" fmla="*/ 1323561 h 1721151"/>
              <a:gd name="connsiteX17" fmla="*/ 2923804 w 9288370"/>
              <a:gd name="connsiteY17" fmla="*/ 1314224 h 1721151"/>
              <a:gd name="connsiteX18" fmla="*/ 2953618 w 9288370"/>
              <a:gd name="connsiteY18" fmla="*/ 1318186 h 1721151"/>
              <a:gd name="connsiteX19" fmla="*/ 2995816 w 9288370"/>
              <a:gd name="connsiteY19" fmla="*/ 1318670 h 1721151"/>
              <a:gd name="connsiteX20" fmla="*/ 3352700 w 9288370"/>
              <a:gd name="connsiteY20" fmla="*/ 1264183 h 1721151"/>
              <a:gd name="connsiteX21" fmla="*/ 3444611 w 9288370"/>
              <a:gd name="connsiteY21" fmla="*/ 1236739 h 1721151"/>
              <a:gd name="connsiteX22" fmla="*/ 3650072 w 9288370"/>
              <a:gd name="connsiteY22" fmla="*/ 1217421 h 1721151"/>
              <a:gd name="connsiteX23" fmla="*/ 3707853 w 9288370"/>
              <a:gd name="connsiteY23" fmla="*/ 1241722 h 1721151"/>
              <a:gd name="connsiteX24" fmla="*/ 3925616 w 9288370"/>
              <a:gd name="connsiteY24" fmla="*/ 1253751 h 1721151"/>
              <a:gd name="connsiteX25" fmla="*/ 3954387 w 9288370"/>
              <a:gd name="connsiteY25" fmla="*/ 1263789 h 1721151"/>
              <a:gd name="connsiteX26" fmla="*/ 3995849 w 9288370"/>
              <a:gd name="connsiteY26" fmla="*/ 1272939 h 1721151"/>
              <a:gd name="connsiteX27" fmla="*/ 4067546 w 9288370"/>
              <a:gd name="connsiteY27" fmla="*/ 1294697 h 1721151"/>
              <a:gd name="connsiteX28" fmla="*/ 4190310 w 9288370"/>
              <a:gd name="connsiteY28" fmla="*/ 1307786 h 1721151"/>
              <a:gd name="connsiteX29" fmla="*/ 4230008 w 9288370"/>
              <a:gd name="connsiteY29" fmla="*/ 1303546 h 1721151"/>
              <a:gd name="connsiteX30" fmla="*/ 4575478 w 9288370"/>
              <a:gd name="connsiteY30" fmla="*/ 1261726 h 1721151"/>
              <a:gd name="connsiteX31" fmla="*/ 4650026 w 9288370"/>
              <a:gd name="connsiteY31" fmla="*/ 1265798 h 1721151"/>
              <a:gd name="connsiteX32" fmla="*/ 4792008 w 9288370"/>
              <a:gd name="connsiteY32" fmla="*/ 1243899 h 1721151"/>
              <a:gd name="connsiteX33" fmla="*/ 4954126 w 9288370"/>
              <a:gd name="connsiteY33" fmla="*/ 1204617 h 1721151"/>
              <a:gd name="connsiteX34" fmla="*/ 5309678 w 9288370"/>
              <a:gd name="connsiteY34" fmla="*/ 1128278 h 1721151"/>
              <a:gd name="connsiteX35" fmla="*/ 5474724 w 9288370"/>
              <a:gd name="connsiteY35" fmla="*/ 1091167 h 1721151"/>
              <a:gd name="connsiteX36" fmla="*/ 5612132 w 9288370"/>
              <a:gd name="connsiteY36" fmla="*/ 1051509 h 1721151"/>
              <a:gd name="connsiteX37" fmla="*/ 5776618 w 9288370"/>
              <a:gd name="connsiteY37" fmla="*/ 1053037 h 1721151"/>
              <a:gd name="connsiteX38" fmla="*/ 5785786 w 9288370"/>
              <a:gd name="connsiteY38" fmla="*/ 1051213 h 1721151"/>
              <a:gd name="connsiteX39" fmla="*/ 5829381 w 9288370"/>
              <a:gd name="connsiteY39" fmla="*/ 1046878 h 1721151"/>
              <a:gd name="connsiteX40" fmla="*/ 5943596 w 9288370"/>
              <a:gd name="connsiteY40" fmla="*/ 1043237 h 1721151"/>
              <a:gd name="connsiteX41" fmla="*/ 5985730 w 9288370"/>
              <a:gd name="connsiteY41" fmla="*/ 1035396 h 1721151"/>
              <a:gd name="connsiteX42" fmla="*/ 6103109 w 9288370"/>
              <a:gd name="connsiteY42" fmla="*/ 1019019 h 1721151"/>
              <a:gd name="connsiteX43" fmla="*/ 6222406 w 9288370"/>
              <a:gd name="connsiteY43" fmla="*/ 985341 h 1721151"/>
              <a:gd name="connsiteX44" fmla="*/ 6598672 w 9288370"/>
              <a:gd name="connsiteY44" fmla="*/ 902062 h 1721151"/>
              <a:gd name="connsiteX45" fmla="*/ 6766149 w 9288370"/>
              <a:gd name="connsiteY45" fmla="*/ 846132 h 1721151"/>
              <a:gd name="connsiteX46" fmla="*/ 6886312 w 9288370"/>
              <a:gd name="connsiteY46" fmla="*/ 781877 h 1721151"/>
              <a:gd name="connsiteX47" fmla="*/ 7006457 w 9288370"/>
              <a:gd name="connsiteY47" fmla="*/ 699758 h 1721151"/>
              <a:gd name="connsiteX48" fmla="*/ 7231643 w 9288370"/>
              <a:gd name="connsiteY48" fmla="*/ 640778 h 1721151"/>
              <a:gd name="connsiteX49" fmla="*/ 7363123 w 9288370"/>
              <a:gd name="connsiteY49" fmla="*/ 593682 h 1721151"/>
              <a:gd name="connsiteX50" fmla="*/ 7588368 w 9288370"/>
              <a:gd name="connsiteY50" fmla="*/ 531129 h 1721151"/>
              <a:gd name="connsiteX51" fmla="*/ 7782741 w 9288370"/>
              <a:gd name="connsiteY51" fmla="*/ 455936 h 1721151"/>
              <a:gd name="connsiteX52" fmla="*/ 7952094 w 9288370"/>
              <a:gd name="connsiteY52" fmla="*/ 409302 h 1721151"/>
              <a:gd name="connsiteX53" fmla="*/ 8231938 w 9288370"/>
              <a:gd name="connsiteY53" fmla="*/ 259259 h 1721151"/>
              <a:gd name="connsiteX54" fmla="*/ 8428864 w 9288370"/>
              <a:gd name="connsiteY54" fmla="*/ 208471 h 1721151"/>
              <a:gd name="connsiteX55" fmla="*/ 8616510 w 9288370"/>
              <a:gd name="connsiteY55" fmla="*/ 161973 h 1721151"/>
              <a:gd name="connsiteX56" fmla="*/ 8826766 w 9288370"/>
              <a:gd name="connsiteY56" fmla="*/ 152111 h 1721151"/>
              <a:gd name="connsiteX57" fmla="*/ 8917647 w 9288370"/>
              <a:gd name="connsiteY57" fmla="*/ 112232 h 1721151"/>
              <a:gd name="connsiteX58" fmla="*/ 9182272 w 9288370"/>
              <a:gd name="connsiteY58" fmla="*/ 37171 h 1721151"/>
              <a:gd name="connsiteX59" fmla="*/ 9232990 w 9288370"/>
              <a:gd name="connsiteY59" fmla="*/ 24074 h 1721151"/>
              <a:gd name="connsiteX60" fmla="*/ 9288370 w 9288370"/>
              <a:gd name="connsiteY60" fmla="*/ 0 h 1721151"/>
              <a:gd name="connsiteX61" fmla="*/ 0 w 9288370"/>
              <a:gd name="connsiteY61" fmla="*/ 0 h 1721151"/>
              <a:gd name="connsiteX62" fmla="*/ 8158 w 9288370"/>
              <a:gd name="connsiteY62" fmla="*/ 1671666 h 1721151"/>
              <a:gd name="connsiteX0" fmla="*/ 8158 w 9288370"/>
              <a:gd name="connsiteY0" fmla="*/ 1671666 h 1721151"/>
              <a:gd name="connsiteX1" fmla="*/ 66313 w 9288370"/>
              <a:gd name="connsiteY1" fmla="*/ 1721151 h 1721151"/>
              <a:gd name="connsiteX2" fmla="*/ 313320 w 9288370"/>
              <a:gd name="connsiteY2" fmla="*/ 1690533 h 1721151"/>
              <a:gd name="connsiteX3" fmla="*/ 766051 w 9288370"/>
              <a:gd name="connsiteY3" fmla="*/ 1569826 h 1721151"/>
              <a:gd name="connsiteX4" fmla="*/ 971617 w 9288370"/>
              <a:gd name="connsiteY4" fmla="*/ 1522494 h 1721151"/>
              <a:gd name="connsiteX5" fmla="*/ 1186668 w 9288370"/>
              <a:gd name="connsiteY5" fmla="*/ 1521861 h 1721151"/>
              <a:gd name="connsiteX6" fmla="*/ 1339078 w 9288370"/>
              <a:gd name="connsiteY6" fmla="*/ 1494730 h 1721151"/>
              <a:gd name="connsiteX7" fmla="*/ 1492452 w 9288370"/>
              <a:gd name="connsiteY7" fmla="*/ 1519061 h 1721151"/>
              <a:gd name="connsiteX8" fmla="*/ 1604999 w 9288370"/>
              <a:gd name="connsiteY8" fmla="*/ 1513599 h 1721151"/>
              <a:gd name="connsiteX9" fmla="*/ 1717911 w 9288370"/>
              <a:gd name="connsiteY9" fmla="*/ 1497764 h 1721151"/>
              <a:gd name="connsiteX10" fmla="*/ 1794234 w 9288370"/>
              <a:gd name="connsiteY10" fmla="*/ 1464331 h 1721151"/>
              <a:gd name="connsiteX11" fmla="*/ 2101780 w 9288370"/>
              <a:gd name="connsiteY11" fmla="*/ 1409907 h 1721151"/>
              <a:gd name="connsiteX12" fmla="*/ 2244830 w 9288370"/>
              <a:gd name="connsiteY12" fmla="*/ 1388540 h 1721151"/>
              <a:gd name="connsiteX13" fmla="*/ 2428648 w 9288370"/>
              <a:gd name="connsiteY13" fmla="*/ 1372736 h 1721151"/>
              <a:gd name="connsiteX14" fmla="*/ 2645882 w 9288370"/>
              <a:gd name="connsiteY14" fmla="*/ 1341971 h 1721151"/>
              <a:gd name="connsiteX15" fmla="*/ 2707413 w 9288370"/>
              <a:gd name="connsiteY15" fmla="*/ 1347156 h 1721151"/>
              <a:gd name="connsiteX16" fmla="*/ 2843134 w 9288370"/>
              <a:gd name="connsiteY16" fmla="*/ 1323561 h 1721151"/>
              <a:gd name="connsiteX17" fmla="*/ 2923804 w 9288370"/>
              <a:gd name="connsiteY17" fmla="*/ 1314224 h 1721151"/>
              <a:gd name="connsiteX18" fmla="*/ 2953618 w 9288370"/>
              <a:gd name="connsiteY18" fmla="*/ 1318186 h 1721151"/>
              <a:gd name="connsiteX19" fmla="*/ 2995816 w 9288370"/>
              <a:gd name="connsiteY19" fmla="*/ 1318670 h 1721151"/>
              <a:gd name="connsiteX20" fmla="*/ 3352700 w 9288370"/>
              <a:gd name="connsiteY20" fmla="*/ 1264183 h 1721151"/>
              <a:gd name="connsiteX21" fmla="*/ 3444611 w 9288370"/>
              <a:gd name="connsiteY21" fmla="*/ 1236739 h 1721151"/>
              <a:gd name="connsiteX22" fmla="*/ 3650072 w 9288370"/>
              <a:gd name="connsiteY22" fmla="*/ 1217421 h 1721151"/>
              <a:gd name="connsiteX23" fmla="*/ 3707853 w 9288370"/>
              <a:gd name="connsiteY23" fmla="*/ 1241722 h 1721151"/>
              <a:gd name="connsiteX24" fmla="*/ 3925616 w 9288370"/>
              <a:gd name="connsiteY24" fmla="*/ 1253751 h 1721151"/>
              <a:gd name="connsiteX25" fmla="*/ 3954387 w 9288370"/>
              <a:gd name="connsiteY25" fmla="*/ 1263789 h 1721151"/>
              <a:gd name="connsiteX26" fmla="*/ 3995849 w 9288370"/>
              <a:gd name="connsiteY26" fmla="*/ 1272939 h 1721151"/>
              <a:gd name="connsiteX27" fmla="*/ 4067546 w 9288370"/>
              <a:gd name="connsiteY27" fmla="*/ 1294697 h 1721151"/>
              <a:gd name="connsiteX28" fmla="*/ 4190310 w 9288370"/>
              <a:gd name="connsiteY28" fmla="*/ 1307786 h 1721151"/>
              <a:gd name="connsiteX29" fmla="*/ 4230008 w 9288370"/>
              <a:gd name="connsiteY29" fmla="*/ 1303546 h 1721151"/>
              <a:gd name="connsiteX30" fmla="*/ 4575478 w 9288370"/>
              <a:gd name="connsiteY30" fmla="*/ 1261726 h 1721151"/>
              <a:gd name="connsiteX31" fmla="*/ 4650026 w 9288370"/>
              <a:gd name="connsiteY31" fmla="*/ 1265798 h 1721151"/>
              <a:gd name="connsiteX32" fmla="*/ 4792008 w 9288370"/>
              <a:gd name="connsiteY32" fmla="*/ 1243899 h 1721151"/>
              <a:gd name="connsiteX33" fmla="*/ 4954126 w 9288370"/>
              <a:gd name="connsiteY33" fmla="*/ 1204617 h 1721151"/>
              <a:gd name="connsiteX34" fmla="*/ 5309678 w 9288370"/>
              <a:gd name="connsiteY34" fmla="*/ 1128278 h 1721151"/>
              <a:gd name="connsiteX35" fmla="*/ 5474724 w 9288370"/>
              <a:gd name="connsiteY35" fmla="*/ 1091167 h 1721151"/>
              <a:gd name="connsiteX36" fmla="*/ 5612132 w 9288370"/>
              <a:gd name="connsiteY36" fmla="*/ 1051509 h 1721151"/>
              <a:gd name="connsiteX37" fmla="*/ 5776618 w 9288370"/>
              <a:gd name="connsiteY37" fmla="*/ 1053037 h 1721151"/>
              <a:gd name="connsiteX38" fmla="*/ 5785786 w 9288370"/>
              <a:gd name="connsiteY38" fmla="*/ 1051213 h 1721151"/>
              <a:gd name="connsiteX39" fmla="*/ 5829381 w 9288370"/>
              <a:gd name="connsiteY39" fmla="*/ 1046878 h 1721151"/>
              <a:gd name="connsiteX40" fmla="*/ 5943596 w 9288370"/>
              <a:gd name="connsiteY40" fmla="*/ 1043237 h 1721151"/>
              <a:gd name="connsiteX41" fmla="*/ 5985730 w 9288370"/>
              <a:gd name="connsiteY41" fmla="*/ 1035396 h 1721151"/>
              <a:gd name="connsiteX42" fmla="*/ 6103109 w 9288370"/>
              <a:gd name="connsiteY42" fmla="*/ 1019019 h 1721151"/>
              <a:gd name="connsiteX43" fmla="*/ 6222406 w 9288370"/>
              <a:gd name="connsiteY43" fmla="*/ 985341 h 1721151"/>
              <a:gd name="connsiteX44" fmla="*/ 6598672 w 9288370"/>
              <a:gd name="connsiteY44" fmla="*/ 902062 h 1721151"/>
              <a:gd name="connsiteX45" fmla="*/ 6766149 w 9288370"/>
              <a:gd name="connsiteY45" fmla="*/ 846132 h 1721151"/>
              <a:gd name="connsiteX46" fmla="*/ 6886312 w 9288370"/>
              <a:gd name="connsiteY46" fmla="*/ 781877 h 1721151"/>
              <a:gd name="connsiteX47" fmla="*/ 7006457 w 9288370"/>
              <a:gd name="connsiteY47" fmla="*/ 699758 h 1721151"/>
              <a:gd name="connsiteX48" fmla="*/ 7231643 w 9288370"/>
              <a:gd name="connsiteY48" fmla="*/ 640778 h 1721151"/>
              <a:gd name="connsiteX49" fmla="*/ 7363123 w 9288370"/>
              <a:gd name="connsiteY49" fmla="*/ 593682 h 1721151"/>
              <a:gd name="connsiteX50" fmla="*/ 7588368 w 9288370"/>
              <a:gd name="connsiteY50" fmla="*/ 531129 h 1721151"/>
              <a:gd name="connsiteX51" fmla="*/ 7782741 w 9288370"/>
              <a:gd name="connsiteY51" fmla="*/ 455936 h 1721151"/>
              <a:gd name="connsiteX52" fmla="*/ 7952094 w 9288370"/>
              <a:gd name="connsiteY52" fmla="*/ 409302 h 1721151"/>
              <a:gd name="connsiteX53" fmla="*/ 8231938 w 9288370"/>
              <a:gd name="connsiteY53" fmla="*/ 259259 h 1721151"/>
              <a:gd name="connsiteX54" fmla="*/ 8428864 w 9288370"/>
              <a:gd name="connsiteY54" fmla="*/ 208471 h 1721151"/>
              <a:gd name="connsiteX55" fmla="*/ 8616510 w 9288370"/>
              <a:gd name="connsiteY55" fmla="*/ 161973 h 1721151"/>
              <a:gd name="connsiteX56" fmla="*/ 8826766 w 9288370"/>
              <a:gd name="connsiteY56" fmla="*/ 152111 h 1721151"/>
              <a:gd name="connsiteX57" fmla="*/ 8917647 w 9288370"/>
              <a:gd name="connsiteY57" fmla="*/ 112232 h 1721151"/>
              <a:gd name="connsiteX58" fmla="*/ 9182272 w 9288370"/>
              <a:gd name="connsiteY58" fmla="*/ 37171 h 1721151"/>
              <a:gd name="connsiteX59" fmla="*/ 9232990 w 9288370"/>
              <a:gd name="connsiteY59" fmla="*/ 24074 h 1721151"/>
              <a:gd name="connsiteX60" fmla="*/ 9288370 w 9288370"/>
              <a:gd name="connsiteY60" fmla="*/ 0 h 1721151"/>
              <a:gd name="connsiteX61" fmla="*/ 0 w 9288370"/>
              <a:gd name="connsiteY61" fmla="*/ 0 h 1721151"/>
              <a:gd name="connsiteX62" fmla="*/ 8158 w 9288370"/>
              <a:gd name="connsiteY62" fmla="*/ 1671666 h 1721151"/>
              <a:gd name="connsiteX0" fmla="*/ 8158 w 9288370"/>
              <a:gd name="connsiteY0" fmla="*/ 1671666 h 1721151"/>
              <a:gd name="connsiteX1" fmla="*/ 66313 w 9288370"/>
              <a:gd name="connsiteY1" fmla="*/ 1721151 h 1721151"/>
              <a:gd name="connsiteX2" fmla="*/ 313320 w 9288370"/>
              <a:gd name="connsiteY2" fmla="*/ 1690533 h 1721151"/>
              <a:gd name="connsiteX3" fmla="*/ 766051 w 9288370"/>
              <a:gd name="connsiteY3" fmla="*/ 1569826 h 1721151"/>
              <a:gd name="connsiteX4" fmla="*/ 971617 w 9288370"/>
              <a:gd name="connsiteY4" fmla="*/ 1522494 h 1721151"/>
              <a:gd name="connsiteX5" fmla="*/ 1186668 w 9288370"/>
              <a:gd name="connsiteY5" fmla="*/ 1521861 h 1721151"/>
              <a:gd name="connsiteX6" fmla="*/ 1339078 w 9288370"/>
              <a:gd name="connsiteY6" fmla="*/ 1494730 h 1721151"/>
              <a:gd name="connsiteX7" fmla="*/ 1492452 w 9288370"/>
              <a:gd name="connsiteY7" fmla="*/ 1519061 h 1721151"/>
              <a:gd name="connsiteX8" fmla="*/ 1604999 w 9288370"/>
              <a:gd name="connsiteY8" fmla="*/ 1513599 h 1721151"/>
              <a:gd name="connsiteX9" fmla="*/ 1717911 w 9288370"/>
              <a:gd name="connsiteY9" fmla="*/ 1497764 h 1721151"/>
              <a:gd name="connsiteX10" fmla="*/ 1794234 w 9288370"/>
              <a:gd name="connsiteY10" fmla="*/ 1464331 h 1721151"/>
              <a:gd name="connsiteX11" fmla="*/ 2101780 w 9288370"/>
              <a:gd name="connsiteY11" fmla="*/ 1409907 h 1721151"/>
              <a:gd name="connsiteX12" fmla="*/ 2244830 w 9288370"/>
              <a:gd name="connsiteY12" fmla="*/ 1388540 h 1721151"/>
              <a:gd name="connsiteX13" fmla="*/ 2428648 w 9288370"/>
              <a:gd name="connsiteY13" fmla="*/ 1372736 h 1721151"/>
              <a:gd name="connsiteX14" fmla="*/ 2645882 w 9288370"/>
              <a:gd name="connsiteY14" fmla="*/ 1341971 h 1721151"/>
              <a:gd name="connsiteX15" fmla="*/ 2707413 w 9288370"/>
              <a:gd name="connsiteY15" fmla="*/ 1347156 h 1721151"/>
              <a:gd name="connsiteX16" fmla="*/ 2843134 w 9288370"/>
              <a:gd name="connsiteY16" fmla="*/ 1323561 h 1721151"/>
              <a:gd name="connsiteX17" fmla="*/ 2923804 w 9288370"/>
              <a:gd name="connsiteY17" fmla="*/ 1314224 h 1721151"/>
              <a:gd name="connsiteX18" fmla="*/ 2953618 w 9288370"/>
              <a:gd name="connsiteY18" fmla="*/ 1318186 h 1721151"/>
              <a:gd name="connsiteX19" fmla="*/ 2995816 w 9288370"/>
              <a:gd name="connsiteY19" fmla="*/ 1318670 h 1721151"/>
              <a:gd name="connsiteX20" fmla="*/ 3352700 w 9288370"/>
              <a:gd name="connsiteY20" fmla="*/ 1264183 h 1721151"/>
              <a:gd name="connsiteX21" fmla="*/ 3444611 w 9288370"/>
              <a:gd name="connsiteY21" fmla="*/ 1236739 h 1721151"/>
              <a:gd name="connsiteX22" fmla="*/ 3650072 w 9288370"/>
              <a:gd name="connsiteY22" fmla="*/ 1217421 h 1721151"/>
              <a:gd name="connsiteX23" fmla="*/ 3707853 w 9288370"/>
              <a:gd name="connsiteY23" fmla="*/ 1241722 h 1721151"/>
              <a:gd name="connsiteX24" fmla="*/ 3925616 w 9288370"/>
              <a:gd name="connsiteY24" fmla="*/ 1253751 h 1721151"/>
              <a:gd name="connsiteX25" fmla="*/ 3954387 w 9288370"/>
              <a:gd name="connsiteY25" fmla="*/ 1263789 h 1721151"/>
              <a:gd name="connsiteX26" fmla="*/ 3995849 w 9288370"/>
              <a:gd name="connsiteY26" fmla="*/ 1272939 h 1721151"/>
              <a:gd name="connsiteX27" fmla="*/ 4067546 w 9288370"/>
              <a:gd name="connsiteY27" fmla="*/ 1294697 h 1721151"/>
              <a:gd name="connsiteX28" fmla="*/ 4190310 w 9288370"/>
              <a:gd name="connsiteY28" fmla="*/ 1307786 h 1721151"/>
              <a:gd name="connsiteX29" fmla="*/ 4230008 w 9288370"/>
              <a:gd name="connsiteY29" fmla="*/ 1303546 h 1721151"/>
              <a:gd name="connsiteX30" fmla="*/ 4575478 w 9288370"/>
              <a:gd name="connsiteY30" fmla="*/ 1261726 h 1721151"/>
              <a:gd name="connsiteX31" fmla="*/ 4650026 w 9288370"/>
              <a:gd name="connsiteY31" fmla="*/ 1265798 h 1721151"/>
              <a:gd name="connsiteX32" fmla="*/ 4792008 w 9288370"/>
              <a:gd name="connsiteY32" fmla="*/ 1243899 h 1721151"/>
              <a:gd name="connsiteX33" fmla="*/ 4954126 w 9288370"/>
              <a:gd name="connsiteY33" fmla="*/ 1204617 h 1721151"/>
              <a:gd name="connsiteX34" fmla="*/ 5309678 w 9288370"/>
              <a:gd name="connsiteY34" fmla="*/ 1128278 h 1721151"/>
              <a:gd name="connsiteX35" fmla="*/ 5474724 w 9288370"/>
              <a:gd name="connsiteY35" fmla="*/ 1091167 h 1721151"/>
              <a:gd name="connsiteX36" fmla="*/ 5612132 w 9288370"/>
              <a:gd name="connsiteY36" fmla="*/ 1051509 h 1721151"/>
              <a:gd name="connsiteX37" fmla="*/ 5776618 w 9288370"/>
              <a:gd name="connsiteY37" fmla="*/ 1053037 h 1721151"/>
              <a:gd name="connsiteX38" fmla="*/ 5785786 w 9288370"/>
              <a:gd name="connsiteY38" fmla="*/ 1051213 h 1721151"/>
              <a:gd name="connsiteX39" fmla="*/ 5829381 w 9288370"/>
              <a:gd name="connsiteY39" fmla="*/ 1046878 h 1721151"/>
              <a:gd name="connsiteX40" fmla="*/ 5943596 w 9288370"/>
              <a:gd name="connsiteY40" fmla="*/ 1043237 h 1721151"/>
              <a:gd name="connsiteX41" fmla="*/ 5985730 w 9288370"/>
              <a:gd name="connsiteY41" fmla="*/ 1035396 h 1721151"/>
              <a:gd name="connsiteX42" fmla="*/ 6103109 w 9288370"/>
              <a:gd name="connsiteY42" fmla="*/ 1019019 h 1721151"/>
              <a:gd name="connsiteX43" fmla="*/ 6222406 w 9288370"/>
              <a:gd name="connsiteY43" fmla="*/ 985341 h 1721151"/>
              <a:gd name="connsiteX44" fmla="*/ 6598672 w 9288370"/>
              <a:gd name="connsiteY44" fmla="*/ 902062 h 1721151"/>
              <a:gd name="connsiteX45" fmla="*/ 6766149 w 9288370"/>
              <a:gd name="connsiteY45" fmla="*/ 846132 h 1721151"/>
              <a:gd name="connsiteX46" fmla="*/ 6886312 w 9288370"/>
              <a:gd name="connsiteY46" fmla="*/ 781877 h 1721151"/>
              <a:gd name="connsiteX47" fmla="*/ 7006457 w 9288370"/>
              <a:gd name="connsiteY47" fmla="*/ 699758 h 1721151"/>
              <a:gd name="connsiteX48" fmla="*/ 7231643 w 9288370"/>
              <a:gd name="connsiteY48" fmla="*/ 640778 h 1721151"/>
              <a:gd name="connsiteX49" fmla="*/ 7363123 w 9288370"/>
              <a:gd name="connsiteY49" fmla="*/ 593682 h 1721151"/>
              <a:gd name="connsiteX50" fmla="*/ 7588368 w 9288370"/>
              <a:gd name="connsiteY50" fmla="*/ 531129 h 1721151"/>
              <a:gd name="connsiteX51" fmla="*/ 7782741 w 9288370"/>
              <a:gd name="connsiteY51" fmla="*/ 455936 h 1721151"/>
              <a:gd name="connsiteX52" fmla="*/ 7952094 w 9288370"/>
              <a:gd name="connsiteY52" fmla="*/ 409302 h 1721151"/>
              <a:gd name="connsiteX53" fmla="*/ 8231938 w 9288370"/>
              <a:gd name="connsiteY53" fmla="*/ 259259 h 1721151"/>
              <a:gd name="connsiteX54" fmla="*/ 8428864 w 9288370"/>
              <a:gd name="connsiteY54" fmla="*/ 208471 h 1721151"/>
              <a:gd name="connsiteX55" fmla="*/ 8616510 w 9288370"/>
              <a:gd name="connsiteY55" fmla="*/ 161973 h 1721151"/>
              <a:gd name="connsiteX56" fmla="*/ 8826766 w 9288370"/>
              <a:gd name="connsiteY56" fmla="*/ 152111 h 1721151"/>
              <a:gd name="connsiteX57" fmla="*/ 8917647 w 9288370"/>
              <a:gd name="connsiteY57" fmla="*/ 112232 h 1721151"/>
              <a:gd name="connsiteX58" fmla="*/ 9182272 w 9288370"/>
              <a:gd name="connsiteY58" fmla="*/ 37171 h 1721151"/>
              <a:gd name="connsiteX59" fmla="*/ 9232990 w 9288370"/>
              <a:gd name="connsiteY59" fmla="*/ 24074 h 1721151"/>
              <a:gd name="connsiteX60" fmla="*/ 9288370 w 9288370"/>
              <a:gd name="connsiteY60" fmla="*/ 0 h 1721151"/>
              <a:gd name="connsiteX61" fmla="*/ 0 w 9288370"/>
              <a:gd name="connsiteY61" fmla="*/ 0 h 1721151"/>
              <a:gd name="connsiteX62" fmla="*/ 8158 w 9288370"/>
              <a:gd name="connsiteY62" fmla="*/ 1671666 h 1721151"/>
              <a:gd name="connsiteX0" fmla="*/ 8158 w 9288370"/>
              <a:gd name="connsiteY0" fmla="*/ 1671666 h 1721151"/>
              <a:gd name="connsiteX1" fmla="*/ 66313 w 9288370"/>
              <a:gd name="connsiteY1" fmla="*/ 1721151 h 1721151"/>
              <a:gd name="connsiteX2" fmla="*/ 411216 w 9288370"/>
              <a:gd name="connsiteY2" fmla="*/ 1628370 h 1721151"/>
              <a:gd name="connsiteX3" fmla="*/ 766051 w 9288370"/>
              <a:gd name="connsiteY3" fmla="*/ 1569826 h 1721151"/>
              <a:gd name="connsiteX4" fmla="*/ 971617 w 9288370"/>
              <a:gd name="connsiteY4" fmla="*/ 1522494 h 1721151"/>
              <a:gd name="connsiteX5" fmla="*/ 1186668 w 9288370"/>
              <a:gd name="connsiteY5" fmla="*/ 1521861 h 1721151"/>
              <a:gd name="connsiteX6" fmla="*/ 1339078 w 9288370"/>
              <a:gd name="connsiteY6" fmla="*/ 1494730 h 1721151"/>
              <a:gd name="connsiteX7" fmla="*/ 1492452 w 9288370"/>
              <a:gd name="connsiteY7" fmla="*/ 1519061 h 1721151"/>
              <a:gd name="connsiteX8" fmla="*/ 1604999 w 9288370"/>
              <a:gd name="connsiteY8" fmla="*/ 1513599 h 1721151"/>
              <a:gd name="connsiteX9" fmla="*/ 1717911 w 9288370"/>
              <a:gd name="connsiteY9" fmla="*/ 1497764 h 1721151"/>
              <a:gd name="connsiteX10" fmla="*/ 1794234 w 9288370"/>
              <a:gd name="connsiteY10" fmla="*/ 1464331 h 1721151"/>
              <a:gd name="connsiteX11" fmla="*/ 2101780 w 9288370"/>
              <a:gd name="connsiteY11" fmla="*/ 1409907 h 1721151"/>
              <a:gd name="connsiteX12" fmla="*/ 2244830 w 9288370"/>
              <a:gd name="connsiteY12" fmla="*/ 1388540 h 1721151"/>
              <a:gd name="connsiteX13" fmla="*/ 2428648 w 9288370"/>
              <a:gd name="connsiteY13" fmla="*/ 1372736 h 1721151"/>
              <a:gd name="connsiteX14" fmla="*/ 2645882 w 9288370"/>
              <a:gd name="connsiteY14" fmla="*/ 1341971 h 1721151"/>
              <a:gd name="connsiteX15" fmla="*/ 2707413 w 9288370"/>
              <a:gd name="connsiteY15" fmla="*/ 1347156 h 1721151"/>
              <a:gd name="connsiteX16" fmla="*/ 2843134 w 9288370"/>
              <a:gd name="connsiteY16" fmla="*/ 1323561 h 1721151"/>
              <a:gd name="connsiteX17" fmla="*/ 2923804 w 9288370"/>
              <a:gd name="connsiteY17" fmla="*/ 1314224 h 1721151"/>
              <a:gd name="connsiteX18" fmla="*/ 2953618 w 9288370"/>
              <a:gd name="connsiteY18" fmla="*/ 1318186 h 1721151"/>
              <a:gd name="connsiteX19" fmla="*/ 2995816 w 9288370"/>
              <a:gd name="connsiteY19" fmla="*/ 1318670 h 1721151"/>
              <a:gd name="connsiteX20" fmla="*/ 3352700 w 9288370"/>
              <a:gd name="connsiteY20" fmla="*/ 1264183 h 1721151"/>
              <a:gd name="connsiteX21" fmla="*/ 3444611 w 9288370"/>
              <a:gd name="connsiteY21" fmla="*/ 1236739 h 1721151"/>
              <a:gd name="connsiteX22" fmla="*/ 3650072 w 9288370"/>
              <a:gd name="connsiteY22" fmla="*/ 1217421 h 1721151"/>
              <a:gd name="connsiteX23" fmla="*/ 3707853 w 9288370"/>
              <a:gd name="connsiteY23" fmla="*/ 1241722 h 1721151"/>
              <a:gd name="connsiteX24" fmla="*/ 3925616 w 9288370"/>
              <a:gd name="connsiteY24" fmla="*/ 1253751 h 1721151"/>
              <a:gd name="connsiteX25" fmla="*/ 3954387 w 9288370"/>
              <a:gd name="connsiteY25" fmla="*/ 1263789 h 1721151"/>
              <a:gd name="connsiteX26" fmla="*/ 3995849 w 9288370"/>
              <a:gd name="connsiteY26" fmla="*/ 1272939 h 1721151"/>
              <a:gd name="connsiteX27" fmla="*/ 4067546 w 9288370"/>
              <a:gd name="connsiteY27" fmla="*/ 1294697 h 1721151"/>
              <a:gd name="connsiteX28" fmla="*/ 4190310 w 9288370"/>
              <a:gd name="connsiteY28" fmla="*/ 1307786 h 1721151"/>
              <a:gd name="connsiteX29" fmla="*/ 4230008 w 9288370"/>
              <a:gd name="connsiteY29" fmla="*/ 1303546 h 1721151"/>
              <a:gd name="connsiteX30" fmla="*/ 4575478 w 9288370"/>
              <a:gd name="connsiteY30" fmla="*/ 1261726 h 1721151"/>
              <a:gd name="connsiteX31" fmla="*/ 4650026 w 9288370"/>
              <a:gd name="connsiteY31" fmla="*/ 1265798 h 1721151"/>
              <a:gd name="connsiteX32" fmla="*/ 4792008 w 9288370"/>
              <a:gd name="connsiteY32" fmla="*/ 1243899 h 1721151"/>
              <a:gd name="connsiteX33" fmla="*/ 4954126 w 9288370"/>
              <a:gd name="connsiteY33" fmla="*/ 1204617 h 1721151"/>
              <a:gd name="connsiteX34" fmla="*/ 5309678 w 9288370"/>
              <a:gd name="connsiteY34" fmla="*/ 1128278 h 1721151"/>
              <a:gd name="connsiteX35" fmla="*/ 5474724 w 9288370"/>
              <a:gd name="connsiteY35" fmla="*/ 1091167 h 1721151"/>
              <a:gd name="connsiteX36" fmla="*/ 5612132 w 9288370"/>
              <a:gd name="connsiteY36" fmla="*/ 1051509 h 1721151"/>
              <a:gd name="connsiteX37" fmla="*/ 5776618 w 9288370"/>
              <a:gd name="connsiteY37" fmla="*/ 1053037 h 1721151"/>
              <a:gd name="connsiteX38" fmla="*/ 5785786 w 9288370"/>
              <a:gd name="connsiteY38" fmla="*/ 1051213 h 1721151"/>
              <a:gd name="connsiteX39" fmla="*/ 5829381 w 9288370"/>
              <a:gd name="connsiteY39" fmla="*/ 1046878 h 1721151"/>
              <a:gd name="connsiteX40" fmla="*/ 5943596 w 9288370"/>
              <a:gd name="connsiteY40" fmla="*/ 1043237 h 1721151"/>
              <a:gd name="connsiteX41" fmla="*/ 5985730 w 9288370"/>
              <a:gd name="connsiteY41" fmla="*/ 1035396 h 1721151"/>
              <a:gd name="connsiteX42" fmla="*/ 6103109 w 9288370"/>
              <a:gd name="connsiteY42" fmla="*/ 1019019 h 1721151"/>
              <a:gd name="connsiteX43" fmla="*/ 6222406 w 9288370"/>
              <a:gd name="connsiteY43" fmla="*/ 985341 h 1721151"/>
              <a:gd name="connsiteX44" fmla="*/ 6598672 w 9288370"/>
              <a:gd name="connsiteY44" fmla="*/ 902062 h 1721151"/>
              <a:gd name="connsiteX45" fmla="*/ 6766149 w 9288370"/>
              <a:gd name="connsiteY45" fmla="*/ 846132 h 1721151"/>
              <a:gd name="connsiteX46" fmla="*/ 6886312 w 9288370"/>
              <a:gd name="connsiteY46" fmla="*/ 781877 h 1721151"/>
              <a:gd name="connsiteX47" fmla="*/ 7006457 w 9288370"/>
              <a:gd name="connsiteY47" fmla="*/ 699758 h 1721151"/>
              <a:gd name="connsiteX48" fmla="*/ 7231643 w 9288370"/>
              <a:gd name="connsiteY48" fmla="*/ 640778 h 1721151"/>
              <a:gd name="connsiteX49" fmla="*/ 7363123 w 9288370"/>
              <a:gd name="connsiteY49" fmla="*/ 593682 h 1721151"/>
              <a:gd name="connsiteX50" fmla="*/ 7588368 w 9288370"/>
              <a:gd name="connsiteY50" fmla="*/ 531129 h 1721151"/>
              <a:gd name="connsiteX51" fmla="*/ 7782741 w 9288370"/>
              <a:gd name="connsiteY51" fmla="*/ 455936 h 1721151"/>
              <a:gd name="connsiteX52" fmla="*/ 7952094 w 9288370"/>
              <a:gd name="connsiteY52" fmla="*/ 409302 h 1721151"/>
              <a:gd name="connsiteX53" fmla="*/ 8231938 w 9288370"/>
              <a:gd name="connsiteY53" fmla="*/ 259259 h 1721151"/>
              <a:gd name="connsiteX54" fmla="*/ 8428864 w 9288370"/>
              <a:gd name="connsiteY54" fmla="*/ 208471 h 1721151"/>
              <a:gd name="connsiteX55" fmla="*/ 8616510 w 9288370"/>
              <a:gd name="connsiteY55" fmla="*/ 161973 h 1721151"/>
              <a:gd name="connsiteX56" fmla="*/ 8826766 w 9288370"/>
              <a:gd name="connsiteY56" fmla="*/ 152111 h 1721151"/>
              <a:gd name="connsiteX57" fmla="*/ 8917647 w 9288370"/>
              <a:gd name="connsiteY57" fmla="*/ 112232 h 1721151"/>
              <a:gd name="connsiteX58" fmla="*/ 9182272 w 9288370"/>
              <a:gd name="connsiteY58" fmla="*/ 37171 h 1721151"/>
              <a:gd name="connsiteX59" fmla="*/ 9232990 w 9288370"/>
              <a:gd name="connsiteY59" fmla="*/ 24074 h 1721151"/>
              <a:gd name="connsiteX60" fmla="*/ 9288370 w 9288370"/>
              <a:gd name="connsiteY60" fmla="*/ 0 h 1721151"/>
              <a:gd name="connsiteX61" fmla="*/ 0 w 9288370"/>
              <a:gd name="connsiteY61" fmla="*/ 0 h 1721151"/>
              <a:gd name="connsiteX62" fmla="*/ 8158 w 9288370"/>
              <a:gd name="connsiteY62" fmla="*/ 1671666 h 1721151"/>
              <a:gd name="connsiteX0" fmla="*/ 8158 w 9288370"/>
              <a:gd name="connsiteY0" fmla="*/ 1671666 h 1704575"/>
              <a:gd name="connsiteX1" fmla="*/ 66313 w 9288370"/>
              <a:gd name="connsiteY1" fmla="*/ 1704575 h 1704575"/>
              <a:gd name="connsiteX2" fmla="*/ 411216 w 9288370"/>
              <a:gd name="connsiteY2" fmla="*/ 1628370 h 1704575"/>
              <a:gd name="connsiteX3" fmla="*/ 766051 w 9288370"/>
              <a:gd name="connsiteY3" fmla="*/ 1569826 h 1704575"/>
              <a:gd name="connsiteX4" fmla="*/ 971617 w 9288370"/>
              <a:gd name="connsiteY4" fmla="*/ 1522494 h 1704575"/>
              <a:gd name="connsiteX5" fmla="*/ 1186668 w 9288370"/>
              <a:gd name="connsiteY5" fmla="*/ 1521861 h 1704575"/>
              <a:gd name="connsiteX6" fmla="*/ 1339078 w 9288370"/>
              <a:gd name="connsiteY6" fmla="*/ 1494730 h 1704575"/>
              <a:gd name="connsiteX7" fmla="*/ 1492452 w 9288370"/>
              <a:gd name="connsiteY7" fmla="*/ 1519061 h 1704575"/>
              <a:gd name="connsiteX8" fmla="*/ 1604999 w 9288370"/>
              <a:gd name="connsiteY8" fmla="*/ 1513599 h 1704575"/>
              <a:gd name="connsiteX9" fmla="*/ 1717911 w 9288370"/>
              <a:gd name="connsiteY9" fmla="*/ 1497764 h 1704575"/>
              <a:gd name="connsiteX10" fmla="*/ 1794234 w 9288370"/>
              <a:gd name="connsiteY10" fmla="*/ 1464331 h 1704575"/>
              <a:gd name="connsiteX11" fmla="*/ 2101780 w 9288370"/>
              <a:gd name="connsiteY11" fmla="*/ 1409907 h 1704575"/>
              <a:gd name="connsiteX12" fmla="*/ 2244830 w 9288370"/>
              <a:gd name="connsiteY12" fmla="*/ 1388540 h 1704575"/>
              <a:gd name="connsiteX13" fmla="*/ 2428648 w 9288370"/>
              <a:gd name="connsiteY13" fmla="*/ 1372736 h 1704575"/>
              <a:gd name="connsiteX14" fmla="*/ 2645882 w 9288370"/>
              <a:gd name="connsiteY14" fmla="*/ 1341971 h 1704575"/>
              <a:gd name="connsiteX15" fmla="*/ 2707413 w 9288370"/>
              <a:gd name="connsiteY15" fmla="*/ 1347156 h 1704575"/>
              <a:gd name="connsiteX16" fmla="*/ 2843134 w 9288370"/>
              <a:gd name="connsiteY16" fmla="*/ 1323561 h 1704575"/>
              <a:gd name="connsiteX17" fmla="*/ 2923804 w 9288370"/>
              <a:gd name="connsiteY17" fmla="*/ 1314224 h 1704575"/>
              <a:gd name="connsiteX18" fmla="*/ 2953618 w 9288370"/>
              <a:gd name="connsiteY18" fmla="*/ 1318186 h 1704575"/>
              <a:gd name="connsiteX19" fmla="*/ 2995816 w 9288370"/>
              <a:gd name="connsiteY19" fmla="*/ 1318670 h 1704575"/>
              <a:gd name="connsiteX20" fmla="*/ 3352700 w 9288370"/>
              <a:gd name="connsiteY20" fmla="*/ 1264183 h 1704575"/>
              <a:gd name="connsiteX21" fmla="*/ 3444611 w 9288370"/>
              <a:gd name="connsiteY21" fmla="*/ 1236739 h 1704575"/>
              <a:gd name="connsiteX22" fmla="*/ 3650072 w 9288370"/>
              <a:gd name="connsiteY22" fmla="*/ 1217421 h 1704575"/>
              <a:gd name="connsiteX23" fmla="*/ 3707853 w 9288370"/>
              <a:gd name="connsiteY23" fmla="*/ 1241722 h 1704575"/>
              <a:gd name="connsiteX24" fmla="*/ 3925616 w 9288370"/>
              <a:gd name="connsiteY24" fmla="*/ 1253751 h 1704575"/>
              <a:gd name="connsiteX25" fmla="*/ 3954387 w 9288370"/>
              <a:gd name="connsiteY25" fmla="*/ 1263789 h 1704575"/>
              <a:gd name="connsiteX26" fmla="*/ 3995849 w 9288370"/>
              <a:gd name="connsiteY26" fmla="*/ 1272939 h 1704575"/>
              <a:gd name="connsiteX27" fmla="*/ 4067546 w 9288370"/>
              <a:gd name="connsiteY27" fmla="*/ 1294697 h 1704575"/>
              <a:gd name="connsiteX28" fmla="*/ 4190310 w 9288370"/>
              <a:gd name="connsiteY28" fmla="*/ 1307786 h 1704575"/>
              <a:gd name="connsiteX29" fmla="*/ 4230008 w 9288370"/>
              <a:gd name="connsiteY29" fmla="*/ 1303546 h 1704575"/>
              <a:gd name="connsiteX30" fmla="*/ 4575478 w 9288370"/>
              <a:gd name="connsiteY30" fmla="*/ 1261726 h 1704575"/>
              <a:gd name="connsiteX31" fmla="*/ 4650026 w 9288370"/>
              <a:gd name="connsiteY31" fmla="*/ 1265798 h 1704575"/>
              <a:gd name="connsiteX32" fmla="*/ 4792008 w 9288370"/>
              <a:gd name="connsiteY32" fmla="*/ 1243899 h 1704575"/>
              <a:gd name="connsiteX33" fmla="*/ 4954126 w 9288370"/>
              <a:gd name="connsiteY33" fmla="*/ 1204617 h 1704575"/>
              <a:gd name="connsiteX34" fmla="*/ 5309678 w 9288370"/>
              <a:gd name="connsiteY34" fmla="*/ 1128278 h 1704575"/>
              <a:gd name="connsiteX35" fmla="*/ 5474724 w 9288370"/>
              <a:gd name="connsiteY35" fmla="*/ 1091167 h 1704575"/>
              <a:gd name="connsiteX36" fmla="*/ 5612132 w 9288370"/>
              <a:gd name="connsiteY36" fmla="*/ 1051509 h 1704575"/>
              <a:gd name="connsiteX37" fmla="*/ 5776618 w 9288370"/>
              <a:gd name="connsiteY37" fmla="*/ 1053037 h 1704575"/>
              <a:gd name="connsiteX38" fmla="*/ 5785786 w 9288370"/>
              <a:gd name="connsiteY38" fmla="*/ 1051213 h 1704575"/>
              <a:gd name="connsiteX39" fmla="*/ 5829381 w 9288370"/>
              <a:gd name="connsiteY39" fmla="*/ 1046878 h 1704575"/>
              <a:gd name="connsiteX40" fmla="*/ 5943596 w 9288370"/>
              <a:gd name="connsiteY40" fmla="*/ 1043237 h 1704575"/>
              <a:gd name="connsiteX41" fmla="*/ 5985730 w 9288370"/>
              <a:gd name="connsiteY41" fmla="*/ 1035396 h 1704575"/>
              <a:gd name="connsiteX42" fmla="*/ 6103109 w 9288370"/>
              <a:gd name="connsiteY42" fmla="*/ 1019019 h 1704575"/>
              <a:gd name="connsiteX43" fmla="*/ 6222406 w 9288370"/>
              <a:gd name="connsiteY43" fmla="*/ 985341 h 1704575"/>
              <a:gd name="connsiteX44" fmla="*/ 6598672 w 9288370"/>
              <a:gd name="connsiteY44" fmla="*/ 902062 h 1704575"/>
              <a:gd name="connsiteX45" fmla="*/ 6766149 w 9288370"/>
              <a:gd name="connsiteY45" fmla="*/ 846132 h 1704575"/>
              <a:gd name="connsiteX46" fmla="*/ 6886312 w 9288370"/>
              <a:gd name="connsiteY46" fmla="*/ 781877 h 1704575"/>
              <a:gd name="connsiteX47" fmla="*/ 7006457 w 9288370"/>
              <a:gd name="connsiteY47" fmla="*/ 699758 h 1704575"/>
              <a:gd name="connsiteX48" fmla="*/ 7231643 w 9288370"/>
              <a:gd name="connsiteY48" fmla="*/ 640778 h 1704575"/>
              <a:gd name="connsiteX49" fmla="*/ 7363123 w 9288370"/>
              <a:gd name="connsiteY49" fmla="*/ 593682 h 1704575"/>
              <a:gd name="connsiteX50" fmla="*/ 7588368 w 9288370"/>
              <a:gd name="connsiteY50" fmla="*/ 531129 h 1704575"/>
              <a:gd name="connsiteX51" fmla="*/ 7782741 w 9288370"/>
              <a:gd name="connsiteY51" fmla="*/ 455936 h 1704575"/>
              <a:gd name="connsiteX52" fmla="*/ 7952094 w 9288370"/>
              <a:gd name="connsiteY52" fmla="*/ 409302 h 1704575"/>
              <a:gd name="connsiteX53" fmla="*/ 8231938 w 9288370"/>
              <a:gd name="connsiteY53" fmla="*/ 259259 h 1704575"/>
              <a:gd name="connsiteX54" fmla="*/ 8428864 w 9288370"/>
              <a:gd name="connsiteY54" fmla="*/ 208471 h 1704575"/>
              <a:gd name="connsiteX55" fmla="*/ 8616510 w 9288370"/>
              <a:gd name="connsiteY55" fmla="*/ 161973 h 1704575"/>
              <a:gd name="connsiteX56" fmla="*/ 8826766 w 9288370"/>
              <a:gd name="connsiteY56" fmla="*/ 152111 h 1704575"/>
              <a:gd name="connsiteX57" fmla="*/ 8917647 w 9288370"/>
              <a:gd name="connsiteY57" fmla="*/ 112232 h 1704575"/>
              <a:gd name="connsiteX58" fmla="*/ 9182272 w 9288370"/>
              <a:gd name="connsiteY58" fmla="*/ 37171 h 1704575"/>
              <a:gd name="connsiteX59" fmla="*/ 9232990 w 9288370"/>
              <a:gd name="connsiteY59" fmla="*/ 24074 h 1704575"/>
              <a:gd name="connsiteX60" fmla="*/ 9288370 w 9288370"/>
              <a:gd name="connsiteY60" fmla="*/ 0 h 1704575"/>
              <a:gd name="connsiteX61" fmla="*/ 0 w 9288370"/>
              <a:gd name="connsiteY61" fmla="*/ 0 h 1704575"/>
              <a:gd name="connsiteX62" fmla="*/ 8158 w 9288370"/>
              <a:gd name="connsiteY62" fmla="*/ 1671666 h 1704575"/>
              <a:gd name="connsiteX0" fmla="*/ 8158 w 9288370"/>
              <a:gd name="connsiteY0" fmla="*/ 1671666 h 1785306"/>
              <a:gd name="connsiteX1" fmla="*/ 411216 w 9288370"/>
              <a:gd name="connsiteY1" fmla="*/ 1628370 h 1785306"/>
              <a:gd name="connsiteX2" fmla="*/ 766051 w 9288370"/>
              <a:gd name="connsiteY2" fmla="*/ 1569826 h 1785306"/>
              <a:gd name="connsiteX3" fmla="*/ 971617 w 9288370"/>
              <a:gd name="connsiteY3" fmla="*/ 1522494 h 1785306"/>
              <a:gd name="connsiteX4" fmla="*/ 1186668 w 9288370"/>
              <a:gd name="connsiteY4" fmla="*/ 1521861 h 1785306"/>
              <a:gd name="connsiteX5" fmla="*/ 1339078 w 9288370"/>
              <a:gd name="connsiteY5" fmla="*/ 1494730 h 1785306"/>
              <a:gd name="connsiteX6" fmla="*/ 1492452 w 9288370"/>
              <a:gd name="connsiteY6" fmla="*/ 1519061 h 1785306"/>
              <a:gd name="connsiteX7" fmla="*/ 1604999 w 9288370"/>
              <a:gd name="connsiteY7" fmla="*/ 1513599 h 1785306"/>
              <a:gd name="connsiteX8" fmla="*/ 1717911 w 9288370"/>
              <a:gd name="connsiteY8" fmla="*/ 1497764 h 1785306"/>
              <a:gd name="connsiteX9" fmla="*/ 1794234 w 9288370"/>
              <a:gd name="connsiteY9" fmla="*/ 1464331 h 1785306"/>
              <a:gd name="connsiteX10" fmla="*/ 2101780 w 9288370"/>
              <a:gd name="connsiteY10" fmla="*/ 1409907 h 1785306"/>
              <a:gd name="connsiteX11" fmla="*/ 2244830 w 9288370"/>
              <a:gd name="connsiteY11" fmla="*/ 1388540 h 1785306"/>
              <a:gd name="connsiteX12" fmla="*/ 2428648 w 9288370"/>
              <a:gd name="connsiteY12" fmla="*/ 1372736 h 1785306"/>
              <a:gd name="connsiteX13" fmla="*/ 2645882 w 9288370"/>
              <a:gd name="connsiteY13" fmla="*/ 1341971 h 1785306"/>
              <a:gd name="connsiteX14" fmla="*/ 2707413 w 9288370"/>
              <a:gd name="connsiteY14" fmla="*/ 1347156 h 1785306"/>
              <a:gd name="connsiteX15" fmla="*/ 2843134 w 9288370"/>
              <a:gd name="connsiteY15" fmla="*/ 1323561 h 1785306"/>
              <a:gd name="connsiteX16" fmla="*/ 2923804 w 9288370"/>
              <a:gd name="connsiteY16" fmla="*/ 1314224 h 1785306"/>
              <a:gd name="connsiteX17" fmla="*/ 2953618 w 9288370"/>
              <a:gd name="connsiteY17" fmla="*/ 1318186 h 1785306"/>
              <a:gd name="connsiteX18" fmla="*/ 2995816 w 9288370"/>
              <a:gd name="connsiteY18" fmla="*/ 1318670 h 1785306"/>
              <a:gd name="connsiteX19" fmla="*/ 3352700 w 9288370"/>
              <a:gd name="connsiteY19" fmla="*/ 1264183 h 1785306"/>
              <a:gd name="connsiteX20" fmla="*/ 3444611 w 9288370"/>
              <a:gd name="connsiteY20" fmla="*/ 1236739 h 1785306"/>
              <a:gd name="connsiteX21" fmla="*/ 3650072 w 9288370"/>
              <a:gd name="connsiteY21" fmla="*/ 1217421 h 1785306"/>
              <a:gd name="connsiteX22" fmla="*/ 3707853 w 9288370"/>
              <a:gd name="connsiteY22" fmla="*/ 1241722 h 1785306"/>
              <a:gd name="connsiteX23" fmla="*/ 3925616 w 9288370"/>
              <a:gd name="connsiteY23" fmla="*/ 1253751 h 1785306"/>
              <a:gd name="connsiteX24" fmla="*/ 3954387 w 9288370"/>
              <a:gd name="connsiteY24" fmla="*/ 1263789 h 1785306"/>
              <a:gd name="connsiteX25" fmla="*/ 3995849 w 9288370"/>
              <a:gd name="connsiteY25" fmla="*/ 1272939 h 1785306"/>
              <a:gd name="connsiteX26" fmla="*/ 4067546 w 9288370"/>
              <a:gd name="connsiteY26" fmla="*/ 1294697 h 1785306"/>
              <a:gd name="connsiteX27" fmla="*/ 4190310 w 9288370"/>
              <a:gd name="connsiteY27" fmla="*/ 1307786 h 1785306"/>
              <a:gd name="connsiteX28" fmla="*/ 4230008 w 9288370"/>
              <a:gd name="connsiteY28" fmla="*/ 1303546 h 1785306"/>
              <a:gd name="connsiteX29" fmla="*/ 4575478 w 9288370"/>
              <a:gd name="connsiteY29" fmla="*/ 1261726 h 1785306"/>
              <a:gd name="connsiteX30" fmla="*/ 4650026 w 9288370"/>
              <a:gd name="connsiteY30" fmla="*/ 1265798 h 1785306"/>
              <a:gd name="connsiteX31" fmla="*/ 4792008 w 9288370"/>
              <a:gd name="connsiteY31" fmla="*/ 1243899 h 1785306"/>
              <a:gd name="connsiteX32" fmla="*/ 4954126 w 9288370"/>
              <a:gd name="connsiteY32" fmla="*/ 1204617 h 1785306"/>
              <a:gd name="connsiteX33" fmla="*/ 5309678 w 9288370"/>
              <a:gd name="connsiteY33" fmla="*/ 1128278 h 1785306"/>
              <a:gd name="connsiteX34" fmla="*/ 5474724 w 9288370"/>
              <a:gd name="connsiteY34" fmla="*/ 1091167 h 1785306"/>
              <a:gd name="connsiteX35" fmla="*/ 5612132 w 9288370"/>
              <a:gd name="connsiteY35" fmla="*/ 1051509 h 1785306"/>
              <a:gd name="connsiteX36" fmla="*/ 5776618 w 9288370"/>
              <a:gd name="connsiteY36" fmla="*/ 1053037 h 1785306"/>
              <a:gd name="connsiteX37" fmla="*/ 5785786 w 9288370"/>
              <a:gd name="connsiteY37" fmla="*/ 1051213 h 1785306"/>
              <a:gd name="connsiteX38" fmla="*/ 5829381 w 9288370"/>
              <a:gd name="connsiteY38" fmla="*/ 1046878 h 1785306"/>
              <a:gd name="connsiteX39" fmla="*/ 5943596 w 9288370"/>
              <a:gd name="connsiteY39" fmla="*/ 1043237 h 1785306"/>
              <a:gd name="connsiteX40" fmla="*/ 5985730 w 9288370"/>
              <a:gd name="connsiteY40" fmla="*/ 1035396 h 1785306"/>
              <a:gd name="connsiteX41" fmla="*/ 6103109 w 9288370"/>
              <a:gd name="connsiteY41" fmla="*/ 1019019 h 1785306"/>
              <a:gd name="connsiteX42" fmla="*/ 6222406 w 9288370"/>
              <a:gd name="connsiteY42" fmla="*/ 985341 h 1785306"/>
              <a:gd name="connsiteX43" fmla="*/ 6598672 w 9288370"/>
              <a:gd name="connsiteY43" fmla="*/ 902062 h 1785306"/>
              <a:gd name="connsiteX44" fmla="*/ 6766149 w 9288370"/>
              <a:gd name="connsiteY44" fmla="*/ 846132 h 1785306"/>
              <a:gd name="connsiteX45" fmla="*/ 6886312 w 9288370"/>
              <a:gd name="connsiteY45" fmla="*/ 781877 h 1785306"/>
              <a:gd name="connsiteX46" fmla="*/ 7006457 w 9288370"/>
              <a:gd name="connsiteY46" fmla="*/ 699758 h 1785306"/>
              <a:gd name="connsiteX47" fmla="*/ 7231643 w 9288370"/>
              <a:gd name="connsiteY47" fmla="*/ 640778 h 1785306"/>
              <a:gd name="connsiteX48" fmla="*/ 7363123 w 9288370"/>
              <a:gd name="connsiteY48" fmla="*/ 593682 h 1785306"/>
              <a:gd name="connsiteX49" fmla="*/ 7588368 w 9288370"/>
              <a:gd name="connsiteY49" fmla="*/ 531129 h 1785306"/>
              <a:gd name="connsiteX50" fmla="*/ 7782741 w 9288370"/>
              <a:gd name="connsiteY50" fmla="*/ 455936 h 1785306"/>
              <a:gd name="connsiteX51" fmla="*/ 7952094 w 9288370"/>
              <a:gd name="connsiteY51" fmla="*/ 409302 h 1785306"/>
              <a:gd name="connsiteX52" fmla="*/ 8231938 w 9288370"/>
              <a:gd name="connsiteY52" fmla="*/ 259259 h 1785306"/>
              <a:gd name="connsiteX53" fmla="*/ 8428864 w 9288370"/>
              <a:gd name="connsiteY53" fmla="*/ 208471 h 1785306"/>
              <a:gd name="connsiteX54" fmla="*/ 8616510 w 9288370"/>
              <a:gd name="connsiteY54" fmla="*/ 161973 h 1785306"/>
              <a:gd name="connsiteX55" fmla="*/ 8826766 w 9288370"/>
              <a:gd name="connsiteY55" fmla="*/ 152111 h 1785306"/>
              <a:gd name="connsiteX56" fmla="*/ 8917647 w 9288370"/>
              <a:gd name="connsiteY56" fmla="*/ 112232 h 1785306"/>
              <a:gd name="connsiteX57" fmla="*/ 9182272 w 9288370"/>
              <a:gd name="connsiteY57" fmla="*/ 37171 h 1785306"/>
              <a:gd name="connsiteX58" fmla="*/ 9232990 w 9288370"/>
              <a:gd name="connsiteY58" fmla="*/ 24074 h 1785306"/>
              <a:gd name="connsiteX59" fmla="*/ 9288370 w 9288370"/>
              <a:gd name="connsiteY59" fmla="*/ 0 h 1785306"/>
              <a:gd name="connsiteX60" fmla="*/ 0 w 9288370"/>
              <a:gd name="connsiteY60" fmla="*/ 0 h 1785306"/>
              <a:gd name="connsiteX61" fmla="*/ 8158 w 9288370"/>
              <a:gd name="connsiteY61" fmla="*/ 1671666 h 1785306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352700 w 9288370"/>
              <a:gd name="connsiteY19" fmla="*/ 1264183 h 1686480"/>
              <a:gd name="connsiteX20" fmla="*/ 3444611 w 9288370"/>
              <a:gd name="connsiteY20" fmla="*/ 1236739 h 1686480"/>
              <a:gd name="connsiteX21" fmla="*/ 3650072 w 9288370"/>
              <a:gd name="connsiteY21" fmla="*/ 1217421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190310 w 9288370"/>
              <a:gd name="connsiteY27" fmla="*/ 1307786 h 1686480"/>
              <a:gd name="connsiteX28" fmla="*/ 4230008 w 9288370"/>
              <a:gd name="connsiteY28" fmla="*/ 1303546 h 1686480"/>
              <a:gd name="connsiteX29" fmla="*/ 4575478 w 9288370"/>
              <a:gd name="connsiteY29" fmla="*/ 1261726 h 1686480"/>
              <a:gd name="connsiteX30" fmla="*/ 4650026 w 9288370"/>
              <a:gd name="connsiteY30" fmla="*/ 1265798 h 1686480"/>
              <a:gd name="connsiteX31" fmla="*/ 4792008 w 9288370"/>
              <a:gd name="connsiteY31" fmla="*/ 1243899 h 1686480"/>
              <a:gd name="connsiteX32" fmla="*/ 4954126 w 9288370"/>
              <a:gd name="connsiteY32" fmla="*/ 1204617 h 1686480"/>
              <a:gd name="connsiteX33" fmla="*/ 5309678 w 9288370"/>
              <a:gd name="connsiteY33" fmla="*/ 1128278 h 1686480"/>
              <a:gd name="connsiteX34" fmla="*/ 5474724 w 9288370"/>
              <a:gd name="connsiteY34" fmla="*/ 1091167 h 1686480"/>
              <a:gd name="connsiteX35" fmla="*/ 5612132 w 9288370"/>
              <a:gd name="connsiteY35" fmla="*/ 1051509 h 1686480"/>
              <a:gd name="connsiteX36" fmla="*/ 5776618 w 9288370"/>
              <a:gd name="connsiteY36" fmla="*/ 1053037 h 1686480"/>
              <a:gd name="connsiteX37" fmla="*/ 5785786 w 9288370"/>
              <a:gd name="connsiteY37" fmla="*/ 1051213 h 1686480"/>
              <a:gd name="connsiteX38" fmla="*/ 5829381 w 9288370"/>
              <a:gd name="connsiteY38" fmla="*/ 1046878 h 1686480"/>
              <a:gd name="connsiteX39" fmla="*/ 5943596 w 9288370"/>
              <a:gd name="connsiteY39" fmla="*/ 1043237 h 1686480"/>
              <a:gd name="connsiteX40" fmla="*/ 5985730 w 9288370"/>
              <a:gd name="connsiteY40" fmla="*/ 1035396 h 1686480"/>
              <a:gd name="connsiteX41" fmla="*/ 6103109 w 9288370"/>
              <a:gd name="connsiteY41" fmla="*/ 1019019 h 1686480"/>
              <a:gd name="connsiteX42" fmla="*/ 6222406 w 9288370"/>
              <a:gd name="connsiteY42" fmla="*/ 985341 h 1686480"/>
              <a:gd name="connsiteX43" fmla="*/ 6598672 w 9288370"/>
              <a:gd name="connsiteY43" fmla="*/ 902062 h 1686480"/>
              <a:gd name="connsiteX44" fmla="*/ 6766149 w 9288370"/>
              <a:gd name="connsiteY44" fmla="*/ 846132 h 1686480"/>
              <a:gd name="connsiteX45" fmla="*/ 6886312 w 9288370"/>
              <a:gd name="connsiteY45" fmla="*/ 781877 h 1686480"/>
              <a:gd name="connsiteX46" fmla="*/ 7006457 w 9288370"/>
              <a:gd name="connsiteY46" fmla="*/ 699758 h 1686480"/>
              <a:gd name="connsiteX47" fmla="*/ 7231643 w 9288370"/>
              <a:gd name="connsiteY47" fmla="*/ 640778 h 1686480"/>
              <a:gd name="connsiteX48" fmla="*/ 7363123 w 9288370"/>
              <a:gd name="connsiteY48" fmla="*/ 593682 h 1686480"/>
              <a:gd name="connsiteX49" fmla="*/ 7588368 w 9288370"/>
              <a:gd name="connsiteY49" fmla="*/ 531129 h 1686480"/>
              <a:gd name="connsiteX50" fmla="*/ 7782741 w 9288370"/>
              <a:gd name="connsiteY50" fmla="*/ 455936 h 1686480"/>
              <a:gd name="connsiteX51" fmla="*/ 7952094 w 9288370"/>
              <a:gd name="connsiteY51" fmla="*/ 409302 h 1686480"/>
              <a:gd name="connsiteX52" fmla="*/ 8231938 w 9288370"/>
              <a:gd name="connsiteY52" fmla="*/ 259259 h 1686480"/>
              <a:gd name="connsiteX53" fmla="*/ 8428864 w 9288370"/>
              <a:gd name="connsiteY53" fmla="*/ 208471 h 1686480"/>
              <a:gd name="connsiteX54" fmla="*/ 8616510 w 9288370"/>
              <a:gd name="connsiteY54" fmla="*/ 161973 h 1686480"/>
              <a:gd name="connsiteX55" fmla="*/ 8826766 w 9288370"/>
              <a:gd name="connsiteY55" fmla="*/ 152111 h 1686480"/>
              <a:gd name="connsiteX56" fmla="*/ 8917647 w 9288370"/>
              <a:gd name="connsiteY56" fmla="*/ 112232 h 1686480"/>
              <a:gd name="connsiteX57" fmla="*/ 9182272 w 9288370"/>
              <a:gd name="connsiteY57" fmla="*/ 37171 h 1686480"/>
              <a:gd name="connsiteX58" fmla="*/ 9232990 w 9288370"/>
              <a:gd name="connsiteY58" fmla="*/ 24074 h 1686480"/>
              <a:gd name="connsiteX59" fmla="*/ 9288370 w 9288370"/>
              <a:gd name="connsiteY59" fmla="*/ 0 h 1686480"/>
              <a:gd name="connsiteX60" fmla="*/ 0 w 9288370"/>
              <a:gd name="connsiteY60" fmla="*/ 0 h 1686480"/>
              <a:gd name="connsiteX61" fmla="*/ 8158 w 9288370"/>
              <a:gd name="connsiteY61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352700 w 9288370"/>
              <a:gd name="connsiteY19" fmla="*/ 1264183 h 1686480"/>
              <a:gd name="connsiteX20" fmla="*/ 3444611 w 9288370"/>
              <a:gd name="connsiteY20" fmla="*/ 1236739 h 1686480"/>
              <a:gd name="connsiteX21" fmla="*/ 3650072 w 9288370"/>
              <a:gd name="connsiteY21" fmla="*/ 1217421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230008 w 9288370"/>
              <a:gd name="connsiteY27" fmla="*/ 1303546 h 1686480"/>
              <a:gd name="connsiteX28" fmla="*/ 4575478 w 9288370"/>
              <a:gd name="connsiteY28" fmla="*/ 1261726 h 1686480"/>
              <a:gd name="connsiteX29" fmla="*/ 4650026 w 9288370"/>
              <a:gd name="connsiteY29" fmla="*/ 1265798 h 1686480"/>
              <a:gd name="connsiteX30" fmla="*/ 4792008 w 9288370"/>
              <a:gd name="connsiteY30" fmla="*/ 1243899 h 1686480"/>
              <a:gd name="connsiteX31" fmla="*/ 4954126 w 9288370"/>
              <a:gd name="connsiteY31" fmla="*/ 1204617 h 1686480"/>
              <a:gd name="connsiteX32" fmla="*/ 5309678 w 9288370"/>
              <a:gd name="connsiteY32" fmla="*/ 1128278 h 1686480"/>
              <a:gd name="connsiteX33" fmla="*/ 5474724 w 9288370"/>
              <a:gd name="connsiteY33" fmla="*/ 1091167 h 1686480"/>
              <a:gd name="connsiteX34" fmla="*/ 5612132 w 9288370"/>
              <a:gd name="connsiteY34" fmla="*/ 1051509 h 1686480"/>
              <a:gd name="connsiteX35" fmla="*/ 5776618 w 9288370"/>
              <a:gd name="connsiteY35" fmla="*/ 1053037 h 1686480"/>
              <a:gd name="connsiteX36" fmla="*/ 5785786 w 9288370"/>
              <a:gd name="connsiteY36" fmla="*/ 1051213 h 1686480"/>
              <a:gd name="connsiteX37" fmla="*/ 5829381 w 9288370"/>
              <a:gd name="connsiteY37" fmla="*/ 1046878 h 1686480"/>
              <a:gd name="connsiteX38" fmla="*/ 5943596 w 9288370"/>
              <a:gd name="connsiteY38" fmla="*/ 1043237 h 1686480"/>
              <a:gd name="connsiteX39" fmla="*/ 5985730 w 9288370"/>
              <a:gd name="connsiteY39" fmla="*/ 1035396 h 1686480"/>
              <a:gd name="connsiteX40" fmla="*/ 6103109 w 9288370"/>
              <a:gd name="connsiteY40" fmla="*/ 1019019 h 1686480"/>
              <a:gd name="connsiteX41" fmla="*/ 6222406 w 9288370"/>
              <a:gd name="connsiteY41" fmla="*/ 985341 h 1686480"/>
              <a:gd name="connsiteX42" fmla="*/ 6598672 w 9288370"/>
              <a:gd name="connsiteY42" fmla="*/ 902062 h 1686480"/>
              <a:gd name="connsiteX43" fmla="*/ 6766149 w 9288370"/>
              <a:gd name="connsiteY43" fmla="*/ 846132 h 1686480"/>
              <a:gd name="connsiteX44" fmla="*/ 6886312 w 9288370"/>
              <a:gd name="connsiteY44" fmla="*/ 781877 h 1686480"/>
              <a:gd name="connsiteX45" fmla="*/ 7006457 w 9288370"/>
              <a:gd name="connsiteY45" fmla="*/ 699758 h 1686480"/>
              <a:gd name="connsiteX46" fmla="*/ 7231643 w 9288370"/>
              <a:gd name="connsiteY46" fmla="*/ 640778 h 1686480"/>
              <a:gd name="connsiteX47" fmla="*/ 7363123 w 9288370"/>
              <a:gd name="connsiteY47" fmla="*/ 593682 h 1686480"/>
              <a:gd name="connsiteX48" fmla="*/ 7588368 w 9288370"/>
              <a:gd name="connsiteY48" fmla="*/ 531129 h 1686480"/>
              <a:gd name="connsiteX49" fmla="*/ 7782741 w 9288370"/>
              <a:gd name="connsiteY49" fmla="*/ 455936 h 1686480"/>
              <a:gd name="connsiteX50" fmla="*/ 7952094 w 9288370"/>
              <a:gd name="connsiteY50" fmla="*/ 409302 h 1686480"/>
              <a:gd name="connsiteX51" fmla="*/ 8231938 w 9288370"/>
              <a:gd name="connsiteY51" fmla="*/ 259259 h 1686480"/>
              <a:gd name="connsiteX52" fmla="*/ 8428864 w 9288370"/>
              <a:gd name="connsiteY52" fmla="*/ 208471 h 1686480"/>
              <a:gd name="connsiteX53" fmla="*/ 8616510 w 9288370"/>
              <a:gd name="connsiteY53" fmla="*/ 161973 h 1686480"/>
              <a:gd name="connsiteX54" fmla="*/ 8826766 w 9288370"/>
              <a:gd name="connsiteY54" fmla="*/ 152111 h 1686480"/>
              <a:gd name="connsiteX55" fmla="*/ 8917647 w 9288370"/>
              <a:gd name="connsiteY55" fmla="*/ 112232 h 1686480"/>
              <a:gd name="connsiteX56" fmla="*/ 9182272 w 9288370"/>
              <a:gd name="connsiteY56" fmla="*/ 37171 h 1686480"/>
              <a:gd name="connsiteX57" fmla="*/ 9232990 w 9288370"/>
              <a:gd name="connsiteY57" fmla="*/ 24074 h 1686480"/>
              <a:gd name="connsiteX58" fmla="*/ 9288370 w 9288370"/>
              <a:gd name="connsiteY58" fmla="*/ 0 h 1686480"/>
              <a:gd name="connsiteX59" fmla="*/ 0 w 9288370"/>
              <a:gd name="connsiteY59" fmla="*/ 0 h 1686480"/>
              <a:gd name="connsiteX60" fmla="*/ 8158 w 9288370"/>
              <a:gd name="connsiteY60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352700 w 9288370"/>
              <a:gd name="connsiteY19" fmla="*/ 1264183 h 1686480"/>
              <a:gd name="connsiteX20" fmla="*/ 3444611 w 9288370"/>
              <a:gd name="connsiteY20" fmla="*/ 1236739 h 1686480"/>
              <a:gd name="connsiteX21" fmla="*/ 3650072 w 9288370"/>
              <a:gd name="connsiteY21" fmla="*/ 1217421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230008 w 9288370"/>
              <a:gd name="connsiteY27" fmla="*/ 1303546 h 1686480"/>
              <a:gd name="connsiteX28" fmla="*/ 4575478 w 9288370"/>
              <a:gd name="connsiteY28" fmla="*/ 1261726 h 1686480"/>
              <a:gd name="connsiteX29" fmla="*/ 4650026 w 9288370"/>
              <a:gd name="connsiteY29" fmla="*/ 1265798 h 1686480"/>
              <a:gd name="connsiteX30" fmla="*/ 4792008 w 9288370"/>
              <a:gd name="connsiteY30" fmla="*/ 1243899 h 1686480"/>
              <a:gd name="connsiteX31" fmla="*/ 4954126 w 9288370"/>
              <a:gd name="connsiteY31" fmla="*/ 1204617 h 1686480"/>
              <a:gd name="connsiteX32" fmla="*/ 5309678 w 9288370"/>
              <a:gd name="connsiteY32" fmla="*/ 1128278 h 1686480"/>
              <a:gd name="connsiteX33" fmla="*/ 5474724 w 9288370"/>
              <a:gd name="connsiteY33" fmla="*/ 1091167 h 1686480"/>
              <a:gd name="connsiteX34" fmla="*/ 5612132 w 9288370"/>
              <a:gd name="connsiteY34" fmla="*/ 1051509 h 1686480"/>
              <a:gd name="connsiteX35" fmla="*/ 5776618 w 9288370"/>
              <a:gd name="connsiteY35" fmla="*/ 1053037 h 1686480"/>
              <a:gd name="connsiteX36" fmla="*/ 5785786 w 9288370"/>
              <a:gd name="connsiteY36" fmla="*/ 1051213 h 1686480"/>
              <a:gd name="connsiteX37" fmla="*/ 5829381 w 9288370"/>
              <a:gd name="connsiteY37" fmla="*/ 1046878 h 1686480"/>
              <a:gd name="connsiteX38" fmla="*/ 5943596 w 9288370"/>
              <a:gd name="connsiteY38" fmla="*/ 1043237 h 1686480"/>
              <a:gd name="connsiteX39" fmla="*/ 5985730 w 9288370"/>
              <a:gd name="connsiteY39" fmla="*/ 1035396 h 1686480"/>
              <a:gd name="connsiteX40" fmla="*/ 6103109 w 9288370"/>
              <a:gd name="connsiteY40" fmla="*/ 1019019 h 1686480"/>
              <a:gd name="connsiteX41" fmla="*/ 6222406 w 9288370"/>
              <a:gd name="connsiteY41" fmla="*/ 985341 h 1686480"/>
              <a:gd name="connsiteX42" fmla="*/ 6598672 w 9288370"/>
              <a:gd name="connsiteY42" fmla="*/ 902062 h 1686480"/>
              <a:gd name="connsiteX43" fmla="*/ 6766149 w 9288370"/>
              <a:gd name="connsiteY43" fmla="*/ 846132 h 1686480"/>
              <a:gd name="connsiteX44" fmla="*/ 6886312 w 9288370"/>
              <a:gd name="connsiteY44" fmla="*/ 781877 h 1686480"/>
              <a:gd name="connsiteX45" fmla="*/ 7006457 w 9288370"/>
              <a:gd name="connsiteY45" fmla="*/ 699758 h 1686480"/>
              <a:gd name="connsiteX46" fmla="*/ 7231643 w 9288370"/>
              <a:gd name="connsiteY46" fmla="*/ 640778 h 1686480"/>
              <a:gd name="connsiteX47" fmla="*/ 7363123 w 9288370"/>
              <a:gd name="connsiteY47" fmla="*/ 593682 h 1686480"/>
              <a:gd name="connsiteX48" fmla="*/ 7588368 w 9288370"/>
              <a:gd name="connsiteY48" fmla="*/ 531129 h 1686480"/>
              <a:gd name="connsiteX49" fmla="*/ 7782741 w 9288370"/>
              <a:gd name="connsiteY49" fmla="*/ 455936 h 1686480"/>
              <a:gd name="connsiteX50" fmla="*/ 7952094 w 9288370"/>
              <a:gd name="connsiteY50" fmla="*/ 409302 h 1686480"/>
              <a:gd name="connsiteX51" fmla="*/ 8231938 w 9288370"/>
              <a:gd name="connsiteY51" fmla="*/ 259259 h 1686480"/>
              <a:gd name="connsiteX52" fmla="*/ 8428864 w 9288370"/>
              <a:gd name="connsiteY52" fmla="*/ 208471 h 1686480"/>
              <a:gd name="connsiteX53" fmla="*/ 8616510 w 9288370"/>
              <a:gd name="connsiteY53" fmla="*/ 161973 h 1686480"/>
              <a:gd name="connsiteX54" fmla="*/ 8826766 w 9288370"/>
              <a:gd name="connsiteY54" fmla="*/ 152111 h 1686480"/>
              <a:gd name="connsiteX55" fmla="*/ 8917647 w 9288370"/>
              <a:gd name="connsiteY55" fmla="*/ 112232 h 1686480"/>
              <a:gd name="connsiteX56" fmla="*/ 9182272 w 9288370"/>
              <a:gd name="connsiteY56" fmla="*/ 37171 h 1686480"/>
              <a:gd name="connsiteX57" fmla="*/ 9232990 w 9288370"/>
              <a:gd name="connsiteY57" fmla="*/ 24074 h 1686480"/>
              <a:gd name="connsiteX58" fmla="*/ 9288370 w 9288370"/>
              <a:gd name="connsiteY58" fmla="*/ 0 h 1686480"/>
              <a:gd name="connsiteX59" fmla="*/ 0 w 9288370"/>
              <a:gd name="connsiteY59" fmla="*/ 0 h 1686480"/>
              <a:gd name="connsiteX60" fmla="*/ 8158 w 9288370"/>
              <a:gd name="connsiteY60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352700 w 9288370"/>
              <a:gd name="connsiteY19" fmla="*/ 1264183 h 1686480"/>
              <a:gd name="connsiteX20" fmla="*/ 3444611 w 9288370"/>
              <a:gd name="connsiteY20" fmla="*/ 1236739 h 1686480"/>
              <a:gd name="connsiteX21" fmla="*/ 3650072 w 9288370"/>
              <a:gd name="connsiteY21" fmla="*/ 1217421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230008 w 9288370"/>
              <a:gd name="connsiteY27" fmla="*/ 1303546 h 1686480"/>
              <a:gd name="connsiteX28" fmla="*/ 4575478 w 9288370"/>
              <a:gd name="connsiteY28" fmla="*/ 1261726 h 1686480"/>
              <a:gd name="connsiteX29" fmla="*/ 4650026 w 9288370"/>
              <a:gd name="connsiteY29" fmla="*/ 1265798 h 1686480"/>
              <a:gd name="connsiteX30" fmla="*/ 4792008 w 9288370"/>
              <a:gd name="connsiteY30" fmla="*/ 1243899 h 1686480"/>
              <a:gd name="connsiteX31" fmla="*/ 4954126 w 9288370"/>
              <a:gd name="connsiteY31" fmla="*/ 1204617 h 1686480"/>
              <a:gd name="connsiteX32" fmla="*/ 5309678 w 9288370"/>
              <a:gd name="connsiteY32" fmla="*/ 1128278 h 1686480"/>
              <a:gd name="connsiteX33" fmla="*/ 5474724 w 9288370"/>
              <a:gd name="connsiteY33" fmla="*/ 1091167 h 1686480"/>
              <a:gd name="connsiteX34" fmla="*/ 5612132 w 9288370"/>
              <a:gd name="connsiteY34" fmla="*/ 1051509 h 1686480"/>
              <a:gd name="connsiteX35" fmla="*/ 5776618 w 9288370"/>
              <a:gd name="connsiteY35" fmla="*/ 1053037 h 1686480"/>
              <a:gd name="connsiteX36" fmla="*/ 5785786 w 9288370"/>
              <a:gd name="connsiteY36" fmla="*/ 1051213 h 1686480"/>
              <a:gd name="connsiteX37" fmla="*/ 5829381 w 9288370"/>
              <a:gd name="connsiteY37" fmla="*/ 1046878 h 1686480"/>
              <a:gd name="connsiteX38" fmla="*/ 5943596 w 9288370"/>
              <a:gd name="connsiteY38" fmla="*/ 1043237 h 1686480"/>
              <a:gd name="connsiteX39" fmla="*/ 5985730 w 9288370"/>
              <a:gd name="connsiteY39" fmla="*/ 1035396 h 1686480"/>
              <a:gd name="connsiteX40" fmla="*/ 6103109 w 9288370"/>
              <a:gd name="connsiteY40" fmla="*/ 1019019 h 1686480"/>
              <a:gd name="connsiteX41" fmla="*/ 6222406 w 9288370"/>
              <a:gd name="connsiteY41" fmla="*/ 985341 h 1686480"/>
              <a:gd name="connsiteX42" fmla="*/ 6598672 w 9288370"/>
              <a:gd name="connsiteY42" fmla="*/ 902062 h 1686480"/>
              <a:gd name="connsiteX43" fmla="*/ 6766149 w 9288370"/>
              <a:gd name="connsiteY43" fmla="*/ 846132 h 1686480"/>
              <a:gd name="connsiteX44" fmla="*/ 6886312 w 9288370"/>
              <a:gd name="connsiteY44" fmla="*/ 781877 h 1686480"/>
              <a:gd name="connsiteX45" fmla="*/ 7006457 w 9288370"/>
              <a:gd name="connsiteY45" fmla="*/ 699758 h 1686480"/>
              <a:gd name="connsiteX46" fmla="*/ 7231643 w 9288370"/>
              <a:gd name="connsiteY46" fmla="*/ 640778 h 1686480"/>
              <a:gd name="connsiteX47" fmla="*/ 7363123 w 9288370"/>
              <a:gd name="connsiteY47" fmla="*/ 593682 h 1686480"/>
              <a:gd name="connsiteX48" fmla="*/ 7588368 w 9288370"/>
              <a:gd name="connsiteY48" fmla="*/ 531129 h 1686480"/>
              <a:gd name="connsiteX49" fmla="*/ 7782741 w 9288370"/>
              <a:gd name="connsiteY49" fmla="*/ 455936 h 1686480"/>
              <a:gd name="connsiteX50" fmla="*/ 7952094 w 9288370"/>
              <a:gd name="connsiteY50" fmla="*/ 409302 h 1686480"/>
              <a:gd name="connsiteX51" fmla="*/ 8231938 w 9288370"/>
              <a:gd name="connsiteY51" fmla="*/ 259259 h 1686480"/>
              <a:gd name="connsiteX52" fmla="*/ 8428864 w 9288370"/>
              <a:gd name="connsiteY52" fmla="*/ 208471 h 1686480"/>
              <a:gd name="connsiteX53" fmla="*/ 8616510 w 9288370"/>
              <a:gd name="connsiteY53" fmla="*/ 161973 h 1686480"/>
              <a:gd name="connsiteX54" fmla="*/ 8826766 w 9288370"/>
              <a:gd name="connsiteY54" fmla="*/ 152111 h 1686480"/>
              <a:gd name="connsiteX55" fmla="*/ 8917647 w 9288370"/>
              <a:gd name="connsiteY55" fmla="*/ 112232 h 1686480"/>
              <a:gd name="connsiteX56" fmla="*/ 9182272 w 9288370"/>
              <a:gd name="connsiteY56" fmla="*/ 37171 h 1686480"/>
              <a:gd name="connsiteX57" fmla="*/ 9232990 w 9288370"/>
              <a:gd name="connsiteY57" fmla="*/ 24074 h 1686480"/>
              <a:gd name="connsiteX58" fmla="*/ 9288370 w 9288370"/>
              <a:gd name="connsiteY58" fmla="*/ 0 h 1686480"/>
              <a:gd name="connsiteX59" fmla="*/ 0 w 9288370"/>
              <a:gd name="connsiteY59" fmla="*/ 0 h 1686480"/>
              <a:gd name="connsiteX60" fmla="*/ 8158 w 9288370"/>
              <a:gd name="connsiteY60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352700 w 9288370"/>
              <a:gd name="connsiteY19" fmla="*/ 1264183 h 1686480"/>
              <a:gd name="connsiteX20" fmla="*/ 3444611 w 9288370"/>
              <a:gd name="connsiteY20" fmla="*/ 1236739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230008 w 9288370"/>
              <a:gd name="connsiteY27" fmla="*/ 1303546 h 1686480"/>
              <a:gd name="connsiteX28" fmla="*/ 4575478 w 9288370"/>
              <a:gd name="connsiteY28" fmla="*/ 1261726 h 1686480"/>
              <a:gd name="connsiteX29" fmla="*/ 4650026 w 9288370"/>
              <a:gd name="connsiteY29" fmla="*/ 1265798 h 1686480"/>
              <a:gd name="connsiteX30" fmla="*/ 4792008 w 9288370"/>
              <a:gd name="connsiteY30" fmla="*/ 1243899 h 1686480"/>
              <a:gd name="connsiteX31" fmla="*/ 4954126 w 9288370"/>
              <a:gd name="connsiteY31" fmla="*/ 1204617 h 1686480"/>
              <a:gd name="connsiteX32" fmla="*/ 5309678 w 9288370"/>
              <a:gd name="connsiteY32" fmla="*/ 1128278 h 1686480"/>
              <a:gd name="connsiteX33" fmla="*/ 5474724 w 9288370"/>
              <a:gd name="connsiteY33" fmla="*/ 1091167 h 1686480"/>
              <a:gd name="connsiteX34" fmla="*/ 5612132 w 9288370"/>
              <a:gd name="connsiteY34" fmla="*/ 1051509 h 1686480"/>
              <a:gd name="connsiteX35" fmla="*/ 5776618 w 9288370"/>
              <a:gd name="connsiteY35" fmla="*/ 1053037 h 1686480"/>
              <a:gd name="connsiteX36" fmla="*/ 5785786 w 9288370"/>
              <a:gd name="connsiteY36" fmla="*/ 1051213 h 1686480"/>
              <a:gd name="connsiteX37" fmla="*/ 5829381 w 9288370"/>
              <a:gd name="connsiteY37" fmla="*/ 1046878 h 1686480"/>
              <a:gd name="connsiteX38" fmla="*/ 5943596 w 9288370"/>
              <a:gd name="connsiteY38" fmla="*/ 1043237 h 1686480"/>
              <a:gd name="connsiteX39" fmla="*/ 5985730 w 9288370"/>
              <a:gd name="connsiteY39" fmla="*/ 1035396 h 1686480"/>
              <a:gd name="connsiteX40" fmla="*/ 6103109 w 9288370"/>
              <a:gd name="connsiteY40" fmla="*/ 1019019 h 1686480"/>
              <a:gd name="connsiteX41" fmla="*/ 6222406 w 9288370"/>
              <a:gd name="connsiteY41" fmla="*/ 985341 h 1686480"/>
              <a:gd name="connsiteX42" fmla="*/ 6598672 w 9288370"/>
              <a:gd name="connsiteY42" fmla="*/ 902062 h 1686480"/>
              <a:gd name="connsiteX43" fmla="*/ 6766149 w 9288370"/>
              <a:gd name="connsiteY43" fmla="*/ 846132 h 1686480"/>
              <a:gd name="connsiteX44" fmla="*/ 6886312 w 9288370"/>
              <a:gd name="connsiteY44" fmla="*/ 781877 h 1686480"/>
              <a:gd name="connsiteX45" fmla="*/ 7006457 w 9288370"/>
              <a:gd name="connsiteY45" fmla="*/ 699758 h 1686480"/>
              <a:gd name="connsiteX46" fmla="*/ 7231643 w 9288370"/>
              <a:gd name="connsiteY46" fmla="*/ 640778 h 1686480"/>
              <a:gd name="connsiteX47" fmla="*/ 7363123 w 9288370"/>
              <a:gd name="connsiteY47" fmla="*/ 593682 h 1686480"/>
              <a:gd name="connsiteX48" fmla="*/ 7588368 w 9288370"/>
              <a:gd name="connsiteY48" fmla="*/ 531129 h 1686480"/>
              <a:gd name="connsiteX49" fmla="*/ 7782741 w 9288370"/>
              <a:gd name="connsiteY49" fmla="*/ 455936 h 1686480"/>
              <a:gd name="connsiteX50" fmla="*/ 7952094 w 9288370"/>
              <a:gd name="connsiteY50" fmla="*/ 409302 h 1686480"/>
              <a:gd name="connsiteX51" fmla="*/ 8231938 w 9288370"/>
              <a:gd name="connsiteY51" fmla="*/ 259259 h 1686480"/>
              <a:gd name="connsiteX52" fmla="*/ 8428864 w 9288370"/>
              <a:gd name="connsiteY52" fmla="*/ 208471 h 1686480"/>
              <a:gd name="connsiteX53" fmla="*/ 8616510 w 9288370"/>
              <a:gd name="connsiteY53" fmla="*/ 161973 h 1686480"/>
              <a:gd name="connsiteX54" fmla="*/ 8826766 w 9288370"/>
              <a:gd name="connsiteY54" fmla="*/ 152111 h 1686480"/>
              <a:gd name="connsiteX55" fmla="*/ 8917647 w 9288370"/>
              <a:gd name="connsiteY55" fmla="*/ 112232 h 1686480"/>
              <a:gd name="connsiteX56" fmla="*/ 9182272 w 9288370"/>
              <a:gd name="connsiteY56" fmla="*/ 37171 h 1686480"/>
              <a:gd name="connsiteX57" fmla="*/ 9232990 w 9288370"/>
              <a:gd name="connsiteY57" fmla="*/ 24074 h 1686480"/>
              <a:gd name="connsiteX58" fmla="*/ 9288370 w 9288370"/>
              <a:gd name="connsiteY58" fmla="*/ 0 h 1686480"/>
              <a:gd name="connsiteX59" fmla="*/ 0 w 9288370"/>
              <a:gd name="connsiteY59" fmla="*/ 0 h 1686480"/>
              <a:gd name="connsiteX60" fmla="*/ 8158 w 9288370"/>
              <a:gd name="connsiteY60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352700 w 9288370"/>
              <a:gd name="connsiteY19" fmla="*/ 1264183 h 1686480"/>
              <a:gd name="connsiteX20" fmla="*/ 3420071 w 9288370"/>
              <a:gd name="connsiteY20" fmla="*/ 1283042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230008 w 9288370"/>
              <a:gd name="connsiteY27" fmla="*/ 1303546 h 1686480"/>
              <a:gd name="connsiteX28" fmla="*/ 4575478 w 9288370"/>
              <a:gd name="connsiteY28" fmla="*/ 1261726 h 1686480"/>
              <a:gd name="connsiteX29" fmla="*/ 4650026 w 9288370"/>
              <a:gd name="connsiteY29" fmla="*/ 1265798 h 1686480"/>
              <a:gd name="connsiteX30" fmla="*/ 4792008 w 9288370"/>
              <a:gd name="connsiteY30" fmla="*/ 1243899 h 1686480"/>
              <a:gd name="connsiteX31" fmla="*/ 4954126 w 9288370"/>
              <a:gd name="connsiteY31" fmla="*/ 1204617 h 1686480"/>
              <a:gd name="connsiteX32" fmla="*/ 5309678 w 9288370"/>
              <a:gd name="connsiteY32" fmla="*/ 1128278 h 1686480"/>
              <a:gd name="connsiteX33" fmla="*/ 5474724 w 9288370"/>
              <a:gd name="connsiteY33" fmla="*/ 1091167 h 1686480"/>
              <a:gd name="connsiteX34" fmla="*/ 5612132 w 9288370"/>
              <a:gd name="connsiteY34" fmla="*/ 1051509 h 1686480"/>
              <a:gd name="connsiteX35" fmla="*/ 5776618 w 9288370"/>
              <a:gd name="connsiteY35" fmla="*/ 1053037 h 1686480"/>
              <a:gd name="connsiteX36" fmla="*/ 5785786 w 9288370"/>
              <a:gd name="connsiteY36" fmla="*/ 1051213 h 1686480"/>
              <a:gd name="connsiteX37" fmla="*/ 5829381 w 9288370"/>
              <a:gd name="connsiteY37" fmla="*/ 1046878 h 1686480"/>
              <a:gd name="connsiteX38" fmla="*/ 5943596 w 9288370"/>
              <a:gd name="connsiteY38" fmla="*/ 1043237 h 1686480"/>
              <a:gd name="connsiteX39" fmla="*/ 5985730 w 9288370"/>
              <a:gd name="connsiteY39" fmla="*/ 1035396 h 1686480"/>
              <a:gd name="connsiteX40" fmla="*/ 6103109 w 9288370"/>
              <a:gd name="connsiteY40" fmla="*/ 1019019 h 1686480"/>
              <a:gd name="connsiteX41" fmla="*/ 6222406 w 9288370"/>
              <a:gd name="connsiteY41" fmla="*/ 985341 h 1686480"/>
              <a:gd name="connsiteX42" fmla="*/ 6598672 w 9288370"/>
              <a:gd name="connsiteY42" fmla="*/ 902062 h 1686480"/>
              <a:gd name="connsiteX43" fmla="*/ 6766149 w 9288370"/>
              <a:gd name="connsiteY43" fmla="*/ 846132 h 1686480"/>
              <a:gd name="connsiteX44" fmla="*/ 6886312 w 9288370"/>
              <a:gd name="connsiteY44" fmla="*/ 781877 h 1686480"/>
              <a:gd name="connsiteX45" fmla="*/ 7006457 w 9288370"/>
              <a:gd name="connsiteY45" fmla="*/ 699758 h 1686480"/>
              <a:gd name="connsiteX46" fmla="*/ 7231643 w 9288370"/>
              <a:gd name="connsiteY46" fmla="*/ 640778 h 1686480"/>
              <a:gd name="connsiteX47" fmla="*/ 7363123 w 9288370"/>
              <a:gd name="connsiteY47" fmla="*/ 593682 h 1686480"/>
              <a:gd name="connsiteX48" fmla="*/ 7588368 w 9288370"/>
              <a:gd name="connsiteY48" fmla="*/ 531129 h 1686480"/>
              <a:gd name="connsiteX49" fmla="*/ 7782741 w 9288370"/>
              <a:gd name="connsiteY49" fmla="*/ 455936 h 1686480"/>
              <a:gd name="connsiteX50" fmla="*/ 7952094 w 9288370"/>
              <a:gd name="connsiteY50" fmla="*/ 409302 h 1686480"/>
              <a:gd name="connsiteX51" fmla="*/ 8231938 w 9288370"/>
              <a:gd name="connsiteY51" fmla="*/ 259259 h 1686480"/>
              <a:gd name="connsiteX52" fmla="*/ 8428864 w 9288370"/>
              <a:gd name="connsiteY52" fmla="*/ 208471 h 1686480"/>
              <a:gd name="connsiteX53" fmla="*/ 8616510 w 9288370"/>
              <a:gd name="connsiteY53" fmla="*/ 161973 h 1686480"/>
              <a:gd name="connsiteX54" fmla="*/ 8826766 w 9288370"/>
              <a:gd name="connsiteY54" fmla="*/ 152111 h 1686480"/>
              <a:gd name="connsiteX55" fmla="*/ 8917647 w 9288370"/>
              <a:gd name="connsiteY55" fmla="*/ 112232 h 1686480"/>
              <a:gd name="connsiteX56" fmla="*/ 9182272 w 9288370"/>
              <a:gd name="connsiteY56" fmla="*/ 37171 h 1686480"/>
              <a:gd name="connsiteX57" fmla="*/ 9232990 w 9288370"/>
              <a:gd name="connsiteY57" fmla="*/ 24074 h 1686480"/>
              <a:gd name="connsiteX58" fmla="*/ 9288370 w 9288370"/>
              <a:gd name="connsiteY58" fmla="*/ 0 h 1686480"/>
              <a:gd name="connsiteX59" fmla="*/ 0 w 9288370"/>
              <a:gd name="connsiteY59" fmla="*/ 0 h 1686480"/>
              <a:gd name="connsiteX60" fmla="*/ 8158 w 9288370"/>
              <a:gd name="connsiteY60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20071 w 9288370"/>
              <a:gd name="connsiteY20" fmla="*/ 1283042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230008 w 9288370"/>
              <a:gd name="connsiteY27" fmla="*/ 1303546 h 1686480"/>
              <a:gd name="connsiteX28" fmla="*/ 4575478 w 9288370"/>
              <a:gd name="connsiteY28" fmla="*/ 1261726 h 1686480"/>
              <a:gd name="connsiteX29" fmla="*/ 4650026 w 9288370"/>
              <a:gd name="connsiteY29" fmla="*/ 1265798 h 1686480"/>
              <a:gd name="connsiteX30" fmla="*/ 4792008 w 9288370"/>
              <a:gd name="connsiteY30" fmla="*/ 1243899 h 1686480"/>
              <a:gd name="connsiteX31" fmla="*/ 4954126 w 9288370"/>
              <a:gd name="connsiteY31" fmla="*/ 1204617 h 1686480"/>
              <a:gd name="connsiteX32" fmla="*/ 5309678 w 9288370"/>
              <a:gd name="connsiteY32" fmla="*/ 1128278 h 1686480"/>
              <a:gd name="connsiteX33" fmla="*/ 5474724 w 9288370"/>
              <a:gd name="connsiteY33" fmla="*/ 1091167 h 1686480"/>
              <a:gd name="connsiteX34" fmla="*/ 5612132 w 9288370"/>
              <a:gd name="connsiteY34" fmla="*/ 1051509 h 1686480"/>
              <a:gd name="connsiteX35" fmla="*/ 5776618 w 9288370"/>
              <a:gd name="connsiteY35" fmla="*/ 1053037 h 1686480"/>
              <a:gd name="connsiteX36" fmla="*/ 5785786 w 9288370"/>
              <a:gd name="connsiteY36" fmla="*/ 1051213 h 1686480"/>
              <a:gd name="connsiteX37" fmla="*/ 5829381 w 9288370"/>
              <a:gd name="connsiteY37" fmla="*/ 1046878 h 1686480"/>
              <a:gd name="connsiteX38" fmla="*/ 5943596 w 9288370"/>
              <a:gd name="connsiteY38" fmla="*/ 1043237 h 1686480"/>
              <a:gd name="connsiteX39" fmla="*/ 5985730 w 9288370"/>
              <a:gd name="connsiteY39" fmla="*/ 1035396 h 1686480"/>
              <a:gd name="connsiteX40" fmla="*/ 6103109 w 9288370"/>
              <a:gd name="connsiteY40" fmla="*/ 1019019 h 1686480"/>
              <a:gd name="connsiteX41" fmla="*/ 6222406 w 9288370"/>
              <a:gd name="connsiteY41" fmla="*/ 985341 h 1686480"/>
              <a:gd name="connsiteX42" fmla="*/ 6598672 w 9288370"/>
              <a:gd name="connsiteY42" fmla="*/ 902062 h 1686480"/>
              <a:gd name="connsiteX43" fmla="*/ 6766149 w 9288370"/>
              <a:gd name="connsiteY43" fmla="*/ 846132 h 1686480"/>
              <a:gd name="connsiteX44" fmla="*/ 6886312 w 9288370"/>
              <a:gd name="connsiteY44" fmla="*/ 781877 h 1686480"/>
              <a:gd name="connsiteX45" fmla="*/ 7006457 w 9288370"/>
              <a:gd name="connsiteY45" fmla="*/ 699758 h 1686480"/>
              <a:gd name="connsiteX46" fmla="*/ 7231643 w 9288370"/>
              <a:gd name="connsiteY46" fmla="*/ 640778 h 1686480"/>
              <a:gd name="connsiteX47" fmla="*/ 7363123 w 9288370"/>
              <a:gd name="connsiteY47" fmla="*/ 593682 h 1686480"/>
              <a:gd name="connsiteX48" fmla="*/ 7588368 w 9288370"/>
              <a:gd name="connsiteY48" fmla="*/ 531129 h 1686480"/>
              <a:gd name="connsiteX49" fmla="*/ 7782741 w 9288370"/>
              <a:gd name="connsiteY49" fmla="*/ 455936 h 1686480"/>
              <a:gd name="connsiteX50" fmla="*/ 7952094 w 9288370"/>
              <a:gd name="connsiteY50" fmla="*/ 409302 h 1686480"/>
              <a:gd name="connsiteX51" fmla="*/ 8231938 w 9288370"/>
              <a:gd name="connsiteY51" fmla="*/ 259259 h 1686480"/>
              <a:gd name="connsiteX52" fmla="*/ 8428864 w 9288370"/>
              <a:gd name="connsiteY52" fmla="*/ 208471 h 1686480"/>
              <a:gd name="connsiteX53" fmla="*/ 8616510 w 9288370"/>
              <a:gd name="connsiteY53" fmla="*/ 161973 h 1686480"/>
              <a:gd name="connsiteX54" fmla="*/ 8826766 w 9288370"/>
              <a:gd name="connsiteY54" fmla="*/ 152111 h 1686480"/>
              <a:gd name="connsiteX55" fmla="*/ 8917647 w 9288370"/>
              <a:gd name="connsiteY55" fmla="*/ 112232 h 1686480"/>
              <a:gd name="connsiteX56" fmla="*/ 9182272 w 9288370"/>
              <a:gd name="connsiteY56" fmla="*/ 37171 h 1686480"/>
              <a:gd name="connsiteX57" fmla="*/ 9232990 w 9288370"/>
              <a:gd name="connsiteY57" fmla="*/ 24074 h 1686480"/>
              <a:gd name="connsiteX58" fmla="*/ 9288370 w 9288370"/>
              <a:gd name="connsiteY58" fmla="*/ 0 h 1686480"/>
              <a:gd name="connsiteX59" fmla="*/ 0 w 9288370"/>
              <a:gd name="connsiteY59" fmla="*/ 0 h 1686480"/>
              <a:gd name="connsiteX60" fmla="*/ 8158 w 9288370"/>
              <a:gd name="connsiteY60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230008 w 9288370"/>
              <a:gd name="connsiteY27" fmla="*/ 1303546 h 1686480"/>
              <a:gd name="connsiteX28" fmla="*/ 4575478 w 9288370"/>
              <a:gd name="connsiteY28" fmla="*/ 1261726 h 1686480"/>
              <a:gd name="connsiteX29" fmla="*/ 4650026 w 9288370"/>
              <a:gd name="connsiteY29" fmla="*/ 1265798 h 1686480"/>
              <a:gd name="connsiteX30" fmla="*/ 4792008 w 9288370"/>
              <a:gd name="connsiteY30" fmla="*/ 1243899 h 1686480"/>
              <a:gd name="connsiteX31" fmla="*/ 4954126 w 9288370"/>
              <a:gd name="connsiteY31" fmla="*/ 1204617 h 1686480"/>
              <a:gd name="connsiteX32" fmla="*/ 5309678 w 9288370"/>
              <a:gd name="connsiteY32" fmla="*/ 1128278 h 1686480"/>
              <a:gd name="connsiteX33" fmla="*/ 5474724 w 9288370"/>
              <a:gd name="connsiteY33" fmla="*/ 1091167 h 1686480"/>
              <a:gd name="connsiteX34" fmla="*/ 5612132 w 9288370"/>
              <a:gd name="connsiteY34" fmla="*/ 1051509 h 1686480"/>
              <a:gd name="connsiteX35" fmla="*/ 5776618 w 9288370"/>
              <a:gd name="connsiteY35" fmla="*/ 1053037 h 1686480"/>
              <a:gd name="connsiteX36" fmla="*/ 5785786 w 9288370"/>
              <a:gd name="connsiteY36" fmla="*/ 1051213 h 1686480"/>
              <a:gd name="connsiteX37" fmla="*/ 5829381 w 9288370"/>
              <a:gd name="connsiteY37" fmla="*/ 1046878 h 1686480"/>
              <a:gd name="connsiteX38" fmla="*/ 5943596 w 9288370"/>
              <a:gd name="connsiteY38" fmla="*/ 1043237 h 1686480"/>
              <a:gd name="connsiteX39" fmla="*/ 5985730 w 9288370"/>
              <a:gd name="connsiteY39" fmla="*/ 1035396 h 1686480"/>
              <a:gd name="connsiteX40" fmla="*/ 6103109 w 9288370"/>
              <a:gd name="connsiteY40" fmla="*/ 1019019 h 1686480"/>
              <a:gd name="connsiteX41" fmla="*/ 6222406 w 9288370"/>
              <a:gd name="connsiteY41" fmla="*/ 985341 h 1686480"/>
              <a:gd name="connsiteX42" fmla="*/ 6598672 w 9288370"/>
              <a:gd name="connsiteY42" fmla="*/ 902062 h 1686480"/>
              <a:gd name="connsiteX43" fmla="*/ 6766149 w 9288370"/>
              <a:gd name="connsiteY43" fmla="*/ 846132 h 1686480"/>
              <a:gd name="connsiteX44" fmla="*/ 6886312 w 9288370"/>
              <a:gd name="connsiteY44" fmla="*/ 781877 h 1686480"/>
              <a:gd name="connsiteX45" fmla="*/ 7006457 w 9288370"/>
              <a:gd name="connsiteY45" fmla="*/ 699758 h 1686480"/>
              <a:gd name="connsiteX46" fmla="*/ 7231643 w 9288370"/>
              <a:gd name="connsiteY46" fmla="*/ 640778 h 1686480"/>
              <a:gd name="connsiteX47" fmla="*/ 7363123 w 9288370"/>
              <a:gd name="connsiteY47" fmla="*/ 593682 h 1686480"/>
              <a:gd name="connsiteX48" fmla="*/ 7588368 w 9288370"/>
              <a:gd name="connsiteY48" fmla="*/ 531129 h 1686480"/>
              <a:gd name="connsiteX49" fmla="*/ 7782741 w 9288370"/>
              <a:gd name="connsiteY49" fmla="*/ 455936 h 1686480"/>
              <a:gd name="connsiteX50" fmla="*/ 7952094 w 9288370"/>
              <a:gd name="connsiteY50" fmla="*/ 409302 h 1686480"/>
              <a:gd name="connsiteX51" fmla="*/ 8231938 w 9288370"/>
              <a:gd name="connsiteY51" fmla="*/ 259259 h 1686480"/>
              <a:gd name="connsiteX52" fmla="*/ 8428864 w 9288370"/>
              <a:gd name="connsiteY52" fmla="*/ 208471 h 1686480"/>
              <a:gd name="connsiteX53" fmla="*/ 8616510 w 9288370"/>
              <a:gd name="connsiteY53" fmla="*/ 161973 h 1686480"/>
              <a:gd name="connsiteX54" fmla="*/ 8826766 w 9288370"/>
              <a:gd name="connsiteY54" fmla="*/ 152111 h 1686480"/>
              <a:gd name="connsiteX55" fmla="*/ 8917647 w 9288370"/>
              <a:gd name="connsiteY55" fmla="*/ 112232 h 1686480"/>
              <a:gd name="connsiteX56" fmla="*/ 9182272 w 9288370"/>
              <a:gd name="connsiteY56" fmla="*/ 37171 h 1686480"/>
              <a:gd name="connsiteX57" fmla="*/ 9232990 w 9288370"/>
              <a:gd name="connsiteY57" fmla="*/ 24074 h 1686480"/>
              <a:gd name="connsiteX58" fmla="*/ 9288370 w 9288370"/>
              <a:gd name="connsiteY58" fmla="*/ 0 h 1686480"/>
              <a:gd name="connsiteX59" fmla="*/ 0 w 9288370"/>
              <a:gd name="connsiteY59" fmla="*/ 0 h 1686480"/>
              <a:gd name="connsiteX60" fmla="*/ 8158 w 9288370"/>
              <a:gd name="connsiteY60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7546 w 9288370"/>
              <a:gd name="connsiteY26" fmla="*/ 1294697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21861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14737 h 1686480"/>
              <a:gd name="connsiteX5" fmla="*/ 1339078 w 9288370"/>
              <a:gd name="connsiteY5" fmla="*/ 1494730 h 1686480"/>
              <a:gd name="connsiteX6" fmla="*/ 1492452 w 9288370"/>
              <a:gd name="connsiteY6" fmla="*/ 1519061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71666 h 1686480"/>
              <a:gd name="connsiteX1" fmla="*/ 411216 w 9288370"/>
              <a:gd name="connsiteY1" fmla="*/ 1628370 h 1686480"/>
              <a:gd name="connsiteX2" fmla="*/ 766051 w 9288370"/>
              <a:gd name="connsiteY2" fmla="*/ 1569826 h 1686480"/>
              <a:gd name="connsiteX3" fmla="*/ 971617 w 9288370"/>
              <a:gd name="connsiteY3" fmla="*/ 1522494 h 1686480"/>
              <a:gd name="connsiteX4" fmla="*/ 1186668 w 9288370"/>
              <a:gd name="connsiteY4" fmla="*/ 1514737 h 1686480"/>
              <a:gd name="connsiteX5" fmla="*/ 1339078 w 9288370"/>
              <a:gd name="connsiteY5" fmla="*/ 1494730 h 1686480"/>
              <a:gd name="connsiteX6" fmla="*/ 1488946 w 9288370"/>
              <a:gd name="connsiteY6" fmla="*/ 1508375 h 1686480"/>
              <a:gd name="connsiteX7" fmla="*/ 1604999 w 9288370"/>
              <a:gd name="connsiteY7" fmla="*/ 1513599 h 1686480"/>
              <a:gd name="connsiteX8" fmla="*/ 1717911 w 9288370"/>
              <a:gd name="connsiteY8" fmla="*/ 1497764 h 1686480"/>
              <a:gd name="connsiteX9" fmla="*/ 1794234 w 9288370"/>
              <a:gd name="connsiteY9" fmla="*/ 1464331 h 1686480"/>
              <a:gd name="connsiteX10" fmla="*/ 2101780 w 9288370"/>
              <a:gd name="connsiteY10" fmla="*/ 1409907 h 1686480"/>
              <a:gd name="connsiteX11" fmla="*/ 2244830 w 9288370"/>
              <a:gd name="connsiteY11" fmla="*/ 1388540 h 1686480"/>
              <a:gd name="connsiteX12" fmla="*/ 2428648 w 9288370"/>
              <a:gd name="connsiteY12" fmla="*/ 1372736 h 1686480"/>
              <a:gd name="connsiteX13" fmla="*/ 2645882 w 9288370"/>
              <a:gd name="connsiteY13" fmla="*/ 1341971 h 1686480"/>
              <a:gd name="connsiteX14" fmla="*/ 2707413 w 9288370"/>
              <a:gd name="connsiteY14" fmla="*/ 1347156 h 1686480"/>
              <a:gd name="connsiteX15" fmla="*/ 2843134 w 9288370"/>
              <a:gd name="connsiteY15" fmla="*/ 1323561 h 1686480"/>
              <a:gd name="connsiteX16" fmla="*/ 2923804 w 9288370"/>
              <a:gd name="connsiteY16" fmla="*/ 1314224 h 1686480"/>
              <a:gd name="connsiteX17" fmla="*/ 2953618 w 9288370"/>
              <a:gd name="connsiteY17" fmla="*/ 1318186 h 1686480"/>
              <a:gd name="connsiteX18" fmla="*/ 2995816 w 9288370"/>
              <a:gd name="connsiteY18" fmla="*/ 1318670 h 1686480"/>
              <a:gd name="connsiteX19" fmla="*/ 3261550 w 9288370"/>
              <a:gd name="connsiteY19" fmla="*/ 1289117 h 1686480"/>
              <a:gd name="connsiteX20" fmla="*/ 3409554 w 9288370"/>
              <a:gd name="connsiteY20" fmla="*/ 1258110 h 1686480"/>
              <a:gd name="connsiteX21" fmla="*/ 3534382 w 9288370"/>
              <a:gd name="connsiteY21" fmla="*/ 1245916 h 1686480"/>
              <a:gd name="connsiteX22" fmla="*/ 3707853 w 9288370"/>
              <a:gd name="connsiteY22" fmla="*/ 1241722 h 1686480"/>
              <a:gd name="connsiteX23" fmla="*/ 3925616 w 9288370"/>
              <a:gd name="connsiteY23" fmla="*/ 1253751 h 1686480"/>
              <a:gd name="connsiteX24" fmla="*/ 3954387 w 9288370"/>
              <a:gd name="connsiteY24" fmla="*/ 1263789 h 1686480"/>
              <a:gd name="connsiteX25" fmla="*/ 3995849 w 9288370"/>
              <a:gd name="connsiteY25" fmla="*/ 1272939 h 1686480"/>
              <a:gd name="connsiteX26" fmla="*/ 4060534 w 9288370"/>
              <a:gd name="connsiteY26" fmla="*/ 1273326 h 1686480"/>
              <a:gd name="connsiteX27" fmla="*/ 4575478 w 9288370"/>
              <a:gd name="connsiteY27" fmla="*/ 1261726 h 1686480"/>
              <a:gd name="connsiteX28" fmla="*/ 4650026 w 9288370"/>
              <a:gd name="connsiteY28" fmla="*/ 1265798 h 1686480"/>
              <a:gd name="connsiteX29" fmla="*/ 4792008 w 9288370"/>
              <a:gd name="connsiteY29" fmla="*/ 1243899 h 1686480"/>
              <a:gd name="connsiteX30" fmla="*/ 4954126 w 9288370"/>
              <a:gd name="connsiteY30" fmla="*/ 1204617 h 1686480"/>
              <a:gd name="connsiteX31" fmla="*/ 5309678 w 9288370"/>
              <a:gd name="connsiteY31" fmla="*/ 1128278 h 1686480"/>
              <a:gd name="connsiteX32" fmla="*/ 5474724 w 9288370"/>
              <a:gd name="connsiteY32" fmla="*/ 1091167 h 1686480"/>
              <a:gd name="connsiteX33" fmla="*/ 5612132 w 9288370"/>
              <a:gd name="connsiteY33" fmla="*/ 1051509 h 1686480"/>
              <a:gd name="connsiteX34" fmla="*/ 5776618 w 9288370"/>
              <a:gd name="connsiteY34" fmla="*/ 1053037 h 1686480"/>
              <a:gd name="connsiteX35" fmla="*/ 5785786 w 9288370"/>
              <a:gd name="connsiteY35" fmla="*/ 1051213 h 1686480"/>
              <a:gd name="connsiteX36" fmla="*/ 5829381 w 9288370"/>
              <a:gd name="connsiteY36" fmla="*/ 1046878 h 1686480"/>
              <a:gd name="connsiteX37" fmla="*/ 5943596 w 9288370"/>
              <a:gd name="connsiteY37" fmla="*/ 1043237 h 1686480"/>
              <a:gd name="connsiteX38" fmla="*/ 5985730 w 9288370"/>
              <a:gd name="connsiteY38" fmla="*/ 1035396 h 1686480"/>
              <a:gd name="connsiteX39" fmla="*/ 6103109 w 9288370"/>
              <a:gd name="connsiteY39" fmla="*/ 1019019 h 1686480"/>
              <a:gd name="connsiteX40" fmla="*/ 6222406 w 9288370"/>
              <a:gd name="connsiteY40" fmla="*/ 985341 h 1686480"/>
              <a:gd name="connsiteX41" fmla="*/ 6598672 w 9288370"/>
              <a:gd name="connsiteY41" fmla="*/ 902062 h 1686480"/>
              <a:gd name="connsiteX42" fmla="*/ 6766149 w 9288370"/>
              <a:gd name="connsiteY42" fmla="*/ 846132 h 1686480"/>
              <a:gd name="connsiteX43" fmla="*/ 6886312 w 9288370"/>
              <a:gd name="connsiteY43" fmla="*/ 781877 h 1686480"/>
              <a:gd name="connsiteX44" fmla="*/ 7006457 w 9288370"/>
              <a:gd name="connsiteY44" fmla="*/ 699758 h 1686480"/>
              <a:gd name="connsiteX45" fmla="*/ 7231643 w 9288370"/>
              <a:gd name="connsiteY45" fmla="*/ 640778 h 1686480"/>
              <a:gd name="connsiteX46" fmla="*/ 7363123 w 9288370"/>
              <a:gd name="connsiteY46" fmla="*/ 593682 h 1686480"/>
              <a:gd name="connsiteX47" fmla="*/ 7588368 w 9288370"/>
              <a:gd name="connsiteY47" fmla="*/ 531129 h 1686480"/>
              <a:gd name="connsiteX48" fmla="*/ 7782741 w 9288370"/>
              <a:gd name="connsiteY48" fmla="*/ 455936 h 1686480"/>
              <a:gd name="connsiteX49" fmla="*/ 7952094 w 9288370"/>
              <a:gd name="connsiteY49" fmla="*/ 409302 h 1686480"/>
              <a:gd name="connsiteX50" fmla="*/ 8231938 w 9288370"/>
              <a:gd name="connsiteY50" fmla="*/ 259259 h 1686480"/>
              <a:gd name="connsiteX51" fmla="*/ 8428864 w 9288370"/>
              <a:gd name="connsiteY51" fmla="*/ 208471 h 1686480"/>
              <a:gd name="connsiteX52" fmla="*/ 8616510 w 9288370"/>
              <a:gd name="connsiteY52" fmla="*/ 161973 h 1686480"/>
              <a:gd name="connsiteX53" fmla="*/ 8826766 w 9288370"/>
              <a:gd name="connsiteY53" fmla="*/ 152111 h 1686480"/>
              <a:gd name="connsiteX54" fmla="*/ 8917647 w 9288370"/>
              <a:gd name="connsiteY54" fmla="*/ 112232 h 1686480"/>
              <a:gd name="connsiteX55" fmla="*/ 9182272 w 9288370"/>
              <a:gd name="connsiteY55" fmla="*/ 37171 h 1686480"/>
              <a:gd name="connsiteX56" fmla="*/ 9232990 w 9288370"/>
              <a:gd name="connsiteY56" fmla="*/ 24074 h 1686480"/>
              <a:gd name="connsiteX57" fmla="*/ 9288370 w 9288370"/>
              <a:gd name="connsiteY57" fmla="*/ 0 h 1686480"/>
              <a:gd name="connsiteX58" fmla="*/ 0 w 9288370"/>
              <a:gd name="connsiteY58" fmla="*/ 0 h 1686480"/>
              <a:gd name="connsiteX59" fmla="*/ 8158 w 9288370"/>
              <a:gd name="connsiteY59" fmla="*/ 1671666 h 1686480"/>
              <a:gd name="connsiteX0" fmla="*/ 8158 w 9288370"/>
              <a:gd name="connsiteY0" fmla="*/ 1657420 h 1674498"/>
              <a:gd name="connsiteX1" fmla="*/ 411216 w 9288370"/>
              <a:gd name="connsiteY1" fmla="*/ 1628370 h 1674498"/>
              <a:gd name="connsiteX2" fmla="*/ 766051 w 9288370"/>
              <a:gd name="connsiteY2" fmla="*/ 1569826 h 1674498"/>
              <a:gd name="connsiteX3" fmla="*/ 971617 w 9288370"/>
              <a:gd name="connsiteY3" fmla="*/ 1522494 h 1674498"/>
              <a:gd name="connsiteX4" fmla="*/ 1186668 w 9288370"/>
              <a:gd name="connsiteY4" fmla="*/ 1514737 h 1674498"/>
              <a:gd name="connsiteX5" fmla="*/ 1339078 w 9288370"/>
              <a:gd name="connsiteY5" fmla="*/ 1494730 h 1674498"/>
              <a:gd name="connsiteX6" fmla="*/ 1488946 w 9288370"/>
              <a:gd name="connsiteY6" fmla="*/ 1508375 h 1674498"/>
              <a:gd name="connsiteX7" fmla="*/ 1604999 w 9288370"/>
              <a:gd name="connsiteY7" fmla="*/ 1513599 h 1674498"/>
              <a:gd name="connsiteX8" fmla="*/ 1717911 w 9288370"/>
              <a:gd name="connsiteY8" fmla="*/ 1497764 h 1674498"/>
              <a:gd name="connsiteX9" fmla="*/ 1794234 w 9288370"/>
              <a:gd name="connsiteY9" fmla="*/ 1464331 h 1674498"/>
              <a:gd name="connsiteX10" fmla="*/ 2101780 w 9288370"/>
              <a:gd name="connsiteY10" fmla="*/ 1409907 h 1674498"/>
              <a:gd name="connsiteX11" fmla="*/ 2244830 w 9288370"/>
              <a:gd name="connsiteY11" fmla="*/ 1388540 h 1674498"/>
              <a:gd name="connsiteX12" fmla="*/ 2428648 w 9288370"/>
              <a:gd name="connsiteY12" fmla="*/ 1372736 h 1674498"/>
              <a:gd name="connsiteX13" fmla="*/ 2645882 w 9288370"/>
              <a:gd name="connsiteY13" fmla="*/ 1341971 h 1674498"/>
              <a:gd name="connsiteX14" fmla="*/ 2707413 w 9288370"/>
              <a:gd name="connsiteY14" fmla="*/ 1347156 h 1674498"/>
              <a:gd name="connsiteX15" fmla="*/ 2843134 w 9288370"/>
              <a:gd name="connsiteY15" fmla="*/ 1323561 h 1674498"/>
              <a:gd name="connsiteX16" fmla="*/ 2923804 w 9288370"/>
              <a:gd name="connsiteY16" fmla="*/ 1314224 h 1674498"/>
              <a:gd name="connsiteX17" fmla="*/ 2953618 w 9288370"/>
              <a:gd name="connsiteY17" fmla="*/ 1318186 h 1674498"/>
              <a:gd name="connsiteX18" fmla="*/ 2995816 w 9288370"/>
              <a:gd name="connsiteY18" fmla="*/ 1318670 h 1674498"/>
              <a:gd name="connsiteX19" fmla="*/ 3261550 w 9288370"/>
              <a:gd name="connsiteY19" fmla="*/ 1289117 h 1674498"/>
              <a:gd name="connsiteX20" fmla="*/ 3409554 w 9288370"/>
              <a:gd name="connsiteY20" fmla="*/ 1258110 h 1674498"/>
              <a:gd name="connsiteX21" fmla="*/ 3534382 w 9288370"/>
              <a:gd name="connsiteY21" fmla="*/ 1245916 h 1674498"/>
              <a:gd name="connsiteX22" fmla="*/ 3707853 w 9288370"/>
              <a:gd name="connsiteY22" fmla="*/ 1241722 h 1674498"/>
              <a:gd name="connsiteX23" fmla="*/ 3925616 w 9288370"/>
              <a:gd name="connsiteY23" fmla="*/ 1253751 h 1674498"/>
              <a:gd name="connsiteX24" fmla="*/ 3954387 w 9288370"/>
              <a:gd name="connsiteY24" fmla="*/ 1263789 h 1674498"/>
              <a:gd name="connsiteX25" fmla="*/ 3995849 w 9288370"/>
              <a:gd name="connsiteY25" fmla="*/ 1272939 h 1674498"/>
              <a:gd name="connsiteX26" fmla="*/ 4060534 w 9288370"/>
              <a:gd name="connsiteY26" fmla="*/ 1273326 h 1674498"/>
              <a:gd name="connsiteX27" fmla="*/ 4575478 w 9288370"/>
              <a:gd name="connsiteY27" fmla="*/ 1261726 h 1674498"/>
              <a:gd name="connsiteX28" fmla="*/ 4650026 w 9288370"/>
              <a:gd name="connsiteY28" fmla="*/ 1265798 h 1674498"/>
              <a:gd name="connsiteX29" fmla="*/ 4792008 w 9288370"/>
              <a:gd name="connsiteY29" fmla="*/ 1243899 h 1674498"/>
              <a:gd name="connsiteX30" fmla="*/ 4954126 w 9288370"/>
              <a:gd name="connsiteY30" fmla="*/ 1204617 h 1674498"/>
              <a:gd name="connsiteX31" fmla="*/ 5309678 w 9288370"/>
              <a:gd name="connsiteY31" fmla="*/ 1128278 h 1674498"/>
              <a:gd name="connsiteX32" fmla="*/ 5474724 w 9288370"/>
              <a:gd name="connsiteY32" fmla="*/ 1091167 h 1674498"/>
              <a:gd name="connsiteX33" fmla="*/ 5612132 w 9288370"/>
              <a:gd name="connsiteY33" fmla="*/ 1051509 h 1674498"/>
              <a:gd name="connsiteX34" fmla="*/ 5776618 w 9288370"/>
              <a:gd name="connsiteY34" fmla="*/ 1053037 h 1674498"/>
              <a:gd name="connsiteX35" fmla="*/ 5785786 w 9288370"/>
              <a:gd name="connsiteY35" fmla="*/ 1051213 h 1674498"/>
              <a:gd name="connsiteX36" fmla="*/ 5829381 w 9288370"/>
              <a:gd name="connsiteY36" fmla="*/ 1046878 h 1674498"/>
              <a:gd name="connsiteX37" fmla="*/ 5943596 w 9288370"/>
              <a:gd name="connsiteY37" fmla="*/ 1043237 h 1674498"/>
              <a:gd name="connsiteX38" fmla="*/ 5985730 w 9288370"/>
              <a:gd name="connsiteY38" fmla="*/ 1035396 h 1674498"/>
              <a:gd name="connsiteX39" fmla="*/ 6103109 w 9288370"/>
              <a:gd name="connsiteY39" fmla="*/ 1019019 h 1674498"/>
              <a:gd name="connsiteX40" fmla="*/ 6222406 w 9288370"/>
              <a:gd name="connsiteY40" fmla="*/ 985341 h 1674498"/>
              <a:gd name="connsiteX41" fmla="*/ 6598672 w 9288370"/>
              <a:gd name="connsiteY41" fmla="*/ 902062 h 1674498"/>
              <a:gd name="connsiteX42" fmla="*/ 6766149 w 9288370"/>
              <a:gd name="connsiteY42" fmla="*/ 846132 h 1674498"/>
              <a:gd name="connsiteX43" fmla="*/ 6886312 w 9288370"/>
              <a:gd name="connsiteY43" fmla="*/ 781877 h 1674498"/>
              <a:gd name="connsiteX44" fmla="*/ 7006457 w 9288370"/>
              <a:gd name="connsiteY44" fmla="*/ 699758 h 1674498"/>
              <a:gd name="connsiteX45" fmla="*/ 7231643 w 9288370"/>
              <a:gd name="connsiteY45" fmla="*/ 640778 h 1674498"/>
              <a:gd name="connsiteX46" fmla="*/ 7363123 w 9288370"/>
              <a:gd name="connsiteY46" fmla="*/ 593682 h 1674498"/>
              <a:gd name="connsiteX47" fmla="*/ 7588368 w 9288370"/>
              <a:gd name="connsiteY47" fmla="*/ 531129 h 1674498"/>
              <a:gd name="connsiteX48" fmla="*/ 7782741 w 9288370"/>
              <a:gd name="connsiteY48" fmla="*/ 455936 h 1674498"/>
              <a:gd name="connsiteX49" fmla="*/ 7952094 w 9288370"/>
              <a:gd name="connsiteY49" fmla="*/ 409302 h 1674498"/>
              <a:gd name="connsiteX50" fmla="*/ 8231938 w 9288370"/>
              <a:gd name="connsiteY50" fmla="*/ 259259 h 1674498"/>
              <a:gd name="connsiteX51" fmla="*/ 8428864 w 9288370"/>
              <a:gd name="connsiteY51" fmla="*/ 208471 h 1674498"/>
              <a:gd name="connsiteX52" fmla="*/ 8616510 w 9288370"/>
              <a:gd name="connsiteY52" fmla="*/ 161973 h 1674498"/>
              <a:gd name="connsiteX53" fmla="*/ 8826766 w 9288370"/>
              <a:gd name="connsiteY53" fmla="*/ 152111 h 1674498"/>
              <a:gd name="connsiteX54" fmla="*/ 8917647 w 9288370"/>
              <a:gd name="connsiteY54" fmla="*/ 112232 h 1674498"/>
              <a:gd name="connsiteX55" fmla="*/ 9182272 w 9288370"/>
              <a:gd name="connsiteY55" fmla="*/ 37171 h 1674498"/>
              <a:gd name="connsiteX56" fmla="*/ 9232990 w 9288370"/>
              <a:gd name="connsiteY56" fmla="*/ 24074 h 1674498"/>
              <a:gd name="connsiteX57" fmla="*/ 9288370 w 9288370"/>
              <a:gd name="connsiteY57" fmla="*/ 0 h 1674498"/>
              <a:gd name="connsiteX58" fmla="*/ 0 w 9288370"/>
              <a:gd name="connsiteY58" fmla="*/ 0 h 1674498"/>
              <a:gd name="connsiteX59" fmla="*/ 8158 w 9288370"/>
              <a:gd name="connsiteY59" fmla="*/ 1657420 h 1674498"/>
              <a:gd name="connsiteX0" fmla="*/ 8158 w 9288370"/>
              <a:gd name="connsiteY0" fmla="*/ 1657420 h 1657420"/>
              <a:gd name="connsiteX1" fmla="*/ 411216 w 9288370"/>
              <a:gd name="connsiteY1" fmla="*/ 1628370 h 1657420"/>
              <a:gd name="connsiteX2" fmla="*/ 766051 w 9288370"/>
              <a:gd name="connsiteY2" fmla="*/ 1569826 h 1657420"/>
              <a:gd name="connsiteX3" fmla="*/ 971617 w 9288370"/>
              <a:gd name="connsiteY3" fmla="*/ 1522494 h 1657420"/>
              <a:gd name="connsiteX4" fmla="*/ 1186668 w 9288370"/>
              <a:gd name="connsiteY4" fmla="*/ 1514737 h 1657420"/>
              <a:gd name="connsiteX5" fmla="*/ 1339078 w 9288370"/>
              <a:gd name="connsiteY5" fmla="*/ 1494730 h 1657420"/>
              <a:gd name="connsiteX6" fmla="*/ 1488946 w 9288370"/>
              <a:gd name="connsiteY6" fmla="*/ 1508375 h 1657420"/>
              <a:gd name="connsiteX7" fmla="*/ 1604999 w 9288370"/>
              <a:gd name="connsiteY7" fmla="*/ 1513599 h 1657420"/>
              <a:gd name="connsiteX8" fmla="*/ 1717911 w 9288370"/>
              <a:gd name="connsiteY8" fmla="*/ 1497764 h 1657420"/>
              <a:gd name="connsiteX9" fmla="*/ 1794234 w 9288370"/>
              <a:gd name="connsiteY9" fmla="*/ 1464331 h 1657420"/>
              <a:gd name="connsiteX10" fmla="*/ 2101780 w 9288370"/>
              <a:gd name="connsiteY10" fmla="*/ 1409907 h 1657420"/>
              <a:gd name="connsiteX11" fmla="*/ 2244830 w 9288370"/>
              <a:gd name="connsiteY11" fmla="*/ 1388540 h 1657420"/>
              <a:gd name="connsiteX12" fmla="*/ 2428648 w 9288370"/>
              <a:gd name="connsiteY12" fmla="*/ 1372736 h 1657420"/>
              <a:gd name="connsiteX13" fmla="*/ 2645882 w 9288370"/>
              <a:gd name="connsiteY13" fmla="*/ 1341971 h 1657420"/>
              <a:gd name="connsiteX14" fmla="*/ 2707413 w 9288370"/>
              <a:gd name="connsiteY14" fmla="*/ 1347156 h 1657420"/>
              <a:gd name="connsiteX15" fmla="*/ 2843134 w 9288370"/>
              <a:gd name="connsiteY15" fmla="*/ 1323561 h 1657420"/>
              <a:gd name="connsiteX16" fmla="*/ 2923804 w 9288370"/>
              <a:gd name="connsiteY16" fmla="*/ 1314224 h 1657420"/>
              <a:gd name="connsiteX17" fmla="*/ 2953618 w 9288370"/>
              <a:gd name="connsiteY17" fmla="*/ 1318186 h 1657420"/>
              <a:gd name="connsiteX18" fmla="*/ 2995816 w 9288370"/>
              <a:gd name="connsiteY18" fmla="*/ 1318670 h 1657420"/>
              <a:gd name="connsiteX19" fmla="*/ 3261550 w 9288370"/>
              <a:gd name="connsiteY19" fmla="*/ 1289117 h 1657420"/>
              <a:gd name="connsiteX20" fmla="*/ 3409554 w 9288370"/>
              <a:gd name="connsiteY20" fmla="*/ 1258110 h 1657420"/>
              <a:gd name="connsiteX21" fmla="*/ 3534382 w 9288370"/>
              <a:gd name="connsiteY21" fmla="*/ 1245916 h 1657420"/>
              <a:gd name="connsiteX22" fmla="*/ 3707853 w 9288370"/>
              <a:gd name="connsiteY22" fmla="*/ 1241722 h 1657420"/>
              <a:gd name="connsiteX23" fmla="*/ 3925616 w 9288370"/>
              <a:gd name="connsiteY23" fmla="*/ 1253751 h 1657420"/>
              <a:gd name="connsiteX24" fmla="*/ 3954387 w 9288370"/>
              <a:gd name="connsiteY24" fmla="*/ 1263789 h 1657420"/>
              <a:gd name="connsiteX25" fmla="*/ 3995849 w 9288370"/>
              <a:gd name="connsiteY25" fmla="*/ 1272939 h 1657420"/>
              <a:gd name="connsiteX26" fmla="*/ 4060534 w 9288370"/>
              <a:gd name="connsiteY26" fmla="*/ 1273326 h 1657420"/>
              <a:gd name="connsiteX27" fmla="*/ 4575478 w 9288370"/>
              <a:gd name="connsiteY27" fmla="*/ 1261726 h 1657420"/>
              <a:gd name="connsiteX28" fmla="*/ 4650026 w 9288370"/>
              <a:gd name="connsiteY28" fmla="*/ 1265798 h 1657420"/>
              <a:gd name="connsiteX29" fmla="*/ 4792008 w 9288370"/>
              <a:gd name="connsiteY29" fmla="*/ 1243899 h 1657420"/>
              <a:gd name="connsiteX30" fmla="*/ 4954126 w 9288370"/>
              <a:gd name="connsiteY30" fmla="*/ 1204617 h 1657420"/>
              <a:gd name="connsiteX31" fmla="*/ 5309678 w 9288370"/>
              <a:gd name="connsiteY31" fmla="*/ 1128278 h 1657420"/>
              <a:gd name="connsiteX32" fmla="*/ 5474724 w 9288370"/>
              <a:gd name="connsiteY32" fmla="*/ 1091167 h 1657420"/>
              <a:gd name="connsiteX33" fmla="*/ 5612132 w 9288370"/>
              <a:gd name="connsiteY33" fmla="*/ 1051509 h 1657420"/>
              <a:gd name="connsiteX34" fmla="*/ 5776618 w 9288370"/>
              <a:gd name="connsiteY34" fmla="*/ 1053037 h 1657420"/>
              <a:gd name="connsiteX35" fmla="*/ 5785786 w 9288370"/>
              <a:gd name="connsiteY35" fmla="*/ 1051213 h 1657420"/>
              <a:gd name="connsiteX36" fmla="*/ 5829381 w 9288370"/>
              <a:gd name="connsiteY36" fmla="*/ 1046878 h 1657420"/>
              <a:gd name="connsiteX37" fmla="*/ 5943596 w 9288370"/>
              <a:gd name="connsiteY37" fmla="*/ 1043237 h 1657420"/>
              <a:gd name="connsiteX38" fmla="*/ 5985730 w 9288370"/>
              <a:gd name="connsiteY38" fmla="*/ 1035396 h 1657420"/>
              <a:gd name="connsiteX39" fmla="*/ 6103109 w 9288370"/>
              <a:gd name="connsiteY39" fmla="*/ 1019019 h 1657420"/>
              <a:gd name="connsiteX40" fmla="*/ 6222406 w 9288370"/>
              <a:gd name="connsiteY40" fmla="*/ 985341 h 1657420"/>
              <a:gd name="connsiteX41" fmla="*/ 6598672 w 9288370"/>
              <a:gd name="connsiteY41" fmla="*/ 902062 h 1657420"/>
              <a:gd name="connsiteX42" fmla="*/ 6766149 w 9288370"/>
              <a:gd name="connsiteY42" fmla="*/ 846132 h 1657420"/>
              <a:gd name="connsiteX43" fmla="*/ 6886312 w 9288370"/>
              <a:gd name="connsiteY43" fmla="*/ 781877 h 1657420"/>
              <a:gd name="connsiteX44" fmla="*/ 7006457 w 9288370"/>
              <a:gd name="connsiteY44" fmla="*/ 699758 h 1657420"/>
              <a:gd name="connsiteX45" fmla="*/ 7231643 w 9288370"/>
              <a:gd name="connsiteY45" fmla="*/ 640778 h 1657420"/>
              <a:gd name="connsiteX46" fmla="*/ 7363123 w 9288370"/>
              <a:gd name="connsiteY46" fmla="*/ 593682 h 1657420"/>
              <a:gd name="connsiteX47" fmla="*/ 7588368 w 9288370"/>
              <a:gd name="connsiteY47" fmla="*/ 531129 h 1657420"/>
              <a:gd name="connsiteX48" fmla="*/ 7782741 w 9288370"/>
              <a:gd name="connsiteY48" fmla="*/ 455936 h 1657420"/>
              <a:gd name="connsiteX49" fmla="*/ 7952094 w 9288370"/>
              <a:gd name="connsiteY49" fmla="*/ 409302 h 1657420"/>
              <a:gd name="connsiteX50" fmla="*/ 8231938 w 9288370"/>
              <a:gd name="connsiteY50" fmla="*/ 259259 h 1657420"/>
              <a:gd name="connsiteX51" fmla="*/ 8428864 w 9288370"/>
              <a:gd name="connsiteY51" fmla="*/ 208471 h 1657420"/>
              <a:gd name="connsiteX52" fmla="*/ 8616510 w 9288370"/>
              <a:gd name="connsiteY52" fmla="*/ 161973 h 1657420"/>
              <a:gd name="connsiteX53" fmla="*/ 8826766 w 9288370"/>
              <a:gd name="connsiteY53" fmla="*/ 152111 h 1657420"/>
              <a:gd name="connsiteX54" fmla="*/ 8917647 w 9288370"/>
              <a:gd name="connsiteY54" fmla="*/ 112232 h 1657420"/>
              <a:gd name="connsiteX55" fmla="*/ 9182272 w 9288370"/>
              <a:gd name="connsiteY55" fmla="*/ 37171 h 1657420"/>
              <a:gd name="connsiteX56" fmla="*/ 9232990 w 9288370"/>
              <a:gd name="connsiteY56" fmla="*/ 24074 h 1657420"/>
              <a:gd name="connsiteX57" fmla="*/ 9288370 w 9288370"/>
              <a:gd name="connsiteY57" fmla="*/ 0 h 1657420"/>
              <a:gd name="connsiteX58" fmla="*/ 0 w 9288370"/>
              <a:gd name="connsiteY58" fmla="*/ 0 h 1657420"/>
              <a:gd name="connsiteX59" fmla="*/ 8158 w 9288370"/>
              <a:gd name="connsiteY59" fmla="*/ 1657420 h 1657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288370" h="1657420">
                <a:moveTo>
                  <a:pt x="8158" y="1657420"/>
                </a:moveTo>
                <a:cubicBezTo>
                  <a:pt x="61478" y="1649348"/>
                  <a:pt x="284901" y="1645343"/>
                  <a:pt x="411216" y="1628370"/>
                </a:cubicBezTo>
                <a:cubicBezTo>
                  <a:pt x="480417" y="1633188"/>
                  <a:pt x="558470" y="1603899"/>
                  <a:pt x="766051" y="1569826"/>
                </a:cubicBezTo>
                <a:cubicBezTo>
                  <a:pt x="812488" y="1564422"/>
                  <a:pt x="953443" y="1560007"/>
                  <a:pt x="971617" y="1522494"/>
                </a:cubicBezTo>
                <a:cubicBezTo>
                  <a:pt x="1020161" y="1501878"/>
                  <a:pt x="1097347" y="1533665"/>
                  <a:pt x="1186668" y="1514737"/>
                </a:cubicBezTo>
                <a:lnTo>
                  <a:pt x="1339078" y="1494730"/>
                </a:lnTo>
                <a:lnTo>
                  <a:pt x="1488946" y="1508375"/>
                </a:lnTo>
                <a:lnTo>
                  <a:pt x="1604999" y="1513599"/>
                </a:lnTo>
                <a:lnTo>
                  <a:pt x="1717911" y="1497764"/>
                </a:lnTo>
                <a:cubicBezTo>
                  <a:pt x="1743422" y="1488490"/>
                  <a:pt x="1730257" y="1478974"/>
                  <a:pt x="1794234" y="1464331"/>
                </a:cubicBezTo>
                <a:cubicBezTo>
                  <a:pt x="1842539" y="1428781"/>
                  <a:pt x="1920661" y="1445458"/>
                  <a:pt x="2101780" y="1409907"/>
                </a:cubicBezTo>
                <a:cubicBezTo>
                  <a:pt x="2138594" y="1385934"/>
                  <a:pt x="2193900" y="1407074"/>
                  <a:pt x="2244830" y="1388540"/>
                </a:cubicBezTo>
                <a:cubicBezTo>
                  <a:pt x="2310706" y="1379336"/>
                  <a:pt x="2366733" y="1379060"/>
                  <a:pt x="2428648" y="1372736"/>
                </a:cubicBezTo>
                <a:cubicBezTo>
                  <a:pt x="2495490" y="1364975"/>
                  <a:pt x="2599421" y="1346234"/>
                  <a:pt x="2645882" y="1341971"/>
                </a:cubicBezTo>
                <a:cubicBezTo>
                  <a:pt x="2670920" y="1340537"/>
                  <a:pt x="2669117" y="1348484"/>
                  <a:pt x="2707413" y="1347156"/>
                </a:cubicBezTo>
                <a:cubicBezTo>
                  <a:pt x="2743721" y="1324535"/>
                  <a:pt x="2798213" y="1353269"/>
                  <a:pt x="2843134" y="1323561"/>
                </a:cubicBezTo>
                <a:cubicBezTo>
                  <a:pt x="2859865" y="1315298"/>
                  <a:pt x="2912970" y="1306041"/>
                  <a:pt x="2923804" y="1314224"/>
                </a:cubicBezTo>
                <a:cubicBezTo>
                  <a:pt x="2935040" y="1314339"/>
                  <a:pt x="2947659" y="1308371"/>
                  <a:pt x="2953618" y="1318186"/>
                </a:cubicBezTo>
                <a:cubicBezTo>
                  <a:pt x="2963089" y="1329568"/>
                  <a:pt x="3000111" y="1302355"/>
                  <a:pt x="2995816" y="1318670"/>
                </a:cubicBezTo>
                <a:cubicBezTo>
                  <a:pt x="3062330" y="1309669"/>
                  <a:pt x="3152963" y="1319665"/>
                  <a:pt x="3261550" y="1289117"/>
                </a:cubicBezTo>
                <a:lnTo>
                  <a:pt x="3409554" y="1258110"/>
                </a:lnTo>
                <a:cubicBezTo>
                  <a:pt x="3478041" y="1234777"/>
                  <a:pt x="3465895" y="1252355"/>
                  <a:pt x="3534382" y="1245916"/>
                </a:cubicBezTo>
                <a:cubicBezTo>
                  <a:pt x="3568027" y="1248143"/>
                  <a:pt x="3669967" y="1235157"/>
                  <a:pt x="3707853" y="1241722"/>
                </a:cubicBezTo>
                <a:cubicBezTo>
                  <a:pt x="3753776" y="1247777"/>
                  <a:pt x="3884527" y="1250073"/>
                  <a:pt x="3925616" y="1253751"/>
                </a:cubicBezTo>
                <a:cubicBezTo>
                  <a:pt x="3936659" y="1256176"/>
                  <a:pt x="3949946" y="1252887"/>
                  <a:pt x="3954387" y="1263789"/>
                </a:cubicBezTo>
                <a:cubicBezTo>
                  <a:pt x="3962052" y="1276954"/>
                  <a:pt x="4002445" y="1257743"/>
                  <a:pt x="3995849" y="1272939"/>
                </a:cubicBezTo>
                <a:cubicBezTo>
                  <a:pt x="4024501" y="1259800"/>
                  <a:pt x="4037687" y="1266099"/>
                  <a:pt x="4060534" y="1273326"/>
                </a:cubicBezTo>
                <a:cubicBezTo>
                  <a:pt x="4222834" y="1244527"/>
                  <a:pt x="4406167" y="1272716"/>
                  <a:pt x="4575478" y="1261726"/>
                </a:cubicBezTo>
                <a:lnTo>
                  <a:pt x="4650026" y="1265798"/>
                </a:lnTo>
                <a:lnTo>
                  <a:pt x="4792008" y="1243899"/>
                </a:lnTo>
                <a:cubicBezTo>
                  <a:pt x="4864797" y="1217989"/>
                  <a:pt x="4892960" y="1244893"/>
                  <a:pt x="4954126" y="1204617"/>
                </a:cubicBezTo>
                <a:cubicBezTo>
                  <a:pt x="5072643" y="1179171"/>
                  <a:pt x="5136253" y="1145277"/>
                  <a:pt x="5309678" y="1128278"/>
                </a:cubicBezTo>
                <a:cubicBezTo>
                  <a:pt x="5365406" y="1122815"/>
                  <a:pt x="5419708" y="1103537"/>
                  <a:pt x="5474724" y="1091167"/>
                </a:cubicBezTo>
                <a:lnTo>
                  <a:pt x="5612132" y="1051509"/>
                </a:lnTo>
                <a:cubicBezTo>
                  <a:pt x="5662448" y="1045154"/>
                  <a:pt x="5747676" y="1053086"/>
                  <a:pt x="5776618" y="1053037"/>
                </a:cubicBezTo>
                <a:lnTo>
                  <a:pt x="5785786" y="1051213"/>
                </a:lnTo>
                <a:lnTo>
                  <a:pt x="5829381" y="1046878"/>
                </a:lnTo>
                <a:cubicBezTo>
                  <a:pt x="5855683" y="1045549"/>
                  <a:pt x="5917537" y="1045151"/>
                  <a:pt x="5943596" y="1043237"/>
                </a:cubicBezTo>
                <a:cubicBezTo>
                  <a:pt x="5955032" y="1029831"/>
                  <a:pt x="5969545" y="1030469"/>
                  <a:pt x="5985730" y="1035396"/>
                </a:cubicBezTo>
                <a:cubicBezTo>
                  <a:pt x="6020901" y="1022497"/>
                  <a:pt x="6059962" y="1025742"/>
                  <a:pt x="6103109" y="1019019"/>
                </a:cubicBezTo>
                <a:cubicBezTo>
                  <a:pt x="6142495" y="996126"/>
                  <a:pt x="6176341" y="992625"/>
                  <a:pt x="6222406" y="985341"/>
                </a:cubicBezTo>
                <a:cubicBezTo>
                  <a:pt x="6305000" y="965848"/>
                  <a:pt x="6389790" y="916113"/>
                  <a:pt x="6598672" y="902062"/>
                </a:cubicBezTo>
                <a:cubicBezTo>
                  <a:pt x="6696217" y="878308"/>
                  <a:pt x="6705019" y="864412"/>
                  <a:pt x="6766149" y="846132"/>
                </a:cubicBezTo>
                <a:cubicBezTo>
                  <a:pt x="6751303" y="824906"/>
                  <a:pt x="6844288" y="800250"/>
                  <a:pt x="6886312" y="781877"/>
                </a:cubicBezTo>
                <a:cubicBezTo>
                  <a:pt x="6904346" y="796722"/>
                  <a:pt x="6974811" y="693660"/>
                  <a:pt x="7006457" y="699758"/>
                </a:cubicBezTo>
                <a:cubicBezTo>
                  <a:pt x="7015878" y="688760"/>
                  <a:pt x="7169942" y="678731"/>
                  <a:pt x="7231643" y="640778"/>
                </a:cubicBezTo>
                <a:cubicBezTo>
                  <a:pt x="7291087" y="623099"/>
                  <a:pt x="7308597" y="611957"/>
                  <a:pt x="7363123" y="593682"/>
                </a:cubicBezTo>
                <a:cubicBezTo>
                  <a:pt x="7401879" y="595559"/>
                  <a:pt x="7546060" y="516035"/>
                  <a:pt x="7588368" y="531129"/>
                </a:cubicBezTo>
                <a:cubicBezTo>
                  <a:pt x="7589802" y="511039"/>
                  <a:pt x="7775022" y="480542"/>
                  <a:pt x="7782741" y="455936"/>
                </a:cubicBezTo>
                <a:cubicBezTo>
                  <a:pt x="7843362" y="435631"/>
                  <a:pt x="7898455" y="431261"/>
                  <a:pt x="7952094" y="409302"/>
                </a:cubicBezTo>
                <a:cubicBezTo>
                  <a:pt x="8005733" y="387343"/>
                  <a:pt x="8146910" y="289023"/>
                  <a:pt x="8231938" y="259259"/>
                </a:cubicBezTo>
                <a:cubicBezTo>
                  <a:pt x="8305929" y="256630"/>
                  <a:pt x="8363222" y="225400"/>
                  <a:pt x="8428864" y="208471"/>
                </a:cubicBezTo>
                <a:cubicBezTo>
                  <a:pt x="8491413" y="192972"/>
                  <a:pt x="8456819" y="173248"/>
                  <a:pt x="8616510" y="161973"/>
                </a:cubicBezTo>
                <a:cubicBezTo>
                  <a:pt x="8658196" y="158015"/>
                  <a:pt x="8776576" y="160401"/>
                  <a:pt x="8826766" y="152111"/>
                </a:cubicBezTo>
                <a:lnTo>
                  <a:pt x="8917647" y="112232"/>
                </a:lnTo>
                <a:cubicBezTo>
                  <a:pt x="8976899" y="93075"/>
                  <a:pt x="9069756" y="89380"/>
                  <a:pt x="9182272" y="37171"/>
                </a:cubicBezTo>
                <a:cubicBezTo>
                  <a:pt x="9197307" y="35724"/>
                  <a:pt x="9214647" y="30863"/>
                  <a:pt x="9232990" y="24074"/>
                </a:cubicBezTo>
                <a:lnTo>
                  <a:pt x="9288370" y="0"/>
                </a:lnTo>
                <a:lnTo>
                  <a:pt x="0" y="0"/>
                </a:lnTo>
                <a:cubicBezTo>
                  <a:pt x="2719" y="557222"/>
                  <a:pt x="5439" y="1100198"/>
                  <a:pt x="8158" y="1657420"/>
                </a:cubicBez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>
            <a:innerShdw blurRad="63500" dist="12700" dir="54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D803C-9385-61F4-819F-5C56DA0A2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517" y="416257"/>
            <a:ext cx="10988965" cy="181174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3100" b="1" i="0" dirty="0">
                <a:latin typeface="Century Gothic"/>
              </a:rPr>
              <a:t>Организационные и производственные параметры бизнеса</a:t>
            </a:r>
            <a:endParaRPr lang="ru-RU" sz="3100" dirty="0"/>
          </a:p>
          <a:p>
            <a:pPr>
              <a:lnSpc>
                <a:spcPct val="110000"/>
              </a:lnSpc>
            </a:pPr>
            <a:endParaRPr lang="ru-RU" sz="31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B93B08-8140-82A9-678A-247DBD22E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127" y="2477379"/>
            <a:ext cx="10617744" cy="3722670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>
                <a:ea typeface="+mn-lt"/>
                <a:cs typeface="+mn-lt"/>
              </a:rPr>
              <a:t>Локация и инфраструктура:</a:t>
            </a:r>
            <a:r>
              <a:rPr lang="ru-RU" sz="1400" dirty="0">
                <a:ea typeface="+mn-lt"/>
                <a:cs typeface="+mn-lt"/>
              </a:rPr>
              <a:t> Оптимальное месторасположение производственного центра должно обеспечивать доступ к источникам пластиковых отходов, иметь подходящие условия для обработки и переработки отходов, а также удобный доступ к рынкам сбыта.</a:t>
            </a:r>
            <a:endParaRPr lang="ru-RU" sz="1800" dirty="0"/>
          </a:p>
          <a:p>
            <a:pPr>
              <a:lnSpc>
                <a:spcPct val="110000"/>
              </a:lnSpc>
            </a:pPr>
            <a:r>
              <a:rPr lang="ru-RU" sz="1400" b="1" dirty="0">
                <a:ea typeface="+mn-lt"/>
                <a:cs typeface="+mn-lt"/>
              </a:rPr>
              <a:t>Технологии и оборудование:</a:t>
            </a:r>
            <a:r>
              <a:rPr lang="ru-RU" sz="1400" dirty="0">
                <a:ea typeface="+mn-lt"/>
                <a:cs typeface="+mn-lt"/>
              </a:rPr>
              <a:t> Процесс рециклинга и производства с использованием 3D печати требует специализированного оборудования, включая </a:t>
            </a:r>
            <a:r>
              <a:rPr lang="ru-RU" sz="1400" dirty="0" err="1">
                <a:ea typeface="+mn-lt"/>
                <a:cs typeface="+mn-lt"/>
              </a:rPr>
              <a:t>шреддеры</a:t>
            </a:r>
            <a:r>
              <a:rPr lang="ru-RU" sz="1400" dirty="0">
                <a:ea typeface="+mn-lt"/>
                <a:cs typeface="+mn-lt"/>
              </a:rPr>
              <a:t> для переработки пластика, 3D принтеры и соответствующие программные средства для дизайна и производства изделий.</a:t>
            </a:r>
            <a:endParaRPr lang="ru-RU" sz="1800" dirty="0"/>
          </a:p>
          <a:p>
            <a:pPr>
              <a:lnSpc>
                <a:spcPct val="110000"/>
              </a:lnSpc>
            </a:pPr>
            <a:r>
              <a:rPr lang="ru-RU" sz="1400" b="1" dirty="0">
                <a:ea typeface="+mn-lt"/>
                <a:cs typeface="+mn-lt"/>
              </a:rPr>
              <a:t>Управление отходами и обработка материалов:</a:t>
            </a:r>
            <a:r>
              <a:rPr lang="ru-RU" sz="1400" dirty="0">
                <a:ea typeface="+mn-lt"/>
                <a:cs typeface="+mn-lt"/>
              </a:rPr>
              <a:t> Проект требует эффективной системы сортировки, очистки и подготовки пластиковых отходов для дальнейшей переработки. Это включает в себя разработку процессов и методов обработки различных типов пластика.</a:t>
            </a:r>
            <a:endParaRPr lang="ru-RU" sz="1800" dirty="0"/>
          </a:p>
          <a:p>
            <a:pPr>
              <a:lnSpc>
                <a:spcPct val="110000"/>
              </a:lnSpc>
            </a:pPr>
            <a:r>
              <a:rPr lang="ru-RU" sz="1400" b="1" dirty="0">
                <a:ea typeface="+mn-lt"/>
                <a:cs typeface="+mn-lt"/>
              </a:rPr>
              <a:t>Квалификация персонала:</a:t>
            </a:r>
            <a:r>
              <a:rPr lang="ru-RU" sz="1400" dirty="0">
                <a:ea typeface="+mn-lt"/>
                <a:cs typeface="+mn-lt"/>
              </a:rPr>
              <a:t> Необходимо обеспечить наличие квалифицированных специалистов, включая инженеров, технических специалистов по 3D печати, специалистов по обработке материалов и операторов оборудования.</a:t>
            </a:r>
            <a:endParaRPr lang="ru-RU" sz="1800" dirty="0"/>
          </a:p>
          <a:p>
            <a:pPr>
              <a:lnSpc>
                <a:spcPct val="110000"/>
              </a:lnSpc>
            </a:pPr>
            <a:r>
              <a:rPr lang="ru-RU" sz="1400" b="1" dirty="0">
                <a:ea typeface="+mn-lt"/>
                <a:cs typeface="+mn-lt"/>
              </a:rPr>
              <a:t>Стандартизация и качество:</a:t>
            </a:r>
            <a:r>
              <a:rPr lang="ru-RU" sz="1400" dirty="0">
                <a:ea typeface="+mn-lt"/>
                <a:cs typeface="+mn-lt"/>
              </a:rPr>
              <a:t> Установление стандартов качества продукции и процессов важно для обеспечения высокого уровня продукции, а также для ее соответствия регулятивным требованиям и ожиданиям клиентов.</a:t>
            </a:r>
            <a:endParaRPr lang="ru-RU" sz="1800" dirty="0"/>
          </a:p>
          <a:p>
            <a:pPr>
              <a:lnSpc>
                <a:spcPct val="110000"/>
              </a:lnSpc>
            </a:pPr>
            <a:r>
              <a:rPr lang="ru-RU" sz="1400" b="1" dirty="0" smtClean="0">
                <a:ea typeface="+mn-lt"/>
                <a:cs typeface="+mn-lt"/>
              </a:rPr>
              <a:t>Безопасность </a:t>
            </a:r>
            <a:r>
              <a:rPr lang="ru-RU" sz="1400" b="1" dirty="0">
                <a:ea typeface="+mn-lt"/>
                <a:cs typeface="+mn-lt"/>
              </a:rPr>
              <a:t>и экологические стандарты:</a:t>
            </a:r>
            <a:r>
              <a:rPr lang="ru-RU" sz="1400" dirty="0">
                <a:ea typeface="+mn-lt"/>
                <a:cs typeface="+mn-lt"/>
              </a:rPr>
              <a:t> Соблюдение норм безопасности труда, а также экологических стандартов и нормативов важно для соблюдения требований законодательства и уменьшения воздействия на окружающую среду.</a:t>
            </a:r>
            <a:endParaRPr lang="ru-RU" sz="1800" dirty="0"/>
          </a:p>
          <a:p>
            <a:pPr>
              <a:lnSpc>
                <a:spcPct val="110000"/>
              </a:lnSpc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38374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41B98B-6E41-475D-97DA-426952893D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5A84C6-7CFF-4BEC-9A76-A46ABA945E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2179475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810 w 12192000"/>
              <a:gd name="connsiteY144" fmla="*/ 1797886 h 2237474"/>
              <a:gd name="connsiteX145" fmla="*/ 4379064 w 12192000"/>
              <a:gd name="connsiteY145" fmla="*/ 1817177 h 2237474"/>
              <a:gd name="connsiteX146" fmla="*/ 4319209 w 12192000"/>
              <a:gd name="connsiteY146" fmla="*/ 1834833 h 2237474"/>
              <a:gd name="connsiteX147" fmla="*/ 4306907 w 12192000"/>
              <a:gd name="connsiteY147" fmla="*/ 1841641 h 2237474"/>
              <a:gd name="connsiteX148" fmla="*/ 4290981 w 12192000"/>
              <a:gd name="connsiteY148" fmla="*/ 1839677 h 2237474"/>
              <a:gd name="connsiteX149" fmla="*/ 4285792 w 12192000"/>
              <a:gd name="connsiteY149" fmla="*/ 1836231 h 2237474"/>
              <a:gd name="connsiteX150" fmla="*/ 4238372 w 12192000"/>
              <a:gd name="connsiteY150" fmla="*/ 1851480 h 2237474"/>
              <a:gd name="connsiteX151" fmla="*/ 4232517 w 12192000"/>
              <a:gd name="connsiteY151" fmla="*/ 1852567 h 2237474"/>
              <a:gd name="connsiteX152" fmla="*/ 4191732 w 12192000"/>
              <a:gd name="connsiteY152" fmla="*/ 1857328 h 2237474"/>
              <a:gd name="connsiteX153" fmla="*/ 4065532 w 12192000"/>
              <a:gd name="connsiteY153" fmla="*/ 1855477 h 2237474"/>
              <a:gd name="connsiteX154" fmla="*/ 4028460 w 12192000"/>
              <a:gd name="connsiteY154" fmla="*/ 1855137 h 2237474"/>
              <a:gd name="connsiteX155" fmla="*/ 4002267 w 12192000"/>
              <a:gd name="connsiteY155" fmla="*/ 1852352 h 2237474"/>
              <a:gd name="connsiteX156" fmla="*/ 3931396 w 12192000"/>
              <a:gd name="connsiteY156" fmla="*/ 1858915 h 2237474"/>
              <a:gd name="connsiteX157" fmla="*/ 3812162 w 12192000"/>
              <a:gd name="connsiteY157" fmla="*/ 1875501 h 2237474"/>
              <a:gd name="connsiteX158" fmla="*/ 3767672 w 12192000"/>
              <a:gd name="connsiteY158" fmla="*/ 1874600 h 2237474"/>
              <a:gd name="connsiteX159" fmla="*/ 3764741 w 12192000"/>
              <a:gd name="connsiteY159" fmla="*/ 1869433 h 2237474"/>
              <a:gd name="connsiteX160" fmla="*/ 3751332 w 12192000"/>
              <a:gd name="connsiteY160" fmla="*/ 1869854 h 2237474"/>
              <a:gd name="connsiteX161" fmla="*/ 3748155 w 12192000"/>
              <a:gd name="connsiteY161" fmla="*/ 1868903 h 2237474"/>
              <a:gd name="connsiteX162" fmla="*/ 3729530 w 12192000"/>
              <a:gd name="connsiteY162" fmla="*/ 1864513 h 2237474"/>
              <a:gd name="connsiteX163" fmla="*/ 3680177 w 12192000"/>
              <a:gd name="connsiteY163" fmla="*/ 1881552 h 2237474"/>
              <a:gd name="connsiteX164" fmla="*/ 3567259 w 12192000"/>
              <a:gd name="connsiteY164" fmla="*/ 1893482 h 2237474"/>
              <a:gd name="connsiteX165" fmla="*/ 3405770 w 12192000"/>
              <a:gd name="connsiteY165" fmla="*/ 1904591 h 2237474"/>
              <a:gd name="connsiteX166" fmla="*/ 3280097 w 12192000"/>
              <a:gd name="connsiteY166" fmla="*/ 1919610 h 2237474"/>
              <a:gd name="connsiteX167" fmla="*/ 3123424 w 12192000"/>
              <a:gd name="connsiteY167" fmla="*/ 1952930 h 2237474"/>
              <a:gd name="connsiteX168" fmla="*/ 3009910 w 12192000"/>
              <a:gd name="connsiteY168" fmla="*/ 1957866 h 2237474"/>
              <a:gd name="connsiteX169" fmla="*/ 2995934 w 12192000"/>
              <a:gd name="connsiteY169" fmla="*/ 1967085 h 2237474"/>
              <a:gd name="connsiteX170" fmla="*/ 2980071 w 12192000"/>
              <a:gd name="connsiteY170" fmla="*/ 1972988 h 2237474"/>
              <a:gd name="connsiteX171" fmla="*/ 2978094 w 12192000"/>
              <a:gd name="connsiteY171" fmla="*/ 1972369 h 2237474"/>
              <a:gd name="connsiteX172" fmla="*/ 2942858 w 12192000"/>
              <a:gd name="connsiteY172" fmla="*/ 1981367 h 2237474"/>
              <a:gd name="connsiteX173" fmla="*/ 2875436 w 12192000"/>
              <a:gd name="connsiteY173" fmla="*/ 1996977 h 2237474"/>
              <a:gd name="connsiteX174" fmla="*/ 2874892 w 12192000"/>
              <a:gd name="connsiteY174" fmla="*/ 1996085 h 2237474"/>
              <a:gd name="connsiteX175" fmla="*/ 2864145 w 12192000"/>
              <a:gd name="connsiteY175" fmla="*/ 1994061 h 2237474"/>
              <a:gd name="connsiteX176" fmla="*/ 2843662 w 12192000"/>
              <a:gd name="connsiteY176" fmla="*/ 1992498 h 2237474"/>
              <a:gd name="connsiteX177" fmla="*/ 2796128 w 12192000"/>
              <a:gd name="connsiteY177" fmla="*/ 1976403 h 2237474"/>
              <a:gd name="connsiteX178" fmla="*/ 2756784 w 12192000"/>
              <a:gd name="connsiteY178" fmla="*/ 1985116 h 2237474"/>
              <a:gd name="connsiteX179" fmla="*/ 2748833 w 12192000"/>
              <a:gd name="connsiteY179" fmla="*/ 1986323 h 2237474"/>
              <a:gd name="connsiteX180" fmla="*/ 2748661 w 12192000"/>
              <a:gd name="connsiteY180" fmla="*/ 1986122 h 2237474"/>
              <a:gd name="connsiteX181" fmla="*/ 2740251 w 12192000"/>
              <a:gd name="connsiteY181" fmla="*/ 1986946 h 2237474"/>
              <a:gd name="connsiteX182" fmla="*/ 2718916 w 12192000"/>
              <a:gd name="connsiteY182" fmla="*/ 1990867 h 2237474"/>
              <a:gd name="connsiteX183" fmla="*/ 2713522 w 12192000"/>
              <a:gd name="connsiteY183" fmla="*/ 1990173 h 2237474"/>
              <a:gd name="connsiteX184" fmla="*/ 2680597 w 12192000"/>
              <a:gd name="connsiteY184" fmla="*/ 1984996 h 2237474"/>
              <a:gd name="connsiteX185" fmla="*/ 2578178 w 12192000"/>
              <a:gd name="connsiteY185" fmla="*/ 1990531 h 2237474"/>
              <a:gd name="connsiteX186" fmla="*/ 2476147 w 12192000"/>
              <a:gd name="connsiteY186" fmla="*/ 1998305 h 2237474"/>
              <a:gd name="connsiteX187" fmla="*/ 2373568 w 12192000"/>
              <a:gd name="connsiteY187" fmla="*/ 2003219 h 2237474"/>
              <a:gd name="connsiteX188" fmla="*/ 2321399 w 12192000"/>
              <a:gd name="connsiteY188" fmla="*/ 1989467 h 2237474"/>
              <a:gd name="connsiteX189" fmla="*/ 2315525 w 12192000"/>
              <a:gd name="connsiteY189" fmla="*/ 1989708 h 2237474"/>
              <a:gd name="connsiteX190" fmla="*/ 2300792 w 12192000"/>
              <a:gd name="connsiteY190" fmla="*/ 1994290 h 2237474"/>
              <a:gd name="connsiteX191" fmla="*/ 2295469 w 12192000"/>
              <a:gd name="connsiteY191" fmla="*/ 1996659 h 2237474"/>
              <a:gd name="connsiteX192" fmla="*/ 2287219 w 12192000"/>
              <a:gd name="connsiteY192" fmla="*/ 1998750 h 2237474"/>
              <a:gd name="connsiteX193" fmla="*/ 2286948 w 12192000"/>
              <a:gd name="connsiteY193" fmla="*/ 1998596 h 2237474"/>
              <a:gd name="connsiteX194" fmla="*/ 2243069 w 12192000"/>
              <a:gd name="connsiteY194" fmla="*/ 2015111 h 2237474"/>
              <a:gd name="connsiteX195" fmla="*/ 2186609 w 12192000"/>
              <a:gd name="connsiteY195" fmla="*/ 2008263 h 2237474"/>
              <a:gd name="connsiteX196" fmla="*/ 2164831 w 12192000"/>
              <a:gd name="connsiteY196" fmla="*/ 2010143 h 2237474"/>
              <a:gd name="connsiteX197" fmla="*/ 2152836 w 12192000"/>
              <a:gd name="connsiteY197" fmla="*/ 2010048 h 2237474"/>
              <a:gd name="connsiteX198" fmla="*/ 2117102 w 12192000"/>
              <a:gd name="connsiteY198" fmla="*/ 2023004 h 2237474"/>
              <a:gd name="connsiteX199" fmla="*/ 2111935 w 12192000"/>
              <a:gd name="connsiteY199" fmla="*/ 2023163 h 2237474"/>
              <a:gd name="connsiteX200" fmla="*/ 2089991 w 12192000"/>
              <a:gd name="connsiteY200" fmla="*/ 2034193 h 2237474"/>
              <a:gd name="connsiteX201" fmla="*/ 2058061 w 12192000"/>
              <a:gd name="connsiteY201" fmla="*/ 2047942 h 2237474"/>
              <a:gd name="connsiteX202" fmla="*/ 2055737 w 12192000"/>
              <a:gd name="connsiteY202" fmla="*/ 2047704 h 2237474"/>
              <a:gd name="connsiteX203" fmla="*/ 2042244 w 12192000"/>
              <a:gd name="connsiteY203" fmla="*/ 2055560 h 2237474"/>
              <a:gd name="connsiteX204" fmla="*/ 1976224 w 12192000"/>
              <a:gd name="connsiteY204" fmla="*/ 2074257 h 2237474"/>
              <a:gd name="connsiteX205" fmla="*/ 1877728 w 12192000"/>
              <a:gd name="connsiteY205" fmla="*/ 2101004 h 2237474"/>
              <a:gd name="connsiteX206" fmla="*/ 1759056 w 12192000"/>
              <a:gd name="connsiteY206" fmla="*/ 2125608 h 2237474"/>
              <a:gd name="connsiteX207" fmla="*/ 1637948 w 12192000"/>
              <a:gd name="connsiteY207" fmla="*/ 2172597 h 2237474"/>
              <a:gd name="connsiteX208" fmla="*/ 1434549 w 12192000"/>
              <a:gd name="connsiteY208" fmla="*/ 2234522 h 2237474"/>
              <a:gd name="connsiteX209" fmla="*/ 1398481 w 12192000"/>
              <a:gd name="connsiteY209" fmla="*/ 2237074 h 2237474"/>
              <a:gd name="connsiteX210" fmla="*/ 1398407 w 12192000"/>
              <a:gd name="connsiteY210" fmla="*/ 2237095 h 2237474"/>
              <a:gd name="connsiteX211" fmla="*/ 1370962 w 12192000"/>
              <a:gd name="connsiteY211" fmla="*/ 2237474 h 2237474"/>
              <a:gd name="connsiteX212" fmla="*/ 1356367 w 12192000"/>
              <a:gd name="connsiteY212" fmla="*/ 2235089 h 2237474"/>
              <a:gd name="connsiteX213" fmla="*/ 1324828 w 12192000"/>
              <a:gd name="connsiteY213" fmla="*/ 2231968 h 2237474"/>
              <a:gd name="connsiteX214" fmla="*/ 1297744 w 12192000"/>
              <a:gd name="connsiteY214" fmla="*/ 2235849 h 2237474"/>
              <a:gd name="connsiteX215" fmla="*/ 1286236 w 12192000"/>
              <a:gd name="connsiteY215" fmla="*/ 2233135 h 2237474"/>
              <a:gd name="connsiteX216" fmla="*/ 1283504 w 12192000"/>
              <a:gd name="connsiteY216" fmla="*/ 2233797 h 2237474"/>
              <a:gd name="connsiteX217" fmla="*/ 1279765 w 12192000"/>
              <a:gd name="connsiteY217" fmla="*/ 2229639 h 2237474"/>
              <a:gd name="connsiteX218" fmla="*/ 1195347 w 12192000"/>
              <a:gd name="connsiteY218" fmla="*/ 2212354 h 2237474"/>
              <a:gd name="connsiteX219" fmla="*/ 970251 w 12192000"/>
              <a:gd name="connsiteY219" fmla="*/ 2221029 h 2237474"/>
              <a:gd name="connsiteX220" fmla="*/ 812914 w 12192000"/>
              <a:gd name="connsiteY220" fmla="*/ 2202752 h 2237474"/>
              <a:gd name="connsiteX221" fmla="*/ 800195 w 12192000"/>
              <a:gd name="connsiteY221" fmla="*/ 2209407 h 2237474"/>
              <a:gd name="connsiteX222" fmla="*/ 784978 w 12192000"/>
              <a:gd name="connsiteY222" fmla="*/ 2212360 h 2237474"/>
              <a:gd name="connsiteX223" fmla="*/ 681987 w 12192000"/>
              <a:gd name="connsiteY223" fmla="*/ 2216757 h 2237474"/>
              <a:gd name="connsiteX224" fmla="*/ 669923 w 12192000"/>
              <a:gd name="connsiteY224" fmla="*/ 2211682 h 2237474"/>
              <a:gd name="connsiteX225" fmla="*/ 648680 w 12192000"/>
              <a:gd name="connsiteY225" fmla="*/ 2206229 h 2237474"/>
              <a:gd name="connsiteX226" fmla="*/ 597225 w 12192000"/>
              <a:gd name="connsiteY226" fmla="*/ 2180999 h 2237474"/>
              <a:gd name="connsiteX227" fmla="*/ 558449 w 12192000"/>
              <a:gd name="connsiteY227" fmla="*/ 2182346 h 2237474"/>
              <a:gd name="connsiteX228" fmla="*/ 550517 w 12192000"/>
              <a:gd name="connsiteY228" fmla="*/ 2182060 h 2237474"/>
              <a:gd name="connsiteX229" fmla="*/ 550309 w 12192000"/>
              <a:gd name="connsiteY229" fmla="*/ 2181825 h 2237474"/>
              <a:gd name="connsiteX230" fmla="*/ 541836 w 12192000"/>
              <a:gd name="connsiteY230" fmla="*/ 2181063 h 2237474"/>
              <a:gd name="connsiteX231" fmla="*/ 536057 w 12192000"/>
              <a:gd name="connsiteY231" fmla="*/ 2181537 h 2237474"/>
              <a:gd name="connsiteX232" fmla="*/ 520671 w 12192000"/>
              <a:gd name="connsiteY232" fmla="*/ 2180980 h 2237474"/>
              <a:gd name="connsiteX233" fmla="*/ 515024 w 12192000"/>
              <a:gd name="connsiteY233" fmla="*/ 2179258 h 2237474"/>
              <a:gd name="connsiteX234" fmla="*/ 512278 w 12192000"/>
              <a:gd name="connsiteY234" fmla="*/ 2176369 h 2237474"/>
              <a:gd name="connsiteX235" fmla="*/ 480419 w 12192000"/>
              <a:gd name="connsiteY235" fmla="*/ 2167807 h 2237474"/>
              <a:gd name="connsiteX236" fmla="*/ 413835 w 12192000"/>
              <a:gd name="connsiteY236" fmla="*/ 2156783 h 2237474"/>
              <a:gd name="connsiteX237" fmla="*/ 376513 w 12192000"/>
              <a:gd name="connsiteY237" fmla="*/ 2154014 h 2237474"/>
              <a:gd name="connsiteX238" fmla="*/ 273386 w 12192000"/>
              <a:gd name="connsiteY238" fmla="*/ 2142551 h 2237474"/>
              <a:gd name="connsiteX239" fmla="*/ 169207 w 12192000"/>
              <a:gd name="connsiteY239" fmla="*/ 2128100 h 2237474"/>
              <a:gd name="connsiteX240" fmla="*/ 93149 w 12192000"/>
              <a:gd name="connsiteY240" fmla="*/ 2105324 h 2237474"/>
              <a:gd name="connsiteX241" fmla="*/ 88109 w 12192000"/>
              <a:gd name="connsiteY241" fmla="*/ 2106704 h 2237474"/>
              <a:gd name="connsiteX242" fmla="*/ 80022 w 12192000"/>
              <a:gd name="connsiteY242" fmla="*/ 2107254 h 2237474"/>
              <a:gd name="connsiteX243" fmla="*/ 79717 w 12192000"/>
              <a:gd name="connsiteY243" fmla="*/ 2107046 h 2237474"/>
              <a:gd name="connsiteX244" fmla="*/ 72352 w 12192000"/>
              <a:gd name="connsiteY244" fmla="*/ 2107991 h 2237474"/>
              <a:gd name="connsiteX245" fmla="*/ 37645 w 12192000"/>
              <a:gd name="connsiteY245" fmla="*/ 2115401 h 2237474"/>
              <a:gd name="connsiteX246" fmla="*/ 4572 w 12192000"/>
              <a:gd name="connsiteY246" fmla="*/ 2111091 h 2237474"/>
              <a:gd name="connsiteX247" fmla="*/ 0 w 12192000"/>
              <a:gd name="connsiteY247" fmla="*/ 2110468 h 2237474"/>
              <a:gd name="connsiteX248" fmla="*/ 0 w 12192000"/>
              <a:gd name="connsiteY2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459810 w 12192000"/>
              <a:gd name="connsiteY143" fmla="*/ 1797886 h 2237474"/>
              <a:gd name="connsiteX144" fmla="*/ 4379064 w 12192000"/>
              <a:gd name="connsiteY144" fmla="*/ 1817177 h 2237474"/>
              <a:gd name="connsiteX145" fmla="*/ 4319209 w 12192000"/>
              <a:gd name="connsiteY145" fmla="*/ 1834833 h 2237474"/>
              <a:gd name="connsiteX146" fmla="*/ 4306907 w 12192000"/>
              <a:gd name="connsiteY146" fmla="*/ 1841641 h 2237474"/>
              <a:gd name="connsiteX147" fmla="*/ 4290981 w 12192000"/>
              <a:gd name="connsiteY147" fmla="*/ 1839677 h 2237474"/>
              <a:gd name="connsiteX148" fmla="*/ 4285792 w 12192000"/>
              <a:gd name="connsiteY148" fmla="*/ 1836231 h 2237474"/>
              <a:gd name="connsiteX149" fmla="*/ 4238372 w 12192000"/>
              <a:gd name="connsiteY149" fmla="*/ 1851480 h 2237474"/>
              <a:gd name="connsiteX150" fmla="*/ 4232517 w 12192000"/>
              <a:gd name="connsiteY150" fmla="*/ 1852567 h 2237474"/>
              <a:gd name="connsiteX151" fmla="*/ 4191732 w 12192000"/>
              <a:gd name="connsiteY151" fmla="*/ 1857328 h 2237474"/>
              <a:gd name="connsiteX152" fmla="*/ 4065532 w 12192000"/>
              <a:gd name="connsiteY152" fmla="*/ 1855477 h 2237474"/>
              <a:gd name="connsiteX153" fmla="*/ 4028460 w 12192000"/>
              <a:gd name="connsiteY153" fmla="*/ 1855137 h 2237474"/>
              <a:gd name="connsiteX154" fmla="*/ 4002267 w 12192000"/>
              <a:gd name="connsiteY154" fmla="*/ 1852352 h 2237474"/>
              <a:gd name="connsiteX155" fmla="*/ 3931396 w 12192000"/>
              <a:gd name="connsiteY155" fmla="*/ 1858915 h 2237474"/>
              <a:gd name="connsiteX156" fmla="*/ 3812162 w 12192000"/>
              <a:gd name="connsiteY156" fmla="*/ 1875501 h 2237474"/>
              <a:gd name="connsiteX157" fmla="*/ 3767672 w 12192000"/>
              <a:gd name="connsiteY157" fmla="*/ 1874600 h 2237474"/>
              <a:gd name="connsiteX158" fmla="*/ 3764741 w 12192000"/>
              <a:gd name="connsiteY158" fmla="*/ 1869433 h 2237474"/>
              <a:gd name="connsiteX159" fmla="*/ 3751332 w 12192000"/>
              <a:gd name="connsiteY159" fmla="*/ 1869854 h 2237474"/>
              <a:gd name="connsiteX160" fmla="*/ 3748155 w 12192000"/>
              <a:gd name="connsiteY160" fmla="*/ 1868903 h 2237474"/>
              <a:gd name="connsiteX161" fmla="*/ 3729530 w 12192000"/>
              <a:gd name="connsiteY161" fmla="*/ 1864513 h 2237474"/>
              <a:gd name="connsiteX162" fmla="*/ 3680177 w 12192000"/>
              <a:gd name="connsiteY162" fmla="*/ 1881552 h 2237474"/>
              <a:gd name="connsiteX163" fmla="*/ 3567259 w 12192000"/>
              <a:gd name="connsiteY163" fmla="*/ 1893482 h 2237474"/>
              <a:gd name="connsiteX164" fmla="*/ 3405770 w 12192000"/>
              <a:gd name="connsiteY164" fmla="*/ 1904591 h 2237474"/>
              <a:gd name="connsiteX165" fmla="*/ 3280097 w 12192000"/>
              <a:gd name="connsiteY165" fmla="*/ 1919610 h 2237474"/>
              <a:gd name="connsiteX166" fmla="*/ 3123424 w 12192000"/>
              <a:gd name="connsiteY166" fmla="*/ 1952930 h 2237474"/>
              <a:gd name="connsiteX167" fmla="*/ 3009910 w 12192000"/>
              <a:gd name="connsiteY167" fmla="*/ 1957866 h 2237474"/>
              <a:gd name="connsiteX168" fmla="*/ 2995934 w 12192000"/>
              <a:gd name="connsiteY168" fmla="*/ 1967085 h 2237474"/>
              <a:gd name="connsiteX169" fmla="*/ 2980071 w 12192000"/>
              <a:gd name="connsiteY169" fmla="*/ 1972988 h 2237474"/>
              <a:gd name="connsiteX170" fmla="*/ 2978094 w 12192000"/>
              <a:gd name="connsiteY170" fmla="*/ 1972369 h 2237474"/>
              <a:gd name="connsiteX171" fmla="*/ 2942858 w 12192000"/>
              <a:gd name="connsiteY171" fmla="*/ 1981367 h 2237474"/>
              <a:gd name="connsiteX172" fmla="*/ 2875436 w 12192000"/>
              <a:gd name="connsiteY172" fmla="*/ 1996977 h 2237474"/>
              <a:gd name="connsiteX173" fmla="*/ 2874892 w 12192000"/>
              <a:gd name="connsiteY173" fmla="*/ 1996085 h 2237474"/>
              <a:gd name="connsiteX174" fmla="*/ 2864145 w 12192000"/>
              <a:gd name="connsiteY174" fmla="*/ 1994061 h 2237474"/>
              <a:gd name="connsiteX175" fmla="*/ 2843662 w 12192000"/>
              <a:gd name="connsiteY175" fmla="*/ 1992498 h 2237474"/>
              <a:gd name="connsiteX176" fmla="*/ 2796128 w 12192000"/>
              <a:gd name="connsiteY176" fmla="*/ 1976403 h 2237474"/>
              <a:gd name="connsiteX177" fmla="*/ 2756784 w 12192000"/>
              <a:gd name="connsiteY177" fmla="*/ 1985116 h 2237474"/>
              <a:gd name="connsiteX178" fmla="*/ 2748833 w 12192000"/>
              <a:gd name="connsiteY178" fmla="*/ 1986323 h 2237474"/>
              <a:gd name="connsiteX179" fmla="*/ 2748661 w 12192000"/>
              <a:gd name="connsiteY179" fmla="*/ 1986122 h 2237474"/>
              <a:gd name="connsiteX180" fmla="*/ 2740251 w 12192000"/>
              <a:gd name="connsiteY180" fmla="*/ 1986946 h 2237474"/>
              <a:gd name="connsiteX181" fmla="*/ 2718916 w 12192000"/>
              <a:gd name="connsiteY181" fmla="*/ 1990867 h 2237474"/>
              <a:gd name="connsiteX182" fmla="*/ 2713522 w 12192000"/>
              <a:gd name="connsiteY182" fmla="*/ 1990173 h 2237474"/>
              <a:gd name="connsiteX183" fmla="*/ 2680597 w 12192000"/>
              <a:gd name="connsiteY183" fmla="*/ 1984996 h 2237474"/>
              <a:gd name="connsiteX184" fmla="*/ 2578178 w 12192000"/>
              <a:gd name="connsiteY184" fmla="*/ 1990531 h 2237474"/>
              <a:gd name="connsiteX185" fmla="*/ 2476147 w 12192000"/>
              <a:gd name="connsiteY185" fmla="*/ 1998305 h 2237474"/>
              <a:gd name="connsiteX186" fmla="*/ 2373568 w 12192000"/>
              <a:gd name="connsiteY186" fmla="*/ 2003219 h 2237474"/>
              <a:gd name="connsiteX187" fmla="*/ 2321399 w 12192000"/>
              <a:gd name="connsiteY187" fmla="*/ 1989467 h 2237474"/>
              <a:gd name="connsiteX188" fmla="*/ 2315525 w 12192000"/>
              <a:gd name="connsiteY188" fmla="*/ 1989708 h 2237474"/>
              <a:gd name="connsiteX189" fmla="*/ 2300792 w 12192000"/>
              <a:gd name="connsiteY189" fmla="*/ 1994290 h 2237474"/>
              <a:gd name="connsiteX190" fmla="*/ 2295469 w 12192000"/>
              <a:gd name="connsiteY190" fmla="*/ 1996659 h 2237474"/>
              <a:gd name="connsiteX191" fmla="*/ 2287219 w 12192000"/>
              <a:gd name="connsiteY191" fmla="*/ 1998750 h 2237474"/>
              <a:gd name="connsiteX192" fmla="*/ 2286948 w 12192000"/>
              <a:gd name="connsiteY192" fmla="*/ 1998596 h 2237474"/>
              <a:gd name="connsiteX193" fmla="*/ 2243069 w 12192000"/>
              <a:gd name="connsiteY193" fmla="*/ 2015111 h 2237474"/>
              <a:gd name="connsiteX194" fmla="*/ 2186609 w 12192000"/>
              <a:gd name="connsiteY194" fmla="*/ 2008263 h 2237474"/>
              <a:gd name="connsiteX195" fmla="*/ 2164831 w 12192000"/>
              <a:gd name="connsiteY195" fmla="*/ 2010143 h 2237474"/>
              <a:gd name="connsiteX196" fmla="*/ 2152836 w 12192000"/>
              <a:gd name="connsiteY196" fmla="*/ 2010048 h 2237474"/>
              <a:gd name="connsiteX197" fmla="*/ 2117102 w 12192000"/>
              <a:gd name="connsiteY197" fmla="*/ 2023004 h 2237474"/>
              <a:gd name="connsiteX198" fmla="*/ 2111935 w 12192000"/>
              <a:gd name="connsiteY198" fmla="*/ 2023163 h 2237474"/>
              <a:gd name="connsiteX199" fmla="*/ 2089991 w 12192000"/>
              <a:gd name="connsiteY199" fmla="*/ 2034193 h 2237474"/>
              <a:gd name="connsiteX200" fmla="*/ 2058061 w 12192000"/>
              <a:gd name="connsiteY200" fmla="*/ 2047942 h 2237474"/>
              <a:gd name="connsiteX201" fmla="*/ 2055737 w 12192000"/>
              <a:gd name="connsiteY201" fmla="*/ 2047704 h 2237474"/>
              <a:gd name="connsiteX202" fmla="*/ 2042244 w 12192000"/>
              <a:gd name="connsiteY202" fmla="*/ 2055560 h 2237474"/>
              <a:gd name="connsiteX203" fmla="*/ 1976224 w 12192000"/>
              <a:gd name="connsiteY203" fmla="*/ 2074257 h 2237474"/>
              <a:gd name="connsiteX204" fmla="*/ 1877728 w 12192000"/>
              <a:gd name="connsiteY204" fmla="*/ 2101004 h 2237474"/>
              <a:gd name="connsiteX205" fmla="*/ 1759056 w 12192000"/>
              <a:gd name="connsiteY205" fmla="*/ 2125608 h 2237474"/>
              <a:gd name="connsiteX206" fmla="*/ 1637948 w 12192000"/>
              <a:gd name="connsiteY206" fmla="*/ 2172597 h 2237474"/>
              <a:gd name="connsiteX207" fmla="*/ 1434549 w 12192000"/>
              <a:gd name="connsiteY207" fmla="*/ 2234522 h 2237474"/>
              <a:gd name="connsiteX208" fmla="*/ 1398481 w 12192000"/>
              <a:gd name="connsiteY208" fmla="*/ 2237074 h 2237474"/>
              <a:gd name="connsiteX209" fmla="*/ 1398407 w 12192000"/>
              <a:gd name="connsiteY209" fmla="*/ 2237095 h 2237474"/>
              <a:gd name="connsiteX210" fmla="*/ 1370962 w 12192000"/>
              <a:gd name="connsiteY210" fmla="*/ 2237474 h 2237474"/>
              <a:gd name="connsiteX211" fmla="*/ 1356367 w 12192000"/>
              <a:gd name="connsiteY211" fmla="*/ 2235089 h 2237474"/>
              <a:gd name="connsiteX212" fmla="*/ 1324828 w 12192000"/>
              <a:gd name="connsiteY212" fmla="*/ 2231968 h 2237474"/>
              <a:gd name="connsiteX213" fmla="*/ 1297744 w 12192000"/>
              <a:gd name="connsiteY213" fmla="*/ 2235849 h 2237474"/>
              <a:gd name="connsiteX214" fmla="*/ 1286236 w 12192000"/>
              <a:gd name="connsiteY214" fmla="*/ 2233135 h 2237474"/>
              <a:gd name="connsiteX215" fmla="*/ 1283504 w 12192000"/>
              <a:gd name="connsiteY215" fmla="*/ 2233797 h 2237474"/>
              <a:gd name="connsiteX216" fmla="*/ 1279765 w 12192000"/>
              <a:gd name="connsiteY216" fmla="*/ 2229639 h 2237474"/>
              <a:gd name="connsiteX217" fmla="*/ 1195347 w 12192000"/>
              <a:gd name="connsiteY217" fmla="*/ 2212354 h 2237474"/>
              <a:gd name="connsiteX218" fmla="*/ 970251 w 12192000"/>
              <a:gd name="connsiteY218" fmla="*/ 2221029 h 2237474"/>
              <a:gd name="connsiteX219" fmla="*/ 812914 w 12192000"/>
              <a:gd name="connsiteY219" fmla="*/ 2202752 h 2237474"/>
              <a:gd name="connsiteX220" fmla="*/ 800195 w 12192000"/>
              <a:gd name="connsiteY220" fmla="*/ 2209407 h 2237474"/>
              <a:gd name="connsiteX221" fmla="*/ 784978 w 12192000"/>
              <a:gd name="connsiteY221" fmla="*/ 2212360 h 2237474"/>
              <a:gd name="connsiteX222" fmla="*/ 681987 w 12192000"/>
              <a:gd name="connsiteY222" fmla="*/ 2216757 h 2237474"/>
              <a:gd name="connsiteX223" fmla="*/ 669923 w 12192000"/>
              <a:gd name="connsiteY223" fmla="*/ 2211682 h 2237474"/>
              <a:gd name="connsiteX224" fmla="*/ 648680 w 12192000"/>
              <a:gd name="connsiteY224" fmla="*/ 2206229 h 2237474"/>
              <a:gd name="connsiteX225" fmla="*/ 597225 w 12192000"/>
              <a:gd name="connsiteY225" fmla="*/ 2180999 h 2237474"/>
              <a:gd name="connsiteX226" fmla="*/ 558449 w 12192000"/>
              <a:gd name="connsiteY226" fmla="*/ 2182346 h 2237474"/>
              <a:gd name="connsiteX227" fmla="*/ 550517 w 12192000"/>
              <a:gd name="connsiteY227" fmla="*/ 2182060 h 2237474"/>
              <a:gd name="connsiteX228" fmla="*/ 550309 w 12192000"/>
              <a:gd name="connsiteY228" fmla="*/ 2181825 h 2237474"/>
              <a:gd name="connsiteX229" fmla="*/ 541836 w 12192000"/>
              <a:gd name="connsiteY229" fmla="*/ 2181063 h 2237474"/>
              <a:gd name="connsiteX230" fmla="*/ 536057 w 12192000"/>
              <a:gd name="connsiteY230" fmla="*/ 2181537 h 2237474"/>
              <a:gd name="connsiteX231" fmla="*/ 520671 w 12192000"/>
              <a:gd name="connsiteY231" fmla="*/ 2180980 h 2237474"/>
              <a:gd name="connsiteX232" fmla="*/ 515024 w 12192000"/>
              <a:gd name="connsiteY232" fmla="*/ 2179258 h 2237474"/>
              <a:gd name="connsiteX233" fmla="*/ 512278 w 12192000"/>
              <a:gd name="connsiteY233" fmla="*/ 2176369 h 2237474"/>
              <a:gd name="connsiteX234" fmla="*/ 480419 w 12192000"/>
              <a:gd name="connsiteY234" fmla="*/ 2167807 h 2237474"/>
              <a:gd name="connsiteX235" fmla="*/ 413835 w 12192000"/>
              <a:gd name="connsiteY235" fmla="*/ 2156783 h 2237474"/>
              <a:gd name="connsiteX236" fmla="*/ 376513 w 12192000"/>
              <a:gd name="connsiteY236" fmla="*/ 2154014 h 2237474"/>
              <a:gd name="connsiteX237" fmla="*/ 273386 w 12192000"/>
              <a:gd name="connsiteY237" fmla="*/ 2142551 h 2237474"/>
              <a:gd name="connsiteX238" fmla="*/ 169207 w 12192000"/>
              <a:gd name="connsiteY238" fmla="*/ 2128100 h 2237474"/>
              <a:gd name="connsiteX239" fmla="*/ 93149 w 12192000"/>
              <a:gd name="connsiteY239" fmla="*/ 2105324 h 2237474"/>
              <a:gd name="connsiteX240" fmla="*/ 88109 w 12192000"/>
              <a:gd name="connsiteY240" fmla="*/ 2106704 h 2237474"/>
              <a:gd name="connsiteX241" fmla="*/ 80022 w 12192000"/>
              <a:gd name="connsiteY241" fmla="*/ 2107254 h 2237474"/>
              <a:gd name="connsiteX242" fmla="*/ 79717 w 12192000"/>
              <a:gd name="connsiteY242" fmla="*/ 2107046 h 2237474"/>
              <a:gd name="connsiteX243" fmla="*/ 72352 w 12192000"/>
              <a:gd name="connsiteY243" fmla="*/ 2107991 h 2237474"/>
              <a:gd name="connsiteX244" fmla="*/ 37645 w 12192000"/>
              <a:gd name="connsiteY244" fmla="*/ 2115401 h 2237474"/>
              <a:gd name="connsiteX245" fmla="*/ 4572 w 12192000"/>
              <a:gd name="connsiteY245" fmla="*/ 2111091 h 2237474"/>
              <a:gd name="connsiteX246" fmla="*/ 0 w 12192000"/>
              <a:gd name="connsiteY246" fmla="*/ 2110468 h 2237474"/>
              <a:gd name="connsiteX247" fmla="*/ 0 w 12192000"/>
              <a:gd name="connsiteY2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53307 w 12192000"/>
              <a:gd name="connsiteY117" fmla="*/ 1815450 h 2237474"/>
              <a:gd name="connsiteX118" fmla="*/ 5364192 w 12192000"/>
              <a:gd name="connsiteY118" fmla="*/ 1826074 h 2237474"/>
              <a:gd name="connsiteX119" fmla="*/ 5350380 w 12192000"/>
              <a:gd name="connsiteY119" fmla="*/ 1830891 h 2237474"/>
              <a:gd name="connsiteX120" fmla="*/ 5259633 w 12192000"/>
              <a:gd name="connsiteY120" fmla="*/ 1837160 h 2237474"/>
              <a:gd name="connsiteX121" fmla="*/ 5197513 w 12192000"/>
              <a:gd name="connsiteY121" fmla="*/ 1844718 h 2237474"/>
              <a:gd name="connsiteX122" fmla="*/ 5184170 w 12192000"/>
              <a:gd name="connsiteY122" fmla="*/ 1849402 h 2237474"/>
              <a:gd name="connsiteX123" fmla="*/ 5168852 w 12192000"/>
              <a:gd name="connsiteY123" fmla="*/ 1844846 h 2237474"/>
              <a:gd name="connsiteX124" fmla="*/ 5164370 w 12192000"/>
              <a:gd name="connsiteY124" fmla="*/ 1840597 h 2237474"/>
              <a:gd name="connsiteX125" fmla="*/ 5114927 w 12192000"/>
              <a:gd name="connsiteY125" fmla="*/ 1847827 h 2237474"/>
              <a:gd name="connsiteX126" fmla="*/ 5108970 w 12192000"/>
              <a:gd name="connsiteY126" fmla="*/ 1847935 h 2237474"/>
              <a:gd name="connsiteX127" fmla="*/ 5067961 w 12192000"/>
              <a:gd name="connsiteY127" fmla="*/ 1845917 h 2237474"/>
              <a:gd name="connsiteX128" fmla="*/ 5007075 w 12192000"/>
              <a:gd name="connsiteY128" fmla="*/ 1838626 h 2237474"/>
              <a:gd name="connsiteX129" fmla="*/ 4944087 w 12192000"/>
              <a:gd name="connsiteY129" fmla="*/ 1823332 h 2237474"/>
              <a:gd name="connsiteX130" fmla="*/ 4907662 w 12192000"/>
              <a:gd name="connsiteY130" fmla="*/ 1816900 h 2237474"/>
              <a:gd name="connsiteX131" fmla="*/ 4882386 w 12192000"/>
              <a:gd name="connsiteY131" fmla="*/ 1809844 h 2237474"/>
              <a:gd name="connsiteX132" fmla="*/ 4811440 w 12192000"/>
              <a:gd name="connsiteY132" fmla="*/ 1804655 h 2237474"/>
              <a:gd name="connsiteX133" fmla="*/ 4691075 w 12192000"/>
              <a:gd name="connsiteY133" fmla="*/ 1801389 h 2237474"/>
              <a:gd name="connsiteX134" fmla="*/ 4647449 w 12192000"/>
              <a:gd name="connsiteY134" fmla="*/ 1793181 h 2237474"/>
              <a:gd name="connsiteX135" fmla="*/ 4645504 w 12192000"/>
              <a:gd name="connsiteY135" fmla="*/ 1787606 h 2237474"/>
              <a:gd name="connsiteX136" fmla="*/ 4632229 w 12192000"/>
              <a:gd name="connsiteY136" fmla="*/ 1785815 h 2237474"/>
              <a:gd name="connsiteX137" fmla="*/ 4629273 w 12192000"/>
              <a:gd name="connsiteY137" fmla="*/ 1784355 h 2237474"/>
              <a:gd name="connsiteX138" fmla="*/ 4611738 w 12192000"/>
              <a:gd name="connsiteY138" fmla="*/ 1776964 h 2237474"/>
              <a:gd name="connsiteX139" fmla="*/ 4560070 w 12192000"/>
              <a:gd name="connsiteY139" fmla="*/ 1785640 h 2237474"/>
              <a:gd name="connsiteX140" fmla="*/ 4536503 w 12192000"/>
              <a:gd name="connsiteY140" fmla="*/ 1785334 h 2237474"/>
              <a:gd name="connsiteX141" fmla="*/ 4513724 w 12192000"/>
              <a:gd name="connsiteY141" fmla="*/ 1791996 h 2237474"/>
              <a:gd name="connsiteX142" fmla="*/ 4459810 w 12192000"/>
              <a:gd name="connsiteY142" fmla="*/ 1797886 h 2237474"/>
              <a:gd name="connsiteX143" fmla="*/ 4379064 w 12192000"/>
              <a:gd name="connsiteY143" fmla="*/ 1817177 h 2237474"/>
              <a:gd name="connsiteX144" fmla="*/ 4319209 w 12192000"/>
              <a:gd name="connsiteY144" fmla="*/ 1834833 h 2237474"/>
              <a:gd name="connsiteX145" fmla="*/ 4306907 w 12192000"/>
              <a:gd name="connsiteY145" fmla="*/ 1841641 h 2237474"/>
              <a:gd name="connsiteX146" fmla="*/ 4290981 w 12192000"/>
              <a:gd name="connsiteY146" fmla="*/ 1839677 h 2237474"/>
              <a:gd name="connsiteX147" fmla="*/ 4285792 w 12192000"/>
              <a:gd name="connsiteY147" fmla="*/ 1836231 h 2237474"/>
              <a:gd name="connsiteX148" fmla="*/ 4238372 w 12192000"/>
              <a:gd name="connsiteY148" fmla="*/ 1851480 h 2237474"/>
              <a:gd name="connsiteX149" fmla="*/ 4232517 w 12192000"/>
              <a:gd name="connsiteY149" fmla="*/ 1852567 h 2237474"/>
              <a:gd name="connsiteX150" fmla="*/ 4191732 w 12192000"/>
              <a:gd name="connsiteY150" fmla="*/ 1857328 h 2237474"/>
              <a:gd name="connsiteX151" fmla="*/ 4065532 w 12192000"/>
              <a:gd name="connsiteY151" fmla="*/ 1855477 h 2237474"/>
              <a:gd name="connsiteX152" fmla="*/ 4028460 w 12192000"/>
              <a:gd name="connsiteY152" fmla="*/ 1855137 h 2237474"/>
              <a:gd name="connsiteX153" fmla="*/ 4002267 w 12192000"/>
              <a:gd name="connsiteY153" fmla="*/ 1852352 h 2237474"/>
              <a:gd name="connsiteX154" fmla="*/ 3931396 w 12192000"/>
              <a:gd name="connsiteY154" fmla="*/ 1858915 h 2237474"/>
              <a:gd name="connsiteX155" fmla="*/ 3812162 w 12192000"/>
              <a:gd name="connsiteY155" fmla="*/ 1875501 h 2237474"/>
              <a:gd name="connsiteX156" fmla="*/ 3767672 w 12192000"/>
              <a:gd name="connsiteY156" fmla="*/ 1874600 h 2237474"/>
              <a:gd name="connsiteX157" fmla="*/ 3764741 w 12192000"/>
              <a:gd name="connsiteY157" fmla="*/ 1869433 h 2237474"/>
              <a:gd name="connsiteX158" fmla="*/ 3751332 w 12192000"/>
              <a:gd name="connsiteY158" fmla="*/ 1869854 h 2237474"/>
              <a:gd name="connsiteX159" fmla="*/ 3748155 w 12192000"/>
              <a:gd name="connsiteY159" fmla="*/ 1868903 h 2237474"/>
              <a:gd name="connsiteX160" fmla="*/ 3729530 w 12192000"/>
              <a:gd name="connsiteY160" fmla="*/ 1864513 h 2237474"/>
              <a:gd name="connsiteX161" fmla="*/ 3680177 w 12192000"/>
              <a:gd name="connsiteY161" fmla="*/ 1881552 h 2237474"/>
              <a:gd name="connsiteX162" fmla="*/ 3567259 w 12192000"/>
              <a:gd name="connsiteY162" fmla="*/ 1893482 h 2237474"/>
              <a:gd name="connsiteX163" fmla="*/ 3405770 w 12192000"/>
              <a:gd name="connsiteY163" fmla="*/ 1904591 h 2237474"/>
              <a:gd name="connsiteX164" fmla="*/ 3280097 w 12192000"/>
              <a:gd name="connsiteY164" fmla="*/ 1919610 h 2237474"/>
              <a:gd name="connsiteX165" fmla="*/ 3123424 w 12192000"/>
              <a:gd name="connsiteY165" fmla="*/ 1952930 h 2237474"/>
              <a:gd name="connsiteX166" fmla="*/ 3009910 w 12192000"/>
              <a:gd name="connsiteY166" fmla="*/ 1957866 h 2237474"/>
              <a:gd name="connsiteX167" fmla="*/ 2995934 w 12192000"/>
              <a:gd name="connsiteY167" fmla="*/ 1967085 h 2237474"/>
              <a:gd name="connsiteX168" fmla="*/ 2980071 w 12192000"/>
              <a:gd name="connsiteY168" fmla="*/ 1972988 h 2237474"/>
              <a:gd name="connsiteX169" fmla="*/ 2978094 w 12192000"/>
              <a:gd name="connsiteY169" fmla="*/ 1972369 h 2237474"/>
              <a:gd name="connsiteX170" fmla="*/ 2942858 w 12192000"/>
              <a:gd name="connsiteY170" fmla="*/ 1981367 h 2237474"/>
              <a:gd name="connsiteX171" fmla="*/ 2875436 w 12192000"/>
              <a:gd name="connsiteY171" fmla="*/ 1996977 h 2237474"/>
              <a:gd name="connsiteX172" fmla="*/ 2874892 w 12192000"/>
              <a:gd name="connsiteY172" fmla="*/ 1996085 h 2237474"/>
              <a:gd name="connsiteX173" fmla="*/ 2864145 w 12192000"/>
              <a:gd name="connsiteY173" fmla="*/ 1994061 h 2237474"/>
              <a:gd name="connsiteX174" fmla="*/ 2843662 w 12192000"/>
              <a:gd name="connsiteY174" fmla="*/ 1992498 h 2237474"/>
              <a:gd name="connsiteX175" fmla="*/ 2796128 w 12192000"/>
              <a:gd name="connsiteY175" fmla="*/ 1976403 h 2237474"/>
              <a:gd name="connsiteX176" fmla="*/ 2756784 w 12192000"/>
              <a:gd name="connsiteY176" fmla="*/ 1985116 h 2237474"/>
              <a:gd name="connsiteX177" fmla="*/ 2748833 w 12192000"/>
              <a:gd name="connsiteY177" fmla="*/ 1986323 h 2237474"/>
              <a:gd name="connsiteX178" fmla="*/ 2748661 w 12192000"/>
              <a:gd name="connsiteY178" fmla="*/ 1986122 h 2237474"/>
              <a:gd name="connsiteX179" fmla="*/ 2740251 w 12192000"/>
              <a:gd name="connsiteY179" fmla="*/ 1986946 h 2237474"/>
              <a:gd name="connsiteX180" fmla="*/ 2718916 w 12192000"/>
              <a:gd name="connsiteY180" fmla="*/ 1990867 h 2237474"/>
              <a:gd name="connsiteX181" fmla="*/ 2713522 w 12192000"/>
              <a:gd name="connsiteY181" fmla="*/ 1990173 h 2237474"/>
              <a:gd name="connsiteX182" fmla="*/ 2680597 w 12192000"/>
              <a:gd name="connsiteY182" fmla="*/ 1984996 h 2237474"/>
              <a:gd name="connsiteX183" fmla="*/ 2578178 w 12192000"/>
              <a:gd name="connsiteY183" fmla="*/ 1990531 h 2237474"/>
              <a:gd name="connsiteX184" fmla="*/ 2476147 w 12192000"/>
              <a:gd name="connsiteY184" fmla="*/ 1998305 h 2237474"/>
              <a:gd name="connsiteX185" fmla="*/ 2373568 w 12192000"/>
              <a:gd name="connsiteY185" fmla="*/ 2003219 h 2237474"/>
              <a:gd name="connsiteX186" fmla="*/ 2321399 w 12192000"/>
              <a:gd name="connsiteY186" fmla="*/ 1989467 h 2237474"/>
              <a:gd name="connsiteX187" fmla="*/ 2315525 w 12192000"/>
              <a:gd name="connsiteY187" fmla="*/ 1989708 h 2237474"/>
              <a:gd name="connsiteX188" fmla="*/ 2300792 w 12192000"/>
              <a:gd name="connsiteY188" fmla="*/ 1994290 h 2237474"/>
              <a:gd name="connsiteX189" fmla="*/ 2295469 w 12192000"/>
              <a:gd name="connsiteY189" fmla="*/ 1996659 h 2237474"/>
              <a:gd name="connsiteX190" fmla="*/ 2287219 w 12192000"/>
              <a:gd name="connsiteY190" fmla="*/ 1998750 h 2237474"/>
              <a:gd name="connsiteX191" fmla="*/ 2286948 w 12192000"/>
              <a:gd name="connsiteY191" fmla="*/ 1998596 h 2237474"/>
              <a:gd name="connsiteX192" fmla="*/ 2243069 w 12192000"/>
              <a:gd name="connsiteY192" fmla="*/ 2015111 h 2237474"/>
              <a:gd name="connsiteX193" fmla="*/ 2186609 w 12192000"/>
              <a:gd name="connsiteY193" fmla="*/ 2008263 h 2237474"/>
              <a:gd name="connsiteX194" fmla="*/ 2164831 w 12192000"/>
              <a:gd name="connsiteY194" fmla="*/ 2010143 h 2237474"/>
              <a:gd name="connsiteX195" fmla="*/ 2152836 w 12192000"/>
              <a:gd name="connsiteY195" fmla="*/ 2010048 h 2237474"/>
              <a:gd name="connsiteX196" fmla="*/ 2117102 w 12192000"/>
              <a:gd name="connsiteY196" fmla="*/ 2023004 h 2237474"/>
              <a:gd name="connsiteX197" fmla="*/ 2111935 w 12192000"/>
              <a:gd name="connsiteY197" fmla="*/ 2023163 h 2237474"/>
              <a:gd name="connsiteX198" fmla="*/ 2089991 w 12192000"/>
              <a:gd name="connsiteY198" fmla="*/ 2034193 h 2237474"/>
              <a:gd name="connsiteX199" fmla="*/ 2058061 w 12192000"/>
              <a:gd name="connsiteY199" fmla="*/ 2047942 h 2237474"/>
              <a:gd name="connsiteX200" fmla="*/ 2055737 w 12192000"/>
              <a:gd name="connsiteY200" fmla="*/ 2047704 h 2237474"/>
              <a:gd name="connsiteX201" fmla="*/ 2042244 w 12192000"/>
              <a:gd name="connsiteY201" fmla="*/ 2055560 h 2237474"/>
              <a:gd name="connsiteX202" fmla="*/ 1976224 w 12192000"/>
              <a:gd name="connsiteY202" fmla="*/ 2074257 h 2237474"/>
              <a:gd name="connsiteX203" fmla="*/ 1877728 w 12192000"/>
              <a:gd name="connsiteY203" fmla="*/ 2101004 h 2237474"/>
              <a:gd name="connsiteX204" fmla="*/ 1759056 w 12192000"/>
              <a:gd name="connsiteY204" fmla="*/ 2125608 h 2237474"/>
              <a:gd name="connsiteX205" fmla="*/ 1637948 w 12192000"/>
              <a:gd name="connsiteY205" fmla="*/ 2172597 h 2237474"/>
              <a:gd name="connsiteX206" fmla="*/ 1434549 w 12192000"/>
              <a:gd name="connsiteY206" fmla="*/ 2234522 h 2237474"/>
              <a:gd name="connsiteX207" fmla="*/ 1398481 w 12192000"/>
              <a:gd name="connsiteY207" fmla="*/ 2237074 h 2237474"/>
              <a:gd name="connsiteX208" fmla="*/ 1398407 w 12192000"/>
              <a:gd name="connsiteY208" fmla="*/ 2237095 h 2237474"/>
              <a:gd name="connsiteX209" fmla="*/ 1370962 w 12192000"/>
              <a:gd name="connsiteY209" fmla="*/ 2237474 h 2237474"/>
              <a:gd name="connsiteX210" fmla="*/ 1356367 w 12192000"/>
              <a:gd name="connsiteY210" fmla="*/ 2235089 h 2237474"/>
              <a:gd name="connsiteX211" fmla="*/ 1324828 w 12192000"/>
              <a:gd name="connsiteY211" fmla="*/ 2231968 h 2237474"/>
              <a:gd name="connsiteX212" fmla="*/ 1297744 w 12192000"/>
              <a:gd name="connsiteY212" fmla="*/ 2235849 h 2237474"/>
              <a:gd name="connsiteX213" fmla="*/ 1286236 w 12192000"/>
              <a:gd name="connsiteY213" fmla="*/ 2233135 h 2237474"/>
              <a:gd name="connsiteX214" fmla="*/ 1283504 w 12192000"/>
              <a:gd name="connsiteY214" fmla="*/ 2233797 h 2237474"/>
              <a:gd name="connsiteX215" fmla="*/ 1279765 w 12192000"/>
              <a:gd name="connsiteY215" fmla="*/ 2229639 h 2237474"/>
              <a:gd name="connsiteX216" fmla="*/ 1195347 w 12192000"/>
              <a:gd name="connsiteY216" fmla="*/ 2212354 h 2237474"/>
              <a:gd name="connsiteX217" fmla="*/ 970251 w 12192000"/>
              <a:gd name="connsiteY217" fmla="*/ 2221029 h 2237474"/>
              <a:gd name="connsiteX218" fmla="*/ 812914 w 12192000"/>
              <a:gd name="connsiteY218" fmla="*/ 2202752 h 2237474"/>
              <a:gd name="connsiteX219" fmla="*/ 800195 w 12192000"/>
              <a:gd name="connsiteY219" fmla="*/ 2209407 h 2237474"/>
              <a:gd name="connsiteX220" fmla="*/ 784978 w 12192000"/>
              <a:gd name="connsiteY220" fmla="*/ 2212360 h 2237474"/>
              <a:gd name="connsiteX221" fmla="*/ 681987 w 12192000"/>
              <a:gd name="connsiteY221" fmla="*/ 2216757 h 2237474"/>
              <a:gd name="connsiteX222" fmla="*/ 669923 w 12192000"/>
              <a:gd name="connsiteY222" fmla="*/ 2211682 h 2237474"/>
              <a:gd name="connsiteX223" fmla="*/ 648680 w 12192000"/>
              <a:gd name="connsiteY223" fmla="*/ 2206229 h 2237474"/>
              <a:gd name="connsiteX224" fmla="*/ 597225 w 12192000"/>
              <a:gd name="connsiteY224" fmla="*/ 2180999 h 2237474"/>
              <a:gd name="connsiteX225" fmla="*/ 558449 w 12192000"/>
              <a:gd name="connsiteY225" fmla="*/ 2182346 h 2237474"/>
              <a:gd name="connsiteX226" fmla="*/ 550517 w 12192000"/>
              <a:gd name="connsiteY226" fmla="*/ 2182060 h 2237474"/>
              <a:gd name="connsiteX227" fmla="*/ 550309 w 12192000"/>
              <a:gd name="connsiteY227" fmla="*/ 2181825 h 2237474"/>
              <a:gd name="connsiteX228" fmla="*/ 541836 w 12192000"/>
              <a:gd name="connsiteY228" fmla="*/ 2181063 h 2237474"/>
              <a:gd name="connsiteX229" fmla="*/ 536057 w 12192000"/>
              <a:gd name="connsiteY229" fmla="*/ 2181537 h 2237474"/>
              <a:gd name="connsiteX230" fmla="*/ 520671 w 12192000"/>
              <a:gd name="connsiteY230" fmla="*/ 2180980 h 2237474"/>
              <a:gd name="connsiteX231" fmla="*/ 515024 w 12192000"/>
              <a:gd name="connsiteY231" fmla="*/ 2179258 h 2237474"/>
              <a:gd name="connsiteX232" fmla="*/ 512278 w 12192000"/>
              <a:gd name="connsiteY232" fmla="*/ 2176369 h 2237474"/>
              <a:gd name="connsiteX233" fmla="*/ 480419 w 12192000"/>
              <a:gd name="connsiteY233" fmla="*/ 2167807 h 2237474"/>
              <a:gd name="connsiteX234" fmla="*/ 413835 w 12192000"/>
              <a:gd name="connsiteY234" fmla="*/ 2156783 h 2237474"/>
              <a:gd name="connsiteX235" fmla="*/ 376513 w 12192000"/>
              <a:gd name="connsiteY235" fmla="*/ 2154014 h 2237474"/>
              <a:gd name="connsiteX236" fmla="*/ 273386 w 12192000"/>
              <a:gd name="connsiteY236" fmla="*/ 2142551 h 2237474"/>
              <a:gd name="connsiteX237" fmla="*/ 169207 w 12192000"/>
              <a:gd name="connsiteY237" fmla="*/ 2128100 h 2237474"/>
              <a:gd name="connsiteX238" fmla="*/ 93149 w 12192000"/>
              <a:gd name="connsiteY238" fmla="*/ 2105324 h 2237474"/>
              <a:gd name="connsiteX239" fmla="*/ 88109 w 12192000"/>
              <a:gd name="connsiteY239" fmla="*/ 2106704 h 2237474"/>
              <a:gd name="connsiteX240" fmla="*/ 80022 w 12192000"/>
              <a:gd name="connsiteY240" fmla="*/ 2107254 h 2237474"/>
              <a:gd name="connsiteX241" fmla="*/ 79717 w 12192000"/>
              <a:gd name="connsiteY241" fmla="*/ 2107046 h 2237474"/>
              <a:gd name="connsiteX242" fmla="*/ 72352 w 12192000"/>
              <a:gd name="connsiteY242" fmla="*/ 2107991 h 2237474"/>
              <a:gd name="connsiteX243" fmla="*/ 37645 w 12192000"/>
              <a:gd name="connsiteY243" fmla="*/ 2115401 h 2237474"/>
              <a:gd name="connsiteX244" fmla="*/ 4572 w 12192000"/>
              <a:gd name="connsiteY244" fmla="*/ 2111091 h 2237474"/>
              <a:gd name="connsiteX245" fmla="*/ 0 w 12192000"/>
              <a:gd name="connsiteY245" fmla="*/ 2110468 h 2237474"/>
              <a:gd name="connsiteX246" fmla="*/ 0 w 12192000"/>
              <a:gd name="connsiteY2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29273 w 12192000"/>
              <a:gd name="connsiteY136" fmla="*/ 1784355 h 2237474"/>
              <a:gd name="connsiteX137" fmla="*/ 4611738 w 12192000"/>
              <a:gd name="connsiteY137" fmla="*/ 1776964 h 2237474"/>
              <a:gd name="connsiteX138" fmla="*/ 4560070 w 12192000"/>
              <a:gd name="connsiteY138" fmla="*/ 1785640 h 2237474"/>
              <a:gd name="connsiteX139" fmla="*/ 4536503 w 12192000"/>
              <a:gd name="connsiteY139" fmla="*/ 1785334 h 2237474"/>
              <a:gd name="connsiteX140" fmla="*/ 4513724 w 12192000"/>
              <a:gd name="connsiteY140" fmla="*/ 1791996 h 2237474"/>
              <a:gd name="connsiteX141" fmla="*/ 4459810 w 12192000"/>
              <a:gd name="connsiteY141" fmla="*/ 1797886 h 2237474"/>
              <a:gd name="connsiteX142" fmla="*/ 4379064 w 12192000"/>
              <a:gd name="connsiteY142" fmla="*/ 1817177 h 2237474"/>
              <a:gd name="connsiteX143" fmla="*/ 4319209 w 12192000"/>
              <a:gd name="connsiteY143" fmla="*/ 1834833 h 2237474"/>
              <a:gd name="connsiteX144" fmla="*/ 4306907 w 12192000"/>
              <a:gd name="connsiteY144" fmla="*/ 1841641 h 2237474"/>
              <a:gd name="connsiteX145" fmla="*/ 4290981 w 12192000"/>
              <a:gd name="connsiteY145" fmla="*/ 1839677 h 2237474"/>
              <a:gd name="connsiteX146" fmla="*/ 4285792 w 12192000"/>
              <a:gd name="connsiteY146" fmla="*/ 1836231 h 2237474"/>
              <a:gd name="connsiteX147" fmla="*/ 4238372 w 12192000"/>
              <a:gd name="connsiteY147" fmla="*/ 1851480 h 2237474"/>
              <a:gd name="connsiteX148" fmla="*/ 4232517 w 12192000"/>
              <a:gd name="connsiteY148" fmla="*/ 1852567 h 2237474"/>
              <a:gd name="connsiteX149" fmla="*/ 4191732 w 12192000"/>
              <a:gd name="connsiteY149" fmla="*/ 1857328 h 2237474"/>
              <a:gd name="connsiteX150" fmla="*/ 4065532 w 12192000"/>
              <a:gd name="connsiteY150" fmla="*/ 1855477 h 2237474"/>
              <a:gd name="connsiteX151" fmla="*/ 4028460 w 12192000"/>
              <a:gd name="connsiteY151" fmla="*/ 1855137 h 2237474"/>
              <a:gd name="connsiteX152" fmla="*/ 4002267 w 12192000"/>
              <a:gd name="connsiteY152" fmla="*/ 1852352 h 2237474"/>
              <a:gd name="connsiteX153" fmla="*/ 3931396 w 12192000"/>
              <a:gd name="connsiteY153" fmla="*/ 1858915 h 2237474"/>
              <a:gd name="connsiteX154" fmla="*/ 3812162 w 12192000"/>
              <a:gd name="connsiteY154" fmla="*/ 1875501 h 2237474"/>
              <a:gd name="connsiteX155" fmla="*/ 3767672 w 12192000"/>
              <a:gd name="connsiteY155" fmla="*/ 1874600 h 2237474"/>
              <a:gd name="connsiteX156" fmla="*/ 3764741 w 12192000"/>
              <a:gd name="connsiteY156" fmla="*/ 1869433 h 2237474"/>
              <a:gd name="connsiteX157" fmla="*/ 3751332 w 12192000"/>
              <a:gd name="connsiteY157" fmla="*/ 1869854 h 2237474"/>
              <a:gd name="connsiteX158" fmla="*/ 3748155 w 12192000"/>
              <a:gd name="connsiteY158" fmla="*/ 1868903 h 2237474"/>
              <a:gd name="connsiteX159" fmla="*/ 3729530 w 12192000"/>
              <a:gd name="connsiteY159" fmla="*/ 1864513 h 2237474"/>
              <a:gd name="connsiteX160" fmla="*/ 3680177 w 12192000"/>
              <a:gd name="connsiteY160" fmla="*/ 1881552 h 2237474"/>
              <a:gd name="connsiteX161" fmla="*/ 3567259 w 12192000"/>
              <a:gd name="connsiteY161" fmla="*/ 1893482 h 2237474"/>
              <a:gd name="connsiteX162" fmla="*/ 3405770 w 12192000"/>
              <a:gd name="connsiteY162" fmla="*/ 1904591 h 2237474"/>
              <a:gd name="connsiteX163" fmla="*/ 3280097 w 12192000"/>
              <a:gd name="connsiteY163" fmla="*/ 1919610 h 2237474"/>
              <a:gd name="connsiteX164" fmla="*/ 3123424 w 12192000"/>
              <a:gd name="connsiteY164" fmla="*/ 1952930 h 2237474"/>
              <a:gd name="connsiteX165" fmla="*/ 3009910 w 12192000"/>
              <a:gd name="connsiteY165" fmla="*/ 1957866 h 2237474"/>
              <a:gd name="connsiteX166" fmla="*/ 2995934 w 12192000"/>
              <a:gd name="connsiteY166" fmla="*/ 1967085 h 2237474"/>
              <a:gd name="connsiteX167" fmla="*/ 2980071 w 12192000"/>
              <a:gd name="connsiteY167" fmla="*/ 1972988 h 2237474"/>
              <a:gd name="connsiteX168" fmla="*/ 2978094 w 12192000"/>
              <a:gd name="connsiteY168" fmla="*/ 1972369 h 2237474"/>
              <a:gd name="connsiteX169" fmla="*/ 2942858 w 12192000"/>
              <a:gd name="connsiteY169" fmla="*/ 1981367 h 2237474"/>
              <a:gd name="connsiteX170" fmla="*/ 2875436 w 12192000"/>
              <a:gd name="connsiteY170" fmla="*/ 1996977 h 2237474"/>
              <a:gd name="connsiteX171" fmla="*/ 2874892 w 12192000"/>
              <a:gd name="connsiteY171" fmla="*/ 1996085 h 2237474"/>
              <a:gd name="connsiteX172" fmla="*/ 2864145 w 12192000"/>
              <a:gd name="connsiteY172" fmla="*/ 1994061 h 2237474"/>
              <a:gd name="connsiteX173" fmla="*/ 2843662 w 12192000"/>
              <a:gd name="connsiteY173" fmla="*/ 1992498 h 2237474"/>
              <a:gd name="connsiteX174" fmla="*/ 2796128 w 12192000"/>
              <a:gd name="connsiteY174" fmla="*/ 1976403 h 2237474"/>
              <a:gd name="connsiteX175" fmla="*/ 2756784 w 12192000"/>
              <a:gd name="connsiteY175" fmla="*/ 1985116 h 2237474"/>
              <a:gd name="connsiteX176" fmla="*/ 2748833 w 12192000"/>
              <a:gd name="connsiteY176" fmla="*/ 1986323 h 2237474"/>
              <a:gd name="connsiteX177" fmla="*/ 2748661 w 12192000"/>
              <a:gd name="connsiteY177" fmla="*/ 1986122 h 2237474"/>
              <a:gd name="connsiteX178" fmla="*/ 2740251 w 12192000"/>
              <a:gd name="connsiteY178" fmla="*/ 1986946 h 2237474"/>
              <a:gd name="connsiteX179" fmla="*/ 2718916 w 12192000"/>
              <a:gd name="connsiteY179" fmla="*/ 1990867 h 2237474"/>
              <a:gd name="connsiteX180" fmla="*/ 2713522 w 12192000"/>
              <a:gd name="connsiteY180" fmla="*/ 1990173 h 2237474"/>
              <a:gd name="connsiteX181" fmla="*/ 2680597 w 12192000"/>
              <a:gd name="connsiteY181" fmla="*/ 1984996 h 2237474"/>
              <a:gd name="connsiteX182" fmla="*/ 2578178 w 12192000"/>
              <a:gd name="connsiteY182" fmla="*/ 1990531 h 2237474"/>
              <a:gd name="connsiteX183" fmla="*/ 2476147 w 12192000"/>
              <a:gd name="connsiteY183" fmla="*/ 1998305 h 2237474"/>
              <a:gd name="connsiteX184" fmla="*/ 2373568 w 12192000"/>
              <a:gd name="connsiteY184" fmla="*/ 2003219 h 2237474"/>
              <a:gd name="connsiteX185" fmla="*/ 2321399 w 12192000"/>
              <a:gd name="connsiteY185" fmla="*/ 1989467 h 2237474"/>
              <a:gd name="connsiteX186" fmla="*/ 2315525 w 12192000"/>
              <a:gd name="connsiteY186" fmla="*/ 1989708 h 2237474"/>
              <a:gd name="connsiteX187" fmla="*/ 2300792 w 12192000"/>
              <a:gd name="connsiteY187" fmla="*/ 1994290 h 2237474"/>
              <a:gd name="connsiteX188" fmla="*/ 2295469 w 12192000"/>
              <a:gd name="connsiteY188" fmla="*/ 1996659 h 2237474"/>
              <a:gd name="connsiteX189" fmla="*/ 2287219 w 12192000"/>
              <a:gd name="connsiteY189" fmla="*/ 1998750 h 2237474"/>
              <a:gd name="connsiteX190" fmla="*/ 2286948 w 12192000"/>
              <a:gd name="connsiteY190" fmla="*/ 1998596 h 2237474"/>
              <a:gd name="connsiteX191" fmla="*/ 2243069 w 12192000"/>
              <a:gd name="connsiteY191" fmla="*/ 2015111 h 2237474"/>
              <a:gd name="connsiteX192" fmla="*/ 2186609 w 12192000"/>
              <a:gd name="connsiteY192" fmla="*/ 2008263 h 2237474"/>
              <a:gd name="connsiteX193" fmla="*/ 2164831 w 12192000"/>
              <a:gd name="connsiteY193" fmla="*/ 2010143 h 2237474"/>
              <a:gd name="connsiteX194" fmla="*/ 2152836 w 12192000"/>
              <a:gd name="connsiteY194" fmla="*/ 2010048 h 2237474"/>
              <a:gd name="connsiteX195" fmla="*/ 2117102 w 12192000"/>
              <a:gd name="connsiteY195" fmla="*/ 2023004 h 2237474"/>
              <a:gd name="connsiteX196" fmla="*/ 2111935 w 12192000"/>
              <a:gd name="connsiteY196" fmla="*/ 2023163 h 2237474"/>
              <a:gd name="connsiteX197" fmla="*/ 2089991 w 12192000"/>
              <a:gd name="connsiteY197" fmla="*/ 2034193 h 2237474"/>
              <a:gd name="connsiteX198" fmla="*/ 2058061 w 12192000"/>
              <a:gd name="connsiteY198" fmla="*/ 2047942 h 2237474"/>
              <a:gd name="connsiteX199" fmla="*/ 2055737 w 12192000"/>
              <a:gd name="connsiteY199" fmla="*/ 2047704 h 2237474"/>
              <a:gd name="connsiteX200" fmla="*/ 2042244 w 12192000"/>
              <a:gd name="connsiteY200" fmla="*/ 2055560 h 2237474"/>
              <a:gd name="connsiteX201" fmla="*/ 1976224 w 12192000"/>
              <a:gd name="connsiteY201" fmla="*/ 2074257 h 2237474"/>
              <a:gd name="connsiteX202" fmla="*/ 1877728 w 12192000"/>
              <a:gd name="connsiteY202" fmla="*/ 2101004 h 2237474"/>
              <a:gd name="connsiteX203" fmla="*/ 1759056 w 12192000"/>
              <a:gd name="connsiteY203" fmla="*/ 2125608 h 2237474"/>
              <a:gd name="connsiteX204" fmla="*/ 1637948 w 12192000"/>
              <a:gd name="connsiteY204" fmla="*/ 2172597 h 2237474"/>
              <a:gd name="connsiteX205" fmla="*/ 1434549 w 12192000"/>
              <a:gd name="connsiteY205" fmla="*/ 2234522 h 2237474"/>
              <a:gd name="connsiteX206" fmla="*/ 1398481 w 12192000"/>
              <a:gd name="connsiteY206" fmla="*/ 2237074 h 2237474"/>
              <a:gd name="connsiteX207" fmla="*/ 1398407 w 12192000"/>
              <a:gd name="connsiteY207" fmla="*/ 2237095 h 2237474"/>
              <a:gd name="connsiteX208" fmla="*/ 1370962 w 12192000"/>
              <a:gd name="connsiteY208" fmla="*/ 2237474 h 2237474"/>
              <a:gd name="connsiteX209" fmla="*/ 1356367 w 12192000"/>
              <a:gd name="connsiteY209" fmla="*/ 2235089 h 2237474"/>
              <a:gd name="connsiteX210" fmla="*/ 1324828 w 12192000"/>
              <a:gd name="connsiteY210" fmla="*/ 2231968 h 2237474"/>
              <a:gd name="connsiteX211" fmla="*/ 1297744 w 12192000"/>
              <a:gd name="connsiteY211" fmla="*/ 2235849 h 2237474"/>
              <a:gd name="connsiteX212" fmla="*/ 1286236 w 12192000"/>
              <a:gd name="connsiteY212" fmla="*/ 2233135 h 2237474"/>
              <a:gd name="connsiteX213" fmla="*/ 1283504 w 12192000"/>
              <a:gd name="connsiteY213" fmla="*/ 2233797 h 2237474"/>
              <a:gd name="connsiteX214" fmla="*/ 1279765 w 12192000"/>
              <a:gd name="connsiteY214" fmla="*/ 2229639 h 2237474"/>
              <a:gd name="connsiteX215" fmla="*/ 1195347 w 12192000"/>
              <a:gd name="connsiteY215" fmla="*/ 2212354 h 2237474"/>
              <a:gd name="connsiteX216" fmla="*/ 970251 w 12192000"/>
              <a:gd name="connsiteY216" fmla="*/ 2221029 h 2237474"/>
              <a:gd name="connsiteX217" fmla="*/ 812914 w 12192000"/>
              <a:gd name="connsiteY217" fmla="*/ 2202752 h 2237474"/>
              <a:gd name="connsiteX218" fmla="*/ 800195 w 12192000"/>
              <a:gd name="connsiteY218" fmla="*/ 2209407 h 2237474"/>
              <a:gd name="connsiteX219" fmla="*/ 784978 w 12192000"/>
              <a:gd name="connsiteY219" fmla="*/ 2212360 h 2237474"/>
              <a:gd name="connsiteX220" fmla="*/ 681987 w 12192000"/>
              <a:gd name="connsiteY220" fmla="*/ 2216757 h 2237474"/>
              <a:gd name="connsiteX221" fmla="*/ 669923 w 12192000"/>
              <a:gd name="connsiteY221" fmla="*/ 2211682 h 2237474"/>
              <a:gd name="connsiteX222" fmla="*/ 648680 w 12192000"/>
              <a:gd name="connsiteY222" fmla="*/ 2206229 h 2237474"/>
              <a:gd name="connsiteX223" fmla="*/ 597225 w 12192000"/>
              <a:gd name="connsiteY223" fmla="*/ 2180999 h 2237474"/>
              <a:gd name="connsiteX224" fmla="*/ 558449 w 12192000"/>
              <a:gd name="connsiteY224" fmla="*/ 2182346 h 2237474"/>
              <a:gd name="connsiteX225" fmla="*/ 550517 w 12192000"/>
              <a:gd name="connsiteY225" fmla="*/ 2182060 h 2237474"/>
              <a:gd name="connsiteX226" fmla="*/ 550309 w 12192000"/>
              <a:gd name="connsiteY226" fmla="*/ 2181825 h 2237474"/>
              <a:gd name="connsiteX227" fmla="*/ 541836 w 12192000"/>
              <a:gd name="connsiteY227" fmla="*/ 2181063 h 2237474"/>
              <a:gd name="connsiteX228" fmla="*/ 536057 w 12192000"/>
              <a:gd name="connsiteY228" fmla="*/ 2181537 h 2237474"/>
              <a:gd name="connsiteX229" fmla="*/ 520671 w 12192000"/>
              <a:gd name="connsiteY229" fmla="*/ 2180980 h 2237474"/>
              <a:gd name="connsiteX230" fmla="*/ 515024 w 12192000"/>
              <a:gd name="connsiteY230" fmla="*/ 2179258 h 2237474"/>
              <a:gd name="connsiteX231" fmla="*/ 512278 w 12192000"/>
              <a:gd name="connsiteY231" fmla="*/ 2176369 h 2237474"/>
              <a:gd name="connsiteX232" fmla="*/ 480419 w 12192000"/>
              <a:gd name="connsiteY232" fmla="*/ 2167807 h 2237474"/>
              <a:gd name="connsiteX233" fmla="*/ 413835 w 12192000"/>
              <a:gd name="connsiteY233" fmla="*/ 2156783 h 2237474"/>
              <a:gd name="connsiteX234" fmla="*/ 376513 w 12192000"/>
              <a:gd name="connsiteY234" fmla="*/ 2154014 h 2237474"/>
              <a:gd name="connsiteX235" fmla="*/ 273386 w 12192000"/>
              <a:gd name="connsiteY235" fmla="*/ 2142551 h 2237474"/>
              <a:gd name="connsiteX236" fmla="*/ 169207 w 12192000"/>
              <a:gd name="connsiteY236" fmla="*/ 2128100 h 2237474"/>
              <a:gd name="connsiteX237" fmla="*/ 93149 w 12192000"/>
              <a:gd name="connsiteY237" fmla="*/ 2105324 h 2237474"/>
              <a:gd name="connsiteX238" fmla="*/ 88109 w 12192000"/>
              <a:gd name="connsiteY238" fmla="*/ 2106704 h 2237474"/>
              <a:gd name="connsiteX239" fmla="*/ 80022 w 12192000"/>
              <a:gd name="connsiteY239" fmla="*/ 2107254 h 2237474"/>
              <a:gd name="connsiteX240" fmla="*/ 79717 w 12192000"/>
              <a:gd name="connsiteY240" fmla="*/ 2107046 h 2237474"/>
              <a:gd name="connsiteX241" fmla="*/ 72352 w 12192000"/>
              <a:gd name="connsiteY241" fmla="*/ 2107991 h 2237474"/>
              <a:gd name="connsiteX242" fmla="*/ 37645 w 12192000"/>
              <a:gd name="connsiteY242" fmla="*/ 2115401 h 2237474"/>
              <a:gd name="connsiteX243" fmla="*/ 4572 w 12192000"/>
              <a:gd name="connsiteY243" fmla="*/ 2111091 h 2237474"/>
              <a:gd name="connsiteX244" fmla="*/ 0 w 12192000"/>
              <a:gd name="connsiteY244" fmla="*/ 2110468 h 2237474"/>
              <a:gd name="connsiteX245" fmla="*/ 0 w 12192000"/>
              <a:gd name="connsiteY2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11738 w 12192000"/>
              <a:gd name="connsiteY136" fmla="*/ 1776964 h 2237474"/>
              <a:gd name="connsiteX137" fmla="*/ 4560070 w 12192000"/>
              <a:gd name="connsiteY137" fmla="*/ 1785640 h 2237474"/>
              <a:gd name="connsiteX138" fmla="*/ 4536503 w 12192000"/>
              <a:gd name="connsiteY138" fmla="*/ 1785334 h 2237474"/>
              <a:gd name="connsiteX139" fmla="*/ 4513724 w 12192000"/>
              <a:gd name="connsiteY139" fmla="*/ 1791996 h 2237474"/>
              <a:gd name="connsiteX140" fmla="*/ 4459810 w 12192000"/>
              <a:gd name="connsiteY140" fmla="*/ 1797886 h 2237474"/>
              <a:gd name="connsiteX141" fmla="*/ 4379064 w 12192000"/>
              <a:gd name="connsiteY141" fmla="*/ 1817177 h 2237474"/>
              <a:gd name="connsiteX142" fmla="*/ 4319209 w 12192000"/>
              <a:gd name="connsiteY142" fmla="*/ 1834833 h 2237474"/>
              <a:gd name="connsiteX143" fmla="*/ 4306907 w 12192000"/>
              <a:gd name="connsiteY143" fmla="*/ 1841641 h 2237474"/>
              <a:gd name="connsiteX144" fmla="*/ 4290981 w 12192000"/>
              <a:gd name="connsiteY144" fmla="*/ 1839677 h 2237474"/>
              <a:gd name="connsiteX145" fmla="*/ 4285792 w 12192000"/>
              <a:gd name="connsiteY145" fmla="*/ 1836231 h 2237474"/>
              <a:gd name="connsiteX146" fmla="*/ 4238372 w 12192000"/>
              <a:gd name="connsiteY146" fmla="*/ 1851480 h 2237474"/>
              <a:gd name="connsiteX147" fmla="*/ 4232517 w 12192000"/>
              <a:gd name="connsiteY147" fmla="*/ 1852567 h 2237474"/>
              <a:gd name="connsiteX148" fmla="*/ 4191732 w 12192000"/>
              <a:gd name="connsiteY148" fmla="*/ 1857328 h 2237474"/>
              <a:gd name="connsiteX149" fmla="*/ 4065532 w 12192000"/>
              <a:gd name="connsiteY149" fmla="*/ 1855477 h 2237474"/>
              <a:gd name="connsiteX150" fmla="*/ 4028460 w 12192000"/>
              <a:gd name="connsiteY150" fmla="*/ 1855137 h 2237474"/>
              <a:gd name="connsiteX151" fmla="*/ 4002267 w 12192000"/>
              <a:gd name="connsiteY151" fmla="*/ 1852352 h 2237474"/>
              <a:gd name="connsiteX152" fmla="*/ 3931396 w 12192000"/>
              <a:gd name="connsiteY152" fmla="*/ 1858915 h 2237474"/>
              <a:gd name="connsiteX153" fmla="*/ 3812162 w 12192000"/>
              <a:gd name="connsiteY153" fmla="*/ 1875501 h 2237474"/>
              <a:gd name="connsiteX154" fmla="*/ 3767672 w 12192000"/>
              <a:gd name="connsiteY154" fmla="*/ 1874600 h 2237474"/>
              <a:gd name="connsiteX155" fmla="*/ 3764741 w 12192000"/>
              <a:gd name="connsiteY155" fmla="*/ 1869433 h 2237474"/>
              <a:gd name="connsiteX156" fmla="*/ 3751332 w 12192000"/>
              <a:gd name="connsiteY156" fmla="*/ 1869854 h 2237474"/>
              <a:gd name="connsiteX157" fmla="*/ 3748155 w 12192000"/>
              <a:gd name="connsiteY157" fmla="*/ 1868903 h 2237474"/>
              <a:gd name="connsiteX158" fmla="*/ 3729530 w 12192000"/>
              <a:gd name="connsiteY158" fmla="*/ 1864513 h 2237474"/>
              <a:gd name="connsiteX159" fmla="*/ 3680177 w 12192000"/>
              <a:gd name="connsiteY159" fmla="*/ 1881552 h 2237474"/>
              <a:gd name="connsiteX160" fmla="*/ 3567259 w 12192000"/>
              <a:gd name="connsiteY160" fmla="*/ 1893482 h 2237474"/>
              <a:gd name="connsiteX161" fmla="*/ 3405770 w 12192000"/>
              <a:gd name="connsiteY161" fmla="*/ 1904591 h 2237474"/>
              <a:gd name="connsiteX162" fmla="*/ 3280097 w 12192000"/>
              <a:gd name="connsiteY162" fmla="*/ 1919610 h 2237474"/>
              <a:gd name="connsiteX163" fmla="*/ 3123424 w 12192000"/>
              <a:gd name="connsiteY163" fmla="*/ 1952930 h 2237474"/>
              <a:gd name="connsiteX164" fmla="*/ 3009910 w 12192000"/>
              <a:gd name="connsiteY164" fmla="*/ 1957866 h 2237474"/>
              <a:gd name="connsiteX165" fmla="*/ 2995934 w 12192000"/>
              <a:gd name="connsiteY165" fmla="*/ 1967085 h 2237474"/>
              <a:gd name="connsiteX166" fmla="*/ 2980071 w 12192000"/>
              <a:gd name="connsiteY166" fmla="*/ 1972988 h 2237474"/>
              <a:gd name="connsiteX167" fmla="*/ 2978094 w 12192000"/>
              <a:gd name="connsiteY167" fmla="*/ 1972369 h 2237474"/>
              <a:gd name="connsiteX168" fmla="*/ 2942858 w 12192000"/>
              <a:gd name="connsiteY168" fmla="*/ 1981367 h 2237474"/>
              <a:gd name="connsiteX169" fmla="*/ 2875436 w 12192000"/>
              <a:gd name="connsiteY169" fmla="*/ 1996977 h 2237474"/>
              <a:gd name="connsiteX170" fmla="*/ 2874892 w 12192000"/>
              <a:gd name="connsiteY170" fmla="*/ 1996085 h 2237474"/>
              <a:gd name="connsiteX171" fmla="*/ 2864145 w 12192000"/>
              <a:gd name="connsiteY171" fmla="*/ 1994061 h 2237474"/>
              <a:gd name="connsiteX172" fmla="*/ 2843662 w 12192000"/>
              <a:gd name="connsiteY172" fmla="*/ 1992498 h 2237474"/>
              <a:gd name="connsiteX173" fmla="*/ 2796128 w 12192000"/>
              <a:gd name="connsiteY173" fmla="*/ 1976403 h 2237474"/>
              <a:gd name="connsiteX174" fmla="*/ 2756784 w 12192000"/>
              <a:gd name="connsiteY174" fmla="*/ 1985116 h 2237474"/>
              <a:gd name="connsiteX175" fmla="*/ 2748833 w 12192000"/>
              <a:gd name="connsiteY175" fmla="*/ 1986323 h 2237474"/>
              <a:gd name="connsiteX176" fmla="*/ 2748661 w 12192000"/>
              <a:gd name="connsiteY176" fmla="*/ 1986122 h 2237474"/>
              <a:gd name="connsiteX177" fmla="*/ 2740251 w 12192000"/>
              <a:gd name="connsiteY177" fmla="*/ 1986946 h 2237474"/>
              <a:gd name="connsiteX178" fmla="*/ 2718916 w 12192000"/>
              <a:gd name="connsiteY178" fmla="*/ 1990867 h 2237474"/>
              <a:gd name="connsiteX179" fmla="*/ 2713522 w 12192000"/>
              <a:gd name="connsiteY179" fmla="*/ 1990173 h 2237474"/>
              <a:gd name="connsiteX180" fmla="*/ 2680597 w 12192000"/>
              <a:gd name="connsiteY180" fmla="*/ 1984996 h 2237474"/>
              <a:gd name="connsiteX181" fmla="*/ 2578178 w 12192000"/>
              <a:gd name="connsiteY181" fmla="*/ 1990531 h 2237474"/>
              <a:gd name="connsiteX182" fmla="*/ 2476147 w 12192000"/>
              <a:gd name="connsiteY182" fmla="*/ 1998305 h 2237474"/>
              <a:gd name="connsiteX183" fmla="*/ 2373568 w 12192000"/>
              <a:gd name="connsiteY183" fmla="*/ 2003219 h 2237474"/>
              <a:gd name="connsiteX184" fmla="*/ 2321399 w 12192000"/>
              <a:gd name="connsiteY184" fmla="*/ 1989467 h 2237474"/>
              <a:gd name="connsiteX185" fmla="*/ 2315525 w 12192000"/>
              <a:gd name="connsiteY185" fmla="*/ 1989708 h 2237474"/>
              <a:gd name="connsiteX186" fmla="*/ 2300792 w 12192000"/>
              <a:gd name="connsiteY186" fmla="*/ 1994290 h 2237474"/>
              <a:gd name="connsiteX187" fmla="*/ 2295469 w 12192000"/>
              <a:gd name="connsiteY187" fmla="*/ 1996659 h 2237474"/>
              <a:gd name="connsiteX188" fmla="*/ 2287219 w 12192000"/>
              <a:gd name="connsiteY188" fmla="*/ 1998750 h 2237474"/>
              <a:gd name="connsiteX189" fmla="*/ 2286948 w 12192000"/>
              <a:gd name="connsiteY189" fmla="*/ 1998596 h 2237474"/>
              <a:gd name="connsiteX190" fmla="*/ 2243069 w 12192000"/>
              <a:gd name="connsiteY190" fmla="*/ 2015111 h 2237474"/>
              <a:gd name="connsiteX191" fmla="*/ 2186609 w 12192000"/>
              <a:gd name="connsiteY191" fmla="*/ 2008263 h 2237474"/>
              <a:gd name="connsiteX192" fmla="*/ 2164831 w 12192000"/>
              <a:gd name="connsiteY192" fmla="*/ 2010143 h 2237474"/>
              <a:gd name="connsiteX193" fmla="*/ 2152836 w 12192000"/>
              <a:gd name="connsiteY193" fmla="*/ 2010048 h 2237474"/>
              <a:gd name="connsiteX194" fmla="*/ 2117102 w 12192000"/>
              <a:gd name="connsiteY194" fmla="*/ 2023004 h 2237474"/>
              <a:gd name="connsiteX195" fmla="*/ 2111935 w 12192000"/>
              <a:gd name="connsiteY195" fmla="*/ 2023163 h 2237474"/>
              <a:gd name="connsiteX196" fmla="*/ 2089991 w 12192000"/>
              <a:gd name="connsiteY196" fmla="*/ 2034193 h 2237474"/>
              <a:gd name="connsiteX197" fmla="*/ 2058061 w 12192000"/>
              <a:gd name="connsiteY197" fmla="*/ 2047942 h 2237474"/>
              <a:gd name="connsiteX198" fmla="*/ 2055737 w 12192000"/>
              <a:gd name="connsiteY198" fmla="*/ 2047704 h 2237474"/>
              <a:gd name="connsiteX199" fmla="*/ 2042244 w 12192000"/>
              <a:gd name="connsiteY199" fmla="*/ 2055560 h 2237474"/>
              <a:gd name="connsiteX200" fmla="*/ 1976224 w 12192000"/>
              <a:gd name="connsiteY200" fmla="*/ 2074257 h 2237474"/>
              <a:gd name="connsiteX201" fmla="*/ 1877728 w 12192000"/>
              <a:gd name="connsiteY201" fmla="*/ 2101004 h 2237474"/>
              <a:gd name="connsiteX202" fmla="*/ 1759056 w 12192000"/>
              <a:gd name="connsiteY202" fmla="*/ 2125608 h 2237474"/>
              <a:gd name="connsiteX203" fmla="*/ 1637948 w 12192000"/>
              <a:gd name="connsiteY203" fmla="*/ 2172597 h 2237474"/>
              <a:gd name="connsiteX204" fmla="*/ 1434549 w 12192000"/>
              <a:gd name="connsiteY204" fmla="*/ 2234522 h 2237474"/>
              <a:gd name="connsiteX205" fmla="*/ 1398481 w 12192000"/>
              <a:gd name="connsiteY205" fmla="*/ 2237074 h 2237474"/>
              <a:gd name="connsiteX206" fmla="*/ 1398407 w 12192000"/>
              <a:gd name="connsiteY206" fmla="*/ 2237095 h 2237474"/>
              <a:gd name="connsiteX207" fmla="*/ 1370962 w 12192000"/>
              <a:gd name="connsiteY207" fmla="*/ 2237474 h 2237474"/>
              <a:gd name="connsiteX208" fmla="*/ 1356367 w 12192000"/>
              <a:gd name="connsiteY208" fmla="*/ 2235089 h 2237474"/>
              <a:gd name="connsiteX209" fmla="*/ 1324828 w 12192000"/>
              <a:gd name="connsiteY209" fmla="*/ 2231968 h 2237474"/>
              <a:gd name="connsiteX210" fmla="*/ 1297744 w 12192000"/>
              <a:gd name="connsiteY210" fmla="*/ 2235849 h 2237474"/>
              <a:gd name="connsiteX211" fmla="*/ 1286236 w 12192000"/>
              <a:gd name="connsiteY211" fmla="*/ 2233135 h 2237474"/>
              <a:gd name="connsiteX212" fmla="*/ 1283504 w 12192000"/>
              <a:gd name="connsiteY212" fmla="*/ 2233797 h 2237474"/>
              <a:gd name="connsiteX213" fmla="*/ 1279765 w 12192000"/>
              <a:gd name="connsiteY213" fmla="*/ 2229639 h 2237474"/>
              <a:gd name="connsiteX214" fmla="*/ 1195347 w 12192000"/>
              <a:gd name="connsiteY214" fmla="*/ 2212354 h 2237474"/>
              <a:gd name="connsiteX215" fmla="*/ 970251 w 12192000"/>
              <a:gd name="connsiteY215" fmla="*/ 2221029 h 2237474"/>
              <a:gd name="connsiteX216" fmla="*/ 812914 w 12192000"/>
              <a:gd name="connsiteY216" fmla="*/ 2202752 h 2237474"/>
              <a:gd name="connsiteX217" fmla="*/ 800195 w 12192000"/>
              <a:gd name="connsiteY217" fmla="*/ 2209407 h 2237474"/>
              <a:gd name="connsiteX218" fmla="*/ 784978 w 12192000"/>
              <a:gd name="connsiteY218" fmla="*/ 2212360 h 2237474"/>
              <a:gd name="connsiteX219" fmla="*/ 681987 w 12192000"/>
              <a:gd name="connsiteY219" fmla="*/ 2216757 h 2237474"/>
              <a:gd name="connsiteX220" fmla="*/ 669923 w 12192000"/>
              <a:gd name="connsiteY220" fmla="*/ 2211682 h 2237474"/>
              <a:gd name="connsiteX221" fmla="*/ 648680 w 12192000"/>
              <a:gd name="connsiteY221" fmla="*/ 2206229 h 2237474"/>
              <a:gd name="connsiteX222" fmla="*/ 597225 w 12192000"/>
              <a:gd name="connsiteY222" fmla="*/ 2180999 h 2237474"/>
              <a:gd name="connsiteX223" fmla="*/ 558449 w 12192000"/>
              <a:gd name="connsiteY223" fmla="*/ 2182346 h 2237474"/>
              <a:gd name="connsiteX224" fmla="*/ 550517 w 12192000"/>
              <a:gd name="connsiteY224" fmla="*/ 2182060 h 2237474"/>
              <a:gd name="connsiteX225" fmla="*/ 550309 w 12192000"/>
              <a:gd name="connsiteY225" fmla="*/ 2181825 h 2237474"/>
              <a:gd name="connsiteX226" fmla="*/ 541836 w 12192000"/>
              <a:gd name="connsiteY226" fmla="*/ 2181063 h 2237474"/>
              <a:gd name="connsiteX227" fmla="*/ 536057 w 12192000"/>
              <a:gd name="connsiteY227" fmla="*/ 2181537 h 2237474"/>
              <a:gd name="connsiteX228" fmla="*/ 520671 w 12192000"/>
              <a:gd name="connsiteY228" fmla="*/ 2180980 h 2237474"/>
              <a:gd name="connsiteX229" fmla="*/ 515024 w 12192000"/>
              <a:gd name="connsiteY229" fmla="*/ 2179258 h 2237474"/>
              <a:gd name="connsiteX230" fmla="*/ 512278 w 12192000"/>
              <a:gd name="connsiteY230" fmla="*/ 2176369 h 2237474"/>
              <a:gd name="connsiteX231" fmla="*/ 480419 w 12192000"/>
              <a:gd name="connsiteY231" fmla="*/ 2167807 h 2237474"/>
              <a:gd name="connsiteX232" fmla="*/ 413835 w 12192000"/>
              <a:gd name="connsiteY232" fmla="*/ 2156783 h 2237474"/>
              <a:gd name="connsiteX233" fmla="*/ 376513 w 12192000"/>
              <a:gd name="connsiteY233" fmla="*/ 2154014 h 2237474"/>
              <a:gd name="connsiteX234" fmla="*/ 273386 w 12192000"/>
              <a:gd name="connsiteY234" fmla="*/ 2142551 h 2237474"/>
              <a:gd name="connsiteX235" fmla="*/ 169207 w 12192000"/>
              <a:gd name="connsiteY235" fmla="*/ 2128100 h 2237474"/>
              <a:gd name="connsiteX236" fmla="*/ 93149 w 12192000"/>
              <a:gd name="connsiteY236" fmla="*/ 2105324 h 2237474"/>
              <a:gd name="connsiteX237" fmla="*/ 88109 w 12192000"/>
              <a:gd name="connsiteY237" fmla="*/ 2106704 h 2237474"/>
              <a:gd name="connsiteX238" fmla="*/ 80022 w 12192000"/>
              <a:gd name="connsiteY238" fmla="*/ 2107254 h 2237474"/>
              <a:gd name="connsiteX239" fmla="*/ 79717 w 12192000"/>
              <a:gd name="connsiteY239" fmla="*/ 2107046 h 2237474"/>
              <a:gd name="connsiteX240" fmla="*/ 72352 w 12192000"/>
              <a:gd name="connsiteY240" fmla="*/ 2107991 h 2237474"/>
              <a:gd name="connsiteX241" fmla="*/ 37645 w 12192000"/>
              <a:gd name="connsiteY241" fmla="*/ 2115401 h 2237474"/>
              <a:gd name="connsiteX242" fmla="*/ 4572 w 12192000"/>
              <a:gd name="connsiteY242" fmla="*/ 2111091 h 2237474"/>
              <a:gd name="connsiteX243" fmla="*/ 0 w 12192000"/>
              <a:gd name="connsiteY243" fmla="*/ 2110468 h 2237474"/>
              <a:gd name="connsiteX244" fmla="*/ 0 w 12192000"/>
              <a:gd name="connsiteY2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11738 w 12192000"/>
              <a:gd name="connsiteY135" fmla="*/ 1776964 h 2237474"/>
              <a:gd name="connsiteX136" fmla="*/ 4560070 w 12192000"/>
              <a:gd name="connsiteY136" fmla="*/ 1785640 h 2237474"/>
              <a:gd name="connsiteX137" fmla="*/ 4536503 w 12192000"/>
              <a:gd name="connsiteY137" fmla="*/ 1785334 h 2237474"/>
              <a:gd name="connsiteX138" fmla="*/ 4513724 w 12192000"/>
              <a:gd name="connsiteY138" fmla="*/ 1791996 h 2237474"/>
              <a:gd name="connsiteX139" fmla="*/ 4459810 w 12192000"/>
              <a:gd name="connsiteY139" fmla="*/ 1797886 h 2237474"/>
              <a:gd name="connsiteX140" fmla="*/ 4379064 w 12192000"/>
              <a:gd name="connsiteY140" fmla="*/ 1817177 h 2237474"/>
              <a:gd name="connsiteX141" fmla="*/ 4319209 w 12192000"/>
              <a:gd name="connsiteY141" fmla="*/ 1834833 h 2237474"/>
              <a:gd name="connsiteX142" fmla="*/ 4306907 w 12192000"/>
              <a:gd name="connsiteY142" fmla="*/ 1841641 h 2237474"/>
              <a:gd name="connsiteX143" fmla="*/ 4290981 w 12192000"/>
              <a:gd name="connsiteY143" fmla="*/ 1839677 h 2237474"/>
              <a:gd name="connsiteX144" fmla="*/ 4285792 w 12192000"/>
              <a:gd name="connsiteY144" fmla="*/ 1836231 h 2237474"/>
              <a:gd name="connsiteX145" fmla="*/ 4238372 w 12192000"/>
              <a:gd name="connsiteY145" fmla="*/ 1851480 h 2237474"/>
              <a:gd name="connsiteX146" fmla="*/ 4232517 w 12192000"/>
              <a:gd name="connsiteY146" fmla="*/ 1852567 h 2237474"/>
              <a:gd name="connsiteX147" fmla="*/ 4191732 w 12192000"/>
              <a:gd name="connsiteY147" fmla="*/ 1857328 h 2237474"/>
              <a:gd name="connsiteX148" fmla="*/ 4065532 w 12192000"/>
              <a:gd name="connsiteY148" fmla="*/ 1855477 h 2237474"/>
              <a:gd name="connsiteX149" fmla="*/ 4028460 w 12192000"/>
              <a:gd name="connsiteY149" fmla="*/ 1855137 h 2237474"/>
              <a:gd name="connsiteX150" fmla="*/ 4002267 w 12192000"/>
              <a:gd name="connsiteY150" fmla="*/ 1852352 h 2237474"/>
              <a:gd name="connsiteX151" fmla="*/ 3931396 w 12192000"/>
              <a:gd name="connsiteY151" fmla="*/ 1858915 h 2237474"/>
              <a:gd name="connsiteX152" fmla="*/ 3812162 w 12192000"/>
              <a:gd name="connsiteY152" fmla="*/ 1875501 h 2237474"/>
              <a:gd name="connsiteX153" fmla="*/ 3767672 w 12192000"/>
              <a:gd name="connsiteY153" fmla="*/ 1874600 h 2237474"/>
              <a:gd name="connsiteX154" fmla="*/ 3764741 w 12192000"/>
              <a:gd name="connsiteY154" fmla="*/ 1869433 h 2237474"/>
              <a:gd name="connsiteX155" fmla="*/ 3751332 w 12192000"/>
              <a:gd name="connsiteY155" fmla="*/ 1869854 h 2237474"/>
              <a:gd name="connsiteX156" fmla="*/ 3748155 w 12192000"/>
              <a:gd name="connsiteY156" fmla="*/ 1868903 h 2237474"/>
              <a:gd name="connsiteX157" fmla="*/ 3729530 w 12192000"/>
              <a:gd name="connsiteY157" fmla="*/ 1864513 h 2237474"/>
              <a:gd name="connsiteX158" fmla="*/ 3680177 w 12192000"/>
              <a:gd name="connsiteY158" fmla="*/ 1881552 h 2237474"/>
              <a:gd name="connsiteX159" fmla="*/ 3567259 w 12192000"/>
              <a:gd name="connsiteY159" fmla="*/ 1893482 h 2237474"/>
              <a:gd name="connsiteX160" fmla="*/ 3405770 w 12192000"/>
              <a:gd name="connsiteY160" fmla="*/ 1904591 h 2237474"/>
              <a:gd name="connsiteX161" fmla="*/ 3280097 w 12192000"/>
              <a:gd name="connsiteY161" fmla="*/ 1919610 h 2237474"/>
              <a:gd name="connsiteX162" fmla="*/ 3123424 w 12192000"/>
              <a:gd name="connsiteY162" fmla="*/ 1952930 h 2237474"/>
              <a:gd name="connsiteX163" fmla="*/ 3009910 w 12192000"/>
              <a:gd name="connsiteY163" fmla="*/ 1957866 h 2237474"/>
              <a:gd name="connsiteX164" fmla="*/ 2995934 w 12192000"/>
              <a:gd name="connsiteY164" fmla="*/ 1967085 h 2237474"/>
              <a:gd name="connsiteX165" fmla="*/ 2980071 w 12192000"/>
              <a:gd name="connsiteY165" fmla="*/ 1972988 h 2237474"/>
              <a:gd name="connsiteX166" fmla="*/ 2978094 w 12192000"/>
              <a:gd name="connsiteY166" fmla="*/ 1972369 h 2237474"/>
              <a:gd name="connsiteX167" fmla="*/ 2942858 w 12192000"/>
              <a:gd name="connsiteY167" fmla="*/ 1981367 h 2237474"/>
              <a:gd name="connsiteX168" fmla="*/ 2875436 w 12192000"/>
              <a:gd name="connsiteY168" fmla="*/ 1996977 h 2237474"/>
              <a:gd name="connsiteX169" fmla="*/ 2874892 w 12192000"/>
              <a:gd name="connsiteY169" fmla="*/ 1996085 h 2237474"/>
              <a:gd name="connsiteX170" fmla="*/ 2864145 w 12192000"/>
              <a:gd name="connsiteY170" fmla="*/ 1994061 h 2237474"/>
              <a:gd name="connsiteX171" fmla="*/ 2843662 w 12192000"/>
              <a:gd name="connsiteY171" fmla="*/ 1992498 h 2237474"/>
              <a:gd name="connsiteX172" fmla="*/ 2796128 w 12192000"/>
              <a:gd name="connsiteY172" fmla="*/ 1976403 h 2237474"/>
              <a:gd name="connsiteX173" fmla="*/ 2756784 w 12192000"/>
              <a:gd name="connsiteY173" fmla="*/ 1985116 h 2237474"/>
              <a:gd name="connsiteX174" fmla="*/ 2748833 w 12192000"/>
              <a:gd name="connsiteY174" fmla="*/ 1986323 h 2237474"/>
              <a:gd name="connsiteX175" fmla="*/ 2748661 w 12192000"/>
              <a:gd name="connsiteY175" fmla="*/ 1986122 h 2237474"/>
              <a:gd name="connsiteX176" fmla="*/ 2740251 w 12192000"/>
              <a:gd name="connsiteY176" fmla="*/ 1986946 h 2237474"/>
              <a:gd name="connsiteX177" fmla="*/ 2718916 w 12192000"/>
              <a:gd name="connsiteY177" fmla="*/ 1990867 h 2237474"/>
              <a:gd name="connsiteX178" fmla="*/ 2713522 w 12192000"/>
              <a:gd name="connsiteY178" fmla="*/ 1990173 h 2237474"/>
              <a:gd name="connsiteX179" fmla="*/ 2680597 w 12192000"/>
              <a:gd name="connsiteY179" fmla="*/ 1984996 h 2237474"/>
              <a:gd name="connsiteX180" fmla="*/ 2578178 w 12192000"/>
              <a:gd name="connsiteY180" fmla="*/ 1990531 h 2237474"/>
              <a:gd name="connsiteX181" fmla="*/ 2476147 w 12192000"/>
              <a:gd name="connsiteY181" fmla="*/ 1998305 h 2237474"/>
              <a:gd name="connsiteX182" fmla="*/ 2373568 w 12192000"/>
              <a:gd name="connsiteY182" fmla="*/ 2003219 h 2237474"/>
              <a:gd name="connsiteX183" fmla="*/ 2321399 w 12192000"/>
              <a:gd name="connsiteY183" fmla="*/ 1989467 h 2237474"/>
              <a:gd name="connsiteX184" fmla="*/ 2315525 w 12192000"/>
              <a:gd name="connsiteY184" fmla="*/ 1989708 h 2237474"/>
              <a:gd name="connsiteX185" fmla="*/ 2300792 w 12192000"/>
              <a:gd name="connsiteY185" fmla="*/ 1994290 h 2237474"/>
              <a:gd name="connsiteX186" fmla="*/ 2295469 w 12192000"/>
              <a:gd name="connsiteY186" fmla="*/ 1996659 h 2237474"/>
              <a:gd name="connsiteX187" fmla="*/ 2287219 w 12192000"/>
              <a:gd name="connsiteY187" fmla="*/ 1998750 h 2237474"/>
              <a:gd name="connsiteX188" fmla="*/ 2286948 w 12192000"/>
              <a:gd name="connsiteY188" fmla="*/ 1998596 h 2237474"/>
              <a:gd name="connsiteX189" fmla="*/ 2243069 w 12192000"/>
              <a:gd name="connsiteY189" fmla="*/ 2015111 h 2237474"/>
              <a:gd name="connsiteX190" fmla="*/ 2186609 w 12192000"/>
              <a:gd name="connsiteY190" fmla="*/ 2008263 h 2237474"/>
              <a:gd name="connsiteX191" fmla="*/ 2164831 w 12192000"/>
              <a:gd name="connsiteY191" fmla="*/ 2010143 h 2237474"/>
              <a:gd name="connsiteX192" fmla="*/ 2152836 w 12192000"/>
              <a:gd name="connsiteY192" fmla="*/ 2010048 h 2237474"/>
              <a:gd name="connsiteX193" fmla="*/ 2117102 w 12192000"/>
              <a:gd name="connsiteY193" fmla="*/ 2023004 h 2237474"/>
              <a:gd name="connsiteX194" fmla="*/ 2111935 w 12192000"/>
              <a:gd name="connsiteY194" fmla="*/ 2023163 h 2237474"/>
              <a:gd name="connsiteX195" fmla="*/ 2089991 w 12192000"/>
              <a:gd name="connsiteY195" fmla="*/ 2034193 h 2237474"/>
              <a:gd name="connsiteX196" fmla="*/ 2058061 w 12192000"/>
              <a:gd name="connsiteY196" fmla="*/ 2047942 h 2237474"/>
              <a:gd name="connsiteX197" fmla="*/ 2055737 w 12192000"/>
              <a:gd name="connsiteY197" fmla="*/ 2047704 h 2237474"/>
              <a:gd name="connsiteX198" fmla="*/ 2042244 w 12192000"/>
              <a:gd name="connsiteY198" fmla="*/ 2055560 h 2237474"/>
              <a:gd name="connsiteX199" fmla="*/ 1976224 w 12192000"/>
              <a:gd name="connsiteY199" fmla="*/ 2074257 h 2237474"/>
              <a:gd name="connsiteX200" fmla="*/ 1877728 w 12192000"/>
              <a:gd name="connsiteY200" fmla="*/ 2101004 h 2237474"/>
              <a:gd name="connsiteX201" fmla="*/ 1759056 w 12192000"/>
              <a:gd name="connsiteY201" fmla="*/ 2125608 h 2237474"/>
              <a:gd name="connsiteX202" fmla="*/ 1637948 w 12192000"/>
              <a:gd name="connsiteY202" fmla="*/ 2172597 h 2237474"/>
              <a:gd name="connsiteX203" fmla="*/ 1434549 w 12192000"/>
              <a:gd name="connsiteY203" fmla="*/ 2234522 h 2237474"/>
              <a:gd name="connsiteX204" fmla="*/ 1398481 w 12192000"/>
              <a:gd name="connsiteY204" fmla="*/ 2237074 h 2237474"/>
              <a:gd name="connsiteX205" fmla="*/ 1398407 w 12192000"/>
              <a:gd name="connsiteY205" fmla="*/ 2237095 h 2237474"/>
              <a:gd name="connsiteX206" fmla="*/ 1370962 w 12192000"/>
              <a:gd name="connsiteY206" fmla="*/ 2237474 h 2237474"/>
              <a:gd name="connsiteX207" fmla="*/ 1356367 w 12192000"/>
              <a:gd name="connsiteY207" fmla="*/ 2235089 h 2237474"/>
              <a:gd name="connsiteX208" fmla="*/ 1324828 w 12192000"/>
              <a:gd name="connsiteY208" fmla="*/ 2231968 h 2237474"/>
              <a:gd name="connsiteX209" fmla="*/ 1297744 w 12192000"/>
              <a:gd name="connsiteY209" fmla="*/ 2235849 h 2237474"/>
              <a:gd name="connsiteX210" fmla="*/ 1286236 w 12192000"/>
              <a:gd name="connsiteY210" fmla="*/ 2233135 h 2237474"/>
              <a:gd name="connsiteX211" fmla="*/ 1283504 w 12192000"/>
              <a:gd name="connsiteY211" fmla="*/ 2233797 h 2237474"/>
              <a:gd name="connsiteX212" fmla="*/ 1279765 w 12192000"/>
              <a:gd name="connsiteY212" fmla="*/ 2229639 h 2237474"/>
              <a:gd name="connsiteX213" fmla="*/ 1195347 w 12192000"/>
              <a:gd name="connsiteY213" fmla="*/ 2212354 h 2237474"/>
              <a:gd name="connsiteX214" fmla="*/ 970251 w 12192000"/>
              <a:gd name="connsiteY214" fmla="*/ 2221029 h 2237474"/>
              <a:gd name="connsiteX215" fmla="*/ 812914 w 12192000"/>
              <a:gd name="connsiteY215" fmla="*/ 2202752 h 2237474"/>
              <a:gd name="connsiteX216" fmla="*/ 800195 w 12192000"/>
              <a:gd name="connsiteY216" fmla="*/ 2209407 h 2237474"/>
              <a:gd name="connsiteX217" fmla="*/ 784978 w 12192000"/>
              <a:gd name="connsiteY217" fmla="*/ 2212360 h 2237474"/>
              <a:gd name="connsiteX218" fmla="*/ 681987 w 12192000"/>
              <a:gd name="connsiteY218" fmla="*/ 2216757 h 2237474"/>
              <a:gd name="connsiteX219" fmla="*/ 669923 w 12192000"/>
              <a:gd name="connsiteY219" fmla="*/ 2211682 h 2237474"/>
              <a:gd name="connsiteX220" fmla="*/ 648680 w 12192000"/>
              <a:gd name="connsiteY220" fmla="*/ 2206229 h 2237474"/>
              <a:gd name="connsiteX221" fmla="*/ 597225 w 12192000"/>
              <a:gd name="connsiteY221" fmla="*/ 2180999 h 2237474"/>
              <a:gd name="connsiteX222" fmla="*/ 558449 w 12192000"/>
              <a:gd name="connsiteY222" fmla="*/ 2182346 h 2237474"/>
              <a:gd name="connsiteX223" fmla="*/ 550517 w 12192000"/>
              <a:gd name="connsiteY223" fmla="*/ 2182060 h 2237474"/>
              <a:gd name="connsiteX224" fmla="*/ 550309 w 12192000"/>
              <a:gd name="connsiteY224" fmla="*/ 2181825 h 2237474"/>
              <a:gd name="connsiteX225" fmla="*/ 541836 w 12192000"/>
              <a:gd name="connsiteY225" fmla="*/ 2181063 h 2237474"/>
              <a:gd name="connsiteX226" fmla="*/ 536057 w 12192000"/>
              <a:gd name="connsiteY226" fmla="*/ 2181537 h 2237474"/>
              <a:gd name="connsiteX227" fmla="*/ 520671 w 12192000"/>
              <a:gd name="connsiteY227" fmla="*/ 2180980 h 2237474"/>
              <a:gd name="connsiteX228" fmla="*/ 515024 w 12192000"/>
              <a:gd name="connsiteY228" fmla="*/ 2179258 h 2237474"/>
              <a:gd name="connsiteX229" fmla="*/ 512278 w 12192000"/>
              <a:gd name="connsiteY229" fmla="*/ 2176369 h 2237474"/>
              <a:gd name="connsiteX230" fmla="*/ 480419 w 12192000"/>
              <a:gd name="connsiteY230" fmla="*/ 2167807 h 2237474"/>
              <a:gd name="connsiteX231" fmla="*/ 413835 w 12192000"/>
              <a:gd name="connsiteY231" fmla="*/ 2156783 h 2237474"/>
              <a:gd name="connsiteX232" fmla="*/ 376513 w 12192000"/>
              <a:gd name="connsiteY232" fmla="*/ 2154014 h 2237474"/>
              <a:gd name="connsiteX233" fmla="*/ 273386 w 12192000"/>
              <a:gd name="connsiteY233" fmla="*/ 2142551 h 2237474"/>
              <a:gd name="connsiteX234" fmla="*/ 169207 w 12192000"/>
              <a:gd name="connsiteY234" fmla="*/ 2128100 h 2237474"/>
              <a:gd name="connsiteX235" fmla="*/ 93149 w 12192000"/>
              <a:gd name="connsiteY235" fmla="*/ 2105324 h 2237474"/>
              <a:gd name="connsiteX236" fmla="*/ 88109 w 12192000"/>
              <a:gd name="connsiteY236" fmla="*/ 2106704 h 2237474"/>
              <a:gd name="connsiteX237" fmla="*/ 80022 w 12192000"/>
              <a:gd name="connsiteY237" fmla="*/ 2107254 h 2237474"/>
              <a:gd name="connsiteX238" fmla="*/ 79717 w 12192000"/>
              <a:gd name="connsiteY238" fmla="*/ 2107046 h 2237474"/>
              <a:gd name="connsiteX239" fmla="*/ 72352 w 12192000"/>
              <a:gd name="connsiteY239" fmla="*/ 2107991 h 2237474"/>
              <a:gd name="connsiteX240" fmla="*/ 37645 w 12192000"/>
              <a:gd name="connsiteY240" fmla="*/ 2115401 h 2237474"/>
              <a:gd name="connsiteX241" fmla="*/ 4572 w 12192000"/>
              <a:gd name="connsiteY241" fmla="*/ 2111091 h 2237474"/>
              <a:gd name="connsiteX242" fmla="*/ 0 w 12192000"/>
              <a:gd name="connsiteY242" fmla="*/ 2110468 h 2237474"/>
              <a:gd name="connsiteX243" fmla="*/ 0 w 12192000"/>
              <a:gd name="connsiteY2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11738 w 12192000"/>
              <a:gd name="connsiteY134" fmla="*/ 1776964 h 2237474"/>
              <a:gd name="connsiteX135" fmla="*/ 4560070 w 12192000"/>
              <a:gd name="connsiteY135" fmla="*/ 1785640 h 2237474"/>
              <a:gd name="connsiteX136" fmla="*/ 4536503 w 12192000"/>
              <a:gd name="connsiteY136" fmla="*/ 1785334 h 2237474"/>
              <a:gd name="connsiteX137" fmla="*/ 4513724 w 12192000"/>
              <a:gd name="connsiteY137" fmla="*/ 1791996 h 2237474"/>
              <a:gd name="connsiteX138" fmla="*/ 4459810 w 12192000"/>
              <a:gd name="connsiteY138" fmla="*/ 1797886 h 2237474"/>
              <a:gd name="connsiteX139" fmla="*/ 4379064 w 12192000"/>
              <a:gd name="connsiteY139" fmla="*/ 1817177 h 2237474"/>
              <a:gd name="connsiteX140" fmla="*/ 4319209 w 12192000"/>
              <a:gd name="connsiteY140" fmla="*/ 1834833 h 2237474"/>
              <a:gd name="connsiteX141" fmla="*/ 4306907 w 12192000"/>
              <a:gd name="connsiteY141" fmla="*/ 1841641 h 2237474"/>
              <a:gd name="connsiteX142" fmla="*/ 4290981 w 12192000"/>
              <a:gd name="connsiteY142" fmla="*/ 1839677 h 2237474"/>
              <a:gd name="connsiteX143" fmla="*/ 4285792 w 12192000"/>
              <a:gd name="connsiteY143" fmla="*/ 1836231 h 2237474"/>
              <a:gd name="connsiteX144" fmla="*/ 4238372 w 12192000"/>
              <a:gd name="connsiteY144" fmla="*/ 1851480 h 2237474"/>
              <a:gd name="connsiteX145" fmla="*/ 4232517 w 12192000"/>
              <a:gd name="connsiteY145" fmla="*/ 1852567 h 2237474"/>
              <a:gd name="connsiteX146" fmla="*/ 4191732 w 12192000"/>
              <a:gd name="connsiteY146" fmla="*/ 1857328 h 2237474"/>
              <a:gd name="connsiteX147" fmla="*/ 4065532 w 12192000"/>
              <a:gd name="connsiteY147" fmla="*/ 1855477 h 2237474"/>
              <a:gd name="connsiteX148" fmla="*/ 4028460 w 12192000"/>
              <a:gd name="connsiteY148" fmla="*/ 1855137 h 2237474"/>
              <a:gd name="connsiteX149" fmla="*/ 4002267 w 12192000"/>
              <a:gd name="connsiteY149" fmla="*/ 1852352 h 2237474"/>
              <a:gd name="connsiteX150" fmla="*/ 3931396 w 12192000"/>
              <a:gd name="connsiteY150" fmla="*/ 1858915 h 2237474"/>
              <a:gd name="connsiteX151" fmla="*/ 3812162 w 12192000"/>
              <a:gd name="connsiteY151" fmla="*/ 1875501 h 2237474"/>
              <a:gd name="connsiteX152" fmla="*/ 3767672 w 12192000"/>
              <a:gd name="connsiteY152" fmla="*/ 1874600 h 2237474"/>
              <a:gd name="connsiteX153" fmla="*/ 3764741 w 12192000"/>
              <a:gd name="connsiteY153" fmla="*/ 1869433 h 2237474"/>
              <a:gd name="connsiteX154" fmla="*/ 3751332 w 12192000"/>
              <a:gd name="connsiteY154" fmla="*/ 1869854 h 2237474"/>
              <a:gd name="connsiteX155" fmla="*/ 3748155 w 12192000"/>
              <a:gd name="connsiteY155" fmla="*/ 1868903 h 2237474"/>
              <a:gd name="connsiteX156" fmla="*/ 3729530 w 12192000"/>
              <a:gd name="connsiteY156" fmla="*/ 1864513 h 2237474"/>
              <a:gd name="connsiteX157" fmla="*/ 3680177 w 12192000"/>
              <a:gd name="connsiteY157" fmla="*/ 1881552 h 2237474"/>
              <a:gd name="connsiteX158" fmla="*/ 3567259 w 12192000"/>
              <a:gd name="connsiteY158" fmla="*/ 1893482 h 2237474"/>
              <a:gd name="connsiteX159" fmla="*/ 3405770 w 12192000"/>
              <a:gd name="connsiteY159" fmla="*/ 1904591 h 2237474"/>
              <a:gd name="connsiteX160" fmla="*/ 3280097 w 12192000"/>
              <a:gd name="connsiteY160" fmla="*/ 1919610 h 2237474"/>
              <a:gd name="connsiteX161" fmla="*/ 3123424 w 12192000"/>
              <a:gd name="connsiteY161" fmla="*/ 1952930 h 2237474"/>
              <a:gd name="connsiteX162" fmla="*/ 3009910 w 12192000"/>
              <a:gd name="connsiteY162" fmla="*/ 1957866 h 2237474"/>
              <a:gd name="connsiteX163" fmla="*/ 2995934 w 12192000"/>
              <a:gd name="connsiteY163" fmla="*/ 1967085 h 2237474"/>
              <a:gd name="connsiteX164" fmla="*/ 2980071 w 12192000"/>
              <a:gd name="connsiteY164" fmla="*/ 1972988 h 2237474"/>
              <a:gd name="connsiteX165" fmla="*/ 2978094 w 12192000"/>
              <a:gd name="connsiteY165" fmla="*/ 1972369 h 2237474"/>
              <a:gd name="connsiteX166" fmla="*/ 2942858 w 12192000"/>
              <a:gd name="connsiteY166" fmla="*/ 1981367 h 2237474"/>
              <a:gd name="connsiteX167" fmla="*/ 2875436 w 12192000"/>
              <a:gd name="connsiteY167" fmla="*/ 1996977 h 2237474"/>
              <a:gd name="connsiteX168" fmla="*/ 2874892 w 12192000"/>
              <a:gd name="connsiteY168" fmla="*/ 1996085 h 2237474"/>
              <a:gd name="connsiteX169" fmla="*/ 2864145 w 12192000"/>
              <a:gd name="connsiteY169" fmla="*/ 1994061 h 2237474"/>
              <a:gd name="connsiteX170" fmla="*/ 2843662 w 12192000"/>
              <a:gd name="connsiteY170" fmla="*/ 1992498 h 2237474"/>
              <a:gd name="connsiteX171" fmla="*/ 2796128 w 12192000"/>
              <a:gd name="connsiteY171" fmla="*/ 1976403 h 2237474"/>
              <a:gd name="connsiteX172" fmla="*/ 2756784 w 12192000"/>
              <a:gd name="connsiteY172" fmla="*/ 1985116 h 2237474"/>
              <a:gd name="connsiteX173" fmla="*/ 2748833 w 12192000"/>
              <a:gd name="connsiteY173" fmla="*/ 1986323 h 2237474"/>
              <a:gd name="connsiteX174" fmla="*/ 2748661 w 12192000"/>
              <a:gd name="connsiteY174" fmla="*/ 1986122 h 2237474"/>
              <a:gd name="connsiteX175" fmla="*/ 2740251 w 12192000"/>
              <a:gd name="connsiteY175" fmla="*/ 1986946 h 2237474"/>
              <a:gd name="connsiteX176" fmla="*/ 2718916 w 12192000"/>
              <a:gd name="connsiteY176" fmla="*/ 1990867 h 2237474"/>
              <a:gd name="connsiteX177" fmla="*/ 2713522 w 12192000"/>
              <a:gd name="connsiteY177" fmla="*/ 1990173 h 2237474"/>
              <a:gd name="connsiteX178" fmla="*/ 2680597 w 12192000"/>
              <a:gd name="connsiteY178" fmla="*/ 1984996 h 2237474"/>
              <a:gd name="connsiteX179" fmla="*/ 2578178 w 12192000"/>
              <a:gd name="connsiteY179" fmla="*/ 1990531 h 2237474"/>
              <a:gd name="connsiteX180" fmla="*/ 2476147 w 12192000"/>
              <a:gd name="connsiteY180" fmla="*/ 1998305 h 2237474"/>
              <a:gd name="connsiteX181" fmla="*/ 2373568 w 12192000"/>
              <a:gd name="connsiteY181" fmla="*/ 2003219 h 2237474"/>
              <a:gd name="connsiteX182" fmla="*/ 2321399 w 12192000"/>
              <a:gd name="connsiteY182" fmla="*/ 1989467 h 2237474"/>
              <a:gd name="connsiteX183" fmla="*/ 2315525 w 12192000"/>
              <a:gd name="connsiteY183" fmla="*/ 1989708 h 2237474"/>
              <a:gd name="connsiteX184" fmla="*/ 2300792 w 12192000"/>
              <a:gd name="connsiteY184" fmla="*/ 1994290 h 2237474"/>
              <a:gd name="connsiteX185" fmla="*/ 2295469 w 12192000"/>
              <a:gd name="connsiteY185" fmla="*/ 1996659 h 2237474"/>
              <a:gd name="connsiteX186" fmla="*/ 2287219 w 12192000"/>
              <a:gd name="connsiteY186" fmla="*/ 1998750 h 2237474"/>
              <a:gd name="connsiteX187" fmla="*/ 2286948 w 12192000"/>
              <a:gd name="connsiteY187" fmla="*/ 1998596 h 2237474"/>
              <a:gd name="connsiteX188" fmla="*/ 2243069 w 12192000"/>
              <a:gd name="connsiteY188" fmla="*/ 2015111 h 2237474"/>
              <a:gd name="connsiteX189" fmla="*/ 2186609 w 12192000"/>
              <a:gd name="connsiteY189" fmla="*/ 2008263 h 2237474"/>
              <a:gd name="connsiteX190" fmla="*/ 2164831 w 12192000"/>
              <a:gd name="connsiteY190" fmla="*/ 2010143 h 2237474"/>
              <a:gd name="connsiteX191" fmla="*/ 2152836 w 12192000"/>
              <a:gd name="connsiteY191" fmla="*/ 2010048 h 2237474"/>
              <a:gd name="connsiteX192" fmla="*/ 2117102 w 12192000"/>
              <a:gd name="connsiteY192" fmla="*/ 2023004 h 2237474"/>
              <a:gd name="connsiteX193" fmla="*/ 2111935 w 12192000"/>
              <a:gd name="connsiteY193" fmla="*/ 2023163 h 2237474"/>
              <a:gd name="connsiteX194" fmla="*/ 2089991 w 12192000"/>
              <a:gd name="connsiteY194" fmla="*/ 2034193 h 2237474"/>
              <a:gd name="connsiteX195" fmla="*/ 2058061 w 12192000"/>
              <a:gd name="connsiteY195" fmla="*/ 2047942 h 2237474"/>
              <a:gd name="connsiteX196" fmla="*/ 2055737 w 12192000"/>
              <a:gd name="connsiteY196" fmla="*/ 2047704 h 2237474"/>
              <a:gd name="connsiteX197" fmla="*/ 2042244 w 12192000"/>
              <a:gd name="connsiteY197" fmla="*/ 2055560 h 2237474"/>
              <a:gd name="connsiteX198" fmla="*/ 1976224 w 12192000"/>
              <a:gd name="connsiteY198" fmla="*/ 2074257 h 2237474"/>
              <a:gd name="connsiteX199" fmla="*/ 1877728 w 12192000"/>
              <a:gd name="connsiteY199" fmla="*/ 2101004 h 2237474"/>
              <a:gd name="connsiteX200" fmla="*/ 1759056 w 12192000"/>
              <a:gd name="connsiteY200" fmla="*/ 2125608 h 2237474"/>
              <a:gd name="connsiteX201" fmla="*/ 1637948 w 12192000"/>
              <a:gd name="connsiteY201" fmla="*/ 2172597 h 2237474"/>
              <a:gd name="connsiteX202" fmla="*/ 1434549 w 12192000"/>
              <a:gd name="connsiteY202" fmla="*/ 2234522 h 2237474"/>
              <a:gd name="connsiteX203" fmla="*/ 1398481 w 12192000"/>
              <a:gd name="connsiteY203" fmla="*/ 2237074 h 2237474"/>
              <a:gd name="connsiteX204" fmla="*/ 1398407 w 12192000"/>
              <a:gd name="connsiteY204" fmla="*/ 2237095 h 2237474"/>
              <a:gd name="connsiteX205" fmla="*/ 1370962 w 12192000"/>
              <a:gd name="connsiteY205" fmla="*/ 2237474 h 2237474"/>
              <a:gd name="connsiteX206" fmla="*/ 1356367 w 12192000"/>
              <a:gd name="connsiteY206" fmla="*/ 2235089 h 2237474"/>
              <a:gd name="connsiteX207" fmla="*/ 1324828 w 12192000"/>
              <a:gd name="connsiteY207" fmla="*/ 2231968 h 2237474"/>
              <a:gd name="connsiteX208" fmla="*/ 1297744 w 12192000"/>
              <a:gd name="connsiteY208" fmla="*/ 2235849 h 2237474"/>
              <a:gd name="connsiteX209" fmla="*/ 1286236 w 12192000"/>
              <a:gd name="connsiteY209" fmla="*/ 2233135 h 2237474"/>
              <a:gd name="connsiteX210" fmla="*/ 1283504 w 12192000"/>
              <a:gd name="connsiteY210" fmla="*/ 2233797 h 2237474"/>
              <a:gd name="connsiteX211" fmla="*/ 1279765 w 12192000"/>
              <a:gd name="connsiteY211" fmla="*/ 2229639 h 2237474"/>
              <a:gd name="connsiteX212" fmla="*/ 1195347 w 12192000"/>
              <a:gd name="connsiteY212" fmla="*/ 2212354 h 2237474"/>
              <a:gd name="connsiteX213" fmla="*/ 970251 w 12192000"/>
              <a:gd name="connsiteY213" fmla="*/ 2221029 h 2237474"/>
              <a:gd name="connsiteX214" fmla="*/ 812914 w 12192000"/>
              <a:gd name="connsiteY214" fmla="*/ 2202752 h 2237474"/>
              <a:gd name="connsiteX215" fmla="*/ 800195 w 12192000"/>
              <a:gd name="connsiteY215" fmla="*/ 2209407 h 2237474"/>
              <a:gd name="connsiteX216" fmla="*/ 784978 w 12192000"/>
              <a:gd name="connsiteY216" fmla="*/ 2212360 h 2237474"/>
              <a:gd name="connsiteX217" fmla="*/ 681987 w 12192000"/>
              <a:gd name="connsiteY217" fmla="*/ 2216757 h 2237474"/>
              <a:gd name="connsiteX218" fmla="*/ 669923 w 12192000"/>
              <a:gd name="connsiteY218" fmla="*/ 2211682 h 2237474"/>
              <a:gd name="connsiteX219" fmla="*/ 648680 w 12192000"/>
              <a:gd name="connsiteY219" fmla="*/ 2206229 h 2237474"/>
              <a:gd name="connsiteX220" fmla="*/ 597225 w 12192000"/>
              <a:gd name="connsiteY220" fmla="*/ 2180999 h 2237474"/>
              <a:gd name="connsiteX221" fmla="*/ 558449 w 12192000"/>
              <a:gd name="connsiteY221" fmla="*/ 2182346 h 2237474"/>
              <a:gd name="connsiteX222" fmla="*/ 550517 w 12192000"/>
              <a:gd name="connsiteY222" fmla="*/ 2182060 h 2237474"/>
              <a:gd name="connsiteX223" fmla="*/ 550309 w 12192000"/>
              <a:gd name="connsiteY223" fmla="*/ 2181825 h 2237474"/>
              <a:gd name="connsiteX224" fmla="*/ 541836 w 12192000"/>
              <a:gd name="connsiteY224" fmla="*/ 2181063 h 2237474"/>
              <a:gd name="connsiteX225" fmla="*/ 536057 w 12192000"/>
              <a:gd name="connsiteY225" fmla="*/ 2181537 h 2237474"/>
              <a:gd name="connsiteX226" fmla="*/ 520671 w 12192000"/>
              <a:gd name="connsiteY226" fmla="*/ 2180980 h 2237474"/>
              <a:gd name="connsiteX227" fmla="*/ 515024 w 12192000"/>
              <a:gd name="connsiteY227" fmla="*/ 2179258 h 2237474"/>
              <a:gd name="connsiteX228" fmla="*/ 512278 w 12192000"/>
              <a:gd name="connsiteY228" fmla="*/ 2176369 h 2237474"/>
              <a:gd name="connsiteX229" fmla="*/ 480419 w 12192000"/>
              <a:gd name="connsiteY229" fmla="*/ 2167807 h 2237474"/>
              <a:gd name="connsiteX230" fmla="*/ 413835 w 12192000"/>
              <a:gd name="connsiteY230" fmla="*/ 2156783 h 2237474"/>
              <a:gd name="connsiteX231" fmla="*/ 376513 w 12192000"/>
              <a:gd name="connsiteY231" fmla="*/ 2154014 h 2237474"/>
              <a:gd name="connsiteX232" fmla="*/ 273386 w 12192000"/>
              <a:gd name="connsiteY232" fmla="*/ 2142551 h 2237474"/>
              <a:gd name="connsiteX233" fmla="*/ 169207 w 12192000"/>
              <a:gd name="connsiteY233" fmla="*/ 2128100 h 2237474"/>
              <a:gd name="connsiteX234" fmla="*/ 93149 w 12192000"/>
              <a:gd name="connsiteY234" fmla="*/ 2105324 h 2237474"/>
              <a:gd name="connsiteX235" fmla="*/ 88109 w 12192000"/>
              <a:gd name="connsiteY235" fmla="*/ 2106704 h 2237474"/>
              <a:gd name="connsiteX236" fmla="*/ 80022 w 12192000"/>
              <a:gd name="connsiteY236" fmla="*/ 2107254 h 2237474"/>
              <a:gd name="connsiteX237" fmla="*/ 79717 w 12192000"/>
              <a:gd name="connsiteY237" fmla="*/ 2107046 h 2237474"/>
              <a:gd name="connsiteX238" fmla="*/ 72352 w 12192000"/>
              <a:gd name="connsiteY238" fmla="*/ 2107991 h 2237474"/>
              <a:gd name="connsiteX239" fmla="*/ 37645 w 12192000"/>
              <a:gd name="connsiteY239" fmla="*/ 2115401 h 2237474"/>
              <a:gd name="connsiteX240" fmla="*/ 4572 w 12192000"/>
              <a:gd name="connsiteY240" fmla="*/ 2111091 h 2237474"/>
              <a:gd name="connsiteX241" fmla="*/ 0 w 12192000"/>
              <a:gd name="connsiteY241" fmla="*/ 2110468 h 2237474"/>
              <a:gd name="connsiteX242" fmla="*/ 0 w 12192000"/>
              <a:gd name="connsiteY2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306907 w 12192000"/>
              <a:gd name="connsiteY140" fmla="*/ 1841641 h 2237474"/>
              <a:gd name="connsiteX141" fmla="*/ 4290981 w 12192000"/>
              <a:gd name="connsiteY141" fmla="*/ 1839677 h 2237474"/>
              <a:gd name="connsiteX142" fmla="*/ 4285792 w 12192000"/>
              <a:gd name="connsiteY142" fmla="*/ 1836231 h 2237474"/>
              <a:gd name="connsiteX143" fmla="*/ 4238372 w 12192000"/>
              <a:gd name="connsiteY143" fmla="*/ 1851480 h 2237474"/>
              <a:gd name="connsiteX144" fmla="*/ 4232517 w 12192000"/>
              <a:gd name="connsiteY144" fmla="*/ 1852567 h 2237474"/>
              <a:gd name="connsiteX145" fmla="*/ 4191732 w 12192000"/>
              <a:gd name="connsiteY145" fmla="*/ 1857328 h 2237474"/>
              <a:gd name="connsiteX146" fmla="*/ 4065532 w 12192000"/>
              <a:gd name="connsiteY146" fmla="*/ 1855477 h 2237474"/>
              <a:gd name="connsiteX147" fmla="*/ 4028460 w 12192000"/>
              <a:gd name="connsiteY147" fmla="*/ 1855137 h 2237474"/>
              <a:gd name="connsiteX148" fmla="*/ 4002267 w 12192000"/>
              <a:gd name="connsiteY148" fmla="*/ 1852352 h 2237474"/>
              <a:gd name="connsiteX149" fmla="*/ 3931396 w 12192000"/>
              <a:gd name="connsiteY149" fmla="*/ 1858915 h 2237474"/>
              <a:gd name="connsiteX150" fmla="*/ 3812162 w 12192000"/>
              <a:gd name="connsiteY150" fmla="*/ 1875501 h 2237474"/>
              <a:gd name="connsiteX151" fmla="*/ 3767672 w 12192000"/>
              <a:gd name="connsiteY151" fmla="*/ 1874600 h 2237474"/>
              <a:gd name="connsiteX152" fmla="*/ 3764741 w 12192000"/>
              <a:gd name="connsiteY152" fmla="*/ 1869433 h 2237474"/>
              <a:gd name="connsiteX153" fmla="*/ 3751332 w 12192000"/>
              <a:gd name="connsiteY153" fmla="*/ 1869854 h 2237474"/>
              <a:gd name="connsiteX154" fmla="*/ 3748155 w 12192000"/>
              <a:gd name="connsiteY154" fmla="*/ 1868903 h 2237474"/>
              <a:gd name="connsiteX155" fmla="*/ 3729530 w 12192000"/>
              <a:gd name="connsiteY155" fmla="*/ 1864513 h 2237474"/>
              <a:gd name="connsiteX156" fmla="*/ 3680177 w 12192000"/>
              <a:gd name="connsiteY156" fmla="*/ 1881552 h 2237474"/>
              <a:gd name="connsiteX157" fmla="*/ 3567259 w 12192000"/>
              <a:gd name="connsiteY157" fmla="*/ 1893482 h 2237474"/>
              <a:gd name="connsiteX158" fmla="*/ 3405770 w 12192000"/>
              <a:gd name="connsiteY158" fmla="*/ 1904591 h 2237474"/>
              <a:gd name="connsiteX159" fmla="*/ 3280097 w 12192000"/>
              <a:gd name="connsiteY159" fmla="*/ 1919610 h 2237474"/>
              <a:gd name="connsiteX160" fmla="*/ 3123424 w 12192000"/>
              <a:gd name="connsiteY160" fmla="*/ 1952930 h 2237474"/>
              <a:gd name="connsiteX161" fmla="*/ 3009910 w 12192000"/>
              <a:gd name="connsiteY161" fmla="*/ 1957866 h 2237474"/>
              <a:gd name="connsiteX162" fmla="*/ 2995934 w 12192000"/>
              <a:gd name="connsiteY162" fmla="*/ 1967085 h 2237474"/>
              <a:gd name="connsiteX163" fmla="*/ 2980071 w 12192000"/>
              <a:gd name="connsiteY163" fmla="*/ 1972988 h 2237474"/>
              <a:gd name="connsiteX164" fmla="*/ 2978094 w 12192000"/>
              <a:gd name="connsiteY164" fmla="*/ 1972369 h 2237474"/>
              <a:gd name="connsiteX165" fmla="*/ 2942858 w 12192000"/>
              <a:gd name="connsiteY165" fmla="*/ 1981367 h 2237474"/>
              <a:gd name="connsiteX166" fmla="*/ 2875436 w 12192000"/>
              <a:gd name="connsiteY166" fmla="*/ 1996977 h 2237474"/>
              <a:gd name="connsiteX167" fmla="*/ 2874892 w 12192000"/>
              <a:gd name="connsiteY167" fmla="*/ 1996085 h 2237474"/>
              <a:gd name="connsiteX168" fmla="*/ 2864145 w 12192000"/>
              <a:gd name="connsiteY168" fmla="*/ 1994061 h 2237474"/>
              <a:gd name="connsiteX169" fmla="*/ 2843662 w 12192000"/>
              <a:gd name="connsiteY169" fmla="*/ 1992498 h 2237474"/>
              <a:gd name="connsiteX170" fmla="*/ 2796128 w 12192000"/>
              <a:gd name="connsiteY170" fmla="*/ 1976403 h 2237474"/>
              <a:gd name="connsiteX171" fmla="*/ 2756784 w 12192000"/>
              <a:gd name="connsiteY171" fmla="*/ 1985116 h 2237474"/>
              <a:gd name="connsiteX172" fmla="*/ 2748833 w 12192000"/>
              <a:gd name="connsiteY172" fmla="*/ 1986323 h 2237474"/>
              <a:gd name="connsiteX173" fmla="*/ 2748661 w 12192000"/>
              <a:gd name="connsiteY173" fmla="*/ 1986122 h 2237474"/>
              <a:gd name="connsiteX174" fmla="*/ 2740251 w 12192000"/>
              <a:gd name="connsiteY174" fmla="*/ 1986946 h 2237474"/>
              <a:gd name="connsiteX175" fmla="*/ 2718916 w 12192000"/>
              <a:gd name="connsiteY175" fmla="*/ 1990867 h 2237474"/>
              <a:gd name="connsiteX176" fmla="*/ 2713522 w 12192000"/>
              <a:gd name="connsiteY176" fmla="*/ 1990173 h 2237474"/>
              <a:gd name="connsiteX177" fmla="*/ 2680597 w 12192000"/>
              <a:gd name="connsiteY177" fmla="*/ 1984996 h 2237474"/>
              <a:gd name="connsiteX178" fmla="*/ 2578178 w 12192000"/>
              <a:gd name="connsiteY178" fmla="*/ 1990531 h 2237474"/>
              <a:gd name="connsiteX179" fmla="*/ 2476147 w 12192000"/>
              <a:gd name="connsiteY179" fmla="*/ 1998305 h 2237474"/>
              <a:gd name="connsiteX180" fmla="*/ 2373568 w 12192000"/>
              <a:gd name="connsiteY180" fmla="*/ 2003219 h 2237474"/>
              <a:gd name="connsiteX181" fmla="*/ 2321399 w 12192000"/>
              <a:gd name="connsiteY181" fmla="*/ 1989467 h 2237474"/>
              <a:gd name="connsiteX182" fmla="*/ 2315525 w 12192000"/>
              <a:gd name="connsiteY182" fmla="*/ 1989708 h 2237474"/>
              <a:gd name="connsiteX183" fmla="*/ 2300792 w 12192000"/>
              <a:gd name="connsiteY183" fmla="*/ 1994290 h 2237474"/>
              <a:gd name="connsiteX184" fmla="*/ 2295469 w 12192000"/>
              <a:gd name="connsiteY184" fmla="*/ 1996659 h 2237474"/>
              <a:gd name="connsiteX185" fmla="*/ 2287219 w 12192000"/>
              <a:gd name="connsiteY185" fmla="*/ 1998750 h 2237474"/>
              <a:gd name="connsiteX186" fmla="*/ 2286948 w 12192000"/>
              <a:gd name="connsiteY186" fmla="*/ 1998596 h 2237474"/>
              <a:gd name="connsiteX187" fmla="*/ 2243069 w 12192000"/>
              <a:gd name="connsiteY187" fmla="*/ 2015111 h 2237474"/>
              <a:gd name="connsiteX188" fmla="*/ 2186609 w 12192000"/>
              <a:gd name="connsiteY188" fmla="*/ 2008263 h 2237474"/>
              <a:gd name="connsiteX189" fmla="*/ 2164831 w 12192000"/>
              <a:gd name="connsiteY189" fmla="*/ 2010143 h 2237474"/>
              <a:gd name="connsiteX190" fmla="*/ 2152836 w 12192000"/>
              <a:gd name="connsiteY190" fmla="*/ 2010048 h 2237474"/>
              <a:gd name="connsiteX191" fmla="*/ 2117102 w 12192000"/>
              <a:gd name="connsiteY191" fmla="*/ 2023004 h 2237474"/>
              <a:gd name="connsiteX192" fmla="*/ 2111935 w 12192000"/>
              <a:gd name="connsiteY192" fmla="*/ 2023163 h 2237474"/>
              <a:gd name="connsiteX193" fmla="*/ 2089991 w 12192000"/>
              <a:gd name="connsiteY193" fmla="*/ 2034193 h 2237474"/>
              <a:gd name="connsiteX194" fmla="*/ 2058061 w 12192000"/>
              <a:gd name="connsiteY194" fmla="*/ 2047942 h 2237474"/>
              <a:gd name="connsiteX195" fmla="*/ 2055737 w 12192000"/>
              <a:gd name="connsiteY195" fmla="*/ 2047704 h 2237474"/>
              <a:gd name="connsiteX196" fmla="*/ 2042244 w 12192000"/>
              <a:gd name="connsiteY196" fmla="*/ 2055560 h 2237474"/>
              <a:gd name="connsiteX197" fmla="*/ 1976224 w 12192000"/>
              <a:gd name="connsiteY197" fmla="*/ 2074257 h 2237474"/>
              <a:gd name="connsiteX198" fmla="*/ 1877728 w 12192000"/>
              <a:gd name="connsiteY198" fmla="*/ 2101004 h 2237474"/>
              <a:gd name="connsiteX199" fmla="*/ 1759056 w 12192000"/>
              <a:gd name="connsiteY199" fmla="*/ 2125608 h 2237474"/>
              <a:gd name="connsiteX200" fmla="*/ 1637948 w 12192000"/>
              <a:gd name="connsiteY200" fmla="*/ 2172597 h 2237474"/>
              <a:gd name="connsiteX201" fmla="*/ 1434549 w 12192000"/>
              <a:gd name="connsiteY201" fmla="*/ 2234522 h 2237474"/>
              <a:gd name="connsiteX202" fmla="*/ 1398481 w 12192000"/>
              <a:gd name="connsiteY202" fmla="*/ 2237074 h 2237474"/>
              <a:gd name="connsiteX203" fmla="*/ 1398407 w 12192000"/>
              <a:gd name="connsiteY203" fmla="*/ 2237095 h 2237474"/>
              <a:gd name="connsiteX204" fmla="*/ 1370962 w 12192000"/>
              <a:gd name="connsiteY204" fmla="*/ 2237474 h 2237474"/>
              <a:gd name="connsiteX205" fmla="*/ 1356367 w 12192000"/>
              <a:gd name="connsiteY205" fmla="*/ 2235089 h 2237474"/>
              <a:gd name="connsiteX206" fmla="*/ 1324828 w 12192000"/>
              <a:gd name="connsiteY206" fmla="*/ 2231968 h 2237474"/>
              <a:gd name="connsiteX207" fmla="*/ 1297744 w 12192000"/>
              <a:gd name="connsiteY207" fmla="*/ 2235849 h 2237474"/>
              <a:gd name="connsiteX208" fmla="*/ 1286236 w 12192000"/>
              <a:gd name="connsiteY208" fmla="*/ 2233135 h 2237474"/>
              <a:gd name="connsiteX209" fmla="*/ 1283504 w 12192000"/>
              <a:gd name="connsiteY209" fmla="*/ 2233797 h 2237474"/>
              <a:gd name="connsiteX210" fmla="*/ 1279765 w 12192000"/>
              <a:gd name="connsiteY210" fmla="*/ 2229639 h 2237474"/>
              <a:gd name="connsiteX211" fmla="*/ 1195347 w 12192000"/>
              <a:gd name="connsiteY211" fmla="*/ 2212354 h 2237474"/>
              <a:gd name="connsiteX212" fmla="*/ 970251 w 12192000"/>
              <a:gd name="connsiteY212" fmla="*/ 2221029 h 2237474"/>
              <a:gd name="connsiteX213" fmla="*/ 812914 w 12192000"/>
              <a:gd name="connsiteY213" fmla="*/ 2202752 h 2237474"/>
              <a:gd name="connsiteX214" fmla="*/ 800195 w 12192000"/>
              <a:gd name="connsiteY214" fmla="*/ 2209407 h 2237474"/>
              <a:gd name="connsiteX215" fmla="*/ 784978 w 12192000"/>
              <a:gd name="connsiteY215" fmla="*/ 2212360 h 2237474"/>
              <a:gd name="connsiteX216" fmla="*/ 681987 w 12192000"/>
              <a:gd name="connsiteY216" fmla="*/ 2216757 h 2237474"/>
              <a:gd name="connsiteX217" fmla="*/ 669923 w 12192000"/>
              <a:gd name="connsiteY217" fmla="*/ 2211682 h 2237474"/>
              <a:gd name="connsiteX218" fmla="*/ 648680 w 12192000"/>
              <a:gd name="connsiteY218" fmla="*/ 2206229 h 2237474"/>
              <a:gd name="connsiteX219" fmla="*/ 597225 w 12192000"/>
              <a:gd name="connsiteY219" fmla="*/ 2180999 h 2237474"/>
              <a:gd name="connsiteX220" fmla="*/ 558449 w 12192000"/>
              <a:gd name="connsiteY220" fmla="*/ 2182346 h 2237474"/>
              <a:gd name="connsiteX221" fmla="*/ 550517 w 12192000"/>
              <a:gd name="connsiteY221" fmla="*/ 2182060 h 2237474"/>
              <a:gd name="connsiteX222" fmla="*/ 550309 w 12192000"/>
              <a:gd name="connsiteY222" fmla="*/ 2181825 h 2237474"/>
              <a:gd name="connsiteX223" fmla="*/ 541836 w 12192000"/>
              <a:gd name="connsiteY223" fmla="*/ 2181063 h 2237474"/>
              <a:gd name="connsiteX224" fmla="*/ 536057 w 12192000"/>
              <a:gd name="connsiteY224" fmla="*/ 2181537 h 2237474"/>
              <a:gd name="connsiteX225" fmla="*/ 520671 w 12192000"/>
              <a:gd name="connsiteY225" fmla="*/ 2180980 h 2237474"/>
              <a:gd name="connsiteX226" fmla="*/ 515024 w 12192000"/>
              <a:gd name="connsiteY226" fmla="*/ 2179258 h 2237474"/>
              <a:gd name="connsiteX227" fmla="*/ 512278 w 12192000"/>
              <a:gd name="connsiteY227" fmla="*/ 2176369 h 2237474"/>
              <a:gd name="connsiteX228" fmla="*/ 480419 w 12192000"/>
              <a:gd name="connsiteY228" fmla="*/ 2167807 h 2237474"/>
              <a:gd name="connsiteX229" fmla="*/ 413835 w 12192000"/>
              <a:gd name="connsiteY229" fmla="*/ 2156783 h 2237474"/>
              <a:gd name="connsiteX230" fmla="*/ 376513 w 12192000"/>
              <a:gd name="connsiteY230" fmla="*/ 2154014 h 2237474"/>
              <a:gd name="connsiteX231" fmla="*/ 273386 w 12192000"/>
              <a:gd name="connsiteY231" fmla="*/ 2142551 h 2237474"/>
              <a:gd name="connsiteX232" fmla="*/ 169207 w 12192000"/>
              <a:gd name="connsiteY232" fmla="*/ 2128100 h 2237474"/>
              <a:gd name="connsiteX233" fmla="*/ 93149 w 12192000"/>
              <a:gd name="connsiteY233" fmla="*/ 2105324 h 2237474"/>
              <a:gd name="connsiteX234" fmla="*/ 88109 w 12192000"/>
              <a:gd name="connsiteY234" fmla="*/ 2106704 h 2237474"/>
              <a:gd name="connsiteX235" fmla="*/ 80022 w 12192000"/>
              <a:gd name="connsiteY235" fmla="*/ 2107254 h 2237474"/>
              <a:gd name="connsiteX236" fmla="*/ 79717 w 12192000"/>
              <a:gd name="connsiteY236" fmla="*/ 2107046 h 2237474"/>
              <a:gd name="connsiteX237" fmla="*/ 72352 w 12192000"/>
              <a:gd name="connsiteY237" fmla="*/ 2107991 h 2237474"/>
              <a:gd name="connsiteX238" fmla="*/ 37645 w 12192000"/>
              <a:gd name="connsiteY238" fmla="*/ 2115401 h 2237474"/>
              <a:gd name="connsiteX239" fmla="*/ 4572 w 12192000"/>
              <a:gd name="connsiteY239" fmla="*/ 2111091 h 2237474"/>
              <a:gd name="connsiteX240" fmla="*/ 0 w 12192000"/>
              <a:gd name="connsiteY240" fmla="*/ 2110468 h 2237474"/>
              <a:gd name="connsiteX241" fmla="*/ 0 w 12192000"/>
              <a:gd name="connsiteY2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64741 w 12192000"/>
              <a:gd name="connsiteY151" fmla="*/ 1869433 h 2237474"/>
              <a:gd name="connsiteX152" fmla="*/ 3751332 w 12192000"/>
              <a:gd name="connsiteY152" fmla="*/ 1869854 h 2237474"/>
              <a:gd name="connsiteX153" fmla="*/ 3748155 w 12192000"/>
              <a:gd name="connsiteY153" fmla="*/ 1868903 h 2237474"/>
              <a:gd name="connsiteX154" fmla="*/ 3729530 w 12192000"/>
              <a:gd name="connsiteY154" fmla="*/ 1864513 h 2237474"/>
              <a:gd name="connsiteX155" fmla="*/ 3680177 w 12192000"/>
              <a:gd name="connsiteY155" fmla="*/ 1881552 h 2237474"/>
              <a:gd name="connsiteX156" fmla="*/ 3567259 w 12192000"/>
              <a:gd name="connsiteY156" fmla="*/ 1893482 h 2237474"/>
              <a:gd name="connsiteX157" fmla="*/ 3405770 w 12192000"/>
              <a:gd name="connsiteY157" fmla="*/ 1904591 h 2237474"/>
              <a:gd name="connsiteX158" fmla="*/ 3280097 w 12192000"/>
              <a:gd name="connsiteY158" fmla="*/ 1919610 h 2237474"/>
              <a:gd name="connsiteX159" fmla="*/ 3123424 w 12192000"/>
              <a:gd name="connsiteY159" fmla="*/ 1952930 h 2237474"/>
              <a:gd name="connsiteX160" fmla="*/ 3009910 w 12192000"/>
              <a:gd name="connsiteY160" fmla="*/ 1957866 h 2237474"/>
              <a:gd name="connsiteX161" fmla="*/ 2995934 w 12192000"/>
              <a:gd name="connsiteY161" fmla="*/ 1967085 h 2237474"/>
              <a:gd name="connsiteX162" fmla="*/ 2980071 w 12192000"/>
              <a:gd name="connsiteY162" fmla="*/ 1972988 h 2237474"/>
              <a:gd name="connsiteX163" fmla="*/ 2978094 w 12192000"/>
              <a:gd name="connsiteY163" fmla="*/ 1972369 h 2237474"/>
              <a:gd name="connsiteX164" fmla="*/ 2942858 w 12192000"/>
              <a:gd name="connsiteY164" fmla="*/ 1981367 h 2237474"/>
              <a:gd name="connsiteX165" fmla="*/ 2875436 w 12192000"/>
              <a:gd name="connsiteY165" fmla="*/ 1996977 h 2237474"/>
              <a:gd name="connsiteX166" fmla="*/ 2874892 w 12192000"/>
              <a:gd name="connsiteY166" fmla="*/ 1996085 h 2237474"/>
              <a:gd name="connsiteX167" fmla="*/ 2864145 w 12192000"/>
              <a:gd name="connsiteY167" fmla="*/ 1994061 h 2237474"/>
              <a:gd name="connsiteX168" fmla="*/ 2843662 w 12192000"/>
              <a:gd name="connsiteY168" fmla="*/ 1992498 h 2237474"/>
              <a:gd name="connsiteX169" fmla="*/ 2796128 w 12192000"/>
              <a:gd name="connsiteY169" fmla="*/ 1976403 h 2237474"/>
              <a:gd name="connsiteX170" fmla="*/ 2756784 w 12192000"/>
              <a:gd name="connsiteY170" fmla="*/ 1985116 h 2237474"/>
              <a:gd name="connsiteX171" fmla="*/ 2748833 w 12192000"/>
              <a:gd name="connsiteY171" fmla="*/ 1986323 h 2237474"/>
              <a:gd name="connsiteX172" fmla="*/ 2748661 w 12192000"/>
              <a:gd name="connsiteY172" fmla="*/ 1986122 h 2237474"/>
              <a:gd name="connsiteX173" fmla="*/ 2740251 w 12192000"/>
              <a:gd name="connsiteY173" fmla="*/ 1986946 h 2237474"/>
              <a:gd name="connsiteX174" fmla="*/ 2718916 w 12192000"/>
              <a:gd name="connsiteY174" fmla="*/ 1990867 h 2237474"/>
              <a:gd name="connsiteX175" fmla="*/ 2713522 w 12192000"/>
              <a:gd name="connsiteY175" fmla="*/ 1990173 h 2237474"/>
              <a:gd name="connsiteX176" fmla="*/ 2680597 w 12192000"/>
              <a:gd name="connsiteY176" fmla="*/ 1984996 h 2237474"/>
              <a:gd name="connsiteX177" fmla="*/ 2578178 w 12192000"/>
              <a:gd name="connsiteY177" fmla="*/ 1990531 h 2237474"/>
              <a:gd name="connsiteX178" fmla="*/ 2476147 w 12192000"/>
              <a:gd name="connsiteY178" fmla="*/ 1998305 h 2237474"/>
              <a:gd name="connsiteX179" fmla="*/ 2373568 w 12192000"/>
              <a:gd name="connsiteY179" fmla="*/ 2003219 h 2237474"/>
              <a:gd name="connsiteX180" fmla="*/ 2321399 w 12192000"/>
              <a:gd name="connsiteY180" fmla="*/ 1989467 h 2237474"/>
              <a:gd name="connsiteX181" fmla="*/ 2315525 w 12192000"/>
              <a:gd name="connsiteY181" fmla="*/ 1989708 h 2237474"/>
              <a:gd name="connsiteX182" fmla="*/ 2300792 w 12192000"/>
              <a:gd name="connsiteY182" fmla="*/ 1994290 h 2237474"/>
              <a:gd name="connsiteX183" fmla="*/ 2295469 w 12192000"/>
              <a:gd name="connsiteY183" fmla="*/ 1996659 h 2237474"/>
              <a:gd name="connsiteX184" fmla="*/ 2287219 w 12192000"/>
              <a:gd name="connsiteY184" fmla="*/ 1998750 h 2237474"/>
              <a:gd name="connsiteX185" fmla="*/ 2286948 w 12192000"/>
              <a:gd name="connsiteY185" fmla="*/ 1998596 h 2237474"/>
              <a:gd name="connsiteX186" fmla="*/ 2243069 w 12192000"/>
              <a:gd name="connsiteY186" fmla="*/ 2015111 h 2237474"/>
              <a:gd name="connsiteX187" fmla="*/ 2186609 w 12192000"/>
              <a:gd name="connsiteY187" fmla="*/ 2008263 h 2237474"/>
              <a:gd name="connsiteX188" fmla="*/ 2164831 w 12192000"/>
              <a:gd name="connsiteY188" fmla="*/ 2010143 h 2237474"/>
              <a:gd name="connsiteX189" fmla="*/ 2152836 w 12192000"/>
              <a:gd name="connsiteY189" fmla="*/ 2010048 h 2237474"/>
              <a:gd name="connsiteX190" fmla="*/ 2117102 w 12192000"/>
              <a:gd name="connsiteY190" fmla="*/ 2023004 h 2237474"/>
              <a:gd name="connsiteX191" fmla="*/ 2111935 w 12192000"/>
              <a:gd name="connsiteY191" fmla="*/ 2023163 h 2237474"/>
              <a:gd name="connsiteX192" fmla="*/ 2089991 w 12192000"/>
              <a:gd name="connsiteY192" fmla="*/ 2034193 h 2237474"/>
              <a:gd name="connsiteX193" fmla="*/ 2058061 w 12192000"/>
              <a:gd name="connsiteY193" fmla="*/ 2047942 h 2237474"/>
              <a:gd name="connsiteX194" fmla="*/ 2055737 w 12192000"/>
              <a:gd name="connsiteY194" fmla="*/ 2047704 h 2237474"/>
              <a:gd name="connsiteX195" fmla="*/ 2042244 w 12192000"/>
              <a:gd name="connsiteY195" fmla="*/ 2055560 h 2237474"/>
              <a:gd name="connsiteX196" fmla="*/ 1976224 w 12192000"/>
              <a:gd name="connsiteY196" fmla="*/ 2074257 h 2237474"/>
              <a:gd name="connsiteX197" fmla="*/ 1877728 w 12192000"/>
              <a:gd name="connsiteY197" fmla="*/ 2101004 h 2237474"/>
              <a:gd name="connsiteX198" fmla="*/ 1759056 w 12192000"/>
              <a:gd name="connsiteY198" fmla="*/ 2125608 h 2237474"/>
              <a:gd name="connsiteX199" fmla="*/ 1637948 w 12192000"/>
              <a:gd name="connsiteY199" fmla="*/ 2172597 h 2237474"/>
              <a:gd name="connsiteX200" fmla="*/ 1434549 w 12192000"/>
              <a:gd name="connsiteY200" fmla="*/ 2234522 h 2237474"/>
              <a:gd name="connsiteX201" fmla="*/ 1398481 w 12192000"/>
              <a:gd name="connsiteY201" fmla="*/ 2237074 h 2237474"/>
              <a:gd name="connsiteX202" fmla="*/ 1398407 w 12192000"/>
              <a:gd name="connsiteY202" fmla="*/ 2237095 h 2237474"/>
              <a:gd name="connsiteX203" fmla="*/ 1370962 w 12192000"/>
              <a:gd name="connsiteY203" fmla="*/ 2237474 h 2237474"/>
              <a:gd name="connsiteX204" fmla="*/ 1356367 w 12192000"/>
              <a:gd name="connsiteY204" fmla="*/ 2235089 h 2237474"/>
              <a:gd name="connsiteX205" fmla="*/ 1324828 w 12192000"/>
              <a:gd name="connsiteY205" fmla="*/ 2231968 h 2237474"/>
              <a:gd name="connsiteX206" fmla="*/ 1297744 w 12192000"/>
              <a:gd name="connsiteY206" fmla="*/ 2235849 h 2237474"/>
              <a:gd name="connsiteX207" fmla="*/ 1286236 w 12192000"/>
              <a:gd name="connsiteY207" fmla="*/ 2233135 h 2237474"/>
              <a:gd name="connsiteX208" fmla="*/ 1283504 w 12192000"/>
              <a:gd name="connsiteY208" fmla="*/ 2233797 h 2237474"/>
              <a:gd name="connsiteX209" fmla="*/ 1279765 w 12192000"/>
              <a:gd name="connsiteY209" fmla="*/ 2229639 h 2237474"/>
              <a:gd name="connsiteX210" fmla="*/ 1195347 w 12192000"/>
              <a:gd name="connsiteY210" fmla="*/ 2212354 h 2237474"/>
              <a:gd name="connsiteX211" fmla="*/ 970251 w 12192000"/>
              <a:gd name="connsiteY211" fmla="*/ 2221029 h 2237474"/>
              <a:gd name="connsiteX212" fmla="*/ 812914 w 12192000"/>
              <a:gd name="connsiteY212" fmla="*/ 2202752 h 2237474"/>
              <a:gd name="connsiteX213" fmla="*/ 800195 w 12192000"/>
              <a:gd name="connsiteY213" fmla="*/ 2209407 h 2237474"/>
              <a:gd name="connsiteX214" fmla="*/ 784978 w 12192000"/>
              <a:gd name="connsiteY214" fmla="*/ 2212360 h 2237474"/>
              <a:gd name="connsiteX215" fmla="*/ 681987 w 12192000"/>
              <a:gd name="connsiteY215" fmla="*/ 2216757 h 2237474"/>
              <a:gd name="connsiteX216" fmla="*/ 669923 w 12192000"/>
              <a:gd name="connsiteY216" fmla="*/ 2211682 h 2237474"/>
              <a:gd name="connsiteX217" fmla="*/ 648680 w 12192000"/>
              <a:gd name="connsiteY217" fmla="*/ 2206229 h 2237474"/>
              <a:gd name="connsiteX218" fmla="*/ 597225 w 12192000"/>
              <a:gd name="connsiteY218" fmla="*/ 2180999 h 2237474"/>
              <a:gd name="connsiteX219" fmla="*/ 558449 w 12192000"/>
              <a:gd name="connsiteY219" fmla="*/ 2182346 h 2237474"/>
              <a:gd name="connsiteX220" fmla="*/ 550517 w 12192000"/>
              <a:gd name="connsiteY220" fmla="*/ 2182060 h 2237474"/>
              <a:gd name="connsiteX221" fmla="*/ 550309 w 12192000"/>
              <a:gd name="connsiteY221" fmla="*/ 2181825 h 2237474"/>
              <a:gd name="connsiteX222" fmla="*/ 541836 w 12192000"/>
              <a:gd name="connsiteY222" fmla="*/ 2181063 h 2237474"/>
              <a:gd name="connsiteX223" fmla="*/ 536057 w 12192000"/>
              <a:gd name="connsiteY223" fmla="*/ 2181537 h 2237474"/>
              <a:gd name="connsiteX224" fmla="*/ 520671 w 12192000"/>
              <a:gd name="connsiteY224" fmla="*/ 2180980 h 2237474"/>
              <a:gd name="connsiteX225" fmla="*/ 515024 w 12192000"/>
              <a:gd name="connsiteY225" fmla="*/ 2179258 h 2237474"/>
              <a:gd name="connsiteX226" fmla="*/ 512278 w 12192000"/>
              <a:gd name="connsiteY226" fmla="*/ 2176369 h 2237474"/>
              <a:gd name="connsiteX227" fmla="*/ 480419 w 12192000"/>
              <a:gd name="connsiteY227" fmla="*/ 2167807 h 2237474"/>
              <a:gd name="connsiteX228" fmla="*/ 413835 w 12192000"/>
              <a:gd name="connsiteY228" fmla="*/ 2156783 h 2237474"/>
              <a:gd name="connsiteX229" fmla="*/ 376513 w 12192000"/>
              <a:gd name="connsiteY229" fmla="*/ 2154014 h 2237474"/>
              <a:gd name="connsiteX230" fmla="*/ 273386 w 12192000"/>
              <a:gd name="connsiteY230" fmla="*/ 2142551 h 2237474"/>
              <a:gd name="connsiteX231" fmla="*/ 169207 w 12192000"/>
              <a:gd name="connsiteY231" fmla="*/ 2128100 h 2237474"/>
              <a:gd name="connsiteX232" fmla="*/ 93149 w 12192000"/>
              <a:gd name="connsiteY232" fmla="*/ 2105324 h 2237474"/>
              <a:gd name="connsiteX233" fmla="*/ 88109 w 12192000"/>
              <a:gd name="connsiteY233" fmla="*/ 2106704 h 2237474"/>
              <a:gd name="connsiteX234" fmla="*/ 80022 w 12192000"/>
              <a:gd name="connsiteY234" fmla="*/ 2107254 h 2237474"/>
              <a:gd name="connsiteX235" fmla="*/ 79717 w 12192000"/>
              <a:gd name="connsiteY235" fmla="*/ 2107046 h 2237474"/>
              <a:gd name="connsiteX236" fmla="*/ 72352 w 12192000"/>
              <a:gd name="connsiteY236" fmla="*/ 2107991 h 2237474"/>
              <a:gd name="connsiteX237" fmla="*/ 37645 w 12192000"/>
              <a:gd name="connsiteY237" fmla="*/ 2115401 h 2237474"/>
              <a:gd name="connsiteX238" fmla="*/ 4572 w 12192000"/>
              <a:gd name="connsiteY238" fmla="*/ 2111091 h 2237474"/>
              <a:gd name="connsiteX239" fmla="*/ 0 w 12192000"/>
              <a:gd name="connsiteY239" fmla="*/ 2110468 h 2237474"/>
              <a:gd name="connsiteX240" fmla="*/ 0 w 12192000"/>
              <a:gd name="connsiteY2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48155 w 12192000"/>
              <a:gd name="connsiteY152" fmla="*/ 1868903 h 2237474"/>
              <a:gd name="connsiteX153" fmla="*/ 3729530 w 12192000"/>
              <a:gd name="connsiteY153" fmla="*/ 1864513 h 2237474"/>
              <a:gd name="connsiteX154" fmla="*/ 3680177 w 12192000"/>
              <a:gd name="connsiteY154" fmla="*/ 1881552 h 2237474"/>
              <a:gd name="connsiteX155" fmla="*/ 3567259 w 12192000"/>
              <a:gd name="connsiteY155" fmla="*/ 1893482 h 2237474"/>
              <a:gd name="connsiteX156" fmla="*/ 3405770 w 12192000"/>
              <a:gd name="connsiteY156" fmla="*/ 1904591 h 2237474"/>
              <a:gd name="connsiteX157" fmla="*/ 3280097 w 12192000"/>
              <a:gd name="connsiteY157" fmla="*/ 1919610 h 2237474"/>
              <a:gd name="connsiteX158" fmla="*/ 3123424 w 12192000"/>
              <a:gd name="connsiteY158" fmla="*/ 1952930 h 2237474"/>
              <a:gd name="connsiteX159" fmla="*/ 3009910 w 12192000"/>
              <a:gd name="connsiteY159" fmla="*/ 1957866 h 2237474"/>
              <a:gd name="connsiteX160" fmla="*/ 2995934 w 12192000"/>
              <a:gd name="connsiteY160" fmla="*/ 1967085 h 2237474"/>
              <a:gd name="connsiteX161" fmla="*/ 2980071 w 12192000"/>
              <a:gd name="connsiteY161" fmla="*/ 1972988 h 2237474"/>
              <a:gd name="connsiteX162" fmla="*/ 2978094 w 12192000"/>
              <a:gd name="connsiteY162" fmla="*/ 1972369 h 2237474"/>
              <a:gd name="connsiteX163" fmla="*/ 2942858 w 12192000"/>
              <a:gd name="connsiteY163" fmla="*/ 1981367 h 2237474"/>
              <a:gd name="connsiteX164" fmla="*/ 2875436 w 12192000"/>
              <a:gd name="connsiteY164" fmla="*/ 1996977 h 2237474"/>
              <a:gd name="connsiteX165" fmla="*/ 2874892 w 12192000"/>
              <a:gd name="connsiteY165" fmla="*/ 1996085 h 2237474"/>
              <a:gd name="connsiteX166" fmla="*/ 2864145 w 12192000"/>
              <a:gd name="connsiteY166" fmla="*/ 1994061 h 2237474"/>
              <a:gd name="connsiteX167" fmla="*/ 2843662 w 12192000"/>
              <a:gd name="connsiteY167" fmla="*/ 1992498 h 2237474"/>
              <a:gd name="connsiteX168" fmla="*/ 2796128 w 12192000"/>
              <a:gd name="connsiteY168" fmla="*/ 1976403 h 2237474"/>
              <a:gd name="connsiteX169" fmla="*/ 2756784 w 12192000"/>
              <a:gd name="connsiteY169" fmla="*/ 1985116 h 2237474"/>
              <a:gd name="connsiteX170" fmla="*/ 2748833 w 12192000"/>
              <a:gd name="connsiteY170" fmla="*/ 1986323 h 2237474"/>
              <a:gd name="connsiteX171" fmla="*/ 2748661 w 12192000"/>
              <a:gd name="connsiteY171" fmla="*/ 1986122 h 2237474"/>
              <a:gd name="connsiteX172" fmla="*/ 2740251 w 12192000"/>
              <a:gd name="connsiteY172" fmla="*/ 1986946 h 2237474"/>
              <a:gd name="connsiteX173" fmla="*/ 2718916 w 12192000"/>
              <a:gd name="connsiteY173" fmla="*/ 1990867 h 2237474"/>
              <a:gd name="connsiteX174" fmla="*/ 2713522 w 12192000"/>
              <a:gd name="connsiteY174" fmla="*/ 1990173 h 2237474"/>
              <a:gd name="connsiteX175" fmla="*/ 2680597 w 12192000"/>
              <a:gd name="connsiteY175" fmla="*/ 1984996 h 2237474"/>
              <a:gd name="connsiteX176" fmla="*/ 2578178 w 12192000"/>
              <a:gd name="connsiteY176" fmla="*/ 1990531 h 2237474"/>
              <a:gd name="connsiteX177" fmla="*/ 2476147 w 12192000"/>
              <a:gd name="connsiteY177" fmla="*/ 1998305 h 2237474"/>
              <a:gd name="connsiteX178" fmla="*/ 2373568 w 12192000"/>
              <a:gd name="connsiteY178" fmla="*/ 2003219 h 2237474"/>
              <a:gd name="connsiteX179" fmla="*/ 2321399 w 12192000"/>
              <a:gd name="connsiteY179" fmla="*/ 1989467 h 2237474"/>
              <a:gd name="connsiteX180" fmla="*/ 2315525 w 12192000"/>
              <a:gd name="connsiteY180" fmla="*/ 1989708 h 2237474"/>
              <a:gd name="connsiteX181" fmla="*/ 2300792 w 12192000"/>
              <a:gd name="connsiteY181" fmla="*/ 1994290 h 2237474"/>
              <a:gd name="connsiteX182" fmla="*/ 2295469 w 12192000"/>
              <a:gd name="connsiteY182" fmla="*/ 1996659 h 2237474"/>
              <a:gd name="connsiteX183" fmla="*/ 2287219 w 12192000"/>
              <a:gd name="connsiteY183" fmla="*/ 1998750 h 2237474"/>
              <a:gd name="connsiteX184" fmla="*/ 2286948 w 12192000"/>
              <a:gd name="connsiteY184" fmla="*/ 1998596 h 2237474"/>
              <a:gd name="connsiteX185" fmla="*/ 2243069 w 12192000"/>
              <a:gd name="connsiteY185" fmla="*/ 2015111 h 2237474"/>
              <a:gd name="connsiteX186" fmla="*/ 2186609 w 12192000"/>
              <a:gd name="connsiteY186" fmla="*/ 2008263 h 2237474"/>
              <a:gd name="connsiteX187" fmla="*/ 2164831 w 12192000"/>
              <a:gd name="connsiteY187" fmla="*/ 2010143 h 2237474"/>
              <a:gd name="connsiteX188" fmla="*/ 2152836 w 12192000"/>
              <a:gd name="connsiteY188" fmla="*/ 2010048 h 2237474"/>
              <a:gd name="connsiteX189" fmla="*/ 2117102 w 12192000"/>
              <a:gd name="connsiteY189" fmla="*/ 2023004 h 2237474"/>
              <a:gd name="connsiteX190" fmla="*/ 2111935 w 12192000"/>
              <a:gd name="connsiteY190" fmla="*/ 2023163 h 2237474"/>
              <a:gd name="connsiteX191" fmla="*/ 2089991 w 12192000"/>
              <a:gd name="connsiteY191" fmla="*/ 2034193 h 2237474"/>
              <a:gd name="connsiteX192" fmla="*/ 2058061 w 12192000"/>
              <a:gd name="connsiteY192" fmla="*/ 2047942 h 2237474"/>
              <a:gd name="connsiteX193" fmla="*/ 2055737 w 12192000"/>
              <a:gd name="connsiteY193" fmla="*/ 2047704 h 2237474"/>
              <a:gd name="connsiteX194" fmla="*/ 2042244 w 12192000"/>
              <a:gd name="connsiteY194" fmla="*/ 2055560 h 2237474"/>
              <a:gd name="connsiteX195" fmla="*/ 1976224 w 12192000"/>
              <a:gd name="connsiteY195" fmla="*/ 2074257 h 2237474"/>
              <a:gd name="connsiteX196" fmla="*/ 1877728 w 12192000"/>
              <a:gd name="connsiteY196" fmla="*/ 2101004 h 2237474"/>
              <a:gd name="connsiteX197" fmla="*/ 1759056 w 12192000"/>
              <a:gd name="connsiteY197" fmla="*/ 2125608 h 2237474"/>
              <a:gd name="connsiteX198" fmla="*/ 1637948 w 12192000"/>
              <a:gd name="connsiteY198" fmla="*/ 2172597 h 2237474"/>
              <a:gd name="connsiteX199" fmla="*/ 1434549 w 12192000"/>
              <a:gd name="connsiteY199" fmla="*/ 2234522 h 2237474"/>
              <a:gd name="connsiteX200" fmla="*/ 1398481 w 12192000"/>
              <a:gd name="connsiteY200" fmla="*/ 2237074 h 2237474"/>
              <a:gd name="connsiteX201" fmla="*/ 1398407 w 12192000"/>
              <a:gd name="connsiteY201" fmla="*/ 2237095 h 2237474"/>
              <a:gd name="connsiteX202" fmla="*/ 1370962 w 12192000"/>
              <a:gd name="connsiteY202" fmla="*/ 2237474 h 2237474"/>
              <a:gd name="connsiteX203" fmla="*/ 1356367 w 12192000"/>
              <a:gd name="connsiteY203" fmla="*/ 2235089 h 2237474"/>
              <a:gd name="connsiteX204" fmla="*/ 1324828 w 12192000"/>
              <a:gd name="connsiteY204" fmla="*/ 2231968 h 2237474"/>
              <a:gd name="connsiteX205" fmla="*/ 1297744 w 12192000"/>
              <a:gd name="connsiteY205" fmla="*/ 2235849 h 2237474"/>
              <a:gd name="connsiteX206" fmla="*/ 1286236 w 12192000"/>
              <a:gd name="connsiteY206" fmla="*/ 2233135 h 2237474"/>
              <a:gd name="connsiteX207" fmla="*/ 1283504 w 12192000"/>
              <a:gd name="connsiteY207" fmla="*/ 2233797 h 2237474"/>
              <a:gd name="connsiteX208" fmla="*/ 1279765 w 12192000"/>
              <a:gd name="connsiteY208" fmla="*/ 2229639 h 2237474"/>
              <a:gd name="connsiteX209" fmla="*/ 1195347 w 12192000"/>
              <a:gd name="connsiteY209" fmla="*/ 2212354 h 2237474"/>
              <a:gd name="connsiteX210" fmla="*/ 970251 w 12192000"/>
              <a:gd name="connsiteY210" fmla="*/ 2221029 h 2237474"/>
              <a:gd name="connsiteX211" fmla="*/ 812914 w 12192000"/>
              <a:gd name="connsiteY211" fmla="*/ 2202752 h 2237474"/>
              <a:gd name="connsiteX212" fmla="*/ 800195 w 12192000"/>
              <a:gd name="connsiteY212" fmla="*/ 2209407 h 2237474"/>
              <a:gd name="connsiteX213" fmla="*/ 784978 w 12192000"/>
              <a:gd name="connsiteY213" fmla="*/ 2212360 h 2237474"/>
              <a:gd name="connsiteX214" fmla="*/ 681987 w 12192000"/>
              <a:gd name="connsiteY214" fmla="*/ 2216757 h 2237474"/>
              <a:gd name="connsiteX215" fmla="*/ 669923 w 12192000"/>
              <a:gd name="connsiteY215" fmla="*/ 2211682 h 2237474"/>
              <a:gd name="connsiteX216" fmla="*/ 648680 w 12192000"/>
              <a:gd name="connsiteY216" fmla="*/ 2206229 h 2237474"/>
              <a:gd name="connsiteX217" fmla="*/ 597225 w 12192000"/>
              <a:gd name="connsiteY217" fmla="*/ 2180999 h 2237474"/>
              <a:gd name="connsiteX218" fmla="*/ 558449 w 12192000"/>
              <a:gd name="connsiteY218" fmla="*/ 2182346 h 2237474"/>
              <a:gd name="connsiteX219" fmla="*/ 550517 w 12192000"/>
              <a:gd name="connsiteY219" fmla="*/ 2182060 h 2237474"/>
              <a:gd name="connsiteX220" fmla="*/ 550309 w 12192000"/>
              <a:gd name="connsiteY220" fmla="*/ 2181825 h 2237474"/>
              <a:gd name="connsiteX221" fmla="*/ 541836 w 12192000"/>
              <a:gd name="connsiteY221" fmla="*/ 2181063 h 2237474"/>
              <a:gd name="connsiteX222" fmla="*/ 536057 w 12192000"/>
              <a:gd name="connsiteY222" fmla="*/ 2181537 h 2237474"/>
              <a:gd name="connsiteX223" fmla="*/ 520671 w 12192000"/>
              <a:gd name="connsiteY223" fmla="*/ 2180980 h 2237474"/>
              <a:gd name="connsiteX224" fmla="*/ 515024 w 12192000"/>
              <a:gd name="connsiteY224" fmla="*/ 2179258 h 2237474"/>
              <a:gd name="connsiteX225" fmla="*/ 512278 w 12192000"/>
              <a:gd name="connsiteY225" fmla="*/ 2176369 h 2237474"/>
              <a:gd name="connsiteX226" fmla="*/ 480419 w 12192000"/>
              <a:gd name="connsiteY226" fmla="*/ 2167807 h 2237474"/>
              <a:gd name="connsiteX227" fmla="*/ 413835 w 12192000"/>
              <a:gd name="connsiteY227" fmla="*/ 2156783 h 2237474"/>
              <a:gd name="connsiteX228" fmla="*/ 376513 w 12192000"/>
              <a:gd name="connsiteY228" fmla="*/ 2154014 h 2237474"/>
              <a:gd name="connsiteX229" fmla="*/ 273386 w 12192000"/>
              <a:gd name="connsiteY229" fmla="*/ 2142551 h 2237474"/>
              <a:gd name="connsiteX230" fmla="*/ 169207 w 12192000"/>
              <a:gd name="connsiteY230" fmla="*/ 2128100 h 2237474"/>
              <a:gd name="connsiteX231" fmla="*/ 93149 w 12192000"/>
              <a:gd name="connsiteY231" fmla="*/ 2105324 h 2237474"/>
              <a:gd name="connsiteX232" fmla="*/ 88109 w 12192000"/>
              <a:gd name="connsiteY232" fmla="*/ 2106704 h 2237474"/>
              <a:gd name="connsiteX233" fmla="*/ 80022 w 12192000"/>
              <a:gd name="connsiteY233" fmla="*/ 2107254 h 2237474"/>
              <a:gd name="connsiteX234" fmla="*/ 79717 w 12192000"/>
              <a:gd name="connsiteY234" fmla="*/ 2107046 h 2237474"/>
              <a:gd name="connsiteX235" fmla="*/ 72352 w 12192000"/>
              <a:gd name="connsiteY235" fmla="*/ 2107991 h 2237474"/>
              <a:gd name="connsiteX236" fmla="*/ 37645 w 12192000"/>
              <a:gd name="connsiteY236" fmla="*/ 2115401 h 2237474"/>
              <a:gd name="connsiteX237" fmla="*/ 4572 w 12192000"/>
              <a:gd name="connsiteY237" fmla="*/ 2111091 h 2237474"/>
              <a:gd name="connsiteX238" fmla="*/ 0 w 12192000"/>
              <a:gd name="connsiteY238" fmla="*/ 2110468 h 2237474"/>
              <a:gd name="connsiteX239" fmla="*/ 0 w 12192000"/>
              <a:gd name="connsiteY2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29530 w 12192000"/>
              <a:gd name="connsiteY152" fmla="*/ 1864513 h 2237474"/>
              <a:gd name="connsiteX153" fmla="*/ 3680177 w 12192000"/>
              <a:gd name="connsiteY153" fmla="*/ 1881552 h 2237474"/>
              <a:gd name="connsiteX154" fmla="*/ 3567259 w 12192000"/>
              <a:gd name="connsiteY154" fmla="*/ 1893482 h 2237474"/>
              <a:gd name="connsiteX155" fmla="*/ 3405770 w 12192000"/>
              <a:gd name="connsiteY155" fmla="*/ 1904591 h 2237474"/>
              <a:gd name="connsiteX156" fmla="*/ 3280097 w 12192000"/>
              <a:gd name="connsiteY156" fmla="*/ 1919610 h 2237474"/>
              <a:gd name="connsiteX157" fmla="*/ 3123424 w 12192000"/>
              <a:gd name="connsiteY157" fmla="*/ 1952930 h 2237474"/>
              <a:gd name="connsiteX158" fmla="*/ 3009910 w 12192000"/>
              <a:gd name="connsiteY158" fmla="*/ 1957866 h 2237474"/>
              <a:gd name="connsiteX159" fmla="*/ 2995934 w 12192000"/>
              <a:gd name="connsiteY159" fmla="*/ 1967085 h 2237474"/>
              <a:gd name="connsiteX160" fmla="*/ 2980071 w 12192000"/>
              <a:gd name="connsiteY160" fmla="*/ 1972988 h 2237474"/>
              <a:gd name="connsiteX161" fmla="*/ 2978094 w 12192000"/>
              <a:gd name="connsiteY161" fmla="*/ 1972369 h 2237474"/>
              <a:gd name="connsiteX162" fmla="*/ 2942858 w 12192000"/>
              <a:gd name="connsiteY162" fmla="*/ 1981367 h 2237474"/>
              <a:gd name="connsiteX163" fmla="*/ 2875436 w 12192000"/>
              <a:gd name="connsiteY163" fmla="*/ 1996977 h 2237474"/>
              <a:gd name="connsiteX164" fmla="*/ 2874892 w 12192000"/>
              <a:gd name="connsiteY164" fmla="*/ 1996085 h 2237474"/>
              <a:gd name="connsiteX165" fmla="*/ 2864145 w 12192000"/>
              <a:gd name="connsiteY165" fmla="*/ 1994061 h 2237474"/>
              <a:gd name="connsiteX166" fmla="*/ 2843662 w 12192000"/>
              <a:gd name="connsiteY166" fmla="*/ 1992498 h 2237474"/>
              <a:gd name="connsiteX167" fmla="*/ 2796128 w 12192000"/>
              <a:gd name="connsiteY167" fmla="*/ 1976403 h 2237474"/>
              <a:gd name="connsiteX168" fmla="*/ 2756784 w 12192000"/>
              <a:gd name="connsiteY168" fmla="*/ 1985116 h 2237474"/>
              <a:gd name="connsiteX169" fmla="*/ 2748833 w 12192000"/>
              <a:gd name="connsiteY169" fmla="*/ 1986323 h 2237474"/>
              <a:gd name="connsiteX170" fmla="*/ 2748661 w 12192000"/>
              <a:gd name="connsiteY170" fmla="*/ 1986122 h 2237474"/>
              <a:gd name="connsiteX171" fmla="*/ 2740251 w 12192000"/>
              <a:gd name="connsiteY171" fmla="*/ 1986946 h 2237474"/>
              <a:gd name="connsiteX172" fmla="*/ 2718916 w 12192000"/>
              <a:gd name="connsiteY172" fmla="*/ 1990867 h 2237474"/>
              <a:gd name="connsiteX173" fmla="*/ 2713522 w 12192000"/>
              <a:gd name="connsiteY173" fmla="*/ 1990173 h 2237474"/>
              <a:gd name="connsiteX174" fmla="*/ 2680597 w 12192000"/>
              <a:gd name="connsiteY174" fmla="*/ 1984996 h 2237474"/>
              <a:gd name="connsiteX175" fmla="*/ 2578178 w 12192000"/>
              <a:gd name="connsiteY175" fmla="*/ 1990531 h 2237474"/>
              <a:gd name="connsiteX176" fmla="*/ 2476147 w 12192000"/>
              <a:gd name="connsiteY176" fmla="*/ 1998305 h 2237474"/>
              <a:gd name="connsiteX177" fmla="*/ 2373568 w 12192000"/>
              <a:gd name="connsiteY177" fmla="*/ 2003219 h 2237474"/>
              <a:gd name="connsiteX178" fmla="*/ 2321399 w 12192000"/>
              <a:gd name="connsiteY178" fmla="*/ 1989467 h 2237474"/>
              <a:gd name="connsiteX179" fmla="*/ 2315525 w 12192000"/>
              <a:gd name="connsiteY179" fmla="*/ 1989708 h 2237474"/>
              <a:gd name="connsiteX180" fmla="*/ 2300792 w 12192000"/>
              <a:gd name="connsiteY180" fmla="*/ 1994290 h 2237474"/>
              <a:gd name="connsiteX181" fmla="*/ 2295469 w 12192000"/>
              <a:gd name="connsiteY181" fmla="*/ 1996659 h 2237474"/>
              <a:gd name="connsiteX182" fmla="*/ 2287219 w 12192000"/>
              <a:gd name="connsiteY182" fmla="*/ 1998750 h 2237474"/>
              <a:gd name="connsiteX183" fmla="*/ 2286948 w 12192000"/>
              <a:gd name="connsiteY183" fmla="*/ 1998596 h 2237474"/>
              <a:gd name="connsiteX184" fmla="*/ 2243069 w 12192000"/>
              <a:gd name="connsiteY184" fmla="*/ 2015111 h 2237474"/>
              <a:gd name="connsiteX185" fmla="*/ 2186609 w 12192000"/>
              <a:gd name="connsiteY185" fmla="*/ 2008263 h 2237474"/>
              <a:gd name="connsiteX186" fmla="*/ 2164831 w 12192000"/>
              <a:gd name="connsiteY186" fmla="*/ 2010143 h 2237474"/>
              <a:gd name="connsiteX187" fmla="*/ 2152836 w 12192000"/>
              <a:gd name="connsiteY187" fmla="*/ 2010048 h 2237474"/>
              <a:gd name="connsiteX188" fmla="*/ 2117102 w 12192000"/>
              <a:gd name="connsiteY188" fmla="*/ 2023004 h 2237474"/>
              <a:gd name="connsiteX189" fmla="*/ 2111935 w 12192000"/>
              <a:gd name="connsiteY189" fmla="*/ 2023163 h 2237474"/>
              <a:gd name="connsiteX190" fmla="*/ 2089991 w 12192000"/>
              <a:gd name="connsiteY190" fmla="*/ 2034193 h 2237474"/>
              <a:gd name="connsiteX191" fmla="*/ 2058061 w 12192000"/>
              <a:gd name="connsiteY191" fmla="*/ 2047942 h 2237474"/>
              <a:gd name="connsiteX192" fmla="*/ 2055737 w 12192000"/>
              <a:gd name="connsiteY192" fmla="*/ 2047704 h 2237474"/>
              <a:gd name="connsiteX193" fmla="*/ 2042244 w 12192000"/>
              <a:gd name="connsiteY193" fmla="*/ 2055560 h 2237474"/>
              <a:gd name="connsiteX194" fmla="*/ 1976224 w 12192000"/>
              <a:gd name="connsiteY194" fmla="*/ 2074257 h 2237474"/>
              <a:gd name="connsiteX195" fmla="*/ 1877728 w 12192000"/>
              <a:gd name="connsiteY195" fmla="*/ 2101004 h 2237474"/>
              <a:gd name="connsiteX196" fmla="*/ 1759056 w 12192000"/>
              <a:gd name="connsiteY196" fmla="*/ 2125608 h 2237474"/>
              <a:gd name="connsiteX197" fmla="*/ 1637948 w 12192000"/>
              <a:gd name="connsiteY197" fmla="*/ 2172597 h 2237474"/>
              <a:gd name="connsiteX198" fmla="*/ 1434549 w 12192000"/>
              <a:gd name="connsiteY198" fmla="*/ 2234522 h 2237474"/>
              <a:gd name="connsiteX199" fmla="*/ 1398481 w 12192000"/>
              <a:gd name="connsiteY199" fmla="*/ 2237074 h 2237474"/>
              <a:gd name="connsiteX200" fmla="*/ 1398407 w 12192000"/>
              <a:gd name="connsiteY200" fmla="*/ 2237095 h 2237474"/>
              <a:gd name="connsiteX201" fmla="*/ 1370962 w 12192000"/>
              <a:gd name="connsiteY201" fmla="*/ 2237474 h 2237474"/>
              <a:gd name="connsiteX202" fmla="*/ 1356367 w 12192000"/>
              <a:gd name="connsiteY202" fmla="*/ 2235089 h 2237474"/>
              <a:gd name="connsiteX203" fmla="*/ 1324828 w 12192000"/>
              <a:gd name="connsiteY203" fmla="*/ 2231968 h 2237474"/>
              <a:gd name="connsiteX204" fmla="*/ 1297744 w 12192000"/>
              <a:gd name="connsiteY204" fmla="*/ 2235849 h 2237474"/>
              <a:gd name="connsiteX205" fmla="*/ 1286236 w 12192000"/>
              <a:gd name="connsiteY205" fmla="*/ 2233135 h 2237474"/>
              <a:gd name="connsiteX206" fmla="*/ 1283504 w 12192000"/>
              <a:gd name="connsiteY206" fmla="*/ 2233797 h 2237474"/>
              <a:gd name="connsiteX207" fmla="*/ 1279765 w 12192000"/>
              <a:gd name="connsiteY207" fmla="*/ 2229639 h 2237474"/>
              <a:gd name="connsiteX208" fmla="*/ 1195347 w 12192000"/>
              <a:gd name="connsiteY208" fmla="*/ 2212354 h 2237474"/>
              <a:gd name="connsiteX209" fmla="*/ 970251 w 12192000"/>
              <a:gd name="connsiteY209" fmla="*/ 2221029 h 2237474"/>
              <a:gd name="connsiteX210" fmla="*/ 812914 w 12192000"/>
              <a:gd name="connsiteY210" fmla="*/ 2202752 h 2237474"/>
              <a:gd name="connsiteX211" fmla="*/ 800195 w 12192000"/>
              <a:gd name="connsiteY211" fmla="*/ 2209407 h 2237474"/>
              <a:gd name="connsiteX212" fmla="*/ 784978 w 12192000"/>
              <a:gd name="connsiteY212" fmla="*/ 2212360 h 2237474"/>
              <a:gd name="connsiteX213" fmla="*/ 681987 w 12192000"/>
              <a:gd name="connsiteY213" fmla="*/ 2216757 h 2237474"/>
              <a:gd name="connsiteX214" fmla="*/ 669923 w 12192000"/>
              <a:gd name="connsiteY214" fmla="*/ 2211682 h 2237474"/>
              <a:gd name="connsiteX215" fmla="*/ 648680 w 12192000"/>
              <a:gd name="connsiteY215" fmla="*/ 2206229 h 2237474"/>
              <a:gd name="connsiteX216" fmla="*/ 597225 w 12192000"/>
              <a:gd name="connsiteY216" fmla="*/ 2180999 h 2237474"/>
              <a:gd name="connsiteX217" fmla="*/ 558449 w 12192000"/>
              <a:gd name="connsiteY217" fmla="*/ 2182346 h 2237474"/>
              <a:gd name="connsiteX218" fmla="*/ 550517 w 12192000"/>
              <a:gd name="connsiteY218" fmla="*/ 2182060 h 2237474"/>
              <a:gd name="connsiteX219" fmla="*/ 550309 w 12192000"/>
              <a:gd name="connsiteY219" fmla="*/ 2181825 h 2237474"/>
              <a:gd name="connsiteX220" fmla="*/ 541836 w 12192000"/>
              <a:gd name="connsiteY220" fmla="*/ 2181063 h 2237474"/>
              <a:gd name="connsiteX221" fmla="*/ 536057 w 12192000"/>
              <a:gd name="connsiteY221" fmla="*/ 2181537 h 2237474"/>
              <a:gd name="connsiteX222" fmla="*/ 520671 w 12192000"/>
              <a:gd name="connsiteY222" fmla="*/ 2180980 h 2237474"/>
              <a:gd name="connsiteX223" fmla="*/ 515024 w 12192000"/>
              <a:gd name="connsiteY223" fmla="*/ 2179258 h 2237474"/>
              <a:gd name="connsiteX224" fmla="*/ 512278 w 12192000"/>
              <a:gd name="connsiteY224" fmla="*/ 2176369 h 2237474"/>
              <a:gd name="connsiteX225" fmla="*/ 480419 w 12192000"/>
              <a:gd name="connsiteY225" fmla="*/ 2167807 h 2237474"/>
              <a:gd name="connsiteX226" fmla="*/ 413835 w 12192000"/>
              <a:gd name="connsiteY226" fmla="*/ 2156783 h 2237474"/>
              <a:gd name="connsiteX227" fmla="*/ 376513 w 12192000"/>
              <a:gd name="connsiteY227" fmla="*/ 2154014 h 2237474"/>
              <a:gd name="connsiteX228" fmla="*/ 273386 w 12192000"/>
              <a:gd name="connsiteY228" fmla="*/ 2142551 h 2237474"/>
              <a:gd name="connsiteX229" fmla="*/ 169207 w 12192000"/>
              <a:gd name="connsiteY229" fmla="*/ 2128100 h 2237474"/>
              <a:gd name="connsiteX230" fmla="*/ 93149 w 12192000"/>
              <a:gd name="connsiteY230" fmla="*/ 2105324 h 2237474"/>
              <a:gd name="connsiteX231" fmla="*/ 88109 w 12192000"/>
              <a:gd name="connsiteY231" fmla="*/ 2106704 h 2237474"/>
              <a:gd name="connsiteX232" fmla="*/ 80022 w 12192000"/>
              <a:gd name="connsiteY232" fmla="*/ 2107254 h 2237474"/>
              <a:gd name="connsiteX233" fmla="*/ 79717 w 12192000"/>
              <a:gd name="connsiteY233" fmla="*/ 2107046 h 2237474"/>
              <a:gd name="connsiteX234" fmla="*/ 72352 w 12192000"/>
              <a:gd name="connsiteY234" fmla="*/ 2107991 h 2237474"/>
              <a:gd name="connsiteX235" fmla="*/ 37645 w 12192000"/>
              <a:gd name="connsiteY235" fmla="*/ 2115401 h 2237474"/>
              <a:gd name="connsiteX236" fmla="*/ 4572 w 12192000"/>
              <a:gd name="connsiteY236" fmla="*/ 2111091 h 2237474"/>
              <a:gd name="connsiteX237" fmla="*/ 0 w 12192000"/>
              <a:gd name="connsiteY237" fmla="*/ 2110468 h 2237474"/>
              <a:gd name="connsiteX238" fmla="*/ 0 w 12192000"/>
              <a:gd name="connsiteY23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29530 w 12192000"/>
              <a:gd name="connsiteY151" fmla="*/ 1864513 h 2237474"/>
              <a:gd name="connsiteX152" fmla="*/ 3680177 w 12192000"/>
              <a:gd name="connsiteY152" fmla="*/ 1881552 h 2237474"/>
              <a:gd name="connsiteX153" fmla="*/ 3567259 w 12192000"/>
              <a:gd name="connsiteY153" fmla="*/ 1893482 h 2237474"/>
              <a:gd name="connsiteX154" fmla="*/ 3405770 w 12192000"/>
              <a:gd name="connsiteY154" fmla="*/ 1904591 h 2237474"/>
              <a:gd name="connsiteX155" fmla="*/ 3280097 w 12192000"/>
              <a:gd name="connsiteY155" fmla="*/ 1919610 h 2237474"/>
              <a:gd name="connsiteX156" fmla="*/ 3123424 w 12192000"/>
              <a:gd name="connsiteY156" fmla="*/ 1952930 h 2237474"/>
              <a:gd name="connsiteX157" fmla="*/ 3009910 w 12192000"/>
              <a:gd name="connsiteY157" fmla="*/ 1957866 h 2237474"/>
              <a:gd name="connsiteX158" fmla="*/ 2995934 w 12192000"/>
              <a:gd name="connsiteY158" fmla="*/ 1967085 h 2237474"/>
              <a:gd name="connsiteX159" fmla="*/ 2980071 w 12192000"/>
              <a:gd name="connsiteY159" fmla="*/ 1972988 h 2237474"/>
              <a:gd name="connsiteX160" fmla="*/ 2978094 w 12192000"/>
              <a:gd name="connsiteY160" fmla="*/ 1972369 h 2237474"/>
              <a:gd name="connsiteX161" fmla="*/ 2942858 w 12192000"/>
              <a:gd name="connsiteY161" fmla="*/ 1981367 h 2237474"/>
              <a:gd name="connsiteX162" fmla="*/ 2875436 w 12192000"/>
              <a:gd name="connsiteY162" fmla="*/ 1996977 h 2237474"/>
              <a:gd name="connsiteX163" fmla="*/ 2874892 w 12192000"/>
              <a:gd name="connsiteY163" fmla="*/ 1996085 h 2237474"/>
              <a:gd name="connsiteX164" fmla="*/ 2864145 w 12192000"/>
              <a:gd name="connsiteY164" fmla="*/ 1994061 h 2237474"/>
              <a:gd name="connsiteX165" fmla="*/ 2843662 w 12192000"/>
              <a:gd name="connsiteY165" fmla="*/ 1992498 h 2237474"/>
              <a:gd name="connsiteX166" fmla="*/ 2796128 w 12192000"/>
              <a:gd name="connsiteY166" fmla="*/ 1976403 h 2237474"/>
              <a:gd name="connsiteX167" fmla="*/ 2756784 w 12192000"/>
              <a:gd name="connsiteY167" fmla="*/ 1985116 h 2237474"/>
              <a:gd name="connsiteX168" fmla="*/ 2748833 w 12192000"/>
              <a:gd name="connsiteY168" fmla="*/ 1986323 h 2237474"/>
              <a:gd name="connsiteX169" fmla="*/ 2748661 w 12192000"/>
              <a:gd name="connsiteY169" fmla="*/ 1986122 h 2237474"/>
              <a:gd name="connsiteX170" fmla="*/ 2740251 w 12192000"/>
              <a:gd name="connsiteY170" fmla="*/ 1986946 h 2237474"/>
              <a:gd name="connsiteX171" fmla="*/ 2718916 w 12192000"/>
              <a:gd name="connsiteY171" fmla="*/ 1990867 h 2237474"/>
              <a:gd name="connsiteX172" fmla="*/ 2713522 w 12192000"/>
              <a:gd name="connsiteY172" fmla="*/ 1990173 h 2237474"/>
              <a:gd name="connsiteX173" fmla="*/ 2680597 w 12192000"/>
              <a:gd name="connsiteY173" fmla="*/ 1984996 h 2237474"/>
              <a:gd name="connsiteX174" fmla="*/ 2578178 w 12192000"/>
              <a:gd name="connsiteY174" fmla="*/ 1990531 h 2237474"/>
              <a:gd name="connsiteX175" fmla="*/ 2476147 w 12192000"/>
              <a:gd name="connsiteY175" fmla="*/ 1998305 h 2237474"/>
              <a:gd name="connsiteX176" fmla="*/ 2373568 w 12192000"/>
              <a:gd name="connsiteY176" fmla="*/ 2003219 h 2237474"/>
              <a:gd name="connsiteX177" fmla="*/ 2321399 w 12192000"/>
              <a:gd name="connsiteY177" fmla="*/ 1989467 h 2237474"/>
              <a:gd name="connsiteX178" fmla="*/ 2315525 w 12192000"/>
              <a:gd name="connsiteY178" fmla="*/ 1989708 h 2237474"/>
              <a:gd name="connsiteX179" fmla="*/ 2300792 w 12192000"/>
              <a:gd name="connsiteY179" fmla="*/ 1994290 h 2237474"/>
              <a:gd name="connsiteX180" fmla="*/ 2295469 w 12192000"/>
              <a:gd name="connsiteY180" fmla="*/ 1996659 h 2237474"/>
              <a:gd name="connsiteX181" fmla="*/ 2287219 w 12192000"/>
              <a:gd name="connsiteY181" fmla="*/ 1998750 h 2237474"/>
              <a:gd name="connsiteX182" fmla="*/ 2286948 w 12192000"/>
              <a:gd name="connsiteY182" fmla="*/ 1998596 h 2237474"/>
              <a:gd name="connsiteX183" fmla="*/ 2243069 w 12192000"/>
              <a:gd name="connsiteY183" fmla="*/ 2015111 h 2237474"/>
              <a:gd name="connsiteX184" fmla="*/ 2186609 w 12192000"/>
              <a:gd name="connsiteY184" fmla="*/ 2008263 h 2237474"/>
              <a:gd name="connsiteX185" fmla="*/ 2164831 w 12192000"/>
              <a:gd name="connsiteY185" fmla="*/ 2010143 h 2237474"/>
              <a:gd name="connsiteX186" fmla="*/ 2152836 w 12192000"/>
              <a:gd name="connsiteY186" fmla="*/ 2010048 h 2237474"/>
              <a:gd name="connsiteX187" fmla="*/ 2117102 w 12192000"/>
              <a:gd name="connsiteY187" fmla="*/ 2023004 h 2237474"/>
              <a:gd name="connsiteX188" fmla="*/ 2111935 w 12192000"/>
              <a:gd name="connsiteY188" fmla="*/ 2023163 h 2237474"/>
              <a:gd name="connsiteX189" fmla="*/ 2089991 w 12192000"/>
              <a:gd name="connsiteY189" fmla="*/ 2034193 h 2237474"/>
              <a:gd name="connsiteX190" fmla="*/ 2058061 w 12192000"/>
              <a:gd name="connsiteY190" fmla="*/ 2047942 h 2237474"/>
              <a:gd name="connsiteX191" fmla="*/ 2055737 w 12192000"/>
              <a:gd name="connsiteY191" fmla="*/ 2047704 h 2237474"/>
              <a:gd name="connsiteX192" fmla="*/ 2042244 w 12192000"/>
              <a:gd name="connsiteY192" fmla="*/ 2055560 h 2237474"/>
              <a:gd name="connsiteX193" fmla="*/ 1976224 w 12192000"/>
              <a:gd name="connsiteY193" fmla="*/ 2074257 h 2237474"/>
              <a:gd name="connsiteX194" fmla="*/ 1877728 w 12192000"/>
              <a:gd name="connsiteY194" fmla="*/ 2101004 h 2237474"/>
              <a:gd name="connsiteX195" fmla="*/ 1759056 w 12192000"/>
              <a:gd name="connsiteY195" fmla="*/ 2125608 h 2237474"/>
              <a:gd name="connsiteX196" fmla="*/ 1637948 w 12192000"/>
              <a:gd name="connsiteY196" fmla="*/ 2172597 h 2237474"/>
              <a:gd name="connsiteX197" fmla="*/ 1434549 w 12192000"/>
              <a:gd name="connsiteY197" fmla="*/ 2234522 h 2237474"/>
              <a:gd name="connsiteX198" fmla="*/ 1398481 w 12192000"/>
              <a:gd name="connsiteY198" fmla="*/ 2237074 h 2237474"/>
              <a:gd name="connsiteX199" fmla="*/ 1398407 w 12192000"/>
              <a:gd name="connsiteY199" fmla="*/ 2237095 h 2237474"/>
              <a:gd name="connsiteX200" fmla="*/ 1370962 w 12192000"/>
              <a:gd name="connsiteY200" fmla="*/ 2237474 h 2237474"/>
              <a:gd name="connsiteX201" fmla="*/ 1356367 w 12192000"/>
              <a:gd name="connsiteY201" fmla="*/ 2235089 h 2237474"/>
              <a:gd name="connsiteX202" fmla="*/ 1324828 w 12192000"/>
              <a:gd name="connsiteY202" fmla="*/ 2231968 h 2237474"/>
              <a:gd name="connsiteX203" fmla="*/ 1297744 w 12192000"/>
              <a:gd name="connsiteY203" fmla="*/ 2235849 h 2237474"/>
              <a:gd name="connsiteX204" fmla="*/ 1286236 w 12192000"/>
              <a:gd name="connsiteY204" fmla="*/ 2233135 h 2237474"/>
              <a:gd name="connsiteX205" fmla="*/ 1283504 w 12192000"/>
              <a:gd name="connsiteY205" fmla="*/ 2233797 h 2237474"/>
              <a:gd name="connsiteX206" fmla="*/ 1279765 w 12192000"/>
              <a:gd name="connsiteY206" fmla="*/ 2229639 h 2237474"/>
              <a:gd name="connsiteX207" fmla="*/ 1195347 w 12192000"/>
              <a:gd name="connsiteY207" fmla="*/ 2212354 h 2237474"/>
              <a:gd name="connsiteX208" fmla="*/ 970251 w 12192000"/>
              <a:gd name="connsiteY208" fmla="*/ 2221029 h 2237474"/>
              <a:gd name="connsiteX209" fmla="*/ 812914 w 12192000"/>
              <a:gd name="connsiteY209" fmla="*/ 2202752 h 2237474"/>
              <a:gd name="connsiteX210" fmla="*/ 800195 w 12192000"/>
              <a:gd name="connsiteY210" fmla="*/ 2209407 h 2237474"/>
              <a:gd name="connsiteX211" fmla="*/ 784978 w 12192000"/>
              <a:gd name="connsiteY211" fmla="*/ 2212360 h 2237474"/>
              <a:gd name="connsiteX212" fmla="*/ 681987 w 12192000"/>
              <a:gd name="connsiteY212" fmla="*/ 2216757 h 2237474"/>
              <a:gd name="connsiteX213" fmla="*/ 669923 w 12192000"/>
              <a:gd name="connsiteY213" fmla="*/ 2211682 h 2237474"/>
              <a:gd name="connsiteX214" fmla="*/ 648680 w 12192000"/>
              <a:gd name="connsiteY214" fmla="*/ 2206229 h 2237474"/>
              <a:gd name="connsiteX215" fmla="*/ 597225 w 12192000"/>
              <a:gd name="connsiteY215" fmla="*/ 2180999 h 2237474"/>
              <a:gd name="connsiteX216" fmla="*/ 558449 w 12192000"/>
              <a:gd name="connsiteY216" fmla="*/ 2182346 h 2237474"/>
              <a:gd name="connsiteX217" fmla="*/ 550517 w 12192000"/>
              <a:gd name="connsiteY217" fmla="*/ 2182060 h 2237474"/>
              <a:gd name="connsiteX218" fmla="*/ 550309 w 12192000"/>
              <a:gd name="connsiteY218" fmla="*/ 2181825 h 2237474"/>
              <a:gd name="connsiteX219" fmla="*/ 541836 w 12192000"/>
              <a:gd name="connsiteY219" fmla="*/ 2181063 h 2237474"/>
              <a:gd name="connsiteX220" fmla="*/ 536057 w 12192000"/>
              <a:gd name="connsiteY220" fmla="*/ 2181537 h 2237474"/>
              <a:gd name="connsiteX221" fmla="*/ 520671 w 12192000"/>
              <a:gd name="connsiteY221" fmla="*/ 2180980 h 2237474"/>
              <a:gd name="connsiteX222" fmla="*/ 515024 w 12192000"/>
              <a:gd name="connsiteY222" fmla="*/ 2179258 h 2237474"/>
              <a:gd name="connsiteX223" fmla="*/ 512278 w 12192000"/>
              <a:gd name="connsiteY223" fmla="*/ 2176369 h 2237474"/>
              <a:gd name="connsiteX224" fmla="*/ 480419 w 12192000"/>
              <a:gd name="connsiteY224" fmla="*/ 2167807 h 2237474"/>
              <a:gd name="connsiteX225" fmla="*/ 413835 w 12192000"/>
              <a:gd name="connsiteY225" fmla="*/ 2156783 h 2237474"/>
              <a:gd name="connsiteX226" fmla="*/ 376513 w 12192000"/>
              <a:gd name="connsiteY226" fmla="*/ 2154014 h 2237474"/>
              <a:gd name="connsiteX227" fmla="*/ 273386 w 12192000"/>
              <a:gd name="connsiteY227" fmla="*/ 2142551 h 2237474"/>
              <a:gd name="connsiteX228" fmla="*/ 169207 w 12192000"/>
              <a:gd name="connsiteY228" fmla="*/ 2128100 h 2237474"/>
              <a:gd name="connsiteX229" fmla="*/ 93149 w 12192000"/>
              <a:gd name="connsiteY229" fmla="*/ 2105324 h 2237474"/>
              <a:gd name="connsiteX230" fmla="*/ 88109 w 12192000"/>
              <a:gd name="connsiteY230" fmla="*/ 2106704 h 2237474"/>
              <a:gd name="connsiteX231" fmla="*/ 80022 w 12192000"/>
              <a:gd name="connsiteY231" fmla="*/ 2107254 h 2237474"/>
              <a:gd name="connsiteX232" fmla="*/ 79717 w 12192000"/>
              <a:gd name="connsiteY232" fmla="*/ 2107046 h 2237474"/>
              <a:gd name="connsiteX233" fmla="*/ 72352 w 12192000"/>
              <a:gd name="connsiteY233" fmla="*/ 2107991 h 2237474"/>
              <a:gd name="connsiteX234" fmla="*/ 37645 w 12192000"/>
              <a:gd name="connsiteY234" fmla="*/ 2115401 h 2237474"/>
              <a:gd name="connsiteX235" fmla="*/ 4572 w 12192000"/>
              <a:gd name="connsiteY235" fmla="*/ 2111091 h 2237474"/>
              <a:gd name="connsiteX236" fmla="*/ 0 w 12192000"/>
              <a:gd name="connsiteY236" fmla="*/ 2110468 h 2237474"/>
              <a:gd name="connsiteX237" fmla="*/ 0 w 12192000"/>
              <a:gd name="connsiteY23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29530 w 12192000"/>
              <a:gd name="connsiteY150" fmla="*/ 1864513 h 2237474"/>
              <a:gd name="connsiteX151" fmla="*/ 3680177 w 12192000"/>
              <a:gd name="connsiteY151" fmla="*/ 1881552 h 2237474"/>
              <a:gd name="connsiteX152" fmla="*/ 3567259 w 12192000"/>
              <a:gd name="connsiteY152" fmla="*/ 1893482 h 2237474"/>
              <a:gd name="connsiteX153" fmla="*/ 3405770 w 12192000"/>
              <a:gd name="connsiteY153" fmla="*/ 1904591 h 2237474"/>
              <a:gd name="connsiteX154" fmla="*/ 3280097 w 12192000"/>
              <a:gd name="connsiteY154" fmla="*/ 1919610 h 2237474"/>
              <a:gd name="connsiteX155" fmla="*/ 3123424 w 12192000"/>
              <a:gd name="connsiteY155" fmla="*/ 1952930 h 2237474"/>
              <a:gd name="connsiteX156" fmla="*/ 3009910 w 12192000"/>
              <a:gd name="connsiteY156" fmla="*/ 1957866 h 2237474"/>
              <a:gd name="connsiteX157" fmla="*/ 2995934 w 12192000"/>
              <a:gd name="connsiteY157" fmla="*/ 1967085 h 2237474"/>
              <a:gd name="connsiteX158" fmla="*/ 2980071 w 12192000"/>
              <a:gd name="connsiteY158" fmla="*/ 1972988 h 2237474"/>
              <a:gd name="connsiteX159" fmla="*/ 2978094 w 12192000"/>
              <a:gd name="connsiteY159" fmla="*/ 1972369 h 2237474"/>
              <a:gd name="connsiteX160" fmla="*/ 2942858 w 12192000"/>
              <a:gd name="connsiteY160" fmla="*/ 1981367 h 2237474"/>
              <a:gd name="connsiteX161" fmla="*/ 2875436 w 12192000"/>
              <a:gd name="connsiteY161" fmla="*/ 1996977 h 2237474"/>
              <a:gd name="connsiteX162" fmla="*/ 2874892 w 12192000"/>
              <a:gd name="connsiteY162" fmla="*/ 1996085 h 2237474"/>
              <a:gd name="connsiteX163" fmla="*/ 2864145 w 12192000"/>
              <a:gd name="connsiteY163" fmla="*/ 1994061 h 2237474"/>
              <a:gd name="connsiteX164" fmla="*/ 2843662 w 12192000"/>
              <a:gd name="connsiteY164" fmla="*/ 1992498 h 2237474"/>
              <a:gd name="connsiteX165" fmla="*/ 2796128 w 12192000"/>
              <a:gd name="connsiteY165" fmla="*/ 1976403 h 2237474"/>
              <a:gd name="connsiteX166" fmla="*/ 2756784 w 12192000"/>
              <a:gd name="connsiteY166" fmla="*/ 1985116 h 2237474"/>
              <a:gd name="connsiteX167" fmla="*/ 2748833 w 12192000"/>
              <a:gd name="connsiteY167" fmla="*/ 1986323 h 2237474"/>
              <a:gd name="connsiteX168" fmla="*/ 2748661 w 12192000"/>
              <a:gd name="connsiteY168" fmla="*/ 1986122 h 2237474"/>
              <a:gd name="connsiteX169" fmla="*/ 2740251 w 12192000"/>
              <a:gd name="connsiteY169" fmla="*/ 1986946 h 2237474"/>
              <a:gd name="connsiteX170" fmla="*/ 2718916 w 12192000"/>
              <a:gd name="connsiteY170" fmla="*/ 1990867 h 2237474"/>
              <a:gd name="connsiteX171" fmla="*/ 2713522 w 12192000"/>
              <a:gd name="connsiteY171" fmla="*/ 1990173 h 2237474"/>
              <a:gd name="connsiteX172" fmla="*/ 2680597 w 12192000"/>
              <a:gd name="connsiteY172" fmla="*/ 1984996 h 2237474"/>
              <a:gd name="connsiteX173" fmla="*/ 2578178 w 12192000"/>
              <a:gd name="connsiteY173" fmla="*/ 1990531 h 2237474"/>
              <a:gd name="connsiteX174" fmla="*/ 2476147 w 12192000"/>
              <a:gd name="connsiteY174" fmla="*/ 1998305 h 2237474"/>
              <a:gd name="connsiteX175" fmla="*/ 2373568 w 12192000"/>
              <a:gd name="connsiteY175" fmla="*/ 2003219 h 2237474"/>
              <a:gd name="connsiteX176" fmla="*/ 2321399 w 12192000"/>
              <a:gd name="connsiteY176" fmla="*/ 1989467 h 2237474"/>
              <a:gd name="connsiteX177" fmla="*/ 2315525 w 12192000"/>
              <a:gd name="connsiteY177" fmla="*/ 1989708 h 2237474"/>
              <a:gd name="connsiteX178" fmla="*/ 2300792 w 12192000"/>
              <a:gd name="connsiteY178" fmla="*/ 1994290 h 2237474"/>
              <a:gd name="connsiteX179" fmla="*/ 2295469 w 12192000"/>
              <a:gd name="connsiteY179" fmla="*/ 1996659 h 2237474"/>
              <a:gd name="connsiteX180" fmla="*/ 2287219 w 12192000"/>
              <a:gd name="connsiteY180" fmla="*/ 1998750 h 2237474"/>
              <a:gd name="connsiteX181" fmla="*/ 2286948 w 12192000"/>
              <a:gd name="connsiteY181" fmla="*/ 1998596 h 2237474"/>
              <a:gd name="connsiteX182" fmla="*/ 2243069 w 12192000"/>
              <a:gd name="connsiteY182" fmla="*/ 2015111 h 2237474"/>
              <a:gd name="connsiteX183" fmla="*/ 2186609 w 12192000"/>
              <a:gd name="connsiteY183" fmla="*/ 2008263 h 2237474"/>
              <a:gd name="connsiteX184" fmla="*/ 2164831 w 12192000"/>
              <a:gd name="connsiteY184" fmla="*/ 2010143 h 2237474"/>
              <a:gd name="connsiteX185" fmla="*/ 2152836 w 12192000"/>
              <a:gd name="connsiteY185" fmla="*/ 2010048 h 2237474"/>
              <a:gd name="connsiteX186" fmla="*/ 2117102 w 12192000"/>
              <a:gd name="connsiteY186" fmla="*/ 2023004 h 2237474"/>
              <a:gd name="connsiteX187" fmla="*/ 2111935 w 12192000"/>
              <a:gd name="connsiteY187" fmla="*/ 2023163 h 2237474"/>
              <a:gd name="connsiteX188" fmla="*/ 2089991 w 12192000"/>
              <a:gd name="connsiteY188" fmla="*/ 2034193 h 2237474"/>
              <a:gd name="connsiteX189" fmla="*/ 2058061 w 12192000"/>
              <a:gd name="connsiteY189" fmla="*/ 2047942 h 2237474"/>
              <a:gd name="connsiteX190" fmla="*/ 2055737 w 12192000"/>
              <a:gd name="connsiteY190" fmla="*/ 2047704 h 2237474"/>
              <a:gd name="connsiteX191" fmla="*/ 2042244 w 12192000"/>
              <a:gd name="connsiteY191" fmla="*/ 2055560 h 2237474"/>
              <a:gd name="connsiteX192" fmla="*/ 1976224 w 12192000"/>
              <a:gd name="connsiteY192" fmla="*/ 2074257 h 2237474"/>
              <a:gd name="connsiteX193" fmla="*/ 1877728 w 12192000"/>
              <a:gd name="connsiteY193" fmla="*/ 2101004 h 2237474"/>
              <a:gd name="connsiteX194" fmla="*/ 1759056 w 12192000"/>
              <a:gd name="connsiteY194" fmla="*/ 2125608 h 2237474"/>
              <a:gd name="connsiteX195" fmla="*/ 1637948 w 12192000"/>
              <a:gd name="connsiteY195" fmla="*/ 2172597 h 2237474"/>
              <a:gd name="connsiteX196" fmla="*/ 1434549 w 12192000"/>
              <a:gd name="connsiteY196" fmla="*/ 2234522 h 2237474"/>
              <a:gd name="connsiteX197" fmla="*/ 1398481 w 12192000"/>
              <a:gd name="connsiteY197" fmla="*/ 2237074 h 2237474"/>
              <a:gd name="connsiteX198" fmla="*/ 1398407 w 12192000"/>
              <a:gd name="connsiteY198" fmla="*/ 2237095 h 2237474"/>
              <a:gd name="connsiteX199" fmla="*/ 1370962 w 12192000"/>
              <a:gd name="connsiteY199" fmla="*/ 2237474 h 2237474"/>
              <a:gd name="connsiteX200" fmla="*/ 1356367 w 12192000"/>
              <a:gd name="connsiteY200" fmla="*/ 2235089 h 2237474"/>
              <a:gd name="connsiteX201" fmla="*/ 1324828 w 12192000"/>
              <a:gd name="connsiteY201" fmla="*/ 2231968 h 2237474"/>
              <a:gd name="connsiteX202" fmla="*/ 1297744 w 12192000"/>
              <a:gd name="connsiteY202" fmla="*/ 2235849 h 2237474"/>
              <a:gd name="connsiteX203" fmla="*/ 1286236 w 12192000"/>
              <a:gd name="connsiteY203" fmla="*/ 2233135 h 2237474"/>
              <a:gd name="connsiteX204" fmla="*/ 1283504 w 12192000"/>
              <a:gd name="connsiteY204" fmla="*/ 2233797 h 2237474"/>
              <a:gd name="connsiteX205" fmla="*/ 1279765 w 12192000"/>
              <a:gd name="connsiteY205" fmla="*/ 2229639 h 2237474"/>
              <a:gd name="connsiteX206" fmla="*/ 1195347 w 12192000"/>
              <a:gd name="connsiteY206" fmla="*/ 2212354 h 2237474"/>
              <a:gd name="connsiteX207" fmla="*/ 970251 w 12192000"/>
              <a:gd name="connsiteY207" fmla="*/ 2221029 h 2237474"/>
              <a:gd name="connsiteX208" fmla="*/ 812914 w 12192000"/>
              <a:gd name="connsiteY208" fmla="*/ 2202752 h 2237474"/>
              <a:gd name="connsiteX209" fmla="*/ 800195 w 12192000"/>
              <a:gd name="connsiteY209" fmla="*/ 2209407 h 2237474"/>
              <a:gd name="connsiteX210" fmla="*/ 784978 w 12192000"/>
              <a:gd name="connsiteY210" fmla="*/ 2212360 h 2237474"/>
              <a:gd name="connsiteX211" fmla="*/ 681987 w 12192000"/>
              <a:gd name="connsiteY211" fmla="*/ 2216757 h 2237474"/>
              <a:gd name="connsiteX212" fmla="*/ 669923 w 12192000"/>
              <a:gd name="connsiteY212" fmla="*/ 2211682 h 2237474"/>
              <a:gd name="connsiteX213" fmla="*/ 648680 w 12192000"/>
              <a:gd name="connsiteY213" fmla="*/ 2206229 h 2237474"/>
              <a:gd name="connsiteX214" fmla="*/ 597225 w 12192000"/>
              <a:gd name="connsiteY214" fmla="*/ 2180999 h 2237474"/>
              <a:gd name="connsiteX215" fmla="*/ 558449 w 12192000"/>
              <a:gd name="connsiteY215" fmla="*/ 2182346 h 2237474"/>
              <a:gd name="connsiteX216" fmla="*/ 550517 w 12192000"/>
              <a:gd name="connsiteY216" fmla="*/ 2182060 h 2237474"/>
              <a:gd name="connsiteX217" fmla="*/ 550309 w 12192000"/>
              <a:gd name="connsiteY217" fmla="*/ 2181825 h 2237474"/>
              <a:gd name="connsiteX218" fmla="*/ 541836 w 12192000"/>
              <a:gd name="connsiteY218" fmla="*/ 2181063 h 2237474"/>
              <a:gd name="connsiteX219" fmla="*/ 536057 w 12192000"/>
              <a:gd name="connsiteY219" fmla="*/ 2181537 h 2237474"/>
              <a:gd name="connsiteX220" fmla="*/ 520671 w 12192000"/>
              <a:gd name="connsiteY220" fmla="*/ 2180980 h 2237474"/>
              <a:gd name="connsiteX221" fmla="*/ 515024 w 12192000"/>
              <a:gd name="connsiteY221" fmla="*/ 2179258 h 2237474"/>
              <a:gd name="connsiteX222" fmla="*/ 512278 w 12192000"/>
              <a:gd name="connsiteY222" fmla="*/ 2176369 h 2237474"/>
              <a:gd name="connsiteX223" fmla="*/ 480419 w 12192000"/>
              <a:gd name="connsiteY223" fmla="*/ 2167807 h 2237474"/>
              <a:gd name="connsiteX224" fmla="*/ 413835 w 12192000"/>
              <a:gd name="connsiteY224" fmla="*/ 2156783 h 2237474"/>
              <a:gd name="connsiteX225" fmla="*/ 376513 w 12192000"/>
              <a:gd name="connsiteY225" fmla="*/ 2154014 h 2237474"/>
              <a:gd name="connsiteX226" fmla="*/ 273386 w 12192000"/>
              <a:gd name="connsiteY226" fmla="*/ 2142551 h 2237474"/>
              <a:gd name="connsiteX227" fmla="*/ 169207 w 12192000"/>
              <a:gd name="connsiteY227" fmla="*/ 2128100 h 2237474"/>
              <a:gd name="connsiteX228" fmla="*/ 93149 w 12192000"/>
              <a:gd name="connsiteY228" fmla="*/ 2105324 h 2237474"/>
              <a:gd name="connsiteX229" fmla="*/ 88109 w 12192000"/>
              <a:gd name="connsiteY229" fmla="*/ 2106704 h 2237474"/>
              <a:gd name="connsiteX230" fmla="*/ 80022 w 12192000"/>
              <a:gd name="connsiteY230" fmla="*/ 2107254 h 2237474"/>
              <a:gd name="connsiteX231" fmla="*/ 79717 w 12192000"/>
              <a:gd name="connsiteY231" fmla="*/ 2107046 h 2237474"/>
              <a:gd name="connsiteX232" fmla="*/ 72352 w 12192000"/>
              <a:gd name="connsiteY232" fmla="*/ 2107991 h 2237474"/>
              <a:gd name="connsiteX233" fmla="*/ 37645 w 12192000"/>
              <a:gd name="connsiteY233" fmla="*/ 2115401 h 2237474"/>
              <a:gd name="connsiteX234" fmla="*/ 4572 w 12192000"/>
              <a:gd name="connsiteY234" fmla="*/ 2111091 h 2237474"/>
              <a:gd name="connsiteX235" fmla="*/ 0 w 12192000"/>
              <a:gd name="connsiteY235" fmla="*/ 2110468 h 2237474"/>
              <a:gd name="connsiteX236" fmla="*/ 0 w 12192000"/>
              <a:gd name="connsiteY23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43319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08541 w 12192000"/>
              <a:gd name="connsiteY102" fmla="*/ 1668757 h 2237474"/>
              <a:gd name="connsiteX103" fmla="*/ 6471012 w 12192000"/>
              <a:gd name="connsiteY103" fmla="*/ 1678604 h 2237474"/>
              <a:gd name="connsiteX104" fmla="*/ 6415265 w 12192000"/>
              <a:gd name="connsiteY104" fmla="*/ 1665317 h 2237474"/>
              <a:gd name="connsiteX105" fmla="*/ 6364035 w 12192000"/>
              <a:gd name="connsiteY105" fmla="*/ 1667683 h 2237474"/>
              <a:gd name="connsiteX106" fmla="*/ 6280959 w 12192000"/>
              <a:gd name="connsiteY106" fmla="*/ 1689329 h 2237474"/>
              <a:gd name="connsiteX107" fmla="*/ 6243319 w 12192000"/>
              <a:gd name="connsiteY107" fmla="*/ 1695560 h 2237474"/>
              <a:gd name="connsiteX108" fmla="*/ 6098321 w 12192000"/>
              <a:gd name="connsiteY108" fmla="*/ 1721646 h 2237474"/>
              <a:gd name="connsiteX109" fmla="*/ 5880652 w 12192000"/>
              <a:gd name="connsiteY109" fmla="*/ 1779643 h 2237474"/>
              <a:gd name="connsiteX110" fmla="*/ 5785959 w 12192000"/>
              <a:gd name="connsiteY110" fmla="*/ 1775307 h 2237474"/>
              <a:gd name="connsiteX111" fmla="*/ 5643534 w 12192000"/>
              <a:gd name="connsiteY111" fmla="*/ 1802919 h 2237474"/>
              <a:gd name="connsiteX112" fmla="*/ 5518799 w 12192000"/>
              <a:gd name="connsiteY112" fmla="*/ 1818312 h 2237474"/>
              <a:gd name="connsiteX113" fmla="*/ 5505014 w 12192000"/>
              <a:gd name="connsiteY113" fmla="*/ 1819259 h 2237474"/>
              <a:gd name="connsiteX114" fmla="*/ 5453307 w 12192000"/>
              <a:gd name="connsiteY114" fmla="*/ 1815450 h 2237474"/>
              <a:gd name="connsiteX115" fmla="*/ 5364192 w 12192000"/>
              <a:gd name="connsiteY115" fmla="*/ 1826074 h 2237474"/>
              <a:gd name="connsiteX116" fmla="*/ 5350380 w 12192000"/>
              <a:gd name="connsiteY116" fmla="*/ 1830891 h 2237474"/>
              <a:gd name="connsiteX117" fmla="*/ 5259633 w 12192000"/>
              <a:gd name="connsiteY117" fmla="*/ 1837160 h 2237474"/>
              <a:gd name="connsiteX118" fmla="*/ 5197513 w 12192000"/>
              <a:gd name="connsiteY118" fmla="*/ 1844718 h 2237474"/>
              <a:gd name="connsiteX119" fmla="*/ 5184170 w 12192000"/>
              <a:gd name="connsiteY119" fmla="*/ 1849402 h 2237474"/>
              <a:gd name="connsiteX120" fmla="*/ 5168852 w 12192000"/>
              <a:gd name="connsiteY120" fmla="*/ 1844846 h 2237474"/>
              <a:gd name="connsiteX121" fmla="*/ 5164370 w 12192000"/>
              <a:gd name="connsiteY121" fmla="*/ 1840597 h 2237474"/>
              <a:gd name="connsiteX122" fmla="*/ 5114927 w 12192000"/>
              <a:gd name="connsiteY122" fmla="*/ 1847827 h 2237474"/>
              <a:gd name="connsiteX123" fmla="*/ 5108970 w 12192000"/>
              <a:gd name="connsiteY123" fmla="*/ 1847935 h 2237474"/>
              <a:gd name="connsiteX124" fmla="*/ 5067961 w 12192000"/>
              <a:gd name="connsiteY124" fmla="*/ 1845917 h 2237474"/>
              <a:gd name="connsiteX125" fmla="*/ 5007075 w 12192000"/>
              <a:gd name="connsiteY125" fmla="*/ 1838626 h 2237474"/>
              <a:gd name="connsiteX126" fmla="*/ 4944087 w 12192000"/>
              <a:gd name="connsiteY126" fmla="*/ 1823332 h 2237474"/>
              <a:gd name="connsiteX127" fmla="*/ 4907662 w 12192000"/>
              <a:gd name="connsiteY127" fmla="*/ 1816900 h 2237474"/>
              <a:gd name="connsiteX128" fmla="*/ 4882386 w 12192000"/>
              <a:gd name="connsiteY128" fmla="*/ 1809844 h 2237474"/>
              <a:gd name="connsiteX129" fmla="*/ 4811440 w 12192000"/>
              <a:gd name="connsiteY129" fmla="*/ 1804655 h 2237474"/>
              <a:gd name="connsiteX130" fmla="*/ 4691075 w 12192000"/>
              <a:gd name="connsiteY130" fmla="*/ 1801389 h 2237474"/>
              <a:gd name="connsiteX131" fmla="*/ 4611738 w 12192000"/>
              <a:gd name="connsiteY131" fmla="*/ 1776964 h 2237474"/>
              <a:gd name="connsiteX132" fmla="*/ 4560070 w 12192000"/>
              <a:gd name="connsiteY132" fmla="*/ 1785640 h 2237474"/>
              <a:gd name="connsiteX133" fmla="*/ 4536503 w 12192000"/>
              <a:gd name="connsiteY133" fmla="*/ 1785334 h 2237474"/>
              <a:gd name="connsiteX134" fmla="*/ 4513724 w 12192000"/>
              <a:gd name="connsiteY134" fmla="*/ 1791996 h 2237474"/>
              <a:gd name="connsiteX135" fmla="*/ 4459810 w 12192000"/>
              <a:gd name="connsiteY135" fmla="*/ 1797886 h 2237474"/>
              <a:gd name="connsiteX136" fmla="*/ 4379064 w 12192000"/>
              <a:gd name="connsiteY136" fmla="*/ 1817177 h 2237474"/>
              <a:gd name="connsiteX137" fmla="*/ 4319209 w 12192000"/>
              <a:gd name="connsiteY137" fmla="*/ 1834833 h 2237474"/>
              <a:gd name="connsiteX138" fmla="*/ 4290981 w 12192000"/>
              <a:gd name="connsiteY138" fmla="*/ 1839677 h 2237474"/>
              <a:gd name="connsiteX139" fmla="*/ 4285792 w 12192000"/>
              <a:gd name="connsiteY139" fmla="*/ 1836231 h 2237474"/>
              <a:gd name="connsiteX140" fmla="*/ 4238372 w 12192000"/>
              <a:gd name="connsiteY140" fmla="*/ 1851480 h 2237474"/>
              <a:gd name="connsiteX141" fmla="*/ 4232517 w 12192000"/>
              <a:gd name="connsiteY141" fmla="*/ 1852567 h 2237474"/>
              <a:gd name="connsiteX142" fmla="*/ 4191732 w 12192000"/>
              <a:gd name="connsiteY142" fmla="*/ 1857328 h 2237474"/>
              <a:gd name="connsiteX143" fmla="*/ 4065532 w 12192000"/>
              <a:gd name="connsiteY143" fmla="*/ 1855477 h 2237474"/>
              <a:gd name="connsiteX144" fmla="*/ 4028460 w 12192000"/>
              <a:gd name="connsiteY144" fmla="*/ 1855137 h 2237474"/>
              <a:gd name="connsiteX145" fmla="*/ 4002267 w 12192000"/>
              <a:gd name="connsiteY145" fmla="*/ 1852352 h 2237474"/>
              <a:gd name="connsiteX146" fmla="*/ 3931396 w 12192000"/>
              <a:gd name="connsiteY146" fmla="*/ 1858915 h 2237474"/>
              <a:gd name="connsiteX147" fmla="*/ 3812162 w 12192000"/>
              <a:gd name="connsiteY147" fmla="*/ 1875501 h 2237474"/>
              <a:gd name="connsiteX148" fmla="*/ 3729530 w 12192000"/>
              <a:gd name="connsiteY148" fmla="*/ 1864513 h 2237474"/>
              <a:gd name="connsiteX149" fmla="*/ 3680177 w 12192000"/>
              <a:gd name="connsiteY149" fmla="*/ 1881552 h 2237474"/>
              <a:gd name="connsiteX150" fmla="*/ 3567259 w 12192000"/>
              <a:gd name="connsiteY150" fmla="*/ 1893482 h 2237474"/>
              <a:gd name="connsiteX151" fmla="*/ 3405770 w 12192000"/>
              <a:gd name="connsiteY151" fmla="*/ 1904591 h 2237474"/>
              <a:gd name="connsiteX152" fmla="*/ 3280097 w 12192000"/>
              <a:gd name="connsiteY152" fmla="*/ 1919610 h 2237474"/>
              <a:gd name="connsiteX153" fmla="*/ 3123424 w 12192000"/>
              <a:gd name="connsiteY153" fmla="*/ 1952930 h 2237474"/>
              <a:gd name="connsiteX154" fmla="*/ 3009910 w 12192000"/>
              <a:gd name="connsiteY154" fmla="*/ 1957866 h 2237474"/>
              <a:gd name="connsiteX155" fmla="*/ 2995934 w 12192000"/>
              <a:gd name="connsiteY155" fmla="*/ 1967085 h 2237474"/>
              <a:gd name="connsiteX156" fmla="*/ 2980071 w 12192000"/>
              <a:gd name="connsiteY156" fmla="*/ 1972988 h 2237474"/>
              <a:gd name="connsiteX157" fmla="*/ 2978094 w 12192000"/>
              <a:gd name="connsiteY157" fmla="*/ 1972369 h 2237474"/>
              <a:gd name="connsiteX158" fmla="*/ 2942858 w 12192000"/>
              <a:gd name="connsiteY158" fmla="*/ 1981367 h 2237474"/>
              <a:gd name="connsiteX159" fmla="*/ 2875436 w 12192000"/>
              <a:gd name="connsiteY159" fmla="*/ 1996977 h 2237474"/>
              <a:gd name="connsiteX160" fmla="*/ 2874892 w 12192000"/>
              <a:gd name="connsiteY160" fmla="*/ 1996085 h 2237474"/>
              <a:gd name="connsiteX161" fmla="*/ 2864145 w 12192000"/>
              <a:gd name="connsiteY161" fmla="*/ 1994061 h 2237474"/>
              <a:gd name="connsiteX162" fmla="*/ 2843662 w 12192000"/>
              <a:gd name="connsiteY162" fmla="*/ 1992498 h 2237474"/>
              <a:gd name="connsiteX163" fmla="*/ 2796128 w 12192000"/>
              <a:gd name="connsiteY163" fmla="*/ 1976403 h 2237474"/>
              <a:gd name="connsiteX164" fmla="*/ 2756784 w 12192000"/>
              <a:gd name="connsiteY164" fmla="*/ 1985116 h 2237474"/>
              <a:gd name="connsiteX165" fmla="*/ 2748833 w 12192000"/>
              <a:gd name="connsiteY165" fmla="*/ 1986323 h 2237474"/>
              <a:gd name="connsiteX166" fmla="*/ 2748661 w 12192000"/>
              <a:gd name="connsiteY166" fmla="*/ 1986122 h 2237474"/>
              <a:gd name="connsiteX167" fmla="*/ 2740251 w 12192000"/>
              <a:gd name="connsiteY167" fmla="*/ 1986946 h 2237474"/>
              <a:gd name="connsiteX168" fmla="*/ 2718916 w 12192000"/>
              <a:gd name="connsiteY168" fmla="*/ 1990867 h 2237474"/>
              <a:gd name="connsiteX169" fmla="*/ 2713522 w 12192000"/>
              <a:gd name="connsiteY169" fmla="*/ 1990173 h 2237474"/>
              <a:gd name="connsiteX170" fmla="*/ 2680597 w 12192000"/>
              <a:gd name="connsiteY170" fmla="*/ 1984996 h 2237474"/>
              <a:gd name="connsiteX171" fmla="*/ 2578178 w 12192000"/>
              <a:gd name="connsiteY171" fmla="*/ 1990531 h 2237474"/>
              <a:gd name="connsiteX172" fmla="*/ 2476147 w 12192000"/>
              <a:gd name="connsiteY172" fmla="*/ 1998305 h 2237474"/>
              <a:gd name="connsiteX173" fmla="*/ 2373568 w 12192000"/>
              <a:gd name="connsiteY173" fmla="*/ 2003219 h 2237474"/>
              <a:gd name="connsiteX174" fmla="*/ 2321399 w 12192000"/>
              <a:gd name="connsiteY174" fmla="*/ 1989467 h 2237474"/>
              <a:gd name="connsiteX175" fmla="*/ 2315525 w 12192000"/>
              <a:gd name="connsiteY175" fmla="*/ 1989708 h 2237474"/>
              <a:gd name="connsiteX176" fmla="*/ 2300792 w 12192000"/>
              <a:gd name="connsiteY176" fmla="*/ 1994290 h 2237474"/>
              <a:gd name="connsiteX177" fmla="*/ 2295469 w 12192000"/>
              <a:gd name="connsiteY177" fmla="*/ 1996659 h 2237474"/>
              <a:gd name="connsiteX178" fmla="*/ 2287219 w 12192000"/>
              <a:gd name="connsiteY178" fmla="*/ 1998750 h 2237474"/>
              <a:gd name="connsiteX179" fmla="*/ 2286948 w 12192000"/>
              <a:gd name="connsiteY179" fmla="*/ 1998596 h 2237474"/>
              <a:gd name="connsiteX180" fmla="*/ 2243069 w 12192000"/>
              <a:gd name="connsiteY180" fmla="*/ 2015111 h 2237474"/>
              <a:gd name="connsiteX181" fmla="*/ 2186609 w 12192000"/>
              <a:gd name="connsiteY181" fmla="*/ 2008263 h 2237474"/>
              <a:gd name="connsiteX182" fmla="*/ 2164831 w 12192000"/>
              <a:gd name="connsiteY182" fmla="*/ 2010143 h 2237474"/>
              <a:gd name="connsiteX183" fmla="*/ 2152836 w 12192000"/>
              <a:gd name="connsiteY183" fmla="*/ 2010048 h 2237474"/>
              <a:gd name="connsiteX184" fmla="*/ 2117102 w 12192000"/>
              <a:gd name="connsiteY184" fmla="*/ 2023004 h 2237474"/>
              <a:gd name="connsiteX185" fmla="*/ 2111935 w 12192000"/>
              <a:gd name="connsiteY185" fmla="*/ 2023163 h 2237474"/>
              <a:gd name="connsiteX186" fmla="*/ 2089991 w 12192000"/>
              <a:gd name="connsiteY186" fmla="*/ 2034193 h 2237474"/>
              <a:gd name="connsiteX187" fmla="*/ 2058061 w 12192000"/>
              <a:gd name="connsiteY187" fmla="*/ 2047942 h 2237474"/>
              <a:gd name="connsiteX188" fmla="*/ 2055737 w 12192000"/>
              <a:gd name="connsiteY188" fmla="*/ 2047704 h 2237474"/>
              <a:gd name="connsiteX189" fmla="*/ 2042244 w 12192000"/>
              <a:gd name="connsiteY189" fmla="*/ 2055560 h 2237474"/>
              <a:gd name="connsiteX190" fmla="*/ 1976224 w 12192000"/>
              <a:gd name="connsiteY190" fmla="*/ 2074257 h 2237474"/>
              <a:gd name="connsiteX191" fmla="*/ 1877728 w 12192000"/>
              <a:gd name="connsiteY191" fmla="*/ 2101004 h 2237474"/>
              <a:gd name="connsiteX192" fmla="*/ 1759056 w 12192000"/>
              <a:gd name="connsiteY192" fmla="*/ 2125608 h 2237474"/>
              <a:gd name="connsiteX193" fmla="*/ 1637948 w 12192000"/>
              <a:gd name="connsiteY193" fmla="*/ 2172597 h 2237474"/>
              <a:gd name="connsiteX194" fmla="*/ 1434549 w 12192000"/>
              <a:gd name="connsiteY194" fmla="*/ 2234522 h 2237474"/>
              <a:gd name="connsiteX195" fmla="*/ 1398481 w 12192000"/>
              <a:gd name="connsiteY195" fmla="*/ 2237074 h 2237474"/>
              <a:gd name="connsiteX196" fmla="*/ 1398407 w 12192000"/>
              <a:gd name="connsiteY196" fmla="*/ 2237095 h 2237474"/>
              <a:gd name="connsiteX197" fmla="*/ 1370962 w 12192000"/>
              <a:gd name="connsiteY197" fmla="*/ 2237474 h 2237474"/>
              <a:gd name="connsiteX198" fmla="*/ 1356367 w 12192000"/>
              <a:gd name="connsiteY198" fmla="*/ 2235089 h 2237474"/>
              <a:gd name="connsiteX199" fmla="*/ 1324828 w 12192000"/>
              <a:gd name="connsiteY199" fmla="*/ 2231968 h 2237474"/>
              <a:gd name="connsiteX200" fmla="*/ 1297744 w 12192000"/>
              <a:gd name="connsiteY200" fmla="*/ 2235849 h 2237474"/>
              <a:gd name="connsiteX201" fmla="*/ 1286236 w 12192000"/>
              <a:gd name="connsiteY201" fmla="*/ 2233135 h 2237474"/>
              <a:gd name="connsiteX202" fmla="*/ 1283504 w 12192000"/>
              <a:gd name="connsiteY202" fmla="*/ 2233797 h 2237474"/>
              <a:gd name="connsiteX203" fmla="*/ 1279765 w 12192000"/>
              <a:gd name="connsiteY203" fmla="*/ 2229639 h 2237474"/>
              <a:gd name="connsiteX204" fmla="*/ 1195347 w 12192000"/>
              <a:gd name="connsiteY204" fmla="*/ 2212354 h 2237474"/>
              <a:gd name="connsiteX205" fmla="*/ 970251 w 12192000"/>
              <a:gd name="connsiteY205" fmla="*/ 2221029 h 2237474"/>
              <a:gd name="connsiteX206" fmla="*/ 812914 w 12192000"/>
              <a:gd name="connsiteY206" fmla="*/ 2202752 h 2237474"/>
              <a:gd name="connsiteX207" fmla="*/ 800195 w 12192000"/>
              <a:gd name="connsiteY207" fmla="*/ 2209407 h 2237474"/>
              <a:gd name="connsiteX208" fmla="*/ 784978 w 12192000"/>
              <a:gd name="connsiteY208" fmla="*/ 2212360 h 2237474"/>
              <a:gd name="connsiteX209" fmla="*/ 681987 w 12192000"/>
              <a:gd name="connsiteY209" fmla="*/ 2216757 h 2237474"/>
              <a:gd name="connsiteX210" fmla="*/ 669923 w 12192000"/>
              <a:gd name="connsiteY210" fmla="*/ 2211682 h 2237474"/>
              <a:gd name="connsiteX211" fmla="*/ 648680 w 12192000"/>
              <a:gd name="connsiteY211" fmla="*/ 2206229 h 2237474"/>
              <a:gd name="connsiteX212" fmla="*/ 597225 w 12192000"/>
              <a:gd name="connsiteY212" fmla="*/ 2180999 h 2237474"/>
              <a:gd name="connsiteX213" fmla="*/ 558449 w 12192000"/>
              <a:gd name="connsiteY213" fmla="*/ 2182346 h 2237474"/>
              <a:gd name="connsiteX214" fmla="*/ 550517 w 12192000"/>
              <a:gd name="connsiteY214" fmla="*/ 2182060 h 2237474"/>
              <a:gd name="connsiteX215" fmla="*/ 550309 w 12192000"/>
              <a:gd name="connsiteY215" fmla="*/ 2181825 h 2237474"/>
              <a:gd name="connsiteX216" fmla="*/ 541836 w 12192000"/>
              <a:gd name="connsiteY216" fmla="*/ 2181063 h 2237474"/>
              <a:gd name="connsiteX217" fmla="*/ 536057 w 12192000"/>
              <a:gd name="connsiteY217" fmla="*/ 2181537 h 2237474"/>
              <a:gd name="connsiteX218" fmla="*/ 520671 w 12192000"/>
              <a:gd name="connsiteY218" fmla="*/ 2180980 h 2237474"/>
              <a:gd name="connsiteX219" fmla="*/ 515024 w 12192000"/>
              <a:gd name="connsiteY219" fmla="*/ 2179258 h 2237474"/>
              <a:gd name="connsiteX220" fmla="*/ 512278 w 12192000"/>
              <a:gd name="connsiteY220" fmla="*/ 2176369 h 2237474"/>
              <a:gd name="connsiteX221" fmla="*/ 480419 w 12192000"/>
              <a:gd name="connsiteY221" fmla="*/ 2167807 h 2237474"/>
              <a:gd name="connsiteX222" fmla="*/ 413835 w 12192000"/>
              <a:gd name="connsiteY222" fmla="*/ 2156783 h 2237474"/>
              <a:gd name="connsiteX223" fmla="*/ 376513 w 12192000"/>
              <a:gd name="connsiteY223" fmla="*/ 2154014 h 2237474"/>
              <a:gd name="connsiteX224" fmla="*/ 273386 w 12192000"/>
              <a:gd name="connsiteY224" fmla="*/ 2142551 h 2237474"/>
              <a:gd name="connsiteX225" fmla="*/ 169207 w 12192000"/>
              <a:gd name="connsiteY225" fmla="*/ 2128100 h 2237474"/>
              <a:gd name="connsiteX226" fmla="*/ 93149 w 12192000"/>
              <a:gd name="connsiteY226" fmla="*/ 2105324 h 2237474"/>
              <a:gd name="connsiteX227" fmla="*/ 88109 w 12192000"/>
              <a:gd name="connsiteY227" fmla="*/ 2106704 h 2237474"/>
              <a:gd name="connsiteX228" fmla="*/ 80022 w 12192000"/>
              <a:gd name="connsiteY228" fmla="*/ 2107254 h 2237474"/>
              <a:gd name="connsiteX229" fmla="*/ 79717 w 12192000"/>
              <a:gd name="connsiteY229" fmla="*/ 2107046 h 2237474"/>
              <a:gd name="connsiteX230" fmla="*/ 72352 w 12192000"/>
              <a:gd name="connsiteY230" fmla="*/ 2107991 h 2237474"/>
              <a:gd name="connsiteX231" fmla="*/ 37645 w 12192000"/>
              <a:gd name="connsiteY231" fmla="*/ 2115401 h 2237474"/>
              <a:gd name="connsiteX232" fmla="*/ 4572 w 12192000"/>
              <a:gd name="connsiteY232" fmla="*/ 2111091 h 2237474"/>
              <a:gd name="connsiteX233" fmla="*/ 0 w 12192000"/>
              <a:gd name="connsiteY233" fmla="*/ 2110468 h 2237474"/>
              <a:gd name="connsiteX234" fmla="*/ 0 w 12192000"/>
              <a:gd name="connsiteY23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16595 w 12192000"/>
              <a:gd name="connsiteY100" fmla="*/ 1667475 h 2237474"/>
              <a:gd name="connsiteX101" fmla="*/ 6508541 w 12192000"/>
              <a:gd name="connsiteY101" fmla="*/ 1668757 h 2237474"/>
              <a:gd name="connsiteX102" fmla="*/ 6471012 w 12192000"/>
              <a:gd name="connsiteY102" fmla="*/ 1678604 h 2237474"/>
              <a:gd name="connsiteX103" fmla="*/ 6415265 w 12192000"/>
              <a:gd name="connsiteY103" fmla="*/ 1665317 h 2237474"/>
              <a:gd name="connsiteX104" fmla="*/ 6364035 w 12192000"/>
              <a:gd name="connsiteY104" fmla="*/ 1667683 h 2237474"/>
              <a:gd name="connsiteX105" fmla="*/ 6280959 w 12192000"/>
              <a:gd name="connsiteY105" fmla="*/ 1689329 h 2237474"/>
              <a:gd name="connsiteX106" fmla="*/ 6243319 w 12192000"/>
              <a:gd name="connsiteY106" fmla="*/ 1695560 h 2237474"/>
              <a:gd name="connsiteX107" fmla="*/ 6098321 w 12192000"/>
              <a:gd name="connsiteY107" fmla="*/ 1721646 h 2237474"/>
              <a:gd name="connsiteX108" fmla="*/ 5880652 w 12192000"/>
              <a:gd name="connsiteY108" fmla="*/ 1779643 h 2237474"/>
              <a:gd name="connsiteX109" fmla="*/ 5785959 w 12192000"/>
              <a:gd name="connsiteY109" fmla="*/ 1775307 h 2237474"/>
              <a:gd name="connsiteX110" fmla="*/ 5643534 w 12192000"/>
              <a:gd name="connsiteY110" fmla="*/ 1802919 h 2237474"/>
              <a:gd name="connsiteX111" fmla="*/ 5518799 w 12192000"/>
              <a:gd name="connsiteY111" fmla="*/ 1818312 h 2237474"/>
              <a:gd name="connsiteX112" fmla="*/ 5505014 w 12192000"/>
              <a:gd name="connsiteY112" fmla="*/ 1819259 h 2237474"/>
              <a:gd name="connsiteX113" fmla="*/ 5453307 w 12192000"/>
              <a:gd name="connsiteY113" fmla="*/ 1815450 h 2237474"/>
              <a:gd name="connsiteX114" fmla="*/ 5364192 w 12192000"/>
              <a:gd name="connsiteY114" fmla="*/ 1826074 h 2237474"/>
              <a:gd name="connsiteX115" fmla="*/ 5350380 w 12192000"/>
              <a:gd name="connsiteY115" fmla="*/ 1830891 h 2237474"/>
              <a:gd name="connsiteX116" fmla="*/ 5259633 w 12192000"/>
              <a:gd name="connsiteY116" fmla="*/ 1837160 h 2237474"/>
              <a:gd name="connsiteX117" fmla="*/ 5197513 w 12192000"/>
              <a:gd name="connsiteY117" fmla="*/ 1844718 h 2237474"/>
              <a:gd name="connsiteX118" fmla="*/ 5184170 w 12192000"/>
              <a:gd name="connsiteY118" fmla="*/ 1849402 h 2237474"/>
              <a:gd name="connsiteX119" fmla="*/ 5168852 w 12192000"/>
              <a:gd name="connsiteY119" fmla="*/ 1844846 h 2237474"/>
              <a:gd name="connsiteX120" fmla="*/ 5164370 w 12192000"/>
              <a:gd name="connsiteY120" fmla="*/ 1840597 h 2237474"/>
              <a:gd name="connsiteX121" fmla="*/ 5114927 w 12192000"/>
              <a:gd name="connsiteY121" fmla="*/ 1847827 h 2237474"/>
              <a:gd name="connsiteX122" fmla="*/ 5108970 w 12192000"/>
              <a:gd name="connsiteY122" fmla="*/ 1847935 h 2237474"/>
              <a:gd name="connsiteX123" fmla="*/ 5067961 w 12192000"/>
              <a:gd name="connsiteY123" fmla="*/ 1845917 h 2237474"/>
              <a:gd name="connsiteX124" fmla="*/ 5007075 w 12192000"/>
              <a:gd name="connsiteY124" fmla="*/ 1838626 h 2237474"/>
              <a:gd name="connsiteX125" fmla="*/ 4944087 w 12192000"/>
              <a:gd name="connsiteY125" fmla="*/ 1823332 h 2237474"/>
              <a:gd name="connsiteX126" fmla="*/ 4907662 w 12192000"/>
              <a:gd name="connsiteY126" fmla="*/ 1816900 h 2237474"/>
              <a:gd name="connsiteX127" fmla="*/ 4882386 w 12192000"/>
              <a:gd name="connsiteY127" fmla="*/ 1809844 h 2237474"/>
              <a:gd name="connsiteX128" fmla="*/ 4811440 w 12192000"/>
              <a:gd name="connsiteY128" fmla="*/ 1804655 h 2237474"/>
              <a:gd name="connsiteX129" fmla="*/ 4691075 w 12192000"/>
              <a:gd name="connsiteY129" fmla="*/ 1801389 h 2237474"/>
              <a:gd name="connsiteX130" fmla="*/ 4611738 w 12192000"/>
              <a:gd name="connsiteY130" fmla="*/ 1776964 h 2237474"/>
              <a:gd name="connsiteX131" fmla="*/ 4560070 w 12192000"/>
              <a:gd name="connsiteY131" fmla="*/ 1785640 h 2237474"/>
              <a:gd name="connsiteX132" fmla="*/ 4536503 w 12192000"/>
              <a:gd name="connsiteY132" fmla="*/ 1785334 h 2237474"/>
              <a:gd name="connsiteX133" fmla="*/ 4513724 w 12192000"/>
              <a:gd name="connsiteY133" fmla="*/ 1791996 h 2237474"/>
              <a:gd name="connsiteX134" fmla="*/ 4459810 w 12192000"/>
              <a:gd name="connsiteY134" fmla="*/ 1797886 h 2237474"/>
              <a:gd name="connsiteX135" fmla="*/ 4379064 w 12192000"/>
              <a:gd name="connsiteY135" fmla="*/ 1817177 h 2237474"/>
              <a:gd name="connsiteX136" fmla="*/ 4319209 w 12192000"/>
              <a:gd name="connsiteY136" fmla="*/ 1834833 h 2237474"/>
              <a:gd name="connsiteX137" fmla="*/ 4290981 w 12192000"/>
              <a:gd name="connsiteY137" fmla="*/ 1839677 h 2237474"/>
              <a:gd name="connsiteX138" fmla="*/ 4285792 w 12192000"/>
              <a:gd name="connsiteY138" fmla="*/ 1836231 h 2237474"/>
              <a:gd name="connsiteX139" fmla="*/ 4238372 w 12192000"/>
              <a:gd name="connsiteY139" fmla="*/ 1851480 h 2237474"/>
              <a:gd name="connsiteX140" fmla="*/ 4232517 w 12192000"/>
              <a:gd name="connsiteY140" fmla="*/ 1852567 h 2237474"/>
              <a:gd name="connsiteX141" fmla="*/ 4191732 w 12192000"/>
              <a:gd name="connsiteY141" fmla="*/ 1857328 h 2237474"/>
              <a:gd name="connsiteX142" fmla="*/ 4065532 w 12192000"/>
              <a:gd name="connsiteY142" fmla="*/ 1855477 h 2237474"/>
              <a:gd name="connsiteX143" fmla="*/ 4028460 w 12192000"/>
              <a:gd name="connsiteY143" fmla="*/ 1855137 h 2237474"/>
              <a:gd name="connsiteX144" fmla="*/ 4002267 w 12192000"/>
              <a:gd name="connsiteY144" fmla="*/ 1852352 h 2237474"/>
              <a:gd name="connsiteX145" fmla="*/ 3931396 w 12192000"/>
              <a:gd name="connsiteY145" fmla="*/ 1858915 h 2237474"/>
              <a:gd name="connsiteX146" fmla="*/ 3812162 w 12192000"/>
              <a:gd name="connsiteY146" fmla="*/ 1875501 h 2237474"/>
              <a:gd name="connsiteX147" fmla="*/ 3729530 w 12192000"/>
              <a:gd name="connsiteY147" fmla="*/ 1864513 h 2237474"/>
              <a:gd name="connsiteX148" fmla="*/ 3680177 w 12192000"/>
              <a:gd name="connsiteY148" fmla="*/ 1881552 h 2237474"/>
              <a:gd name="connsiteX149" fmla="*/ 3567259 w 12192000"/>
              <a:gd name="connsiteY149" fmla="*/ 1893482 h 2237474"/>
              <a:gd name="connsiteX150" fmla="*/ 3405770 w 12192000"/>
              <a:gd name="connsiteY150" fmla="*/ 1904591 h 2237474"/>
              <a:gd name="connsiteX151" fmla="*/ 3280097 w 12192000"/>
              <a:gd name="connsiteY151" fmla="*/ 1919610 h 2237474"/>
              <a:gd name="connsiteX152" fmla="*/ 3123424 w 12192000"/>
              <a:gd name="connsiteY152" fmla="*/ 1952930 h 2237474"/>
              <a:gd name="connsiteX153" fmla="*/ 3009910 w 12192000"/>
              <a:gd name="connsiteY153" fmla="*/ 1957866 h 2237474"/>
              <a:gd name="connsiteX154" fmla="*/ 2995934 w 12192000"/>
              <a:gd name="connsiteY154" fmla="*/ 1967085 h 2237474"/>
              <a:gd name="connsiteX155" fmla="*/ 2980071 w 12192000"/>
              <a:gd name="connsiteY155" fmla="*/ 1972988 h 2237474"/>
              <a:gd name="connsiteX156" fmla="*/ 2978094 w 12192000"/>
              <a:gd name="connsiteY156" fmla="*/ 1972369 h 2237474"/>
              <a:gd name="connsiteX157" fmla="*/ 2942858 w 12192000"/>
              <a:gd name="connsiteY157" fmla="*/ 1981367 h 2237474"/>
              <a:gd name="connsiteX158" fmla="*/ 2875436 w 12192000"/>
              <a:gd name="connsiteY158" fmla="*/ 1996977 h 2237474"/>
              <a:gd name="connsiteX159" fmla="*/ 2874892 w 12192000"/>
              <a:gd name="connsiteY159" fmla="*/ 1996085 h 2237474"/>
              <a:gd name="connsiteX160" fmla="*/ 2864145 w 12192000"/>
              <a:gd name="connsiteY160" fmla="*/ 1994061 h 2237474"/>
              <a:gd name="connsiteX161" fmla="*/ 2843662 w 12192000"/>
              <a:gd name="connsiteY161" fmla="*/ 1992498 h 2237474"/>
              <a:gd name="connsiteX162" fmla="*/ 2796128 w 12192000"/>
              <a:gd name="connsiteY162" fmla="*/ 1976403 h 2237474"/>
              <a:gd name="connsiteX163" fmla="*/ 2756784 w 12192000"/>
              <a:gd name="connsiteY163" fmla="*/ 1985116 h 2237474"/>
              <a:gd name="connsiteX164" fmla="*/ 2748833 w 12192000"/>
              <a:gd name="connsiteY164" fmla="*/ 1986323 h 2237474"/>
              <a:gd name="connsiteX165" fmla="*/ 2748661 w 12192000"/>
              <a:gd name="connsiteY165" fmla="*/ 1986122 h 2237474"/>
              <a:gd name="connsiteX166" fmla="*/ 2740251 w 12192000"/>
              <a:gd name="connsiteY166" fmla="*/ 1986946 h 2237474"/>
              <a:gd name="connsiteX167" fmla="*/ 2718916 w 12192000"/>
              <a:gd name="connsiteY167" fmla="*/ 1990867 h 2237474"/>
              <a:gd name="connsiteX168" fmla="*/ 2713522 w 12192000"/>
              <a:gd name="connsiteY168" fmla="*/ 1990173 h 2237474"/>
              <a:gd name="connsiteX169" fmla="*/ 2680597 w 12192000"/>
              <a:gd name="connsiteY169" fmla="*/ 1984996 h 2237474"/>
              <a:gd name="connsiteX170" fmla="*/ 2578178 w 12192000"/>
              <a:gd name="connsiteY170" fmla="*/ 1990531 h 2237474"/>
              <a:gd name="connsiteX171" fmla="*/ 2476147 w 12192000"/>
              <a:gd name="connsiteY171" fmla="*/ 1998305 h 2237474"/>
              <a:gd name="connsiteX172" fmla="*/ 2373568 w 12192000"/>
              <a:gd name="connsiteY172" fmla="*/ 2003219 h 2237474"/>
              <a:gd name="connsiteX173" fmla="*/ 2321399 w 12192000"/>
              <a:gd name="connsiteY173" fmla="*/ 1989467 h 2237474"/>
              <a:gd name="connsiteX174" fmla="*/ 2315525 w 12192000"/>
              <a:gd name="connsiteY174" fmla="*/ 1989708 h 2237474"/>
              <a:gd name="connsiteX175" fmla="*/ 2300792 w 12192000"/>
              <a:gd name="connsiteY175" fmla="*/ 1994290 h 2237474"/>
              <a:gd name="connsiteX176" fmla="*/ 2295469 w 12192000"/>
              <a:gd name="connsiteY176" fmla="*/ 1996659 h 2237474"/>
              <a:gd name="connsiteX177" fmla="*/ 2287219 w 12192000"/>
              <a:gd name="connsiteY177" fmla="*/ 1998750 h 2237474"/>
              <a:gd name="connsiteX178" fmla="*/ 2286948 w 12192000"/>
              <a:gd name="connsiteY178" fmla="*/ 1998596 h 2237474"/>
              <a:gd name="connsiteX179" fmla="*/ 2243069 w 12192000"/>
              <a:gd name="connsiteY179" fmla="*/ 2015111 h 2237474"/>
              <a:gd name="connsiteX180" fmla="*/ 2186609 w 12192000"/>
              <a:gd name="connsiteY180" fmla="*/ 2008263 h 2237474"/>
              <a:gd name="connsiteX181" fmla="*/ 2164831 w 12192000"/>
              <a:gd name="connsiteY181" fmla="*/ 2010143 h 2237474"/>
              <a:gd name="connsiteX182" fmla="*/ 2152836 w 12192000"/>
              <a:gd name="connsiteY182" fmla="*/ 2010048 h 2237474"/>
              <a:gd name="connsiteX183" fmla="*/ 2117102 w 12192000"/>
              <a:gd name="connsiteY183" fmla="*/ 2023004 h 2237474"/>
              <a:gd name="connsiteX184" fmla="*/ 2111935 w 12192000"/>
              <a:gd name="connsiteY184" fmla="*/ 2023163 h 2237474"/>
              <a:gd name="connsiteX185" fmla="*/ 2089991 w 12192000"/>
              <a:gd name="connsiteY185" fmla="*/ 2034193 h 2237474"/>
              <a:gd name="connsiteX186" fmla="*/ 2058061 w 12192000"/>
              <a:gd name="connsiteY186" fmla="*/ 2047942 h 2237474"/>
              <a:gd name="connsiteX187" fmla="*/ 2055737 w 12192000"/>
              <a:gd name="connsiteY187" fmla="*/ 2047704 h 2237474"/>
              <a:gd name="connsiteX188" fmla="*/ 2042244 w 12192000"/>
              <a:gd name="connsiteY188" fmla="*/ 2055560 h 2237474"/>
              <a:gd name="connsiteX189" fmla="*/ 1976224 w 12192000"/>
              <a:gd name="connsiteY189" fmla="*/ 2074257 h 2237474"/>
              <a:gd name="connsiteX190" fmla="*/ 1877728 w 12192000"/>
              <a:gd name="connsiteY190" fmla="*/ 2101004 h 2237474"/>
              <a:gd name="connsiteX191" fmla="*/ 1759056 w 12192000"/>
              <a:gd name="connsiteY191" fmla="*/ 2125608 h 2237474"/>
              <a:gd name="connsiteX192" fmla="*/ 1637948 w 12192000"/>
              <a:gd name="connsiteY192" fmla="*/ 2172597 h 2237474"/>
              <a:gd name="connsiteX193" fmla="*/ 1434549 w 12192000"/>
              <a:gd name="connsiteY193" fmla="*/ 2234522 h 2237474"/>
              <a:gd name="connsiteX194" fmla="*/ 1398481 w 12192000"/>
              <a:gd name="connsiteY194" fmla="*/ 2237074 h 2237474"/>
              <a:gd name="connsiteX195" fmla="*/ 1398407 w 12192000"/>
              <a:gd name="connsiteY195" fmla="*/ 2237095 h 2237474"/>
              <a:gd name="connsiteX196" fmla="*/ 1370962 w 12192000"/>
              <a:gd name="connsiteY196" fmla="*/ 2237474 h 2237474"/>
              <a:gd name="connsiteX197" fmla="*/ 1356367 w 12192000"/>
              <a:gd name="connsiteY197" fmla="*/ 2235089 h 2237474"/>
              <a:gd name="connsiteX198" fmla="*/ 1324828 w 12192000"/>
              <a:gd name="connsiteY198" fmla="*/ 2231968 h 2237474"/>
              <a:gd name="connsiteX199" fmla="*/ 1297744 w 12192000"/>
              <a:gd name="connsiteY199" fmla="*/ 2235849 h 2237474"/>
              <a:gd name="connsiteX200" fmla="*/ 1286236 w 12192000"/>
              <a:gd name="connsiteY200" fmla="*/ 2233135 h 2237474"/>
              <a:gd name="connsiteX201" fmla="*/ 1283504 w 12192000"/>
              <a:gd name="connsiteY201" fmla="*/ 2233797 h 2237474"/>
              <a:gd name="connsiteX202" fmla="*/ 1279765 w 12192000"/>
              <a:gd name="connsiteY202" fmla="*/ 2229639 h 2237474"/>
              <a:gd name="connsiteX203" fmla="*/ 1195347 w 12192000"/>
              <a:gd name="connsiteY203" fmla="*/ 2212354 h 2237474"/>
              <a:gd name="connsiteX204" fmla="*/ 970251 w 12192000"/>
              <a:gd name="connsiteY204" fmla="*/ 2221029 h 2237474"/>
              <a:gd name="connsiteX205" fmla="*/ 812914 w 12192000"/>
              <a:gd name="connsiteY205" fmla="*/ 2202752 h 2237474"/>
              <a:gd name="connsiteX206" fmla="*/ 800195 w 12192000"/>
              <a:gd name="connsiteY206" fmla="*/ 2209407 h 2237474"/>
              <a:gd name="connsiteX207" fmla="*/ 784978 w 12192000"/>
              <a:gd name="connsiteY207" fmla="*/ 2212360 h 2237474"/>
              <a:gd name="connsiteX208" fmla="*/ 681987 w 12192000"/>
              <a:gd name="connsiteY208" fmla="*/ 2216757 h 2237474"/>
              <a:gd name="connsiteX209" fmla="*/ 669923 w 12192000"/>
              <a:gd name="connsiteY209" fmla="*/ 2211682 h 2237474"/>
              <a:gd name="connsiteX210" fmla="*/ 648680 w 12192000"/>
              <a:gd name="connsiteY210" fmla="*/ 2206229 h 2237474"/>
              <a:gd name="connsiteX211" fmla="*/ 597225 w 12192000"/>
              <a:gd name="connsiteY211" fmla="*/ 2180999 h 2237474"/>
              <a:gd name="connsiteX212" fmla="*/ 558449 w 12192000"/>
              <a:gd name="connsiteY212" fmla="*/ 2182346 h 2237474"/>
              <a:gd name="connsiteX213" fmla="*/ 550517 w 12192000"/>
              <a:gd name="connsiteY213" fmla="*/ 2182060 h 2237474"/>
              <a:gd name="connsiteX214" fmla="*/ 550309 w 12192000"/>
              <a:gd name="connsiteY214" fmla="*/ 2181825 h 2237474"/>
              <a:gd name="connsiteX215" fmla="*/ 541836 w 12192000"/>
              <a:gd name="connsiteY215" fmla="*/ 2181063 h 2237474"/>
              <a:gd name="connsiteX216" fmla="*/ 536057 w 12192000"/>
              <a:gd name="connsiteY216" fmla="*/ 2181537 h 2237474"/>
              <a:gd name="connsiteX217" fmla="*/ 520671 w 12192000"/>
              <a:gd name="connsiteY217" fmla="*/ 2180980 h 2237474"/>
              <a:gd name="connsiteX218" fmla="*/ 515024 w 12192000"/>
              <a:gd name="connsiteY218" fmla="*/ 2179258 h 2237474"/>
              <a:gd name="connsiteX219" fmla="*/ 512278 w 12192000"/>
              <a:gd name="connsiteY219" fmla="*/ 2176369 h 2237474"/>
              <a:gd name="connsiteX220" fmla="*/ 480419 w 12192000"/>
              <a:gd name="connsiteY220" fmla="*/ 2167807 h 2237474"/>
              <a:gd name="connsiteX221" fmla="*/ 413835 w 12192000"/>
              <a:gd name="connsiteY221" fmla="*/ 2156783 h 2237474"/>
              <a:gd name="connsiteX222" fmla="*/ 376513 w 12192000"/>
              <a:gd name="connsiteY222" fmla="*/ 2154014 h 2237474"/>
              <a:gd name="connsiteX223" fmla="*/ 273386 w 12192000"/>
              <a:gd name="connsiteY223" fmla="*/ 2142551 h 2237474"/>
              <a:gd name="connsiteX224" fmla="*/ 169207 w 12192000"/>
              <a:gd name="connsiteY224" fmla="*/ 2128100 h 2237474"/>
              <a:gd name="connsiteX225" fmla="*/ 93149 w 12192000"/>
              <a:gd name="connsiteY225" fmla="*/ 2105324 h 2237474"/>
              <a:gd name="connsiteX226" fmla="*/ 88109 w 12192000"/>
              <a:gd name="connsiteY226" fmla="*/ 2106704 h 2237474"/>
              <a:gd name="connsiteX227" fmla="*/ 80022 w 12192000"/>
              <a:gd name="connsiteY227" fmla="*/ 2107254 h 2237474"/>
              <a:gd name="connsiteX228" fmla="*/ 79717 w 12192000"/>
              <a:gd name="connsiteY228" fmla="*/ 2107046 h 2237474"/>
              <a:gd name="connsiteX229" fmla="*/ 72352 w 12192000"/>
              <a:gd name="connsiteY229" fmla="*/ 2107991 h 2237474"/>
              <a:gd name="connsiteX230" fmla="*/ 37645 w 12192000"/>
              <a:gd name="connsiteY230" fmla="*/ 2115401 h 2237474"/>
              <a:gd name="connsiteX231" fmla="*/ 4572 w 12192000"/>
              <a:gd name="connsiteY231" fmla="*/ 2111091 h 2237474"/>
              <a:gd name="connsiteX232" fmla="*/ 0 w 12192000"/>
              <a:gd name="connsiteY232" fmla="*/ 2110468 h 2237474"/>
              <a:gd name="connsiteX233" fmla="*/ 0 w 12192000"/>
              <a:gd name="connsiteY23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16595 w 12192000"/>
              <a:gd name="connsiteY99" fmla="*/ 1667475 h 2237474"/>
              <a:gd name="connsiteX100" fmla="*/ 6508541 w 12192000"/>
              <a:gd name="connsiteY100" fmla="*/ 1668757 h 2237474"/>
              <a:gd name="connsiteX101" fmla="*/ 6471012 w 12192000"/>
              <a:gd name="connsiteY101" fmla="*/ 1678604 h 2237474"/>
              <a:gd name="connsiteX102" fmla="*/ 6415265 w 12192000"/>
              <a:gd name="connsiteY102" fmla="*/ 1665317 h 2237474"/>
              <a:gd name="connsiteX103" fmla="*/ 6364035 w 12192000"/>
              <a:gd name="connsiteY103" fmla="*/ 1667683 h 2237474"/>
              <a:gd name="connsiteX104" fmla="*/ 6280959 w 12192000"/>
              <a:gd name="connsiteY104" fmla="*/ 1689329 h 2237474"/>
              <a:gd name="connsiteX105" fmla="*/ 6243319 w 12192000"/>
              <a:gd name="connsiteY105" fmla="*/ 1695560 h 2237474"/>
              <a:gd name="connsiteX106" fmla="*/ 6098321 w 12192000"/>
              <a:gd name="connsiteY106" fmla="*/ 1721646 h 2237474"/>
              <a:gd name="connsiteX107" fmla="*/ 5880652 w 12192000"/>
              <a:gd name="connsiteY107" fmla="*/ 1779643 h 2237474"/>
              <a:gd name="connsiteX108" fmla="*/ 5785959 w 12192000"/>
              <a:gd name="connsiteY108" fmla="*/ 1775307 h 2237474"/>
              <a:gd name="connsiteX109" fmla="*/ 5643534 w 12192000"/>
              <a:gd name="connsiteY109" fmla="*/ 1802919 h 2237474"/>
              <a:gd name="connsiteX110" fmla="*/ 5518799 w 12192000"/>
              <a:gd name="connsiteY110" fmla="*/ 1818312 h 2237474"/>
              <a:gd name="connsiteX111" fmla="*/ 5505014 w 12192000"/>
              <a:gd name="connsiteY111" fmla="*/ 1819259 h 2237474"/>
              <a:gd name="connsiteX112" fmla="*/ 5453307 w 12192000"/>
              <a:gd name="connsiteY112" fmla="*/ 1815450 h 2237474"/>
              <a:gd name="connsiteX113" fmla="*/ 5364192 w 12192000"/>
              <a:gd name="connsiteY113" fmla="*/ 1826074 h 2237474"/>
              <a:gd name="connsiteX114" fmla="*/ 5350380 w 12192000"/>
              <a:gd name="connsiteY114" fmla="*/ 1830891 h 2237474"/>
              <a:gd name="connsiteX115" fmla="*/ 5259633 w 12192000"/>
              <a:gd name="connsiteY115" fmla="*/ 1837160 h 2237474"/>
              <a:gd name="connsiteX116" fmla="*/ 5197513 w 12192000"/>
              <a:gd name="connsiteY116" fmla="*/ 1844718 h 2237474"/>
              <a:gd name="connsiteX117" fmla="*/ 5184170 w 12192000"/>
              <a:gd name="connsiteY117" fmla="*/ 1849402 h 2237474"/>
              <a:gd name="connsiteX118" fmla="*/ 5168852 w 12192000"/>
              <a:gd name="connsiteY118" fmla="*/ 1844846 h 2237474"/>
              <a:gd name="connsiteX119" fmla="*/ 5164370 w 12192000"/>
              <a:gd name="connsiteY119" fmla="*/ 1840597 h 2237474"/>
              <a:gd name="connsiteX120" fmla="*/ 5114927 w 12192000"/>
              <a:gd name="connsiteY120" fmla="*/ 1847827 h 2237474"/>
              <a:gd name="connsiteX121" fmla="*/ 5108970 w 12192000"/>
              <a:gd name="connsiteY121" fmla="*/ 1847935 h 2237474"/>
              <a:gd name="connsiteX122" fmla="*/ 5067961 w 12192000"/>
              <a:gd name="connsiteY122" fmla="*/ 1845917 h 2237474"/>
              <a:gd name="connsiteX123" fmla="*/ 5007075 w 12192000"/>
              <a:gd name="connsiteY123" fmla="*/ 1838626 h 2237474"/>
              <a:gd name="connsiteX124" fmla="*/ 4944087 w 12192000"/>
              <a:gd name="connsiteY124" fmla="*/ 1823332 h 2237474"/>
              <a:gd name="connsiteX125" fmla="*/ 4907662 w 12192000"/>
              <a:gd name="connsiteY125" fmla="*/ 1816900 h 2237474"/>
              <a:gd name="connsiteX126" fmla="*/ 4882386 w 12192000"/>
              <a:gd name="connsiteY126" fmla="*/ 1809844 h 2237474"/>
              <a:gd name="connsiteX127" fmla="*/ 4811440 w 12192000"/>
              <a:gd name="connsiteY127" fmla="*/ 1804655 h 2237474"/>
              <a:gd name="connsiteX128" fmla="*/ 4691075 w 12192000"/>
              <a:gd name="connsiteY128" fmla="*/ 1801389 h 2237474"/>
              <a:gd name="connsiteX129" fmla="*/ 4611738 w 12192000"/>
              <a:gd name="connsiteY129" fmla="*/ 1776964 h 2237474"/>
              <a:gd name="connsiteX130" fmla="*/ 4560070 w 12192000"/>
              <a:gd name="connsiteY130" fmla="*/ 1785640 h 2237474"/>
              <a:gd name="connsiteX131" fmla="*/ 4536503 w 12192000"/>
              <a:gd name="connsiteY131" fmla="*/ 1785334 h 2237474"/>
              <a:gd name="connsiteX132" fmla="*/ 4513724 w 12192000"/>
              <a:gd name="connsiteY132" fmla="*/ 1791996 h 2237474"/>
              <a:gd name="connsiteX133" fmla="*/ 4459810 w 12192000"/>
              <a:gd name="connsiteY133" fmla="*/ 1797886 h 2237474"/>
              <a:gd name="connsiteX134" fmla="*/ 4379064 w 12192000"/>
              <a:gd name="connsiteY134" fmla="*/ 1817177 h 2237474"/>
              <a:gd name="connsiteX135" fmla="*/ 4319209 w 12192000"/>
              <a:gd name="connsiteY135" fmla="*/ 1834833 h 2237474"/>
              <a:gd name="connsiteX136" fmla="*/ 4290981 w 12192000"/>
              <a:gd name="connsiteY136" fmla="*/ 1839677 h 2237474"/>
              <a:gd name="connsiteX137" fmla="*/ 4285792 w 12192000"/>
              <a:gd name="connsiteY137" fmla="*/ 1836231 h 2237474"/>
              <a:gd name="connsiteX138" fmla="*/ 4238372 w 12192000"/>
              <a:gd name="connsiteY138" fmla="*/ 1851480 h 2237474"/>
              <a:gd name="connsiteX139" fmla="*/ 4232517 w 12192000"/>
              <a:gd name="connsiteY139" fmla="*/ 1852567 h 2237474"/>
              <a:gd name="connsiteX140" fmla="*/ 4191732 w 12192000"/>
              <a:gd name="connsiteY140" fmla="*/ 1857328 h 2237474"/>
              <a:gd name="connsiteX141" fmla="*/ 4065532 w 12192000"/>
              <a:gd name="connsiteY141" fmla="*/ 1855477 h 2237474"/>
              <a:gd name="connsiteX142" fmla="*/ 4028460 w 12192000"/>
              <a:gd name="connsiteY142" fmla="*/ 1855137 h 2237474"/>
              <a:gd name="connsiteX143" fmla="*/ 4002267 w 12192000"/>
              <a:gd name="connsiteY143" fmla="*/ 1852352 h 2237474"/>
              <a:gd name="connsiteX144" fmla="*/ 3931396 w 12192000"/>
              <a:gd name="connsiteY144" fmla="*/ 1858915 h 2237474"/>
              <a:gd name="connsiteX145" fmla="*/ 3812162 w 12192000"/>
              <a:gd name="connsiteY145" fmla="*/ 1875501 h 2237474"/>
              <a:gd name="connsiteX146" fmla="*/ 3729530 w 12192000"/>
              <a:gd name="connsiteY146" fmla="*/ 1864513 h 2237474"/>
              <a:gd name="connsiteX147" fmla="*/ 3680177 w 12192000"/>
              <a:gd name="connsiteY147" fmla="*/ 1881552 h 2237474"/>
              <a:gd name="connsiteX148" fmla="*/ 3567259 w 12192000"/>
              <a:gd name="connsiteY148" fmla="*/ 1893482 h 2237474"/>
              <a:gd name="connsiteX149" fmla="*/ 3405770 w 12192000"/>
              <a:gd name="connsiteY149" fmla="*/ 1904591 h 2237474"/>
              <a:gd name="connsiteX150" fmla="*/ 3280097 w 12192000"/>
              <a:gd name="connsiteY150" fmla="*/ 1919610 h 2237474"/>
              <a:gd name="connsiteX151" fmla="*/ 3123424 w 12192000"/>
              <a:gd name="connsiteY151" fmla="*/ 1952930 h 2237474"/>
              <a:gd name="connsiteX152" fmla="*/ 3009910 w 12192000"/>
              <a:gd name="connsiteY152" fmla="*/ 1957866 h 2237474"/>
              <a:gd name="connsiteX153" fmla="*/ 2995934 w 12192000"/>
              <a:gd name="connsiteY153" fmla="*/ 1967085 h 2237474"/>
              <a:gd name="connsiteX154" fmla="*/ 2980071 w 12192000"/>
              <a:gd name="connsiteY154" fmla="*/ 1972988 h 2237474"/>
              <a:gd name="connsiteX155" fmla="*/ 2978094 w 12192000"/>
              <a:gd name="connsiteY155" fmla="*/ 1972369 h 2237474"/>
              <a:gd name="connsiteX156" fmla="*/ 2942858 w 12192000"/>
              <a:gd name="connsiteY156" fmla="*/ 1981367 h 2237474"/>
              <a:gd name="connsiteX157" fmla="*/ 2875436 w 12192000"/>
              <a:gd name="connsiteY157" fmla="*/ 1996977 h 2237474"/>
              <a:gd name="connsiteX158" fmla="*/ 2874892 w 12192000"/>
              <a:gd name="connsiteY158" fmla="*/ 1996085 h 2237474"/>
              <a:gd name="connsiteX159" fmla="*/ 2864145 w 12192000"/>
              <a:gd name="connsiteY159" fmla="*/ 1994061 h 2237474"/>
              <a:gd name="connsiteX160" fmla="*/ 2843662 w 12192000"/>
              <a:gd name="connsiteY160" fmla="*/ 1992498 h 2237474"/>
              <a:gd name="connsiteX161" fmla="*/ 2796128 w 12192000"/>
              <a:gd name="connsiteY161" fmla="*/ 1976403 h 2237474"/>
              <a:gd name="connsiteX162" fmla="*/ 2756784 w 12192000"/>
              <a:gd name="connsiteY162" fmla="*/ 1985116 h 2237474"/>
              <a:gd name="connsiteX163" fmla="*/ 2748833 w 12192000"/>
              <a:gd name="connsiteY163" fmla="*/ 1986323 h 2237474"/>
              <a:gd name="connsiteX164" fmla="*/ 2748661 w 12192000"/>
              <a:gd name="connsiteY164" fmla="*/ 1986122 h 2237474"/>
              <a:gd name="connsiteX165" fmla="*/ 2740251 w 12192000"/>
              <a:gd name="connsiteY165" fmla="*/ 1986946 h 2237474"/>
              <a:gd name="connsiteX166" fmla="*/ 2718916 w 12192000"/>
              <a:gd name="connsiteY166" fmla="*/ 1990867 h 2237474"/>
              <a:gd name="connsiteX167" fmla="*/ 2713522 w 12192000"/>
              <a:gd name="connsiteY167" fmla="*/ 1990173 h 2237474"/>
              <a:gd name="connsiteX168" fmla="*/ 2680597 w 12192000"/>
              <a:gd name="connsiteY168" fmla="*/ 1984996 h 2237474"/>
              <a:gd name="connsiteX169" fmla="*/ 2578178 w 12192000"/>
              <a:gd name="connsiteY169" fmla="*/ 1990531 h 2237474"/>
              <a:gd name="connsiteX170" fmla="*/ 2476147 w 12192000"/>
              <a:gd name="connsiteY170" fmla="*/ 1998305 h 2237474"/>
              <a:gd name="connsiteX171" fmla="*/ 2373568 w 12192000"/>
              <a:gd name="connsiteY171" fmla="*/ 2003219 h 2237474"/>
              <a:gd name="connsiteX172" fmla="*/ 2321399 w 12192000"/>
              <a:gd name="connsiteY172" fmla="*/ 1989467 h 2237474"/>
              <a:gd name="connsiteX173" fmla="*/ 2315525 w 12192000"/>
              <a:gd name="connsiteY173" fmla="*/ 1989708 h 2237474"/>
              <a:gd name="connsiteX174" fmla="*/ 2300792 w 12192000"/>
              <a:gd name="connsiteY174" fmla="*/ 1994290 h 2237474"/>
              <a:gd name="connsiteX175" fmla="*/ 2295469 w 12192000"/>
              <a:gd name="connsiteY175" fmla="*/ 1996659 h 2237474"/>
              <a:gd name="connsiteX176" fmla="*/ 2287219 w 12192000"/>
              <a:gd name="connsiteY176" fmla="*/ 1998750 h 2237474"/>
              <a:gd name="connsiteX177" fmla="*/ 2286948 w 12192000"/>
              <a:gd name="connsiteY177" fmla="*/ 1998596 h 2237474"/>
              <a:gd name="connsiteX178" fmla="*/ 2243069 w 12192000"/>
              <a:gd name="connsiteY178" fmla="*/ 2015111 h 2237474"/>
              <a:gd name="connsiteX179" fmla="*/ 2186609 w 12192000"/>
              <a:gd name="connsiteY179" fmla="*/ 2008263 h 2237474"/>
              <a:gd name="connsiteX180" fmla="*/ 2164831 w 12192000"/>
              <a:gd name="connsiteY180" fmla="*/ 2010143 h 2237474"/>
              <a:gd name="connsiteX181" fmla="*/ 2152836 w 12192000"/>
              <a:gd name="connsiteY181" fmla="*/ 2010048 h 2237474"/>
              <a:gd name="connsiteX182" fmla="*/ 2117102 w 12192000"/>
              <a:gd name="connsiteY182" fmla="*/ 2023004 h 2237474"/>
              <a:gd name="connsiteX183" fmla="*/ 2111935 w 12192000"/>
              <a:gd name="connsiteY183" fmla="*/ 2023163 h 2237474"/>
              <a:gd name="connsiteX184" fmla="*/ 2089991 w 12192000"/>
              <a:gd name="connsiteY184" fmla="*/ 2034193 h 2237474"/>
              <a:gd name="connsiteX185" fmla="*/ 2058061 w 12192000"/>
              <a:gd name="connsiteY185" fmla="*/ 2047942 h 2237474"/>
              <a:gd name="connsiteX186" fmla="*/ 2055737 w 12192000"/>
              <a:gd name="connsiteY186" fmla="*/ 2047704 h 2237474"/>
              <a:gd name="connsiteX187" fmla="*/ 2042244 w 12192000"/>
              <a:gd name="connsiteY187" fmla="*/ 2055560 h 2237474"/>
              <a:gd name="connsiteX188" fmla="*/ 1976224 w 12192000"/>
              <a:gd name="connsiteY188" fmla="*/ 2074257 h 2237474"/>
              <a:gd name="connsiteX189" fmla="*/ 1877728 w 12192000"/>
              <a:gd name="connsiteY189" fmla="*/ 2101004 h 2237474"/>
              <a:gd name="connsiteX190" fmla="*/ 1759056 w 12192000"/>
              <a:gd name="connsiteY190" fmla="*/ 2125608 h 2237474"/>
              <a:gd name="connsiteX191" fmla="*/ 1637948 w 12192000"/>
              <a:gd name="connsiteY191" fmla="*/ 2172597 h 2237474"/>
              <a:gd name="connsiteX192" fmla="*/ 1434549 w 12192000"/>
              <a:gd name="connsiteY192" fmla="*/ 2234522 h 2237474"/>
              <a:gd name="connsiteX193" fmla="*/ 1398481 w 12192000"/>
              <a:gd name="connsiteY193" fmla="*/ 2237074 h 2237474"/>
              <a:gd name="connsiteX194" fmla="*/ 1398407 w 12192000"/>
              <a:gd name="connsiteY194" fmla="*/ 2237095 h 2237474"/>
              <a:gd name="connsiteX195" fmla="*/ 1370962 w 12192000"/>
              <a:gd name="connsiteY195" fmla="*/ 2237474 h 2237474"/>
              <a:gd name="connsiteX196" fmla="*/ 1356367 w 12192000"/>
              <a:gd name="connsiteY196" fmla="*/ 2235089 h 2237474"/>
              <a:gd name="connsiteX197" fmla="*/ 1324828 w 12192000"/>
              <a:gd name="connsiteY197" fmla="*/ 2231968 h 2237474"/>
              <a:gd name="connsiteX198" fmla="*/ 1297744 w 12192000"/>
              <a:gd name="connsiteY198" fmla="*/ 2235849 h 2237474"/>
              <a:gd name="connsiteX199" fmla="*/ 1286236 w 12192000"/>
              <a:gd name="connsiteY199" fmla="*/ 2233135 h 2237474"/>
              <a:gd name="connsiteX200" fmla="*/ 1283504 w 12192000"/>
              <a:gd name="connsiteY200" fmla="*/ 2233797 h 2237474"/>
              <a:gd name="connsiteX201" fmla="*/ 1279765 w 12192000"/>
              <a:gd name="connsiteY201" fmla="*/ 2229639 h 2237474"/>
              <a:gd name="connsiteX202" fmla="*/ 1195347 w 12192000"/>
              <a:gd name="connsiteY202" fmla="*/ 2212354 h 2237474"/>
              <a:gd name="connsiteX203" fmla="*/ 970251 w 12192000"/>
              <a:gd name="connsiteY203" fmla="*/ 2221029 h 2237474"/>
              <a:gd name="connsiteX204" fmla="*/ 812914 w 12192000"/>
              <a:gd name="connsiteY204" fmla="*/ 2202752 h 2237474"/>
              <a:gd name="connsiteX205" fmla="*/ 800195 w 12192000"/>
              <a:gd name="connsiteY205" fmla="*/ 2209407 h 2237474"/>
              <a:gd name="connsiteX206" fmla="*/ 784978 w 12192000"/>
              <a:gd name="connsiteY206" fmla="*/ 2212360 h 2237474"/>
              <a:gd name="connsiteX207" fmla="*/ 681987 w 12192000"/>
              <a:gd name="connsiteY207" fmla="*/ 2216757 h 2237474"/>
              <a:gd name="connsiteX208" fmla="*/ 669923 w 12192000"/>
              <a:gd name="connsiteY208" fmla="*/ 2211682 h 2237474"/>
              <a:gd name="connsiteX209" fmla="*/ 648680 w 12192000"/>
              <a:gd name="connsiteY209" fmla="*/ 2206229 h 2237474"/>
              <a:gd name="connsiteX210" fmla="*/ 597225 w 12192000"/>
              <a:gd name="connsiteY210" fmla="*/ 2180999 h 2237474"/>
              <a:gd name="connsiteX211" fmla="*/ 558449 w 12192000"/>
              <a:gd name="connsiteY211" fmla="*/ 2182346 h 2237474"/>
              <a:gd name="connsiteX212" fmla="*/ 550517 w 12192000"/>
              <a:gd name="connsiteY212" fmla="*/ 2182060 h 2237474"/>
              <a:gd name="connsiteX213" fmla="*/ 550309 w 12192000"/>
              <a:gd name="connsiteY213" fmla="*/ 2181825 h 2237474"/>
              <a:gd name="connsiteX214" fmla="*/ 541836 w 12192000"/>
              <a:gd name="connsiteY214" fmla="*/ 2181063 h 2237474"/>
              <a:gd name="connsiteX215" fmla="*/ 536057 w 12192000"/>
              <a:gd name="connsiteY215" fmla="*/ 2181537 h 2237474"/>
              <a:gd name="connsiteX216" fmla="*/ 520671 w 12192000"/>
              <a:gd name="connsiteY216" fmla="*/ 2180980 h 2237474"/>
              <a:gd name="connsiteX217" fmla="*/ 515024 w 12192000"/>
              <a:gd name="connsiteY217" fmla="*/ 2179258 h 2237474"/>
              <a:gd name="connsiteX218" fmla="*/ 512278 w 12192000"/>
              <a:gd name="connsiteY218" fmla="*/ 2176369 h 2237474"/>
              <a:gd name="connsiteX219" fmla="*/ 480419 w 12192000"/>
              <a:gd name="connsiteY219" fmla="*/ 2167807 h 2237474"/>
              <a:gd name="connsiteX220" fmla="*/ 413835 w 12192000"/>
              <a:gd name="connsiteY220" fmla="*/ 2156783 h 2237474"/>
              <a:gd name="connsiteX221" fmla="*/ 376513 w 12192000"/>
              <a:gd name="connsiteY221" fmla="*/ 2154014 h 2237474"/>
              <a:gd name="connsiteX222" fmla="*/ 273386 w 12192000"/>
              <a:gd name="connsiteY222" fmla="*/ 2142551 h 2237474"/>
              <a:gd name="connsiteX223" fmla="*/ 169207 w 12192000"/>
              <a:gd name="connsiteY223" fmla="*/ 2128100 h 2237474"/>
              <a:gd name="connsiteX224" fmla="*/ 93149 w 12192000"/>
              <a:gd name="connsiteY224" fmla="*/ 2105324 h 2237474"/>
              <a:gd name="connsiteX225" fmla="*/ 88109 w 12192000"/>
              <a:gd name="connsiteY225" fmla="*/ 2106704 h 2237474"/>
              <a:gd name="connsiteX226" fmla="*/ 80022 w 12192000"/>
              <a:gd name="connsiteY226" fmla="*/ 2107254 h 2237474"/>
              <a:gd name="connsiteX227" fmla="*/ 79717 w 12192000"/>
              <a:gd name="connsiteY227" fmla="*/ 2107046 h 2237474"/>
              <a:gd name="connsiteX228" fmla="*/ 72352 w 12192000"/>
              <a:gd name="connsiteY228" fmla="*/ 2107991 h 2237474"/>
              <a:gd name="connsiteX229" fmla="*/ 37645 w 12192000"/>
              <a:gd name="connsiteY229" fmla="*/ 2115401 h 2237474"/>
              <a:gd name="connsiteX230" fmla="*/ 4572 w 12192000"/>
              <a:gd name="connsiteY230" fmla="*/ 2111091 h 2237474"/>
              <a:gd name="connsiteX231" fmla="*/ 0 w 12192000"/>
              <a:gd name="connsiteY231" fmla="*/ 2110468 h 2237474"/>
              <a:gd name="connsiteX232" fmla="*/ 0 w 12192000"/>
              <a:gd name="connsiteY23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16595 w 12192000"/>
              <a:gd name="connsiteY98" fmla="*/ 1667475 h 2237474"/>
              <a:gd name="connsiteX99" fmla="*/ 6508541 w 12192000"/>
              <a:gd name="connsiteY99" fmla="*/ 1668757 h 2237474"/>
              <a:gd name="connsiteX100" fmla="*/ 6471012 w 12192000"/>
              <a:gd name="connsiteY100" fmla="*/ 1678604 h 2237474"/>
              <a:gd name="connsiteX101" fmla="*/ 6415265 w 12192000"/>
              <a:gd name="connsiteY101" fmla="*/ 1665317 h 2237474"/>
              <a:gd name="connsiteX102" fmla="*/ 6364035 w 12192000"/>
              <a:gd name="connsiteY102" fmla="*/ 1667683 h 2237474"/>
              <a:gd name="connsiteX103" fmla="*/ 6280959 w 12192000"/>
              <a:gd name="connsiteY103" fmla="*/ 1689329 h 2237474"/>
              <a:gd name="connsiteX104" fmla="*/ 6243319 w 12192000"/>
              <a:gd name="connsiteY104" fmla="*/ 1695560 h 2237474"/>
              <a:gd name="connsiteX105" fmla="*/ 6098321 w 12192000"/>
              <a:gd name="connsiteY105" fmla="*/ 1721646 h 2237474"/>
              <a:gd name="connsiteX106" fmla="*/ 5880652 w 12192000"/>
              <a:gd name="connsiteY106" fmla="*/ 1779643 h 2237474"/>
              <a:gd name="connsiteX107" fmla="*/ 5785959 w 12192000"/>
              <a:gd name="connsiteY107" fmla="*/ 1775307 h 2237474"/>
              <a:gd name="connsiteX108" fmla="*/ 5643534 w 12192000"/>
              <a:gd name="connsiteY108" fmla="*/ 1802919 h 2237474"/>
              <a:gd name="connsiteX109" fmla="*/ 5518799 w 12192000"/>
              <a:gd name="connsiteY109" fmla="*/ 1818312 h 2237474"/>
              <a:gd name="connsiteX110" fmla="*/ 5505014 w 12192000"/>
              <a:gd name="connsiteY110" fmla="*/ 1819259 h 2237474"/>
              <a:gd name="connsiteX111" fmla="*/ 5453307 w 12192000"/>
              <a:gd name="connsiteY111" fmla="*/ 1815450 h 2237474"/>
              <a:gd name="connsiteX112" fmla="*/ 5364192 w 12192000"/>
              <a:gd name="connsiteY112" fmla="*/ 1826074 h 2237474"/>
              <a:gd name="connsiteX113" fmla="*/ 5350380 w 12192000"/>
              <a:gd name="connsiteY113" fmla="*/ 1830891 h 2237474"/>
              <a:gd name="connsiteX114" fmla="*/ 5259633 w 12192000"/>
              <a:gd name="connsiteY114" fmla="*/ 1837160 h 2237474"/>
              <a:gd name="connsiteX115" fmla="*/ 5197513 w 12192000"/>
              <a:gd name="connsiteY115" fmla="*/ 1844718 h 2237474"/>
              <a:gd name="connsiteX116" fmla="*/ 5184170 w 12192000"/>
              <a:gd name="connsiteY116" fmla="*/ 1849402 h 2237474"/>
              <a:gd name="connsiteX117" fmla="*/ 5168852 w 12192000"/>
              <a:gd name="connsiteY117" fmla="*/ 1844846 h 2237474"/>
              <a:gd name="connsiteX118" fmla="*/ 5164370 w 12192000"/>
              <a:gd name="connsiteY118" fmla="*/ 1840597 h 2237474"/>
              <a:gd name="connsiteX119" fmla="*/ 5114927 w 12192000"/>
              <a:gd name="connsiteY119" fmla="*/ 1847827 h 2237474"/>
              <a:gd name="connsiteX120" fmla="*/ 5108970 w 12192000"/>
              <a:gd name="connsiteY120" fmla="*/ 1847935 h 2237474"/>
              <a:gd name="connsiteX121" fmla="*/ 5067961 w 12192000"/>
              <a:gd name="connsiteY121" fmla="*/ 1845917 h 2237474"/>
              <a:gd name="connsiteX122" fmla="*/ 5007075 w 12192000"/>
              <a:gd name="connsiteY122" fmla="*/ 1838626 h 2237474"/>
              <a:gd name="connsiteX123" fmla="*/ 4944087 w 12192000"/>
              <a:gd name="connsiteY123" fmla="*/ 1823332 h 2237474"/>
              <a:gd name="connsiteX124" fmla="*/ 4907662 w 12192000"/>
              <a:gd name="connsiteY124" fmla="*/ 1816900 h 2237474"/>
              <a:gd name="connsiteX125" fmla="*/ 4882386 w 12192000"/>
              <a:gd name="connsiteY125" fmla="*/ 1809844 h 2237474"/>
              <a:gd name="connsiteX126" fmla="*/ 4811440 w 12192000"/>
              <a:gd name="connsiteY126" fmla="*/ 1804655 h 2237474"/>
              <a:gd name="connsiteX127" fmla="*/ 4691075 w 12192000"/>
              <a:gd name="connsiteY127" fmla="*/ 1801389 h 2237474"/>
              <a:gd name="connsiteX128" fmla="*/ 4611738 w 12192000"/>
              <a:gd name="connsiteY128" fmla="*/ 1776964 h 2237474"/>
              <a:gd name="connsiteX129" fmla="*/ 4560070 w 12192000"/>
              <a:gd name="connsiteY129" fmla="*/ 1785640 h 2237474"/>
              <a:gd name="connsiteX130" fmla="*/ 4536503 w 12192000"/>
              <a:gd name="connsiteY130" fmla="*/ 1785334 h 2237474"/>
              <a:gd name="connsiteX131" fmla="*/ 4513724 w 12192000"/>
              <a:gd name="connsiteY131" fmla="*/ 1791996 h 2237474"/>
              <a:gd name="connsiteX132" fmla="*/ 4459810 w 12192000"/>
              <a:gd name="connsiteY132" fmla="*/ 1797886 h 2237474"/>
              <a:gd name="connsiteX133" fmla="*/ 4379064 w 12192000"/>
              <a:gd name="connsiteY133" fmla="*/ 1817177 h 2237474"/>
              <a:gd name="connsiteX134" fmla="*/ 4319209 w 12192000"/>
              <a:gd name="connsiteY134" fmla="*/ 1834833 h 2237474"/>
              <a:gd name="connsiteX135" fmla="*/ 4290981 w 12192000"/>
              <a:gd name="connsiteY135" fmla="*/ 1839677 h 2237474"/>
              <a:gd name="connsiteX136" fmla="*/ 4285792 w 12192000"/>
              <a:gd name="connsiteY136" fmla="*/ 1836231 h 2237474"/>
              <a:gd name="connsiteX137" fmla="*/ 4238372 w 12192000"/>
              <a:gd name="connsiteY137" fmla="*/ 1851480 h 2237474"/>
              <a:gd name="connsiteX138" fmla="*/ 4232517 w 12192000"/>
              <a:gd name="connsiteY138" fmla="*/ 1852567 h 2237474"/>
              <a:gd name="connsiteX139" fmla="*/ 4191732 w 12192000"/>
              <a:gd name="connsiteY139" fmla="*/ 1857328 h 2237474"/>
              <a:gd name="connsiteX140" fmla="*/ 4065532 w 12192000"/>
              <a:gd name="connsiteY140" fmla="*/ 1855477 h 2237474"/>
              <a:gd name="connsiteX141" fmla="*/ 4028460 w 12192000"/>
              <a:gd name="connsiteY141" fmla="*/ 1855137 h 2237474"/>
              <a:gd name="connsiteX142" fmla="*/ 4002267 w 12192000"/>
              <a:gd name="connsiteY142" fmla="*/ 1852352 h 2237474"/>
              <a:gd name="connsiteX143" fmla="*/ 3931396 w 12192000"/>
              <a:gd name="connsiteY143" fmla="*/ 1858915 h 2237474"/>
              <a:gd name="connsiteX144" fmla="*/ 3812162 w 12192000"/>
              <a:gd name="connsiteY144" fmla="*/ 1875501 h 2237474"/>
              <a:gd name="connsiteX145" fmla="*/ 3729530 w 12192000"/>
              <a:gd name="connsiteY145" fmla="*/ 1864513 h 2237474"/>
              <a:gd name="connsiteX146" fmla="*/ 3680177 w 12192000"/>
              <a:gd name="connsiteY146" fmla="*/ 1881552 h 2237474"/>
              <a:gd name="connsiteX147" fmla="*/ 3567259 w 12192000"/>
              <a:gd name="connsiteY147" fmla="*/ 1893482 h 2237474"/>
              <a:gd name="connsiteX148" fmla="*/ 3405770 w 12192000"/>
              <a:gd name="connsiteY148" fmla="*/ 1904591 h 2237474"/>
              <a:gd name="connsiteX149" fmla="*/ 3280097 w 12192000"/>
              <a:gd name="connsiteY149" fmla="*/ 1919610 h 2237474"/>
              <a:gd name="connsiteX150" fmla="*/ 3123424 w 12192000"/>
              <a:gd name="connsiteY150" fmla="*/ 1952930 h 2237474"/>
              <a:gd name="connsiteX151" fmla="*/ 3009910 w 12192000"/>
              <a:gd name="connsiteY151" fmla="*/ 1957866 h 2237474"/>
              <a:gd name="connsiteX152" fmla="*/ 2995934 w 12192000"/>
              <a:gd name="connsiteY152" fmla="*/ 1967085 h 2237474"/>
              <a:gd name="connsiteX153" fmla="*/ 2980071 w 12192000"/>
              <a:gd name="connsiteY153" fmla="*/ 1972988 h 2237474"/>
              <a:gd name="connsiteX154" fmla="*/ 2978094 w 12192000"/>
              <a:gd name="connsiteY154" fmla="*/ 1972369 h 2237474"/>
              <a:gd name="connsiteX155" fmla="*/ 2942858 w 12192000"/>
              <a:gd name="connsiteY155" fmla="*/ 1981367 h 2237474"/>
              <a:gd name="connsiteX156" fmla="*/ 2875436 w 12192000"/>
              <a:gd name="connsiteY156" fmla="*/ 1996977 h 2237474"/>
              <a:gd name="connsiteX157" fmla="*/ 2874892 w 12192000"/>
              <a:gd name="connsiteY157" fmla="*/ 1996085 h 2237474"/>
              <a:gd name="connsiteX158" fmla="*/ 2864145 w 12192000"/>
              <a:gd name="connsiteY158" fmla="*/ 1994061 h 2237474"/>
              <a:gd name="connsiteX159" fmla="*/ 2843662 w 12192000"/>
              <a:gd name="connsiteY159" fmla="*/ 1992498 h 2237474"/>
              <a:gd name="connsiteX160" fmla="*/ 2796128 w 12192000"/>
              <a:gd name="connsiteY160" fmla="*/ 1976403 h 2237474"/>
              <a:gd name="connsiteX161" fmla="*/ 2756784 w 12192000"/>
              <a:gd name="connsiteY161" fmla="*/ 1985116 h 2237474"/>
              <a:gd name="connsiteX162" fmla="*/ 2748833 w 12192000"/>
              <a:gd name="connsiteY162" fmla="*/ 1986323 h 2237474"/>
              <a:gd name="connsiteX163" fmla="*/ 2748661 w 12192000"/>
              <a:gd name="connsiteY163" fmla="*/ 1986122 h 2237474"/>
              <a:gd name="connsiteX164" fmla="*/ 2740251 w 12192000"/>
              <a:gd name="connsiteY164" fmla="*/ 1986946 h 2237474"/>
              <a:gd name="connsiteX165" fmla="*/ 2718916 w 12192000"/>
              <a:gd name="connsiteY165" fmla="*/ 1990867 h 2237474"/>
              <a:gd name="connsiteX166" fmla="*/ 2713522 w 12192000"/>
              <a:gd name="connsiteY166" fmla="*/ 1990173 h 2237474"/>
              <a:gd name="connsiteX167" fmla="*/ 2680597 w 12192000"/>
              <a:gd name="connsiteY167" fmla="*/ 1984996 h 2237474"/>
              <a:gd name="connsiteX168" fmla="*/ 2578178 w 12192000"/>
              <a:gd name="connsiteY168" fmla="*/ 1990531 h 2237474"/>
              <a:gd name="connsiteX169" fmla="*/ 2476147 w 12192000"/>
              <a:gd name="connsiteY169" fmla="*/ 1998305 h 2237474"/>
              <a:gd name="connsiteX170" fmla="*/ 2373568 w 12192000"/>
              <a:gd name="connsiteY170" fmla="*/ 2003219 h 2237474"/>
              <a:gd name="connsiteX171" fmla="*/ 2321399 w 12192000"/>
              <a:gd name="connsiteY171" fmla="*/ 1989467 h 2237474"/>
              <a:gd name="connsiteX172" fmla="*/ 2315525 w 12192000"/>
              <a:gd name="connsiteY172" fmla="*/ 1989708 h 2237474"/>
              <a:gd name="connsiteX173" fmla="*/ 2300792 w 12192000"/>
              <a:gd name="connsiteY173" fmla="*/ 1994290 h 2237474"/>
              <a:gd name="connsiteX174" fmla="*/ 2295469 w 12192000"/>
              <a:gd name="connsiteY174" fmla="*/ 1996659 h 2237474"/>
              <a:gd name="connsiteX175" fmla="*/ 2287219 w 12192000"/>
              <a:gd name="connsiteY175" fmla="*/ 1998750 h 2237474"/>
              <a:gd name="connsiteX176" fmla="*/ 2286948 w 12192000"/>
              <a:gd name="connsiteY176" fmla="*/ 1998596 h 2237474"/>
              <a:gd name="connsiteX177" fmla="*/ 2243069 w 12192000"/>
              <a:gd name="connsiteY177" fmla="*/ 2015111 h 2237474"/>
              <a:gd name="connsiteX178" fmla="*/ 2186609 w 12192000"/>
              <a:gd name="connsiteY178" fmla="*/ 2008263 h 2237474"/>
              <a:gd name="connsiteX179" fmla="*/ 2164831 w 12192000"/>
              <a:gd name="connsiteY179" fmla="*/ 2010143 h 2237474"/>
              <a:gd name="connsiteX180" fmla="*/ 2152836 w 12192000"/>
              <a:gd name="connsiteY180" fmla="*/ 2010048 h 2237474"/>
              <a:gd name="connsiteX181" fmla="*/ 2117102 w 12192000"/>
              <a:gd name="connsiteY181" fmla="*/ 2023004 h 2237474"/>
              <a:gd name="connsiteX182" fmla="*/ 2111935 w 12192000"/>
              <a:gd name="connsiteY182" fmla="*/ 2023163 h 2237474"/>
              <a:gd name="connsiteX183" fmla="*/ 2089991 w 12192000"/>
              <a:gd name="connsiteY183" fmla="*/ 2034193 h 2237474"/>
              <a:gd name="connsiteX184" fmla="*/ 2058061 w 12192000"/>
              <a:gd name="connsiteY184" fmla="*/ 2047942 h 2237474"/>
              <a:gd name="connsiteX185" fmla="*/ 2055737 w 12192000"/>
              <a:gd name="connsiteY185" fmla="*/ 2047704 h 2237474"/>
              <a:gd name="connsiteX186" fmla="*/ 2042244 w 12192000"/>
              <a:gd name="connsiteY186" fmla="*/ 2055560 h 2237474"/>
              <a:gd name="connsiteX187" fmla="*/ 1976224 w 12192000"/>
              <a:gd name="connsiteY187" fmla="*/ 2074257 h 2237474"/>
              <a:gd name="connsiteX188" fmla="*/ 1877728 w 12192000"/>
              <a:gd name="connsiteY188" fmla="*/ 2101004 h 2237474"/>
              <a:gd name="connsiteX189" fmla="*/ 1759056 w 12192000"/>
              <a:gd name="connsiteY189" fmla="*/ 2125608 h 2237474"/>
              <a:gd name="connsiteX190" fmla="*/ 1637948 w 12192000"/>
              <a:gd name="connsiteY190" fmla="*/ 2172597 h 2237474"/>
              <a:gd name="connsiteX191" fmla="*/ 1434549 w 12192000"/>
              <a:gd name="connsiteY191" fmla="*/ 2234522 h 2237474"/>
              <a:gd name="connsiteX192" fmla="*/ 1398481 w 12192000"/>
              <a:gd name="connsiteY192" fmla="*/ 2237074 h 2237474"/>
              <a:gd name="connsiteX193" fmla="*/ 1398407 w 12192000"/>
              <a:gd name="connsiteY193" fmla="*/ 2237095 h 2237474"/>
              <a:gd name="connsiteX194" fmla="*/ 1370962 w 12192000"/>
              <a:gd name="connsiteY194" fmla="*/ 2237474 h 2237474"/>
              <a:gd name="connsiteX195" fmla="*/ 1356367 w 12192000"/>
              <a:gd name="connsiteY195" fmla="*/ 2235089 h 2237474"/>
              <a:gd name="connsiteX196" fmla="*/ 1324828 w 12192000"/>
              <a:gd name="connsiteY196" fmla="*/ 2231968 h 2237474"/>
              <a:gd name="connsiteX197" fmla="*/ 1297744 w 12192000"/>
              <a:gd name="connsiteY197" fmla="*/ 2235849 h 2237474"/>
              <a:gd name="connsiteX198" fmla="*/ 1286236 w 12192000"/>
              <a:gd name="connsiteY198" fmla="*/ 2233135 h 2237474"/>
              <a:gd name="connsiteX199" fmla="*/ 1283504 w 12192000"/>
              <a:gd name="connsiteY199" fmla="*/ 2233797 h 2237474"/>
              <a:gd name="connsiteX200" fmla="*/ 1279765 w 12192000"/>
              <a:gd name="connsiteY200" fmla="*/ 2229639 h 2237474"/>
              <a:gd name="connsiteX201" fmla="*/ 1195347 w 12192000"/>
              <a:gd name="connsiteY201" fmla="*/ 2212354 h 2237474"/>
              <a:gd name="connsiteX202" fmla="*/ 970251 w 12192000"/>
              <a:gd name="connsiteY202" fmla="*/ 2221029 h 2237474"/>
              <a:gd name="connsiteX203" fmla="*/ 812914 w 12192000"/>
              <a:gd name="connsiteY203" fmla="*/ 2202752 h 2237474"/>
              <a:gd name="connsiteX204" fmla="*/ 800195 w 12192000"/>
              <a:gd name="connsiteY204" fmla="*/ 2209407 h 2237474"/>
              <a:gd name="connsiteX205" fmla="*/ 784978 w 12192000"/>
              <a:gd name="connsiteY205" fmla="*/ 2212360 h 2237474"/>
              <a:gd name="connsiteX206" fmla="*/ 681987 w 12192000"/>
              <a:gd name="connsiteY206" fmla="*/ 2216757 h 2237474"/>
              <a:gd name="connsiteX207" fmla="*/ 669923 w 12192000"/>
              <a:gd name="connsiteY207" fmla="*/ 2211682 h 2237474"/>
              <a:gd name="connsiteX208" fmla="*/ 648680 w 12192000"/>
              <a:gd name="connsiteY208" fmla="*/ 2206229 h 2237474"/>
              <a:gd name="connsiteX209" fmla="*/ 597225 w 12192000"/>
              <a:gd name="connsiteY209" fmla="*/ 2180999 h 2237474"/>
              <a:gd name="connsiteX210" fmla="*/ 558449 w 12192000"/>
              <a:gd name="connsiteY210" fmla="*/ 2182346 h 2237474"/>
              <a:gd name="connsiteX211" fmla="*/ 550517 w 12192000"/>
              <a:gd name="connsiteY211" fmla="*/ 2182060 h 2237474"/>
              <a:gd name="connsiteX212" fmla="*/ 550309 w 12192000"/>
              <a:gd name="connsiteY212" fmla="*/ 2181825 h 2237474"/>
              <a:gd name="connsiteX213" fmla="*/ 541836 w 12192000"/>
              <a:gd name="connsiteY213" fmla="*/ 2181063 h 2237474"/>
              <a:gd name="connsiteX214" fmla="*/ 536057 w 12192000"/>
              <a:gd name="connsiteY214" fmla="*/ 2181537 h 2237474"/>
              <a:gd name="connsiteX215" fmla="*/ 520671 w 12192000"/>
              <a:gd name="connsiteY215" fmla="*/ 2180980 h 2237474"/>
              <a:gd name="connsiteX216" fmla="*/ 515024 w 12192000"/>
              <a:gd name="connsiteY216" fmla="*/ 2179258 h 2237474"/>
              <a:gd name="connsiteX217" fmla="*/ 512278 w 12192000"/>
              <a:gd name="connsiteY217" fmla="*/ 2176369 h 2237474"/>
              <a:gd name="connsiteX218" fmla="*/ 480419 w 12192000"/>
              <a:gd name="connsiteY218" fmla="*/ 2167807 h 2237474"/>
              <a:gd name="connsiteX219" fmla="*/ 413835 w 12192000"/>
              <a:gd name="connsiteY219" fmla="*/ 2156783 h 2237474"/>
              <a:gd name="connsiteX220" fmla="*/ 376513 w 12192000"/>
              <a:gd name="connsiteY220" fmla="*/ 2154014 h 2237474"/>
              <a:gd name="connsiteX221" fmla="*/ 273386 w 12192000"/>
              <a:gd name="connsiteY221" fmla="*/ 2142551 h 2237474"/>
              <a:gd name="connsiteX222" fmla="*/ 169207 w 12192000"/>
              <a:gd name="connsiteY222" fmla="*/ 2128100 h 2237474"/>
              <a:gd name="connsiteX223" fmla="*/ 93149 w 12192000"/>
              <a:gd name="connsiteY223" fmla="*/ 2105324 h 2237474"/>
              <a:gd name="connsiteX224" fmla="*/ 88109 w 12192000"/>
              <a:gd name="connsiteY224" fmla="*/ 2106704 h 2237474"/>
              <a:gd name="connsiteX225" fmla="*/ 80022 w 12192000"/>
              <a:gd name="connsiteY225" fmla="*/ 2107254 h 2237474"/>
              <a:gd name="connsiteX226" fmla="*/ 79717 w 12192000"/>
              <a:gd name="connsiteY226" fmla="*/ 2107046 h 2237474"/>
              <a:gd name="connsiteX227" fmla="*/ 72352 w 12192000"/>
              <a:gd name="connsiteY227" fmla="*/ 2107991 h 2237474"/>
              <a:gd name="connsiteX228" fmla="*/ 37645 w 12192000"/>
              <a:gd name="connsiteY228" fmla="*/ 2115401 h 2237474"/>
              <a:gd name="connsiteX229" fmla="*/ 4572 w 12192000"/>
              <a:gd name="connsiteY229" fmla="*/ 2111091 h 2237474"/>
              <a:gd name="connsiteX230" fmla="*/ 0 w 12192000"/>
              <a:gd name="connsiteY230" fmla="*/ 2110468 h 2237474"/>
              <a:gd name="connsiteX231" fmla="*/ 0 w 12192000"/>
              <a:gd name="connsiteY23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16595 w 12192000"/>
              <a:gd name="connsiteY97" fmla="*/ 1667475 h 2237474"/>
              <a:gd name="connsiteX98" fmla="*/ 6508541 w 12192000"/>
              <a:gd name="connsiteY98" fmla="*/ 1668757 h 2237474"/>
              <a:gd name="connsiteX99" fmla="*/ 6471012 w 12192000"/>
              <a:gd name="connsiteY99" fmla="*/ 1678604 h 2237474"/>
              <a:gd name="connsiteX100" fmla="*/ 6415265 w 12192000"/>
              <a:gd name="connsiteY100" fmla="*/ 1665317 h 2237474"/>
              <a:gd name="connsiteX101" fmla="*/ 6364035 w 12192000"/>
              <a:gd name="connsiteY101" fmla="*/ 1667683 h 2237474"/>
              <a:gd name="connsiteX102" fmla="*/ 6280959 w 12192000"/>
              <a:gd name="connsiteY102" fmla="*/ 1689329 h 2237474"/>
              <a:gd name="connsiteX103" fmla="*/ 6243319 w 12192000"/>
              <a:gd name="connsiteY103" fmla="*/ 1695560 h 2237474"/>
              <a:gd name="connsiteX104" fmla="*/ 6098321 w 12192000"/>
              <a:gd name="connsiteY104" fmla="*/ 1721646 h 2237474"/>
              <a:gd name="connsiteX105" fmla="*/ 5880652 w 12192000"/>
              <a:gd name="connsiteY105" fmla="*/ 1779643 h 2237474"/>
              <a:gd name="connsiteX106" fmla="*/ 5785959 w 12192000"/>
              <a:gd name="connsiteY106" fmla="*/ 1775307 h 2237474"/>
              <a:gd name="connsiteX107" fmla="*/ 5643534 w 12192000"/>
              <a:gd name="connsiteY107" fmla="*/ 1802919 h 2237474"/>
              <a:gd name="connsiteX108" fmla="*/ 5518799 w 12192000"/>
              <a:gd name="connsiteY108" fmla="*/ 1818312 h 2237474"/>
              <a:gd name="connsiteX109" fmla="*/ 5505014 w 12192000"/>
              <a:gd name="connsiteY109" fmla="*/ 1819259 h 2237474"/>
              <a:gd name="connsiteX110" fmla="*/ 5453307 w 12192000"/>
              <a:gd name="connsiteY110" fmla="*/ 1815450 h 2237474"/>
              <a:gd name="connsiteX111" fmla="*/ 5364192 w 12192000"/>
              <a:gd name="connsiteY111" fmla="*/ 1826074 h 2237474"/>
              <a:gd name="connsiteX112" fmla="*/ 5350380 w 12192000"/>
              <a:gd name="connsiteY112" fmla="*/ 1830891 h 2237474"/>
              <a:gd name="connsiteX113" fmla="*/ 5259633 w 12192000"/>
              <a:gd name="connsiteY113" fmla="*/ 1837160 h 2237474"/>
              <a:gd name="connsiteX114" fmla="*/ 5197513 w 12192000"/>
              <a:gd name="connsiteY114" fmla="*/ 1844718 h 2237474"/>
              <a:gd name="connsiteX115" fmla="*/ 5184170 w 12192000"/>
              <a:gd name="connsiteY115" fmla="*/ 1849402 h 2237474"/>
              <a:gd name="connsiteX116" fmla="*/ 5168852 w 12192000"/>
              <a:gd name="connsiteY116" fmla="*/ 1844846 h 2237474"/>
              <a:gd name="connsiteX117" fmla="*/ 5164370 w 12192000"/>
              <a:gd name="connsiteY117" fmla="*/ 1840597 h 2237474"/>
              <a:gd name="connsiteX118" fmla="*/ 5114927 w 12192000"/>
              <a:gd name="connsiteY118" fmla="*/ 1847827 h 2237474"/>
              <a:gd name="connsiteX119" fmla="*/ 5108970 w 12192000"/>
              <a:gd name="connsiteY119" fmla="*/ 1847935 h 2237474"/>
              <a:gd name="connsiteX120" fmla="*/ 5067961 w 12192000"/>
              <a:gd name="connsiteY120" fmla="*/ 1845917 h 2237474"/>
              <a:gd name="connsiteX121" fmla="*/ 5007075 w 12192000"/>
              <a:gd name="connsiteY121" fmla="*/ 1838626 h 2237474"/>
              <a:gd name="connsiteX122" fmla="*/ 4944087 w 12192000"/>
              <a:gd name="connsiteY122" fmla="*/ 1823332 h 2237474"/>
              <a:gd name="connsiteX123" fmla="*/ 4907662 w 12192000"/>
              <a:gd name="connsiteY123" fmla="*/ 1816900 h 2237474"/>
              <a:gd name="connsiteX124" fmla="*/ 4882386 w 12192000"/>
              <a:gd name="connsiteY124" fmla="*/ 1809844 h 2237474"/>
              <a:gd name="connsiteX125" fmla="*/ 4811440 w 12192000"/>
              <a:gd name="connsiteY125" fmla="*/ 1804655 h 2237474"/>
              <a:gd name="connsiteX126" fmla="*/ 4691075 w 12192000"/>
              <a:gd name="connsiteY126" fmla="*/ 1801389 h 2237474"/>
              <a:gd name="connsiteX127" fmla="*/ 4611738 w 12192000"/>
              <a:gd name="connsiteY127" fmla="*/ 1776964 h 2237474"/>
              <a:gd name="connsiteX128" fmla="*/ 4560070 w 12192000"/>
              <a:gd name="connsiteY128" fmla="*/ 1785640 h 2237474"/>
              <a:gd name="connsiteX129" fmla="*/ 4536503 w 12192000"/>
              <a:gd name="connsiteY129" fmla="*/ 1785334 h 2237474"/>
              <a:gd name="connsiteX130" fmla="*/ 4513724 w 12192000"/>
              <a:gd name="connsiteY130" fmla="*/ 1791996 h 2237474"/>
              <a:gd name="connsiteX131" fmla="*/ 4459810 w 12192000"/>
              <a:gd name="connsiteY131" fmla="*/ 1797886 h 2237474"/>
              <a:gd name="connsiteX132" fmla="*/ 4379064 w 12192000"/>
              <a:gd name="connsiteY132" fmla="*/ 1817177 h 2237474"/>
              <a:gd name="connsiteX133" fmla="*/ 4319209 w 12192000"/>
              <a:gd name="connsiteY133" fmla="*/ 1834833 h 2237474"/>
              <a:gd name="connsiteX134" fmla="*/ 4290981 w 12192000"/>
              <a:gd name="connsiteY134" fmla="*/ 1839677 h 2237474"/>
              <a:gd name="connsiteX135" fmla="*/ 4285792 w 12192000"/>
              <a:gd name="connsiteY135" fmla="*/ 1836231 h 2237474"/>
              <a:gd name="connsiteX136" fmla="*/ 4238372 w 12192000"/>
              <a:gd name="connsiteY136" fmla="*/ 1851480 h 2237474"/>
              <a:gd name="connsiteX137" fmla="*/ 4232517 w 12192000"/>
              <a:gd name="connsiteY137" fmla="*/ 1852567 h 2237474"/>
              <a:gd name="connsiteX138" fmla="*/ 4191732 w 12192000"/>
              <a:gd name="connsiteY138" fmla="*/ 1857328 h 2237474"/>
              <a:gd name="connsiteX139" fmla="*/ 4065532 w 12192000"/>
              <a:gd name="connsiteY139" fmla="*/ 1855477 h 2237474"/>
              <a:gd name="connsiteX140" fmla="*/ 4028460 w 12192000"/>
              <a:gd name="connsiteY140" fmla="*/ 1855137 h 2237474"/>
              <a:gd name="connsiteX141" fmla="*/ 4002267 w 12192000"/>
              <a:gd name="connsiteY141" fmla="*/ 1852352 h 2237474"/>
              <a:gd name="connsiteX142" fmla="*/ 3931396 w 12192000"/>
              <a:gd name="connsiteY142" fmla="*/ 1858915 h 2237474"/>
              <a:gd name="connsiteX143" fmla="*/ 3812162 w 12192000"/>
              <a:gd name="connsiteY143" fmla="*/ 1875501 h 2237474"/>
              <a:gd name="connsiteX144" fmla="*/ 3729530 w 12192000"/>
              <a:gd name="connsiteY144" fmla="*/ 1864513 h 2237474"/>
              <a:gd name="connsiteX145" fmla="*/ 3680177 w 12192000"/>
              <a:gd name="connsiteY145" fmla="*/ 1881552 h 2237474"/>
              <a:gd name="connsiteX146" fmla="*/ 3567259 w 12192000"/>
              <a:gd name="connsiteY146" fmla="*/ 1893482 h 2237474"/>
              <a:gd name="connsiteX147" fmla="*/ 3405770 w 12192000"/>
              <a:gd name="connsiteY147" fmla="*/ 1904591 h 2237474"/>
              <a:gd name="connsiteX148" fmla="*/ 3280097 w 12192000"/>
              <a:gd name="connsiteY148" fmla="*/ 1919610 h 2237474"/>
              <a:gd name="connsiteX149" fmla="*/ 3123424 w 12192000"/>
              <a:gd name="connsiteY149" fmla="*/ 1952930 h 2237474"/>
              <a:gd name="connsiteX150" fmla="*/ 3009910 w 12192000"/>
              <a:gd name="connsiteY150" fmla="*/ 1957866 h 2237474"/>
              <a:gd name="connsiteX151" fmla="*/ 2995934 w 12192000"/>
              <a:gd name="connsiteY151" fmla="*/ 1967085 h 2237474"/>
              <a:gd name="connsiteX152" fmla="*/ 2980071 w 12192000"/>
              <a:gd name="connsiteY152" fmla="*/ 1972988 h 2237474"/>
              <a:gd name="connsiteX153" fmla="*/ 2978094 w 12192000"/>
              <a:gd name="connsiteY153" fmla="*/ 1972369 h 2237474"/>
              <a:gd name="connsiteX154" fmla="*/ 2942858 w 12192000"/>
              <a:gd name="connsiteY154" fmla="*/ 1981367 h 2237474"/>
              <a:gd name="connsiteX155" fmla="*/ 2875436 w 12192000"/>
              <a:gd name="connsiteY155" fmla="*/ 1996977 h 2237474"/>
              <a:gd name="connsiteX156" fmla="*/ 2874892 w 12192000"/>
              <a:gd name="connsiteY156" fmla="*/ 1996085 h 2237474"/>
              <a:gd name="connsiteX157" fmla="*/ 2864145 w 12192000"/>
              <a:gd name="connsiteY157" fmla="*/ 1994061 h 2237474"/>
              <a:gd name="connsiteX158" fmla="*/ 2843662 w 12192000"/>
              <a:gd name="connsiteY158" fmla="*/ 1992498 h 2237474"/>
              <a:gd name="connsiteX159" fmla="*/ 2796128 w 12192000"/>
              <a:gd name="connsiteY159" fmla="*/ 1976403 h 2237474"/>
              <a:gd name="connsiteX160" fmla="*/ 2756784 w 12192000"/>
              <a:gd name="connsiteY160" fmla="*/ 1985116 h 2237474"/>
              <a:gd name="connsiteX161" fmla="*/ 2748833 w 12192000"/>
              <a:gd name="connsiteY161" fmla="*/ 1986323 h 2237474"/>
              <a:gd name="connsiteX162" fmla="*/ 2748661 w 12192000"/>
              <a:gd name="connsiteY162" fmla="*/ 1986122 h 2237474"/>
              <a:gd name="connsiteX163" fmla="*/ 2740251 w 12192000"/>
              <a:gd name="connsiteY163" fmla="*/ 1986946 h 2237474"/>
              <a:gd name="connsiteX164" fmla="*/ 2718916 w 12192000"/>
              <a:gd name="connsiteY164" fmla="*/ 1990867 h 2237474"/>
              <a:gd name="connsiteX165" fmla="*/ 2713522 w 12192000"/>
              <a:gd name="connsiteY165" fmla="*/ 1990173 h 2237474"/>
              <a:gd name="connsiteX166" fmla="*/ 2680597 w 12192000"/>
              <a:gd name="connsiteY166" fmla="*/ 1984996 h 2237474"/>
              <a:gd name="connsiteX167" fmla="*/ 2578178 w 12192000"/>
              <a:gd name="connsiteY167" fmla="*/ 1990531 h 2237474"/>
              <a:gd name="connsiteX168" fmla="*/ 2476147 w 12192000"/>
              <a:gd name="connsiteY168" fmla="*/ 1998305 h 2237474"/>
              <a:gd name="connsiteX169" fmla="*/ 2373568 w 12192000"/>
              <a:gd name="connsiteY169" fmla="*/ 2003219 h 2237474"/>
              <a:gd name="connsiteX170" fmla="*/ 2321399 w 12192000"/>
              <a:gd name="connsiteY170" fmla="*/ 1989467 h 2237474"/>
              <a:gd name="connsiteX171" fmla="*/ 2315525 w 12192000"/>
              <a:gd name="connsiteY171" fmla="*/ 1989708 h 2237474"/>
              <a:gd name="connsiteX172" fmla="*/ 2300792 w 12192000"/>
              <a:gd name="connsiteY172" fmla="*/ 1994290 h 2237474"/>
              <a:gd name="connsiteX173" fmla="*/ 2295469 w 12192000"/>
              <a:gd name="connsiteY173" fmla="*/ 1996659 h 2237474"/>
              <a:gd name="connsiteX174" fmla="*/ 2287219 w 12192000"/>
              <a:gd name="connsiteY174" fmla="*/ 1998750 h 2237474"/>
              <a:gd name="connsiteX175" fmla="*/ 2286948 w 12192000"/>
              <a:gd name="connsiteY175" fmla="*/ 1998596 h 2237474"/>
              <a:gd name="connsiteX176" fmla="*/ 2243069 w 12192000"/>
              <a:gd name="connsiteY176" fmla="*/ 2015111 h 2237474"/>
              <a:gd name="connsiteX177" fmla="*/ 2186609 w 12192000"/>
              <a:gd name="connsiteY177" fmla="*/ 2008263 h 2237474"/>
              <a:gd name="connsiteX178" fmla="*/ 2164831 w 12192000"/>
              <a:gd name="connsiteY178" fmla="*/ 2010143 h 2237474"/>
              <a:gd name="connsiteX179" fmla="*/ 2152836 w 12192000"/>
              <a:gd name="connsiteY179" fmla="*/ 2010048 h 2237474"/>
              <a:gd name="connsiteX180" fmla="*/ 2117102 w 12192000"/>
              <a:gd name="connsiteY180" fmla="*/ 2023004 h 2237474"/>
              <a:gd name="connsiteX181" fmla="*/ 2111935 w 12192000"/>
              <a:gd name="connsiteY181" fmla="*/ 2023163 h 2237474"/>
              <a:gd name="connsiteX182" fmla="*/ 2089991 w 12192000"/>
              <a:gd name="connsiteY182" fmla="*/ 2034193 h 2237474"/>
              <a:gd name="connsiteX183" fmla="*/ 2058061 w 12192000"/>
              <a:gd name="connsiteY183" fmla="*/ 2047942 h 2237474"/>
              <a:gd name="connsiteX184" fmla="*/ 2055737 w 12192000"/>
              <a:gd name="connsiteY184" fmla="*/ 2047704 h 2237474"/>
              <a:gd name="connsiteX185" fmla="*/ 2042244 w 12192000"/>
              <a:gd name="connsiteY185" fmla="*/ 2055560 h 2237474"/>
              <a:gd name="connsiteX186" fmla="*/ 1976224 w 12192000"/>
              <a:gd name="connsiteY186" fmla="*/ 2074257 h 2237474"/>
              <a:gd name="connsiteX187" fmla="*/ 1877728 w 12192000"/>
              <a:gd name="connsiteY187" fmla="*/ 2101004 h 2237474"/>
              <a:gd name="connsiteX188" fmla="*/ 1759056 w 12192000"/>
              <a:gd name="connsiteY188" fmla="*/ 2125608 h 2237474"/>
              <a:gd name="connsiteX189" fmla="*/ 1637948 w 12192000"/>
              <a:gd name="connsiteY189" fmla="*/ 2172597 h 2237474"/>
              <a:gd name="connsiteX190" fmla="*/ 1434549 w 12192000"/>
              <a:gd name="connsiteY190" fmla="*/ 2234522 h 2237474"/>
              <a:gd name="connsiteX191" fmla="*/ 1398481 w 12192000"/>
              <a:gd name="connsiteY191" fmla="*/ 2237074 h 2237474"/>
              <a:gd name="connsiteX192" fmla="*/ 1398407 w 12192000"/>
              <a:gd name="connsiteY192" fmla="*/ 2237095 h 2237474"/>
              <a:gd name="connsiteX193" fmla="*/ 1370962 w 12192000"/>
              <a:gd name="connsiteY193" fmla="*/ 2237474 h 2237474"/>
              <a:gd name="connsiteX194" fmla="*/ 1356367 w 12192000"/>
              <a:gd name="connsiteY194" fmla="*/ 2235089 h 2237474"/>
              <a:gd name="connsiteX195" fmla="*/ 1324828 w 12192000"/>
              <a:gd name="connsiteY195" fmla="*/ 2231968 h 2237474"/>
              <a:gd name="connsiteX196" fmla="*/ 1297744 w 12192000"/>
              <a:gd name="connsiteY196" fmla="*/ 2235849 h 2237474"/>
              <a:gd name="connsiteX197" fmla="*/ 1286236 w 12192000"/>
              <a:gd name="connsiteY197" fmla="*/ 2233135 h 2237474"/>
              <a:gd name="connsiteX198" fmla="*/ 1283504 w 12192000"/>
              <a:gd name="connsiteY198" fmla="*/ 2233797 h 2237474"/>
              <a:gd name="connsiteX199" fmla="*/ 1279765 w 12192000"/>
              <a:gd name="connsiteY199" fmla="*/ 2229639 h 2237474"/>
              <a:gd name="connsiteX200" fmla="*/ 1195347 w 12192000"/>
              <a:gd name="connsiteY200" fmla="*/ 2212354 h 2237474"/>
              <a:gd name="connsiteX201" fmla="*/ 970251 w 12192000"/>
              <a:gd name="connsiteY201" fmla="*/ 2221029 h 2237474"/>
              <a:gd name="connsiteX202" fmla="*/ 812914 w 12192000"/>
              <a:gd name="connsiteY202" fmla="*/ 2202752 h 2237474"/>
              <a:gd name="connsiteX203" fmla="*/ 800195 w 12192000"/>
              <a:gd name="connsiteY203" fmla="*/ 2209407 h 2237474"/>
              <a:gd name="connsiteX204" fmla="*/ 784978 w 12192000"/>
              <a:gd name="connsiteY204" fmla="*/ 2212360 h 2237474"/>
              <a:gd name="connsiteX205" fmla="*/ 681987 w 12192000"/>
              <a:gd name="connsiteY205" fmla="*/ 2216757 h 2237474"/>
              <a:gd name="connsiteX206" fmla="*/ 669923 w 12192000"/>
              <a:gd name="connsiteY206" fmla="*/ 2211682 h 2237474"/>
              <a:gd name="connsiteX207" fmla="*/ 648680 w 12192000"/>
              <a:gd name="connsiteY207" fmla="*/ 2206229 h 2237474"/>
              <a:gd name="connsiteX208" fmla="*/ 597225 w 12192000"/>
              <a:gd name="connsiteY208" fmla="*/ 2180999 h 2237474"/>
              <a:gd name="connsiteX209" fmla="*/ 558449 w 12192000"/>
              <a:gd name="connsiteY209" fmla="*/ 2182346 h 2237474"/>
              <a:gd name="connsiteX210" fmla="*/ 550517 w 12192000"/>
              <a:gd name="connsiteY210" fmla="*/ 2182060 h 2237474"/>
              <a:gd name="connsiteX211" fmla="*/ 550309 w 12192000"/>
              <a:gd name="connsiteY211" fmla="*/ 2181825 h 2237474"/>
              <a:gd name="connsiteX212" fmla="*/ 541836 w 12192000"/>
              <a:gd name="connsiteY212" fmla="*/ 2181063 h 2237474"/>
              <a:gd name="connsiteX213" fmla="*/ 536057 w 12192000"/>
              <a:gd name="connsiteY213" fmla="*/ 2181537 h 2237474"/>
              <a:gd name="connsiteX214" fmla="*/ 520671 w 12192000"/>
              <a:gd name="connsiteY214" fmla="*/ 2180980 h 2237474"/>
              <a:gd name="connsiteX215" fmla="*/ 515024 w 12192000"/>
              <a:gd name="connsiteY215" fmla="*/ 2179258 h 2237474"/>
              <a:gd name="connsiteX216" fmla="*/ 512278 w 12192000"/>
              <a:gd name="connsiteY216" fmla="*/ 2176369 h 2237474"/>
              <a:gd name="connsiteX217" fmla="*/ 480419 w 12192000"/>
              <a:gd name="connsiteY217" fmla="*/ 2167807 h 2237474"/>
              <a:gd name="connsiteX218" fmla="*/ 413835 w 12192000"/>
              <a:gd name="connsiteY218" fmla="*/ 2156783 h 2237474"/>
              <a:gd name="connsiteX219" fmla="*/ 376513 w 12192000"/>
              <a:gd name="connsiteY219" fmla="*/ 2154014 h 2237474"/>
              <a:gd name="connsiteX220" fmla="*/ 273386 w 12192000"/>
              <a:gd name="connsiteY220" fmla="*/ 2142551 h 2237474"/>
              <a:gd name="connsiteX221" fmla="*/ 169207 w 12192000"/>
              <a:gd name="connsiteY221" fmla="*/ 2128100 h 2237474"/>
              <a:gd name="connsiteX222" fmla="*/ 93149 w 12192000"/>
              <a:gd name="connsiteY222" fmla="*/ 2105324 h 2237474"/>
              <a:gd name="connsiteX223" fmla="*/ 88109 w 12192000"/>
              <a:gd name="connsiteY223" fmla="*/ 2106704 h 2237474"/>
              <a:gd name="connsiteX224" fmla="*/ 80022 w 12192000"/>
              <a:gd name="connsiteY224" fmla="*/ 2107254 h 2237474"/>
              <a:gd name="connsiteX225" fmla="*/ 79717 w 12192000"/>
              <a:gd name="connsiteY225" fmla="*/ 2107046 h 2237474"/>
              <a:gd name="connsiteX226" fmla="*/ 72352 w 12192000"/>
              <a:gd name="connsiteY226" fmla="*/ 2107991 h 2237474"/>
              <a:gd name="connsiteX227" fmla="*/ 37645 w 12192000"/>
              <a:gd name="connsiteY227" fmla="*/ 2115401 h 2237474"/>
              <a:gd name="connsiteX228" fmla="*/ 4572 w 12192000"/>
              <a:gd name="connsiteY228" fmla="*/ 2111091 h 2237474"/>
              <a:gd name="connsiteX229" fmla="*/ 0 w 12192000"/>
              <a:gd name="connsiteY229" fmla="*/ 2110468 h 2237474"/>
              <a:gd name="connsiteX230" fmla="*/ 0 w 12192000"/>
              <a:gd name="connsiteY23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02328 w 12192000"/>
              <a:gd name="connsiteY67" fmla="*/ 1345865 h 2237474"/>
              <a:gd name="connsiteX68" fmla="*/ 7898322 w 12192000"/>
              <a:gd name="connsiteY68" fmla="*/ 1345689 h 2237474"/>
              <a:gd name="connsiteX69" fmla="*/ 7875879 w 12192000"/>
              <a:gd name="connsiteY69" fmla="*/ 1345646 h 2237474"/>
              <a:gd name="connsiteX70" fmla="*/ 7840612 w 12192000"/>
              <a:gd name="connsiteY70" fmla="*/ 1369373 h 2237474"/>
              <a:gd name="connsiteX71" fmla="*/ 7786819 w 12192000"/>
              <a:gd name="connsiteY71" fmla="*/ 1378970 h 2237474"/>
              <a:gd name="connsiteX72" fmla="*/ 7548172 w 12192000"/>
              <a:gd name="connsiteY72" fmla="*/ 1417460 h 2237474"/>
              <a:gd name="connsiteX73" fmla="*/ 7483437 w 12192000"/>
              <a:gd name="connsiteY73" fmla="*/ 1478152 h 2237474"/>
              <a:gd name="connsiteX74" fmla="*/ 7377870 w 12192000"/>
              <a:gd name="connsiteY74" fmla="*/ 1523319 h 2237474"/>
              <a:gd name="connsiteX75" fmla="*/ 7230737 w 12192000"/>
              <a:gd name="connsiteY75" fmla="*/ 1562633 h 2237474"/>
              <a:gd name="connsiteX76" fmla="*/ 7224458 w 12192000"/>
              <a:gd name="connsiteY76" fmla="*/ 1573008 h 2237474"/>
              <a:gd name="connsiteX77" fmla="*/ 7213486 w 12192000"/>
              <a:gd name="connsiteY77" fmla="*/ 1580987 h 2237474"/>
              <a:gd name="connsiteX78" fmla="*/ 7210972 w 12192000"/>
              <a:gd name="connsiteY78" fmla="*/ 1580856 h 2237474"/>
              <a:gd name="connsiteX79" fmla="*/ 7183121 w 12192000"/>
              <a:gd name="connsiteY79" fmla="*/ 1595162 h 2237474"/>
              <a:gd name="connsiteX80" fmla="*/ 7164601 w 12192000"/>
              <a:gd name="connsiteY80" fmla="*/ 1606490 h 2237474"/>
              <a:gd name="connsiteX81" fmla="*/ 7159286 w 12192000"/>
              <a:gd name="connsiteY81" fmla="*/ 1606850 h 2237474"/>
              <a:gd name="connsiteX82" fmla="*/ 7114651 w 12192000"/>
              <a:gd name="connsiteY82" fmla="*/ 1620959 h 2237474"/>
              <a:gd name="connsiteX83" fmla="*/ 7092727 w 12192000"/>
              <a:gd name="connsiteY83" fmla="*/ 1623628 h 2237474"/>
              <a:gd name="connsiteX84" fmla="*/ 7031309 w 12192000"/>
              <a:gd name="connsiteY84" fmla="*/ 1619451 h 2237474"/>
              <a:gd name="connsiteX85" fmla="*/ 6999084 w 12192000"/>
              <a:gd name="connsiteY85" fmla="*/ 1634317 h 2237474"/>
              <a:gd name="connsiteX86" fmla="*/ 6992107 w 12192000"/>
              <a:gd name="connsiteY86" fmla="*/ 1636860 h 2237474"/>
              <a:gd name="connsiteX87" fmla="*/ 6991765 w 12192000"/>
              <a:gd name="connsiteY87" fmla="*/ 1636725 h 2237474"/>
              <a:gd name="connsiteX88" fmla="*/ 6983996 w 12192000"/>
              <a:gd name="connsiteY88" fmla="*/ 1639040 h 2237474"/>
              <a:gd name="connsiteX89" fmla="*/ 6979383 w 12192000"/>
              <a:gd name="connsiteY89" fmla="*/ 1641496 h 2237474"/>
              <a:gd name="connsiteX90" fmla="*/ 6900177 w 12192000"/>
              <a:gd name="connsiteY90" fmla="*/ 1636016 h 2237474"/>
              <a:gd name="connsiteX91" fmla="*/ 6795372 w 12192000"/>
              <a:gd name="connsiteY91" fmla="*/ 1644845 h 2237474"/>
              <a:gd name="connsiteX92" fmla="*/ 6692251 w 12192000"/>
              <a:gd name="connsiteY92" fmla="*/ 1656357 h 2237474"/>
              <a:gd name="connsiteX93" fmla="*/ 6655235 w 12192000"/>
              <a:gd name="connsiteY93" fmla="*/ 1661869 h 2237474"/>
              <a:gd name="connsiteX94" fmla="*/ 6587857 w 12192000"/>
              <a:gd name="connsiteY94" fmla="*/ 1665769 h 2237474"/>
              <a:gd name="connsiteX95" fmla="*/ 6554894 w 12192000"/>
              <a:gd name="connsiteY95" fmla="*/ 1664428 h 2237474"/>
              <a:gd name="connsiteX96" fmla="*/ 6516595 w 12192000"/>
              <a:gd name="connsiteY96" fmla="*/ 1667475 h 2237474"/>
              <a:gd name="connsiteX97" fmla="*/ 6508541 w 12192000"/>
              <a:gd name="connsiteY97" fmla="*/ 1668757 h 2237474"/>
              <a:gd name="connsiteX98" fmla="*/ 6471012 w 12192000"/>
              <a:gd name="connsiteY98" fmla="*/ 1678604 h 2237474"/>
              <a:gd name="connsiteX99" fmla="*/ 6415265 w 12192000"/>
              <a:gd name="connsiteY99" fmla="*/ 1665317 h 2237474"/>
              <a:gd name="connsiteX100" fmla="*/ 6364035 w 12192000"/>
              <a:gd name="connsiteY100" fmla="*/ 1667683 h 2237474"/>
              <a:gd name="connsiteX101" fmla="*/ 6280959 w 12192000"/>
              <a:gd name="connsiteY101" fmla="*/ 1689329 h 2237474"/>
              <a:gd name="connsiteX102" fmla="*/ 6243319 w 12192000"/>
              <a:gd name="connsiteY102" fmla="*/ 1695560 h 2237474"/>
              <a:gd name="connsiteX103" fmla="*/ 6098321 w 12192000"/>
              <a:gd name="connsiteY103" fmla="*/ 1721646 h 2237474"/>
              <a:gd name="connsiteX104" fmla="*/ 5880652 w 12192000"/>
              <a:gd name="connsiteY104" fmla="*/ 1779643 h 2237474"/>
              <a:gd name="connsiteX105" fmla="*/ 5785959 w 12192000"/>
              <a:gd name="connsiteY105" fmla="*/ 1775307 h 2237474"/>
              <a:gd name="connsiteX106" fmla="*/ 5643534 w 12192000"/>
              <a:gd name="connsiteY106" fmla="*/ 1802919 h 2237474"/>
              <a:gd name="connsiteX107" fmla="*/ 5518799 w 12192000"/>
              <a:gd name="connsiteY107" fmla="*/ 1818312 h 2237474"/>
              <a:gd name="connsiteX108" fmla="*/ 5505014 w 12192000"/>
              <a:gd name="connsiteY108" fmla="*/ 1819259 h 2237474"/>
              <a:gd name="connsiteX109" fmla="*/ 5453307 w 12192000"/>
              <a:gd name="connsiteY109" fmla="*/ 1815450 h 2237474"/>
              <a:gd name="connsiteX110" fmla="*/ 5364192 w 12192000"/>
              <a:gd name="connsiteY110" fmla="*/ 1826074 h 2237474"/>
              <a:gd name="connsiteX111" fmla="*/ 5350380 w 12192000"/>
              <a:gd name="connsiteY111" fmla="*/ 1830891 h 2237474"/>
              <a:gd name="connsiteX112" fmla="*/ 5259633 w 12192000"/>
              <a:gd name="connsiteY112" fmla="*/ 1837160 h 2237474"/>
              <a:gd name="connsiteX113" fmla="*/ 5197513 w 12192000"/>
              <a:gd name="connsiteY113" fmla="*/ 1844718 h 2237474"/>
              <a:gd name="connsiteX114" fmla="*/ 5184170 w 12192000"/>
              <a:gd name="connsiteY114" fmla="*/ 1849402 h 2237474"/>
              <a:gd name="connsiteX115" fmla="*/ 5168852 w 12192000"/>
              <a:gd name="connsiteY115" fmla="*/ 1844846 h 2237474"/>
              <a:gd name="connsiteX116" fmla="*/ 5164370 w 12192000"/>
              <a:gd name="connsiteY116" fmla="*/ 1840597 h 2237474"/>
              <a:gd name="connsiteX117" fmla="*/ 5114927 w 12192000"/>
              <a:gd name="connsiteY117" fmla="*/ 1847827 h 2237474"/>
              <a:gd name="connsiteX118" fmla="*/ 5108970 w 12192000"/>
              <a:gd name="connsiteY118" fmla="*/ 1847935 h 2237474"/>
              <a:gd name="connsiteX119" fmla="*/ 5067961 w 12192000"/>
              <a:gd name="connsiteY119" fmla="*/ 1845917 h 2237474"/>
              <a:gd name="connsiteX120" fmla="*/ 5007075 w 12192000"/>
              <a:gd name="connsiteY120" fmla="*/ 1838626 h 2237474"/>
              <a:gd name="connsiteX121" fmla="*/ 4944087 w 12192000"/>
              <a:gd name="connsiteY121" fmla="*/ 1823332 h 2237474"/>
              <a:gd name="connsiteX122" fmla="*/ 4907662 w 12192000"/>
              <a:gd name="connsiteY122" fmla="*/ 1816900 h 2237474"/>
              <a:gd name="connsiteX123" fmla="*/ 4882386 w 12192000"/>
              <a:gd name="connsiteY123" fmla="*/ 1809844 h 2237474"/>
              <a:gd name="connsiteX124" fmla="*/ 4811440 w 12192000"/>
              <a:gd name="connsiteY124" fmla="*/ 1804655 h 2237474"/>
              <a:gd name="connsiteX125" fmla="*/ 4691075 w 12192000"/>
              <a:gd name="connsiteY125" fmla="*/ 1801389 h 2237474"/>
              <a:gd name="connsiteX126" fmla="*/ 4611738 w 12192000"/>
              <a:gd name="connsiteY126" fmla="*/ 1776964 h 2237474"/>
              <a:gd name="connsiteX127" fmla="*/ 4560070 w 12192000"/>
              <a:gd name="connsiteY127" fmla="*/ 1785640 h 2237474"/>
              <a:gd name="connsiteX128" fmla="*/ 4536503 w 12192000"/>
              <a:gd name="connsiteY128" fmla="*/ 1785334 h 2237474"/>
              <a:gd name="connsiteX129" fmla="*/ 4513724 w 12192000"/>
              <a:gd name="connsiteY129" fmla="*/ 1791996 h 2237474"/>
              <a:gd name="connsiteX130" fmla="*/ 4459810 w 12192000"/>
              <a:gd name="connsiteY130" fmla="*/ 1797886 h 2237474"/>
              <a:gd name="connsiteX131" fmla="*/ 4379064 w 12192000"/>
              <a:gd name="connsiteY131" fmla="*/ 1817177 h 2237474"/>
              <a:gd name="connsiteX132" fmla="*/ 4319209 w 12192000"/>
              <a:gd name="connsiteY132" fmla="*/ 1834833 h 2237474"/>
              <a:gd name="connsiteX133" fmla="*/ 4290981 w 12192000"/>
              <a:gd name="connsiteY133" fmla="*/ 1839677 h 2237474"/>
              <a:gd name="connsiteX134" fmla="*/ 4285792 w 12192000"/>
              <a:gd name="connsiteY134" fmla="*/ 1836231 h 2237474"/>
              <a:gd name="connsiteX135" fmla="*/ 4238372 w 12192000"/>
              <a:gd name="connsiteY135" fmla="*/ 1851480 h 2237474"/>
              <a:gd name="connsiteX136" fmla="*/ 4232517 w 12192000"/>
              <a:gd name="connsiteY136" fmla="*/ 1852567 h 2237474"/>
              <a:gd name="connsiteX137" fmla="*/ 4191732 w 12192000"/>
              <a:gd name="connsiteY137" fmla="*/ 1857328 h 2237474"/>
              <a:gd name="connsiteX138" fmla="*/ 4065532 w 12192000"/>
              <a:gd name="connsiteY138" fmla="*/ 1855477 h 2237474"/>
              <a:gd name="connsiteX139" fmla="*/ 4028460 w 12192000"/>
              <a:gd name="connsiteY139" fmla="*/ 1855137 h 2237474"/>
              <a:gd name="connsiteX140" fmla="*/ 4002267 w 12192000"/>
              <a:gd name="connsiteY140" fmla="*/ 1852352 h 2237474"/>
              <a:gd name="connsiteX141" fmla="*/ 3931396 w 12192000"/>
              <a:gd name="connsiteY141" fmla="*/ 1858915 h 2237474"/>
              <a:gd name="connsiteX142" fmla="*/ 3812162 w 12192000"/>
              <a:gd name="connsiteY142" fmla="*/ 1875501 h 2237474"/>
              <a:gd name="connsiteX143" fmla="*/ 3729530 w 12192000"/>
              <a:gd name="connsiteY143" fmla="*/ 1864513 h 2237474"/>
              <a:gd name="connsiteX144" fmla="*/ 3680177 w 12192000"/>
              <a:gd name="connsiteY144" fmla="*/ 1881552 h 2237474"/>
              <a:gd name="connsiteX145" fmla="*/ 3567259 w 12192000"/>
              <a:gd name="connsiteY145" fmla="*/ 1893482 h 2237474"/>
              <a:gd name="connsiteX146" fmla="*/ 3405770 w 12192000"/>
              <a:gd name="connsiteY146" fmla="*/ 1904591 h 2237474"/>
              <a:gd name="connsiteX147" fmla="*/ 3280097 w 12192000"/>
              <a:gd name="connsiteY147" fmla="*/ 1919610 h 2237474"/>
              <a:gd name="connsiteX148" fmla="*/ 3123424 w 12192000"/>
              <a:gd name="connsiteY148" fmla="*/ 1952930 h 2237474"/>
              <a:gd name="connsiteX149" fmla="*/ 3009910 w 12192000"/>
              <a:gd name="connsiteY149" fmla="*/ 1957866 h 2237474"/>
              <a:gd name="connsiteX150" fmla="*/ 2995934 w 12192000"/>
              <a:gd name="connsiteY150" fmla="*/ 1967085 h 2237474"/>
              <a:gd name="connsiteX151" fmla="*/ 2980071 w 12192000"/>
              <a:gd name="connsiteY151" fmla="*/ 1972988 h 2237474"/>
              <a:gd name="connsiteX152" fmla="*/ 2978094 w 12192000"/>
              <a:gd name="connsiteY152" fmla="*/ 1972369 h 2237474"/>
              <a:gd name="connsiteX153" fmla="*/ 2942858 w 12192000"/>
              <a:gd name="connsiteY153" fmla="*/ 1981367 h 2237474"/>
              <a:gd name="connsiteX154" fmla="*/ 2875436 w 12192000"/>
              <a:gd name="connsiteY154" fmla="*/ 1996977 h 2237474"/>
              <a:gd name="connsiteX155" fmla="*/ 2874892 w 12192000"/>
              <a:gd name="connsiteY155" fmla="*/ 1996085 h 2237474"/>
              <a:gd name="connsiteX156" fmla="*/ 2864145 w 12192000"/>
              <a:gd name="connsiteY156" fmla="*/ 1994061 h 2237474"/>
              <a:gd name="connsiteX157" fmla="*/ 2843662 w 12192000"/>
              <a:gd name="connsiteY157" fmla="*/ 1992498 h 2237474"/>
              <a:gd name="connsiteX158" fmla="*/ 2796128 w 12192000"/>
              <a:gd name="connsiteY158" fmla="*/ 1976403 h 2237474"/>
              <a:gd name="connsiteX159" fmla="*/ 2756784 w 12192000"/>
              <a:gd name="connsiteY159" fmla="*/ 1985116 h 2237474"/>
              <a:gd name="connsiteX160" fmla="*/ 2748833 w 12192000"/>
              <a:gd name="connsiteY160" fmla="*/ 1986323 h 2237474"/>
              <a:gd name="connsiteX161" fmla="*/ 2748661 w 12192000"/>
              <a:gd name="connsiteY161" fmla="*/ 1986122 h 2237474"/>
              <a:gd name="connsiteX162" fmla="*/ 2740251 w 12192000"/>
              <a:gd name="connsiteY162" fmla="*/ 1986946 h 2237474"/>
              <a:gd name="connsiteX163" fmla="*/ 2718916 w 12192000"/>
              <a:gd name="connsiteY163" fmla="*/ 1990867 h 2237474"/>
              <a:gd name="connsiteX164" fmla="*/ 2713522 w 12192000"/>
              <a:gd name="connsiteY164" fmla="*/ 1990173 h 2237474"/>
              <a:gd name="connsiteX165" fmla="*/ 2680597 w 12192000"/>
              <a:gd name="connsiteY165" fmla="*/ 1984996 h 2237474"/>
              <a:gd name="connsiteX166" fmla="*/ 2578178 w 12192000"/>
              <a:gd name="connsiteY166" fmla="*/ 1990531 h 2237474"/>
              <a:gd name="connsiteX167" fmla="*/ 2476147 w 12192000"/>
              <a:gd name="connsiteY167" fmla="*/ 1998305 h 2237474"/>
              <a:gd name="connsiteX168" fmla="*/ 2373568 w 12192000"/>
              <a:gd name="connsiteY168" fmla="*/ 2003219 h 2237474"/>
              <a:gd name="connsiteX169" fmla="*/ 2321399 w 12192000"/>
              <a:gd name="connsiteY169" fmla="*/ 1989467 h 2237474"/>
              <a:gd name="connsiteX170" fmla="*/ 2315525 w 12192000"/>
              <a:gd name="connsiteY170" fmla="*/ 1989708 h 2237474"/>
              <a:gd name="connsiteX171" fmla="*/ 2300792 w 12192000"/>
              <a:gd name="connsiteY171" fmla="*/ 1994290 h 2237474"/>
              <a:gd name="connsiteX172" fmla="*/ 2295469 w 12192000"/>
              <a:gd name="connsiteY172" fmla="*/ 1996659 h 2237474"/>
              <a:gd name="connsiteX173" fmla="*/ 2287219 w 12192000"/>
              <a:gd name="connsiteY173" fmla="*/ 1998750 h 2237474"/>
              <a:gd name="connsiteX174" fmla="*/ 2286948 w 12192000"/>
              <a:gd name="connsiteY174" fmla="*/ 1998596 h 2237474"/>
              <a:gd name="connsiteX175" fmla="*/ 2243069 w 12192000"/>
              <a:gd name="connsiteY175" fmla="*/ 2015111 h 2237474"/>
              <a:gd name="connsiteX176" fmla="*/ 2186609 w 12192000"/>
              <a:gd name="connsiteY176" fmla="*/ 2008263 h 2237474"/>
              <a:gd name="connsiteX177" fmla="*/ 2164831 w 12192000"/>
              <a:gd name="connsiteY177" fmla="*/ 2010143 h 2237474"/>
              <a:gd name="connsiteX178" fmla="*/ 2152836 w 12192000"/>
              <a:gd name="connsiteY178" fmla="*/ 2010048 h 2237474"/>
              <a:gd name="connsiteX179" fmla="*/ 2117102 w 12192000"/>
              <a:gd name="connsiteY179" fmla="*/ 2023004 h 2237474"/>
              <a:gd name="connsiteX180" fmla="*/ 2111935 w 12192000"/>
              <a:gd name="connsiteY180" fmla="*/ 2023163 h 2237474"/>
              <a:gd name="connsiteX181" fmla="*/ 2089991 w 12192000"/>
              <a:gd name="connsiteY181" fmla="*/ 2034193 h 2237474"/>
              <a:gd name="connsiteX182" fmla="*/ 2058061 w 12192000"/>
              <a:gd name="connsiteY182" fmla="*/ 2047942 h 2237474"/>
              <a:gd name="connsiteX183" fmla="*/ 2055737 w 12192000"/>
              <a:gd name="connsiteY183" fmla="*/ 2047704 h 2237474"/>
              <a:gd name="connsiteX184" fmla="*/ 2042244 w 12192000"/>
              <a:gd name="connsiteY184" fmla="*/ 2055560 h 2237474"/>
              <a:gd name="connsiteX185" fmla="*/ 1976224 w 12192000"/>
              <a:gd name="connsiteY185" fmla="*/ 2074257 h 2237474"/>
              <a:gd name="connsiteX186" fmla="*/ 1877728 w 12192000"/>
              <a:gd name="connsiteY186" fmla="*/ 2101004 h 2237474"/>
              <a:gd name="connsiteX187" fmla="*/ 1759056 w 12192000"/>
              <a:gd name="connsiteY187" fmla="*/ 2125608 h 2237474"/>
              <a:gd name="connsiteX188" fmla="*/ 1637948 w 12192000"/>
              <a:gd name="connsiteY188" fmla="*/ 2172597 h 2237474"/>
              <a:gd name="connsiteX189" fmla="*/ 1434549 w 12192000"/>
              <a:gd name="connsiteY189" fmla="*/ 2234522 h 2237474"/>
              <a:gd name="connsiteX190" fmla="*/ 1398481 w 12192000"/>
              <a:gd name="connsiteY190" fmla="*/ 2237074 h 2237474"/>
              <a:gd name="connsiteX191" fmla="*/ 1398407 w 12192000"/>
              <a:gd name="connsiteY191" fmla="*/ 2237095 h 2237474"/>
              <a:gd name="connsiteX192" fmla="*/ 1370962 w 12192000"/>
              <a:gd name="connsiteY192" fmla="*/ 2237474 h 2237474"/>
              <a:gd name="connsiteX193" fmla="*/ 1356367 w 12192000"/>
              <a:gd name="connsiteY193" fmla="*/ 2235089 h 2237474"/>
              <a:gd name="connsiteX194" fmla="*/ 1324828 w 12192000"/>
              <a:gd name="connsiteY194" fmla="*/ 2231968 h 2237474"/>
              <a:gd name="connsiteX195" fmla="*/ 1297744 w 12192000"/>
              <a:gd name="connsiteY195" fmla="*/ 2235849 h 2237474"/>
              <a:gd name="connsiteX196" fmla="*/ 1286236 w 12192000"/>
              <a:gd name="connsiteY196" fmla="*/ 2233135 h 2237474"/>
              <a:gd name="connsiteX197" fmla="*/ 1283504 w 12192000"/>
              <a:gd name="connsiteY197" fmla="*/ 2233797 h 2237474"/>
              <a:gd name="connsiteX198" fmla="*/ 1279765 w 12192000"/>
              <a:gd name="connsiteY198" fmla="*/ 2229639 h 2237474"/>
              <a:gd name="connsiteX199" fmla="*/ 1195347 w 12192000"/>
              <a:gd name="connsiteY199" fmla="*/ 2212354 h 2237474"/>
              <a:gd name="connsiteX200" fmla="*/ 970251 w 12192000"/>
              <a:gd name="connsiteY200" fmla="*/ 2221029 h 2237474"/>
              <a:gd name="connsiteX201" fmla="*/ 812914 w 12192000"/>
              <a:gd name="connsiteY201" fmla="*/ 2202752 h 2237474"/>
              <a:gd name="connsiteX202" fmla="*/ 800195 w 12192000"/>
              <a:gd name="connsiteY202" fmla="*/ 2209407 h 2237474"/>
              <a:gd name="connsiteX203" fmla="*/ 784978 w 12192000"/>
              <a:gd name="connsiteY203" fmla="*/ 2212360 h 2237474"/>
              <a:gd name="connsiteX204" fmla="*/ 681987 w 12192000"/>
              <a:gd name="connsiteY204" fmla="*/ 2216757 h 2237474"/>
              <a:gd name="connsiteX205" fmla="*/ 669923 w 12192000"/>
              <a:gd name="connsiteY205" fmla="*/ 2211682 h 2237474"/>
              <a:gd name="connsiteX206" fmla="*/ 648680 w 12192000"/>
              <a:gd name="connsiteY206" fmla="*/ 2206229 h 2237474"/>
              <a:gd name="connsiteX207" fmla="*/ 597225 w 12192000"/>
              <a:gd name="connsiteY207" fmla="*/ 2180999 h 2237474"/>
              <a:gd name="connsiteX208" fmla="*/ 558449 w 12192000"/>
              <a:gd name="connsiteY208" fmla="*/ 2182346 h 2237474"/>
              <a:gd name="connsiteX209" fmla="*/ 550517 w 12192000"/>
              <a:gd name="connsiteY209" fmla="*/ 2182060 h 2237474"/>
              <a:gd name="connsiteX210" fmla="*/ 550309 w 12192000"/>
              <a:gd name="connsiteY210" fmla="*/ 2181825 h 2237474"/>
              <a:gd name="connsiteX211" fmla="*/ 541836 w 12192000"/>
              <a:gd name="connsiteY211" fmla="*/ 2181063 h 2237474"/>
              <a:gd name="connsiteX212" fmla="*/ 536057 w 12192000"/>
              <a:gd name="connsiteY212" fmla="*/ 2181537 h 2237474"/>
              <a:gd name="connsiteX213" fmla="*/ 520671 w 12192000"/>
              <a:gd name="connsiteY213" fmla="*/ 2180980 h 2237474"/>
              <a:gd name="connsiteX214" fmla="*/ 515024 w 12192000"/>
              <a:gd name="connsiteY214" fmla="*/ 2179258 h 2237474"/>
              <a:gd name="connsiteX215" fmla="*/ 512278 w 12192000"/>
              <a:gd name="connsiteY215" fmla="*/ 2176369 h 2237474"/>
              <a:gd name="connsiteX216" fmla="*/ 480419 w 12192000"/>
              <a:gd name="connsiteY216" fmla="*/ 2167807 h 2237474"/>
              <a:gd name="connsiteX217" fmla="*/ 413835 w 12192000"/>
              <a:gd name="connsiteY217" fmla="*/ 2156783 h 2237474"/>
              <a:gd name="connsiteX218" fmla="*/ 376513 w 12192000"/>
              <a:gd name="connsiteY218" fmla="*/ 2154014 h 2237474"/>
              <a:gd name="connsiteX219" fmla="*/ 273386 w 12192000"/>
              <a:gd name="connsiteY219" fmla="*/ 2142551 h 2237474"/>
              <a:gd name="connsiteX220" fmla="*/ 169207 w 12192000"/>
              <a:gd name="connsiteY220" fmla="*/ 2128100 h 2237474"/>
              <a:gd name="connsiteX221" fmla="*/ 93149 w 12192000"/>
              <a:gd name="connsiteY221" fmla="*/ 2105324 h 2237474"/>
              <a:gd name="connsiteX222" fmla="*/ 88109 w 12192000"/>
              <a:gd name="connsiteY222" fmla="*/ 2106704 h 2237474"/>
              <a:gd name="connsiteX223" fmla="*/ 80022 w 12192000"/>
              <a:gd name="connsiteY223" fmla="*/ 2107254 h 2237474"/>
              <a:gd name="connsiteX224" fmla="*/ 79717 w 12192000"/>
              <a:gd name="connsiteY224" fmla="*/ 2107046 h 2237474"/>
              <a:gd name="connsiteX225" fmla="*/ 72352 w 12192000"/>
              <a:gd name="connsiteY225" fmla="*/ 2107991 h 2237474"/>
              <a:gd name="connsiteX226" fmla="*/ 37645 w 12192000"/>
              <a:gd name="connsiteY226" fmla="*/ 2115401 h 2237474"/>
              <a:gd name="connsiteX227" fmla="*/ 4572 w 12192000"/>
              <a:gd name="connsiteY227" fmla="*/ 2111091 h 2237474"/>
              <a:gd name="connsiteX228" fmla="*/ 0 w 12192000"/>
              <a:gd name="connsiteY228" fmla="*/ 2110468 h 2237474"/>
              <a:gd name="connsiteX229" fmla="*/ 0 w 12192000"/>
              <a:gd name="connsiteY22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79383 w 12192000"/>
              <a:gd name="connsiteY88" fmla="*/ 1641496 h 2237474"/>
              <a:gd name="connsiteX89" fmla="*/ 6900177 w 12192000"/>
              <a:gd name="connsiteY89" fmla="*/ 1636016 h 2237474"/>
              <a:gd name="connsiteX90" fmla="*/ 6795372 w 12192000"/>
              <a:gd name="connsiteY90" fmla="*/ 1644845 h 2237474"/>
              <a:gd name="connsiteX91" fmla="*/ 6692251 w 12192000"/>
              <a:gd name="connsiteY91" fmla="*/ 1656357 h 2237474"/>
              <a:gd name="connsiteX92" fmla="*/ 6655235 w 12192000"/>
              <a:gd name="connsiteY92" fmla="*/ 1661869 h 2237474"/>
              <a:gd name="connsiteX93" fmla="*/ 6587857 w 12192000"/>
              <a:gd name="connsiteY93" fmla="*/ 1665769 h 2237474"/>
              <a:gd name="connsiteX94" fmla="*/ 6554894 w 12192000"/>
              <a:gd name="connsiteY94" fmla="*/ 1664428 h 2237474"/>
              <a:gd name="connsiteX95" fmla="*/ 6516595 w 12192000"/>
              <a:gd name="connsiteY95" fmla="*/ 1667475 h 2237474"/>
              <a:gd name="connsiteX96" fmla="*/ 6508541 w 12192000"/>
              <a:gd name="connsiteY96" fmla="*/ 1668757 h 2237474"/>
              <a:gd name="connsiteX97" fmla="*/ 6471012 w 12192000"/>
              <a:gd name="connsiteY97" fmla="*/ 1678604 h 2237474"/>
              <a:gd name="connsiteX98" fmla="*/ 6415265 w 12192000"/>
              <a:gd name="connsiteY98" fmla="*/ 1665317 h 2237474"/>
              <a:gd name="connsiteX99" fmla="*/ 6364035 w 12192000"/>
              <a:gd name="connsiteY99" fmla="*/ 1667683 h 2237474"/>
              <a:gd name="connsiteX100" fmla="*/ 6280959 w 12192000"/>
              <a:gd name="connsiteY100" fmla="*/ 1689329 h 2237474"/>
              <a:gd name="connsiteX101" fmla="*/ 6243319 w 12192000"/>
              <a:gd name="connsiteY101" fmla="*/ 1695560 h 2237474"/>
              <a:gd name="connsiteX102" fmla="*/ 6098321 w 12192000"/>
              <a:gd name="connsiteY102" fmla="*/ 1721646 h 2237474"/>
              <a:gd name="connsiteX103" fmla="*/ 5880652 w 12192000"/>
              <a:gd name="connsiteY103" fmla="*/ 1779643 h 2237474"/>
              <a:gd name="connsiteX104" fmla="*/ 5785959 w 12192000"/>
              <a:gd name="connsiteY104" fmla="*/ 1775307 h 2237474"/>
              <a:gd name="connsiteX105" fmla="*/ 5643534 w 12192000"/>
              <a:gd name="connsiteY105" fmla="*/ 1802919 h 2237474"/>
              <a:gd name="connsiteX106" fmla="*/ 5518799 w 12192000"/>
              <a:gd name="connsiteY106" fmla="*/ 1818312 h 2237474"/>
              <a:gd name="connsiteX107" fmla="*/ 5505014 w 12192000"/>
              <a:gd name="connsiteY107" fmla="*/ 1819259 h 2237474"/>
              <a:gd name="connsiteX108" fmla="*/ 5453307 w 12192000"/>
              <a:gd name="connsiteY108" fmla="*/ 1815450 h 2237474"/>
              <a:gd name="connsiteX109" fmla="*/ 5364192 w 12192000"/>
              <a:gd name="connsiteY109" fmla="*/ 1826074 h 2237474"/>
              <a:gd name="connsiteX110" fmla="*/ 5350380 w 12192000"/>
              <a:gd name="connsiteY110" fmla="*/ 1830891 h 2237474"/>
              <a:gd name="connsiteX111" fmla="*/ 5259633 w 12192000"/>
              <a:gd name="connsiteY111" fmla="*/ 1837160 h 2237474"/>
              <a:gd name="connsiteX112" fmla="*/ 5197513 w 12192000"/>
              <a:gd name="connsiteY112" fmla="*/ 1844718 h 2237474"/>
              <a:gd name="connsiteX113" fmla="*/ 5184170 w 12192000"/>
              <a:gd name="connsiteY113" fmla="*/ 1849402 h 2237474"/>
              <a:gd name="connsiteX114" fmla="*/ 5168852 w 12192000"/>
              <a:gd name="connsiteY114" fmla="*/ 1844846 h 2237474"/>
              <a:gd name="connsiteX115" fmla="*/ 5164370 w 12192000"/>
              <a:gd name="connsiteY115" fmla="*/ 1840597 h 2237474"/>
              <a:gd name="connsiteX116" fmla="*/ 5114927 w 12192000"/>
              <a:gd name="connsiteY116" fmla="*/ 1847827 h 2237474"/>
              <a:gd name="connsiteX117" fmla="*/ 5108970 w 12192000"/>
              <a:gd name="connsiteY117" fmla="*/ 1847935 h 2237474"/>
              <a:gd name="connsiteX118" fmla="*/ 5067961 w 12192000"/>
              <a:gd name="connsiteY118" fmla="*/ 1845917 h 2237474"/>
              <a:gd name="connsiteX119" fmla="*/ 5007075 w 12192000"/>
              <a:gd name="connsiteY119" fmla="*/ 1838626 h 2237474"/>
              <a:gd name="connsiteX120" fmla="*/ 4944087 w 12192000"/>
              <a:gd name="connsiteY120" fmla="*/ 1823332 h 2237474"/>
              <a:gd name="connsiteX121" fmla="*/ 4907662 w 12192000"/>
              <a:gd name="connsiteY121" fmla="*/ 1816900 h 2237474"/>
              <a:gd name="connsiteX122" fmla="*/ 4882386 w 12192000"/>
              <a:gd name="connsiteY122" fmla="*/ 1809844 h 2237474"/>
              <a:gd name="connsiteX123" fmla="*/ 4811440 w 12192000"/>
              <a:gd name="connsiteY123" fmla="*/ 1804655 h 2237474"/>
              <a:gd name="connsiteX124" fmla="*/ 4691075 w 12192000"/>
              <a:gd name="connsiteY124" fmla="*/ 1801389 h 2237474"/>
              <a:gd name="connsiteX125" fmla="*/ 4611738 w 12192000"/>
              <a:gd name="connsiteY125" fmla="*/ 1776964 h 2237474"/>
              <a:gd name="connsiteX126" fmla="*/ 4560070 w 12192000"/>
              <a:gd name="connsiteY126" fmla="*/ 1785640 h 2237474"/>
              <a:gd name="connsiteX127" fmla="*/ 4536503 w 12192000"/>
              <a:gd name="connsiteY127" fmla="*/ 1785334 h 2237474"/>
              <a:gd name="connsiteX128" fmla="*/ 4513724 w 12192000"/>
              <a:gd name="connsiteY128" fmla="*/ 1791996 h 2237474"/>
              <a:gd name="connsiteX129" fmla="*/ 4459810 w 12192000"/>
              <a:gd name="connsiteY129" fmla="*/ 1797886 h 2237474"/>
              <a:gd name="connsiteX130" fmla="*/ 4379064 w 12192000"/>
              <a:gd name="connsiteY130" fmla="*/ 1817177 h 2237474"/>
              <a:gd name="connsiteX131" fmla="*/ 4319209 w 12192000"/>
              <a:gd name="connsiteY131" fmla="*/ 1834833 h 2237474"/>
              <a:gd name="connsiteX132" fmla="*/ 4290981 w 12192000"/>
              <a:gd name="connsiteY132" fmla="*/ 1839677 h 2237474"/>
              <a:gd name="connsiteX133" fmla="*/ 4285792 w 12192000"/>
              <a:gd name="connsiteY133" fmla="*/ 1836231 h 2237474"/>
              <a:gd name="connsiteX134" fmla="*/ 4238372 w 12192000"/>
              <a:gd name="connsiteY134" fmla="*/ 1851480 h 2237474"/>
              <a:gd name="connsiteX135" fmla="*/ 4232517 w 12192000"/>
              <a:gd name="connsiteY135" fmla="*/ 1852567 h 2237474"/>
              <a:gd name="connsiteX136" fmla="*/ 4191732 w 12192000"/>
              <a:gd name="connsiteY136" fmla="*/ 1857328 h 2237474"/>
              <a:gd name="connsiteX137" fmla="*/ 4065532 w 12192000"/>
              <a:gd name="connsiteY137" fmla="*/ 1855477 h 2237474"/>
              <a:gd name="connsiteX138" fmla="*/ 4028460 w 12192000"/>
              <a:gd name="connsiteY138" fmla="*/ 1855137 h 2237474"/>
              <a:gd name="connsiteX139" fmla="*/ 4002267 w 12192000"/>
              <a:gd name="connsiteY139" fmla="*/ 1852352 h 2237474"/>
              <a:gd name="connsiteX140" fmla="*/ 3931396 w 12192000"/>
              <a:gd name="connsiteY140" fmla="*/ 1858915 h 2237474"/>
              <a:gd name="connsiteX141" fmla="*/ 3812162 w 12192000"/>
              <a:gd name="connsiteY141" fmla="*/ 1875501 h 2237474"/>
              <a:gd name="connsiteX142" fmla="*/ 3729530 w 12192000"/>
              <a:gd name="connsiteY142" fmla="*/ 1864513 h 2237474"/>
              <a:gd name="connsiteX143" fmla="*/ 3680177 w 12192000"/>
              <a:gd name="connsiteY143" fmla="*/ 1881552 h 2237474"/>
              <a:gd name="connsiteX144" fmla="*/ 3567259 w 12192000"/>
              <a:gd name="connsiteY144" fmla="*/ 1893482 h 2237474"/>
              <a:gd name="connsiteX145" fmla="*/ 3405770 w 12192000"/>
              <a:gd name="connsiteY145" fmla="*/ 1904591 h 2237474"/>
              <a:gd name="connsiteX146" fmla="*/ 3280097 w 12192000"/>
              <a:gd name="connsiteY146" fmla="*/ 1919610 h 2237474"/>
              <a:gd name="connsiteX147" fmla="*/ 3123424 w 12192000"/>
              <a:gd name="connsiteY147" fmla="*/ 1952930 h 2237474"/>
              <a:gd name="connsiteX148" fmla="*/ 3009910 w 12192000"/>
              <a:gd name="connsiteY148" fmla="*/ 1957866 h 2237474"/>
              <a:gd name="connsiteX149" fmla="*/ 2995934 w 12192000"/>
              <a:gd name="connsiteY149" fmla="*/ 1967085 h 2237474"/>
              <a:gd name="connsiteX150" fmla="*/ 2980071 w 12192000"/>
              <a:gd name="connsiteY150" fmla="*/ 1972988 h 2237474"/>
              <a:gd name="connsiteX151" fmla="*/ 2978094 w 12192000"/>
              <a:gd name="connsiteY151" fmla="*/ 1972369 h 2237474"/>
              <a:gd name="connsiteX152" fmla="*/ 2942858 w 12192000"/>
              <a:gd name="connsiteY152" fmla="*/ 1981367 h 2237474"/>
              <a:gd name="connsiteX153" fmla="*/ 2875436 w 12192000"/>
              <a:gd name="connsiteY153" fmla="*/ 1996977 h 2237474"/>
              <a:gd name="connsiteX154" fmla="*/ 2874892 w 12192000"/>
              <a:gd name="connsiteY154" fmla="*/ 1996085 h 2237474"/>
              <a:gd name="connsiteX155" fmla="*/ 2864145 w 12192000"/>
              <a:gd name="connsiteY155" fmla="*/ 1994061 h 2237474"/>
              <a:gd name="connsiteX156" fmla="*/ 2843662 w 12192000"/>
              <a:gd name="connsiteY156" fmla="*/ 1992498 h 2237474"/>
              <a:gd name="connsiteX157" fmla="*/ 2796128 w 12192000"/>
              <a:gd name="connsiteY157" fmla="*/ 1976403 h 2237474"/>
              <a:gd name="connsiteX158" fmla="*/ 2756784 w 12192000"/>
              <a:gd name="connsiteY158" fmla="*/ 1985116 h 2237474"/>
              <a:gd name="connsiteX159" fmla="*/ 2748833 w 12192000"/>
              <a:gd name="connsiteY159" fmla="*/ 1986323 h 2237474"/>
              <a:gd name="connsiteX160" fmla="*/ 2748661 w 12192000"/>
              <a:gd name="connsiteY160" fmla="*/ 1986122 h 2237474"/>
              <a:gd name="connsiteX161" fmla="*/ 2740251 w 12192000"/>
              <a:gd name="connsiteY161" fmla="*/ 1986946 h 2237474"/>
              <a:gd name="connsiteX162" fmla="*/ 2718916 w 12192000"/>
              <a:gd name="connsiteY162" fmla="*/ 1990867 h 2237474"/>
              <a:gd name="connsiteX163" fmla="*/ 2713522 w 12192000"/>
              <a:gd name="connsiteY163" fmla="*/ 1990173 h 2237474"/>
              <a:gd name="connsiteX164" fmla="*/ 2680597 w 12192000"/>
              <a:gd name="connsiteY164" fmla="*/ 1984996 h 2237474"/>
              <a:gd name="connsiteX165" fmla="*/ 2578178 w 12192000"/>
              <a:gd name="connsiteY165" fmla="*/ 1990531 h 2237474"/>
              <a:gd name="connsiteX166" fmla="*/ 2476147 w 12192000"/>
              <a:gd name="connsiteY166" fmla="*/ 1998305 h 2237474"/>
              <a:gd name="connsiteX167" fmla="*/ 2373568 w 12192000"/>
              <a:gd name="connsiteY167" fmla="*/ 2003219 h 2237474"/>
              <a:gd name="connsiteX168" fmla="*/ 2321399 w 12192000"/>
              <a:gd name="connsiteY168" fmla="*/ 1989467 h 2237474"/>
              <a:gd name="connsiteX169" fmla="*/ 2315525 w 12192000"/>
              <a:gd name="connsiteY169" fmla="*/ 1989708 h 2237474"/>
              <a:gd name="connsiteX170" fmla="*/ 2300792 w 12192000"/>
              <a:gd name="connsiteY170" fmla="*/ 1994290 h 2237474"/>
              <a:gd name="connsiteX171" fmla="*/ 2295469 w 12192000"/>
              <a:gd name="connsiteY171" fmla="*/ 1996659 h 2237474"/>
              <a:gd name="connsiteX172" fmla="*/ 2287219 w 12192000"/>
              <a:gd name="connsiteY172" fmla="*/ 1998750 h 2237474"/>
              <a:gd name="connsiteX173" fmla="*/ 2286948 w 12192000"/>
              <a:gd name="connsiteY173" fmla="*/ 1998596 h 2237474"/>
              <a:gd name="connsiteX174" fmla="*/ 2243069 w 12192000"/>
              <a:gd name="connsiteY174" fmla="*/ 2015111 h 2237474"/>
              <a:gd name="connsiteX175" fmla="*/ 2186609 w 12192000"/>
              <a:gd name="connsiteY175" fmla="*/ 2008263 h 2237474"/>
              <a:gd name="connsiteX176" fmla="*/ 2164831 w 12192000"/>
              <a:gd name="connsiteY176" fmla="*/ 2010143 h 2237474"/>
              <a:gd name="connsiteX177" fmla="*/ 2152836 w 12192000"/>
              <a:gd name="connsiteY177" fmla="*/ 2010048 h 2237474"/>
              <a:gd name="connsiteX178" fmla="*/ 2117102 w 12192000"/>
              <a:gd name="connsiteY178" fmla="*/ 2023004 h 2237474"/>
              <a:gd name="connsiteX179" fmla="*/ 2111935 w 12192000"/>
              <a:gd name="connsiteY179" fmla="*/ 2023163 h 2237474"/>
              <a:gd name="connsiteX180" fmla="*/ 2089991 w 12192000"/>
              <a:gd name="connsiteY180" fmla="*/ 2034193 h 2237474"/>
              <a:gd name="connsiteX181" fmla="*/ 2058061 w 12192000"/>
              <a:gd name="connsiteY181" fmla="*/ 2047942 h 2237474"/>
              <a:gd name="connsiteX182" fmla="*/ 2055737 w 12192000"/>
              <a:gd name="connsiteY182" fmla="*/ 2047704 h 2237474"/>
              <a:gd name="connsiteX183" fmla="*/ 2042244 w 12192000"/>
              <a:gd name="connsiteY183" fmla="*/ 2055560 h 2237474"/>
              <a:gd name="connsiteX184" fmla="*/ 1976224 w 12192000"/>
              <a:gd name="connsiteY184" fmla="*/ 2074257 h 2237474"/>
              <a:gd name="connsiteX185" fmla="*/ 1877728 w 12192000"/>
              <a:gd name="connsiteY185" fmla="*/ 2101004 h 2237474"/>
              <a:gd name="connsiteX186" fmla="*/ 1759056 w 12192000"/>
              <a:gd name="connsiteY186" fmla="*/ 2125608 h 2237474"/>
              <a:gd name="connsiteX187" fmla="*/ 1637948 w 12192000"/>
              <a:gd name="connsiteY187" fmla="*/ 2172597 h 2237474"/>
              <a:gd name="connsiteX188" fmla="*/ 1434549 w 12192000"/>
              <a:gd name="connsiteY188" fmla="*/ 2234522 h 2237474"/>
              <a:gd name="connsiteX189" fmla="*/ 1398481 w 12192000"/>
              <a:gd name="connsiteY189" fmla="*/ 2237074 h 2237474"/>
              <a:gd name="connsiteX190" fmla="*/ 1398407 w 12192000"/>
              <a:gd name="connsiteY190" fmla="*/ 2237095 h 2237474"/>
              <a:gd name="connsiteX191" fmla="*/ 1370962 w 12192000"/>
              <a:gd name="connsiteY191" fmla="*/ 2237474 h 2237474"/>
              <a:gd name="connsiteX192" fmla="*/ 1356367 w 12192000"/>
              <a:gd name="connsiteY192" fmla="*/ 2235089 h 2237474"/>
              <a:gd name="connsiteX193" fmla="*/ 1324828 w 12192000"/>
              <a:gd name="connsiteY193" fmla="*/ 2231968 h 2237474"/>
              <a:gd name="connsiteX194" fmla="*/ 1297744 w 12192000"/>
              <a:gd name="connsiteY194" fmla="*/ 2235849 h 2237474"/>
              <a:gd name="connsiteX195" fmla="*/ 1286236 w 12192000"/>
              <a:gd name="connsiteY195" fmla="*/ 2233135 h 2237474"/>
              <a:gd name="connsiteX196" fmla="*/ 1283504 w 12192000"/>
              <a:gd name="connsiteY196" fmla="*/ 2233797 h 2237474"/>
              <a:gd name="connsiteX197" fmla="*/ 1279765 w 12192000"/>
              <a:gd name="connsiteY197" fmla="*/ 2229639 h 2237474"/>
              <a:gd name="connsiteX198" fmla="*/ 1195347 w 12192000"/>
              <a:gd name="connsiteY198" fmla="*/ 2212354 h 2237474"/>
              <a:gd name="connsiteX199" fmla="*/ 970251 w 12192000"/>
              <a:gd name="connsiteY199" fmla="*/ 2221029 h 2237474"/>
              <a:gd name="connsiteX200" fmla="*/ 812914 w 12192000"/>
              <a:gd name="connsiteY200" fmla="*/ 2202752 h 2237474"/>
              <a:gd name="connsiteX201" fmla="*/ 800195 w 12192000"/>
              <a:gd name="connsiteY201" fmla="*/ 2209407 h 2237474"/>
              <a:gd name="connsiteX202" fmla="*/ 784978 w 12192000"/>
              <a:gd name="connsiteY202" fmla="*/ 2212360 h 2237474"/>
              <a:gd name="connsiteX203" fmla="*/ 681987 w 12192000"/>
              <a:gd name="connsiteY203" fmla="*/ 2216757 h 2237474"/>
              <a:gd name="connsiteX204" fmla="*/ 669923 w 12192000"/>
              <a:gd name="connsiteY204" fmla="*/ 2211682 h 2237474"/>
              <a:gd name="connsiteX205" fmla="*/ 648680 w 12192000"/>
              <a:gd name="connsiteY205" fmla="*/ 2206229 h 2237474"/>
              <a:gd name="connsiteX206" fmla="*/ 597225 w 12192000"/>
              <a:gd name="connsiteY206" fmla="*/ 2180999 h 2237474"/>
              <a:gd name="connsiteX207" fmla="*/ 558449 w 12192000"/>
              <a:gd name="connsiteY207" fmla="*/ 2182346 h 2237474"/>
              <a:gd name="connsiteX208" fmla="*/ 550517 w 12192000"/>
              <a:gd name="connsiteY208" fmla="*/ 2182060 h 2237474"/>
              <a:gd name="connsiteX209" fmla="*/ 550309 w 12192000"/>
              <a:gd name="connsiteY209" fmla="*/ 2181825 h 2237474"/>
              <a:gd name="connsiteX210" fmla="*/ 541836 w 12192000"/>
              <a:gd name="connsiteY210" fmla="*/ 2181063 h 2237474"/>
              <a:gd name="connsiteX211" fmla="*/ 536057 w 12192000"/>
              <a:gd name="connsiteY211" fmla="*/ 2181537 h 2237474"/>
              <a:gd name="connsiteX212" fmla="*/ 520671 w 12192000"/>
              <a:gd name="connsiteY212" fmla="*/ 2180980 h 2237474"/>
              <a:gd name="connsiteX213" fmla="*/ 515024 w 12192000"/>
              <a:gd name="connsiteY213" fmla="*/ 2179258 h 2237474"/>
              <a:gd name="connsiteX214" fmla="*/ 512278 w 12192000"/>
              <a:gd name="connsiteY214" fmla="*/ 2176369 h 2237474"/>
              <a:gd name="connsiteX215" fmla="*/ 480419 w 12192000"/>
              <a:gd name="connsiteY215" fmla="*/ 2167807 h 2237474"/>
              <a:gd name="connsiteX216" fmla="*/ 413835 w 12192000"/>
              <a:gd name="connsiteY216" fmla="*/ 2156783 h 2237474"/>
              <a:gd name="connsiteX217" fmla="*/ 376513 w 12192000"/>
              <a:gd name="connsiteY217" fmla="*/ 2154014 h 2237474"/>
              <a:gd name="connsiteX218" fmla="*/ 273386 w 12192000"/>
              <a:gd name="connsiteY218" fmla="*/ 2142551 h 2237474"/>
              <a:gd name="connsiteX219" fmla="*/ 169207 w 12192000"/>
              <a:gd name="connsiteY219" fmla="*/ 2128100 h 2237474"/>
              <a:gd name="connsiteX220" fmla="*/ 93149 w 12192000"/>
              <a:gd name="connsiteY220" fmla="*/ 2105324 h 2237474"/>
              <a:gd name="connsiteX221" fmla="*/ 88109 w 12192000"/>
              <a:gd name="connsiteY221" fmla="*/ 2106704 h 2237474"/>
              <a:gd name="connsiteX222" fmla="*/ 80022 w 12192000"/>
              <a:gd name="connsiteY222" fmla="*/ 2107254 h 2237474"/>
              <a:gd name="connsiteX223" fmla="*/ 79717 w 12192000"/>
              <a:gd name="connsiteY223" fmla="*/ 2107046 h 2237474"/>
              <a:gd name="connsiteX224" fmla="*/ 72352 w 12192000"/>
              <a:gd name="connsiteY224" fmla="*/ 2107991 h 2237474"/>
              <a:gd name="connsiteX225" fmla="*/ 37645 w 12192000"/>
              <a:gd name="connsiteY225" fmla="*/ 2115401 h 2237474"/>
              <a:gd name="connsiteX226" fmla="*/ 4572 w 12192000"/>
              <a:gd name="connsiteY226" fmla="*/ 2111091 h 2237474"/>
              <a:gd name="connsiteX227" fmla="*/ 0 w 12192000"/>
              <a:gd name="connsiteY227" fmla="*/ 2110468 h 2237474"/>
              <a:gd name="connsiteX228" fmla="*/ 0 w 12192000"/>
              <a:gd name="connsiteY22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00177 w 12192000"/>
              <a:gd name="connsiteY88" fmla="*/ 1636016 h 2237474"/>
              <a:gd name="connsiteX89" fmla="*/ 6795372 w 12192000"/>
              <a:gd name="connsiteY89" fmla="*/ 1644845 h 2237474"/>
              <a:gd name="connsiteX90" fmla="*/ 6692251 w 12192000"/>
              <a:gd name="connsiteY90" fmla="*/ 1656357 h 2237474"/>
              <a:gd name="connsiteX91" fmla="*/ 6655235 w 12192000"/>
              <a:gd name="connsiteY91" fmla="*/ 1661869 h 2237474"/>
              <a:gd name="connsiteX92" fmla="*/ 6587857 w 12192000"/>
              <a:gd name="connsiteY92" fmla="*/ 1665769 h 2237474"/>
              <a:gd name="connsiteX93" fmla="*/ 6554894 w 12192000"/>
              <a:gd name="connsiteY93" fmla="*/ 1664428 h 2237474"/>
              <a:gd name="connsiteX94" fmla="*/ 6516595 w 12192000"/>
              <a:gd name="connsiteY94" fmla="*/ 1667475 h 2237474"/>
              <a:gd name="connsiteX95" fmla="*/ 6508541 w 12192000"/>
              <a:gd name="connsiteY95" fmla="*/ 1668757 h 2237474"/>
              <a:gd name="connsiteX96" fmla="*/ 6471012 w 12192000"/>
              <a:gd name="connsiteY96" fmla="*/ 1678604 h 2237474"/>
              <a:gd name="connsiteX97" fmla="*/ 6415265 w 12192000"/>
              <a:gd name="connsiteY97" fmla="*/ 1665317 h 2237474"/>
              <a:gd name="connsiteX98" fmla="*/ 6364035 w 12192000"/>
              <a:gd name="connsiteY98" fmla="*/ 1667683 h 2237474"/>
              <a:gd name="connsiteX99" fmla="*/ 6280959 w 12192000"/>
              <a:gd name="connsiteY99" fmla="*/ 1689329 h 2237474"/>
              <a:gd name="connsiteX100" fmla="*/ 6243319 w 12192000"/>
              <a:gd name="connsiteY100" fmla="*/ 1695560 h 2237474"/>
              <a:gd name="connsiteX101" fmla="*/ 6098321 w 12192000"/>
              <a:gd name="connsiteY101" fmla="*/ 1721646 h 2237474"/>
              <a:gd name="connsiteX102" fmla="*/ 5880652 w 12192000"/>
              <a:gd name="connsiteY102" fmla="*/ 1779643 h 2237474"/>
              <a:gd name="connsiteX103" fmla="*/ 5785959 w 12192000"/>
              <a:gd name="connsiteY103" fmla="*/ 1775307 h 2237474"/>
              <a:gd name="connsiteX104" fmla="*/ 5643534 w 12192000"/>
              <a:gd name="connsiteY104" fmla="*/ 1802919 h 2237474"/>
              <a:gd name="connsiteX105" fmla="*/ 5518799 w 12192000"/>
              <a:gd name="connsiteY105" fmla="*/ 1818312 h 2237474"/>
              <a:gd name="connsiteX106" fmla="*/ 5505014 w 12192000"/>
              <a:gd name="connsiteY106" fmla="*/ 1819259 h 2237474"/>
              <a:gd name="connsiteX107" fmla="*/ 5453307 w 12192000"/>
              <a:gd name="connsiteY107" fmla="*/ 1815450 h 2237474"/>
              <a:gd name="connsiteX108" fmla="*/ 5364192 w 12192000"/>
              <a:gd name="connsiteY108" fmla="*/ 1826074 h 2237474"/>
              <a:gd name="connsiteX109" fmla="*/ 5350380 w 12192000"/>
              <a:gd name="connsiteY109" fmla="*/ 1830891 h 2237474"/>
              <a:gd name="connsiteX110" fmla="*/ 5259633 w 12192000"/>
              <a:gd name="connsiteY110" fmla="*/ 1837160 h 2237474"/>
              <a:gd name="connsiteX111" fmla="*/ 5197513 w 12192000"/>
              <a:gd name="connsiteY111" fmla="*/ 1844718 h 2237474"/>
              <a:gd name="connsiteX112" fmla="*/ 5184170 w 12192000"/>
              <a:gd name="connsiteY112" fmla="*/ 1849402 h 2237474"/>
              <a:gd name="connsiteX113" fmla="*/ 5168852 w 12192000"/>
              <a:gd name="connsiteY113" fmla="*/ 1844846 h 2237474"/>
              <a:gd name="connsiteX114" fmla="*/ 5164370 w 12192000"/>
              <a:gd name="connsiteY114" fmla="*/ 1840597 h 2237474"/>
              <a:gd name="connsiteX115" fmla="*/ 5114927 w 12192000"/>
              <a:gd name="connsiteY115" fmla="*/ 1847827 h 2237474"/>
              <a:gd name="connsiteX116" fmla="*/ 5108970 w 12192000"/>
              <a:gd name="connsiteY116" fmla="*/ 1847935 h 2237474"/>
              <a:gd name="connsiteX117" fmla="*/ 5067961 w 12192000"/>
              <a:gd name="connsiteY117" fmla="*/ 1845917 h 2237474"/>
              <a:gd name="connsiteX118" fmla="*/ 5007075 w 12192000"/>
              <a:gd name="connsiteY118" fmla="*/ 1838626 h 2237474"/>
              <a:gd name="connsiteX119" fmla="*/ 4944087 w 12192000"/>
              <a:gd name="connsiteY119" fmla="*/ 1823332 h 2237474"/>
              <a:gd name="connsiteX120" fmla="*/ 4907662 w 12192000"/>
              <a:gd name="connsiteY120" fmla="*/ 1816900 h 2237474"/>
              <a:gd name="connsiteX121" fmla="*/ 4882386 w 12192000"/>
              <a:gd name="connsiteY121" fmla="*/ 1809844 h 2237474"/>
              <a:gd name="connsiteX122" fmla="*/ 4811440 w 12192000"/>
              <a:gd name="connsiteY122" fmla="*/ 1804655 h 2237474"/>
              <a:gd name="connsiteX123" fmla="*/ 4691075 w 12192000"/>
              <a:gd name="connsiteY123" fmla="*/ 1801389 h 2237474"/>
              <a:gd name="connsiteX124" fmla="*/ 4611738 w 12192000"/>
              <a:gd name="connsiteY124" fmla="*/ 1776964 h 2237474"/>
              <a:gd name="connsiteX125" fmla="*/ 4560070 w 12192000"/>
              <a:gd name="connsiteY125" fmla="*/ 1785640 h 2237474"/>
              <a:gd name="connsiteX126" fmla="*/ 4536503 w 12192000"/>
              <a:gd name="connsiteY126" fmla="*/ 1785334 h 2237474"/>
              <a:gd name="connsiteX127" fmla="*/ 4513724 w 12192000"/>
              <a:gd name="connsiteY127" fmla="*/ 1791996 h 2237474"/>
              <a:gd name="connsiteX128" fmla="*/ 4459810 w 12192000"/>
              <a:gd name="connsiteY128" fmla="*/ 1797886 h 2237474"/>
              <a:gd name="connsiteX129" fmla="*/ 4379064 w 12192000"/>
              <a:gd name="connsiteY129" fmla="*/ 1817177 h 2237474"/>
              <a:gd name="connsiteX130" fmla="*/ 4319209 w 12192000"/>
              <a:gd name="connsiteY130" fmla="*/ 1834833 h 2237474"/>
              <a:gd name="connsiteX131" fmla="*/ 4290981 w 12192000"/>
              <a:gd name="connsiteY131" fmla="*/ 1839677 h 2237474"/>
              <a:gd name="connsiteX132" fmla="*/ 4285792 w 12192000"/>
              <a:gd name="connsiteY132" fmla="*/ 1836231 h 2237474"/>
              <a:gd name="connsiteX133" fmla="*/ 4238372 w 12192000"/>
              <a:gd name="connsiteY133" fmla="*/ 1851480 h 2237474"/>
              <a:gd name="connsiteX134" fmla="*/ 4232517 w 12192000"/>
              <a:gd name="connsiteY134" fmla="*/ 1852567 h 2237474"/>
              <a:gd name="connsiteX135" fmla="*/ 4191732 w 12192000"/>
              <a:gd name="connsiteY135" fmla="*/ 1857328 h 2237474"/>
              <a:gd name="connsiteX136" fmla="*/ 4065532 w 12192000"/>
              <a:gd name="connsiteY136" fmla="*/ 1855477 h 2237474"/>
              <a:gd name="connsiteX137" fmla="*/ 4028460 w 12192000"/>
              <a:gd name="connsiteY137" fmla="*/ 1855137 h 2237474"/>
              <a:gd name="connsiteX138" fmla="*/ 4002267 w 12192000"/>
              <a:gd name="connsiteY138" fmla="*/ 1852352 h 2237474"/>
              <a:gd name="connsiteX139" fmla="*/ 3931396 w 12192000"/>
              <a:gd name="connsiteY139" fmla="*/ 1858915 h 2237474"/>
              <a:gd name="connsiteX140" fmla="*/ 3812162 w 12192000"/>
              <a:gd name="connsiteY140" fmla="*/ 1875501 h 2237474"/>
              <a:gd name="connsiteX141" fmla="*/ 3729530 w 12192000"/>
              <a:gd name="connsiteY141" fmla="*/ 1864513 h 2237474"/>
              <a:gd name="connsiteX142" fmla="*/ 3680177 w 12192000"/>
              <a:gd name="connsiteY142" fmla="*/ 1881552 h 2237474"/>
              <a:gd name="connsiteX143" fmla="*/ 3567259 w 12192000"/>
              <a:gd name="connsiteY143" fmla="*/ 1893482 h 2237474"/>
              <a:gd name="connsiteX144" fmla="*/ 3405770 w 12192000"/>
              <a:gd name="connsiteY144" fmla="*/ 1904591 h 2237474"/>
              <a:gd name="connsiteX145" fmla="*/ 3280097 w 12192000"/>
              <a:gd name="connsiteY145" fmla="*/ 1919610 h 2237474"/>
              <a:gd name="connsiteX146" fmla="*/ 3123424 w 12192000"/>
              <a:gd name="connsiteY146" fmla="*/ 1952930 h 2237474"/>
              <a:gd name="connsiteX147" fmla="*/ 3009910 w 12192000"/>
              <a:gd name="connsiteY147" fmla="*/ 1957866 h 2237474"/>
              <a:gd name="connsiteX148" fmla="*/ 2995934 w 12192000"/>
              <a:gd name="connsiteY148" fmla="*/ 1967085 h 2237474"/>
              <a:gd name="connsiteX149" fmla="*/ 2980071 w 12192000"/>
              <a:gd name="connsiteY149" fmla="*/ 1972988 h 2237474"/>
              <a:gd name="connsiteX150" fmla="*/ 2978094 w 12192000"/>
              <a:gd name="connsiteY150" fmla="*/ 1972369 h 2237474"/>
              <a:gd name="connsiteX151" fmla="*/ 2942858 w 12192000"/>
              <a:gd name="connsiteY151" fmla="*/ 1981367 h 2237474"/>
              <a:gd name="connsiteX152" fmla="*/ 2875436 w 12192000"/>
              <a:gd name="connsiteY152" fmla="*/ 1996977 h 2237474"/>
              <a:gd name="connsiteX153" fmla="*/ 2874892 w 12192000"/>
              <a:gd name="connsiteY153" fmla="*/ 1996085 h 2237474"/>
              <a:gd name="connsiteX154" fmla="*/ 2864145 w 12192000"/>
              <a:gd name="connsiteY154" fmla="*/ 1994061 h 2237474"/>
              <a:gd name="connsiteX155" fmla="*/ 2843662 w 12192000"/>
              <a:gd name="connsiteY155" fmla="*/ 1992498 h 2237474"/>
              <a:gd name="connsiteX156" fmla="*/ 2796128 w 12192000"/>
              <a:gd name="connsiteY156" fmla="*/ 1976403 h 2237474"/>
              <a:gd name="connsiteX157" fmla="*/ 2756784 w 12192000"/>
              <a:gd name="connsiteY157" fmla="*/ 1985116 h 2237474"/>
              <a:gd name="connsiteX158" fmla="*/ 2748833 w 12192000"/>
              <a:gd name="connsiteY158" fmla="*/ 1986323 h 2237474"/>
              <a:gd name="connsiteX159" fmla="*/ 2748661 w 12192000"/>
              <a:gd name="connsiteY159" fmla="*/ 1986122 h 2237474"/>
              <a:gd name="connsiteX160" fmla="*/ 2740251 w 12192000"/>
              <a:gd name="connsiteY160" fmla="*/ 1986946 h 2237474"/>
              <a:gd name="connsiteX161" fmla="*/ 2718916 w 12192000"/>
              <a:gd name="connsiteY161" fmla="*/ 1990867 h 2237474"/>
              <a:gd name="connsiteX162" fmla="*/ 2713522 w 12192000"/>
              <a:gd name="connsiteY162" fmla="*/ 1990173 h 2237474"/>
              <a:gd name="connsiteX163" fmla="*/ 2680597 w 12192000"/>
              <a:gd name="connsiteY163" fmla="*/ 1984996 h 2237474"/>
              <a:gd name="connsiteX164" fmla="*/ 2578178 w 12192000"/>
              <a:gd name="connsiteY164" fmla="*/ 1990531 h 2237474"/>
              <a:gd name="connsiteX165" fmla="*/ 2476147 w 12192000"/>
              <a:gd name="connsiteY165" fmla="*/ 1998305 h 2237474"/>
              <a:gd name="connsiteX166" fmla="*/ 2373568 w 12192000"/>
              <a:gd name="connsiteY166" fmla="*/ 2003219 h 2237474"/>
              <a:gd name="connsiteX167" fmla="*/ 2321399 w 12192000"/>
              <a:gd name="connsiteY167" fmla="*/ 1989467 h 2237474"/>
              <a:gd name="connsiteX168" fmla="*/ 2315525 w 12192000"/>
              <a:gd name="connsiteY168" fmla="*/ 1989708 h 2237474"/>
              <a:gd name="connsiteX169" fmla="*/ 2300792 w 12192000"/>
              <a:gd name="connsiteY169" fmla="*/ 1994290 h 2237474"/>
              <a:gd name="connsiteX170" fmla="*/ 2295469 w 12192000"/>
              <a:gd name="connsiteY170" fmla="*/ 1996659 h 2237474"/>
              <a:gd name="connsiteX171" fmla="*/ 2287219 w 12192000"/>
              <a:gd name="connsiteY171" fmla="*/ 1998750 h 2237474"/>
              <a:gd name="connsiteX172" fmla="*/ 2286948 w 12192000"/>
              <a:gd name="connsiteY172" fmla="*/ 1998596 h 2237474"/>
              <a:gd name="connsiteX173" fmla="*/ 2243069 w 12192000"/>
              <a:gd name="connsiteY173" fmla="*/ 2015111 h 2237474"/>
              <a:gd name="connsiteX174" fmla="*/ 2186609 w 12192000"/>
              <a:gd name="connsiteY174" fmla="*/ 2008263 h 2237474"/>
              <a:gd name="connsiteX175" fmla="*/ 2164831 w 12192000"/>
              <a:gd name="connsiteY175" fmla="*/ 2010143 h 2237474"/>
              <a:gd name="connsiteX176" fmla="*/ 2152836 w 12192000"/>
              <a:gd name="connsiteY176" fmla="*/ 2010048 h 2237474"/>
              <a:gd name="connsiteX177" fmla="*/ 2117102 w 12192000"/>
              <a:gd name="connsiteY177" fmla="*/ 2023004 h 2237474"/>
              <a:gd name="connsiteX178" fmla="*/ 2111935 w 12192000"/>
              <a:gd name="connsiteY178" fmla="*/ 2023163 h 2237474"/>
              <a:gd name="connsiteX179" fmla="*/ 2089991 w 12192000"/>
              <a:gd name="connsiteY179" fmla="*/ 2034193 h 2237474"/>
              <a:gd name="connsiteX180" fmla="*/ 2058061 w 12192000"/>
              <a:gd name="connsiteY180" fmla="*/ 2047942 h 2237474"/>
              <a:gd name="connsiteX181" fmla="*/ 2055737 w 12192000"/>
              <a:gd name="connsiteY181" fmla="*/ 2047704 h 2237474"/>
              <a:gd name="connsiteX182" fmla="*/ 2042244 w 12192000"/>
              <a:gd name="connsiteY182" fmla="*/ 2055560 h 2237474"/>
              <a:gd name="connsiteX183" fmla="*/ 1976224 w 12192000"/>
              <a:gd name="connsiteY183" fmla="*/ 2074257 h 2237474"/>
              <a:gd name="connsiteX184" fmla="*/ 1877728 w 12192000"/>
              <a:gd name="connsiteY184" fmla="*/ 2101004 h 2237474"/>
              <a:gd name="connsiteX185" fmla="*/ 1759056 w 12192000"/>
              <a:gd name="connsiteY185" fmla="*/ 2125608 h 2237474"/>
              <a:gd name="connsiteX186" fmla="*/ 1637948 w 12192000"/>
              <a:gd name="connsiteY186" fmla="*/ 2172597 h 2237474"/>
              <a:gd name="connsiteX187" fmla="*/ 1434549 w 12192000"/>
              <a:gd name="connsiteY187" fmla="*/ 2234522 h 2237474"/>
              <a:gd name="connsiteX188" fmla="*/ 1398481 w 12192000"/>
              <a:gd name="connsiteY188" fmla="*/ 2237074 h 2237474"/>
              <a:gd name="connsiteX189" fmla="*/ 1398407 w 12192000"/>
              <a:gd name="connsiteY189" fmla="*/ 2237095 h 2237474"/>
              <a:gd name="connsiteX190" fmla="*/ 1370962 w 12192000"/>
              <a:gd name="connsiteY190" fmla="*/ 2237474 h 2237474"/>
              <a:gd name="connsiteX191" fmla="*/ 1356367 w 12192000"/>
              <a:gd name="connsiteY191" fmla="*/ 2235089 h 2237474"/>
              <a:gd name="connsiteX192" fmla="*/ 1324828 w 12192000"/>
              <a:gd name="connsiteY192" fmla="*/ 2231968 h 2237474"/>
              <a:gd name="connsiteX193" fmla="*/ 1297744 w 12192000"/>
              <a:gd name="connsiteY193" fmla="*/ 2235849 h 2237474"/>
              <a:gd name="connsiteX194" fmla="*/ 1286236 w 12192000"/>
              <a:gd name="connsiteY194" fmla="*/ 2233135 h 2237474"/>
              <a:gd name="connsiteX195" fmla="*/ 1283504 w 12192000"/>
              <a:gd name="connsiteY195" fmla="*/ 2233797 h 2237474"/>
              <a:gd name="connsiteX196" fmla="*/ 1279765 w 12192000"/>
              <a:gd name="connsiteY196" fmla="*/ 2229639 h 2237474"/>
              <a:gd name="connsiteX197" fmla="*/ 1195347 w 12192000"/>
              <a:gd name="connsiteY197" fmla="*/ 2212354 h 2237474"/>
              <a:gd name="connsiteX198" fmla="*/ 970251 w 12192000"/>
              <a:gd name="connsiteY198" fmla="*/ 2221029 h 2237474"/>
              <a:gd name="connsiteX199" fmla="*/ 812914 w 12192000"/>
              <a:gd name="connsiteY199" fmla="*/ 2202752 h 2237474"/>
              <a:gd name="connsiteX200" fmla="*/ 800195 w 12192000"/>
              <a:gd name="connsiteY200" fmla="*/ 2209407 h 2237474"/>
              <a:gd name="connsiteX201" fmla="*/ 784978 w 12192000"/>
              <a:gd name="connsiteY201" fmla="*/ 2212360 h 2237474"/>
              <a:gd name="connsiteX202" fmla="*/ 681987 w 12192000"/>
              <a:gd name="connsiteY202" fmla="*/ 2216757 h 2237474"/>
              <a:gd name="connsiteX203" fmla="*/ 669923 w 12192000"/>
              <a:gd name="connsiteY203" fmla="*/ 2211682 h 2237474"/>
              <a:gd name="connsiteX204" fmla="*/ 648680 w 12192000"/>
              <a:gd name="connsiteY204" fmla="*/ 2206229 h 2237474"/>
              <a:gd name="connsiteX205" fmla="*/ 597225 w 12192000"/>
              <a:gd name="connsiteY205" fmla="*/ 2180999 h 2237474"/>
              <a:gd name="connsiteX206" fmla="*/ 558449 w 12192000"/>
              <a:gd name="connsiteY206" fmla="*/ 2182346 h 2237474"/>
              <a:gd name="connsiteX207" fmla="*/ 550517 w 12192000"/>
              <a:gd name="connsiteY207" fmla="*/ 2182060 h 2237474"/>
              <a:gd name="connsiteX208" fmla="*/ 550309 w 12192000"/>
              <a:gd name="connsiteY208" fmla="*/ 2181825 h 2237474"/>
              <a:gd name="connsiteX209" fmla="*/ 541836 w 12192000"/>
              <a:gd name="connsiteY209" fmla="*/ 2181063 h 2237474"/>
              <a:gd name="connsiteX210" fmla="*/ 536057 w 12192000"/>
              <a:gd name="connsiteY210" fmla="*/ 2181537 h 2237474"/>
              <a:gd name="connsiteX211" fmla="*/ 520671 w 12192000"/>
              <a:gd name="connsiteY211" fmla="*/ 2180980 h 2237474"/>
              <a:gd name="connsiteX212" fmla="*/ 515024 w 12192000"/>
              <a:gd name="connsiteY212" fmla="*/ 2179258 h 2237474"/>
              <a:gd name="connsiteX213" fmla="*/ 512278 w 12192000"/>
              <a:gd name="connsiteY213" fmla="*/ 2176369 h 2237474"/>
              <a:gd name="connsiteX214" fmla="*/ 480419 w 12192000"/>
              <a:gd name="connsiteY214" fmla="*/ 2167807 h 2237474"/>
              <a:gd name="connsiteX215" fmla="*/ 413835 w 12192000"/>
              <a:gd name="connsiteY215" fmla="*/ 2156783 h 2237474"/>
              <a:gd name="connsiteX216" fmla="*/ 376513 w 12192000"/>
              <a:gd name="connsiteY216" fmla="*/ 2154014 h 2237474"/>
              <a:gd name="connsiteX217" fmla="*/ 273386 w 12192000"/>
              <a:gd name="connsiteY217" fmla="*/ 2142551 h 2237474"/>
              <a:gd name="connsiteX218" fmla="*/ 169207 w 12192000"/>
              <a:gd name="connsiteY218" fmla="*/ 2128100 h 2237474"/>
              <a:gd name="connsiteX219" fmla="*/ 93149 w 12192000"/>
              <a:gd name="connsiteY219" fmla="*/ 2105324 h 2237474"/>
              <a:gd name="connsiteX220" fmla="*/ 88109 w 12192000"/>
              <a:gd name="connsiteY220" fmla="*/ 2106704 h 2237474"/>
              <a:gd name="connsiteX221" fmla="*/ 80022 w 12192000"/>
              <a:gd name="connsiteY221" fmla="*/ 2107254 h 2237474"/>
              <a:gd name="connsiteX222" fmla="*/ 79717 w 12192000"/>
              <a:gd name="connsiteY222" fmla="*/ 2107046 h 2237474"/>
              <a:gd name="connsiteX223" fmla="*/ 72352 w 12192000"/>
              <a:gd name="connsiteY223" fmla="*/ 2107991 h 2237474"/>
              <a:gd name="connsiteX224" fmla="*/ 37645 w 12192000"/>
              <a:gd name="connsiteY224" fmla="*/ 2115401 h 2237474"/>
              <a:gd name="connsiteX225" fmla="*/ 4572 w 12192000"/>
              <a:gd name="connsiteY225" fmla="*/ 2111091 h 2237474"/>
              <a:gd name="connsiteX226" fmla="*/ 0 w 12192000"/>
              <a:gd name="connsiteY226" fmla="*/ 2110468 h 2237474"/>
              <a:gd name="connsiteX227" fmla="*/ 0 w 12192000"/>
              <a:gd name="connsiteY22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00177 w 12192000"/>
              <a:gd name="connsiteY87" fmla="*/ 1636016 h 2237474"/>
              <a:gd name="connsiteX88" fmla="*/ 6795372 w 12192000"/>
              <a:gd name="connsiteY88" fmla="*/ 1644845 h 2237474"/>
              <a:gd name="connsiteX89" fmla="*/ 6692251 w 12192000"/>
              <a:gd name="connsiteY89" fmla="*/ 1656357 h 2237474"/>
              <a:gd name="connsiteX90" fmla="*/ 6655235 w 12192000"/>
              <a:gd name="connsiteY90" fmla="*/ 1661869 h 2237474"/>
              <a:gd name="connsiteX91" fmla="*/ 6587857 w 12192000"/>
              <a:gd name="connsiteY91" fmla="*/ 1665769 h 2237474"/>
              <a:gd name="connsiteX92" fmla="*/ 6554894 w 12192000"/>
              <a:gd name="connsiteY92" fmla="*/ 1664428 h 2237474"/>
              <a:gd name="connsiteX93" fmla="*/ 6516595 w 12192000"/>
              <a:gd name="connsiteY93" fmla="*/ 1667475 h 2237474"/>
              <a:gd name="connsiteX94" fmla="*/ 6508541 w 12192000"/>
              <a:gd name="connsiteY94" fmla="*/ 1668757 h 2237474"/>
              <a:gd name="connsiteX95" fmla="*/ 6471012 w 12192000"/>
              <a:gd name="connsiteY95" fmla="*/ 1678604 h 2237474"/>
              <a:gd name="connsiteX96" fmla="*/ 6415265 w 12192000"/>
              <a:gd name="connsiteY96" fmla="*/ 1665317 h 2237474"/>
              <a:gd name="connsiteX97" fmla="*/ 6364035 w 12192000"/>
              <a:gd name="connsiteY97" fmla="*/ 1667683 h 2237474"/>
              <a:gd name="connsiteX98" fmla="*/ 6280959 w 12192000"/>
              <a:gd name="connsiteY98" fmla="*/ 1689329 h 2237474"/>
              <a:gd name="connsiteX99" fmla="*/ 6243319 w 12192000"/>
              <a:gd name="connsiteY99" fmla="*/ 1695560 h 2237474"/>
              <a:gd name="connsiteX100" fmla="*/ 6098321 w 12192000"/>
              <a:gd name="connsiteY100" fmla="*/ 1721646 h 2237474"/>
              <a:gd name="connsiteX101" fmla="*/ 5880652 w 12192000"/>
              <a:gd name="connsiteY101" fmla="*/ 1779643 h 2237474"/>
              <a:gd name="connsiteX102" fmla="*/ 5785959 w 12192000"/>
              <a:gd name="connsiteY102" fmla="*/ 1775307 h 2237474"/>
              <a:gd name="connsiteX103" fmla="*/ 5643534 w 12192000"/>
              <a:gd name="connsiteY103" fmla="*/ 1802919 h 2237474"/>
              <a:gd name="connsiteX104" fmla="*/ 5518799 w 12192000"/>
              <a:gd name="connsiteY104" fmla="*/ 1818312 h 2237474"/>
              <a:gd name="connsiteX105" fmla="*/ 5505014 w 12192000"/>
              <a:gd name="connsiteY105" fmla="*/ 1819259 h 2237474"/>
              <a:gd name="connsiteX106" fmla="*/ 5453307 w 12192000"/>
              <a:gd name="connsiteY106" fmla="*/ 1815450 h 2237474"/>
              <a:gd name="connsiteX107" fmla="*/ 5364192 w 12192000"/>
              <a:gd name="connsiteY107" fmla="*/ 1826074 h 2237474"/>
              <a:gd name="connsiteX108" fmla="*/ 5350380 w 12192000"/>
              <a:gd name="connsiteY108" fmla="*/ 1830891 h 2237474"/>
              <a:gd name="connsiteX109" fmla="*/ 5259633 w 12192000"/>
              <a:gd name="connsiteY109" fmla="*/ 1837160 h 2237474"/>
              <a:gd name="connsiteX110" fmla="*/ 5197513 w 12192000"/>
              <a:gd name="connsiteY110" fmla="*/ 1844718 h 2237474"/>
              <a:gd name="connsiteX111" fmla="*/ 5184170 w 12192000"/>
              <a:gd name="connsiteY111" fmla="*/ 1849402 h 2237474"/>
              <a:gd name="connsiteX112" fmla="*/ 5168852 w 12192000"/>
              <a:gd name="connsiteY112" fmla="*/ 1844846 h 2237474"/>
              <a:gd name="connsiteX113" fmla="*/ 5164370 w 12192000"/>
              <a:gd name="connsiteY113" fmla="*/ 1840597 h 2237474"/>
              <a:gd name="connsiteX114" fmla="*/ 5114927 w 12192000"/>
              <a:gd name="connsiteY114" fmla="*/ 1847827 h 2237474"/>
              <a:gd name="connsiteX115" fmla="*/ 5108970 w 12192000"/>
              <a:gd name="connsiteY115" fmla="*/ 1847935 h 2237474"/>
              <a:gd name="connsiteX116" fmla="*/ 5067961 w 12192000"/>
              <a:gd name="connsiteY116" fmla="*/ 1845917 h 2237474"/>
              <a:gd name="connsiteX117" fmla="*/ 5007075 w 12192000"/>
              <a:gd name="connsiteY117" fmla="*/ 1838626 h 2237474"/>
              <a:gd name="connsiteX118" fmla="*/ 4944087 w 12192000"/>
              <a:gd name="connsiteY118" fmla="*/ 1823332 h 2237474"/>
              <a:gd name="connsiteX119" fmla="*/ 4907662 w 12192000"/>
              <a:gd name="connsiteY119" fmla="*/ 1816900 h 2237474"/>
              <a:gd name="connsiteX120" fmla="*/ 4882386 w 12192000"/>
              <a:gd name="connsiteY120" fmla="*/ 1809844 h 2237474"/>
              <a:gd name="connsiteX121" fmla="*/ 4811440 w 12192000"/>
              <a:gd name="connsiteY121" fmla="*/ 1804655 h 2237474"/>
              <a:gd name="connsiteX122" fmla="*/ 4691075 w 12192000"/>
              <a:gd name="connsiteY122" fmla="*/ 1801389 h 2237474"/>
              <a:gd name="connsiteX123" fmla="*/ 4611738 w 12192000"/>
              <a:gd name="connsiteY123" fmla="*/ 1776964 h 2237474"/>
              <a:gd name="connsiteX124" fmla="*/ 4560070 w 12192000"/>
              <a:gd name="connsiteY124" fmla="*/ 1785640 h 2237474"/>
              <a:gd name="connsiteX125" fmla="*/ 4536503 w 12192000"/>
              <a:gd name="connsiteY125" fmla="*/ 1785334 h 2237474"/>
              <a:gd name="connsiteX126" fmla="*/ 4513724 w 12192000"/>
              <a:gd name="connsiteY126" fmla="*/ 1791996 h 2237474"/>
              <a:gd name="connsiteX127" fmla="*/ 4459810 w 12192000"/>
              <a:gd name="connsiteY127" fmla="*/ 1797886 h 2237474"/>
              <a:gd name="connsiteX128" fmla="*/ 4379064 w 12192000"/>
              <a:gd name="connsiteY128" fmla="*/ 1817177 h 2237474"/>
              <a:gd name="connsiteX129" fmla="*/ 4319209 w 12192000"/>
              <a:gd name="connsiteY129" fmla="*/ 1834833 h 2237474"/>
              <a:gd name="connsiteX130" fmla="*/ 4290981 w 12192000"/>
              <a:gd name="connsiteY130" fmla="*/ 1839677 h 2237474"/>
              <a:gd name="connsiteX131" fmla="*/ 4285792 w 12192000"/>
              <a:gd name="connsiteY131" fmla="*/ 1836231 h 2237474"/>
              <a:gd name="connsiteX132" fmla="*/ 4238372 w 12192000"/>
              <a:gd name="connsiteY132" fmla="*/ 1851480 h 2237474"/>
              <a:gd name="connsiteX133" fmla="*/ 4232517 w 12192000"/>
              <a:gd name="connsiteY133" fmla="*/ 1852567 h 2237474"/>
              <a:gd name="connsiteX134" fmla="*/ 4191732 w 12192000"/>
              <a:gd name="connsiteY134" fmla="*/ 1857328 h 2237474"/>
              <a:gd name="connsiteX135" fmla="*/ 4065532 w 12192000"/>
              <a:gd name="connsiteY135" fmla="*/ 1855477 h 2237474"/>
              <a:gd name="connsiteX136" fmla="*/ 4028460 w 12192000"/>
              <a:gd name="connsiteY136" fmla="*/ 1855137 h 2237474"/>
              <a:gd name="connsiteX137" fmla="*/ 4002267 w 12192000"/>
              <a:gd name="connsiteY137" fmla="*/ 1852352 h 2237474"/>
              <a:gd name="connsiteX138" fmla="*/ 3931396 w 12192000"/>
              <a:gd name="connsiteY138" fmla="*/ 1858915 h 2237474"/>
              <a:gd name="connsiteX139" fmla="*/ 3812162 w 12192000"/>
              <a:gd name="connsiteY139" fmla="*/ 1875501 h 2237474"/>
              <a:gd name="connsiteX140" fmla="*/ 3729530 w 12192000"/>
              <a:gd name="connsiteY140" fmla="*/ 1864513 h 2237474"/>
              <a:gd name="connsiteX141" fmla="*/ 3680177 w 12192000"/>
              <a:gd name="connsiteY141" fmla="*/ 1881552 h 2237474"/>
              <a:gd name="connsiteX142" fmla="*/ 3567259 w 12192000"/>
              <a:gd name="connsiteY142" fmla="*/ 1893482 h 2237474"/>
              <a:gd name="connsiteX143" fmla="*/ 3405770 w 12192000"/>
              <a:gd name="connsiteY143" fmla="*/ 1904591 h 2237474"/>
              <a:gd name="connsiteX144" fmla="*/ 3280097 w 12192000"/>
              <a:gd name="connsiteY144" fmla="*/ 1919610 h 2237474"/>
              <a:gd name="connsiteX145" fmla="*/ 3123424 w 12192000"/>
              <a:gd name="connsiteY145" fmla="*/ 1952930 h 2237474"/>
              <a:gd name="connsiteX146" fmla="*/ 3009910 w 12192000"/>
              <a:gd name="connsiteY146" fmla="*/ 1957866 h 2237474"/>
              <a:gd name="connsiteX147" fmla="*/ 2995934 w 12192000"/>
              <a:gd name="connsiteY147" fmla="*/ 1967085 h 2237474"/>
              <a:gd name="connsiteX148" fmla="*/ 2980071 w 12192000"/>
              <a:gd name="connsiteY148" fmla="*/ 1972988 h 2237474"/>
              <a:gd name="connsiteX149" fmla="*/ 2978094 w 12192000"/>
              <a:gd name="connsiteY149" fmla="*/ 1972369 h 2237474"/>
              <a:gd name="connsiteX150" fmla="*/ 2942858 w 12192000"/>
              <a:gd name="connsiteY150" fmla="*/ 1981367 h 2237474"/>
              <a:gd name="connsiteX151" fmla="*/ 2875436 w 12192000"/>
              <a:gd name="connsiteY151" fmla="*/ 1996977 h 2237474"/>
              <a:gd name="connsiteX152" fmla="*/ 2874892 w 12192000"/>
              <a:gd name="connsiteY152" fmla="*/ 1996085 h 2237474"/>
              <a:gd name="connsiteX153" fmla="*/ 2864145 w 12192000"/>
              <a:gd name="connsiteY153" fmla="*/ 1994061 h 2237474"/>
              <a:gd name="connsiteX154" fmla="*/ 2843662 w 12192000"/>
              <a:gd name="connsiteY154" fmla="*/ 1992498 h 2237474"/>
              <a:gd name="connsiteX155" fmla="*/ 2796128 w 12192000"/>
              <a:gd name="connsiteY155" fmla="*/ 1976403 h 2237474"/>
              <a:gd name="connsiteX156" fmla="*/ 2756784 w 12192000"/>
              <a:gd name="connsiteY156" fmla="*/ 1985116 h 2237474"/>
              <a:gd name="connsiteX157" fmla="*/ 2748833 w 12192000"/>
              <a:gd name="connsiteY157" fmla="*/ 1986323 h 2237474"/>
              <a:gd name="connsiteX158" fmla="*/ 2748661 w 12192000"/>
              <a:gd name="connsiteY158" fmla="*/ 1986122 h 2237474"/>
              <a:gd name="connsiteX159" fmla="*/ 2740251 w 12192000"/>
              <a:gd name="connsiteY159" fmla="*/ 1986946 h 2237474"/>
              <a:gd name="connsiteX160" fmla="*/ 2718916 w 12192000"/>
              <a:gd name="connsiteY160" fmla="*/ 1990867 h 2237474"/>
              <a:gd name="connsiteX161" fmla="*/ 2713522 w 12192000"/>
              <a:gd name="connsiteY161" fmla="*/ 1990173 h 2237474"/>
              <a:gd name="connsiteX162" fmla="*/ 2680597 w 12192000"/>
              <a:gd name="connsiteY162" fmla="*/ 1984996 h 2237474"/>
              <a:gd name="connsiteX163" fmla="*/ 2578178 w 12192000"/>
              <a:gd name="connsiteY163" fmla="*/ 1990531 h 2237474"/>
              <a:gd name="connsiteX164" fmla="*/ 2476147 w 12192000"/>
              <a:gd name="connsiteY164" fmla="*/ 1998305 h 2237474"/>
              <a:gd name="connsiteX165" fmla="*/ 2373568 w 12192000"/>
              <a:gd name="connsiteY165" fmla="*/ 2003219 h 2237474"/>
              <a:gd name="connsiteX166" fmla="*/ 2321399 w 12192000"/>
              <a:gd name="connsiteY166" fmla="*/ 1989467 h 2237474"/>
              <a:gd name="connsiteX167" fmla="*/ 2315525 w 12192000"/>
              <a:gd name="connsiteY167" fmla="*/ 1989708 h 2237474"/>
              <a:gd name="connsiteX168" fmla="*/ 2300792 w 12192000"/>
              <a:gd name="connsiteY168" fmla="*/ 1994290 h 2237474"/>
              <a:gd name="connsiteX169" fmla="*/ 2295469 w 12192000"/>
              <a:gd name="connsiteY169" fmla="*/ 1996659 h 2237474"/>
              <a:gd name="connsiteX170" fmla="*/ 2287219 w 12192000"/>
              <a:gd name="connsiteY170" fmla="*/ 1998750 h 2237474"/>
              <a:gd name="connsiteX171" fmla="*/ 2286948 w 12192000"/>
              <a:gd name="connsiteY171" fmla="*/ 1998596 h 2237474"/>
              <a:gd name="connsiteX172" fmla="*/ 2243069 w 12192000"/>
              <a:gd name="connsiteY172" fmla="*/ 2015111 h 2237474"/>
              <a:gd name="connsiteX173" fmla="*/ 2186609 w 12192000"/>
              <a:gd name="connsiteY173" fmla="*/ 2008263 h 2237474"/>
              <a:gd name="connsiteX174" fmla="*/ 2164831 w 12192000"/>
              <a:gd name="connsiteY174" fmla="*/ 2010143 h 2237474"/>
              <a:gd name="connsiteX175" fmla="*/ 2152836 w 12192000"/>
              <a:gd name="connsiteY175" fmla="*/ 2010048 h 2237474"/>
              <a:gd name="connsiteX176" fmla="*/ 2117102 w 12192000"/>
              <a:gd name="connsiteY176" fmla="*/ 2023004 h 2237474"/>
              <a:gd name="connsiteX177" fmla="*/ 2111935 w 12192000"/>
              <a:gd name="connsiteY177" fmla="*/ 2023163 h 2237474"/>
              <a:gd name="connsiteX178" fmla="*/ 2089991 w 12192000"/>
              <a:gd name="connsiteY178" fmla="*/ 2034193 h 2237474"/>
              <a:gd name="connsiteX179" fmla="*/ 2058061 w 12192000"/>
              <a:gd name="connsiteY179" fmla="*/ 2047942 h 2237474"/>
              <a:gd name="connsiteX180" fmla="*/ 2055737 w 12192000"/>
              <a:gd name="connsiteY180" fmla="*/ 2047704 h 2237474"/>
              <a:gd name="connsiteX181" fmla="*/ 2042244 w 12192000"/>
              <a:gd name="connsiteY181" fmla="*/ 2055560 h 2237474"/>
              <a:gd name="connsiteX182" fmla="*/ 1976224 w 12192000"/>
              <a:gd name="connsiteY182" fmla="*/ 2074257 h 2237474"/>
              <a:gd name="connsiteX183" fmla="*/ 1877728 w 12192000"/>
              <a:gd name="connsiteY183" fmla="*/ 2101004 h 2237474"/>
              <a:gd name="connsiteX184" fmla="*/ 1759056 w 12192000"/>
              <a:gd name="connsiteY184" fmla="*/ 2125608 h 2237474"/>
              <a:gd name="connsiteX185" fmla="*/ 1637948 w 12192000"/>
              <a:gd name="connsiteY185" fmla="*/ 2172597 h 2237474"/>
              <a:gd name="connsiteX186" fmla="*/ 1434549 w 12192000"/>
              <a:gd name="connsiteY186" fmla="*/ 2234522 h 2237474"/>
              <a:gd name="connsiteX187" fmla="*/ 1398481 w 12192000"/>
              <a:gd name="connsiteY187" fmla="*/ 2237074 h 2237474"/>
              <a:gd name="connsiteX188" fmla="*/ 1398407 w 12192000"/>
              <a:gd name="connsiteY188" fmla="*/ 2237095 h 2237474"/>
              <a:gd name="connsiteX189" fmla="*/ 1370962 w 12192000"/>
              <a:gd name="connsiteY189" fmla="*/ 2237474 h 2237474"/>
              <a:gd name="connsiteX190" fmla="*/ 1356367 w 12192000"/>
              <a:gd name="connsiteY190" fmla="*/ 2235089 h 2237474"/>
              <a:gd name="connsiteX191" fmla="*/ 1324828 w 12192000"/>
              <a:gd name="connsiteY191" fmla="*/ 2231968 h 2237474"/>
              <a:gd name="connsiteX192" fmla="*/ 1297744 w 12192000"/>
              <a:gd name="connsiteY192" fmla="*/ 2235849 h 2237474"/>
              <a:gd name="connsiteX193" fmla="*/ 1286236 w 12192000"/>
              <a:gd name="connsiteY193" fmla="*/ 2233135 h 2237474"/>
              <a:gd name="connsiteX194" fmla="*/ 1283504 w 12192000"/>
              <a:gd name="connsiteY194" fmla="*/ 2233797 h 2237474"/>
              <a:gd name="connsiteX195" fmla="*/ 1279765 w 12192000"/>
              <a:gd name="connsiteY195" fmla="*/ 2229639 h 2237474"/>
              <a:gd name="connsiteX196" fmla="*/ 1195347 w 12192000"/>
              <a:gd name="connsiteY196" fmla="*/ 2212354 h 2237474"/>
              <a:gd name="connsiteX197" fmla="*/ 970251 w 12192000"/>
              <a:gd name="connsiteY197" fmla="*/ 2221029 h 2237474"/>
              <a:gd name="connsiteX198" fmla="*/ 812914 w 12192000"/>
              <a:gd name="connsiteY198" fmla="*/ 2202752 h 2237474"/>
              <a:gd name="connsiteX199" fmla="*/ 800195 w 12192000"/>
              <a:gd name="connsiteY199" fmla="*/ 2209407 h 2237474"/>
              <a:gd name="connsiteX200" fmla="*/ 784978 w 12192000"/>
              <a:gd name="connsiteY200" fmla="*/ 2212360 h 2237474"/>
              <a:gd name="connsiteX201" fmla="*/ 681987 w 12192000"/>
              <a:gd name="connsiteY201" fmla="*/ 2216757 h 2237474"/>
              <a:gd name="connsiteX202" fmla="*/ 669923 w 12192000"/>
              <a:gd name="connsiteY202" fmla="*/ 2211682 h 2237474"/>
              <a:gd name="connsiteX203" fmla="*/ 648680 w 12192000"/>
              <a:gd name="connsiteY203" fmla="*/ 2206229 h 2237474"/>
              <a:gd name="connsiteX204" fmla="*/ 597225 w 12192000"/>
              <a:gd name="connsiteY204" fmla="*/ 2180999 h 2237474"/>
              <a:gd name="connsiteX205" fmla="*/ 558449 w 12192000"/>
              <a:gd name="connsiteY205" fmla="*/ 2182346 h 2237474"/>
              <a:gd name="connsiteX206" fmla="*/ 550517 w 12192000"/>
              <a:gd name="connsiteY206" fmla="*/ 2182060 h 2237474"/>
              <a:gd name="connsiteX207" fmla="*/ 550309 w 12192000"/>
              <a:gd name="connsiteY207" fmla="*/ 2181825 h 2237474"/>
              <a:gd name="connsiteX208" fmla="*/ 541836 w 12192000"/>
              <a:gd name="connsiteY208" fmla="*/ 2181063 h 2237474"/>
              <a:gd name="connsiteX209" fmla="*/ 536057 w 12192000"/>
              <a:gd name="connsiteY209" fmla="*/ 2181537 h 2237474"/>
              <a:gd name="connsiteX210" fmla="*/ 520671 w 12192000"/>
              <a:gd name="connsiteY210" fmla="*/ 2180980 h 2237474"/>
              <a:gd name="connsiteX211" fmla="*/ 515024 w 12192000"/>
              <a:gd name="connsiteY211" fmla="*/ 2179258 h 2237474"/>
              <a:gd name="connsiteX212" fmla="*/ 512278 w 12192000"/>
              <a:gd name="connsiteY212" fmla="*/ 2176369 h 2237474"/>
              <a:gd name="connsiteX213" fmla="*/ 480419 w 12192000"/>
              <a:gd name="connsiteY213" fmla="*/ 2167807 h 2237474"/>
              <a:gd name="connsiteX214" fmla="*/ 413835 w 12192000"/>
              <a:gd name="connsiteY214" fmla="*/ 2156783 h 2237474"/>
              <a:gd name="connsiteX215" fmla="*/ 376513 w 12192000"/>
              <a:gd name="connsiteY215" fmla="*/ 2154014 h 2237474"/>
              <a:gd name="connsiteX216" fmla="*/ 273386 w 12192000"/>
              <a:gd name="connsiteY216" fmla="*/ 2142551 h 2237474"/>
              <a:gd name="connsiteX217" fmla="*/ 169207 w 12192000"/>
              <a:gd name="connsiteY217" fmla="*/ 2128100 h 2237474"/>
              <a:gd name="connsiteX218" fmla="*/ 93149 w 12192000"/>
              <a:gd name="connsiteY218" fmla="*/ 2105324 h 2237474"/>
              <a:gd name="connsiteX219" fmla="*/ 88109 w 12192000"/>
              <a:gd name="connsiteY219" fmla="*/ 2106704 h 2237474"/>
              <a:gd name="connsiteX220" fmla="*/ 80022 w 12192000"/>
              <a:gd name="connsiteY220" fmla="*/ 2107254 h 2237474"/>
              <a:gd name="connsiteX221" fmla="*/ 79717 w 12192000"/>
              <a:gd name="connsiteY221" fmla="*/ 2107046 h 2237474"/>
              <a:gd name="connsiteX222" fmla="*/ 72352 w 12192000"/>
              <a:gd name="connsiteY222" fmla="*/ 2107991 h 2237474"/>
              <a:gd name="connsiteX223" fmla="*/ 37645 w 12192000"/>
              <a:gd name="connsiteY223" fmla="*/ 2115401 h 2237474"/>
              <a:gd name="connsiteX224" fmla="*/ 4572 w 12192000"/>
              <a:gd name="connsiteY224" fmla="*/ 2111091 h 2237474"/>
              <a:gd name="connsiteX225" fmla="*/ 0 w 12192000"/>
              <a:gd name="connsiteY225" fmla="*/ 2110468 h 2237474"/>
              <a:gd name="connsiteX226" fmla="*/ 0 w 12192000"/>
              <a:gd name="connsiteY22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14651 w 12192000"/>
              <a:gd name="connsiteY80" fmla="*/ 1620959 h 2237474"/>
              <a:gd name="connsiteX81" fmla="*/ 7092727 w 12192000"/>
              <a:gd name="connsiteY81" fmla="*/ 1623628 h 2237474"/>
              <a:gd name="connsiteX82" fmla="*/ 7031309 w 12192000"/>
              <a:gd name="connsiteY82" fmla="*/ 1619451 h 2237474"/>
              <a:gd name="connsiteX83" fmla="*/ 6999084 w 12192000"/>
              <a:gd name="connsiteY83" fmla="*/ 1634317 h 2237474"/>
              <a:gd name="connsiteX84" fmla="*/ 6992107 w 12192000"/>
              <a:gd name="connsiteY84" fmla="*/ 1636860 h 2237474"/>
              <a:gd name="connsiteX85" fmla="*/ 6991765 w 12192000"/>
              <a:gd name="connsiteY85" fmla="*/ 1636725 h 2237474"/>
              <a:gd name="connsiteX86" fmla="*/ 6900177 w 12192000"/>
              <a:gd name="connsiteY86" fmla="*/ 1636016 h 2237474"/>
              <a:gd name="connsiteX87" fmla="*/ 6795372 w 12192000"/>
              <a:gd name="connsiteY87" fmla="*/ 1644845 h 2237474"/>
              <a:gd name="connsiteX88" fmla="*/ 6692251 w 12192000"/>
              <a:gd name="connsiteY88" fmla="*/ 1656357 h 2237474"/>
              <a:gd name="connsiteX89" fmla="*/ 6655235 w 12192000"/>
              <a:gd name="connsiteY89" fmla="*/ 1661869 h 2237474"/>
              <a:gd name="connsiteX90" fmla="*/ 6587857 w 12192000"/>
              <a:gd name="connsiteY90" fmla="*/ 1665769 h 2237474"/>
              <a:gd name="connsiteX91" fmla="*/ 6554894 w 12192000"/>
              <a:gd name="connsiteY91" fmla="*/ 1664428 h 2237474"/>
              <a:gd name="connsiteX92" fmla="*/ 6516595 w 12192000"/>
              <a:gd name="connsiteY92" fmla="*/ 1667475 h 2237474"/>
              <a:gd name="connsiteX93" fmla="*/ 6508541 w 12192000"/>
              <a:gd name="connsiteY93" fmla="*/ 1668757 h 2237474"/>
              <a:gd name="connsiteX94" fmla="*/ 6471012 w 12192000"/>
              <a:gd name="connsiteY94" fmla="*/ 1678604 h 2237474"/>
              <a:gd name="connsiteX95" fmla="*/ 6415265 w 12192000"/>
              <a:gd name="connsiteY95" fmla="*/ 1665317 h 2237474"/>
              <a:gd name="connsiteX96" fmla="*/ 6364035 w 12192000"/>
              <a:gd name="connsiteY96" fmla="*/ 1667683 h 2237474"/>
              <a:gd name="connsiteX97" fmla="*/ 6280959 w 12192000"/>
              <a:gd name="connsiteY97" fmla="*/ 1689329 h 2237474"/>
              <a:gd name="connsiteX98" fmla="*/ 6243319 w 12192000"/>
              <a:gd name="connsiteY98" fmla="*/ 1695560 h 2237474"/>
              <a:gd name="connsiteX99" fmla="*/ 6098321 w 12192000"/>
              <a:gd name="connsiteY99" fmla="*/ 1721646 h 2237474"/>
              <a:gd name="connsiteX100" fmla="*/ 5880652 w 12192000"/>
              <a:gd name="connsiteY100" fmla="*/ 1779643 h 2237474"/>
              <a:gd name="connsiteX101" fmla="*/ 5785959 w 12192000"/>
              <a:gd name="connsiteY101" fmla="*/ 1775307 h 2237474"/>
              <a:gd name="connsiteX102" fmla="*/ 5643534 w 12192000"/>
              <a:gd name="connsiteY102" fmla="*/ 1802919 h 2237474"/>
              <a:gd name="connsiteX103" fmla="*/ 5518799 w 12192000"/>
              <a:gd name="connsiteY103" fmla="*/ 1818312 h 2237474"/>
              <a:gd name="connsiteX104" fmla="*/ 5505014 w 12192000"/>
              <a:gd name="connsiteY104" fmla="*/ 1819259 h 2237474"/>
              <a:gd name="connsiteX105" fmla="*/ 5453307 w 12192000"/>
              <a:gd name="connsiteY105" fmla="*/ 1815450 h 2237474"/>
              <a:gd name="connsiteX106" fmla="*/ 5364192 w 12192000"/>
              <a:gd name="connsiteY106" fmla="*/ 1826074 h 2237474"/>
              <a:gd name="connsiteX107" fmla="*/ 5350380 w 12192000"/>
              <a:gd name="connsiteY107" fmla="*/ 1830891 h 2237474"/>
              <a:gd name="connsiteX108" fmla="*/ 5259633 w 12192000"/>
              <a:gd name="connsiteY108" fmla="*/ 1837160 h 2237474"/>
              <a:gd name="connsiteX109" fmla="*/ 5197513 w 12192000"/>
              <a:gd name="connsiteY109" fmla="*/ 1844718 h 2237474"/>
              <a:gd name="connsiteX110" fmla="*/ 5184170 w 12192000"/>
              <a:gd name="connsiteY110" fmla="*/ 1849402 h 2237474"/>
              <a:gd name="connsiteX111" fmla="*/ 5168852 w 12192000"/>
              <a:gd name="connsiteY111" fmla="*/ 1844846 h 2237474"/>
              <a:gd name="connsiteX112" fmla="*/ 5164370 w 12192000"/>
              <a:gd name="connsiteY112" fmla="*/ 1840597 h 2237474"/>
              <a:gd name="connsiteX113" fmla="*/ 5114927 w 12192000"/>
              <a:gd name="connsiteY113" fmla="*/ 1847827 h 2237474"/>
              <a:gd name="connsiteX114" fmla="*/ 5108970 w 12192000"/>
              <a:gd name="connsiteY114" fmla="*/ 1847935 h 2237474"/>
              <a:gd name="connsiteX115" fmla="*/ 5067961 w 12192000"/>
              <a:gd name="connsiteY115" fmla="*/ 1845917 h 2237474"/>
              <a:gd name="connsiteX116" fmla="*/ 5007075 w 12192000"/>
              <a:gd name="connsiteY116" fmla="*/ 1838626 h 2237474"/>
              <a:gd name="connsiteX117" fmla="*/ 4944087 w 12192000"/>
              <a:gd name="connsiteY117" fmla="*/ 1823332 h 2237474"/>
              <a:gd name="connsiteX118" fmla="*/ 4907662 w 12192000"/>
              <a:gd name="connsiteY118" fmla="*/ 1816900 h 2237474"/>
              <a:gd name="connsiteX119" fmla="*/ 4882386 w 12192000"/>
              <a:gd name="connsiteY119" fmla="*/ 1809844 h 2237474"/>
              <a:gd name="connsiteX120" fmla="*/ 4811440 w 12192000"/>
              <a:gd name="connsiteY120" fmla="*/ 1804655 h 2237474"/>
              <a:gd name="connsiteX121" fmla="*/ 4691075 w 12192000"/>
              <a:gd name="connsiteY121" fmla="*/ 1801389 h 2237474"/>
              <a:gd name="connsiteX122" fmla="*/ 4611738 w 12192000"/>
              <a:gd name="connsiteY122" fmla="*/ 1776964 h 2237474"/>
              <a:gd name="connsiteX123" fmla="*/ 4560070 w 12192000"/>
              <a:gd name="connsiteY123" fmla="*/ 1785640 h 2237474"/>
              <a:gd name="connsiteX124" fmla="*/ 4536503 w 12192000"/>
              <a:gd name="connsiteY124" fmla="*/ 1785334 h 2237474"/>
              <a:gd name="connsiteX125" fmla="*/ 4513724 w 12192000"/>
              <a:gd name="connsiteY125" fmla="*/ 1791996 h 2237474"/>
              <a:gd name="connsiteX126" fmla="*/ 4459810 w 12192000"/>
              <a:gd name="connsiteY126" fmla="*/ 1797886 h 2237474"/>
              <a:gd name="connsiteX127" fmla="*/ 4379064 w 12192000"/>
              <a:gd name="connsiteY127" fmla="*/ 1817177 h 2237474"/>
              <a:gd name="connsiteX128" fmla="*/ 4319209 w 12192000"/>
              <a:gd name="connsiteY128" fmla="*/ 1834833 h 2237474"/>
              <a:gd name="connsiteX129" fmla="*/ 4290981 w 12192000"/>
              <a:gd name="connsiteY129" fmla="*/ 1839677 h 2237474"/>
              <a:gd name="connsiteX130" fmla="*/ 4285792 w 12192000"/>
              <a:gd name="connsiteY130" fmla="*/ 1836231 h 2237474"/>
              <a:gd name="connsiteX131" fmla="*/ 4238372 w 12192000"/>
              <a:gd name="connsiteY131" fmla="*/ 1851480 h 2237474"/>
              <a:gd name="connsiteX132" fmla="*/ 4232517 w 12192000"/>
              <a:gd name="connsiteY132" fmla="*/ 1852567 h 2237474"/>
              <a:gd name="connsiteX133" fmla="*/ 4191732 w 12192000"/>
              <a:gd name="connsiteY133" fmla="*/ 1857328 h 2237474"/>
              <a:gd name="connsiteX134" fmla="*/ 4065532 w 12192000"/>
              <a:gd name="connsiteY134" fmla="*/ 1855477 h 2237474"/>
              <a:gd name="connsiteX135" fmla="*/ 4028460 w 12192000"/>
              <a:gd name="connsiteY135" fmla="*/ 1855137 h 2237474"/>
              <a:gd name="connsiteX136" fmla="*/ 4002267 w 12192000"/>
              <a:gd name="connsiteY136" fmla="*/ 1852352 h 2237474"/>
              <a:gd name="connsiteX137" fmla="*/ 3931396 w 12192000"/>
              <a:gd name="connsiteY137" fmla="*/ 1858915 h 2237474"/>
              <a:gd name="connsiteX138" fmla="*/ 3812162 w 12192000"/>
              <a:gd name="connsiteY138" fmla="*/ 1875501 h 2237474"/>
              <a:gd name="connsiteX139" fmla="*/ 3729530 w 12192000"/>
              <a:gd name="connsiteY139" fmla="*/ 1864513 h 2237474"/>
              <a:gd name="connsiteX140" fmla="*/ 3680177 w 12192000"/>
              <a:gd name="connsiteY140" fmla="*/ 1881552 h 2237474"/>
              <a:gd name="connsiteX141" fmla="*/ 3567259 w 12192000"/>
              <a:gd name="connsiteY141" fmla="*/ 1893482 h 2237474"/>
              <a:gd name="connsiteX142" fmla="*/ 3405770 w 12192000"/>
              <a:gd name="connsiteY142" fmla="*/ 1904591 h 2237474"/>
              <a:gd name="connsiteX143" fmla="*/ 3280097 w 12192000"/>
              <a:gd name="connsiteY143" fmla="*/ 1919610 h 2237474"/>
              <a:gd name="connsiteX144" fmla="*/ 3123424 w 12192000"/>
              <a:gd name="connsiteY144" fmla="*/ 1952930 h 2237474"/>
              <a:gd name="connsiteX145" fmla="*/ 3009910 w 12192000"/>
              <a:gd name="connsiteY145" fmla="*/ 1957866 h 2237474"/>
              <a:gd name="connsiteX146" fmla="*/ 2995934 w 12192000"/>
              <a:gd name="connsiteY146" fmla="*/ 1967085 h 2237474"/>
              <a:gd name="connsiteX147" fmla="*/ 2980071 w 12192000"/>
              <a:gd name="connsiteY147" fmla="*/ 1972988 h 2237474"/>
              <a:gd name="connsiteX148" fmla="*/ 2978094 w 12192000"/>
              <a:gd name="connsiteY148" fmla="*/ 1972369 h 2237474"/>
              <a:gd name="connsiteX149" fmla="*/ 2942858 w 12192000"/>
              <a:gd name="connsiteY149" fmla="*/ 1981367 h 2237474"/>
              <a:gd name="connsiteX150" fmla="*/ 2875436 w 12192000"/>
              <a:gd name="connsiteY150" fmla="*/ 1996977 h 2237474"/>
              <a:gd name="connsiteX151" fmla="*/ 2874892 w 12192000"/>
              <a:gd name="connsiteY151" fmla="*/ 1996085 h 2237474"/>
              <a:gd name="connsiteX152" fmla="*/ 2864145 w 12192000"/>
              <a:gd name="connsiteY152" fmla="*/ 1994061 h 2237474"/>
              <a:gd name="connsiteX153" fmla="*/ 2843662 w 12192000"/>
              <a:gd name="connsiteY153" fmla="*/ 1992498 h 2237474"/>
              <a:gd name="connsiteX154" fmla="*/ 2796128 w 12192000"/>
              <a:gd name="connsiteY154" fmla="*/ 1976403 h 2237474"/>
              <a:gd name="connsiteX155" fmla="*/ 2756784 w 12192000"/>
              <a:gd name="connsiteY155" fmla="*/ 1985116 h 2237474"/>
              <a:gd name="connsiteX156" fmla="*/ 2748833 w 12192000"/>
              <a:gd name="connsiteY156" fmla="*/ 1986323 h 2237474"/>
              <a:gd name="connsiteX157" fmla="*/ 2748661 w 12192000"/>
              <a:gd name="connsiteY157" fmla="*/ 1986122 h 2237474"/>
              <a:gd name="connsiteX158" fmla="*/ 2740251 w 12192000"/>
              <a:gd name="connsiteY158" fmla="*/ 1986946 h 2237474"/>
              <a:gd name="connsiteX159" fmla="*/ 2718916 w 12192000"/>
              <a:gd name="connsiteY159" fmla="*/ 1990867 h 2237474"/>
              <a:gd name="connsiteX160" fmla="*/ 2713522 w 12192000"/>
              <a:gd name="connsiteY160" fmla="*/ 1990173 h 2237474"/>
              <a:gd name="connsiteX161" fmla="*/ 2680597 w 12192000"/>
              <a:gd name="connsiteY161" fmla="*/ 1984996 h 2237474"/>
              <a:gd name="connsiteX162" fmla="*/ 2578178 w 12192000"/>
              <a:gd name="connsiteY162" fmla="*/ 1990531 h 2237474"/>
              <a:gd name="connsiteX163" fmla="*/ 2476147 w 12192000"/>
              <a:gd name="connsiteY163" fmla="*/ 1998305 h 2237474"/>
              <a:gd name="connsiteX164" fmla="*/ 2373568 w 12192000"/>
              <a:gd name="connsiteY164" fmla="*/ 2003219 h 2237474"/>
              <a:gd name="connsiteX165" fmla="*/ 2321399 w 12192000"/>
              <a:gd name="connsiteY165" fmla="*/ 1989467 h 2237474"/>
              <a:gd name="connsiteX166" fmla="*/ 2315525 w 12192000"/>
              <a:gd name="connsiteY166" fmla="*/ 1989708 h 2237474"/>
              <a:gd name="connsiteX167" fmla="*/ 2300792 w 12192000"/>
              <a:gd name="connsiteY167" fmla="*/ 1994290 h 2237474"/>
              <a:gd name="connsiteX168" fmla="*/ 2295469 w 12192000"/>
              <a:gd name="connsiteY168" fmla="*/ 1996659 h 2237474"/>
              <a:gd name="connsiteX169" fmla="*/ 2287219 w 12192000"/>
              <a:gd name="connsiteY169" fmla="*/ 1998750 h 2237474"/>
              <a:gd name="connsiteX170" fmla="*/ 2286948 w 12192000"/>
              <a:gd name="connsiteY170" fmla="*/ 1998596 h 2237474"/>
              <a:gd name="connsiteX171" fmla="*/ 2243069 w 12192000"/>
              <a:gd name="connsiteY171" fmla="*/ 2015111 h 2237474"/>
              <a:gd name="connsiteX172" fmla="*/ 2186609 w 12192000"/>
              <a:gd name="connsiteY172" fmla="*/ 2008263 h 2237474"/>
              <a:gd name="connsiteX173" fmla="*/ 2164831 w 12192000"/>
              <a:gd name="connsiteY173" fmla="*/ 2010143 h 2237474"/>
              <a:gd name="connsiteX174" fmla="*/ 2152836 w 12192000"/>
              <a:gd name="connsiteY174" fmla="*/ 2010048 h 2237474"/>
              <a:gd name="connsiteX175" fmla="*/ 2117102 w 12192000"/>
              <a:gd name="connsiteY175" fmla="*/ 2023004 h 2237474"/>
              <a:gd name="connsiteX176" fmla="*/ 2111935 w 12192000"/>
              <a:gd name="connsiteY176" fmla="*/ 2023163 h 2237474"/>
              <a:gd name="connsiteX177" fmla="*/ 2089991 w 12192000"/>
              <a:gd name="connsiteY177" fmla="*/ 2034193 h 2237474"/>
              <a:gd name="connsiteX178" fmla="*/ 2058061 w 12192000"/>
              <a:gd name="connsiteY178" fmla="*/ 2047942 h 2237474"/>
              <a:gd name="connsiteX179" fmla="*/ 2055737 w 12192000"/>
              <a:gd name="connsiteY179" fmla="*/ 2047704 h 2237474"/>
              <a:gd name="connsiteX180" fmla="*/ 2042244 w 12192000"/>
              <a:gd name="connsiteY180" fmla="*/ 2055560 h 2237474"/>
              <a:gd name="connsiteX181" fmla="*/ 1976224 w 12192000"/>
              <a:gd name="connsiteY181" fmla="*/ 2074257 h 2237474"/>
              <a:gd name="connsiteX182" fmla="*/ 1877728 w 12192000"/>
              <a:gd name="connsiteY182" fmla="*/ 2101004 h 2237474"/>
              <a:gd name="connsiteX183" fmla="*/ 1759056 w 12192000"/>
              <a:gd name="connsiteY183" fmla="*/ 2125608 h 2237474"/>
              <a:gd name="connsiteX184" fmla="*/ 1637948 w 12192000"/>
              <a:gd name="connsiteY184" fmla="*/ 2172597 h 2237474"/>
              <a:gd name="connsiteX185" fmla="*/ 1434549 w 12192000"/>
              <a:gd name="connsiteY185" fmla="*/ 2234522 h 2237474"/>
              <a:gd name="connsiteX186" fmla="*/ 1398481 w 12192000"/>
              <a:gd name="connsiteY186" fmla="*/ 2237074 h 2237474"/>
              <a:gd name="connsiteX187" fmla="*/ 1398407 w 12192000"/>
              <a:gd name="connsiteY187" fmla="*/ 2237095 h 2237474"/>
              <a:gd name="connsiteX188" fmla="*/ 1370962 w 12192000"/>
              <a:gd name="connsiteY188" fmla="*/ 2237474 h 2237474"/>
              <a:gd name="connsiteX189" fmla="*/ 1356367 w 12192000"/>
              <a:gd name="connsiteY189" fmla="*/ 2235089 h 2237474"/>
              <a:gd name="connsiteX190" fmla="*/ 1324828 w 12192000"/>
              <a:gd name="connsiteY190" fmla="*/ 2231968 h 2237474"/>
              <a:gd name="connsiteX191" fmla="*/ 1297744 w 12192000"/>
              <a:gd name="connsiteY191" fmla="*/ 2235849 h 2237474"/>
              <a:gd name="connsiteX192" fmla="*/ 1286236 w 12192000"/>
              <a:gd name="connsiteY192" fmla="*/ 2233135 h 2237474"/>
              <a:gd name="connsiteX193" fmla="*/ 1283504 w 12192000"/>
              <a:gd name="connsiteY193" fmla="*/ 2233797 h 2237474"/>
              <a:gd name="connsiteX194" fmla="*/ 1279765 w 12192000"/>
              <a:gd name="connsiteY194" fmla="*/ 2229639 h 2237474"/>
              <a:gd name="connsiteX195" fmla="*/ 1195347 w 12192000"/>
              <a:gd name="connsiteY195" fmla="*/ 2212354 h 2237474"/>
              <a:gd name="connsiteX196" fmla="*/ 970251 w 12192000"/>
              <a:gd name="connsiteY196" fmla="*/ 2221029 h 2237474"/>
              <a:gd name="connsiteX197" fmla="*/ 812914 w 12192000"/>
              <a:gd name="connsiteY197" fmla="*/ 2202752 h 2237474"/>
              <a:gd name="connsiteX198" fmla="*/ 800195 w 12192000"/>
              <a:gd name="connsiteY198" fmla="*/ 2209407 h 2237474"/>
              <a:gd name="connsiteX199" fmla="*/ 784978 w 12192000"/>
              <a:gd name="connsiteY199" fmla="*/ 2212360 h 2237474"/>
              <a:gd name="connsiteX200" fmla="*/ 681987 w 12192000"/>
              <a:gd name="connsiteY200" fmla="*/ 2216757 h 2237474"/>
              <a:gd name="connsiteX201" fmla="*/ 669923 w 12192000"/>
              <a:gd name="connsiteY201" fmla="*/ 2211682 h 2237474"/>
              <a:gd name="connsiteX202" fmla="*/ 648680 w 12192000"/>
              <a:gd name="connsiteY202" fmla="*/ 2206229 h 2237474"/>
              <a:gd name="connsiteX203" fmla="*/ 597225 w 12192000"/>
              <a:gd name="connsiteY203" fmla="*/ 2180999 h 2237474"/>
              <a:gd name="connsiteX204" fmla="*/ 558449 w 12192000"/>
              <a:gd name="connsiteY204" fmla="*/ 2182346 h 2237474"/>
              <a:gd name="connsiteX205" fmla="*/ 550517 w 12192000"/>
              <a:gd name="connsiteY205" fmla="*/ 2182060 h 2237474"/>
              <a:gd name="connsiteX206" fmla="*/ 550309 w 12192000"/>
              <a:gd name="connsiteY206" fmla="*/ 2181825 h 2237474"/>
              <a:gd name="connsiteX207" fmla="*/ 541836 w 12192000"/>
              <a:gd name="connsiteY207" fmla="*/ 2181063 h 2237474"/>
              <a:gd name="connsiteX208" fmla="*/ 536057 w 12192000"/>
              <a:gd name="connsiteY208" fmla="*/ 2181537 h 2237474"/>
              <a:gd name="connsiteX209" fmla="*/ 520671 w 12192000"/>
              <a:gd name="connsiteY209" fmla="*/ 2180980 h 2237474"/>
              <a:gd name="connsiteX210" fmla="*/ 515024 w 12192000"/>
              <a:gd name="connsiteY210" fmla="*/ 2179258 h 2237474"/>
              <a:gd name="connsiteX211" fmla="*/ 512278 w 12192000"/>
              <a:gd name="connsiteY211" fmla="*/ 2176369 h 2237474"/>
              <a:gd name="connsiteX212" fmla="*/ 480419 w 12192000"/>
              <a:gd name="connsiteY212" fmla="*/ 2167807 h 2237474"/>
              <a:gd name="connsiteX213" fmla="*/ 413835 w 12192000"/>
              <a:gd name="connsiteY213" fmla="*/ 2156783 h 2237474"/>
              <a:gd name="connsiteX214" fmla="*/ 376513 w 12192000"/>
              <a:gd name="connsiteY214" fmla="*/ 2154014 h 2237474"/>
              <a:gd name="connsiteX215" fmla="*/ 273386 w 12192000"/>
              <a:gd name="connsiteY215" fmla="*/ 2142551 h 2237474"/>
              <a:gd name="connsiteX216" fmla="*/ 169207 w 12192000"/>
              <a:gd name="connsiteY216" fmla="*/ 2128100 h 2237474"/>
              <a:gd name="connsiteX217" fmla="*/ 93149 w 12192000"/>
              <a:gd name="connsiteY217" fmla="*/ 2105324 h 2237474"/>
              <a:gd name="connsiteX218" fmla="*/ 88109 w 12192000"/>
              <a:gd name="connsiteY218" fmla="*/ 2106704 h 2237474"/>
              <a:gd name="connsiteX219" fmla="*/ 80022 w 12192000"/>
              <a:gd name="connsiteY219" fmla="*/ 2107254 h 2237474"/>
              <a:gd name="connsiteX220" fmla="*/ 79717 w 12192000"/>
              <a:gd name="connsiteY220" fmla="*/ 2107046 h 2237474"/>
              <a:gd name="connsiteX221" fmla="*/ 72352 w 12192000"/>
              <a:gd name="connsiteY221" fmla="*/ 2107991 h 2237474"/>
              <a:gd name="connsiteX222" fmla="*/ 37645 w 12192000"/>
              <a:gd name="connsiteY222" fmla="*/ 2115401 h 2237474"/>
              <a:gd name="connsiteX223" fmla="*/ 4572 w 12192000"/>
              <a:gd name="connsiteY223" fmla="*/ 2111091 h 2237474"/>
              <a:gd name="connsiteX224" fmla="*/ 0 w 12192000"/>
              <a:gd name="connsiteY224" fmla="*/ 2110468 h 2237474"/>
              <a:gd name="connsiteX225" fmla="*/ 0 w 12192000"/>
              <a:gd name="connsiteY22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64370 w 12192000"/>
              <a:gd name="connsiteY111" fmla="*/ 1840597 h 2237474"/>
              <a:gd name="connsiteX112" fmla="*/ 5114927 w 12192000"/>
              <a:gd name="connsiteY112" fmla="*/ 1847827 h 2237474"/>
              <a:gd name="connsiteX113" fmla="*/ 5108970 w 12192000"/>
              <a:gd name="connsiteY113" fmla="*/ 1847935 h 2237474"/>
              <a:gd name="connsiteX114" fmla="*/ 5067961 w 12192000"/>
              <a:gd name="connsiteY114" fmla="*/ 1845917 h 2237474"/>
              <a:gd name="connsiteX115" fmla="*/ 5007075 w 12192000"/>
              <a:gd name="connsiteY115" fmla="*/ 1838626 h 2237474"/>
              <a:gd name="connsiteX116" fmla="*/ 4944087 w 12192000"/>
              <a:gd name="connsiteY116" fmla="*/ 1823332 h 2237474"/>
              <a:gd name="connsiteX117" fmla="*/ 4907662 w 12192000"/>
              <a:gd name="connsiteY117" fmla="*/ 1816900 h 2237474"/>
              <a:gd name="connsiteX118" fmla="*/ 4882386 w 12192000"/>
              <a:gd name="connsiteY118" fmla="*/ 1809844 h 2237474"/>
              <a:gd name="connsiteX119" fmla="*/ 4811440 w 12192000"/>
              <a:gd name="connsiteY119" fmla="*/ 1804655 h 2237474"/>
              <a:gd name="connsiteX120" fmla="*/ 4691075 w 12192000"/>
              <a:gd name="connsiteY120" fmla="*/ 1801389 h 2237474"/>
              <a:gd name="connsiteX121" fmla="*/ 4611738 w 12192000"/>
              <a:gd name="connsiteY121" fmla="*/ 1776964 h 2237474"/>
              <a:gd name="connsiteX122" fmla="*/ 4560070 w 12192000"/>
              <a:gd name="connsiteY122" fmla="*/ 1785640 h 2237474"/>
              <a:gd name="connsiteX123" fmla="*/ 4536503 w 12192000"/>
              <a:gd name="connsiteY123" fmla="*/ 1785334 h 2237474"/>
              <a:gd name="connsiteX124" fmla="*/ 4513724 w 12192000"/>
              <a:gd name="connsiteY124" fmla="*/ 1791996 h 2237474"/>
              <a:gd name="connsiteX125" fmla="*/ 4459810 w 12192000"/>
              <a:gd name="connsiteY125" fmla="*/ 1797886 h 2237474"/>
              <a:gd name="connsiteX126" fmla="*/ 4379064 w 12192000"/>
              <a:gd name="connsiteY126" fmla="*/ 1817177 h 2237474"/>
              <a:gd name="connsiteX127" fmla="*/ 4319209 w 12192000"/>
              <a:gd name="connsiteY127" fmla="*/ 1834833 h 2237474"/>
              <a:gd name="connsiteX128" fmla="*/ 4290981 w 12192000"/>
              <a:gd name="connsiteY128" fmla="*/ 1839677 h 2237474"/>
              <a:gd name="connsiteX129" fmla="*/ 4285792 w 12192000"/>
              <a:gd name="connsiteY129" fmla="*/ 1836231 h 2237474"/>
              <a:gd name="connsiteX130" fmla="*/ 4238372 w 12192000"/>
              <a:gd name="connsiteY130" fmla="*/ 1851480 h 2237474"/>
              <a:gd name="connsiteX131" fmla="*/ 4232517 w 12192000"/>
              <a:gd name="connsiteY131" fmla="*/ 1852567 h 2237474"/>
              <a:gd name="connsiteX132" fmla="*/ 4191732 w 12192000"/>
              <a:gd name="connsiteY132" fmla="*/ 1857328 h 2237474"/>
              <a:gd name="connsiteX133" fmla="*/ 4065532 w 12192000"/>
              <a:gd name="connsiteY133" fmla="*/ 1855477 h 2237474"/>
              <a:gd name="connsiteX134" fmla="*/ 4028460 w 12192000"/>
              <a:gd name="connsiteY134" fmla="*/ 1855137 h 2237474"/>
              <a:gd name="connsiteX135" fmla="*/ 4002267 w 12192000"/>
              <a:gd name="connsiteY135" fmla="*/ 1852352 h 2237474"/>
              <a:gd name="connsiteX136" fmla="*/ 3931396 w 12192000"/>
              <a:gd name="connsiteY136" fmla="*/ 1858915 h 2237474"/>
              <a:gd name="connsiteX137" fmla="*/ 3812162 w 12192000"/>
              <a:gd name="connsiteY137" fmla="*/ 1875501 h 2237474"/>
              <a:gd name="connsiteX138" fmla="*/ 3729530 w 12192000"/>
              <a:gd name="connsiteY138" fmla="*/ 1864513 h 2237474"/>
              <a:gd name="connsiteX139" fmla="*/ 3680177 w 12192000"/>
              <a:gd name="connsiteY139" fmla="*/ 1881552 h 2237474"/>
              <a:gd name="connsiteX140" fmla="*/ 3567259 w 12192000"/>
              <a:gd name="connsiteY140" fmla="*/ 1893482 h 2237474"/>
              <a:gd name="connsiteX141" fmla="*/ 3405770 w 12192000"/>
              <a:gd name="connsiteY141" fmla="*/ 1904591 h 2237474"/>
              <a:gd name="connsiteX142" fmla="*/ 3280097 w 12192000"/>
              <a:gd name="connsiteY142" fmla="*/ 1919610 h 2237474"/>
              <a:gd name="connsiteX143" fmla="*/ 3123424 w 12192000"/>
              <a:gd name="connsiteY143" fmla="*/ 1952930 h 2237474"/>
              <a:gd name="connsiteX144" fmla="*/ 3009910 w 12192000"/>
              <a:gd name="connsiteY144" fmla="*/ 1957866 h 2237474"/>
              <a:gd name="connsiteX145" fmla="*/ 2995934 w 12192000"/>
              <a:gd name="connsiteY145" fmla="*/ 1967085 h 2237474"/>
              <a:gd name="connsiteX146" fmla="*/ 2980071 w 12192000"/>
              <a:gd name="connsiteY146" fmla="*/ 1972988 h 2237474"/>
              <a:gd name="connsiteX147" fmla="*/ 2978094 w 12192000"/>
              <a:gd name="connsiteY147" fmla="*/ 1972369 h 2237474"/>
              <a:gd name="connsiteX148" fmla="*/ 2942858 w 12192000"/>
              <a:gd name="connsiteY148" fmla="*/ 1981367 h 2237474"/>
              <a:gd name="connsiteX149" fmla="*/ 2875436 w 12192000"/>
              <a:gd name="connsiteY149" fmla="*/ 1996977 h 2237474"/>
              <a:gd name="connsiteX150" fmla="*/ 2874892 w 12192000"/>
              <a:gd name="connsiteY150" fmla="*/ 1996085 h 2237474"/>
              <a:gd name="connsiteX151" fmla="*/ 2864145 w 12192000"/>
              <a:gd name="connsiteY151" fmla="*/ 1994061 h 2237474"/>
              <a:gd name="connsiteX152" fmla="*/ 2843662 w 12192000"/>
              <a:gd name="connsiteY152" fmla="*/ 1992498 h 2237474"/>
              <a:gd name="connsiteX153" fmla="*/ 2796128 w 12192000"/>
              <a:gd name="connsiteY153" fmla="*/ 1976403 h 2237474"/>
              <a:gd name="connsiteX154" fmla="*/ 2756784 w 12192000"/>
              <a:gd name="connsiteY154" fmla="*/ 1985116 h 2237474"/>
              <a:gd name="connsiteX155" fmla="*/ 2748833 w 12192000"/>
              <a:gd name="connsiteY155" fmla="*/ 1986323 h 2237474"/>
              <a:gd name="connsiteX156" fmla="*/ 2748661 w 12192000"/>
              <a:gd name="connsiteY156" fmla="*/ 1986122 h 2237474"/>
              <a:gd name="connsiteX157" fmla="*/ 2740251 w 12192000"/>
              <a:gd name="connsiteY157" fmla="*/ 1986946 h 2237474"/>
              <a:gd name="connsiteX158" fmla="*/ 2718916 w 12192000"/>
              <a:gd name="connsiteY158" fmla="*/ 1990867 h 2237474"/>
              <a:gd name="connsiteX159" fmla="*/ 2713522 w 12192000"/>
              <a:gd name="connsiteY159" fmla="*/ 1990173 h 2237474"/>
              <a:gd name="connsiteX160" fmla="*/ 2680597 w 12192000"/>
              <a:gd name="connsiteY160" fmla="*/ 1984996 h 2237474"/>
              <a:gd name="connsiteX161" fmla="*/ 2578178 w 12192000"/>
              <a:gd name="connsiteY161" fmla="*/ 1990531 h 2237474"/>
              <a:gd name="connsiteX162" fmla="*/ 2476147 w 12192000"/>
              <a:gd name="connsiteY162" fmla="*/ 1998305 h 2237474"/>
              <a:gd name="connsiteX163" fmla="*/ 2373568 w 12192000"/>
              <a:gd name="connsiteY163" fmla="*/ 2003219 h 2237474"/>
              <a:gd name="connsiteX164" fmla="*/ 2321399 w 12192000"/>
              <a:gd name="connsiteY164" fmla="*/ 1989467 h 2237474"/>
              <a:gd name="connsiteX165" fmla="*/ 2315525 w 12192000"/>
              <a:gd name="connsiteY165" fmla="*/ 1989708 h 2237474"/>
              <a:gd name="connsiteX166" fmla="*/ 2300792 w 12192000"/>
              <a:gd name="connsiteY166" fmla="*/ 1994290 h 2237474"/>
              <a:gd name="connsiteX167" fmla="*/ 2295469 w 12192000"/>
              <a:gd name="connsiteY167" fmla="*/ 1996659 h 2237474"/>
              <a:gd name="connsiteX168" fmla="*/ 2287219 w 12192000"/>
              <a:gd name="connsiteY168" fmla="*/ 1998750 h 2237474"/>
              <a:gd name="connsiteX169" fmla="*/ 2286948 w 12192000"/>
              <a:gd name="connsiteY169" fmla="*/ 1998596 h 2237474"/>
              <a:gd name="connsiteX170" fmla="*/ 2243069 w 12192000"/>
              <a:gd name="connsiteY170" fmla="*/ 2015111 h 2237474"/>
              <a:gd name="connsiteX171" fmla="*/ 2186609 w 12192000"/>
              <a:gd name="connsiteY171" fmla="*/ 2008263 h 2237474"/>
              <a:gd name="connsiteX172" fmla="*/ 2164831 w 12192000"/>
              <a:gd name="connsiteY172" fmla="*/ 2010143 h 2237474"/>
              <a:gd name="connsiteX173" fmla="*/ 2152836 w 12192000"/>
              <a:gd name="connsiteY173" fmla="*/ 2010048 h 2237474"/>
              <a:gd name="connsiteX174" fmla="*/ 2117102 w 12192000"/>
              <a:gd name="connsiteY174" fmla="*/ 2023004 h 2237474"/>
              <a:gd name="connsiteX175" fmla="*/ 2111935 w 12192000"/>
              <a:gd name="connsiteY175" fmla="*/ 2023163 h 2237474"/>
              <a:gd name="connsiteX176" fmla="*/ 2089991 w 12192000"/>
              <a:gd name="connsiteY176" fmla="*/ 2034193 h 2237474"/>
              <a:gd name="connsiteX177" fmla="*/ 2058061 w 12192000"/>
              <a:gd name="connsiteY177" fmla="*/ 2047942 h 2237474"/>
              <a:gd name="connsiteX178" fmla="*/ 2055737 w 12192000"/>
              <a:gd name="connsiteY178" fmla="*/ 2047704 h 2237474"/>
              <a:gd name="connsiteX179" fmla="*/ 2042244 w 12192000"/>
              <a:gd name="connsiteY179" fmla="*/ 2055560 h 2237474"/>
              <a:gd name="connsiteX180" fmla="*/ 1976224 w 12192000"/>
              <a:gd name="connsiteY180" fmla="*/ 2074257 h 2237474"/>
              <a:gd name="connsiteX181" fmla="*/ 1877728 w 12192000"/>
              <a:gd name="connsiteY181" fmla="*/ 2101004 h 2237474"/>
              <a:gd name="connsiteX182" fmla="*/ 1759056 w 12192000"/>
              <a:gd name="connsiteY182" fmla="*/ 2125608 h 2237474"/>
              <a:gd name="connsiteX183" fmla="*/ 1637948 w 12192000"/>
              <a:gd name="connsiteY183" fmla="*/ 2172597 h 2237474"/>
              <a:gd name="connsiteX184" fmla="*/ 1434549 w 12192000"/>
              <a:gd name="connsiteY184" fmla="*/ 2234522 h 2237474"/>
              <a:gd name="connsiteX185" fmla="*/ 1398481 w 12192000"/>
              <a:gd name="connsiteY185" fmla="*/ 2237074 h 2237474"/>
              <a:gd name="connsiteX186" fmla="*/ 1398407 w 12192000"/>
              <a:gd name="connsiteY186" fmla="*/ 2237095 h 2237474"/>
              <a:gd name="connsiteX187" fmla="*/ 1370962 w 12192000"/>
              <a:gd name="connsiteY187" fmla="*/ 2237474 h 2237474"/>
              <a:gd name="connsiteX188" fmla="*/ 1356367 w 12192000"/>
              <a:gd name="connsiteY188" fmla="*/ 2235089 h 2237474"/>
              <a:gd name="connsiteX189" fmla="*/ 1324828 w 12192000"/>
              <a:gd name="connsiteY189" fmla="*/ 2231968 h 2237474"/>
              <a:gd name="connsiteX190" fmla="*/ 1297744 w 12192000"/>
              <a:gd name="connsiteY190" fmla="*/ 2235849 h 2237474"/>
              <a:gd name="connsiteX191" fmla="*/ 1286236 w 12192000"/>
              <a:gd name="connsiteY191" fmla="*/ 2233135 h 2237474"/>
              <a:gd name="connsiteX192" fmla="*/ 1283504 w 12192000"/>
              <a:gd name="connsiteY192" fmla="*/ 2233797 h 2237474"/>
              <a:gd name="connsiteX193" fmla="*/ 1279765 w 12192000"/>
              <a:gd name="connsiteY193" fmla="*/ 2229639 h 2237474"/>
              <a:gd name="connsiteX194" fmla="*/ 1195347 w 12192000"/>
              <a:gd name="connsiteY194" fmla="*/ 2212354 h 2237474"/>
              <a:gd name="connsiteX195" fmla="*/ 970251 w 12192000"/>
              <a:gd name="connsiteY195" fmla="*/ 2221029 h 2237474"/>
              <a:gd name="connsiteX196" fmla="*/ 812914 w 12192000"/>
              <a:gd name="connsiteY196" fmla="*/ 2202752 h 2237474"/>
              <a:gd name="connsiteX197" fmla="*/ 800195 w 12192000"/>
              <a:gd name="connsiteY197" fmla="*/ 2209407 h 2237474"/>
              <a:gd name="connsiteX198" fmla="*/ 784978 w 12192000"/>
              <a:gd name="connsiteY198" fmla="*/ 2212360 h 2237474"/>
              <a:gd name="connsiteX199" fmla="*/ 681987 w 12192000"/>
              <a:gd name="connsiteY199" fmla="*/ 2216757 h 2237474"/>
              <a:gd name="connsiteX200" fmla="*/ 669923 w 12192000"/>
              <a:gd name="connsiteY200" fmla="*/ 2211682 h 2237474"/>
              <a:gd name="connsiteX201" fmla="*/ 648680 w 12192000"/>
              <a:gd name="connsiteY201" fmla="*/ 2206229 h 2237474"/>
              <a:gd name="connsiteX202" fmla="*/ 597225 w 12192000"/>
              <a:gd name="connsiteY202" fmla="*/ 2180999 h 2237474"/>
              <a:gd name="connsiteX203" fmla="*/ 558449 w 12192000"/>
              <a:gd name="connsiteY203" fmla="*/ 2182346 h 2237474"/>
              <a:gd name="connsiteX204" fmla="*/ 550517 w 12192000"/>
              <a:gd name="connsiteY204" fmla="*/ 2182060 h 2237474"/>
              <a:gd name="connsiteX205" fmla="*/ 550309 w 12192000"/>
              <a:gd name="connsiteY205" fmla="*/ 2181825 h 2237474"/>
              <a:gd name="connsiteX206" fmla="*/ 541836 w 12192000"/>
              <a:gd name="connsiteY206" fmla="*/ 2181063 h 2237474"/>
              <a:gd name="connsiteX207" fmla="*/ 536057 w 12192000"/>
              <a:gd name="connsiteY207" fmla="*/ 2181537 h 2237474"/>
              <a:gd name="connsiteX208" fmla="*/ 520671 w 12192000"/>
              <a:gd name="connsiteY208" fmla="*/ 2180980 h 2237474"/>
              <a:gd name="connsiteX209" fmla="*/ 515024 w 12192000"/>
              <a:gd name="connsiteY209" fmla="*/ 2179258 h 2237474"/>
              <a:gd name="connsiteX210" fmla="*/ 512278 w 12192000"/>
              <a:gd name="connsiteY210" fmla="*/ 2176369 h 2237474"/>
              <a:gd name="connsiteX211" fmla="*/ 480419 w 12192000"/>
              <a:gd name="connsiteY211" fmla="*/ 2167807 h 2237474"/>
              <a:gd name="connsiteX212" fmla="*/ 413835 w 12192000"/>
              <a:gd name="connsiteY212" fmla="*/ 2156783 h 2237474"/>
              <a:gd name="connsiteX213" fmla="*/ 376513 w 12192000"/>
              <a:gd name="connsiteY213" fmla="*/ 2154014 h 2237474"/>
              <a:gd name="connsiteX214" fmla="*/ 273386 w 12192000"/>
              <a:gd name="connsiteY214" fmla="*/ 2142551 h 2237474"/>
              <a:gd name="connsiteX215" fmla="*/ 169207 w 12192000"/>
              <a:gd name="connsiteY215" fmla="*/ 2128100 h 2237474"/>
              <a:gd name="connsiteX216" fmla="*/ 93149 w 12192000"/>
              <a:gd name="connsiteY216" fmla="*/ 2105324 h 2237474"/>
              <a:gd name="connsiteX217" fmla="*/ 88109 w 12192000"/>
              <a:gd name="connsiteY217" fmla="*/ 2106704 h 2237474"/>
              <a:gd name="connsiteX218" fmla="*/ 80022 w 12192000"/>
              <a:gd name="connsiteY218" fmla="*/ 2107254 h 2237474"/>
              <a:gd name="connsiteX219" fmla="*/ 79717 w 12192000"/>
              <a:gd name="connsiteY219" fmla="*/ 2107046 h 2237474"/>
              <a:gd name="connsiteX220" fmla="*/ 72352 w 12192000"/>
              <a:gd name="connsiteY220" fmla="*/ 2107991 h 2237474"/>
              <a:gd name="connsiteX221" fmla="*/ 37645 w 12192000"/>
              <a:gd name="connsiteY221" fmla="*/ 2115401 h 2237474"/>
              <a:gd name="connsiteX222" fmla="*/ 4572 w 12192000"/>
              <a:gd name="connsiteY222" fmla="*/ 2111091 h 2237474"/>
              <a:gd name="connsiteX223" fmla="*/ 0 w 12192000"/>
              <a:gd name="connsiteY223" fmla="*/ 2110468 h 2237474"/>
              <a:gd name="connsiteX224" fmla="*/ 0 w 12192000"/>
              <a:gd name="connsiteY22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14927 w 12192000"/>
              <a:gd name="connsiteY111" fmla="*/ 1847827 h 2237474"/>
              <a:gd name="connsiteX112" fmla="*/ 5108970 w 12192000"/>
              <a:gd name="connsiteY112" fmla="*/ 1847935 h 2237474"/>
              <a:gd name="connsiteX113" fmla="*/ 5067961 w 12192000"/>
              <a:gd name="connsiteY113" fmla="*/ 1845917 h 2237474"/>
              <a:gd name="connsiteX114" fmla="*/ 5007075 w 12192000"/>
              <a:gd name="connsiteY114" fmla="*/ 1838626 h 2237474"/>
              <a:gd name="connsiteX115" fmla="*/ 4944087 w 12192000"/>
              <a:gd name="connsiteY115" fmla="*/ 1823332 h 2237474"/>
              <a:gd name="connsiteX116" fmla="*/ 4907662 w 12192000"/>
              <a:gd name="connsiteY116" fmla="*/ 1816900 h 2237474"/>
              <a:gd name="connsiteX117" fmla="*/ 4882386 w 12192000"/>
              <a:gd name="connsiteY117" fmla="*/ 1809844 h 2237474"/>
              <a:gd name="connsiteX118" fmla="*/ 4811440 w 12192000"/>
              <a:gd name="connsiteY118" fmla="*/ 1804655 h 2237474"/>
              <a:gd name="connsiteX119" fmla="*/ 4691075 w 12192000"/>
              <a:gd name="connsiteY119" fmla="*/ 1801389 h 2237474"/>
              <a:gd name="connsiteX120" fmla="*/ 4611738 w 12192000"/>
              <a:gd name="connsiteY120" fmla="*/ 1776964 h 2237474"/>
              <a:gd name="connsiteX121" fmla="*/ 4560070 w 12192000"/>
              <a:gd name="connsiteY121" fmla="*/ 1785640 h 2237474"/>
              <a:gd name="connsiteX122" fmla="*/ 4536503 w 12192000"/>
              <a:gd name="connsiteY122" fmla="*/ 1785334 h 2237474"/>
              <a:gd name="connsiteX123" fmla="*/ 4513724 w 12192000"/>
              <a:gd name="connsiteY123" fmla="*/ 1791996 h 2237474"/>
              <a:gd name="connsiteX124" fmla="*/ 4459810 w 12192000"/>
              <a:gd name="connsiteY124" fmla="*/ 1797886 h 2237474"/>
              <a:gd name="connsiteX125" fmla="*/ 4379064 w 12192000"/>
              <a:gd name="connsiteY125" fmla="*/ 1817177 h 2237474"/>
              <a:gd name="connsiteX126" fmla="*/ 4319209 w 12192000"/>
              <a:gd name="connsiteY126" fmla="*/ 1834833 h 2237474"/>
              <a:gd name="connsiteX127" fmla="*/ 4290981 w 12192000"/>
              <a:gd name="connsiteY127" fmla="*/ 1839677 h 2237474"/>
              <a:gd name="connsiteX128" fmla="*/ 4285792 w 12192000"/>
              <a:gd name="connsiteY128" fmla="*/ 1836231 h 2237474"/>
              <a:gd name="connsiteX129" fmla="*/ 4238372 w 12192000"/>
              <a:gd name="connsiteY129" fmla="*/ 1851480 h 2237474"/>
              <a:gd name="connsiteX130" fmla="*/ 4232517 w 12192000"/>
              <a:gd name="connsiteY130" fmla="*/ 1852567 h 2237474"/>
              <a:gd name="connsiteX131" fmla="*/ 4191732 w 12192000"/>
              <a:gd name="connsiteY131" fmla="*/ 1857328 h 2237474"/>
              <a:gd name="connsiteX132" fmla="*/ 4065532 w 12192000"/>
              <a:gd name="connsiteY132" fmla="*/ 1855477 h 2237474"/>
              <a:gd name="connsiteX133" fmla="*/ 4028460 w 12192000"/>
              <a:gd name="connsiteY133" fmla="*/ 1855137 h 2237474"/>
              <a:gd name="connsiteX134" fmla="*/ 4002267 w 12192000"/>
              <a:gd name="connsiteY134" fmla="*/ 1852352 h 2237474"/>
              <a:gd name="connsiteX135" fmla="*/ 3931396 w 12192000"/>
              <a:gd name="connsiteY135" fmla="*/ 1858915 h 2237474"/>
              <a:gd name="connsiteX136" fmla="*/ 3812162 w 12192000"/>
              <a:gd name="connsiteY136" fmla="*/ 1875501 h 2237474"/>
              <a:gd name="connsiteX137" fmla="*/ 3729530 w 12192000"/>
              <a:gd name="connsiteY137" fmla="*/ 1864513 h 2237474"/>
              <a:gd name="connsiteX138" fmla="*/ 3680177 w 12192000"/>
              <a:gd name="connsiteY138" fmla="*/ 1881552 h 2237474"/>
              <a:gd name="connsiteX139" fmla="*/ 3567259 w 12192000"/>
              <a:gd name="connsiteY139" fmla="*/ 1893482 h 2237474"/>
              <a:gd name="connsiteX140" fmla="*/ 3405770 w 12192000"/>
              <a:gd name="connsiteY140" fmla="*/ 1904591 h 2237474"/>
              <a:gd name="connsiteX141" fmla="*/ 3280097 w 12192000"/>
              <a:gd name="connsiteY141" fmla="*/ 1919610 h 2237474"/>
              <a:gd name="connsiteX142" fmla="*/ 3123424 w 12192000"/>
              <a:gd name="connsiteY142" fmla="*/ 1952930 h 2237474"/>
              <a:gd name="connsiteX143" fmla="*/ 3009910 w 12192000"/>
              <a:gd name="connsiteY143" fmla="*/ 1957866 h 2237474"/>
              <a:gd name="connsiteX144" fmla="*/ 2995934 w 12192000"/>
              <a:gd name="connsiteY144" fmla="*/ 1967085 h 2237474"/>
              <a:gd name="connsiteX145" fmla="*/ 2980071 w 12192000"/>
              <a:gd name="connsiteY145" fmla="*/ 1972988 h 2237474"/>
              <a:gd name="connsiteX146" fmla="*/ 2978094 w 12192000"/>
              <a:gd name="connsiteY146" fmla="*/ 1972369 h 2237474"/>
              <a:gd name="connsiteX147" fmla="*/ 2942858 w 12192000"/>
              <a:gd name="connsiteY147" fmla="*/ 1981367 h 2237474"/>
              <a:gd name="connsiteX148" fmla="*/ 2875436 w 12192000"/>
              <a:gd name="connsiteY148" fmla="*/ 1996977 h 2237474"/>
              <a:gd name="connsiteX149" fmla="*/ 2874892 w 12192000"/>
              <a:gd name="connsiteY149" fmla="*/ 1996085 h 2237474"/>
              <a:gd name="connsiteX150" fmla="*/ 2864145 w 12192000"/>
              <a:gd name="connsiteY150" fmla="*/ 1994061 h 2237474"/>
              <a:gd name="connsiteX151" fmla="*/ 2843662 w 12192000"/>
              <a:gd name="connsiteY151" fmla="*/ 1992498 h 2237474"/>
              <a:gd name="connsiteX152" fmla="*/ 2796128 w 12192000"/>
              <a:gd name="connsiteY152" fmla="*/ 1976403 h 2237474"/>
              <a:gd name="connsiteX153" fmla="*/ 2756784 w 12192000"/>
              <a:gd name="connsiteY153" fmla="*/ 1985116 h 2237474"/>
              <a:gd name="connsiteX154" fmla="*/ 2748833 w 12192000"/>
              <a:gd name="connsiteY154" fmla="*/ 1986323 h 2237474"/>
              <a:gd name="connsiteX155" fmla="*/ 2748661 w 12192000"/>
              <a:gd name="connsiteY155" fmla="*/ 1986122 h 2237474"/>
              <a:gd name="connsiteX156" fmla="*/ 2740251 w 12192000"/>
              <a:gd name="connsiteY156" fmla="*/ 1986946 h 2237474"/>
              <a:gd name="connsiteX157" fmla="*/ 2718916 w 12192000"/>
              <a:gd name="connsiteY157" fmla="*/ 1990867 h 2237474"/>
              <a:gd name="connsiteX158" fmla="*/ 2713522 w 12192000"/>
              <a:gd name="connsiteY158" fmla="*/ 1990173 h 2237474"/>
              <a:gd name="connsiteX159" fmla="*/ 2680597 w 12192000"/>
              <a:gd name="connsiteY159" fmla="*/ 1984996 h 2237474"/>
              <a:gd name="connsiteX160" fmla="*/ 2578178 w 12192000"/>
              <a:gd name="connsiteY160" fmla="*/ 1990531 h 2237474"/>
              <a:gd name="connsiteX161" fmla="*/ 2476147 w 12192000"/>
              <a:gd name="connsiteY161" fmla="*/ 1998305 h 2237474"/>
              <a:gd name="connsiteX162" fmla="*/ 2373568 w 12192000"/>
              <a:gd name="connsiteY162" fmla="*/ 2003219 h 2237474"/>
              <a:gd name="connsiteX163" fmla="*/ 2321399 w 12192000"/>
              <a:gd name="connsiteY163" fmla="*/ 1989467 h 2237474"/>
              <a:gd name="connsiteX164" fmla="*/ 2315525 w 12192000"/>
              <a:gd name="connsiteY164" fmla="*/ 1989708 h 2237474"/>
              <a:gd name="connsiteX165" fmla="*/ 2300792 w 12192000"/>
              <a:gd name="connsiteY165" fmla="*/ 1994290 h 2237474"/>
              <a:gd name="connsiteX166" fmla="*/ 2295469 w 12192000"/>
              <a:gd name="connsiteY166" fmla="*/ 1996659 h 2237474"/>
              <a:gd name="connsiteX167" fmla="*/ 2287219 w 12192000"/>
              <a:gd name="connsiteY167" fmla="*/ 1998750 h 2237474"/>
              <a:gd name="connsiteX168" fmla="*/ 2286948 w 12192000"/>
              <a:gd name="connsiteY168" fmla="*/ 1998596 h 2237474"/>
              <a:gd name="connsiteX169" fmla="*/ 2243069 w 12192000"/>
              <a:gd name="connsiteY169" fmla="*/ 2015111 h 2237474"/>
              <a:gd name="connsiteX170" fmla="*/ 2186609 w 12192000"/>
              <a:gd name="connsiteY170" fmla="*/ 2008263 h 2237474"/>
              <a:gd name="connsiteX171" fmla="*/ 2164831 w 12192000"/>
              <a:gd name="connsiteY171" fmla="*/ 2010143 h 2237474"/>
              <a:gd name="connsiteX172" fmla="*/ 2152836 w 12192000"/>
              <a:gd name="connsiteY172" fmla="*/ 2010048 h 2237474"/>
              <a:gd name="connsiteX173" fmla="*/ 2117102 w 12192000"/>
              <a:gd name="connsiteY173" fmla="*/ 2023004 h 2237474"/>
              <a:gd name="connsiteX174" fmla="*/ 2111935 w 12192000"/>
              <a:gd name="connsiteY174" fmla="*/ 2023163 h 2237474"/>
              <a:gd name="connsiteX175" fmla="*/ 2089991 w 12192000"/>
              <a:gd name="connsiteY175" fmla="*/ 2034193 h 2237474"/>
              <a:gd name="connsiteX176" fmla="*/ 2058061 w 12192000"/>
              <a:gd name="connsiteY176" fmla="*/ 2047942 h 2237474"/>
              <a:gd name="connsiteX177" fmla="*/ 2055737 w 12192000"/>
              <a:gd name="connsiteY177" fmla="*/ 2047704 h 2237474"/>
              <a:gd name="connsiteX178" fmla="*/ 2042244 w 12192000"/>
              <a:gd name="connsiteY178" fmla="*/ 2055560 h 2237474"/>
              <a:gd name="connsiteX179" fmla="*/ 1976224 w 12192000"/>
              <a:gd name="connsiteY179" fmla="*/ 2074257 h 2237474"/>
              <a:gd name="connsiteX180" fmla="*/ 1877728 w 12192000"/>
              <a:gd name="connsiteY180" fmla="*/ 2101004 h 2237474"/>
              <a:gd name="connsiteX181" fmla="*/ 1759056 w 12192000"/>
              <a:gd name="connsiteY181" fmla="*/ 2125608 h 2237474"/>
              <a:gd name="connsiteX182" fmla="*/ 1637948 w 12192000"/>
              <a:gd name="connsiteY182" fmla="*/ 2172597 h 2237474"/>
              <a:gd name="connsiteX183" fmla="*/ 1434549 w 12192000"/>
              <a:gd name="connsiteY183" fmla="*/ 2234522 h 2237474"/>
              <a:gd name="connsiteX184" fmla="*/ 1398481 w 12192000"/>
              <a:gd name="connsiteY184" fmla="*/ 2237074 h 2237474"/>
              <a:gd name="connsiteX185" fmla="*/ 1398407 w 12192000"/>
              <a:gd name="connsiteY185" fmla="*/ 2237095 h 2237474"/>
              <a:gd name="connsiteX186" fmla="*/ 1370962 w 12192000"/>
              <a:gd name="connsiteY186" fmla="*/ 2237474 h 2237474"/>
              <a:gd name="connsiteX187" fmla="*/ 1356367 w 12192000"/>
              <a:gd name="connsiteY187" fmla="*/ 2235089 h 2237474"/>
              <a:gd name="connsiteX188" fmla="*/ 1324828 w 12192000"/>
              <a:gd name="connsiteY188" fmla="*/ 2231968 h 2237474"/>
              <a:gd name="connsiteX189" fmla="*/ 1297744 w 12192000"/>
              <a:gd name="connsiteY189" fmla="*/ 2235849 h 2237474"/>
              <a:gd name="connsiteX190" fmla="*/ 1286236 w 12192000"/>
              <a:gd name="connsiteY190" fmla="*/ 2233135 h 2237474"/>
              <a:gd name="connsiteX191" fmla="*/ 1283504 w 12192000"/>
              <a:gd name="connsiteY191" fmla="*/ 2233797 h 2237474"/>
              <a:gd name="connsiteX192" fmla="*/ 1279765 w 12192000"/>
              <a:gd name="connsiteY192" fmla="*/ 2229639 h 2237474"/>
              <a:gd name="connsiteX193" fmla="*/ 1195347 w 12192000"/>
              <a:gd name="connsiteY193" fmla="*/ 2212354 h 2237474"/>
              <a:gd name="connsiteX194" fmla="*/ 970251 w 12192000"/>
              <a:gd name="connsiteY194" fmla="*/ 2221029 h 2237474"/>
              <a:gd name="connsiteX195" fmla="*/ 812914 w 12192000"/>
              <a:gd name="connsiteY195" fmla="*/ 2202752 h 2237474"/>
              <a:gd name="connsiteX196" fmla="*/ 800195 w 12192000"/>
              <a:gd name="connsiteY196" fmla="*/ 2209407 h 2237474"/>
              <a:gd name="connsiteX197" fmla="*/ 784978 w 12192000"/>
              <a:gd name="connsiteY197" fmla="*/ 2212360 h 2237474"/>
              <a:gd name="connsiteX198" fmla="*/ 681987 w 12192000"/>
              <a:gd name="connsiteY198" fmla="*/ 2216757 h 2237474"/>
              <a:gd name="connsiteX199" fmla="*/ 669923 w 12192000"/>
              <a:gd name="connsiteY199" fmla="*/ 2211682 h 2237474"/>
              <a:gd name="connsiteX200" fmla="*/ 648680 w 12192000"/>
              <a:gd name="connsiteY200" fmla="*/ 2206229 h 2237474"/>
              <a:gd name="connsiteX201" fmla="*/ 597225 w 12192000"/>
              <a:gd name="connsiteY201" fmla="*/ 2180999 h 2237474"/>
              <a:gd name="connsiteX202" fmla="*/ 558449 w 12192000"/>
              <a:gd name="connsiteY202" fmla="*/ 2182346 h 2237474"/>
              <a:gd name="connsiteX203" fmla="*/ 550517 w 12192000"/>
              <a:gd name="connsiteY203" fmla="*/ 2182060 h 2237474"/>
              <a:gd name="connsiteX204" fmla="*/ 550309 w 12192000"/>
              <a:gd name="connsiteY204" fmla="*/ 2181825 h 2237474"/>
              <a:gd name="connsiteX205" fmla="*/ 541836 w 12192000"/>
              <a:gd name="connsiteY205" fmla="*/ 2181063 h 2237474"/>
              <a:gd name="connsiteX206" fmla="*/ 536057 w 12192000"/>
              <a:gd name="connsiteY206" fmla="*/ 2181537 h 2237474"/>
              <a:gd name="connsiteX207" fmla="*/ 520671 w 12192000"/>
              <a:gd name="connsiteY207" fmla="*/ 2180980 h 2237474"/>
              <a:gd name="connsiteX208" fmla="*/ 515024 w 12192000"/>
              <a:gd name="connsiteY208" fmla="*/ 2179258 h 2237474"/>
              <a:gd name="connsiteX209" fmla="*/ 512278 w 12192000"/>
              <a:gd name="connsiteY209" fmla="*/ 2176369 h 2237474"/>
              <a:gd name="connsiteX210" fmla="*/ 480419 w 12192000"/>
              <a:gd name="connsiteY210" fmla="*/ 2167807 h 2237474"/>
              <a:gd name="connsiteX211" fmla="*/ 413835 w 12192000"/>
              <a:gd name="connsiteY211" fmla="*/ 2156783 h 2237474"/>
              <a:gd name="connsiteX212" fmla="*/ 376513 w 12192000"/>
              <a:gd name="connsiteY212" fmla="*/ 2154014 h 2237474"/>
              <a:gd name="connsiteX213" fmla="*/ 273386 w 12192000"/>
              <a:gd name="connsiteY213" fmla="*/ 2142551 h 2237474"/>
              <a:gd name="connsiteX214" fmla="*/ 169207 w 12192000"/>
              <a:gd name="connsiteY214" fmla="*/ 2128100 h 2237474"/>
              <a:gd name="connsiteX215" fmla="*/ 93149 w 12192000"/>
              <a:gd name="connsiteY215" fmla="*/ 2105324 h 2237474"/>
              <a:gd name="connsiteX216" fmla="*/ 88109 w 12192000"/>
              <a:gd name="connsiteY216" fmla="*/ 2106704 h 2237474"/>
              <a:gd name="connsiteX217" fmla="*/ 80022 w 12192000"/>
              <a:gd name="connsiteY217" fmla="*/ 2107254 h 2237474"/>
              <a:gd name="connsiteX218" fmla="*/ 79717 w 12192000"/>
              <a:gd name="connsiteY218" fmla="*/ 2107046 h 2237474"/>
              <a:gd name="connsiteX219" fmla="*/ 72352 w 12192000"/>
              <a:gd name="connsiteY219" fmla="*/ 2107991 h 2237474"/>
              <a:gd name="connsiteX220" fmla="*/ 37645 w 12192000"/>
              <a:gd name="connsiteY220" fmla="*/ 2115401 h 2237474"/>
              <a:gd name="connsiteX221" fmla="*/ 4572 w 12192000"/>
              <a:gd name="connsiteY221" fmla="*/ 2111091 h 2237474"/>
              <a:gd name="connsiteX222" fmla="*/ 0 w 12192000"/>
              <a:gd name="connsiteY222" fmla="*/ 2110468 h 2237474"/>
              <a:gd name="connsiteX223" fmla="*/ 0 w 12192000"/>
              <a:gd name="connsiteY22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68852 w 12192000"/>
              <a:gd name="connsiteY109" fmla="*/ 1844846 h 2237474"/>
              <a:gd name="connsiteX110" fmla="*/ 5114927 w 12192000"/>
              <a:gd name="connsiteY110" fmla="*/ 1847827 h 2237474"/>
              <a:gd name="connsiteX111" fmla="*/ 5108970 w 12192000"/>
              <a:gd name="connsiteY111" fmla="*/ 1847935 h 2237474"/>
              <a:gd name="connsiteX112" fmla="*/ 5067961 w 12192000"/>
              <a:gd name="connsiteY112" fmla="*/ 1845917 h 2237474"/>
              <a:gd name="connsiteX113" fmla="*/ 5007075 w 12192000"/>
              <a:gd name="connsiteY113" fmla="*/ 1838626 h 2237474"/>
              <a:gd name="connsiteX114" fmla="*/ 4944087 w 12192000"/>
              <a:gd name="connsiteY114" fmla="*/ 1823332 h 2237474"/>
              <a:gd name="connsiteX115" fmla="*/ 4907662 w 12192000"/>
              <a:gd name="connsiteY115" fmla="*/ 1816900 h 2237474"/>
              <a:gd name="connsiteX116" fmla="*/ 4882386 w 12192000"/>
              <a:gd name="connsiteY116" fmla="*/ 1809844 h 2237474"/>
              <a:gd name="connsiteX117" fmla="*/ 4811440 w 12192000"/>
              <a:gd name="connsiteY117" fmla="*/ 1804655 h 2237474"/>
              <a:gd name="connsiteX118" fmla="*/ 4691075 w 12192000"/>
              <a:gd name="connsiteY118" fmla="*/ 1801389 h 2237474"/>
              <a:gd name="connsiteX119" fmla="*/ 4611738 w 12192000"/>
              <a:gd name="connsiteY119" fmla="*/ 1776964 h 2237474"/>
              <a:gd name="connsiteX120" fmla="*/ 4560070 w 12192000"/>
              <a:gd name="connsiteY120" fmla="*/ 1785640 h 2237474"/>
              <a:gd name="connsiteX121" fmla="*/ 4536503 w 12192000"/>
              <a:gd name="connsiteY121" fmla="*/ 1785334 h 2237474"/>
              <a:gd name="connsiteX122" fmla="*/ 4513724 w 12192000"/>
              <a:gd name="connsiteY122" fmla="*/ 1791996 h 2237474"/>
              <a:gd name="connsiteX123" fmla="*/ 4459810 w 12192000"/>
              <a:gd name="connsiteY123" fmla="*/ 1797886 h 2237474"/>
              <a:gd name="connsiteX124" fmla="*/ 4379064 w 12192000"/>
              <a:gd name="connsiteY124" fmla="*/ 1817177 h 2237474"/>
              <a:gd name="connsiteX125" fmla="*/ 4319209 w 12192000"/>
              <a:gd name="connsiteY125" fmla="*/ 1834833 h 2237474"/>
              <a:gd name="connsiteX126" fmla="*/ 4290981 w 12192000"/>
              <a:gd name="connsiteY126" fmla="*/ 1839677 h 2237474"/>
              <a:gd name="connsiteX127" fmla="*/ 4285792 w 12192000"/>
              <a:gd name="connsiteY127" fmla="*/ 1836231 h 2237474"/>
              <a:gd name="connsiteX128" fmla="*/ 4238372 w 12192000"/>
              <a:gd name="connsiteY128" fmla="*/ 1851480 h 2237474"/>
              <a:gd name="connsiteX129" fmla="*/ 4232517 w 12192000"/>
              <a:gd name="connsiteY129" fmla="*/ 1852567 h 2237474"/>
              <a:gd name="connsiteX130" fmla="*/ 4191732 w 12192000"/>
              <a:gd name="connsiteY130" fmla="*/ 1857328 h 2237474"/>
              <a:gd name="connsiteX131" fmla="*/ 4065532 w 12192000"/>
              <a:gd name="connsiteY131" fmla="*/ 1855477 h 2237474"/>
              <a:gd name="connsiteX132" fmla="*/ 4028460 w 12192000"/>
              <a:gd name="connsiteY132" fmla="*/ 1855137 h 2237474"/>
              <a:gd name="connsiteX133" fmla="*/ 4002267 w 12192000"/>
              <a:gd name="connsiteY133" fmla="*/ 1852352 h 2237474"/>
              <a:gd name="connsiteX134" fmla="*/ 3931396 w 12192000"/>
              <a:gd name="connsiteY134" fmla="*/ 1858915 h 2237474"/>
              <a:gd name="connsiteX135" fmla="*/ 3812162 w 12192000"/>
              <a:gd name="connsiteY135" fmla="*/ 1875501 h 2237474"/>
              <a:gd name="connsiteX136" fmla="*/ 3729530 w 12192000"/>
              <a:gd name="connsiteY136" fmla="*/ 1864513 h 2237474"/>
              <a:gd name="connsiteX137" fmla="*/ 3680177 w 12192000"/>
              <a:gd name="connsiteY137" fmla="*/ 1881552 h 2237474"/>
              <a:gd name="connsiteX138" fmla="*/ 3567259 w 12192000"/>
              <a:gd name="connsiteY138" fmla="*/ 1893482 h 2237474"/>
              <a:gd name="connsiteX139" fmla="*/ 3405770 w 12192000"/>
              <a:gd name="connsiteY139" fmla="*/ 1904591 h 2237474"/>
              <a:gd name="connsiteX140" fmla="*/ 3280097 w 12192000"/>
              <a:gd name="connsiteY140" fmla="*/ 1919610 h 2237474"/>
              <a:gd name="connsiteX141" fmla="*/ 3123424 w 12192000"/>
              <a:gd name="connsiteY141" fmla="*/ 1952930 h 2237474"/>
              <a:gd name="connsiteX142" fmla="*/ 3009910 w 12192000"/>
              <a:gd name="connsiteY142" fmla="*/ 1957866 h 2237474"/>
              <a:gd name="connsiteX143" fmla="*/ 2995934 w 12192000"/>
              <a:gd name="connsiteY143" fmla="*/ 1967085 h 2237474"/>
              <a:gd name="connsiteX144" fmla="*/ 2980071 w 12192000"/>
              <a:gd name="connsiteY144" fmla="*/ 1972988 h 2237474"/>
              <a:gd name="connsiteX145" fmla="*/ 2978094 w 12192000"/>
              <a:gd name="connsiteY145" fmla="*/ 1972369 h 2237474"/>
              <a:gd name="connsiteX146" fmla="*/ 2942858 w 12192000"/>
              <a:gd name="connsiteY146" fmla="*/ 1981367 h 2237474"/>
              <a:gd name="connsiteX147" fmla="*/ 2875436 w 12192000"/>
              <a:gd name="connsiteY147" fmla="*/ 1996977 h 2237474"/>
              <a:gd name="connsiteX148" fmla="*/ 2874892 w 12192000"/>
              <a:gd name="connsiteY148" fmla="*/ 1996085 h 2237474"/>
              <a:gd name="connsiteX149" fmla="*/ 2864145 w 12192000"/>
              <a:gd name="connsiteY149" fmla="*/ 1994061 h 2237474"/>
              <a:gd name="connsiteX150" fmla="*/ 2843662 w 12192000"/>
              <a:gd name="connsiteY150" fmla="*/ 1992498 h 2237474"/>
              <a:gd name="connsiteX151" fmla="*/ 2796128 w 12192000"/>
              <a:gd name="connsiteY151" fmla="*/ 1976403 h 2237474"/>
              <a:gd name="connsiteX152" fmla="*/ 2756784 w 12192000"/>
              <a:gd name="connsiteY152" fmla="*/ 1985116 h 2237474"/>
              <a:gd name="connsiteX153" fmla="*/ 2748833 w 12192000"/>
              <a:gd name="connsiteY153" fmla="*/ 1986323 h 2237474"/>
              <a:gd name="connsiteX154" fmla="*/ 2748661 w 12192000"/>
              <a:gd name="connsiteY154" fmla="*/ 1986122 h 2237474"/>
              <a:gd name="connsiteX155" fmla="*/ 2740251 w 12192000"/>
              <a:gd name="connsiteY155" fmla="*/ 1986946 h 2237474"/>
              <a:gd name="connsiteX156" fmla="*/ 2718916 w 12192000"/>
              <a:gd name="connsiteY156" fmla="*/ 1990867 h 2237474"/>
              <a:gd name="connsiteX157" fmla="*/ 2713522 w 12192000"/>
              <a:gd name="connsiteY157" fmla="*/ 1990173 h 2237474"/>
              <a:gd name="connsiteX158" fmla="*/ 2680597 w 12192000"/>
              <a:gd name="connsiteY158" fmla="*/ 1984996 h 2237474"/>
              <a:gd name="connsiteX159" fmla="*/ 2578178 w 12192000"/>
              <a:gd name="connsiteY159" fmla="*/ 1990531 h 2237474"/>
              <a:gd name="connsiteX160" fmla="*/ 2476147 w 12192000"/>
              <a:gd name="connsiteY160" fmla="*/ 1998305 h 2237474"/>
              <a:gd name="connsiteX161" fmla="*/ 2373568 w 12192000"/>
              <a:gd name="connsiteY161" fmla="*/ 2003219 h 2237474"/>
              <a:gd name="connsiteX162" fmla="*/ 2321399 w 12192000"/>
              <a:gd name="connsiteY162" fmla="*/ 1989467 h 2237474"/>
              <a:gd name="connsiteX163" fmla="*/ 2315525 w 12192000"/>
              <a:gd name="connsiteY163" fmla="*/ 1989708 h 2237474"/>
              <a:gd name="connsiteX164" fmla="*/ 2300792 w 12192000"/>
              <a:gd name="connsiteY164" fmla="*/ 1994290 h 2237474"/>
              <a:gd name="connsiteX165" fmla="*/ 2295469 w 12192000"/>
              <a:gd name="connsiteY165" fmla="*/ 1996659 h 2237474"/>
              <a:gd name="connsiteX166" fmla="*/ 2287219 w 12192000"/>
              <a:gd name="connsiteY166" fmla="*/ 1998750 h 2237474"/>
              <a:gd name="connsiteX167" fmla="*/ 2286948 w 12192000"/>
              <a:gd name="connsiteY167" fmla="*/ 1998596 h 2237474"/>
              <a:gd name="connsiteX168" fmla="*/ 2243069 w 12192000"/>
              <a:gd name="connsiteY168" fmla="*/ 2015111 h 2237474"/>
              <a:gd name="connsiteX169" fmla="*/ 2186609 w 12192000"/>
              <a:gd name="connsiteY169" fmla="*/ 2008263 h 2237474"/>
              <a:gd name="connsiteX170" fmla="*/ 2164831 w 12192000"/>
              <a:gd name="connsiteY170" fmla="*/ 2010143 h 2237474"/>
              <a:gd name="connsiteX171" fmla="*/ 2152836 w 12192000"/>
              <a:gd name="connsiteY171" fmla="*/ 2010048 h 2237474"/>
              <a:gd name="connsiteX172" fmla="*/ 2117102 w 12192000"/>
              <a:gd name="connsiteY172" fmla="*/ 2023004 h 2237474"/>
              <a:gd name="connsiteX173" fmla="*/ 2111935 w 12192000"/>
              <a:gd name="connsiteY173" fmla="*/ 2023163 h 2237474"/>
              <a:gd name="connsiteX174" fmla="*/ 2089991 w 12192000"/>
              <a:gd name="connsiteY174" fmla="*/ 2034193 h 2237474"/>
              <a:gd name="connsiteX175" fmla="*/ 2058061 w 12192000"/>
              <a:gd name="connsiteY175" fmla="*/ 2047942 h 2237474"/>
              <a:gd name="connsiteX176" fmla="*/ 2055737 w 12192000"/>
              <a:gd name="connsiteY176" fmla="*/ 2047704 h 2237474"/>
              <a:gd name="connsiteX177" fmla="*/ 2042244 w 12192000"/>
              <a:gd name="connsiteY177" fmla="*/ 2055560 h 2237474"/>
              <a:gd name="connsiteX178" fmla="*/ 1976224 w 12192000"/>
              <a:gd name="connsiteY178" fmla="*/ 2074257 h 2237474"/>
              <a:gd name="connsiteX179" fmla="*/ 1877728 w 12192000"/>
              <a:gd name="connsiteY179" fmla="*/ 2101004 h 2237474"/>
              <a:gd name="connsiteX180" fmla="*/ 1759056 w 12192000"/>
              <a:gd name="connsiteY180" fmla="*/ 2125608 h 2237474"/>
              <a:gd name="connsiteX181" fmla="*/ 1637948 w 12192000"/>
              <a:gd name="connsiteY181" fmla="*/ 2172597 h 2237474"/>
              <a:gd name="connsiteX182" fmla="*/ 1434549 w 12192000"/>
              <a:gd name="connsiteY182" fmla="*/ 2234522 h 2237474"/>
              <a:gd name="connsiteX183" fmla="*/ 1398481 w 12192000"/>
              <a:gd name="connsiteY183" fmla="*/ 2237074 h 2237474"/>
              <a:gd name="connsiteX184" fmla="*/ 1398407 w 12192000"/>
              <a:gd name="connsiteY184" fmla="*/ 2237095 h 2237474"/>
              <a:gd name="connsiteX185" fmla="*/ 1370962 w 12192000"/>
              <a:gd name="connsiteY185" fmla="*/ 2237474 h 2237474"/>
              <a:gd name="connsiteX186" fmla="*/ 1356367 w 12192000"/>
              <a:gd name="connsiteY186" fmla="*/ 2235089 h 2237474"/>
              <a:gd name="connsiteX187" fmla="*/ 1324828 w 12192000"/>
              <a:gd name="connsiteY187" fmla="*/ 2231968 h 2237474"/>
              <a:gd name="connsiteX188" fmla="*/ 1297744 w 12192000"/>
              <a:gd name="connsiteY188" fmla="*/ 2235849 h 2237474"/>
              <a:gd name="connsiteX189" fmla="*/ 1286236 w 12192000"/>
              <a:gd name="connsiteY189" fmla="*/ 2233135 h 2237474"/>
              <a:gd name="connsiteX190" fmla="*/ 1283504 w 12192000"/>
              <a:gd name="connsiteY190" fmla="*/ 2233797 h 2237474"/>
              <a:gd name="connsiteX191" fmla="*/ 1279765 w 12192000"/>
              <a:gd name="connsiteY191" fmla="*/ 2229639 h 2237474"/>
              <a:gd name="connsiteX192" fmla="*/ 1195347 w 12192000"/>
              <a:gd name="connsiteY192" fmla="*/ 2212354 h 2237474"/>
              <a:gd name="connsiteX193" fmla="*/ 970251 w 12192000"/>
              <a:gd name="connsiteY193" fmla="*/ 2221029 h 2237474"/>
              <a:gd name="connsiteX194" fmla="*/ 812914 w 12192000"/>
              <a:gd name="connsiteY194" fmla="*/ 2202752 h 2237474"/>
              <a:gd name="connsiteX195" fmla="*/ 800195 w 12192000"/>
              <a:gd name="connsiteY195" fmla="*/ 2209407 h 2237474"/>
              <a:gd name="connsiteX196" fmla="*/ 784978 w 12192000"/>
              <a:gd name="connsiteY196" fmla="*/ 2212360 h 2237474"/>
              <a:gd name="connsiteX197" fmla="*/ 681987 w 12192000"/>
              <a:gd name="connsiteY197" fmla="*/ 2216757 h 2237474"/>
              <a:gd name="connsiteX198" fmla="*/ 669923 w 12192000"/>
              <a:gd name="connsiteY198" fmla="*/ 2211682 h 2237474"/>
              <a:gd name="connsiteX199" fmla="*/ 648680 w 12192000"/>
              <a:gd name="connsiteY199" fmla="*/ 2206229 h 2237474"/>
              <a:gd name="connsiteX200" fmla="*/ 597225 w 12192000"/>
              <a:gd name="connsiteY200" fmla="*/ 2180999 h 2237474"/>
              <a:gd name="connsiteX201" fmla="*/ 558449 w 12192000"/>
              <a:gd name="connsiteY201" fmla="*/ 2182346 h 2237474"/>
              <a:gd name="connsiteX202" fmla="*/ 550517 w 12192000"/>
              <a:gd name="connsiteY202" fmla="*/ 2182060 h 2237474"/>
              <a:gd name="connsiteX203" fmla="*/ 550309 w 12192000"/>
              <a:gd name="connsiteY203" fmla="*/ 2181825 h 2237474"/>
              <a:gd name="connsiteX204" fmla="*/ 541836 w 12192000"/>
              <a:gd name="connsiteY204" fmla="*/ 2181063 h 2237474"/>
              <a:gd name="connsiteX205" fmla="*/ 536057 w 12192000"/>
              <a:gd name="connsiteY205" fmla="*/ 2181537 h 2237474"/>
              <a:gd name="connsiteX206" fmla="*/ 520671 w 12192000"/>
              <a:gd name="connsiteY206" fmla="*/ 2180980 h 2237474"/>
              <a:gd name="connsiteX207" fmla="*/ 515024 w 12192000"/>
              <a:gd name="connsiteY207" fmla="*/ 2179258 h 2237474"/>
              <a:gd name="connsiteX208" fmla="*/ 512278 w 12192000"/>
              <a:gd name="connsiteY208" fmla="*/ 2176369 h 2237474"/>
              <a:gd name="connsiteX209" fmla="*/ 480419 w 12192000"/>
              <a:gd name="connsiteY209" fmla="*/ 2167807 h 2237474"/>
              <a:gd name="connsiteX210" fmla="*/ 413835 w 12192000"/>
              <a:gd name="connsiteY210" fmla="*/ 2156783 h 2237474"/>
              <a:gd name="connsiteX211" fmla="*/ 376513 w 12192000"/>
              <a:gd name="connsiteY211" fmla="*/ 2154014 h 2237474"/>
              <a:gd name="connsiteX212" fmla="*/ 273386 w 12192000"/>
              <a:gd name="connsiteY212" fmla="*/ 2142551 h 2237474"/>
              <a:gd name="connsiteX213" fmla="*/ 169207 w 12192000"/>
              <a:gd name="connsiteY213" fmla="*/ 2128100 h 2237474"/>
              <a:gd name="connsiteX214" fmla="*/ 93149 w 12192000"/>
              <a:gd name="connsiteY214" fmla="*/ 2105324 h 2237474"/>
              <a:gd name="connsiteX215" fmla="*/ 88109 w 12192000"/>
              <a:gd name="connsiteY215" fmla="*/ 2106704 h 2237474"/>
              <a:gd name="connsiteX216" fmla="*/ 80022 w 12192000"/>
              <a:gd name="connsiteY216" fmla="*/ 2107254 h 2237474"/>
              <a:gd name="connsiteX217" fmla="*/ 79717 w 12192000"/>
              <a:gd name="connsiteY217" fmla="*/ 2107046 h 2237474"/>
              <a:gd name="connsiteX218" fmla="*/ 72352 w 12192000"/>
              <a:gd name="connsiteY218" fmla="*/ 2107991 h 2237474"/>
              <a:gd name="connsiteX219" fmla="*/ 37645 w 12192000"/>
              <a:gd name="connsiteY219" fmla="*/ 2115401 h 2237474"/>
              <a:gd name="connsiteX220" fmla="*/ 4572 w 12192000"/>
              <a:gd name="connsiteY220" fmla="*/ 2111091 h 2237474"/>
              <a:gd name="connsiteX221" fmla="*/ 0 w 12192000"/>
              <a:gd name="connsiteY221" fmla="*/ 2110468 h 2237474"/>
              <a:gd name="connsiteX222" fmla="*/ 0 w 12192000"/>
              <a:gd name="connsiteY22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75879 w 12192000"/>
              <a:gd name="connsiteY67" fmla="*/ 1345646 h 2237474"/>
              <a:gd name="connsiteX68" fmla="*/ 7840612 w 12192000"/>
              <a:gd name="connsiteY68" fmla="*/ 1369373 h 2237474"/>
              <a:gd name="connsiteX69" fmla="*/ 7786819 w 12192000"/>
              <a:gd name="connsiteY69" fmla="*/ 1378970 h 2237474"/>
              <a:gd name="connsiteX70" fmla="*/ 7548172 w 12192000"/>
              <a:gd name="connsiteY70" fmla="*/ 1417460 h 2237474"/>
              <a:gd name="connsiteX71" fmla="*/ 7483437 w 12192000"/>
              <a:gd name="connsiteY71" fmla="*/ 1478152 h 2237474"/>
              <a:gd name="connsiteX72" fmla="*/ 7377870 w 12192000"/>
              <a:gd name="connsiteY72" fmla="*/ 1523319 h 2237474"/>
              <a:gd name="connsiteX73" fmla="*/ 7230737 w 12192000"/>
              <a:gd name="connsiteY73" fmla="*/ 1562633 h 2237474"/>
              <a:gd name="connsiteX74" fmla="*/ 7224458 w 12192000"/>
              <a:gd name="connsiteY74" fmla="*/ 1573008 h 2237474"/>
              <a:gd name="connsiteX75" fmla="*/ 7213486 w 12192000"/>
              <a:gd name="connsiteY75" fmla="*/ 1580987 h 2237474"/>
              <a:gd name="connsiteX76" fmla="*/ 7183121 w 12192000"/>
              <a:gd name="connsiteY76" fmla="*/ 1595162 h 2237474"/>
              <a:gd name="connsiteX77" fmla="*/ 7164601 w 12192000"/>
              <a:gd name="connsiteY77" fmla="*/ 1606490 h 2237474"/>
              <a:gd name="connsiteX78" fmla="*/ 7114651 w 12192000"/>
              <a:gd name="connsiteY78" fmla="*/ 1620959 h 2237474"/>
              <a:gd name="connsiteX79" fmla="*/ 7092727 w 12192000"/>
              <a:gd name="connsiteY79" fmla="*/ 1623628 h 2237474"/>
              <a:gd name="connsiteX80" fmla="*/ 7031309 w 12192000"/>
              <a:gd name="connsiteY80" fmla="*/ 1619451 h 2237474"/>
              <a:gd name="connsiteX81" fmla="*/ 6999084 w 12192000"/>
              <a:gd name="connsiteY81" fmla="*/ 1634317 h 2237474"/>
              <a:gd name="connsiteX82" fmla="*/ 6992107 w 12192000"/>
              <a:gd name="connsiteY82" fmla="*/ 1636860 h 2237474"/>
              <a:gd name="connsiteX83" fmla="*/ 6991765 w 12192000"/>
              <a:gd name="connsiteY83" fmla="*/ 1636725 h 2237474"/>
              <a:gd name="connsiteX84" fmla="*/ 6900177 w 12192000"/>
              <a:gd name="connsiteY84" fmla="*/ 1636016 h 2237474"/>
              <a:gd name="connsiteX85" fmla="*/ 6795372 w 12192000"/>
              <a:gd name="connsiteY85" fmla="*/ 1644845 h 2237474"/>
              <a:gd name="connsiteX86" fmla="*/ 6692251 w 12192000"/>
              <a:gd name="connsiteY86" fmla="*/ 1656357 h 2237474"/>
              <a:gd name="connsiteX87" fmla="*/ 6655235 w 12192000"/>
              <a:gd name="connsiteY87" fmla="*/ 1661869 h 2237474"/>
              <a:gd name="connsiteX88" fmla="*/ 6587857 w 12192000"/>
              <a:gd name="connsiteY88" fmla="*/ 1665769 h 2237474"/>
              <a:gd name="connsiteX89" fmla="*/ 6554894 w 12192000"/>
              <a:gd name="connsiteY89" fmla="*/ 1664428 h 2237474"/>
              <a:gd name="connsiteX90" fmla="*/ 6516595 w 12192000"/>
              <a:gd name="connsiteY90" fmla="*/ 1667475 h 2237474"/>
              <a:gd name="connsiteX91" fmla="*/ 6508541 w 12192000"/>
              <a:gd name="connsiteY91" fmla="*/ 1668757 h 2237474"/>
              <a:gd name="connsiteX92" fmla="*/ 6471012 w 12192000"/>
              <a:gd name="connsiteY92" fmla="*/ 1678604 h 2237474"/>
              <a:gd name="connsiteX93" fmla="*/ 6415265 w 12192000"/>
              <a:gd name="connsiteY93" fmla="*/ 1665317 h 2237474"/>
              <a:gd name="connsiteX94" fmla="*/ 6364035 w 12192000"/>
              <a:gd name="connsiteY94" fmla="*/ 1667683 h 2237474"/>
              <a:gd name="connsiteX95" fmla="*/ 6280959 w 12192000"/>
              <a:gd name="connsiteY95" fmla="*/ 1689329 h 2237474"/>
              <a:gd name="connsiteX96" fmla="*/ 6243319 w 12192000"/>
              <a:gd name="connsiteY96" fmla="*/ 1695560 h 2237474"/>
              <a:gd name="connsiteX97" fmla="*/ 6098321 w 12192000"/>
              <a:gd name="connsiteY97" fmla="*/ 1721646 h 2237474"/>
              <a:gd name="connsiteX98" fmla="*/ 5880652 w 12192000"/>
              <a:gd name="connsiteY98" fmla="*/ 1779643 h 2237474"/>
              <a:gd name="connsiteX99" fmla="*/ 5785959 w 12192000"/>
              <a:gd name="connsiteY99" fmla="*/ 1775307 h 2237474"/>
              <a:gd name="connsiteX100" fmla="*/ 5643534 w 12192000"/>
              <a:gd name="connsiteY100" fmla="*/ 1802919 h 2237474"/>
              <a:gd name="connsiteX101" fmla="*/ 5518799 w 12192000"/>
              <a:gd name="connsiteY101" fmla="*/ 1818312 h 2237474"/>
              <a:gd name="connsiteX102" fmla="*/ 5505014 w 12192000"/>
              <a:gd name="connsiteY102" fmla="*/ 1819259 h 2237474"/>
              <a:gd name="connsiteX103" fmla="*/ 5453307 w 12192000"/>
              <a:gd name="connsiteY103" fmla="*/ 1815450 h 2237474"/>
              <a:gd name="connsiteX104" fmla="*/ 5364192 w 12192000"/>
              <a:gd name="connsiteY104" fmla="*/ 1826074 h 2237474"/>
              <a:gd name="connsiteX105" fmla="*/ 5350380 w 12192000"/>
              <a:gd name="connsiteY105" fmla="*/ 1830891 h 2237474"/>
              <a:gd name="connsiteX106" fmla="*/ 5259633 w 12192000"/>
              <a:gd name="connsiteY106" fmla="*/ 1837160 h 2237474"/>
              <a:gd name="connsiteX107" fmla="*/ 5197513 w 12192000"/>
              <a:gd name="connsiteY107" fmla="*/ 1844718 h 2237474"/>
              <a:gd name="connsiteX108" fmla="*/ 5168852 w 12192000"/>
              <a:gd name="connsiteY108" fmla="*/ 1844846 h 2237474"/>
              <a:gd name="connsiteX109" fmla="*/ 5114927 w 12192000"/>
              <a:gd name="connsiteY109" fmla="*/ 1847827 h 2237474"/>
              <a:gd name="connsiteX110" fmla="*/ 5108970 w 12192000"/>
              <a:gd name="connsiteY110" fmla="*/ 1847935 h 2237474"/>
              <a:gd name="connsiteX111" fmla="*/ 5067961 w 12192000"/>
              <a:gd name="connsiteY111" fmla="*/ 1845917 h 2237474"/>
              <a:gd name="connsiteX112" fmla="*/ 5007075 w 12192000"/>
              <a:gd name="connsiteY112" fmla="*/ 1838626 h 2237474"/>
              <a:gd name="connsiteX113" fmla="*/ 4944087 w 12192000"/>
              <a:gd name="connsiteY113" fmla="*/ 1823332 h 2237474"/>
              <a:gd name="connsiteX114" fmla="*/ 4907662 w 12192000"/>
              <a:gd name="connsiteY114" fmla="*/ 1816900 h 2237474"/>
              <a:gd name="connsiteX115" fmla="*/ 4882386 w 12192000"/>
              <a:gd name="connsiteY115" fmla="*/ 1809844 h 2237474"/>
              <a:gd name="connsiteX116" fmla="*/ 4811440 w 12192000"/>
              <a:gd name="connsiteY116" fmla="*/ 1804655 h 2237474"/>
              <a:gd name="connsiteX117" fmla="*/ 4691075 w 12192000"/>
              <a:gd name="connsiteY117" fmla="*/ 1801389 h 2237474"/>
              <a:gd name="connsiteX118" fmla="*/ 4611738 w 12192000"/>
              <a:gd name="connsiteY118" fmla="*/ 1776964 h 2237474"/>
              <a:gd name="connsiteX119" fmla="*/ 4560070 w 12192000"/>
              <a:gd name="connsiteY119" fmla="*/ 1785640 h 2237474"/>
              <a:gd name="connsiteX120" fmla="*/ 4536503 w 12192000"/>
              <a:gd name="connsiteY120" fmla="*/ 1785334 h 2237474"/>
              <a:gd name="connsiteX121" fmla="*/ 4513724 w 12192000"/>
              <a:gd name="connsiteY121" fmla="*/ 1791996 h 2237474"/>
              <a:gd name="connsiteX122" fmla="*/ 4459810 w 12192000"/>
              <a:gd name="connsiteY122" fmla="*/ 1797886 h 2237474"/>
              <a:gd name="connsiteX123" fmla="*/ 4379064 w 12192000"/>
              <a:gd name="connsiteY123" fmla="*/ 1817177 h 2237474"/>
              <a:gd name="connsiteX124" fmla="*/ 4319209 w 12192000"/>
              <a:gd name="connsiteY124" fmla="*/ 1834833 h 2237474"/>
              <a:gd name="connsiteX125" fmla="*/ 4290981 w 12192000"/>
              <a:gd name="connsiteY125" fmla="*/ 1839677 h 2237474"/>
              <a:gd name="connsiteX126" fmla="*/ 4285792 w 12192000"/>
              <a:gd name="connsiteY126" fmla="*/ 1836231 h 2237474"/>
              <a:gd name="connsiteX127" fmla="*/ 4238372 w 12192000"/>
              <a:gd name="connsiteY127" fmla="*/ 1851480 h 2237474"/>
              <a:gd name="connsiteX128" fmla="*/ 4232517 w 12192000"/>
              <a:gd name="connsiteY128" fmla="*/ 1852567 h 2237474"/>
              <a:gd name="connsiteX129" fmla="*/ 4191732 w 12192000"/>
              <a:gd name="connsiteY129" fmla="*/ 1857328 h 2237474"/>
              <a:gd name="connsiteX130" fmla="*/ 4065532 w 12192000"/>
              <a:gd name="connsiteY130" fmla="*/ 1855477 h 2237474"/>
              <a:gd name="connsiteX131" fmla="*/ 4028460 w 12192000"/>
              <a:gd name="connsiteY131" fmla="*/ 1855137 h 2237474"/>
              <a:gd name="connsiteX132" fmla="*/ 4002267 w 12192000"/>
              <a:gd name="connsiteY132" fmla="*/ 1852352 h 2237474"/>
              <a:gd name="connsiteX133" fmla="*/ 3931396 w 12192000"/>
              <a:gd name="connsiteY133" fmla="*/ 1858915 h 2237474"/>
              <a:gd name="connsiteX134" fmla="*/ 3812162 w 12192000"/>
              <a:gd name="connsiteY134" fmla="*/ 1875501 h 2237474"/>
              <a:gd name="connsiteX135" fmla="*/ 3729530 w 12192000"/>
              <a:gd name="connsiteY135" fmla="*/ 1864513 h 2237474"/>
              <a:gd name="connsiteX136" fmla="*/ 3680177 w 12192000"/>
              <a:gd name="connsiteY136" fmla="*/ 1881552 h 2237474"/>
              <a:gd name="connsiteX137" fmla="*/ 3567259 w 12192000"/>
              <a:gd name="connsiteY137" fmla="*/ 1893482 h 2237474"/>
              <a:gd name="connsiteX138" fmla="*/ 3405770 w 12192000"/>
              <a:gd name="connsiteY138" fmla="*/ 1904591 h 2237474"/>
              <a:gd name="connsiteX139" fmla="*/ 3280097 w 12192000"/>
              <a:gd name="connsiteY139" fmla="*/ 1919610 h 2237474"/>
              <a:gd name="connsiteX140" fmla="*/ 3123424 w 12192000"/>
              <a:gd name="connsiteY140" fmla="*/ 1952930 h 2237474"/>
              <a:gd name="connsiteX141" fmla="*/ 3009910 w 12192000"/>
              <a:gd name="connsiteY141" fmla="*/ 1957866 h 2237474"/>
              <a:gd name="connsiteX142" fmla="*/ 2995934 w 12192000"/>
              <a:gd name="connsiteY142" fmla="*/ 1967085 h 2237474"/>
              <a:gd name="connsiteX143" fmla="*/ 2980071 w 12192000"/>
              <a:gd name="connsiteY143" fmla="*/ 1972988 h 2237474"/>
              <a:gd name="connsiteX144" fmla="*/ 2978094 w 12192000"/>
              <a:gd name="connsiteY144" fmla="*/ 1972369 h 2237474"/>
              <a:gd name="connsiteX145" fmla="*/ 2942858 w 12192000"/>
              <a:gd name="connsiteY145" fmla="*/ 1981367 h 2237474"/>
              <a:gd name="connsiteX146" fmla="*/ 2875436 w 12192000"/>
              <a:gd name="connsiteY146" fmla="*/ 1996977 h 2237474"/>
              <a:gd name="connsiteX147" fmla="*/ 2874892 w 12192000"/>
              <a:gd name="connsiteY147" fmla="*/ 1996085 h 2237474"/>
              <a:gd name="connsiteX148" fmla="*/ 2864145 w 12192000"/>
              <a:gd name="connsiteY148" fmla="*/ 1994061 h 2237474"/>
              <a:gd name="connsiteX149" fmla="*/ 2843662 w 12192000"/>
              <a:gd name="connsiteY149" fmla="*/ 1992498 h 2237474"/>
              <a:gd name="connsiteX150" fmla="*/ 2796128 w 12192000"/>
              <a:gd name="connsiteY150" fmla="*/ 1976403 h 2237474"/>
              <a:gd name="connsiteX151" fmla="*/ 2756784 w 12192000"/>
              <a:gd name="connsiteY151" fmla="*/ 1985116 h 2237474"/>
              <a:gd name="connsiteX152" fmla="*/ 2748833 w 12192000"/>
              <a:gd name="connsiteY152" fmla="*/ 1986323 h 2237474"/>
              <a:gd name="connsiteX153" fmla="*/ 2748661 w 12192000"/>
              <a:gd name="connsiteY153" fmla="*/ 1986122 h 2237474"/>
              <a:gd name="connsiteX154" fmla="*/ 2740251 w 12192000"/>
              <a:gd name="connsiteY154" fmla="*/ 1986946 h 2237474"/>
              <a:gd name="connsiteX155" fmla="*/ 2718916 w 12192000"/>
              <a:gd name="connsiteY155" fmla="*/ 1990867 h 2237474"/>
              <a:gd name="connsiteX156" fmla="*/ 2713522 w 12192000"/>
              <a:gd name="connsiteY156" fmla="*/ 1990173 h 2237474"/>
              <a:gd name="connsiteX157" fmla="*/ 2680597 w 12192000"/>
              <a:gd name="connsiteY157" fmla="*/ 1984996 h 2237474"/>
              <a:gd name="connsiteX158" fmla="*/ 2578178 w 12192000"/>
              <a:gd name="connsiteY158" fmla="*/ 1990531 h 2237474"/>
              <a:gd name="connsiteX159" fmla="*/ 2476147 w 12192000"/>
              <a:gd name="connsiteY159" fmla="*/ 1998305 h 2237474"/>
              <a:gd name="connsiteX160" fmla="*/ 2373568 w 12192000"/>
              <a:gd name="connsiteY160" fmla="*/ 2003219 h 2237474"/>
              <a:gd name="connsiteX161" fmla="*/ 2321399 w 12192000"/>
              <a:gd name="connsiteY161" fmla="*/ 1989467 h 2237474"/>
              <a:gd name="connsiteX162" fmla="*/ 2315525 w 12192000"/>
              <a:gd name="connsiteY162" fmla="*/ 1989708 h 2237474"/>
              <a:gd name="connsiteX163" fmla="*/ 2300792 w 12192000"/>
              <a:gd name="connsiteY163" fmla="*/ 1994290 h 2237474"/>
              <a:gd name="connsiteX164" fmla="*/ 2295469 w 12192000"/>
              <a:gd name="connsiteY164" fmla="*/ 1996659 h 2237474"/>
              <a:gd name="connsiteX165" fmla="*/ 2287219 w 12192000"/>
              <a:gd name="connsiteY165" fmla="*/ 1998750 h 2237474"/>
              <a:gd name="connsiteX166" fmla="*/ 2286948 w 12192000"/>
              <a:gd name="connsiteY166" fmla="*/ 1998596 h 2237474"/>
              <a:gd name="connsiteX167" fmla="*/ 2243069 w 12192000"/>
              <a:gd name="connsiteY167" fmla="*/ 2015111 h 2237474"/>
              <a:gd name="connsiteX168" fmla="*/ 2186609 w 12192000"/>
              <a:gd name="connsiteY168" fmla="*/ 2008263 h 2237474"/>
              <a:gd name="connsiteX169" fmla="*/ 2164831 w 12192000"/>
              <a:gd name="connsiteY169" fmla="*/ 2010143 h 2237474"/>
              <a:gd name="connsiteX170" fmla="*/ 2152836 w 12192000"/>
              <a:gd name="connsiteY170" fmla="*/ 2010048 h 2237474"/>
              <a:gd name="connsiteX171" fmla="*/ 2117102 w 12192000"/>
              <a:gd name="connsiteY171" fmla="*/ 2023004 h 2237474"/>
              <a:gd name="connsiteX172" fmla="*/ 2111935 w 12192000"/>
              <a:gd name="connsiteY172" fmla="*/ 2023163 h 2237474"/>
              <a:gd name="connsiteX173" fmla="*/ 2089991 w 12192000"/>
              <a:gd name="connsiteY173" fmla="*/ 2034193 h 2237474"/>
              <a:gd name="connsiteX174" fmla="*/ 2058061 w 12192000"/>
              <a:gd name="connsiteY174" fmla="*/ 2047942 h 2237474"/>
              <a:gd name="connsiteX175" fmla="*/ 2055737 w 12192000"/>
              <a:gd name="connsiteY175" fmla="*/ 2047704 h 2237474"/>
              <a:gd name="connsiteX176" fmla="*/ 2042244 w 12192000"/>
              <a:gd name="connsiteY176" fmla="*/ 2055560 h 2237474"/>
              <a:gd name="connsiteX177" fmla="*/ 1976224 w 12192000"/>
              <a:gd name="connsiteY177" fmla="*/ 2074257 h 2237474"/>
              <a:gd name="connsiteX178" fmla="*/ 1877728 w 12192000"/>
              <a:gd name="connsiteY178" fmla="*/ 2101004 h 2237474"/>
              <a:gd name="connsiteX179" fmla="*/ 1759056 w 12192000"/>
              <a:gd name="connsiteY179" fmla="*/ 2125608 h 2237474"/>
              <a:gd name="connsiteX180" fmla="*/ 1637948 w 12192000"/>
              <a:gd name="connsiteY180" fmla="*/ 2172597 h 2237474"/>
              <a:gd name="connsiteX181" fmla="*/ 1434549 w 12192000"/>
              <a:gd name="connsiteY181" fmla="*/ 2234522 h 2237474"/>
              <a:gd name="connsiteX182" fmla="*/ 1398481 w 12192000"/>
              <a:gd name="connsiteY182" fmla="*/ 2237074 h 2237474"/>
              <a:gd name="connsiteX183" fmla="*/ 1398407 w 12192000"/>
              <a:gd name="connsiteY183" fmla="*/ 2237095 h 2237474"/>
              <a:gd name="connsiteX184" fmla="*/ 1370962 w 12192000"/>
              <a:gd name="connsiteY184" fmla="*/ 2237474 h 2237474"/>
              <a:gd name="connsiteX185" fmla="*/ 1356367 w 12192000"/>
              <a:gd name="connsiteY185" fmla="*/ 2235089 h 2237474"/>
              <a:gd name="connsiteX186" fmla="*/ 1324828 w 12192000"/>
              <a:gd name="connsiteY186" fmla="*/ 2231968 h 2237474"/>
              <a:gd name="connsiteX187" fmla="*/ 1297744 w 12192000"/>
              <a:gd name="connsiteY187" fmla="*/ 2235849 h 2237474"/>
              <a:gd name="connsiteX188" fmla="*/ 1286236 w 12192000"/>
              <a:gd name="connsiteY188" fmla="*/ 2233135 h 2237474"/>
              <a:gd name="connsiteX189" fmla="*/ 1283504 w 12192000"/>
              <a:gd name="connsiteY189" fmla="*/ 2233797 h 2237474"/>
              <a:gd name="connsiteX190" fmla="*/ 1279765 w 12192000"/>
              <a:gd name="connsiteY190" fmla="*/ 2229639 h 2237474"/>
              <a:gd name="connsiteX191" fmla="*/ 1195347 w 12192000"/>
              <a:gd name="connsiteY191" fmla="*/ 2212354 h 2237474"/>
              <a:gd name="connsiteX192" fmla="*/ 970251 w 12192000"/>
              <a:gd name="connsiteY192" fmla="*/ 2221029 h 2237474"/>
              <a:gd name="connsiteX193" fmla="*/ 812914 w 12192000"/>
              <a:gd name="connsiteY193" fmla="*/ 2202752 h 2237474"/>
              <a:gd name="connsiteX194" fmla="*/ 800195 w 12192000"/>
              <a:gd name="connsiteY194" fmla="*/ 2209407 h 2237474"/>
              <a:gd name="connsiteX195" fmla="*/ 784978 w 12192000"/>
              <a:gd name="connsiteY195" fmla="*/ 2212360 h 2237474"/>
              <a:gd name="connsiteX196" fmla="*/ 681987 w 12192000"/>
              <a:gd name="connsiteY196" fmla="*/ 2216757 h 2237474"/>
              <a:gd name="connsiteX197" fmla="*/ 669923 w 12192000"/>
              <a:gd name="connsiteY197" fmla="*/ 2211682 h 2237474"/>
              <a:gd name="connsiteX198" fmla="*/ 648680 w 12192000"/>
              <a:gd name="connsiteY198" fmla="*/ 2206229 h 2237474"/>
              <a:gd name="connsiteX199" fmla="*/ 597225 w 12192000"/>
              <a:gd name="connsiteY199" fmla="*/ 2180999 h 2237474"/>
              <a:gd name="connsiteX200" fmla="*/ 558449 w 12192000"/>
              <a:gd name="connsiteY200" fmla="*/ 2182346 h 2237474"/>
              <a:gd name="connsiteX201" fmla="*/ 550517 w 12192000"/>
              <a:gd name="connsiteY201" fmla="*/ 2182060 h 2237474"/>
              <a:gd name="connsiteX202" fmla="*/ 550309 w 12192000"/>
              <a:gd name="connsiteY202" fmla="*/ 2181825 h 2237474"/>
              <a:gd name="connsiteX203" fmla="*/ 541836 w 12192000"/>
              <a:gd name="connsiteY203" fmla="*/ 2181063 h 2237474"/>
              <a:gd name="connsiteX204" fmla="*/ 536057 w 12192000"/>
              <a:gd name="connsiteY204" fmla="*/ 2181537 h 2237474"/>
              <a:gd name="connsiteX205" fmla="*/ 520671 w 12192000"/>
              <a:gd name="connsiteY205" fmla="*/ 2180980 h 2237474"/>
              <a:gd name="connsiteX206" fmla="*/ 515024 w 12192000"/>
              <a:gd name="connsiteY206" fmla="*/ 2179258 h 2237474"/>
              <a:gd name="connsiteX207" fmla="*/ 512278 w 12192000"/>
              <a:gd name="connsiteY207" fmla="*/ 2176369 h 2237474"/>
              <a:gd name="connsiteX208" fmla="*/ 480419 w 12192000"/>
              <a:gd name="connsiteY208" fmla="*/ 2167807 h 2237474"/>
              <a:gd name="connsiteX209" fmla="*/ 413835 w 12192000"/>
              <a:gd name="connsiteY209" fmla="*/ 2156783 h 2237474"/>
              <a:gd name="connsiteX210" fmla="*/ 376513 w 12192000"/>
              <a:gd name="connsiteY210" fmla="*/ 2154014 h 2237474"/>
              <a:gd name="connsiteX211" fmla="*/ 273386 w 12192000"/>
              <a:gd name="connsiteY211" fmla="*/ 2142551 h 2237474"/>
              <a:gd name="connsiteX212" fmla="*/ 169207 w 12192000"/>
              <a:gd name="connsiteY212" fmla="*/ 2128100 h 2237474"/>
              <a:gd name="connsiteX213" fmla="*/ 93149 w 12192000"/>
              <a:gd name="connsiteY213" fmla="*/ 2105324 h 2237474"/>
              <a:gd name="connsiteX214" fmla="*/ 88109 w 12192000"/>
              <a:gd name="connsiteY214" fmla="*/ 2106704 h 2237474"/>
              <a:gd name="connsiteX215" fmla="*/ 80022 w 12192000"/>
              <a:gd name="connsiteY215" fmla="*/ 2107254 h 2237474"/>
              <a:gd name="connsiteX216" fmla="*/ 79717 w 12192000"/>
              <a:gd name="connsiteY216" fmla="*/ 2107046 h 2237474"/>
              <a:gd name="connsiteX217" fmla="*/ 72352 w 12192000"/>
              <a:gd name="connsiteY217" fmla="*/ 2107991 h 2237474"/>
              <a:gd name="connsiteX218" fmla="*/ 37645 w 12192000"/>
              <a:gd name="connsiteY218" fmla="*/ 2115401 h 2237474"/>
              <a:gd name="connsiteX219" fmla="*/ 4572 w 12192000"/>
              <a:gd name="connsiteY219" fmla="*/ 2111091 h 2237474"/>
              <a:gd name="connsiteX220" fmla="*/ 0 w 12192000"/>
              <a:gd name="connsiteY220" fmla="*/ 2110468 h 2237474"/>
              <a:gd name="connsiteX221" fmla="*/ 0 w 12192000"/>
              <a:gd name="connsiteY22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278619 w 12192000"/>
              <a:gd name="connsiteY39" fmla="*/ 1011878 h 2237474"/>
              <a:gd name="connsiteX40" fmla="*/ 9268019 w 12192000"/>
              <a:gd name="connsiteY40" fmla="*/ 1007442 h 2237474"/>
              <a:gd name="connsiteX41" fmla="*/ 9234662 w 12192000"/>
              <a:gd name="connsiteY41" fmla="*/ 1023056 h 2237474"/>
              <a:gd name="connsiteX42" fmla="*/ 9181033 w 12192000"/>
              <a:gd name="connsiteY42" fmla="*/ 1037921 h 2237474"/>
              <a:gd name="connsiteX43" fmla="*/ 9155969 w 12192000"/>
              <a:gd name="connsiteY43" fmla="*/ 1046804 h 2237474"/>
              <a:gd name="connsiteX44" fmla="*/ 9133985 w 12192000"/>
              <a:gd name="connsiteY44" fmla="*/ 1046450 h 2237474"/>
              <a:gd name="connsiteX45" fmla="*/ 9012987 w 12192000"/>
              <a:gd name="connsiteY45" fmla="*/ 1061986 h 2237474"/>
              <a:gd name="connsiteX46" fmla="*/ 8968445 w 12192000"/>
              <a:gd name="connsiteY46" fmla="*/ 1052169 h 2237474"/>
              <a:gd name="connsiteX47" fmla="*/ 8958984 w 12192000"/>
              <a:gd name="connsiteY47" fmla="*/ 1057212 h 2237474"/>
              <a:gd name="connsiteX48" fmla="*/ 8886001 w 12192000"/>
              <a:gd name="connsiteY48" fmla="*/ 1067468 h 2237474"/>
              <a:gd name="connsiteX49" fmla="*/ 8838610 w 12192000"/>
              <a:gd name="connsiteY49" fmla="*/ 1075091 h 2237474"/>
              <a:gd name="connsiteX50" fmla="*/ 8750383 w 12192000"/>
              <a:gd name="connsiteY50" fmla="*/ 1097387 h 2237474"/>
              <a:gd name="connsiteX51" fmla="*/ 8697365 w 12192000"/>
              <a:gd name="connsiteY51" fmla="*/ 1105869 h 2237474"/>
              <a:gd name="connsiteX52" fmla="*/ 8665605 w 12192000"/>
              <a:gd name="connsiteY52" fmla="*/ 1110791 h 2237474"/>
              <a:gd name="connsiteX53" fmla="*/ 8584946 w 12192000"/>
              <a:gd name="connsiteY53" fmla="*/ 1135226 h 2237474"/>
              <a:gd name="connsiteX54" fmla="*/ 8460755 w 12192000"/>
              <a:gd name="connsiteY54" fmla="*/ 1203427 h 2237474"/>
              <a:gd name="connsiteX55" fmla="*/ 8419755 w 12192000"/>
              <a:gd name="connsiteY55" fmla="*/ 1216260 h 2237474"/>
              <a:gd name="connsiteX56" fmla="*/ 8411626 w 12192000"/>
              <a:gd name="connsiteY56" fmla="*/ 1214397 h 2237474"/>
              <a:gd name="connsiteX57" fmla="*/ 8363469 w 12192000"/>
              <a:gd name="connsiteY57" fmla="*/ 1246658 h 2237474"/>
              <a:gd name="connsiteX58" fmla="*/ 8275497 w 12192000"/>
              <a:gd name="connsiteY58" fmla="*/ 1264396 h 2237474"/>
              <a:gd name="connsiteX59" fmla="*/ 8206287 w 12192000"/>
              <a:gd name="connsiteY59" fmla="*/ 1273060 h 2237474"/>
              <a:gd name="connsiteX60" fmla="*/ 8168705 w 12192000"/>
              <a:gd name="connsiteY60" fmla="*/ 1279956 h 2237474"/>
              <a:gd name="connsiteX61" fmla="*/ 8139997 w 12192000"/>
              <a:gd name="connsiteY61" fmla="*/ 1282713 h 2237474"/>
              <a:gd name="connsiteX62" fmla="*/ 8074238 w 12192000"/>
              <a:gd name="connsiteY62" fmla="*/ 1301895 h 2237474"/>
              <a:gd name="connsiteX63" fmla="*/ 7968292 w 12192000"/>
              <a:gd name="connsiteY63" fmla="*/ 1338779 h 2237474"/>
              <a:gd name="connsiteX64" fmla="*/ 7945122 w 12192000"/>
              <a:gd name="connsiteY64" fmla="*/ 1345477 h 2237474"/>
              <a:gd name="connsiteX65" fmla="*/ 7902328 w 12192000"/>
              <a:gd name="connsiteY65" fmla="*/ 1345865 h 2237474"/>
              <a:gd name="connsiteX66" fmla="*/ 7875879 w 12192000"/>
              <a:gd name="connsiteY66" fmla="*/ 1345646 h 2237474"/>
              <a:gd name="connsiteX67" fmla="*/ 7840612 w 12192000"/>
              <a:gd name="connsiteY67" fmla="*/ 1369373 h 2237474"/>
              <a:gd name="connsiteX68" fmla="*/ 7786819 w 12192000"/>
              <a:gd name="connsiteY68" fmla="*/ 1378970 h 2237474"/>
              <a:gd name="connsiteX69" fmla="*/ 7548172 w 12192000"/>
              <a:gd name="connsiteY69" fmla="*/ 1417460 h 2237474"/>
              <a:gd name="connsiteX70" fmla="*/ 7483437 w 12192000"/>
              <a:gd name="connsiteY70" fmla="*/ 1478152 h 2237474"/>
              <a:gd name="connsiteX71" fmla="*/ 7377870 w 12192000"/>
              <a:gd name="connsiteY71" fmla="*/ 1523319 h 2237474"/>
              <a:gd name="connsiteX72" fmla="*/ 7230737 w 12192000"/>
              <a:gd name="connsiteY72" fmla="*/ 1562633 h 2237474"/>
              <a:gd name="connsiteX73" fmla="*/ 7224458 w 12192000"/>
              <a:gd name="connsiteY73" fmla="*/ 1573008 h 2237474"/>
              <a:gd name="connsiteX74" fmla="*/ 7213486 w 12192000"/>
              <a:gd name="connsiteY74" fmla="*/ 1580987 h 2237474"/>
              <a:gd name="connsiteX75" fmla="*/ 7183121 w 12192000"/>
              <a:gd name="connsiteY75" fmla="*/ 1595162 h 2237474"/>
              <a:gd name="connsiteX76" fmla="*/ 7164601 w 12192000"/>
              <a:gd name="connsiteY76" fmla="*/ 1606490 h 2237474"/>
              <a:gd name="connsiteX77" fmla="*/ 7114651 w 12192000"/>
              <a:gd name="connsiteY77" fmla="*/ 1620959 h 2237474"/>
              <a:gd name="connsiteX78" fmla="*/ 7092727 w 12192000"/>
              <a:gd name="connsiteY78" fmla="*/ 1623628 h 2237474"/>
              <a:gd name="connsiteX79" fmla="*/ 7031309 w 12192000"/>
              <a:gd name="connsiteY79" fmla="*/ 1619451 h 2237474"/>
              <a:gd name="connsiteX80" fmla="*/ 6999084 w 12192000"/>
              <a:gd name="connsiteY80" fmla="*/ 1634317 h 2237474"/>
              <a:gd name="connsiteX81" fmla="*/ 6992107 w 12192000"/>
              <a:gd name="connsiteY81" fmla="*/ 1636860 h 2237474"/>
              <a:gd name="connsiteX82" fmla="*/ 6991765 w 12192000"/>
              <a:gd name="connsiteY82" fmla="*/ 1636725 h 2237474"/>
              <a:gd name="connsiteX83" fmla="*/ 6900177 w 12192000"/>
              <a:gd name="connsiteY83" fmla="*/ 1636016 h 2237474"/>
              <a:gd name="connsiteX84" fmla="*/ 6795372 w 12192000"/>
              <a:gd name="connsiteY84" fmla="*/ 1644845 h 2237474"/>
              <a:gd name="connsiteX85" fmla="*/ 6692251 w 12192000"/>
              <a:gd name="connsiteY85" fmla="*/ 1656357 h 2237474"/>
              <a:gd name="connsiteX86" fmla="*/ 6655235 w 12192000"/>
              <a:gd name="connsiteY86" fmla="*/ 1661869 h 2237474"/>
              <a:gd name="connsiteX87" fmla="*/ 6587857 w 12192000"/>
              <a:gd name="connsiteY87" fmla="*/ 1665769 h 2237474"/>
              <a:gd name="connsiteX88" fmla="*/ 6554894 w 12192000"/>
              <a:gd name="connsiteY88" fmla="*/ 1664428 h 2237474"/>
              <a:gd name="connsiteX89" fmla="*/ 6516595 w 12192000"/>
              <a:gd name="connsiteY89" fmla="*/ 1667475 h 2237474"/>
              <a:gd name="connsiteX90" fmla="*/ 6508541 w 12192000"/>
              <a:gd name="connsiteY90" fmla="*/ 1668757 h 2237474"/>
              <a:gd name="connsiteX91" fmla="*/ 6471012 w 12192000"/>
              <a:gd name="connsiteY91" fmla="*/ 1678604 h 2237474"/>
              <a:gd name="connsiteX92" fmla="*/ 6415265 w 12192000"/>
              <a:gd name="connsiteY92" fmla="*/ 1665317 h 2237474"/>
              <a:gd name="connsiteX93" fmla="*/ 6364035 w 12192000"/>
              <a:gd name="connsiteY93" fmla="*/ 1667683 h 2237474"/>
              <a:gd name="connsiteX94" fmla="*/ 6280959 w 12192000"/>
              <a:gd name="connsiteY94" fmla="*/ 1689329 h 2237474"/>
              <a:gd name="connsiteX95" fmla="*/ 6243319 w 12192000"/>
              <a:gd name="connsiteY95" fmla="*/ 1695560 h 2237474"/>
              <a:gd name="connsiteX96" fmla="*/ 6098321 w 12192000"/>
              <a:gd name="connsiteY96" fmla="*/ 1721646 h 2237474"/>
              <a:gd name="connsiteX97" fmla="*/ 5880652 w 12192000"/>
              <a:gd name="connsiteY97" fmla="*/ 1779643 h 2237474"/>
              <a:gd name="connsiteX98" fmla="*/ 5785959 w 12192000"/>
              <a:gd name="connsiteY98" fmla="*/ 1775307 h 2237474"/>
              <a:gd name="connsiteX99" fmla="*/ 5643534 w 12192000"/>
              <a:gd name="connsiteY99" fmla="*/ 1802919 h 2237474"/>
              <a:gd name="connsiteX100" fmla="*/ 5518799 w 12192000"/>
              <a:gd name="connsiteY100" fmla="*/ 1818312 h 2237474"/>
              <a:gd name="connsiteX101" fmla="*/ 5505014 w 12192000"/>
              <a:gd name="connsiteY101" fmla="*/ 1819259 h 2237474"/>
              <a:gd name="connsiteX102" fmla="*/ 5453307 w 12192000"/>
              <a:gd name="connsiteY102" fmla="*/ 1815450 h 2237474"/>
              <a:gd name="connsiteX103" fmla="*/ 5364192 w 12192000"/>
              <a:gd name="connsiteY103" fmla="*/ 1826074 h 2237474"/>
              <a:gd name="connsiteX104" fmla="*/ 5350380 w 12192000"/>
              <a:gd name="connsiteY104" fmla="*/ 1830891 h 2237474"/>
              <a:gd name="connsiteX105" fmla="*/ 5259633 w 12192000"/>
              <a:gd name="connsiteY105" fmla="*/ 1837160 h 2237474"/>
              <a:gd name="connsiteX106" fmla="*/ 5197513 w 12192000"/>
              <a:gd name="connsiteY106" fmla="*/ 1844718 h 2237474"/>
              <a:gd name="connsiteX107" fmla="*/ 5168852 w 12192000"/>
              <a:gd name="connsiteY107" fmla="*/ 1844846 h 2237474"/>
              <a:gd name="connsiteX108" fmla="*/ 5114927 w 12192000"/>
              <a:gd name="connsiteY108" fmla="*/ 1847827 h 2237474"/>
              <a:gd name="connsiteX109" fmla="*/ 5108970 w 12192000"/>
              <a:gd name="connsiteY109" fmla="*/ 1847935 h 2237474"/>
              <a:gd name="connsiteX110" fmla="*/ 5067961 w 12192000"/>
              <a:gd name="connsiteY110" fmla="*/ 1845917 h 2237474"/>
              <a:gd name="connsiteX111" fmla="*/ 5007075 w 12192000"/>
              <a:gd name="connsiteY111" fmla="*/ 1838626 h 2237474"/>
              <a:gd name="connsiteX112" fmla="*/ 4944087 w 12192000"/>
              <a:gd name="connsiteY112" fmla="*/ 1823332 h 2237474"/>
              <a:gd name="connsiteX113" fmla="*/ 4907662 w 12192000"/>
              <a:gd name="connsiteY113" fmla="*/ 1816900 h 2237474"/>
              <a:gd name="connsiteX114" fmla="*/ 4882386 w 12192000"/>
              <a:gd name="connsiteY114" fmla="*/ 1809844 h 2237474"/>
              <a:gd name="connsiteX115" fmla="*/ 4811440 w 12192000"/>
              <a:gd name="connsiteY115" fmla="*/ 1804655 h 2237474"/>
              <a:gd name="connsiteX116" fmla="*/ 4691075 w 12192000"/>
              <a:gd name="connsiteY116" fmla="*/ 1801389 h 2237474"/>
              <a:gd name="connsiteX117" fmla="*/ 4611738 w 12192000"/>
              <a:gd name="connsiteY117" fmla="*/ 1776964 h 2237474"/>
              <a:gd name="connsiteX118" fmla="*/ 4560070 w 12192000"/>
              <a:gd name="connsiteY118" fmla="*/ 1785640 h 2237474"/>
              <a:gd name="connsiteX119" fmla="*/ 4536503 w 12192000"/>
              <a:gd name="connsiteY119" fmla="*/ 1785334 h 2237474"/>
              <a:gd name="connsiteX120" fmla="*/ 4513724 w 12192000"/>
              <a:gd name="connsiteY120" fmla="*/ 1791996 h 2237474"/>
              <a:gd name="connsiteX121" fmla="*/ 4459810 w 12192000"/>
              <a:gd name="connsiteY121" fmla="*/ 1797886 h 2237474"/>
              <a:gd name="connsiteX122" fmla="*/ 4379064 w 12192000"/>
              <a:gd name="connsiteY122" fmla="*/ 1817177 h 2237474"/>
              <a:gd name="connsiteX123" fmla="*/ 4319209 w 12192000"/>
              <a:gd name="connsiteY123" fmla="*/ 1834833 h 2237474"/>
              <a:gd name="connsiteX124" fmla="*/ 4290981 w 12192000"/>
              <a:gd name="connsiteY124" fmla="*/ 1839677 h 2237474"/>
              <a:gd name="connsiteX125" fmla="*/ 4285792 w 12192000"/>
              <a:gd name="connsiteY125" fmla="*/ 1836231 h 2237474"/>
              <a:gd name="connsiteX126" fmla="*/ 4238372 w 12192000"/>
              <a:gd name="connsiteY126" fmla="*/ 1851480 h 2237474"/>
              <a:gd name="connsiteX127" fmla="*/ 4232517 w 12192000"/>
              <a:gd name="connsiteY127" fmla="*/ 1852567 h 2237474"/>
              <a:gd name="connsiteX128" fmla="*/ 4191732 w 12192000"/>
              <a:gd name="connsiteY128" fmla="*/ 1857328 h 2237474"/>
              <a:gd name="connsiteX129" fmla="*/ 4065532 w 12192000"/>
              <a:gd name="connsiteY129" fmla="*/ 1855477 h 2237474"/>
              <a:gd name="connsiteX130" fmla="*/ 4028460 w 12192000"/>
              <a:gd name="connsiteY130" fmla="*/ 1855137 h 2237474"/>
              <a:gd name="connsiteX131" fmla="*/ 4002267 w 12192000"/>
              <a:gd name="connsiteY131" fmla="*/ 1852352 h 2237474"/>
              <a:gd name="connsiteX132" fmla="*/ 3931396 w 12192000"/>
              <a:gd name="connsiteY132" fmla="*/ 1858915 h 2237474"/>
              <a:gd name="connsiteX133" fmla="*/ 3812162 w 12192000"/>
              <a:gd name="connsiteY133" fmla="*/ 1875501 h 2237474"/>
              <a:gd name="connsiteX134" fmla="*/ 3729530 w 12192000"/>
              <a:gd name="connsiteY134" fmla="*/ 1864513 h 2237474"/>
              <a:gd name="connsiteX135" fmla="*/ 3680177 w 12192000"/>
              <a:gd name="connsiteY135" fmla="*/ 1881552 h 2237474"/>
              <a:gd name="connsiteX136" fmla="*/ 3567259 w 12192000"/>
              <a:gd name="connsiteY136" fmla="*/ 1893482 h 2237474"/>
              <a:gd name="connsiteX137" fmla="*/ 3405770 w 12192000"/>
              <a:gd name="connsiteY137" fmla="*/ 1904591 h 2237474"/>
              <a:gd name="connsiteX138" fmla="*/ 3280097 w 12192000"/>
              <a:gd name="connsiteY138" fmla="*/ 1919610 h 2237474"/>
              <a:gd name="connsiteX139" fmla="*/ 3123424 w 12192000"/>
              <a:gd name="connsiteY139" fmla="*/ 1952930 h 2237474"/>
              <a:gd name="connsiteX140" fmla="*/ 3009910 w 12192000"/>
              <a:gd name="connsiteY140" fmla="*/ 1957866 h 2237474"/>
              <a:gd name="connsiteX141" fmla="*/ 2995934 w 12192000"/>
              <a:gd name="connsiteY141" fmla="*/ 1967085 h 2237474"/>
              <a:gd name="connsiteX142" fmla="*/ 2980071 w 12192000"/>
              <a:gd name="connsiteY142" fmla="*/ 1972988 h 2237474"/>
              <a:gd name="connsiteX143" fmla="*/ 2978094 w 12192000"/>
              <a:gd name="connsiteY143" fmla="*/ 1972369 h 2237474"/>
              <a:gd name="connsiteX144" fmla="*/ 2942858 w 12192000"/>
              <a:gd name="connsiteY144" fmla="*/ 1981367 h 2237474"/>
              <a:gd name="connsiteX145" fmla="*/ 2875436 w 12192000"/>
              <a:gd name="connsiteY145" fmla="*/ 1996977 h 2237474"/>
              <a:gd name="connsiteX146" fmla="*/ 2874892 w 12192000"/>
              <a:gd name="connsiteY146" fmla="*/ 1996085 h 2237474"/>
              <a:gd name="connsiteX147" fmla="*/ 2864145 w 12192000"/>
              <a:gd name="connsiteY147" fmla="*/ 1994061 h 2237474"/>
              <a:gd name="connsiteX148" fmla="*/ 2843662 w 12192000"/>
              <a:gd name="connsiteY148" fmla="*/ 1992498 h 2237474"/>
              <a:gd name="connsiteX149" fmla="*/ 2796128 w 12192000"/>
              <a:gd name="connsiteY149" fmla="*/ 1976403 h 2237474"/>
              <a:gd name="connsiteX150" fmla="*/ 2756784 w 12192000"/>
              <a:gd name="connsiteY150" fmla="*/ 1985116 h 2237474"/>
              <a:gd name="connsiteX151" fmla="*/ 2748833 w 12192000"/>
              <a:gd name="connsiteY151" fmla="*/ 1986323 h 2237474"/>
              <a:gd name="connsiteX152" fmla="*/ 2748661 w 12192000"/>
              <a:gd name="connsiteY152" fmla="*/ 1986122 h 2237474"/>
              <a:gd name="connsiteX153" fmla="*/ 2740251 w 12192000"/>
              <a:gd name="connsiteY153" fmla="*/ 1986946 h 2237474"/>
              <a:gd name="connsiteX154" fmla="*/ 2718916 w 12192000"/>
              <a:gd name="connsiteY154" fmla="*/ 1990867 h 2237474"/>
              <a:gd name="connsiteX155" fmla="*/ 2713522 w 12192000"/>
              <a:gd name="connsiteY155" fmla="*/ 1990173 h 2237474"/>
              <a:gd name="connsiteX156" fmla="*/ 2680597 w 12192000"/>
              <a:gd name="connsiteY156" fmla="*/ 1984996 h 2237474"/>
              <a:gd name="connsiteX157" fmla="*/ 2578178 w 12192000"/>
              <a:gd name="connsiteY157" fmla="*/ 1990531 h 2237474"/>
              <a:gd name="connsiteX158" fmla="*/ 2476147 w 12192000"/>
              <a:gd name="connsiteY158" fmla="*/ 1998305 h 2237474"/>
              <a:gd name="connsiteX159" fmla="*/ 2373568 w 12192000"/>
              <a:gd name="connsiteY159" fmla="*/ 2003219 h 2237474"/>
              <a:gd name="connsiteX160" fmla="*/ 2321399 w 12192000"/>
              <a:gd name="connsiteY160" fmla="*/ 1989467 h 2237474"/>
              <a:gd name="connsiteX161" fmla="*/ 2315525 w 12192000"/>
              <a:gd name="connsiteY161" fmla="*/ 1989708 h 2237474"/>
              <a:gd name="connsiteX162" fmla="*/ 2300792 w 12192000"/>
              <a:gd name="connsiteY162" fmla="*/ 1994290 h 2237474"/>
              <a:gd name="connsiteX163" fmla="*/ 2295469 w 12192000"/>
              <a:gd name="connsiteY163" fmla="*/ 1996659 h 2237474"/>
              <a:gd name="connsiteX164" fmla="*/ 2287219 w 12192000"/>
              <a:gd name="connsiteY164" fmla="*/ 1998750 h 2237474"/>
              <a:gd name="connsiteX165" fmla="*/ 2286948 w 12192000"/>
              <a:gd name="connsiteY165" fmla="*/ 1998596 h 2237474"/>
              <a:gd name="connsiteX166" fmla="*/ 2243069 w 12192000"/>
              <a:gd name="connsiteY166" fmla="*/ 2015111 h 2237474"/>
              <a:gd name="connsiteX167" fmla="*/ 2186609 w 12192000"/>
              <a:gd name="connsiteY167" fmla="*/ 2008263 h 2237474"/>
              <a:gd name="connsiteX168" fmla="*/ 2164831 w 12192000"/>
              <a:gd name="connsiteY168" fmla="*/ 2010143 h 2237474"/>
              <a:gd name="connsiteX169" fmla="*/ 2152836 w 12192000"/>
              <a:gd name="connsiteY169" fmla="*/ 2010048 h 2237474"/>
              <a:gd name="connsiteX170" fmla="*/ 2117102 w 12192000"/>
              <a:gd name="connsiteY170" fmla="*/ 2023004 h 2237474"/>
              <a:gd name="connsiteX171" fmla="*/ 2111935 w 12192000"/>
              <a:gd name="connsiteY171" fmla="*/ 2023163 h 2237474"/>
              <a:gd name="connsiteX172" fmla="*/ 2089991 w 12192000"/>
              <a:gd name="connsiteY172" fmla="*/ 2034193 h 2237474"/>
              <a:gd name="connsiteX173" fmla="*/ 2058061 w 12192000"/>
              <a:gd name="connsiteY173" fmla="*/ 2047942 h 2237474"/>
              <a:gd name="connsiteX174" fmla="*/ 2055737 w 12192000"/>
              <a:gd name="connsiteY174" fmla="*/ 2047704 h 2237474"/>
              <a:gd name="connsiteX175" fmla="*/ 2042244 w 12192000"/>
              <a:gd name="connsiteY175" fmla="*/ 2055560 h 2237474"/>
              <a:gd name="connsiteX176" fmla="*/ 1976224 w 12192000"/>
              <a:gd name="connsiteY176" fmla="*/ 2074257 h 2237474"/>
              <a:gd name="connsiteX177" fmla="*/ 1877728 w 12192000"/>
              <a:gd name="connsiteY177" fmla="*/ 2101004 h 2237474"/>
              <a:gd name="connsiteX178" fmla="*/ 1759056 w 12192000"/>
              <a:gd name="connsiteY178" fmla="*/ 2125608 h 2237474"/>
              <a:gd name="connsiteX179" fmla="*/ 1637948 w 12192000"/>
              <a:gd name="connsiteY179" fmla="*/ 2172597 h 2237474"/>
              <a:gd name="connsiteX180" fmla="*/ 1434549 w 12192000"/>
              <a:gd name="connsiteY180" fmla="*/ 2234522 h 2237474"/>
              <a:gd name="connsiteX181" fmla="*/ 1398481 w 12192000"/>
              <a:gd name="connsiteY181" fmla="*/ 2237074 h 2237474"/>
              <a:gd name="connsiteX182" fmla="*/ 1398407 w 12192000"/>
              <a:gd name="connsiteY182" fmla="*/ 2237095 h 2237474"/>
              <a:gd name="connsiteX183" fmla="*/ 1370962 w 12192000"/>
              <a:gd name="connsiteY183" fmla="*/ 2237474 h 2237474"/>
              <a:gd name="connsiteX184" fmla="*/ 1356367 w 12192000"/>
              <a:gd name="connsiteY184" fmla="*/ 2235089 h 2237474"/>
              <a:gd name="connsiteX185" fmla="*/ 1324828 w 12192000"/>
              <a:gd name="connsiteY185" fmla="*/ 2231968 h 2237474"/>
              <a:gd name="connsiteX186" fmla="*/ 1297744 w 12192000"/>
              <a:gd name="connsiteY186" fmla="*/ 2235849 h 2237474"/>
              <a:gd name="connsiteX187" fmla="*/ 1286236 w 12192000"/>
              <a:gd name="connsiteY187" fmla="*/ 2233135 h 2237474"/>
              <a:gd name="connsiteX188" fmla="*/ 1283504 w 12192000"/>
              <a:gd name="connsiteY188" fmla="*/ 2233797 h 2237474"/>
              <a:gd name="connsiteX189" fmla="*/ 1279765 w 12192000"/>
              <a:gd name="connsiteY189" fmla="*/ 2229639 h 2237474"/>
              <a:gd name="connsiteX190" fmla="*/ 1195347 w 12192000"/>
              <a:gd name="connsiteY190" fmla="*/ 2212354 h 2237474"/>
              <a:gd name="connsiteX191" fmla="*/ 970251 w 12192000"/>
              <a:gd name="connsiteY191" fmla="*/ 2221029 h 2237474"/>
              <a:gd name="connsiteX192" fmla="*/ 812914 w 12192000"/>
              <a:gd name="connsiteY192" fmla="*/ 2202752 h 2237474"/>
              <a:gd name="connsiteX193" fmla="*/ 800195 w 12192000"/>
              <a:gd name="connsiteY193" fmla="*/ 2209407 h 2237474"/>
              <a:gd name="connsiteX194" fmla="*/ 784978 w 12192000"/>
              <a:gd name="connsiteY194" fmla="*/ 2212360 h 2237474"/>
              <a:gd name="connsiteX195" fmla="*/ 681987 w 12192000"/>
              <a:gd name="connsiteY195" fmla="*/ 2216757 h 2237474"/>
              <a:gd name="connsiteX196" fmla="*/ 669923 w 12192000"/>
              <a:gd name="connsiteY196" fmla="*/ 2211682 h 2237474"/>
              <a:gd name="connsiteX197" fmla="*/ 648680 w 12192000"/>
              <a:gd name="connsiteY197" fmla="*/ 2206229 h 2237474"/>
              <a:gd name="connsiteX198" fmla="*/ 597225 w 12192000"/>
              <a:gd name="connsiteY198" fmla="*/ 2180999 h 2237474"/>
              <a:gd name="connsiteX199" fmla="*/ 558449 w 12192000"/>
              <a:gd name="connsiteY199" fmla="*/ 2182346 h 2237474"/>
              <a:gd name="connsiteX200" fmla="*/ 550517 w 12192000"/>
              <a:gd name="connsiteY200" fmla="*/ 2182060 h 2237474"/>
              <a:gd name="connsiteX201" fmla="*/ 550309 w 12192000"/>
              <a:gd name="connsiteY201" fmla="*/ 2181825 h 2237474"/>
              <a:gd name="connsiteX202" fmla="*/ 541836 w 12192000"/>
              <a:gd name="connsiteY202" fmla="*/ 2181063 h 2237474"/>
              <a:gd name="connsiteX203" fmla="*/ 536057 w 12192000"/>
              <a:gd name="connsiteY203" fmla="*/ 2181537 h 2237474"/>
              <a:gd name="connsiteX204" fmla="*/ 520671 w 12192000"/>
              <a:gd name="connsiteY204" fmla="*/ 2180980 h 2237474"/>
              <a:gd name="connsiteX205" fmla="*/ 515024 w 12192000"/>
              <a:gd name="connsiteY205" fmla="*/ 2179258 h 2237474"/>
              <a:gd name="connsiteX206" fmla="*/ 512278 w 12192000"/>
              <a:gd name="connsiteY206" fmla="*/ 2176369 h 2237474"/>
              <a:gd name="connsiteX207" fmla="*/ 480419 w 12192000"/>
              <a:gd name="connsiteY207" fmla="*/ 2167807 h 2237474"/>
              <a:gd name="connsiteX208" fmla="*/ 413835 w 12192000"/>
              <a:gd name="connsiteY208" fmla="*/ 2156783 h 2237474"/>
              <a:gd name="connsiteX209" fmla="*/ 376513 w 12192000"/>
              <a:gd name="connsiteY209" fmla="*/ 2154014 h 2237474"/>
              <a:gd name="connsiteX210" fmla="*/ 273386 w 12192000"/>
              <a:gd name="connsiteY210" fmla="*/ 2142551 h 2237474"/>
              <a:gd name="connsiteX211" fmla="*/ 169207 w 12192000"/>
              <a:gd name="connsiteY211" fmla="*/ 2128100 h 2237474"/>
              <a:gd name="connsiteX212" fmla="*/ 93149 w 12192000"/>
              <a:gd name="connsiteY212" fmla="*/ 2105324 h 2237474"/>
              <a:gd name="connsiteX213" fmla="*/ 88109 w 12192000"/>
              <a:gd name="connsiteY213" fmla="*/ 2106704 h 2237474"/>
              <a:gd name="connsiteX214" fmla="*/ 80022 w 12192000"/>
              <a:gd name="connsiteY214" fmla="*/ 2107254 h 2237474"/>
              <a:gd name="connsiteX215" fmla="*/ 79717 w 12192000"/>
              <a:gd name="connsiteY215" fmla="*/ 2107046 h 2237474"/>
              <a:gd name="connsiteX216" fmla="*/ 72352 w 12192000"/>
              <a:gd name="connsiteY216" fmla="*/ 2107991 h 2237474"/>
              <a:gd name="connsiteX217" fmla="*/ 37645 w 12192000"/>
              <a:gd name="connsiteY217" fmla="*/ 2115401 h 2237474"/>
              <a:gd name="connsiteX218" fmla="*/ 4572 w 12192000"/>
              <a:gd name="connsiteY218" fmla="*/ 2111091 h 2237474"/>
              <a:gd name="connsiteX219" fmla="*/ 0 w 12192000"/>
              <a:gd name="connsiteY219" fmla="*/ 2110468 h 2237474"/>
              <a:gd name="connsiteX220" fmla="*/ 0 w 12192000"/>
              <a:gd name="connsiteY22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00499 w 12192000"/>
              <a:gd name="connsiteY34" fmla="*/ 954680 h 2237474"/>
              <a:gd name="connsiteX35" fmla="*/ 9428195 w 12192000"/>
              <a:gd name="connsiteY35" fmla="*/ 986225 h 2237474"/>
              <a:gd name="connsiteX36" fmla="*/ 9410017 w 12192000"/>
              <a:gd name="connsiteY36" fmla="*/ 993931 h 2237474"/>
              <a:gd name="connsiteX37" fmla="*/ 9392919 w 12192000"/>
              <a:gd name="connsiteY37" fmla="*/ 994656 h 2237474"/>
              <a:gd name="connsiteX38" fmla="*/ 9278619 w 12192000"/>
              <a:gd name="connsiteY38" fmla="*/ 1011878 h 2237474"/>
              <a:gd name="connsiteX39" fmla="*/ 9268019 w 12192000"/>
              <a:gd name="connsiteY39" fmla="*/ 1007442 h 2237474"/>
              <a:gd name="connsiteX40" fmla="*/ 9234662 w 12192000"/>
              <a:gd name="connsiteY40" fmla="*/ 1023056 h 2237474"/>
              <a:gd name="connsiteX41" fmla="*/ 9181033 w 12192000"/>
              <a:gd name="connsiteY41" fmla="*/ 1037921 h 2237474"/>
              <a:gd name="connsiteX42" fmla="*/ 9155969 w 12192000"/>
              <a:gd name="connsiteY42" fmla="*/ 1046804 h 2237474"/>
              <a:gd name="connsiteX43" fmla="*/ 9133985 w 12192000"/>
              <a:gd name="connsiteY43" fmla="*/ 1046450 h 2237474"/>
              <a:gd name="connsiteX44" fmla="*/ 9012987 w 12192000"/>
              <a:gd name="connsiteY44" fmla="*/ 1061986 h 2237474"/>
              <a:gd name="connsiteX45" fmla="*/ 8968445 w 12192000"/>
              <a:gd name="connsiteY45" fmla="*/ 1052169 h 2237474"/>
              <a:gd name="connsiteX46" fmla="*/ 8958984 w 12192000"/>
              <a:gd name="connsiteY46" fmla="*/ 1057212 h 2237474"/>
              <a:gd name="connsiteX47" fmla="*/ 8886001 w 12192000"/>
              <a:gd name="connsiteY47" fmla="*/ 1067468 h 2237474"/>
              <a:gd name="connsiteX48" fmla="*/ 8838610 w 12192000"/>
              <a:gd name="connsiteY48" fmla="*/ 1075091 h 2237474"/>
              <a:gd name="connsiteX49" fmla="*/ 8750383 w 12192000"/>
              <a:gd name="connsiteY49" fmla="*/ 1097387 h 2237474"/>
              <a:gd name="connsiteX50" fmla="*/ 8697365 w 12192000"/>
              <a:gd name="connsiteY50" fmla="*/ 1105869 h 2237474"/>
              <a:gd name="connsiteX51" fmla="*/ 8665605 w 12192000"/>
              <a:gd name="connsiteY51" fmla="*/ 1110791 h 2237474"/>
              <a:gd name="connsiteX52" fmla="*/ 8584946 w 12192000"/>
              <a:gd name="connsiteY52" fmla="*/ 1135226 h 2237474"/>
              <a:gd name="connsiteX53" fmla="*/ 8460755 w 12192000"/>
              <a:gd name="connsiteY53" fmla="*/ 1203427 h 2237474"/>
              <a:gd name="connsiteX54" fmla="*/ 8419755 w 12192000"/>
              <a:gd name="connsiteY54" fmla="*/ 1216260 h 2237474"/>
              <a:gd name="connsiteX55" fmla="*/ 8411626 w 12192000"/>
              <a:gd name="connsiteY55" fmla="*/ 1214397 h 2237474"/>
              <a:gd name="connsiteX56" fmla="*/ 8363469 w 12192000"/>
              <a:gd name="connsiteY56" fmla="*/ 1246658 h 2237474"/>
              <a:gd name="connsiteX57" fmla="*/ 8275497 w 12192000"/>
              <a:gd name="connsiteY57" fmla="*/ 1264396 h 2237474"/>
              <a:gd name="connsiteX58" fmla="*/ 8206287 w 12192000"/>
              <a:gd name="connsiteY58" fmla="*/ 1273060 h 2237474"/>
              <a:gd name="connsiteX59" fmla="*/ 8168705 w 12192000"/>
              <a:gd name="connsiteY59" fmla="*/ 1279956 h 2237474"/>
              <a:gd name="connsiteX60" fmla="*/ 8139997 w 12192000"/>
              <a:gd name="connsiteY60" fmla="*/ 1282713 h 2237474"/>
              <a:gd name="connsiteX61" fmla="*/ 8074238 w 12192000"/>
              <a:gd name="connsiteY61" fmla="*/ 1301895 h 2237474"/>
              <a:gd name="connsiteX62" fmla="*/ 7968292 w 12192000"/>
              <a:gd name="connsiteY62" fmla="*/ 1338779 h 2237474"/>
              <a:gd name="connsiteX63" fmla="*/ 7945122 w 12192000"/>
              <a:gd name="connsiteY63" fmla="*/ 1345477 h 2237474"/>
              <a:gd name="connsiteX64" fmla="*/ 7902328 w 12192000"/>
              <a:gd name="connsiteY64" fmla="*/ 1345865 h 2237474"/>
              <a:gd name="connsiteX65" fmla="*/ 7875879 w 12192000"/>
              <a:gd name="connsiteY65" fmla="*/ 1345646 h 2237474"/>
              <a:gd name="connsiteX66" fmla="*/ 7840612 w 12192000"/>
              <a:gd name="connsiteY66" fmla="*/ 1369373 h 2237474"/>
              <a:gd name="connsiteX67" fmla="*/ 7786819 w 12192000"/>
              <a:gd name="connsiteY67" fmla="*/ 1378970 h 2237474"/>
              <a:gd name="connsiteX68" fmla="*/ 7548172 w 12192000"/>
              <a:gd name="connsiteY68" fmla="*/ 1417460 h 2237474"/>
              <a:gd name="connsiteX69" fmla="*/ 7483437 w 12192000"/>
              <a:gd name="connsiteY69" fmla="*/ 1478152 h 2237474"/>
              <a:gd name="connsiteX70" fmla="*/ 7377870 w 12192000"/>
              <a:gd name="connsiteY70" fmla="*/ 1523319 h 2237474"/>
              <a:gd name="connsiteX71" fmla="*/ 7230737 w 12192000"/>
              <a:gd name="connsiteY71" fmla="*/ 1562633 h 2237474"/>
              <a:gd name="connsiteX72" fmla="*/ 7224458 w 12192000"/>
              <a:gd name="connsiteY72" fmla="*/ 1573008 h 2237474"/>
              <a:gd name="connsiteX73" fmla="*/ 7213486 w 12192000"/>
              <a:gd name="connsiteY73" fmla="*/ 1580987 h 2237474"/>
              <a:gd name="connsiteX74" fmla="*/ 7183121 w 12192000"/>
              <a:gd name="connsiteY74" fmla="*/ 1595162 h 2237474"/>
              <a:gd name="connsiteX75" fmla="*/ 7164601 w 12192000"/>
              <a:gd name="connsiteY75" fmla="*/ 1606490 h 2237474"/>
              <a:gd name="connsiteX76" fmla="*/ 7114651 w 12192000"/>
              <a:gd name="connsiteY76" fmla="*/ 1620959 h 2237474"/>
              <a:gd name="connsiteX77" fmla="*/ 7092727 w 12192000"/>
              <a:gd name="connsiteY77" fmla="*/ 1623628 h 2237474"/>
              <a:gd name="connsiteX78" fmla="*/ 7031309 w 12192000"/>
              <a:gd name="connsiteY78" fmla="*/ 1619451 h 2237474"/>
              <a:gd name="connsiteX79" fmla="*/ 6999084 w 12192000"/>
              <a:gd name="connsiteY79" fmla="*/ 1634317 h 2237474"/>
              <a:gd name="connsiteX80" fmla="*/ 6992107 w 12192000"/>
              <a:gd name="connsiteY80" fmla="*/ 1636860 h 2237474"/>
              <a:gd name="connsiteX81" fmla="*/ 6991765 w 12192000"/>
              <a:gd name="connsiteY81" fmla="*/ 1636725 h 2237474"/>
              <a:gd name="connsiteX82" fmla="*/ 6900177 w 12192000"/>
              <a:gd name="connsiteY82" fmla="*/ 1636016 h 2237474"/>
              <a:gd name="connsiteX83" fmla="*/ 6795372 w 12192000"/>
              <a:gd name="connsiteY83" fmla="*/ 1644845 h 2237474"/>
              <a:gd name="connsiteX84" fmla="*/ 6692251 w 12192000"/>
              <a:gd name="connsiteY84" fmla="*/ 1656357 h 2237474"/>
              <a:gd name="connsiteX85" fmla="*/ 6655235 w 12192000"/>
              <a:gd name="connsiteY85" fmla="*/ 1661869 h 2237474"/>
              <a:gd name="connsiteX86" fmla="*/ 6587857 w 12192000"/>
              <a:gd name="connsiteY86" fmla="*/ 1665769 h 2237474"/>
              <a:gd name="connsiteX87" fmla="*/ 6554894 w 12192000"/>
              <a:gd name="connsiteY87" fmla="*/ 1664428 h 2237474"/>
              <a:gd name="connsiteX88" fmla="*/ 6516595 w 12192000"/>
              <a:gd name="connsiteY88" fmla="*/ 1667475 h 2237474"/>
              <a:gd name="connsiteX89" fmla="*/ 6508541 w 12192000"/>
              <a:gd name="connsiteY89" fmla="*/ 1668757 h 2237474"/>
              <a:gd name="connsiteX90" fmla="*/ 6471012 w 12192000"/>
              <a:gd name="connsiteY90" fmla="*/ 1678604 h 2237474"/>
              <a:gd name="connsiteX91" fmla="*/ 6415265 w 12192000"/>
              <a:gd name="connsiteY91" fmla="*/ 1665317 h 2237474"/>
              <a:gd name="connsiteX92" fmla="*/ 6364035 w 12192000"/>
              <a:gd name="connsiteY92" fmla="*/ 1667683 h 2237474"/>
              <a:gd name="connsiteX93" fmla="*/ 6280959 w 12192000"/>
              <a:gd name="connsiteY93" fmla="*/ 1689329 h 2237474"/>
              <a:gd name="connsiteX94" fmla="*/ 6243319 w 12192000"/>
              <a:gd name="connsiteY94" fmla="*/ 1695560 h 2237474"/>
              <a:gd name="connsiteX95" fmla="*/ 6098321 w 12192000"/>
              <a:gd name="connsiteY95" fmla="*/ 1721646 h 2237474"/>
              <a:gd name="connsiteX96" fmla="*/ 5880652 w 12192000"/>
              <a:gd name="connsiteY96" fmla="*/ 1779643 h 2237474"/>
              <a:gd name="connsiteX97" fmla="*/ 5785959 w 12192000"/>
              <a:gd name="connsiteY97" fmla="*/ 1775307 h 2237474"/>
              <a:gd name="connsiteX98" fmla="*/ 5643534 w 12192000"/>
              <a:gd name="connsiteY98" fmla="*/ 1802919 h 2237474"/>
              <a:gd name="connsiteX99" fmla="*/ 5518799 w 12192000"/>
              <a:gd name="connsiteY99" fmla="*/ 1818312 h 2237474"/>
              <a:gd name="connsiteX100" fmla="*/ 5505014 w 12192000"/>
              <a:gd name="connsiteY100" fmla="*/ 1819259 h 2237474"/>
              <a:gd name="connsiteX101" fmla="*/ 5453307 w 12192000"/>
              <a:gd name="connsiteY101" fmla="*/ 1815450 h 2237474"/>
              <a:gd name="connsiteX102" fmla="*/ 5364192 w 12192000"/>
              <a:gd name="connsiteY102" fmla="*/ 1826074 h 2237474"/>
              <a:gd name="connsiteX103" fmla="*/ 5350380 w 12192000"/>
              <a:gd name="connsiteY103" fmla="*/ 1830891 h 2237474"/>
              <a:gd name="connsiteX104" fmla="*/ 5259633 w 12192000"/>
              <a:gd name="connsiteY104" fmla="*/ 1837160 h 2237474"/>
              <a:gd name="connsiteX105" fmla="*/ 5197513 w 12192000"/>
              <a:gd name="connsiteY105" fmla="*/ 1844718 h 2237474"/>
              <a:gd name="connsiteX106" fmla="*/ 5168852 w 12192000"/>
              <a:gd name="connsiteY106" fmla="*/ 1844846 h 2237474"/>
              <a:gd name="connsiteX107" fmla="*/ 5114927 w 12192000"/>
              <a:gd name="connsiteY107" fmla="*/ 1847827 h 2237474"/>
              <a:gd name="connsiteX108" fmla="*/ 5108970 w 12192000"/>
              <a:gd name="connsiteY108" fmla="*/ 1847935 h 2237474"/>
              <a:gd name="connsiteX109" fmla="*/ 5067961 w 12192000"/>
              <a:gd name="connsiteY109" fmla="*/ 1845917 h 2237474"/>
              <a:gd name="connsiteX110" fmla="*/ 5007075 w 12192000"/>
              <a:gd name="connsiteY110" fmla="*/ 1838626 h 2237474"/>
              <a:gd name="connsiteX111" fmla="*/ 4944087 w 12192000"/>
              <a:gd name="connsiteY111" fmla="*/ 1823332 h 2237474"/>
              <a:gd name="connsiteX112" fmla="*/ 4907662 w 12192000"/>
              <a:gd name="connsiteY112" fmla="*/ 1816900 h 2237474"/>
              <a:gd name="connsiteX113" fmla="*/ 4882386 w 12192000"/>
              <a:gd name="connsiteY113" fmla="*/ 1809844 h 2237474"/>
              <a:gd name="connsiteX114" fmla="*/ 4811440 w 12192000"/>
              <a:gd name="connsiteY114" fmla="*/ 1804655 h 2237474"/>
              <a:gd name="connsiteX115" fmla="*/ 4691075 w 12192000"/>
              <a:gd name="connsiteY115" fmla="*/ 1801389 h 2237474"/>
              <a:gd name="connsiteX116" fmla="*/ 4611738 w 12192000"/>
              <a:gd name="connsiteY116" fmla="*/ 1776964 h 2237474"/>
              <a:gd name="connsiteX117" fmla="*/ 4560070 w 12192000"/>
              <a:gd name="connsiteY117" fmla="*/ 1785640 h 2237474"/>
              <a:gd name="connsiteX118" fmla="*/ 4536503 w 12192000"/>
              <a:gd name="connsiteY118" fmla="*/ 1785334 h 2237474"/>
              <a:gd name="connsiteX119" fmla="*/ 4513724 w 12192000"/>
              <a:gd name="connsiteY119" fmla="*/ 1791996 h 2237474"/>
              <a:gd name="connsiteX120" fmla="*/ 4459810 w 12192000"/>
              <a:gd name="connsiteY120" fmla="*/ 1797886 h 2237474"/>
              <a:gd name="connsiteX121" fmla="*/ 4379064 w 12192000"/>
              <a:gd name="connsiteY121" fmla="*/ 1817177 h 2237474"/>
              <a:gd name="connsiteX122" fmla="*/ 4319209 w 12192000"/>
              <a:gd name="connsiteY122" fmla="*/ 1834833 h 2237474"/>
              <a:gd name="connsiteX123" fmla="*/ 4290981 w 12192000"/>
              <a:gd name="connsiteY123" fmla="*/ 1839677 h 2237474"/>
              <a:gd name="connsiteX124" fmla="*/ 4285792 w 12192000"/>
              <a:gd name="connsiteY124" fmla="*/ 1836231 h 2237474"/>
              <a:gd name="connsiteX125" fmla="*/ 4238372 w 12192000"/>
              <a:gd name="connsiteY125" fmla="*/ 1851480 h 2237474"/>
              <a:gd name="connsiteX126" fmla="*/ 4232517 w 12192000"/>
              <a:gd name="connsiteY126" fmla="*/ 1852567 h 2237474"/>
              <a:gd name="connsiteX127" fmla="*/ 4191732 w 12192000"/>
              <a:gd name="connsiteY127" fmla="*/ 1857328 h 2237474"/>
              <a:gd name="connsiteX128" fmla="*/ 4065532 w 12192000"/>
              <a:gd name="connsiteY128" fmla="*/ 1855477 h 2237474"/>
              <a:gd name="connsiteX129" fmla="*/ 4028460 w 12192000"/>
              <a:gd name="connsiteY129" fmla="*/ 1855137 h 2237474"/>
              <a:gd name="connsiteX130" fmla="*/ 4002267 w 12192000"/>
              <a:gd name="connsiteY130" fmla="*/ 1852352 h 2237474"/>
              <a:gd name="connsiteX131" fmla="*/ 3931396 w 12192000"/>
              <a:gd name="connsiteY131" fmla="*/ 1858915 h 2237474"/>
              <a:gd name="connsiteX132" fmla="*/ 3812162 w 12192000"/>
              <a:gd name="connsiteY132" fmla="*/ 1875501 h 2237474"/>
              <a:gd name="connsiteX133" fmla="*/ 3729530 w 12192000"/>
              <a:gd name="connsiteY133" fmla="*/ 1864513 h 2237474"/>
              <a:gd name="connsiteX134" fmla="*/ 3680177 w 12192000"/>
              <a:gd name="connsiteY134" fmla="*/ 1881552 h 2237474"/>
              <a:gd name="connsiteX135" fmla="*/ 3567259 w 12192000"/>
              <a:gd name="connsiteY135" fmla="*/ 1893482 h 2237474"/>
              <a:gd name="connsiteX136" fmla="*/ 3405770 w 12192000"/>
              <a:gd name="connsiteY136" fmla="*/ 1904591 h 2237474"/>
              <a:gd name="connsiteX137" fmla="*/ 3280097 w 12192000"/>
              <a:gd name="connsiteY137" fmla="*/ 1919610 h 2237474"/>
              <a:gd name="connsiteX138" fmla="*/ 3123424 w 12192000"/>
              <a:gd name="connsiteY138" fmla="*/ 1952930 h 2237474"/>
              <a:gd name="connsiteX139" fmla="*/ 3009910 w 12192000"/>
              <a:gd name="connsiteY139" fmla="*/ 1957866 h 2237474"/>
              <a:gd name="connsiteX140" fmla="*/ 2995934 w 12192000"/>
              <a:gd name="connsiteY140" fmla="*/ 1967085 h 2237474"/>
              <a:gd name="connsiteX141" fmla="*/ 2980071 w 12192000"/>
              <a:gd name="connsiteY141" fmla="*/ 1972988 h 2237474"/>
              <a:gd name="connsiteX142" fmla="*/ 2978094 w 12192000"/>
              <a:gd name="connsiteY142" fmla="*/ 1972369 h 2237474"/>
              <a:gd name="connsiteX143" fmla="*/ 2942858 w 12192000"/>
              <a:gd name="connsiteY143" fmla="*/ 1981367 h 2237474"/>
              <a:gd name="connsiteX144" fmla="*/ 2875436 w 12192000"/>
              <a:gd name="connsiteY144" fmla="*/ 1996977 h 2237474"/>
              <a:gd name="connsiteX145" fmla="*/ 2874892 w 12192000"/>
              <a:gd name="connsiteY145" fmla="*/ 1996085 h 2237474"/>
              <a:gd name="connsiteX146" fmla="*/ 2864145 w 12192000"/>
              <a:gd name="connsiteY146" fmla="*/ 1994061 h 2237474"/>
              <a:gd name="connsiteX147" fmla="*/ 2843662 w 12192000"/>
              <a:gd name="connsiteY147" fmla="*/ 1992498 h 2237474"/>
              <a:gd name="connsiteX148" fmla="*/ 2796128 w 12192000"/>
              <a:gd name="connsiteY148" fmla="*/ 1976403 h 2237474"/>
              <a:gd name="connsiteX149" fmla="*/ 2756784 w 12192000"/>
              <a:gd name="connsiteY149" fmla="*/ 1985116 h 2237474"/>
              <a:gd name="connsiteX150" fmla="*/ 2748833 w 12192000"/>
              <a:gd name="connsiteY150" fmla="*/ 1986323 h 2237474"/>
              <a:gd name="connsiteX151" fmla="*/ 2748661 w 12192000"/>
              <a:gd name="connsiteY151" fmla="*/ 1986122 h 2237474"/>
              <a:gd name="connsiteX152" fmla="*/ 2740251 w 12192000"/>
              <a:gd name="connsiteY152" fmla="*/ 1986946 h 2237474"/>
              <a:gd name="connsiteX153" fmla="*/ 2718916 w 12192000"/>
              <a:gd name="connsiteY153" fmla="*/ 1990867 h 2237474"/>
              <a:gd name="connsiteX154" fmla="*/ 2713522 w 12192000"/>
              <a:gd name="connsiteY154" fmla="*/ 1990173 h 2237474"/>
              <a:gd name="connsiteX155" fmla="*/ 2680597 w 12192000"/>
              <a:gd name="connsiteY155" fmla="*/ 1984996 h 2237474"/>
              <a:gd name="connsiteX156" fmla="*/ 2578178 w 12192000"/>
              <a:gd name="connsiteY156" fmla="*/ 1990531 h 2237474"/>
              <a:gd name="connsiteX157" fmla="*/ 2476147 w 12192000"/>
              <a:gd name="connsiteY157" fmla="*/ 1998305 h 2237474"/>
              <a:gd name="connsiteX158" fmla="*/ 2373568 w 12192000"/>
              <a:gd name="connsiteY158" fmla="*/ 2003219 h 2237474"/>
              <a:gd name="connsiteX159" fmla="*/ 2321399 w 12192000"/>
              <a:gd name="connsiteY159" fmla="*/ 1989467 h 2237474"/>
              <a:gd name="connsiteX160" fmla="*/ 2315525 w 12192000"/>
              <a:gd name="connsiteY160" fmla="*/ 1989708 h 2237474"/>
              <a:gd name="connsiteX161" fmla="*/ 2300792 w 12192000"/>
              <a:gd name="connsiteY161" fmla="*/ 1994290 h 2237474"/>
              <a:gd name="connsiteX162" fmla="*/ 2295469 w 12192000"/>
              <a:gd name="connsiteY162" fmla="*/ 1996659 h 2237474"/>
              <a:gd name="connsiteX163" fmla="*/ 2287219 w 12192000"/>
              <a:gd name="connsiteY163" fmla="*/ 1998750 h 2237474"/>
              <a:gd name="connsiteX164" fmla="*/ 2286948 w 12192000"/>
              <a:gd name="connsiteY164" fmla="*/ 1998596 h 2237474"/>
              <a:gd name="connsiteX165" fmla="*/ 2243069 w 12192000"/>
              <a:gd name="connsiteY165" fmla="*/ 2015111 h 2237474"/>
              <a:gd name="connsiteX166" fmla="*/ 2186609 w 12192000"/>
              <a:gd name="connsiteY166" fmla="*/ 2008263 h 2237474"/>
              <a:gd name="connsiteX167" fmla="*/ 2164831 w 12192000"/>
              <a:gd name="connsiteY167" fmla="*/ 2010143 h 2237474"/>
              <a:gd name="connsiteX168" fmla="*/ 2152836 w 12192000"/>
              <a:gd name="connsiteY168" fmla="*/ 2010048 h 2237474"/>
              <a:gd name="connsiteX169" fmla="*/ 2117102 w 12192000"/>
              <a:gd name="connsiteY169" fmla="*/ 2023004 h 2237474"/>
              <a:gd name="connsiteX170" fmla="*/ 2111935 w 12192000"/>
              <a:gd name="connsiteY170" fmla="*/ 2023163 h 2237474"/>
              <a:gd name="connsiteX171" fmla="*/ 2089991 w 12192000"/>
              <a:gd name="connsiteY171" fmla="*/ 2034193 h 2237474"/>
              <a:gd name="connsiteX172" fmla="*/ 2058061 w 12192000"/>
              <a:gd name="connsiteY172" fmla="*/ 2047942 h 2237474"/>
              <a:gd name="connsiteX173" fmla="*/ 2055737 w 12192000"/>
              <a:gd name="connsiteY173" fmla="*/ 2047704 h 2237474"/>
              <a:gd name="connsiteX174" fmla="*/ 2042244 w 12192000"/>
              <a:gd name="connsiteY174" fmla="*/ 2055560 h 2237474"/>
              <a:gd name="connsiteX175" fmla="*/ 1976224 w 12192000"/>
              <a:gd name="connsiteY175" fmla="*/ 2074257 h 2237474"/>
              <a:gd name="connsiteX176" fmla="*/ 1877728 w 12192000"/>
              <a:gd name="connsiteY176" fmla="*/ 2101004 h 2237474"/>
              <a:gd name="connsiteX177" fmla="*/ 1759056 w 12192000"/>
              <a:gd name="connsiteY177" fmla="*/ 2125608 h 2237474"/>
              <a:gd name="connsiteX178" fmla="*/ 1637948 w 12192000"/>
              <a:gd name="connsiteY178" fmla="*/ 2172597 h 2237474"/>
              <a:gd name="connsiteX179" fmla="*/ 1434549 w 12192000"/>
              <a:gd name="connsiteY179" fmla="*/ 2234522 h 2237474"/>
              <a:gd name="connsiteX180" fmla="*/ 1398481 w 12192000"/>
              <a:gd name="connsiteY180" fmla="*/ 2237074 h 2237474"/>
              <a:gd name="connsiteX181" fmla="*/ 1398407 w 12192000"/>
              <a:gd name="connsiteY181" fmla="*/ 2237095 h 2237474"/>
              <a:gd name="connsiteX182" fmla="*/ 1370962 w 12192000"/>
              <a:gd name="connsiteY182" fmla="*/ 2237474 h 2237474"/>
              <a:gd name="connsiteX183" fmla="*/ 1356367 w 12192000"/>
              <a:gd name="connsiteY183" fmla="*/ 2235089 h 2237474"/>
              <a:gd name="connsiteX184" fmla="*/ 1324828 w 12192000"/>
              <a:gd name="connsiteY184" fmla="*/ 2231968 h 2237474"/>
              <a:gd name="connsiteX185" fmla="*/ 1297744 w 12192000"/>
              <a:gd name="connsiteY185" fmla="*/ 2235849 h 2237474"/>
              <a:gd name="connsiteX186" fmla="*/ 1286236 w 12192000"/>
              <a:gd name="connsiteY186" fmla="*/ 2233135 h 2237474"/>
              <a:gd name="connsiteX187" fmla="*/ 1283504 w 12192000"/>
              <a:gd name="connsiteY187" fmla="*/ 2233797 h 2237474"/>
              <a:gd name="connsiteX188" fmla="*/ 1279765 w 12192000"/>
              <a:gd name="connsiteY188" fmla="*/ 2229639 h 2237474"/>
              <a:gd name="connsiteX189" fmla="*/ 1195347 w 12192000"/>
              <a:gd name="connsiteY189" fmla="*/ 2212354 h 2237474"/>
              <a:gd name="connsiteX190" fmla="*/ 970251 w 12192000"/>
              <a:gd name="connsiteY190" fmla="*/ 2221029 h 2237474"/>
              <a:gd name="connsiteX191" fmla="*/ 812914 w 12192000"/>
              <a:gd name="connsiteY191" fmla="*/ 2202752 h 2237474"/>
              <a:gd name="connsiteX192" fmla="*/ 800195 w 12192000"/>
              <a:gd name="connsiteY192" fmla="*/ 2209407 h 2237474"/>
              <a:gd name="connsiteX193" fmla="*/ 784978 w 12192000"/>
              <a:gd name="connsiteY193" fmla="*/ 2212360 h 2237474"/>
              <a:gd name="connsiteX194" fmla="*/ 681987 w 12192000"/>
              <a:gd name="connsiteY194" fmla="*/ 2216757 h 2237474"/>
              <a:gd name="connsiteX195" fmla="*/ 669923 w 12192000"/>
              <a:gd name="connsiteY195" fmla="*/ 2211682 h 2237474"/>
              <a:gd name="connsiteX196" fmla="*/ 648680 w 12192000"/>
              <a:gd name="connsiteY196" fmla="*/ 2206229 h 2237474"/>
              <a:gd name="connsiteX197" fmla="*/ 597225 w 12192000"/>
              <a:gd name="connsiteY197" fmla="*/ 2180999 h 2237474"/>
              <a:gd name="connsiteX198" fmla="*/ 558449 w 12192000"/>
              <a:gd name="connsiteY198" fmla="*/ 2182346 h 2237474"/>
              <a:gd name="connsiteX199" fmla="*/ 550517 w 12192000"/>
              <a:gd name="connsiteY199" fmla="*/ 2182060 h 2237474"/>
              <a:gd name="connsiteX200" fmla="*/ 550309 w 12192000"/>
              <a:gd name="connsiteY200" fmla="*/ 2181825 h 2237474"/>
              <a:gd name="connsiteX201" fmla="*/ 541836 w 12192000"/>
              <a:gd name="connsiteY201" fmla="*/ 2181063 h 2237474"/>
              <a:gd name="connsiteX202" fmla="*/ 536057 w 12192000"/>
              <a:gd name="connsiteY202" fmla="*/ 2181537 h 2237474"/>
              <a:gd name="connsiteX203" fmla="*/ 520671 w 12192000"/>
              <a:gd name="connsiteY203" fmla="*/ 2180980 h 2237474"/>
              <a:gd name="connsiteX204" fmla="*/ 515024 w 12192000"/>
              <a:gd name="connsiteY204" fmla="*/ 2179258 h 2237474"/>
              <a:gd name="connsiteX205" fmla="*/ 512278 w 12192000"/>
              <a:gd name="connsiteY205" fmla="*/ 2176369 h 2237474"/>
              <a:gd name="connsiteX206" fmla="*/ 480419 w 12192000"/>
              <a:gd name="connsiteY206" fmla="*/ 2167807 h 2237474"/>
              <a:gd name="connsiteX207" fmla="*/ 413835 w 12192000"/>
              <a:gd name="connsiteY207" fmla="*/ 2156783 h 2237474"/>
              <a:gd name="connsiteX208" fmla="*/ 376513 w 12192000"/>
              <a:gd name="connsiteY208" fmla="*/ 2154014 h 2237474"/>
              <a:gd name="connsiteX209" fmla="*/ 273386 w 12192000"/>
              <a:gd name="connsiteY209" fmla="*/ 2142551 h 2237474"/>
              <a:gd name="connsiteX210" fmla="*/ 169207 w 12192000"/>
              <a:gd name="connsiteY210" fmla="*/ 2128100 h 2237474"/>
              <a:gd name="connsiteX211" fmla="*/ 93149 w 12192000"/>
              <a:gd name="connsiteY211" fmla="*/ 2105324 h 2237474"/>
              <a:gd name="connsiteX212" fmla="*/ 88109 w 12192000"/>
              <a:gd name="connsiteY212" fmla="*/ 2106704 h 2237474"/>
              <a:gd name="connsiteX213" fmla="*/ 80022 w 12192000"/>
              <a:gd name="connsiteY213" fmla="*/ 2107254 h 2237474"/>
              <a:gd name="connsiteX214" fmla="*/ 79717 w 12192000"/>
              <a:gd name="connsiteY214" fmla="*/ 2107046 h 2237474"/>
              <a:gd name="connsiteX215" fmla="*/ 72352 w 12192000"/>
              <a:gd name="connsiteY215" fmla="*/ 2107991 h 2237474"/>
              <a:gd name="connsiteX216" fmla="*/ 37645 w 12192000"/>
              <a:gd name="connsiteY216" fmla="*/ 2115401 h 2237474"/>
              <a:gd name="connsiteX217" fmla="*/ 4572 w 12192000"/>
              <a:gd name="connsiteY217" fmla="*/ 2111091 h 2237474"/>
              <a:gd name="connsiteX218" fmla="*/ 0 w 12192000"/>
              <a:gd name="connsiteY218" fmla="*/ 2110468 h 2237474"/>
              <a:gd name="connsiteX219" fmla="*/ 0 w 12192000"/>
              <a:gd name="connsiteY21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61459 w 12192000"/>
              <a:gd name="connsiteY27" fmla="*/ 862394 h 2237474"/>
              <a:gd name="connsiteX28" fmla="*/ 9705768 w 12192000"/>
              <a:gd name="connsiteY28" fmla="*/ 894610 h 2237474"/>
              <a:gd name="connsiteX29" fmla="*/ 9683005 w 12192000"/>
              <a:gd name="connsiteY29" fmla="*/ 894128 h 2237474"/>
              <a:gd name="connsiteX30" fmla="*/ 9594438 w 12192000"/>
              <a:gd name="connsiteY30" fmla="*/ 919051 h 2237474"/>
              <a:gd name="connsiteX31" fmla="*/ 9577033 w 12192000"/>
              <a:gd name="connsiteY31" fmla="*/ 922857 h 2237474"/>
              <a:gd name="connsiteX32" fmla="*/ 9544189 w 12192000"/>
              <a:gd name="connsiteY32" fmla="*/ 938966 h 2237474"/>
              <a:gd name="connsiteX33" fmla="*/ 9500499 w 12192000"/>
              <a:gd name="connsiteY33" fmla="*/ 954680 h 2237474"/>
              <a:gd name="connsiteX34" fmla="*/ 9428195 w 12192000"/>
              <a:gd name="connsiteY34" fmla="*/ 986225 h 2237474"/>
              <a:gd name="connsiteX35" fmla="*/ 9410017 w 12192000"/>
              <a:gd name="connsiteY35" fmla="*/ 993931 h 2237474"/>
              <a:gd name="connsiteX36" fmla="*/ 9392919 w 12192000"/>
              <a:gd name="connsiteY36" fmla="*/ 994656 h 2237474"/>
              <a:gd name="connsiteX37" fmla="*/ 9278619 w 12192000"/>
              <a:gd name="connsiteY37" fmla="*/ 1011878 h 2237474"/>
              <a:gd name="connsiteX38" fmla="*/ 9268019 w 12192000"/>
              <a:gd name="connsiteY38" fmla="*/ 1007442 h 2237474"/>
              <a:gd name="connsiteX39" fmla="*/ 9234662 w 12192000"/>
              <a:gd name="connsiteY39" fmla="*/ 1023056 h 2237474"/>
              <a:gd name="connsiteX40" fmla="*/ 9181033 w 12192000"/>
              <a:gd name="connsiteY40" fmla="*/ 1037921 h 2237474"/>
              <a:gd name="connsiteX41" fmla="*/ 9155969 w 12192000"/>
              <a:gd name="connsiteY41" fmla="*/ 1046804 h 2237474"/>
              <a:gd name="connsiteX42" fmla="*/ 9133985 w 12192000"/>
              <a:gd name="connsiteY42" fmla="*/ 1046450 h 2237474"/>
              <a:gd name="connsiteX43" fmla="*/ 9012987 w 12192000"/>
              <a:gd name="connsiteY43" fmla="*/ 1061986 h 2237474"/>
              <a:gd name="connsiteX44" fmla="*/ 8968445 w 12192000"/>
              <a:gd name="connsiteY44" fmla="*/ 1052169 h 2237474"/>
              <a:gd name="connsiteX45" fmla="*/ 8958984 w 12192000"/>
              <a:gd name="connsiteY45" fmla="*/ 1057212 h 2237474"/>
              <a:gd name="connsiteX46" fmla="*/ 8886001 w 12192000"/>
              <a:gd name="connsiteY46" fmla="*/ 1067468 h 2237474"/>
              <a:gd name="connsiteX47" fmla="*/ 8838610 w 12192000"/>
              <a:gd name="connsiteY47" fmla="*/ 1075091 h 2237474"/>
              <a:gd name="connsiteX48" fmla="*/ 8750383 w 12192000"/>
              <a:gd name="connsiteY48" fmla="*/ 1097387 h 2237474"/>
              <a:gd name="connsiteX49" fmla="*/ 8697365 w 12192000"/>
              <a:gd name="connsiteY49" fmla="*/ 1105869 h 2237474"/>
              <a:gd name="connsiteX50" fmla="*/ 8665605 w 12192000"/>
              <a:gd name="connsiteY50" fmla="*/ 1110791 h 2237474"/>
              <a:gd name="connsiteX51" fmla="*/ 8584946 w 12192000"/>
              <a:gd name="connsiteY51" fmla="*/ 1135226 h 2237474"/>
              <a:gd name="connsiteX52" fmla="*/ 8460755 w 12192000"/>
              <a:gd name="connsiteY52" fmla="*/ 1203427 h 2237474"/>
              <a:gd name="connsiteX53" fmla="*/ 8419755 w 12192000"/>
              <a:gd name="connsiteY53" fmla="*/ 1216260 h 2237474"/>
              <a:gd name="connsiteX54" fmla="*/ 8411626 w 12192000"/>
              <a:gd name="connsiteY54" fmla="*/ 1214397 h 2237474"/>
              <a:gd name="connsiteX55" fmla="*/ 8363469 w 12192000"/>
              <a:gd name="connsiteY55" fmla="*/ 1246658 h 2237474"/>
              <a:gd name="connsiteX56" fmla="*/ 8275497 w 12192000"/>
              <a:gd name="connsiteY56" fmla="*/ 1264396 h 2237474"/>
              <a:gd name="connsiteX57" fmla="*/ 8206287 w 12192000"/>
              <a:gd name="connsiteY57" fmla="*/ 1273060 h 2237474"/>
              <a:gd name="connsiteX58" fmla="*/ 8168705 w 12192000"/>
              <a:gd name="connsiteY58" fmla="*/ 1279956 h 2237474"/>
              <a:gd name="connsiteX59" fmla="*/ 8139997 w 12192000"/>
              <a:gd name="connsiteY59" fmla="*/ 1282713 h 2237474"/>
              <a:gd name="connsiteX60" fmla="*/ 8074238 w 12192000"/>
              <a:gd name="connsiteY60" fmla="*/ 1301895 h 2237474"/>
              <a:gd name="connsiteX61" fmla="*/ 7968292 w 12192000"/>
              <a:gd name="connsiteY61" fmla="*/ 1338779 h 2237474"/>
              <a:gd name="connsiteX62" fmla="*/ 7945122 w 12192000"/>
              <a:gd name="connsiteY62" fmla="*/ 1345477 h 2237474"/>
              <a:gd name="connsiteX63" fmla="*/ 7902328 w 12192000"/>
              <a:gd name="connsiteY63" fmla="*/ 1345865 h 2237474"/>
              <a:gd name="connsiteX64" fmla="*/ 7875879 w 12192000"/>
              <a:gd name="connsiteY64" fmla="*/ 1345646 h 2237474"/>
              <a:gd name="connsiteX65" fmla="*/ 7840612 w 12192000"/>
              <a:gd name="connsiteY65" fmla="*/ 1369373 h 2237474"/>
              <a:gd name="connsiteX66" fmla="*/ 7786819 w 12192000"/>
              <a:gd name="connsiteY66" fmla="*/ 1378970 h 2237474"/>
              <a:gd name="connsiteX67" fmla="*/ 7548172 w 12192000"/>
              <a:gd name="connsiteY67" fmla="*/ 1417460 h 2237474"/>
              <a:gd name="connsiteX68" fmla="*/ 7483437 w 12192000"/>
              <a:gd name="connsiteY68" fmla="*/ 1478152 h 2237474"/>
              <a:gd name="connsiteX69" fmla="*/ 7377870 w 12192000"/>
              <a:gd name="connsiteY69" fmla="*/ 1523319 h 2237474"/>
              <a:gd name="connsiteX70" fmla="*/ 7230737 w 12192000"/>
              <a:gd name="connsiteY70" fmla="*/ 1562633 h 2237474"/>
              <a:gd name="connsiteX71" fmla="*/ 7224458 w 12192000"/>
              <a:gd name="connsiteY71" fmla="*/ 1573008 h 2237474"/>
              <a:gd name="connsiteX72" fmla="*/ 7213486 w 12192000"/>
              <a:gd name="connsiteY72" fmla="*/ 1580987 h 2237474"/>
              <a:gd name="connsiteX73" fmla="*/ 7183121 w 12192000"/>
              <a:gd name="connsiteY73" fmla="*/ 1595162 h 2237474"/>
              <a:gd name="connsiteX74" fmla="*/ 7164601 w 12192000"/>
              <a:gd name="connsiteY74" fmla="*/ 1606490 h 2237474"/>
              <a:gd name="connsiteX75" fmla="*/ 7114651 w 12192000"/>
              <a:gd name="connsiteY75" fmla="*/ 1620959 h 2237474"/>
              <a:gd name="connsiteX76" fmla="*/ 7092727 w 12192000"/>
              <a:gd name="connsiteY76" fmla="*/ 1623628 h 2237474"/>
              <a:gd name="connsiteX77" fmla="*/ 7031309 w 12192000"/>
              <a:gd name="connsiteY77" fmla="*/ 1619451 h 2237474"/>
              <a:gd name="connsiteX78" fmla="*/ 6999084 w 12192000"/>
              <a:gd name="connsiteY78" fmla="*/ 1634317 h 2237474"/>
              <a:gd name="connsiteX79" fmla="*/ 6992107 w 12192000"/>
              <a:gd name="connsiteY79" fmla="*/ 1636860 h 2237474"/>
              <a:gd name="connsiteX80" fmla="*/ 6991765 w 12192000"/>
              <a:gd name="connsiteY80" fmla="*/ 1636725 h 2237474"/>
              <a:gd name="connsiteX81" fmla="*/ 6900177 w 12192000"/>
              <a:gd name="connsiteY81" fmla="*/ 1636016 h 2237474"/>
              <a:gd name="connsiteX82" fmla="*/ 6795372 w 12192000"/>
              <a:gd name="connsiteY82" fmla="*/ 1644845 h 2237474"/>
              <a:gd name="connsiteX83" fmla="*/ 6692251 w 12192000"/>
              <a:gd name="connsiteY83" fmla="*/ 1656357 h 2237474"/>
              <a:gd name="connsiteX84" fmla="*/ 6655235 w 12192000"/>
              <a:gd name="connsiteY84" fmla="*/ 1661869 h 2237474"/>
              <a:gd name="connsiteX85" fmla="*/ 6587857 w 12192000"/>
              <a:gd name="connsiteY85" fmla="*/ 1665769 h 2237474"/>
              <a:gd name="connsiteX86" fmla="*/ 6554894 w 12192000"/>
              <a:gd name="connsiteY86" fmla="*/ 1664428 h 2237474"/>
              <a:gd name="connsiteX87" fmla="*/ 6516595 w 12192000"/>
              <a:gd name="connsiteY87" fmla="*/ 1667475 h 2237474"/>
              <a:gd name="connsiteX88" fmla="*/ 6508541 w 12192000"/>
              <a:gd name="connsiteY88" fmla="*/ 1668757 h 2237474"/>
              <a:gd name="connsiteX89" fmla="*/ 6471012 w 12192000"/>
              <a:gd name="connsiteY89" fmla="*/ 1678604 h 2237474"/>
              <a:gd name="connsiteX90" fmla="*/ 6415265 w 12192000"/>
              <a:gd name="connsiteY90" fmla="*/ 1665317 h 2237474"/>
              <a:gd name="connsiteX91" fmla="*/ 6364035 w 12192000"/>
              <a:gd name="connsiteY91" fmla="*/ 1667683 h 2237474"/>
              <a:gd name="connsiteX92" fmla="*/ 6280959 w 12192000"/>
              <a:gd name="connsiteY92" fmla="*/ 1689329 h 2237474"/>
              <a:gd name="connsiteX93" fmla="*/ 6243319 w 12192000"/>
              <a:gd name="connsiteY93" fmla="*/ 1695560 h 2237474"/>
              <a:gd name="connsiteX94" fmla="*/ 6098321 w 12192000"/>
              <a:gd name="connsiteY94" fmla="*/ 1721646 h 2237474"/>
              <a:gd name="connsiteX95" fmla="*/ 5880652 w 12192000"/>
              <a:gd name="connsiteY95" fmla="*/ 1779643 h 2237474"/>
              <a:gd name="connsiteX96" fmla="*/ 5785959 w 12192000"/>
              <a:gd name="connsiteY96" fmla="*/ 1775307 h 2237474"/>
              <a:gd name="connsiteX97" fmla="*/ 5643534 w 12192000"/>
              <a:gd name="connsiteY97" fmla="*/ 1802919 h 2237474"/>
              <a:gd name="connsiteX98" fmla="*/ 5518799 w 12192000"/>
              <a:gd name="connsiteY98" fmla="*/ 1818312 h 2237474"/>
              <a:gd name="connsiteX99" fmla="*/ 5505014 w 12192000"/>
              <a:gd name="connsiteY99" fmla="*/ 1819259 h 2237474"/>
              <a:gd name="connsiteX100" fmla="*/ 5453307 w 12192000"/>
              <a:gd name="connsiteY100" fmla="*/ 1815450 h 2237474"/>
              <a:gd name="connsiteX101" fmla="*/ 5364192 w 12192000"/>
              <a:gd name="connsiteY101" fmla="*/ 1826074 h 2237474"/>
              <a:gd name="connsiteX102" fmla="*/ 5350380 w 12192000"/>
              <a:gd name="connsiteY102" fmla="*/ 1830891 h 2237474"/>
              <a:gd name="connsiteX103" fmla="*/ 5259633 w 12192000"/>
              <a:gd name="connsiteY103" fmla="*/ 1837160 h 2237474"/>
              <a:gd name="connsiteX104" fmla="*/ 5197513 w 12192000"/>
              <a:gd name="connsiteY104" fmla="*/ 1844718 h 2237474"/>
              <a:gd name="connsiteX105" fmla="*/ 5168852 w 12192000"/>
              <a:gd name="connsiteY105" fmla="*/ 1844846 h 2237474"/>
              <a:gd name="connsiteX106" fmla="*/ 5114927 w 12192000"/>
              <a:gd name="connsiteY106" fmla="*/ 1847827 h 2237474"/>
              <a:gd name="connsiteX107" fmla="*/ 5108970 w 12192000"/>
              <a:gd name="connsiteY107" fmla="*/ 1847935 h 2237474"/>
              <a:gd name="connsiteX108" fmla="*/ 5067961 w 12192000"/>
              <a:gd name="connsiteY108" fmla="*/ 1845917 h 2237474"/>
              <a:gd name="connsiteX109" fmla="*/ 5007075 w 12192000"/>
              <a:gd name="connsiteY109" fmla="*/ 1838626 h 2237474"/>
              <a:gd name="connsiteX110" fmla="*/ 4944087 w 12192000"/>
              <a:gd name="connsiteY110" fmla="*/ 1823332 h 2237474"/>
              <a:gd name="connsiteX111" fmla="*/ 4907662 w 12192000"/>
              <a:gd name="connsiteY111" fmla="*/ 1816900 h 2237474"/>
              <a:gd name="connsiteX112" fmla="*/ 4882386 w 12192000"/>
              <a:gd name="connsiteY112" fmla="*/ 1809844 h 2237474"/>
              <a:gd name="connsiteX113" fmla="*/ 4811440 w 12192000"/>
              <a:gd name="connsiteY113" fmla="*/ 1804655 h 2237474"/>
              <a:gd name="connsiteX114" fmla="*/ 4691075 w 12192000"/>
              <a:gd name="connsiteY114" fmla="*/ 1801389 h 2237474"/>
              <a:gd name="connsiteX115" fmla="*/ 4611738 w 12192000"/>
              <a:gd name="connsiteY115" fmla="*/ 1776964 h 2237474"/>
              <a:gd name="connsiteX116" fmla="*/ 4560070 w 12192000"/>
              <a:gd name="connsiteY116" fmla="*/ 1785640 h 2237474"/>
              <a:gd name="connsiteX117" fmla="*/ 4536503 w 12192000"/>
              <a:gd name="connsiteY117" fmla="*/ 1785334 h 2237474"/>
              <a:gd name="connsiteX118" fmla="*/ 4513724 w 12192000"/>
              <a:gd name="connsiteY118" fmla="*/ 1791996 h 2237474"/>
              <a:gd name="connsiteX119" fmla="*/ 4459810 w 12192000"/>
              <a:gd name="connsiteY119" fmla="*/ 1797886 h 2237474"/>
              <a:gd name="connsiteX120" fmla="*/ 4379064 w 12192000"/>
              <a:gd name="connsiteY120" fmla="*/ 1817177 h 2237474"/>
              <a:gd name="connsiteX121" fmla="*/ 4319209 w 12192000"/>
              <a:gd name="connsiteY121" fmla="*/ 1834833 h 2237474"/>
              <a:gd name="connsiteX122" fmla="*/ 4290981 w 12192000"/>
              <a:gd name="connsiteY122" fmla="*/ 1839677 h 2237474"/>
              <a:gd name="connsiteX123" fmla="*/ 4285792 w 12192000"/>
              <a:gd name="connsiteY123" fmla="*/ 1836231 h 2237474"/>
              <a:gd name="connsiteX124" fmla="*/ 4238372 w 12192000"/>
              <a:gd name="connsiteY124" fmla="*/ 1851480 h 2237474"/>
              <a:gd name="connsiteX125" fmla="*/ 4232517 w 12192000"/>
              <a:gd name="connsiteY125" fmla="*/ 1852567 h 2237474"/>
              <a:gd name="connsiteX126" fmla="*/ 4191732 w 12192000"/>
              <a:gd name="connsiteY126" fmla="*/ 1857328 h 2237474"/>
              <a:gd name="connsiteX127" fmla="*/ 4065532 w 12192000"/>
              <a:gd name="connsiteY127" fmla="*/ 1855477 h 2237474"/>
              <a:gd name="connsiteX128" fmla="*/ 4028460 w 12192000"/>
              <a:gd name="connsiteY128" fmla="*/ 1855137 h 2237474"/>
              <a:gd name="connsiteX129" fmla="*/ 4002267 w 12192000"/>
              <a:gd name="connsiteY129" fmla="*/ 1852352 h 2237474"/>
              <a:gd name="connsiteX130" fmla="*/ 3931396 w 12192000"/>
              <a:gd name="connsiteY130" fmla="*/ 1858915 h 2237474"/>
              <a:gd name="connsiteX131" fmla="*/ 3812162 w 12192000"/>
              <a:gd name="connsiteY131" fmla="*/ 1875501 h 2237474"/>
              <a:gd name="connsiteX132" fmla="*/ 3729530 w 12192000"/>
              <a:gd name="connsiteY132" fmla="*/ 1864513 h 2237474"/>
              <a:gd name="connsiteX133" fmla="*/ 3680177 w 12192000"/>
              <a:gd name="connsiteY133" fmla="*/ 1881552 h 2237474"/>
              <a:gd name="connsiteX134" fmla="*/ 3567259 w 12192000"/>
              <a:gd name="connsiteY134" fmla="*/ 1893482 h 2237474"/>
              <a:gd name="connsiteX135" fmla="*/ 3405770 w 12192000"/>
              <a:gd name="connsiteY135" fmla="*/ 1904591 h 2237474"/>
              <a:gd name="connsiteX136" fmla="*/ 3280097 w 12192000"/>
              <a:gd name="connsiteY136" fmla="*/ 1919610 h 2237474"/>
              <a:gd name="connsiteX137" fmla="*/ 3123424 w 12192000"/>
              <a:gd name="connsiteY137" fmla="*/ 1952930 h 2237474"/>
              <a:gd name="connsiteX138" fmla="*/ 3009910 w 12192000"/>
              <a:gd name="connsiteY138" fmla="*/ 1957866 h 2237474"/>
              <a:gd name="connsiteX139" fmla="*/ 2995934 w 12192000"/>
              <a:gd name="connsiteY139" fmla="*/ 1967085 h 2237474"/>
              <a:gd name="connsiteX140" fmla="*/ 2980071 w 12192000"/>
              <a:gd name="connsiteY140" fmla="*/ 1972988 h 2237474"/>
              <a:gd name="connsiteX141" fmla="*/ 2978094 w 12192000"/>
              <a:gd name="connsiteY141" fmla="*/ 1972369 h 2237474"/>
              <a:gd name="connsiteX142" fmla="*/ 2942858 w 12192000"/>
              <a:gd name="connsiteY142" fmla="*/ 1981367 h 2237474"/>
              <a:gd name="connsiteX143" fmla="*/ 2875436 w 12192000"/>
              <a:gd name="connsiteY143" fmla="*/ 1996977 h 2237474"/>
              <a:gd name="connsiteX144" fmla="*/ 2874892 w 12192000"/>
              <a:gd name="connsiteY144" fmla="*/ 1996085 h 2237474"/>
              <a:gd name="connsiteX145" fmla="*/ 2864145 w 12192000"/>
              <a:gd name="connsiteY145" fmla="*/ 1994061 h 2237474"/>
              <a:gd name="connsiteX146" fmla="*/ 2843662 w 12192000"/>
              <a:gd name="connsiteY146" fmla="*/ 1992498 h 2237474"/>
              <a:gd name="connsiteX147" fmla="*/ 2796128 w 12192000"/>
              <a:gd name="connsiteY147" fmla="*/ 1976403 h 2237474"/>
              <a:gd name="connsiteX148" fmla="*/ 2756784 w 12192000"/>
              <a:gd name="connsiteY148" fmla="*/ 1985116 h 2237474"/>
              <a:gd name="connsiteX149" fmla="*/ 2748833 w 12192000"/>
              <a:gd name="connsiteY149" fmla="*/ 1986323 h 2237474"/>
              <a:gd name="connsiteX150" fmla="*/ 2748661 w 12192000"/>
              <a:gd name="connsiteY150" fmla="*/ 1986122 h 2237474"/>
              <a:gd name="connsiteX151" fmla="*/ 2740251 w 12192000"/>
              <a:gd name="connsiteY151" fmla="*/ 1986946 h 2237474"/>
              <a:gd name="connsiteX152" fmla="*/ 2718916 w 12192000"/>
              <a:gd name="connsiteY152" fmla="*/ 1990867 h 2237474"/>
              <a:gd name="connsiteX153" fmla="*/ 2713522 w 12192000"/>
              <a:gd name="connsiteY153" fmla="*/ 1990173 h 2237474"/>
              <a:gd name="connsiteX154" fmla="*/ 2680597 w 12192000"/>
              <a:gd name="connsiteY154" fmla="*/ 1984996 h 2237474"/>
              <a:gd name="connsiteX155" fmla="*/ 2578178 w 12192000"/>
              <a:gd name="connsiteY155" fmla="*/ 1990531 h 2237474"/>
              <a:gd name="connsiteX156" fmla="*/ 2476147 w 12192000"/>
              <a:gd name="connsiteY156" fmla="*/ 1998305 h 2237474"/>
              <a:gd name="connsiteX157" fmla="*/ 2373568 w 12192000"/>
              <a:gd name="connsiteY157" fmla="*/ 2003219 h 2237474"/>
              <a:gd name="connsiteX158" fmla="*/ 2321399 w 12192000"/>
              <a:gd name="connsiteY158" fmla="*/ 1989467 h 2237474"/>
              <a:gd name="connsiteX159" fmla="*/ 2315525 w 12192000"/>
              <a:gd name="connsiteY159" fmla="*/ 1989708 h 2237474"/>
              <a:gd name="connsiteX160" fmla="*/ 2300792 w 12192000"/>
              <a:gd name="connsiteY160" fmla="*/ 1994290 h 2237474"/>
              <a:gd name="connsiteX161" fmla="*/ 2295469 w 12192000"/>
              <a:gd name="connsiteY161" fmla="*/ 1996659 h 2237474"/>
              <a:gd name="connsiteX162" fmla="*/ 2287219 w 12192000"/>
              <a:gd name="connsiteY162" fmla="*/ 1998750 h 2237474"/>
              <a:gd name="connsiteX163" fmla="*/ 2286948 w 12192000"/>
              <a:gd name="connsiteY163" fmla="*/ 1998596 h 2237474"/>
              <a:gd name="connsiteX164" fmla="*/ 2243069 w 12192000"/>
              <a:gd name="connsiteY164" fmla="*/ 2015111 h 2237474"/>
              <a:gd name="connsiteX165" fmla="*/ 2186609 w 12192000"/>
              <a:gd name="connsiteY165" fmla="*/ 2008263 h 2237474"/>
              <a:gd name="connsiteX166" fmla="*/ 2164831 w 12192000"/>
              <a:gd name="connsiteY166" fmla="*/ 2010143 h 2237474"/>
              <a:gd name="connsiteX167" fmla="*/ 2152836 w 12192000"/>
              <a:gd name="connsiteY167" fmla="*/ 2010048 h 2237474"/>
              <a:gd name="connsiteX168" fmla="*/ 2117102 w 12192000"/>
              <a:gd name="connsiteY168" fmla="*/ 2023004 h 2237474"/>
              <a:gd name="connsiteX169" fmla="*/ 2111935 w 12192000"/>
              <a:gd name="connsiteY169" fmla="*/ 2023163 h 2237474"/>
              <a:gd name="connsiteX170" fmla="*/ 2089991 w 12192000"/>
              <a:gd name="connsiteY170" fmla="*/ 2034193 h 2237474"/>
              <a:gd name="connsiteX171" fmla="*/ 2058061 w 12192000"/>
              <a:gd name="connsiteY171" fmla="*/ 2047942 h 2237474"/>
              <a:gd name="connsiteX172" fmla="*/ 2055737 w 12192000"/>
              <a:gd name="connsiteY172" fmla="*/ 2047704 h 2237474"/>
              <a:gd name="connsiteX173" fmla="*/ 2042244 w 12192000"/>
              <a:gd name="connsiteY173" fmla="*/ 2055560 h 2237474"/>
              <a:gd name="connsiteX174" fmla="*/ 1976224 w 12192000"/>
              <a:gd name="connsiteY174" fmla="*/ 2074257 h 2237474"/>
              <a:gd name="connsiteX175" fmla="*/ 1877728 w 12192000"/>
              <a:gd name="connsiteY175" fmla="*/ 2101004 h 2237474"/>
              <a:gd name="connsiteX176" fmla="*/ 1759056 w 12192000"/>
              <a:gd name="connsiteY176" fmla="*/ 2125608 h 2237474"/>
              <a:gd name="connsiteX177" fmla="*/ 1637948 w 12192000"/>
              <a:gd name="connsiteY177" fmla="*/ 2172597 h 2237474"/>
              <a:gd name="connsiteX178" fmla="*/ 1434549 w 12192000"/>
              <a:gd name="connsiteY178" fmla="*/ 2234522 h 2237474"/>
              <a:gd name="connsiteX179" fmla="*/ 1398481 w 12192000"/>
              <a:gd name="connsiteY179" fmla="*/ 2237074 h 2237474"/>
              <a:gd name="connsiteX180" fmla="*/ 1398407 w 12192000"/>
              <a:gd name="connsiteY180" fmla="*/ 2237095 h 2237474"/>
              <a:gd name="connsiteX181" fmla="*/ 1370962 w 12192000"/>
              <a:gd name="connsiteY181" fmla="*/ 2237474 h 2237474"/>
              <a:gd name="connsiteX182" fmla="*/ 1356367 w 12192000"/>
              <a:gd name="connsiteY182" fmla="*/ 2235089 h 2237474"/>
              <a:gd name="connsiteX183" fmla="*/ 1324828 w 12192000"/>
              <a:gd name="connsiteY183" fmla="*/ 2231968 h 2237474"/>
              <a:gd name="connsiteX184" fmla="*/ 1297744 w 12192000"/>
              <a:gd name="connsiteY184" fmla="*/ 2235849 h 2237474"/>
              <a:gd name="connsiteX185" fmla="*/ 1286236 w 12192000"/>
              <a:gd name="connsiteY185" fmla="*/ 2233135 h 2237474"/>
              <a:gd name="connsiteX186" fmla="*/ 1283504 w 12192000"/>
              <a:gd name="connsiteY186" fmla="*/ 2233797 h 2237474"/>
              <a:gd name="connsiteX187" fmla="*/ 1279765 w 12192000"/>
              <a:gd name="connsiteY187" fmla="*/ 2229639 h 2237474"/>
              <a:gd name="connsiteX188" fmla="*/ 1195347 w 12192000"/>
              <a:gd name="connsiteY188" fmla="*/ 2212354 h 2237474"/>
              <a:gd name="connsiteX189" fmla="*/ 970251 w 12192000"/>
              <a:gd name="connsiteY189" fmla="*/ 2221029 h 2237474"/>
              <a:gd name="connsiteX190" fmla="*/ 812914 w 12192000"/>
              <a:gd name="connsiteY190" fmla="*/ 2202752 h 2237474"/>
              <a:gd name="connsiteX191" fmla="*/ 800195 w 12192000"/>
              <a:gd name="connsiteY191" fmla="*/ 2209407 h 2237474"/>
              <a:gd name="connsiteX192" fmla="*/ 784978 w 12192000"/>
              <a:gd name="connsiteY192" fmla="*/ 2212360 h 2237474"/>
              <a:gd name="connsiteX193" fmla="*/ 681987 w 12192000"/>
              <a:gd name="connsiteY193" fmla="*/ 2216757 h 2237474"/>
              <a:gd name="connsiteX194" fmla="*/ 669923 w 12192000"/>
              <a:gd name="connsiteY194" fmla="*/ 2211682 h 2237474"/>
              <a:gd name="connsiteX195" fmla="*/ 648680 w 12192000"/>
              <a:gd name="connsiteY195" fmla="*/ 2206229 h 2237474"/>
              <a:gd name="connsiteX196" fmla="*/ 597225 w 12192000"/>
              <a:gd name="connsiteY196" fmla="*/ 2180999 h 2237474"/>
              <a:gd name="connsiteX197" fmla="*/ 558449 w 12192000"/>
              <a:gd name="connsiteY197" fmla="*/ 2182346 h 2237474"/>
              <a:gd name="connsiteX198" fmla="*/ 550517 w 12192000"/>
              <a:gd name="connsiteY198" fmla="*/ 2182060 h 2237474"/>
              <a:gd name="connsiteX199" fmla="*/ 550309 w 12192000"/>
              <a:gd name="connsiteY199" fmla="*/ 2181825 h 2237474"/>
              <a:gd name="connsiteX200" fmla="*/ 541836 w 12192000"/>
              <a:gd name="connsiteY200" fmla="*/ 2181063 h 2237474"/>
              <a:gd name="connsiteX201" fmla="*/ 536057 w 12192000"/>
              <a:gd name="connsiteY201" fmla="*/ 2181537 h 2237474"/>
              <a:gd name="connsiteX202" fmla="*/ 520671 w 12192000"/>
              <a:gd name="connsiteY202" fmla="*/ 2180980 h 2237474"/>
              <a:gd name="connsiteX203" fmla="*/ 515024 w 12192000"/>
              <a:gd name="connsiteY203" fmla="*/ 2179258 h 2237474"/>
              <a:gd name="connsiteX204" fmla="*/ 512278 w 12192000"/>
              <a:gd name="connsiteY204" fmla="*/ 2176369 h 2237474"/>
              <a:gd name="connsiteX205" fmla="*/ 480419 w 12192000"/>
              <a:gd name="connsiteY205" fmla="*/ 2167807 h 2237474"/>
              <a:gd name="connsiteX206" fmla="*/ 413835 w 12192000"/>
              <a:gd name="connsiteY206" fmla="*/ 2156783 h 2237474"/>
              <a:gd name="connsiteX207" fmla="*/ 376513 w 12192000"/>
              <a:gd name="connsiteY207" fmla="*/ 2154014 h 2237474"/>
              <a:gd name="connsiteX208" fmla="*/ 273386 w 12192000"/>
              <a:gd name="connsiteY208" fmla="*/ 2142551 h 2237474"/>
              <a:gd name="connsiteX209" fmla="*/ 169207 w 12192000"/>
              <a:gd name="connsiteY209" fmla="*/ 2128100 h 2237474"/>
              <a:gd name="connsiteX210" fmla="*/ 93149 w 12192000"/>
              <a:gd name="connsiteY210" fmla="*/ 2105324 h 2237474"/>
              <a:gd name="connsiteX211" fmla="*/ 88109 w 12192000"/>
              <a:gd name="connsiteY211" fmla="*/ 2106704 h 2237474"/>
              <a:gd name="connsiteX212" fmla="*/ 80022 w 12192000"/>
              <a:gd name="connsiteY212" fmla="*/ 2107254 h 2237474"/>
              <a:gd name="connsiteX213" fmla="*/ 79717 w 12192000"/>
              <a:gd name="connsiteY213" fmla="*/ 2107046 h 2237474"/>
              <a:gd name="connsiteX214" fmla="*/ 72352 w 12192000"/>
              <a:gd name="connsiteY214" fmla="*/ 2107991 h 2237474"/>
              <a:gd name="connsiteX215" fmla="*/ 37645 w 12192000"/>
              <a:gd name="connsiteY215" fmla="*/ 2115401 h 2237474"/>
              <a:gd name="connsiteX216" fmla="*/ 4572 w 12192000"/>
              <a:gd name="connsiteY216" fmla="*/ 2111091 h 2237474"/>
              <a:gd name="connsiteX217" fmla="*/ 0 w 12192000"/>
              <a:gd name="connsiteY217" fmla="*/ 2110468 h 2237474"/>
              <a:gd name="connsiteX218" fmla="*/ 0 w 12192000"/>
              <a:gd name="connsiteY21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78288 w 12192000"/>
              <a:gd name="connsiteY25" fmla="*/ 854362 h 2237474"/>
              <a:gd name="connsiteX26" fmla="*/ 9761459 w 12192000"/>
              <a:gd name="connsiteY26" fmla="*/ 862394 h 2237474"/>
              <a:gd name="connsiteX27" fmla="*/ 9705768 w 12192000"/>
              <a:gd name="connsiteY27" fmla="*/ 894610 h 2237474"/>
              <a:gd name="connsiteX28" fmla="*/ 9683005 w 12192000"/>
              <a:gd name="connsiteY28" fmla="*/ 894128 h 2237474"/>
              <a:gd name="connsiteX29" fmla="*/ 9594438 w 12192000"/>
              <a:gd name="connsiteY29" fmla="*/ 919051 h 2237474"/>
              <a:gd name="connsiteX30" fmla="*/ 9577033 w 12192000"/>
              <a:gd name="connsiteY30" fmla="*/ 922857 h 2237474"/>
              <a:gd name="connsiteX31" fmla="*/ 9544189 w 12192000"/>
              <a:gd name="connsiteY31" fmla="*/ 938966 h 2237474"/>
              <a:gd name="connsiteX32" fmla="*/ 9500499 w 12192000"/>
              <a:gd name="connsiteY32" fmla="*/ 954680 h 2237474"/>
              <a:gd name="connsiteX33" fmla="*/ 9428195 w 12192000"/>
              <a:gd name="connsiteY33" fmla="*/ 986225 h 2237474"/>
              <a:gd name="connsiteX34" fmla="*/ 9410017 w 12192000"/>
              <a:gd name="connsiteY34" fmla="*/ 993931 h 2237474"/>
              <a:gd name="connsiteX35" fmla="*/ 9392919 w 12192000"/>
              <a:gd name="connsiteY35" fmla="*/ 994656 h 2237474"/>
              <a:gd name="connsiteX36" fmla="*/ 9278619 w 12192000"/>
              <a:gd name="connsiteY36" fmla="*/ 1011878 h 2237474"/>
              <a:gd name="connsiteX37" fmla="*/ 9268019 w 12192000"/>
              <a:gd name="connsiteY37" fmla="*/ 1007442 h 2237474"/>
              <a:gd name="connsiteX38" fmla="*/ 9234662 w 12192000"/>
              <a:gd name="connsiteY38" fmla="*/ 1023056 h 2237474"/>
              <a:gd name="connsiteX39" fmla="*/ 9181033 w 12192000"/>
              <a:gd name="connsiteY39" fmla="*/ 1037921 h 2237474"/>
              <a:gd name="connsiteX40" fmla="*/ 9155969 w 12192000"/>
              <a:gd name="connsiteY40" fmla="*/ 1046804 h 2237474"/>
              <a:gd name="connsiteX41" fmla="*/ 9133985 w 12192000"/>
              <a:gd name="connsiteY41" fmla="*/ 1046450 h 2237474"/>
              <a:gd name="connsiteX42" fmla="*/ 9012987 w 12192000"/>
              <a:gd name="connsiteY42" fmla="*/ 1061986 h 2237474"/>
              <a:gd name="connsiteX43" fmla="*/ 8968445 w 12192000"/>
              <a:gd name="connsiteY43" fmla="*/ 1052169 h 2237474"/>
              <a:gd name="connsiteX44" fmla="*/ 8958984 w 12192000"/>
              <a:gd name="connsiteY44" fmla="*/ 1057212 h 2237474"/>
              <a:gd name="connsiteX45" fmla="*/ 8886001 w 12192000"/>
              <a:gd name="connsiteY45" fmla="*/ 1067468 h 2237474"/>
              <a:gd name="connsiteX46" fmla="*/ 8838610 w 12192000"/>
              <a:gd name="connsiteY46" fmla="*/ 1075091 h 2237474"/>
              <a:gd name="connsiteX47" fmla="*/ 8750383 w 12192000"/>
              <a:gd name="connsiteY47" fmla="*/ 1097387 h 2237474"/>
              <a:gd name="connsiteX48" fmla="*/ 8697365 w 12192000"/>
              <a:gd name="connsiteY48" fmla="*/ 1105869 h 2237474"/>
              <a:gd name="connsiteX49" fmla="*/ 8665605 w 12192000"/>
              <a:gd name="connsiteY49" fmla="*/ 1110791 h 2237474"/>
              <a:gd name="connsiteX50" fmla="*/ 8584946 w 12192000"/>
              <a:gd name="connsiteY50" fmla="*/ 1135226 h 2237474"/>
              <a:gd name="connsiteX51" fmla="*/ 8460755 w 12192000"/>
              <a:gd name="connsiteY51" fmla="*/ 1203427 h 2237474"/>
              <a:gd name="connsiteX52" fmla="*/ 8419755 w 12192000"/>
              <a:gd name="connsiteY52" fmla="*/ 1216260 h 2237474"/>
              <a:gd name="connsiteX53" fmla="*/ 8411626 w 12192000"/>
              <a:gd name="connsiteY53" fmla="*/ 1214397 h 2237474"/>
              <a:gd name="connsiteX54" fmla="*/ 8363469 w 12192000"/>
              <a:gd name="connsiteY54" fmla="*/ 1246658 h 2237474"/>
              <a:gd name="connsiteX55" fmla="*/ 8275497 w 12192000"/>
              <a:gd name="connsiteY55" fmla="*/ 1264396 h 2237474"/>
              <a:gd name="connsiteX56" fmla="*/ 8206287 w 12192000"/>
              <a:gd name="connsiteY56" fmla="*/ 1273060 h 2237474"/>
              <a:gd name="connsiteX57" fmla="*/ 8168705 w 12192000"/>
              <a:gd name="connsiteY57" fmla="*/ 1279956 h 2237474"/>
              <a:gd name="connsiteX58" fmla="*/ 8139997 w 12192000"/>
              <a:gd name="connsiteY58" fmla="*/ 1282713 h 2237474"/>
              <a:gd name="connsiteX59" fmla="*/ 8074238 w 12192000"/>
              <a:gd name="connsiteY59" fmla="*/ 1301895 h 2237474"/>
              <a:gd name="connsiteX60" fmla="*/ 7968292 w 12192000"/>
              <a:gd name="connsiteY60" fmla="*/ 1338779 h 2237474"/>
              <a:gd name="connsiteX61" fmla="*/ 7945122 w 12192000"/>
              <a:gd name="connsiteY61" fmla="*/ 1345477 h 2237474"/>
              <a:gd name="connsiteX62" fmla="*/ 7902328 w 12192000"/>
              <a:gd name="connsiteY62" fmla="*/ 1345865 h 2237474"/>
              <a:gd name="connsiteX63" fmla="*/ 7875879 w 12192000"/>
              <a:gd name="connsiteY63" fmla="*/ 1345646 h 2237474"/>
              <a:gd name="connsiteX64" fmla="*/ 7840612 w 12192000"/>
              <a:gd name="connsiteY64" fmla="*/ 1369373 h 2237474"/>
              <a:gd name="connsiteX65" fmla="*/ 7786819 w 12192000"/>
              <a:gd name="connsiteY65" fmla="*/ 1378970 h 2237474"/>
              <a:gd name="connsiteX66" fmla="*/ 7548172 w 12192000"/>
              <a:gd name="connsiteY66" fmla="*/ 1417460 h 2237474"/>
              <a:gd name="connsiteX67" fmla="*/ 7483437 w 12192000"/>
              <a:gd name="connsiteY67" fmla="*/ 1478152 h 2237474"/>
              <a:gd name="connsiteX68" fmla="*/ 7377870 w 12192000"/>
              <a:gd name="connsiteY68" fmla="*/ 1523319 h 2237474"/>
              <a:gd name="connsiteX69" fmla="*/ 7230737 w 12192000"/>
              <a:gd name="connsiteY69" fmla="*/ 1562633 h 2237474"/>
              <a:gd name="connsiteX70" fmla="*/ 7224458 w 12192000"/>
              <a:gd name="connsiteY70" fmla="*/ 1573008 h 2237474"/>
              <a:gd name="connsiteX71" fmla="*/ 7213486 w 12192000"/>
              <a:gd name="connsiteY71" fmla="*/ 1580987 h 2237474"/>
              <a:gd name="connsiteX72" fmla="*/ 7183121 w 12192000"/>
              <a:gd name="connsiteY72" fmla="*/ 1595162 h 2237474"/>
              <a:gd name="connsiteX73" fmla="*/ 7164601 w 12192000"/>
              <a:gd name="connsiteY73" fmla="*/ 1606490 h 2237474"/>
              <a:gd name="connsiteX74" fmla="*/ 7114651 w 12192000"/>
              <a:gd name="connsiteY74" fmla="*/ 1620959 h 2237474"/>
              <a:gd name="connsiteX75" fmla="*/ 7092727 w 12192000"/>
              <a:gd name="connsiteY75" fmla="*/ 1623628 h 2237474"/>
              <a:gd name="connsiteX76" fmla="*/ 7031309 w 12192000"/>
              <a:gd name="connsiteY76" fmla="*/ 1619451 h 2237474"/>
              <a:gd name="connsiteX77" fmla="*/ 6999084 w 12192000"/>
              <a:gd name="connsiteY77" fmla="*/ 1634317 h 2237474"/>
              <a:gd name="connsiteX78" fmla="*/ 6992107 w 12192000"/>
              <a:gd name="connsiteY78" fmla="*/ 1636860 h 2237474"/>
              <a:gd name="connsiteX79" fmla="*/ 6991765 w 12192000"/>
              <a:gd name="connsiteY79" fmla="*/ 1636725 h 2237474"/>
              <a:gd name="connsiteX80" fmla="*/ 6900177 w 12192000"/>
              <a:gd name="connsiteY80" fmla="*/ 1636016 h 2237474"/>
              <a:gd name="connsiteX81" fmla="*/ 6795372 w 12192000"/>
              <a:gd name="connsiteY81" fmla="*/ 1644845 h 2237474"/>
              <a:gd name="connsiteX82" fmla="*/ 6692251 w 12192000"/>
              <a:gd name="connsiteY82" fmla="*/ 1656357 h 2237474"/>
              <a:gd name="connsiteX83" fmla="*/ 6655235 w 12192000"/>
              <a:gd name="connsiteY83" fmla="*/ 1661869 h 2237474"/>
              <a:gd name="connsiteX84" fmla="*/ 6587857 w 12192000"/>
              <a:gd name="connsiteY84" fmla="*/ 1665769 h 2237474"/>
              <a:gd name="connsiteX85" fmla="*/ 6554894 w 12192000"/>
              <a:gd name="connsiteY85" fmla="*/ 1664428 h 2237474"/>
              <a:gd name="connsiteX86" fmla="*/ 6516595 w 12192000"/>
              <a:gd name="connsiteY86" fmla="*/ 1667475 h 2237474"/>
              <a:gd name="connsiteX87" fmla="*/ 6508541 w 12192000"/>
              <a:gd name="connsiteY87" fmla="*/ 1668757 h 2237474"/>
              <a:gd name="connsiteX88" fmla="*/ 6471012 w 12192000"/>
              <a:gd name="connsiteY88" fmla="*/ 1678604 h 2237474"/>
              <a:gd name="connsiteX89" fmla="*/ 6415265 w 12192000"/>
              <a:gd name="connsiteY89" fmla="*/ 1665317 h 2237474"/>
              <a:gd name="connsiteX90" fmla="*/ 6364035 w 12192000"/>
              <a:gd name="connsiteY90" fmla="*/ 1667683 h 2237474"/>
              <a:gd name="connsiteX91" fmla="*/ 6280959 w 12192000"/>
              <a:gd name="connsiteY91" fmla="*/ 1689329 h 2237474"/>
              <a:gd name="connsiteX92" fmla="*/ 6243319 w 12192000"/>
              <a:gd name="connsiteY92" fmla="*/ 1695560 h 2237474"/>
              <a:gd name="connsiteX93" fmla="*/ 6098321 w 12192000"/>
              <a:gd name="connsiteY93" fmla="*/ 1721646 h 2237474"/>
              <a:gd name="connsiteX94" fmla="*/ 5880652 w 12192000"/>
              <a:gd name="connsiteY94" fmla="*/ 1779643 h 2237474"/>
              <a:gd name="connsiteX95" fmla="*/ 5785959 w 12192000"/>
              <a:gd name="connsiteY95" fmla="*/ 1775307 h 2237474"/>
              <a:gd name="connsiteX96" fmla="*/ 5643534 w 12192000"/>
              <a:gd name="connsiteY96" fmla="*/ 1802919 h 2237474"/>
              <a:gd name="connsiteX97" fmla="*/ 5518799 w 12192000"/>
              <a:gd name="connsiteY97" fmla="*/ 1818312 h 2237474"/>
              <a:gd name="connsiteX98" fmla="*/ 5505014 w 12192000"/>
              <a:gd name="connsiteY98" fmla="*/ 1819259 h 2237474"/>
              <a:gd name="connsiteX99" fmla="*/ 5453307 w 12192000"/>
              <a:gd name="connsiteY99" fmla="*/ 1815450 h 2237474"/>
              <a:gd name="connsiteX100" fmla="*/ 5364192 w 12192000"/>
              <a:gd name="connsiteY100" fmla="*/ 1826074 h 2237474"/>
              <a:gd name="connsiteX101" fmla="*/ 5350380 w 12192000"/>
              <a:gd name="connsiteY101" fmla="*/ 1830891 h 2237474"/>
              <a:gd name="connsiteX102" fmla="*/ 5259633 w 12192000"/>
              <a:gd name="connsiteY102" fmla="*/ 1837160 h 2237474"/>
              <a:gd name="connsiteX103" fmla="*/ 5197513 w 12192000"/>
              <a:gd name="connsiteY103" fmla="*/ 1844718 h 2237474"/>
              <a:gd name="connsiteX104" fmla="*/ 5168852 w 12192000"/>
              <a:gd name="connsiteY104" fmla="*/ 1844846 h 2237474"/>
              <a:gd name="connsiteX105" fmla="*/ 5114927 w 12192000"/>
              <a:gd name="connsiteY105" fmla="*/ 1847827 h 2237474"/>
              <a:gd name="connsiteX106" fmla="*/ 5108970 w 12192000"/>
              <a:gd name="connsiteY106" fmla="*/ 1847935 h 2237474"/>
              <a:gd name="connsiteX107" fmla="*/ 5067961 w 12192000"/>
              <a:gd name="connsiteY107" fmla="*/ 1845917 h 2237474"/>
              <a:gd name="connsiteX108" fmla="*/ 5007075 w 12192000"/>
              <a:gd name="connsiteY108" fmla="*/ 1838626 h 2237474"/>
              <a:gd name="connsiteX109" fmla="*/ 4944087 w 12192000"/>
              <a:gd name="connsiteY109" fmla="*/ 1823332 h 2237474"/>
              <a:gd name="connsiteX110" fmla="*/ 4907662 w 12192000"/>
              <a:gd name="connsiteY110" fmla="*/ 1816900 h 2237474"/>
              <a:gd name="connsiteX111" fmla="*/ 4882386 w 12192000"/>
              <a:gd name="connsiteY111" fmla="*/ 1809844 h 2237474"/>
              <a:gd name="connsiteX112" fmla="*/ 4811440 w 12192000"/>
              <a:gd name="connsiteY112" fmla="*/ 1804655 h 2237474"/>
              <a:gd name="connsiteX113" fmla="*/ 4691075 w 12192000"/>
              <a:gd name="connsiteY113" fmla="*/ 1801389 h 2237474"/>
              <a:gd name="connsiteX114" fmla="*/ 4611738 w 12192000"/>
              <a:gd name="connsiteY114" fmla="*/ 1776964 h 2237474"/>
              <a:gd name="connsiteX115" fmla="*/ 4560070 w 12192000"/>
              <a:gd name="connsiteY115" fmla="*/ 1785640 h 2237474"/>
              <a:gd name="connsiteX116" fmla="*/ 4536503 w 12192000"/>
              <a:gd name="connsiteY116" fmla="*/ 1785334 h 2237474"/>
              <a:gd name="connsiteX117" fmla="*/ 4513724 w 12192000"/>
              <a:gd name="connsiteY117" fmla="*/ 1791996 h 2237474"/>
              <a:gd name="connsiteX118" fmla="*/ 4459810 w 12192000"/>
              <a:gd name="connsiteY118" fmla="*/ 1797886 h 2237474"/>
              <a:gd name="connsiteX119" fmla="*/ 4379064 w 12192000"/>
              <a:gd name="connsiteY119" fmla="*/ 1817177 h 2237474"/>
              <a:gd name="connsiteX120" fmla="*/ 4319209 w 12192000"/>
              <a:gd name="connsiteY120" fmla="*/ 1834833 h 2237474"/>
              <a:gd name="connsiteX121" fmla="*/ 4290981 w 12192000"/>
              <a:gd name="connsiteY121" fmla="*/ 1839677 h 2237474"/>
              <a:gd name="connsiteX122" fmla="*/ 4285792 w 12192000"/>
              <a:gd name="connsiteY122" fmla="*/ 1836231 h 2237474"/>
              <a:gd name="connsiteX123" fmla="*/ 4238372 w 12192000"/>
              <a:gd name="connsiteY123" fmla="*/ 1851480 h 2237474"/>
              <a:gd name="connsiteX124" fmla="*/ 4232517 w 12192000"/>
              <a:gd name="connsiteY124" fmla="*/ 1852567 h 2237474"/>
              <a:gd name="connsiteX125" fmla="*/ 4191732 w 12192000"/>
              <a:gd name="connsiteY125" fmla="*/ 1857328 h 2237474"/>
              <a:gd name="connsiteX126" fmla="*/ 4065532 w 12192000"/>
              <a:gd name="connsiteY126" fmla="*/ 1855477 h 2237474"/>
              <a:gd name="connsiteX127" fmla="*/ 4028460 w 12192000"/>
              <a:gd name="connsiteY127" fmla="*/ 1855137 h 2237474"/>
              <a:gd name="connsiteX128" fmla="*/ 4002267 w 12192000"/>
              <a:gd name="connsiteY128" fmla="*/ 1852352 h 2237474"/>
              <a:gd name="connsiteX129" fmla="*/ 3931396 w 12192000"/>
              <a:gd name="connsiteY129" fmla="*/ 1858915 h 2237474"/>
              <a:gd name="connsiteX130" fmla="*/ 3812162 w 12192000"/>
              <a:gd name="connsiteY130" fmla="*/ 1875501 h 2237474"/>
              <a:gd name="connsiteX131" fmla="*/ 3729530 w 12192000"/>
              <a:gd name="connsiteY131" fmla="*/ 1864513 h 2237474"/>
              <a:gd name="connsiteX132" fmla="*/ 3680177 w 12192000"/>
              <a:gd name="connsiteY132" fmla="*/ 1881552 h 2237474"/>
              <a:gd name="connsiteX133" fmla="*/ 3567259 w 12192000"/>
              <a:gd name="connsiteY133" fmla="*/ 1893482 h 2237474"/>
              <a:gd name="connsiteX134" fmla="*/ 3405770 w 12192000"/>
              <a:gd name="connsiteY134" fmla="*/ 1904591 h 2237474"/>
              <a:gd name="connsiteX135" fmla="*/ 3280097 w 12192000"/>
              <a:gd name="connsiteY135" fmla="*/ 1919610 h 2237474"/>
              <a:gd name="connsiteX136" fmla="*/ 3123424 w 12192000"/>
              <a:gd name="connsiteY136" fmla="*/ 1952930 h 2237474"/>
              <a:gd name="connsiteX137" fmla="*/ 3009910 w 12192000"/>
              <a:gd name="connsiteY137" fmla="*/ 1957866 h 2237474"/>
              <a:gd name="connsiteX138" fmla="*/ 2995934 w 12192000"/>
              <a:gd name="connsiteY138" fmla="*/ 1967085 h 2237474"/>
              <a:gd name="connsiteX139" fmla="*/ 2980071 w 12192000"/>
              <a:gd name="connsiteY139" fmla="*/ 1972988 h 2237474"/>
              <a:gd name="connsiteX140" fmla="*/ 2978094 w 12192000"/>
              <a:gd name="connsiteY140" fmla="*/ 1972369 h 2237474"/>
              <a:gd name="connsiteX141" fmla="*/ 2942858 w 12192000"/>
              <a:gd name="connsiteY141" fmla="*/ 1981367 h 2237474"/>
              <a:gd name="connsiteX142" fmla="*/ 2875436 w 12192000"/>
              <a:gd name="connsiteY142" fmla="*/ 1996977 h 2237474"/>
              <a:gd name="connsiteX143" fmla="*/ 2874892 w 12192000"/>
              <a:gd name="connsiteY143" fmla="*/ 1996085 h 2237474"/>
              <a:gd name="connsiteX144" fmla="*/ 2864145 w 12192000"/>
              <a:gd name="connsiteY144" fmla="*/ 1994061 h 2237474"/>
              <a:gd name="connsiteX145" fmla="*/ 2843662 w 12192000"/>
              <a:gd name="connsiteY145" fmla="*/ 1992498 h 2237474"/>
              <a:gd name="connsiteX146" fmla="*/ 2796128 w 12192000"/>
              <a:gd name="connsiteY146" fmla="*/ 1976403 h 2237474"/>
              <a:gd name="connsiteX147" fmla="*/ 2756784 w 12192000"/>
              <a:gd name="connsiteY147" fmla="*/ 1985116 h 2237474"/>
              <a:gd name="connsiteX148" fmla="*/ 2748833 w 12192000"/>
              <a:gd name="connsiteY148" fmla="*/ 1986323 h 2237474"/>
              <a:gd name="connsiteX149" fmla="*/ 2748661 w 12192000"/>
              <a:gd name="connsiteY149" fmla="*/ 1986122 h 2237474"/>
              <a:gd name="connsiteX150" fmla="*/ 2740251 w 12192000"/>
              <a:gd name="connsiteY150" fmla="*/ 1986946 h 2237474"/>
              <a:gd name="connsiteX151" fmla="*/ 2718916 w 12192000"/>
              <a:gd name="connsiteY151" fmla="*/ 1990867 h 2237474"/>
              <a:gd name="connsiteX152" fmla="*/ 2713522 w 12192000"/>
              <a:gd name="connsiteY152" fmla="*/ 1990173 h 2237474"/>
              <a:gd name="connsiteX153" fmla="*/ 2680597 w 12192000"/>
              <a:gd name="connsiteY153" fmla="*/ 1984996 h 2237474"/>
              <a:gd name="connsiteX154" fmla="*/ 2578178 w 12192000"/>
              <a:gd name="connsiteY154" fmla="*/ 1990531 h 2237474"/>
              <a:gd name="connsiteX155" fmla="*/ 2476147 w 12192000"/>
              <a:gd name="connsiteY155" fmla="*/ 1998305 h 2237474"/>
              <a:gd name="connsiteX156" fmla="*/ 2373568 w 12192000"/>
              <a:gd name="connsiteY156" fmla="*/ 2003219 h 2237474"/>
              <a:gd name="connsiteX157" fmla="*/ 2321399 w 12192000"/>
              <a:gd name="connsiteY157" fmla="*/ 1989467 h 2237474"/>
              <a:gd name="connsiteX158" fmla="*/ 2315525 w 12192000"/>
              <a:gd name="connsiteY158" fmla="*/ 1989708 h 2237474"/>
              <a:gd name="connsiteX159" fmla="*/ 2300792 w 12192000"/>
              <a:gd name="connsiteY159" fmla="*/ 1994290 h 2237474"/>
              <a:gd name="connsiteX160" fmla="*/ 2295469 w 12192000"/>
              <a:gd name="connsiteY160" fmla="*/ 1996659 h 2237474"/>
              <a:gd name="connsiteX161" fmla="*/ 2287219 w 12192000"/>
              <a:gd name="connsiteY161" fmla="*/ 1998750 h 2237474"/>
              <a:gd name="connsiteX162" fmla="*/ 2286948 w 12192000"/>
              <a:gd name="connsiteY162" fmla="*/ 1998596 h 2237474"/>
              <a:gd name="connsiteX163" fmla="*/ 2243069 w 12192000"/>
              <a:gd name="connsiteY163" fmla="*/ 2015111 h 2237474"/>
              <a:gd name="connsiteX164" fmla="*/ 2186609 w 12192000"/>
              <a:gd name="connsiteY164" fmla="*/ 2008263 h 2237474"/>
              <a:gd name="connsiteX165" fmla="*/ 2164831 w 12192000"/>
              <a:gd name="connsiteY165" fmla="*/ 2010143 h 2237474"/>
              <a:gd name="connsiteX166" fmla="*/ 2152836 w 12192000"/>
              <a:gd name="connsiteY166" fmla="*/ 2010048 h 2237474"/>
              <a:gd name="connsiteX167" fmla="*/ 2117102 w 12192000"/>
              <a:gd name="connsiteY167" fmla="*/ 2023004 h 2237474"/>
              <a:gd name="connsiteX168" fmla="*/ 2111935 w 12192000"/>
              <a:gd name="connsiteY168" fmla="*/ 2023163 h 2237474"/>
              <a:gd name="connsiteX169" fmla="*/ 2089991 w 12192000"/>
              <a:gd name="connsiteY169" fmla="*/ 2034193 h 2237474"/>
              <a:gd name="connsiteX170" fmla="*/ 2058061 w 12192000"/>
              <a:gd name="connsiteY170" fmla="*/ 2047942 h 2237474"/>
              <a:gd name="connsiteX171" fmla="*/ 2055737 w 12192000"/>
              <a:gd name="connsiteY171" fmla="*/ 2047704 h 2237474"/>
              <a:gd name="connsiteX172" fmla="*/ 2042244 w 12192000"/>
              <a:gd name="connsiteY172" fmla="*/ 2055560 h 2237474"/>
              <a:gd name="connsiteX173" fmla="*/ 1976224 w 12192000"/>
              <a:gd name="connsiteY173" fmla="*/ 2074257 h 2237474"/>
              <a:gd name="connsiteX174" fmla="*/ 1877728 w 12192000"/>
              <a:gd name="connsiteY174" fmla="*/ 2101004 h 2237474"/>
              <a:gd name="connsiteX175" fmla="*/ 1759056 w 12192000"/>
              <a:gd name="connsiteY175" fmla="*/ 2125608 h 2237474"/>
              <a:gd name="connsiteX176" fmla="*/ 1637948 w 12192000"/>
              <a:gd name="connsiteY176" fmla="*/ 2172597 h 2237474"/>
              <a:gd name="connsiteX177" fmla="*/ 1434549 w 12192000"/>
              <a:gd name="connsiteY177" fmla="*/ 2234522 h 2237474"/>
              <a:gd name="connsiteX178" fmla="*/ 1398481 w 12192000"/>
              <a:gd name="connsiteY178" fmla="*/ 2237074 h 2237474"/>
              <a:gd name="connsiteX179" fmla="*/ 1398407 w 12192000"/>
              <a:gd name="connsiteY179" fmla="*/ 2237095 h 2237474"/>
              <a:gd name="connsiteX180" fmla="*/ 1370962 w 12192000"/>
              <a:gd name="connsiteY180" fmla="*/ 2237474 h 2237474"/>
              <a:gd name="connsiteX181" fmla="*/ 1356367 w 12192000"/>
              <a:gd name="connsiteY181" fmla="*/ 2235089 h 2237474"/>
              <a:gd name="connsiteX182" fmla="*/ 1324828 w 12192000"/>
              <a:gd name="connsiteY182" fmla="*/ 2231968 h 2237474"/>
              <a:gd name="connsiteX183" fmla="*/ 1297744 w 12192000"/>
              <a:gd name="connsiteY183" fmla="*/ 2235849 h 2237474"/>
              <a:gd name="connsiteX184" fmla="*/ 1286236 w 12192000"/>
              <a:gd name="connsiteY184" fmla="*/ 2233135 h 2237474"/>
              <a:gd name="connsiteX185" fmla="*/ 1283504 w 12192000"/>
              <a:gd name="connsiteY185" fmla="*/ 2233797 h 2237474"/>
              <a:gd name="connsiteX186" fmla="*/ 1279765 w 12192000"/>
              <a:gd name="connsiteY186" fmla="*/ 2229639 h 2237474"/>
              <a:gd name="connsiteX187" fmla="*/ 1195347 w 12192000"/>
              <a:gd name="connsiteY187" fmla="*/ 2212354 h 2237474"/>
              <a:gd name="connsiteX188" fmla="*/ 970251 w 12192000"/>
              <a:gd name="connsiteY188" fmla="*/ 2221029 h 2237474"/>
              <a:gd name="connsiteX189" fmla="*/ 812914 w 12192000"/>
              <a:gd name="connsiteY189" fmla="*/ 2202752 h 2237474"/>
              <a:gd name="connsiteX190" fmla="*/ 800195 w 12192000"/>
              <a:gd name="connsiteY190" fmla="*/ 2209407 h 2237474"/>
              <a:gd name="connsiteX191" fmla="*/ 784978 w 12192000"/>
              <a:gd name="connsiteY191" fmla="*/ 2212360 h 2237474"/>
              <a:gd name="connsiteX192" fmla="*/ 681987 w 12192000"/>
              <a:gd name="connsiteY192" fmla="*/ 2216757 h 2237474"/>
              <a:gd name="connsiteX193" fmla="*/ 669923 w 12192000"/>
              <a:gd name="connsiteY193" fmla="*/ 2211682 h 2237474"/>
              <a:gd name="connsiteX194" fmla="*/ 648680 w 12192000"/>
              <a:gd name="connsiteY194" fmla="*/ 2206229 h 2237474"/>
              <a:gd name="connsiteX195" fmla="*/ 597225 w 12192000"/>
              <a:gd name="connsiteY195" fmla="*/ 2180999 h 2237474"/>
              <a:gd name="connsiteX196" fmla="*/ 558449 w 12192000"/>
              <a:gd name="connsiteY196" fmla="*/ 2182346 h 2237474"/>
              <a:gd name="connsiteX197" fmla="*/ 550517 w 12192000"/>
              <a:gd name="connsiteY197" fmla="*/ 2182060 h 2237474"/>
              <a:gd name="connsiteX198" fmla="*/ 550309 w 12192000"/>
              <a:gd name="connsiteY198" fmla="*/ 2181825 h 2237474"/>
              <a:gd name="connsiteX199" fmla="*/ 541836 w 12192000"/>
              <a:gd name="connsiteY199" fmla="*/ 2181063 h 2237474"/>
              <a:gd name="connsiteX200" fmla="*/ 536057 w 12192000"/>
              <a:gd name="connsiteY200" fmla="*/ 2181537 h 2237474"/>
              <a:gd name="connsiteX201" fmla="*/ 520671 w 12192000"/>
              <a:gd name="connsiteY201" fmla="*/ 2180980 h 2237474"/>
              <a:gd name="connsiteX202" fmla="*/ 515024 w 12192000"/>
              <a:gd name="connsiteY202" fmla="*/ 2179258 h 2237474"/>
              <a:gd name="connsiteX203" fmla="*/ 512278 w 12192000"/>
              <a:gd name="connsiteY203" fmla="*/ 2176369 h 2237474"/>
              <a:gd name="connsiteX204" fmla="*/ 480419 w 12192000"/>
              <a:gd name="connsiteY204" fmla="*/ 2167807 h 2237474"/>
              <a:gd name="connsiteX205" fmla="*/ 413835 w 12192000"/>
              <a:gd name="connsiteY205" fmla="*/ 2156783 h 2237474"/>
              <a:gd name="connsiteX206" fmla="*/ 376513 w 12192000"/>
              <a:gd name="connsiteY206" fmla="*/ 2154014 h 2237474"/>
              <a:gd name="connsiteX207" fmla="*/ 273386 w 12192000"/>
              <a:gd name="connsiteY207" fmla="*/ 2142551 h 2237474"/>
              <a:gd name="connsiteX208" fmla="*/ 169207 w 12192000"/>
              <a:gd name="connsiteY208" fmla="*/ 2128100 h 2237474"/>
              <a:gd name="connsiteX209" fmla="*/ 93149 w 12192000"/>
              <a:gd name="connsiteY209" fmla="*/ 2105324 h 2237474"/>
              <a:gd name="connsiteX210" fmla="*/ 88109 w 12192000"/>
              <a:gd name="connsiteY210" fmla="*/ 2106704 h 2237474"/>
              <a:gd name="connsiteX211" fmla="*/ 80022 w 12192000"/>
              <a:gd name="connsiteY211" fmla="*/ 2107254 h 2237474"/>
              <a:gd name="connsiteX212" fmla="*/ 79717 w 12192000"/>
              <a:gd name="connsiteY212" fmla="*/ 2107046 h 2237474"/>
              <a:gd name="connsiteX213" fmla="*/ 72352 w 12192000"/>
              <a:gd name="connsiteY213" fmla="*/ 2107991 h 2237474"/>
              <a:gd name="connsiteX214" fmla="*/ 37645 w 12192000"/>
              <a:gd name="connsiteY214" fmla="*/ 2115401 h 2237474"/>
              <a:gd name="connsiteX215" fmla="*/ 4572 w 12192000"/>
              <a:gd name="connsiteY215" fmla="*/ 2111091 h 2237474"/>
              <a:gd name="connsiteX216" fmla="*/ 0 w 12192000"/>
              <a:gd name="connsiteY216" fmla="*/ 2110468 h 2237474"/>
              <a:gd name="connsiteX217" fmla="*/ 0 w 12192000"/>
              <a:gd name="connsiteY21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092727 w 12192000"/>
              <a:gd name="connsiteY72" fmla="*/ 1623628 h 2237474"/>
              <a:gd name="connsiteX73" fmla="*/ 7031309 w 12192000"/>
              <a:gd name="connsiteY73" fmla="*/ 1619451 h 2237474"/>
              <a:gd name="connsiteX74" fmla="*/ 6999084 w 12192000"/>
              <a:gd name="connsiteY74" fmla="*/ 1634317 h 2237474"/>
              <a:gd name="connsiteX75" fmla="*/ 6992107 w 12192000"/>
              <a:gd name="connsiteY75" fmla="*/ 1636860 h 2237474"/>
              <a:gd name="connsiteX76" fmla="*/ 6991765 w 12192000"/>
              <a:gd name="connsiteY76" fmla="*/ 1636725 h 2237474"/>
              <a:gd name="connsiteX77" fmla="*/ 6900177 w 12192000"/>
              <a:gd name="connsiteY77" fmla="*/ 1636016 h 2237474"/>
              <a:gd name="connsiteX78" fmla="*/ 6795372 w 12192000"/>
              <a:gd name="connsiteY78" fmla="*/ 1644845 h 2237474"/>
              <a:gd name="connsiteX79" fmla="*/ 6692251 w 12192000"/>
              <a:gd name="connsiteY79" fmla="*/ 1656357 h 2237474"/>
              <a:gd name="connsiteX80" fmla="*/ 6655235 w 12192000"/>
              <a:gd name="connsiteY80" fmla="*/ 1661869 h 2237474"/>
              <a:gd name="connsiteX81" fmla="*/ 6587857 w 12192000"/>
              <a:gd name="connsiteY81" fmla="*/ 1665769 h 2237474"/>
              <a:gd name="connsiteX82" fmla="*/ 6554894 w 12192000"/>
              <a:gd name="connsiteY82" fmla="*/ 1664428 h 2237474"/>
              <a:gd name="connsiteX83" fmla="*/ 6516595 w 12192000"/>
              <a:gd name="connsiteY83" fmla="*/ 1667475 h 2237474"/>
              <a:gd name="connsiteX84" fmla="*/ 6508541 w 12192000"/>
              <a:gd name="connsiteY84" fmla="*/ 1668757 h 2237474"/>
              <a:gd name="connsiteX85" fmla="*/ 6471012 w 12192000"/>
              <a:gd name="connsiteY85" fmla="*/ 1678604 h 2237474"/>
              <a:gd name="connsiteX86" fmla="*/ 6415265 w 12192000"/>
              <a:gd name="connsiteY86" fmla="*/ 1665317 h 2237474"/>
              <a:gd name="connsiteX87" fmla="*/ 6364035 w 12192000"/>
              <a:gd name="connsiteY87" fmla="*/ 1667683 h 2237474"/>
              <a:gd name="connsiteX88" fmla="*/ 6280959 w 12192000"/>
              <a:gd name="connsiteY88" fmla="*/ 1689329 h 2237474"/>
              <a:gd name="connsiteX89" fmla="*/ 6243319 w 12192000"/>
              <a:gd name="connsiteY89" fmla="*/ 1695560 h 2237474"/>
              <a:gd name="connsiteX90" fmla="*/ 6098321 w 12192000"/>
              <a:gd name="connsiteY90" fmla="*/ 1721646 h 2237474"/>
              <a:gd name="connsiteX91" fmla="*/ 5880652 w 12192000"/>
              <a:gd name="connsiteY91" fmla="*/ 1779643 h 2237474"/>
              <a:gd name="connsiteX92" fmla="*/ 5785959 w 12192000"/>
              <a:gd name="connsiteY92" fmla="*/ 1775307 h 2237474"/>
              <a:gd name="connsiteX93" fmla="*/ 5643534 w 12192000"/>
              <a:gd name="connsiteY93" fmla="*/ 1802919 h 2237474"/>
              <a:gd name="connsiteX94" fmla="*/ 5518799 w 12192000"/>
              <a:gd name="connsiteY94" fmla="*/ 1818312 h 2237474"/>
              <a:gd name="connsiteX95" fmla="*/ 5505014 w 12192000"/>
              <a:gd name="connsiteY95" fmla="*/ 1819259 h 2237474"/>
              <a:gd name="connsiteX96" fmla="*/ 5453307 w 12192000"/>
              <a:gd name="connsiteY96" fmla="*/ 1815450 h 2237474"/>
              <a:gd name="connsiteX97" fmla="*/ 5364192 w 12192000"/>
              <a:gd name="connsiteY97" fmla="*/ 1826074 h 2237474"/>
              <a:gd name="connsiteX98" fmla="*/ 5350380 w 12192000"/>
              <a:gd name="connsiteY98" fmla="*/ 1830891 h 2237474"/>
              <a:gd name="connsiteX99" fmla="*/ 5259633 w 12192000"/>
              <a:gd name="connsiteY99" fmla="*/ 1837160 h 2237474"/>
              <a:gd name="connsiteX100" fmla="*/ 5197513 w 12192000"/>
              <a:gd name="connsiteY100" fmla="*/ 1844718 h 2237474"/>
              <a:gd name="connsiteX101" fmla="*/ 5168852 w 12192000"/>
              <a:gd name="connsiteY101" fmla="*/ 1844846 h 2237474"/>
              <a:gd name="connsiteX102" fmla="*/ 5114927 w 12192000"/>
              <a:gd name="connsiteY102" fmla="*/ 1847827 h 2237474"/>
              <a:gd name="connsiteX103" fmla="*/ 5108970 w 12192000"/>
              <a:gd name="connsiteY103" fmla="*/ 1847935 h 2237474"/>
              <a:gd name="connsiteX104" fmla="*/ 5067961 w 12192000"/>
              <a:gd name="connsiteY104" fmla="*/ 1845917 h 2237474"/>
              <a:gd name="connsiteX105" fmla="*/ 5007075 w 12192000"/>
              <a:gd name="connsiteY105" fmla="*/ 1838626 h 2237474"/>
              <a:gd name="connsiteX106" fmla="*/ 4944087 w 12192000"/>
              <a:gd name="connsiteY106" fmla="*/ 1823332 h 2237474"/>
              <a:gd name="connsiteX107" fmla="*/ 4907662 w 12192000"/>
              <a:gd name="connsiteY107" fmla="*/ 1816900 h 2237474"/>
              <a:gd name="connsiteX108" fmla="*/ 4882386 w 12192000"/>
              <a:gd name="connsiteY108" fmla="*/ 1809844 h 2237474"/>
              <a:gd name="connsiteX109" fmla="*/ 4811440 w 12192000"/>
              <a:gd name="connsiteY109" fmla="*/ 1804655 h 2237474"/>
              <a:gd name="connsiteX110" fmla="*/ 4691075 w 12192000"/>
              <a:gd name="connsiteY110" fmla="*/ 1801389 h 2237474"/>
              <a:gd name="connsiteX111" fmla="*/ 4611738 w 12192000"/>
              <a:gd name="connsiteY111" fmla="*/ 1776964 h 2237474"/>
              <a:gd name="connsiteX112" fmla="*/ 4560070 w 12192000"/>
              <a:gd name="connsiteY112" fmla="*/ 1785640 h 2237474"/>
              <a:gd name="connsiteX113" fmla="*/ 4536503 w 12192000"/>
              <a:gd name="connsiteY113" fmla="*/ 1785334 h 2237474"/>
              <a:gd name="connsiteX114" fmla="*/ 4513724 w 12192000"/>
              <a:gd name="connsiteY114" fmla="*/ 1791996 h 2237474"/>
              <a:gd name="connsiteX115" fmla="*/ 4459810 w 12192000"/>
              <a:gd name="connsiteY115" fmla="*/ 1797886 h 2237474"/>
              <a:gd name="connsiteX116" fmla="*/ 4379064 w 12192000"/>
              <a:gd name="connsiteY116" fmla="*/ 1817177 h 2237474"/>
              <a:gd name="connsiteX117" fmla="*/ 4319209 w 12192000"/>
              <a:gd name="connsiteY117" fmla="*/ 1834833 h 2237474"/>
              <a:gd name="connsiteX118" fmla="*/ 4290981 w 12192000"/>
              <a:gd name="connsiteY118" fmla="*/ 1839677 h 2237474"/>
              <a:gd name="connsiteX119" fmla="*/ 4285792 w 12192000"/>
              <a:gd name="connsiteY119" fmla="*/ 1836231 h 2237474"/>
              <a:gd name="connsiteX120" fmla="*/ 4238372 w 12192000"/>
              <a:gd name="connsiteY120" fmla="*/ 1851480 h 2237474"/>
              <a:gd name="connsiteX121" fmla="*/ 4232517 w 12192000"/>
              <a:gd name="connsiteY121" fmla="*/ 1852567 h 2237474"/>
              <a:gd name="connsiteX122" fmla="*/ 4191732 w 12192000"/>
              <a:gd name="connsiteY122" fmla="*/ 1857328 h 2237474"/>
              <a:gd name="connsiteX123" fmla="*/ 4065532 w 12192000"/>
              <a:gd name="connsiteY123" fmla="*/ 1855477 h 2237474"/>
              <a:gd name="connsiteX124" fmla="*/ 4028460 w 12192000"/>
              <a:gd name="connsiteY124" fmla="*/ 1855137 h 2237474"/>
              <a:gd name="connsiteX125" fmla="*/ 4002267 w 12192000"/>
              <a:gd name="connsiteY125" fmla="*/ 1852352 h 2237474"/>
              <a:gd name="connsiteX126" fmla="*/ 3931396 w 12192000"/>
              <a:gd name="connsiteY126" fmla="*/ 1858915 h 2237474"/>
              <a:gd name="connsiteX127" fmla="*/ 3812162 w 12192000"/>
              <a:gd name="connsiteY127" fmla="*/ 1875501 h 2237474"/>
              <a:gd name="connsiteX128" fmla="*/ 3729530 w 12192000"/>
              <a:gd name="connsiteY128" fmla="*/ 1864513 h 2237474"/>
              <a:gd name="connsiteX129" fmla="*/ 3680177 w 12192000"/>
              <a:gd name="connsiteY129" fmla="*/ 1881552 h 2237474"/>
              <a:gd name="connsiteX130" fmla="*/ 3567259 w 12192000"/>
              <a:gd name="connsiteY130" fmla="*/ 1893482 h 2237474"/>
              <a:gd name="connsiteX131" fmla="*/ 3405770 w 12192000"/>
              <a:gd name="connsiteY131" fmla="*/ 1904591 h 2237474"/>
              <a:gd name="connsiteX132" fmla="*/ 3280097 w 12192000"/>
              <a:gd name="connsiteY132" fmla="*/ 1919610 h 2237474"/>
              <a:gd name="connsiteX133" fmla="*/ 3123424 w 12192000"/>
              <a:gd name="connsiteY133" fmla="*/ 1952930 h 2237474"/>
              <a:gd name="connsiteX134" fmla="*/ 3009910 w 12192000"/>
              <a:gd name="connsiteY134" fmla="*/ 1957866 h 2237474"/>
              <a:gd name="connsiteX135" fmla="*/ 2995934 w 12192000"/>
              <a:gd name="connsiteY135" fmla="*/ 1967085 h 2237474"/>
              <a:gd name="connsiteX136" fmla="*/ 2980071 w 12192000"/>
              <a:gd name="connsiteY136" fmla="*/ 1972988 h 2237474"/>
              <a:gd name="connsiteX137" fmla="*/ 2978094 w 12192000"/>
              <a:gd name="connsiteY137" fmla="*/ 1972369 h 2237474"/>
              <a:gd name="connsiteX138" fmla="*/ 2942858 w 12192000"/>
              <a:gd name="connsiteY138" fmla="*/ 1981367 h 2237474"/>
              <a:gd name="connsiteX139" fmla="*/ 2875436 w 12192000"/>
              <a:gd name="connsiteY139" fmla="*/ 1996977 h 2237474"/>
              <a:gd name="connsiteX140" fmla="*/ 2874892 w 12192000"/>
              <a:gd name="connsiteY140" fmla="*/ 1996085 h 2237474"/>
              <a:gd name="connsiteX141" fmla="*/ 2864145 w 12192000"/>
              <a:gd name="connsiteY141" fmla="*/ 1994061 h 2237474"/>
              <a:gd name="connsiteX142" fmla="*/ 2843662 w 12192000"/>
              <a:gd name="connsiteY142" fmla="*/ 1992498 h 2237474"/>
              <a:gd name="connsiteX143" fmla="*/ 2796128 w 12192000"/>
              <a:gd name="connsiteY143" fmla="*/ 1976403 h 2237474"/>
              <a:gd name="connsiteX144" fmla="*/ 2756784 w 12192000"/>
              <a:gd name="connsiteY144" fmla="*/ 1985116 h 2237474"/>
              <a:gd name="connsiteX145" fmla="*/ 2748833 w 12192000"/>
              <a:gd name="connsiteY145" fmla="*/ 1986323 h 2237474"/>
              <a:gd name="connsiteX146" fmla="*/ 2748661 w 12192000"/>
              <a:gd name="connsiteY146" fmla="*/ 1986122 h 2237474"/>
              <a:gd name="connsiteX147" fmla="*/ 2740251 w 12192000"/>
              <a:gd name="connsiteY147" fmla="*/ 1986946 h 2237474"/>
              <a:gd name="connsiteX148" fmla="*/ 2718916 w 12192000"/>
              <a:gd name="connsiteY148" fmla="*/ 1990867 h 2237474"/>
              <a:gd name="connsiteX149" fmla="*/ 2713522 w 12192000"/>
              <a:gd name="connsiteY149" fmla="*/ 1990173 h 2237474"/>
              <a:gd name="connsiteX150" fmla="*/ 2680597 w 12192000"/>
              <a:gd name="connsiteY150" fmla="*/ 1984996 h 2237474"/>
              <a:gd name="connsiteX151" fmla="*/ 2578178 w 12192000"/>
              <a:gd name="connsiteY151" fmla="*/ 1990531 h 2237474"/>
              <a:gd name="connsiteX152" fmla="*/ 2476147 w 12192000"/>
              <a:gd name="connsiteY152" fmla="*/ 1998305 h 2237474"/>
              <a:gd name="connsiteX153" fmla="*/ 2373568 w 12192000"/>
              <a:gd name="connsiteY153" fmla="*/ 2003219 h 2237474"/>
              <a:gd name="connsiteX154" fmla="*/ 2321399 w 12192000"/>
              <a:gd name="connsiteY154" fmla="*/ 1989467 h 2237474"/>
              <a:gd name="connsiteX155" fmla="*/ 2315525 w 12192000"/>
              <a:gd name="connsiteY155" fmla="*/ 1989708 h 2237474"/>
              <a:gd name="connsiteX156" fmla="*/ 2300792 w 12192000"/>
              <a:gd name="connsiteY156" fmla="*/ 1994290 h 2237474"/>
              <a:gd name="connsiteX157" fmla="*/ 2295469 w 12192000"/>
              <a:gd name="connsiteY157" fmla="*/ 1996659 h 2237474"/>
              <a:gd name="connsiteX158" fmla="*/ 2287219 w 12192000"/>
              <a:gd name="connsiteY158" fmla="*/ 1998750 h 2237474"/>
              <a:gd name="connsiteX159" fmla="*/ 2286948 w 12192000"/>
              <a:gd name="connsiteY159" fmla="*/ 1998596 h 2237474"/>
              <a:gd name="connsiteX160" fmla="*/ 2243069 w 12192000"/>
              <a:gd name="connsiteY160" fmla="*/ 2015111 h 2237474"/>
              <a:gd name="connsiteX161" fmla="*/ 2186609 w 12192000"/>
              <a:gd name="connsiteY161" fmla="*/ 2008263 h 2237474"/>
              <a:gd name="connsiteX162" fmla="*/ 2164831 w 12192000"/>
              <a:gd name="connsiteY162" fmla="*/ 2010143 h 2237474"/>
              <a:gd name="connsiteX163" fmla="*/ 2152836 w 12192000"/>
              <a:gd name="connsiteY163" fmla="*/ 2010048 h 2237474"/>
              <a:gd name="connsiteX164" fmla="*/ 2117102 w 12192000"/>
              <a:gd name="connsiteY164" fmla="*/ 2023004 h 2237474"/>
              <a:gd name="connsiteX165" fmla="*/ 2111935 w 12192000"/>
              <a:gd name="connsiteY165" fmla="*/ 2023163 h 2237474"/>
              <a:gd name="connsiteX166" fmla="*/ 2089991 w 12192000"/>
              <a:gd name="connsiteY166" fmla="*/ 2034193 h 2237474"/>
              <a:gd name="connsiteX167" fmla="*/ 2058061 w 12192000"/>
              <a:gd name="connsiteY167" fmla="*/ 2047942 h 2237474"/>
              <a:gd name="connsiteX168" fmla="*/ 2055737 w 12192000"/>
              <a:gd name="connsiteY168" fmla="*/ 2047704 h 2237474"/>
              <a:gd name="connsiteX169" fmla="*/ 2042244 w 12192000"/>
              <a:gd name="connsiteY169" fmla="*/ 2055560 h 2237474"/>
              <a:gd name="connsiteX170" fmla="*/ 1976224 w 12192000"/>
              <a:gd name="connsiteY170" fmla="*/ 2074257 h 2237474"/>
              <a:gd name="connsiteX171" fmla="*/ 1877728 w 12192000"/>
              <a:gd name="connsiteY171" fmla="*/ 2101004 h 2237474"/>
              <a:gd name="connsiteX172" fmla="*/ 1759056 w 12192000"/>
              <a:gd name="connsiteY172" fmla="*/ 2125608 h 2237474"/>
              <a:gd name="connsiteX173" fmla="*/ 1637948 w 12192000"/>
              <a:gd name="connsiteY173" fmla="*/ 2172597 h 2237474"/>
              <a:gd name="connsiteX174" fmla="*/ 1434549 w 12192000"/>
              <a:gd name="connsiteY174" fmla="*/ 2234522 h 2237474"/>
              <a:gd name="connsiteX175" fmla="*/ 1398481 w 12192000"/>
              <a:gd name="connsiteY175" fmla="*/ 2237074 h 2237474"/>
              <a:gd name="connsiteX176" fmla="*/ 1398407 w 12192000"/>
              <a:gd name="connsiteY176" fmla="*/ 2237095 h 2237474"/>
              <a:gd name="connsiteX177" fmla="*/ 1370962 w 12192000"/>
              <a:gd name="connsiteY177" fmla="*/ 2237474 h 2237474"/>
              <a:gd name="connsiteX178" fmla="*/ 1356367 w 12192000"/>
              <a:gd name="connsiteY178" fmla="*/ 2235089 h 2237474"/>
              <a:gd name="connsiteX179" fmla="*/ 1324828 w 12192000"/>
              <a:gd name="connsiteY179" fmla="*/ 2231968 h 2237474"/>
              <a:gd name="connsiteX180" fmla="*/ 1297744 w 12192000"/>
              <a:gd name="connsiteY180" fmla="*/ 2235849 h 2237474"/>
              <a:gd name="connsiteX181" fmla="*/ 1286236 w 12192000"/>
              <a:gd name="connsiteY181" fmla="*/ 2233135 h 2237474"/>
              <a:gd name="connsiteX182" fmla="*/ 1283504 w 12192000"/>
              <a:gd name="connsiteY182" fmla="*/ 2233797 h 2237474"/>
              <a:gd name="connsiteX183" fmla="*/ 1279765 w 12192000"/>
              <a:gd name="connsiteY183" fmla="*/ 2229639 h 2237474"/>
              <a:gd name="connsiteX184" fmla="*/ 1195347 w 12192000"/>
              <a:gd name="connsiteY184" fmla="*/ 2212354 h 2237474"/>
              <a:gd name="connsiteX185" fmla="*/ 970251 w 12192000"/>
              <a:gd name="connsiteY185" fmla="*/ 2221029 h 2237474"/>
              <a:gd name="connsiteX186" fmla="*/ 812914 w 12192000"/>
              <a:gd name="connsiteY186" fmla="*/ 2202752 h 2237474"/>
              <a:gd name="connsiteX187" fmla="*/ 800195 w 12192000"/>
              <a:gd name="connsiteY187" fmla="*/ 2209407 h 2237474"/>
              <a:gd name="connsiteX188" fmla="*/ 784978 w 12192000"/>
              <a:gd name="connsiteY188" fmla="*/ 2212360 h 2237474"/>
              <a:gd name="connsiteX189" fmla="*/ 681987 w 12192000"/>
              <a:gd name="connsiteY189" fmla="*/ 2216757 h 2237474"/>
              <a:gd name="connsiteX190" fmla="*/ 669923 w 12192000"/>
              <a:gd name="connsiteY190" fmla="*/ 2211682 h 2237474"/>
              <a:gd name="connsiteX191" fmla="*/ 648680 w 12192000"/>
              <a:gd name="connsiteY191" fmla="*/ 2206229 h 2237474"/>
              <a:gd name="connsiteX192" fmla="*/ 597225 w 12192000"/>
              <a:gd name="connsiteY192" fmla="*/ 2180999 h 2237474"/>
              <a:gd name="connsiteX193" fmla="*/ 558449 w 12192000"/>
              <a:gd name="connsiteY193" fmla="*/ 2182346 h 2237474"/>
              <a:gd name="connsiteX194" fmla="*/ 550517 w 12192000"/>
              <a:gd name="connsiteY194" fmla="*/ 2182060 h 2237474"/>
              <a:gd name="connsiteX195" fmla="*/ 550309 w 12192000"/>
              <a:gd name="connsiteY195" fmla="*/ 2181825 h 2237474"/>
              <a:gd name="connsiteX196" fmla="*/ 541836 w 12192000"/>
              <a:gd name="connsiteY196" fmla="*/ 2181063 h 2237474"/>
              <a:gd name="connsiteX197" fmla="*/ 536057 w 12192000"/>
              <a:gd name="connsiteY197" fmla="*/ 2181537 h 2237474"/>
              <a:gd name="connsiteX198" fmla="*/ 520671 w 12192000"/>
              <a:gd name="connsiteY198" fmla="*/ 2180980 h 2237474"/>
              <a:gd name="connsiteX199" fmla="*/ 515024 w 12192000"/>
              <a:gd name="connsiteY199" fmla="*/ 2179258 h 2237474"/>
              <a:gd name="connsiteX200" fmla="*/ 512278 w 12192000"/>
              <a:gd name="connsiteY200" fmla="*/ 2176369 h 2237474"/>
              <a:gd name="connsiteX201" fmla="*/ 480419 w 12192000"/>
              <a:gd name="connsiteY201" fmla="*/ 2167807 h 2237474"/>
              <a:gd name="connsiteX202" fmla="*/ 413835 w 12192000"/>
              <a:gd name="connsiteY202" fmla="*/ 2156783 h 2237474"/>
              <a:gd name="connsiteX203" fmla="*/ 376513 w 12192000"/>
              <a:gd name="connsiteY203" fmla="*/ 2154014 h 2237474"/>
              <a:gd name="connsiteX204" fmla="*/ 273386 w 12192000"/>
              <a:gd name="connsiteY204" fmla="*/ 2142551 h 2237474"/>
              <a:gd name="connsiteX205" fmla="*/ 169207 w 12192000"/>
              <a:gd name="connsiteY205" fmla="*/ 2128100 h 2237474"/>
              <a:gd name="connsiteX206" fmla="*/ 93149 w 12192000"/>
              <a:gd name="connsiteY206" fmla="*/ 2105324 h 2237474"/>
              <a:gd name="connsiteX207" fmla="*/ 88109 w 12192000"/>
              <a:gd name="connsiteY207" fmla="*/ 2106704 h 2237474"/>
              <a:gd name="connsiteX208" fmla="*/ 80022 w 12192000"/>
              <a:gd name="connsiteY208" fmla="*/ 2107254 h 2237474"/>
              <a:gd name="connsiteX209" fmla="*/ 79717 w 12192000"/>
              <a:gd name="connsiteY209" fmla="*/ 2107046 h 2237474"/>
              <a:gd name="connsiteX210" fmla="*/ 72352 w 12192000"/>
              <a:gd name="connsiteY210" fmla="*/ 2107991 h 2237474"/>
              <a:gd name="connsiteX211" fmla="*/ 37645 w 12192000"/>
              <a:gd name="connsiteY211" fmla="*/ 2115401 h 2237474"/>
              <a:gd name="connsiteX212" fmla="*/ 4572 w 12192000"/>
              <a:gd name="connsiteY212" fmla="*/ 2111091 h 2237474"/>
              <a:gd name="connsiteX213" fmla="*/ 0 w 12192000"/>
              <a:gd name="connsiteY213" fmla="*/ 2110468 h 2237474"/>
              <a:gd name="connsiteX214" fmla="*/ 0 w 12192000"/>
              <a:gd name="connsiteY21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87857 w 12192000"/>
              <a:gd name="connsiteY80" fmla="*/ 1665769 h 2237474"/>
              <a:gd name="connsiteX81" fmla="*/ 6554894 w 12192000"/>
              <a:gd name="connsiteY81" fmla="*/ 1664428 h 2237474"/>
              <a:gd name="connsiteX82" fmla="*/ 6516595 w 12192000"/>
              <a:gd name="connsiteY82" fmla="*/ 1667475 h 2237474"/>
              <a:gd name="connsiteX83" fmla="*/ 6508541 w 12192000"/>
              <a:gd name="connsiteY83" fmla="*/ 1668757 h 2237474"/>
              <a:gd name="connsiteX84" fmla="*/ 6471012 w 12192000"/>
              <a:gd name="connsiteY84" fmla="*/ 1678604 h 2237474"/>
              <a:gd name="connsiteX85" fmla="*/ 6415265 w 12192000"/>
              <a:gd name="connsiteY85" fmla="*/ 1665317 h 2237474"/>
              <a:gd name="connsiteX86" fmla="*/ 6364035 w 12192000"/>
              <a:gd name="connsiteY86" fmla="*/ 1667683 h 2237474"/>
              <a:gd name="connsiteX87" fmla="*/ 6280959 w 12192000"/>
              <a:gd name="connsiteY87" fmla="*/ 1689329 h 2237474"/>
              <a:gd name="connsiteX88" fmla="*/ 6243319 w 12192000"/>
              <a:gd name="connsiteY88" fmla="*/ 1695560 h 2237474"/>
              <a:gd name="connsiteX89" fmla="*/ 6098321 w 12192000"/>
              <a:gd name="connsiteY89" fmla="*/ 1721646 h 2237474"/>
              <a:gd name="connsiteX90" fmla="*/ 5880652 w 12192000"/>
              <a:gd name="connsiteY90" fmla="*/ 1779643 h 2237474"/>
              <a:gd name="connsiteX91" fmla="*/ 5785959 w 12192000"/>
              <a:gd name="connsiteY91" fmla="*/ 1775307 h 2237474"/>
              <a:gd name="connsiteX92" fmla="*/ 5643534 w 12192000"/>
              <a:gd name="connsiteY92" fmla="*/ 1802919 h 2237474"/>
              <a:gd name="connsiteX93" fmla="*/ 5518799 w 12192000"/>
              <a:gd name="connsiteY93" fmla="*/ 1818312 h 2237474"/>
              <a:gd name="connsiteX94" fmla="*/ 5505014 w 12192000"/>
              <a:gd name="connsiteY94" fmla="*/ 1819259 h 2237474"/>
              <a:gd name="connsiteX95" fmla="*/ 5453307 w 12192000"/>
              <a:gd name="connsiteY95" fmla="*/ 1815450 h 2237474"/>
              <a:gd name="connsiteX96" fmla="*/ 5364192 w 12192000"/>
              <a:gd name="connsiteY96" fmla="*/ 1826074 h 2237474"/>
              <a:gd name="connsiteX97" fmla="*/ 5350380 w 12192000"/>
              <a:gd name="connsiteY97" fmla="*/ 1830891 h 2237474"/>
              <a:gd name="connsiteX98" fmla="*/ 5259633 w 12192000"/>
              <a:gd name="connsiteY98" fmla="*/ 1837160 h 2237474"/>
              <a:gd name="connsiteX99" fmla="*/ 5197513 w 12192000"/>
              <a:gd name="connsiteY99" fmla="*/ 1844718 h 2237474"/>
              <a:gd name="connsiteX100" fmla="*/ 5168852 w 12192000"/>
              <a:gd name="connsiteY100" fmla="*/ 1844846 h 2237474"/>
              <a:gd name="connsiteX101" fmla="*/ 5114927 w 12192000"/>
              <a:gd name="connsiteY101" fmla="*/ 1847827 h 2237474"/>
              <a:gd name="connsiteX102" fmla="*/ 5108970 w 12192000"/>
              <a:gd name="connsiteY102" fmla="*/ 1847935 h 2237474"/>
              <a:gd name="connsiteX103" fmla="*/ 5067961 w 12192000"/>
              <a:gd name="connsiteY103" fmla="*/ 1845917 h 2237474"/>
              <a:gd name="connsiteX104" fmla="*/ 5007075 w 12192000"/>
              <a:gd name="connsiteY104" fmla="*/ 1838626 h 2237474"/>
              <a:gd name="connsiteX105" fmla="*/ 4944087 w 12192000"/>
              <a:gd name="connsiteY105" fmla="*/ 1823332 h 2237474"/>
              <a:gd name="connsiteX106" fmla="*/ 4907662 w 12192000"/>
              <a:gd name="connsiteY106" fmla="*/ 1816900 h 2237474"/>
              <a:gd name="connsiteX107" fmla="*/ 4882386 w 12192000"/>
              <a:gd name="connsiteY107" fmla="*/ 1809844 h 2237474"/>
              <a:gd name="connsiteX108" fmla="*/ 4811440 w 12192000"/>
              <a:gd name="connsiteY108" fmla="*/ 1804655 h 2237474"/>
              <a:gd name="connsiteX109" fmla="*/ 4691075 w 12192000"/>
              <a:gd name="connsiteY109" fmla="*/ 1801389 h 2237474"/>
              <a:gd name="connsiteX110" fmla="*/ 4611738 w 12192000"/>
              <a:gd name="connsiteY110" fmla="*/ 1776964 h 2237474"/>
              <a:gd name="connsiteX111" fmla="*/ 4560070 w 12192000"/>
              <a:gd name="connsiteY111" fmla="*/ 1785640 h 2237474"/>
              <a:gd name="connsiteX112" fmla="*/ 4536503 w 12192000"/>
              <a:gd name="connsiteY112" fmla="*/ 1785334 h 2237474"/>
              <a:gd name="connsiteX113" fmla="*/ 4513724 w 12192000"/>
              <a:gd name="connsiteY113" fmla="*/ 1791996 h 2237474"/>
              <a:gd name="connsiteX114" fmla="*/ 4459810 w 12192000"/>
              <a:gd name="connsiteY114" fmla="*/ 1797886 h 2237474"/>
              <a:gd name="connsiteX115" fmla="*/ 4379064 w 12192000"/>
              <a:gd name="connsiteY115" fmla="*/ 1817177 h 2237474"/>
              <a:gd name="connsiteX116" fmla="*/ 4319209 w 12192000"/>
              <a:gd name="connsiteY116" fmla="*/ 1834833 h 2237474"/>
              <a:gd name="connsiteX117" fmla="*/ 4290981 w 12192000"/>
              <a:gd name="connsiteY117" fmla="*/ 1839677 h 2237474"/>
              <a:gd name="connsiteX118" fmla="*/ 4285792 w 12192000"/>
              <a:gd name="connsiteY118" fmla="*/ 1836231 h 2237474"/>
              <a:gd name="connsiteX119" fmla="*/ 4238372 w 12192000"/>
              <a:gd name="connsiteY119" fmla="*/ 1851480 h 2237474"/>
              <a:gd name="connsiteX120" fmla="*/ 4232517 w 12192000"/>
              <a:gd name="connsiteY120" fmla="*/ 1852567 h 2237474"/>
              <a:gd name="connsiteX121" fmla="*/ 4191732 w 12192000"/>
              <a:gd name="connsiteY121" fmla="*/ 1857328 h 2237474"/>
              <a:gd name="connsiteX122" fmla="*/ 4065532 w 12192000"/>
              <a:gd name="connsiteY122" fmla="*/ 1855477 h 2237474"/>
              <a:gd name="connsiteX123" fmla="*/ 4028460 w 12192000"/>
              <a:gd name="connsiteY123" fmla="*/ 1855137 h 2237474"/>
              <a:gd name="connsiteX124" fmla="*/ 4002267 w 12192000"/>
              <a:gd name="connsiteY124" fmla="*/ 1852352 h 2237474"/>
              <a:gd name="connsiteX125" fmla="*/ 3931396 w 12192000"/>
              <a:gd name="connsiteY125" fmla="*/ 1858915 h 2237474"/>
              <a:gd name="connsiteX126" fmla="*/ 3812162 w 12192000"/>
              <a:gd name="connsiteY126" fmla="*/ 1875501 h 2237474"/>
              <a:gd name="connsiteX127" fmla="*/ 3729530 w 12192000"/>
              <a:gd name="connsiteY127" fmla="*/ 1864513 h 2237474"/>
              <a:gd name="connsiteX128" fmla="*/ 3680177 w 12192000"/>
              <a:gd name="connsiteY128" fmla="*/ 1881552 h 2237474"/>
              <a:gd name="connsiteX129" fmla="*/ 3567259 w 12192000"/>
              <a:gd name="connsiteY129" fmla="*/ 1893482 h 2237474"/>
              <a:gd name="connsiteX130" fmla="*/ 3405770 w 12192000"/>
              <a:gd name="connsiteY130" fmla="*/ 1904591 h 2237474"/>
              <a:gd name="connsiteX131" fmla="*/ 3280097 w 12192000"/>
              <a:gd name="connsiteY131" fmla="*/ 1919610 h 2237474"/>
              <a:gd name="connsiteX132" fmla="*/ 3123424 w 12192000"/>
              <a:gd name="connsiteY132" fmla="*/ 1952930 h 2237474"/>
              <a:gd name="connsiteX133" fmla="*/ 3009910 w 12192000"/>
              <a:gd name="connsiteY133" fmla="*/ 1957866 h 2237474"/>
              <a:gd name="connsiteX134" fmla="*/ 2995934 w 12192000"/>
              <a:gd name="connsiteY134" fmla="*/ 1967085 h 2237474"/>
              <a:gd name="connsiteX135" fmla="*/ 2980071 w 12192000"/>
              <a:gd name="connsiteY135" fmla="*/ 1972988 h 2237474"/>
              <a:gd name="connsiteX136" fmla="*/ 2978094 w 12192000"/>
              <a:gd name="connsiteY136" fmla="*/ 1972369 h 2237474"/>
              <a:gd name="connsiteX137" fmla="*/ 2942858 w 12192000"/>
              <a:gd name="connsiteY137" fmla="*/ 1981367 h 2237474"/>
              <a:gd name="connsiteX138" fmla="*/ 2875436 w 12192000"/>
              <a:gd name="connsiteY138" fmla="*/ 1996977 h 2237474"/>
              <a:gd name="connsiteX139" fmla="*/ 2874892 w 12192000"/>
              <a:gd name="connsiteY139" fmla="*/ 1996085 h 2237474"/>
              <a:gd name="connsiteX140" fmla="*/ 2864145 w 12192000"/>
              <a:gd name="connsiteY140" fmla="*/ 1994061 h 2237474"/>
              <a:gd name="connsiteX141" fmla="*/ 2843662 w 12192000"/>
              <a:gd name="connsiteY141" fmla="*/ 1992498 h 2237474"/>
              <a:gd name="connsiteX142" fmla="*/ 2796128 w 12192000"/>
              <a:gd name="connsiteY142" fmla="*/ 1976403 h 2237474"/>
              <a:gd name="connsiteX143" fmla="*/ 2756784 w 12192000"/>
              <a:gd name="connsiteY143" fmla="*/ 1985116 h 2237474"/>
              <a:gd name="connsiteX144" fmla="*/ 2748833 w 12192000"/>
              <a:gd name="connsiteY144" fmla="*/ 1986323 h 2237474"/>
              <a:gd name="connsiteX145" fmla="*/ 2748661 w 12192000"/>
              <a:gd name="connsiteY145" fmla="*/ 1986122 h 2237474"/>
              <a:gd name="connsiteX146" fmla="*/ 2740251 w 12192000"/>
              <a:gd name="connsiteY146" fmla="*/ 1986946 h 2237474"/>
              <a:gd name="connsiteX147" fmla="*/ 2718916 w 12192000"/>
              <a:gd name="connsiteY147" fmla="*/ 1990867 h 2237474"/>
              <a:gd name="connsiteX148" fmla="*/ 2713522 w 12192000"/>
              <a:gd name="connsiteY148" fmla="*/ 1990173 h 2237474"/>
              <a:gd name="connsiteX149" fmla="*/ 2680597 w 12192000"/>
              <a:gd name="connsiteY149" fmla="*/ 1984996 h 2237474"/>
              <a:gd name="connsiteX150" fmla="*/ 2578178 w 12192000"/>
              <a:gd name="connsiteY150" fmla="*/ 1990531 h 2237474"/>
              <a:gd name="connsiteX151" fmla="*/ 2476147 w 12192000"/>
              <a:gd name="connsiteY151" fmla="*/ 1998305 h 2237474"/>
              <a:gd name="connsiteX152" fmla="*/ 2373568 w 12192000"/>
              <a:gd name="connsiteY152" fmla="*/ 2003219 h 2237474"/>
              <a:gd name="connsiteX153" fmla="*/ 2321399 w 12192000"/>
              <a:gd name="connsiteY153" fmla="*/ 1989467 h 2237474"/>
              <a:gd name="connsiteX154" fmla="*/ 2315525 w 12192000"/>
              <a:gd name="connsiteY154" fmla="*/ 1989708 h 2237474"/>
              <a:gd name="connsiteX155" fmla="*/ 2300792 w 12192000"/>
              <a:gd name="connsiteY155" fmla="*/ 1994290 h 2237474"/>
              <a:gd name="connsiteX156" fmla="*/ 2295469 w 12192000"/>
              <a:gd name="connsiteY156" fmla="*/ 1996659 h 2237474"/>
              <a:gd name="connsiteX157" fmla="*/ 2287219 w 12192000"/>
              <a:gd name="connsiteY157" fmla="*/ 1998750 h 2237474"/>
              <a:gd name="connsiteX158" fmla="*/ 2286948 w 12192000"/>
              <a:gd name="connsiteY158" fmla="*/ 1998596 h 2237474"/>
              <a:gd name="connsiteX159" fmla="*/ 2243069 w 12192000"/>
              <a:gd name="connsiteY159" fmla="*/ 2015111 h 2237474"/>
              <a:gd name="connsiteX160" fmla="*/ 2186609 w 12192000"/>
              <a:gd name="connsiteY160" fmla="*/ 2008263 h 2237474"/>
              <a:gd name="connsiteX161" fmla="*/ 2164831 w 12192000"/>
              <a:gd name="connsiteY161" fmla="*/ 2010143 h 2237474"/>
              <a:gd name="connsiteX162" fmla="*/ 2152836 w 12192000"/>
              <a:gd name="connsiteY162" fmla="*/ 2010048 h 2237474"/>
              <a:gd name="connsiteX163" fmla="*/ 2117102 w 12192000"/>
              <a:gd name="connsiteY163" fmla="*/ 2023004 h 2237474"/>
              <a:gd name="connsiteX164" fmla="*/ 2111935 w 12192000"/>
              <a:gd name="connsiteY164" fmla="*/ 2023163 h 2237474"/>
              <a:gd name="connsiteX165" fmla="*/ 2089991 w 12192000"/>
              <a:gd name="connsiteY165" fmla="*/ 2034193 h 2237474"/>
              <a:gd name="connsiteX166" fmla="*/ 2058061 w 12192000"/>
              <a:gd name="connsiteY166" fmla="*/ 2047942 h 2237474"/>
              <a:gd name="connsiteX167" fmla="*/ 2055737 w 12192000"/>
              <a:gd name="connsiteY167" fmla="*/ 2047704 h 2237474"/>
              <a:gd name="connsiteX168" fmla="*/ 2042244 w 12192000"/>
              <a:gd name="connsiteY168" fmla="*/ 2055560 h 2237474"/>
              <a:gd name="connsiteX169" fmla="*/ 1976224 w 12192000"/>
              <a:gd name="connsiteY169" fmla="*/ 2074257 h 2237474"/>
              <a:gd name="connsiteX170" fmla="*/ 1877728 w 12192000"/>
              <a:gd name="connsiteY170" fmla="*/ 2101004 h 2237474"/>
              <a:gd name="connsiteX171" fmla="*/ 1759056 w 12192000"/>
              <a:gd name="connsiteY171" fmla="*/ 2125608 h 2237474"/>
              <a:gd name="connsiteX172" fmla="*/ 1637948 w 12192000"/>
              <a:gd name="connsiteY172" fmla="*/ 2172597 h 2237474"/>
              <a:gd name="connsiteX173" fmla="*/ 1434549 w 12192000"/>
              <a:gd name="connsiteY173" fmla="*/ 2234522 h 2237474"/>
              <a:gd name="connsiteX174" fmla="*/ 1398481 w 12192000"/>
              <a:gd name="connsiteY174" fmla="*/ 2237074 h 2237474"/>
              <a:gd name="connsiteX175" fmla="*/ 1398407 w 12192000"/>
              <a:gd name="connsiteY175" fmla="*/ 2237095 h 2237474"/>
              <a:gd name="connsiteX176" fmla="*/ 1370962 w 12192000"/>
              <a:gd name="connsiteY176" fmla="*/ 2237474 h 2237474"/>
              <a:gd name="connsiteX177" fmla="*/ 1356367 w 12192000"/>
              <a:gd name="connsiteY177" fmla="*/ 2235089 h 2237474"/>
              <a:gd name="connsiteX178" fmla="*/ 1324828 w 12192000"/>
              <a:gd name="connsiteY178" fmla="*/ 2231968 h 2237474"/>
              <a:gd name="connsiteX179" fmla="*/ 1297744 w 12192000"/>
              <a:gd name="connsiteY179" fmla="*/ 2235849 h 2237474"/>
              <a:gd name="connsiteX180" fmla="*/ 1286236 w 12192000"/>
              <a:gd name="connsiteY180" fmla="*/ 2233135 h 2237474"/>
              <a:gd name="connsiteX181" fmla="*/ 1283504 w 12192000"/>
              <a:gd name="connsiteY181" fmla="*/ 2233797 h 2237474"/>
              <a:gd name="connsiteX182" fmla="*/ 1279765 w 12192000"/>
              <a:gd name="connsiteY182" fmla="*/ 2229639 h 2237474"/>
              <a:gd name="connsiteX183" fmla="*/ 1195347 w 12192000"/>
              <a:gd name="connsiteY183" fmla="*/ 2212354 h 2237474"/>
              <a:gd name="connsiteX184" fmla="*/ 970251 w 12192000"/>
              <a:gd name="connsiteY184" fmla="*/ 2221029 h 2237474"/>
              <a:gd name="connsiteX185" fmla="*/ 812914 w 12192000"/>
              <a:gd name="connsiteY185" fmla="*/ 2202752 h 2237474"/>
              <a:gd name="connsiteX186" fmla="*/ 800195 w 12192000"/>
              <a:gd name="connsiteY186" fmla="*/ 2209407 h 2237474"/>
              <a:gd name="connsiteX187" fmla="*/ 784978 w 12192000"/>
              <a:gd name="connsiteY187" fmla="*/ 2212360 h 2237474"/>
              <a:gd name="connsiteX188" fmla="*/ 681987 w 12192000"/>
              <a:gd name="connsiteY188" fmla="*/ 2216757 h 2237474"/>
              <a:gd name="connsiteX189" fmla="*/ 669923 w 12192000"/>
              <a:gd name="connsiteY189" fmla="*/ 2211682 h 2237474"/>
              <a:gd name="connsiteX190" fmla="*/ 648680 w 12192000"/>
              <a:gd name="connsiteY190" fmla="*/ 2206229 h 2237474"/>
              <a:gd name="connsiteX191" fmla="*/ 597225 w 12192000"/>
              <a:gd name="connsiteY191" fmla="*/ 2180999 h 2237474"/>
              <a:gd name="connsiteX192" fmla="*/ 558449 w 12192000"/>
              <a:gd name="connsiteY192" fmla="*/ 2182346 h 2237474"/>
              <a:gd name="connsiteX193" fmla="*/ 550517 w 12192000"/>
              <a:gd name="connsiteY193" fmla="*/ 2182060 h 2237474"/>
              <a:gd name="connsiteX194" fmla="*/ 550309 w 12192000"/>
              <a:gd name="connsiteY194" fmla="*/ 2181825 h 2237474"/>
              <a:gd name="connsiteX195" fmla="*/ 541836 w 12192000"/>
              <a:gd name="connsiteY195" fmla="*/ 2181063 h 2237474"/>
              <a:gd name="connsiteX196" fmla="*/ 536057 w 12192000"/>
              <a:gd name="connsiteY196" fmla="*/ 2181537 h 2237474"/>
              <a:gd name="connsiteX197" fmla="*/ 520671 w 12192000"/>
              <a:gd name="connsiteY197" fmla="*/ 2180980 h 2237474"/>
              <a:gd name="connsiteX198" fmla="*/ 515024 w 12192000"/>
              <a:gd name="connsiteY198" fmla="*/ 2179258 h 2237474"/>
              <a:gd name="connsiteX199" fmla="*/ 512278 w 12192000"/>
              <a:gd name="connsiteY199" fmla="*/ 2176369 h 2237474"/>
              <a:gd name="connsiteX200" fmla="*/ 480419 w 12192000"/>
              <a:gd name="connsiteY200" fmla="*/ 2167807 h 2237474"/>
              <a:gd name="connsiteX201" fmla="*/ 413835 w 12192000"/>
              <a:gd name="connsiteY201" fmla="*/ 2156783 h 2237474"/>
              <a:gd name="connsiteX202" fmla="*/ 376513 w 12192000"/>
              <a:gd name="connsiteY202" fmla="*/ 2154014 h 2237474"/>
              <a:gd name="connsiteX203" fmla="*/ 273386 w 12192000"/>
              <a:gd name="connsiteY203" fmla="*/ 2142551 h 2237474"/>
              <a:gd name="connsiteX204" fmla="*/ 169207 w 12192000"/>
              <a:gd name="connsiteY204" fmla="*/ 2128100 h 2237474"/>
              <a:gd name="connsiteX205" fmla="*/ 93149 w 12192000"/>
              <a:gd name="connsiteY205" fmla="*/ 2105324 h 2237474"/>
              <a:gd name="connsiteX206" fmla="*/ 88109 w 12192000"/>
              <a:gd name="connsiteY206" fmla="*/ 2106704 h 2237474"/>
              <a:gd name="connsiteX207" fmla="*/ 80022 w 12192000"/>
              <a:gd name="connsiteY207" fmla="*/ 2107254 h 2237474"/>
              <a:gd name="connsiteX208" fmla="*/ 79717 w 12192000"/>
              <a:gd name="connsiteY208" fmla="*/ 2107046 h 2237474"/>
              <a:gd name="connsiteX209" fmla="*/ 72352 w 12192000"/>
              <a:gd name="connsiteY209" fmla="*/ 2107991 h 2237474"/>
              <a:gd name="connsiteX210" fmla="*/ 37645 w 12192000"/>
              <a:gd name="connsiteY210" fmla="*/ 2115401 h 2237474"/>
              <a:gd name="connsiteX211" fmla="*/ 4572 w 12192000"/>
              <a:gd name="connsiteY211" fmla="*/ 2111091 h 2237474"/>
              <a:gd name="connsiteX212" fmla="*/ 0 w 12192000"/>
              <a:gd name="connsiteY212" fmla="*/ 2110468 h 2237474"/>
              <a:gd name="connsiteX213" fmla="*/ 0 w 12192000"/>
              <a:gd name="connsiteY21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54894 w 12192000"/>
              <a:gd name="connsiteY80" fmla="*/ 1664428 h 2237474"/>
              <a:gd name="connsiteX81" fmla="*/ 6516595 w 12192000"/>
              <a:gd name="connsiteY81" fmla="*/ 1667475 h 2237474"/>
              <a:gd name="connsiteX82" fmla="*/ 6508541 w 12192000"/>
              <a:gd name="connsiteY82" fmla="*/ 1668757 h 2237474"/>
              <a:gd name="connsiteX83" fmla="*/ 6471012 w 12192000"/>
              <a:gd name="connsiteY83" fmla="*/ 1678604 h 2237474"/>
              <a:gd name="connsiteX84" fmla="*/ 6415265 w 12192000"/>
              <a:gd name="connsiteY84" fmla="*/ 1665317 h 2237474"/>
              <a:gd name="connsiteX85" fmla="*/ 6364035 w 12192000"/>
              <a:gd name="connsiteY85" fmla="*/ 1667683 h 2237474"/>
              <a:gd name="connsiteX86" fmla="*/ 6280959 w 12192000"/>
              <a:gd name="connsiteY86" fmla="*/ 1689329 h 2237474"/>
              <a:gd name="connsiteX87" fmla="*/ 6243319 w 12192000"/>
              <a:gd name="connsiteY87" fmla="*/ 1695560 h 2237474"/>
              <a:gd name="connsiteX88" fmla="*/ 6098321 w 12192000"/>
              <a:gd name="connsiteY88" fmla="*/ 1721646 h 2237474"/>
              <a:gd name="connsiteX89" fmla="*/ 5880652 w 12192000"/>
              <a:gd name="connsiteY89" fmla="*/ 1779643 h 2237474"/>
              <a:gd name="connsiteX90" fmla="*/ 5785959 w 12192000"/>
              <a:gd name="connsiteY90" fmla="*/ 1775307 h 2237474"/>
              <a:gd name="connsiteX91" fmla="*/ 5643534 w 12192000"/>
              <a:gd name="connsiteY91" fmla="*/ 1802919 h 2237474"/>
              <a:gd name="connsiteX92" fmla="*/ 5518799 w 12192000"/>
              <a:gd name="connsiteY92" fmla="*/ 1818312 h 2237474"/>
              <a:gd name="connsiteX93" fmla="*/ 5505014 w 12192000"/>
              <a:gd name="connsiteY93" fmla="*/ 1819259 h 2237474"/>
              <a:gd name="connsiteX94" fmla="*/ 5453307 w 12192000"/>
              <a:gd name="connsiteY94" fmla="*/ 1815450 h 2237474"/>
              <a:gd name="connsiteX95" fmla="*/ 5364192 w 12192000"/>
              <a:gd name="connsiteY95" fmla="*/ 1826074 h 2237474"/>
              <a:gd name="connsiteX96" fmla="*/ 5350380 w 12192000"/>
              <a:gd name="connsiteY96" fmla="*/ 1830891 h 2237474"/>
              <a:gd name="connsiteX97" fmla="*/ 5259633 w 12192000"/>
              <a:gd name="connsiteY97" fmla="*/ 1837160 h 2237474"/>
              <a:gd name="connsiteX98" fmla="*/ 5197513 w 12192000"/>
              <a:gd name="connsiteY98" fmla="*/ 1844718 h 2237474"/>
              <a:gd name="connsiteX99" fmla="*/ 5168852 w 12192000"/>
              <a:gd name="connsiteY99" fmla="*/ 1844846 h 2237474"/>
              <a:gd name="connsiteX100" fmla="*/ 5114927 w 12192000"/>
              <a:gd name="connsiteY100" fmla="*/ 1847827 h 2237474"/>
              <a:gd name="connsiteX101" fmla="*/ 5108970 w 12192000"/>
              <a:gd name="connsiteY101" fmla="*/ 1847935 h 2237474"/>
              <a:gd name="connsiteX102" fmla="*/ 5067961 w 12192000"/>
              <a:gd name="connsiteY102" fmla="*/ 1845917 h 2237474"/>
              <a:gd name="connsiteX103" fmla="*/ 5007075 w 12192000"/>
              <a:gd name="connsiteY103" fmla="*/ 1838626 h 2237474"/>
              <a:gd name="connsiteX104" fmla="*/ 4944087 w 12192000"/>
              <a:gd name="connsiteY104" fmla="*/ 1823332 h 2237474"/>
              <a:gd name="connsiteX105" fmla="*/ 4907662 w 12192000"/>
              <a:gd name="connsiteY105" fmla="*/ 1816900 h 2237474"/>
              <a:gd name="connsiteX106" fmla="*/ 4882386 w 12192000"/>
              <a:gd name="connsiteY106" fmla="*/ 1809844 h 2237474"/>
              <a:gd name="connsiteX107" fmla="*/ 4811440 w 12192000"/>
              <a:gd name="connsiteY107" fmla="*/ 1804655 h 2237474"/>
              <a:gd name="connsiteX108" fmla="*/ 4691075 w 12192000"/>
              <a:gd name="connsiteY108" fmla="*/ 1801389 h 2237474"/>
              <a:gd name="connsiteX109" fmla="*/ 4611738 w 12192000"/>
              <a:gd name="connsiteY109" fmla="*/ 1776964 h 2237474"/>
              <a:gd name="connsiteX110" fmla="*/ 4560070 w 12192000"/>
              <a:gd name="connsiteY110" fmla="*/ 1785640 h 2237474"/>
              <a:gd name="connsiteX111" fmla="*/ 4536503 w 12192000"/>
              <a:gd name="connsiteY111" fmla="*/ 1785334 h 2237474"/>
              <a:gd name="connsiteX112" fmla="*/ 4513724 w 12192000"/>
              <a:gd name="connsiteY112" fmla="*/ 1791996 h 2237474"/>
              <a:gd name="connsiteX113" fmla="*/ 4459810 w 12192000"/>
              <a:gd name="connsiteY113" fmla="*/ 1797886 h 2237474"/>
              <a:gd name="connsiteX114" fmla="*/ 4379064 w 12192000"/>
              <a:gd name="connsiteY114" fmla="*/ 1817177 h 2237474"/>
              <a:gd name="connsiteX115" fmla="*/ 4319209 w 12192000"/>
              <a:gd name="connsiteY115" fmla="*/ 1834833 h 2237474"/>
              <a:gd name="connsiteX116" fmla="*/ 4290981 w 12192000"/>
              <a:gd name="connsiteY116" fmla="*/ 1839677 h 2237474"/>
              <a:gd name="connsiteX117" fmla="*/ 4285792 w 12192000"/>
              <a:gd name="connsiteY117" fmla="*/ 1836231 h 2237474"/>
              <a:gd name="connsiteX118" fmla="*/ 4238372 w 12192000"/>
              <a:gd name="connsiteY118" fmla="*/ 1851480 h 2237474"/>
              <a:gd name="connsiteX119" fmla="*/ 4232517 w 12192000"/>
              <a:gd name="connsiteY119" fmla="*/ 1852567 h 2237474"/>
              <a:gd name="connsiteX120" fmla="*/ 4191732 w 12192000"/>
              <a:gd name="connsiteY120" fmla="*/ 1857328 h 2237474"/>
              <a:gd name="connsiteX121" fmla="*/ 4065532 w 12192000"/>
              <a:gd name="connsiteY121" fmla="*/ 1855477 h 2237474"/>
              <a:gd name="connsiteX122" fmla="*/ 4028460 w 12192000"/>
              <a:gd name="connsiteY122" fmla="*/ 1855137 h 2237474"/>
              <a:gd name="connsiteX123" fmla="*/ 4002267 w 12192000"/>
              <a:gd name="connsiteY123" fmla="*/ 1852352 h 2237474"/>
              <a:gd name="connsiteX124" fmla="*/ 3931396 w 12192000"/>
              <a:gd name="connsiteY124" fmla="*/ 1858915 h 2237474"/>
              <a:gd name="connsiteX125" fmla="*/ 3812162 w 12192000"/>
              <a:gd name="connsiteY125" fmla="*/ 1875501 h 2237474"/>
              <a:gd name="connsiteX126" fmla="*/ 3729530 w 12192000"/>
              <a:gd name="connsiteY126" fmla="*/ 1864513 h 2237474"/>
              <a:gd name="connsiteX127" fmla="*/ 3680177 w 12192000"/>
              <a:gd name="connsiteY127" fmla="*/ 1881552 h 2237474"/>
              <a:gd name="connsiteX128" fmla="*/ 3567259 w 12192000"/>
              <a:gd name="connsiteY128" fmla="*/ 1893482 h 2237474"/>
              <a:gd name="connsiteX129" fmla="*/ 3405770 w 12192000"/>
              <a:gd name="connsiteY129" fmla="*/ 1904591 h 2237474"/>
              <a:gd name="connsiteX130" fmla="*/ 3280097 w 12192000"/>
              <a:gd name="connsiteY130" fmla="*/ 1919610 h 2237474"/>
              <a:gd name="connsiteX131" fmla="*/ 3123424 w 12192000"/>
              <a:gd name="connsiteY131" fmla="*/ 1952930 h 2237474"/>
              <a:gd name="connsiteX132" fmla="*/ 3009910 w 12192000"/>
              <a:gd name="connsiteY132" fmla="*/ 1957866 h 2237474"/>
              <a:gd name="connsiteX133" fmla="*/ 2995934 w 12192000"/>
              <a:gd name="connsiteY133" fmla="*/ 1967085 h 2237474"/>
              <a:gd name="connsiteX134" fmla="*/ 2980071 w 12192000"/>
              <a:gd name="connsiteY134" fmla="*/ 1972988 h 2237474"/>
              <a:gd name="connsiteX135" fmla="*/ 2978094 w 12192000"/>
              <a:gd name="connsiteY135" fmla="*/ 1972369 h 2237474"/>
              <a:gd name="connsiteX136" fmla="*/ 2942858 w 12192000"/>
              <a:gd name="connsiteY136" fmla="*/ 1981367 h 2237474"/>
              <a:gd name="connsiteX137" fmla="*/ 2875436 w 12192000"/>
              <a:gd name="connsiteY137" fmla="*/ 1996977 h 2237474"/>
              <a:gd name="connsiteX138" fmla="*/ 2874892 w 12192000"/>
              <a:gd name="connsiteY138" fmla="*/ 1996085 h 2237474"/>
              <a:gd name="connsiteX139" fmla="*/ 2864145 w 12192000"/>
              <a:gd name="connsiteY139" fmla="*/ 1994061 h 2237474"/>
              <a:gd name="connsiteX140" fmla="*/ 2843662 w 12192000"/>
              <a:gd name="connsiteY140" fmla="*/ 1992498 h 2237474"/>
              <a:gd name="connsiteX141" fmla="*/ 2796128 w 12192000"/>
              <a:gd name="connsiteY141" fmla="*/ 1976403 h 2237474"/>
              <a:gd name="connsiteX142" fmla="*/ 2756784 w 12192000"/>
              <a:gd name="connsiteY142" fmla="*/ 1985116 h 2237474"/>
              <a:gd name="connsiteX143" fmla="*/ 2748833 w 12192000"/>
              <a:gd name="connsiteY143" fmla="*/ 1986323 h 2237474"/>
              <a:gd name="connsiteX144" fmla="*/ 2748661 w 12192000"/>
              <a:gd name="connsiteY144" fmla="*/ 1986122 h 2237474"/>
              <a:gd name="connsiteX145" fmla="*/ 2740251 w 12192000"/>
              <a:gd name="connsiteY145" fmla="*/ 1986946 h 2237474"/>
              <a:gd name="connsiteX146" fmla="*/ 2718916 w 12192000"/>
              <a:gd name="connsiteY146" fmla="*/ 1990867 h 2237474"/>
              <a:gd name="connsiteX147" fmla="*/ 2713522 w 12192000"/>
              <a:gd name="connsiteY147" fmla="*/ 1990173 h 2237474"/>
              <a:gd name="connsiteX148" fmla="*/ 2680597 w 12192000"/>
              <a:gd name="connsiteY148" fmla="*/ 1984996 h 2237474"/>
              <a:gd name="connsiteX149" fmla="*/ 2578178 w 12192000"/>
              <a:gd name="connsiteY149" fmla="*/ 1990531 h 2237474"/>
              <a:gd name="connsiteX150" fmla="*/ 2476147 w 12192000"/>
              <a:gd name="connsiteY150" fmla="*/ 1998305 h 2237474"/>
              <a:gd name="connsiteX151" fmla="*/ 2373568 w 12192000"/>
              <a:gd name="connsiteY151" fmla="*/ 2003219 h 2237474"/>
              <a:gd name="connsiteX152" fmla="*/ 2321399 w 12192000"/>
              <a:gd name="connsiteY152" fmla="*/ 1989467 h 2237474"/>
              <a:gd name="connsiteX153" fmla="*/ 2315525 w 12192000"/>
              <a:gd name="connsiteY153" fmla="*/ 1989708 h 2237474"/>
              <a:gd name="connsiteX154" fmla="*/ 2300792 w 12192000"/>
              <a:gd name="connsiteY154" fmla="*/ 1994290 h 2237474"/>
              <a:gd name="connsiteX155" fmla="*/ 2295469 w 12192000"/>
              <a:gd name="connsiteY155" fmla="*/ 1996659 h 2237474"/>
              <a:gd name="connsiteX156" fmla="*/ 2287219 w 12192000"/>
              <a:gd name="connsiteY156" fmla="*/ 1998750 h 2237474"/>
              <a:gd name="connsiteX157" fmla="*/ 2286948 w 12192000"/>
              <a:gd name="connsiteY157" fmla="*/ 1998596 h 2237474"/>
              <a:gd name="connsiteX158" fmla="*/ 2243069 w 12192000"/>
              <a:gd name="connsiteY158" fmla="*/ 2015111 h 2237474"/>
              <a:gd name="connsiteX159" fmla="*/ 2186609 w 12192000"/>
              <a:gd name="connsiteY159" fmla="*/ 2008263 h 2237474"/>
              <a:gd name="connsiteX160" fmla="*/ 2164831 w 12192000"/>
              <a:gd name="connsiteY160" fmla="*/ 2010143 h 2237474"/>
              <a:gd name="connsiteX161" fmla="*/ 2152836 w 12192000"/>
              <a:gd name="connsiteY161" fmla="*/ 2010048 h 2237474"/>
              <a:gd name="connsiteX162" fmla="*/ 2117102 w 12192000"/>
              <a:gd name="connsiteY162" fmla="*/ 2023004 h 2237474"/>
              <a:gd name="connsiteX163" fmla="*/ 2111935 w 12192000"/>
              <a:gd name="connsiteY163" fmla="*/ 2023163 h 2237474"/>
              <a:gd name="connsiteX164" fmla="*/ 2089991 w 12192000"/>
              <a:gd name="connsiteY164" fmla="*/ 2034193 h 2237474"/>
              <a:gd name="connsiteX165" fmla="*/ 2058061 w 12192000"/>
              <a:gd name="connsiteY165" fmla="*/ 2047942 h 2237474"/>
              <a:gd name="connsiteX166" fmla="*/ 2055737 w 12192000"/>
              <a:gd name="connsiteY166" fmla="*/ 2047704 h 2237474"/>
              <a:gd name="connsiteX167" fmla="*/ 2042244 w 12192000"/>
              <a:gd name="connsiteY167" fmla="*/ 2055560 h 2237474"/>
              <a:gd name="connsiteX168" fmla="*/ 1976224 w 12192000"/>
              <a:gd name="connsiteY168" fmla="*/ 2074257 h 2237474"/>
              <a:gd name="connsiteX169" fmla="*/ 1877728 w 12192000"/>
              <a:gd name="connsiteY169" fmla="*/ 2101004 h 2237474"/>
              <a:gd name="connsiteX170" fmla="*/ 1759056 w 12192000"/>
              <a:gd name="connsiteY170" fmla="*/ 2125608 h 2237474"/>
              <a:gd name="connsiteX171" fmla="*/ 1637948 w 12192000"/>
              <a:gd name="connsiteY171" fmla="*/ 2172597 h 2237474"/>
              <a:gd name="connsiteX172" fmla="*/ 1434549 w 12192000"/>
              <a:gd name="connsiteY172" fmla="*/ 2234522 h 2237474"/>
              <a:gd name="connsiteX173" fmla="*/ 1398481 w 12192000"/>
              <a:gd name="connsiteY173" fmla="*/ 2237074 h 2237474"/>
              <a:gd name="connsiteX174" fmla="*/ 1398407 w 12192000"/>
              <a:gd name="connsiteY174" fmla="*/ 2237095 h 2237474"/>
              <a:gd name="connsiteX175" fmla="*/ 1370962 w 12192000"/>
              <a:gd name="connsiteY175" fmla="*/ 2237474 h 2237474"/>
              <a:gd name="connsiteX176" fmla="*/ 1356367 w 12192000"/>
              <a:gd name="connsiteY176" fmla="*/ 2235089 h 2237474"/>
              <a:gd name="connsiteX177" fmla="*/ 1324828 w 12192000"/>
              <a:gd name="connsiteY177" fmla="*/ 2231968 h 2237474"/>
              <a:gd name="connsiteX178" fmla="*/ 1297744 w 12192000"/>
              <a:gd name="connsiteY178" fmla="*/ 2235849 h 2237474"/>
              <a:gd name="connsiteX179" fmla="*/ 1286236 w 12192000"/>
              <a:gd name="connsiteY179" fmla="*/ 2233135 h 2237474"/>
              <a:gd name="connsiteX180" fmla="*/ 1283504 w 12192000"/>
              <a:gd name="connsiteY180" fmla="*/ 2233797 h 2237474"/>
              <a:gd name="connsiteX181" fmla="*/ 1279765 w 12192000"/>
              <a:gd name="connsiteY181" fmla="*/ 2229639 h 2237474"/>
              <a:gd name="connsiteX182" fmla="*/ 1195347 w 12192000"/>
              <a:gd name="connsiteY182" fmla="*/ 2212354 h 2237474"/>
              <a:gd name="connsiteX183" fmla="*/ 970251 w 12192000"/>
              <a:gd name="connsiteY183" fmla="*/ 2221029 h 2237474"/>
              <a:gd name="connsiteX184" fmla="*/ 812914 w 12192000"/>
              <a:gd name="connsiteY184" fmla="*/ 2202752 h 2237474"/>
              <a:gd name="connsiteX185" fmla="*/ 800195 w 12192000"/>
              <a:gd name="connsiteY185" fmla="*/ 2209407 h 2237474"/>
              <a:gd name="connsiteX186" fmla="*/ 784978 w 12192000"/>
              <a:gd name="connsiteY186" fmla="*/ 2212360 h 2237474"/>
              <a:gd name="connsiteX187" fmla="*/ 681987 w 12192000"/>
              <a:gd name="connsiteY187" fmla="*/ 2216757 h 2237474"/>
              <a:gd name="connsiteX188" fmla="*/ 669923 w 12192000"/>
              <a:gd name="connsiteY188" fmla="*/ 2211682 h 2237474"/>
              <a:gd name="connsiteX189" fmla="*/ 648680 w 12192000"/>
              <a:gd name="connsiteY189" fmla="*/ 2206229 h 2237474"/>
              <a:gd name="connsiteX190" fmla="*/ 597225 w 12192000"/>
              <a:gd name="connsiteY190" fmla="*/ 2180999 h 2237474"/>
              <a:gd name="connsiteX191" fmla="*/ 558449 w 12192000"/>
              <a:gd name="connsiteY191" fmla="*/ 2182346 h 2237474"/>
              <a:gd name="connsiteX192" fmla="*/ 550517 w 12192000"/>
              <a:gd name="connsiteY192" fmla="*/ 2182060 h 2237474"/>
              <a:gd name="connsiteX193" fmla="*/ 550309 w 12192000"/>
              <a:gd name="connsiteY193" fmla="*/ 2181825 h 2237474"/>
              <a:gd name="connsiteX194" fmla="*/ 541836 w 12192000"/>
              <a:gd name="connsiteY194" fmla="*/ 2181063 h 2237474"/>
              <a:gd name="connsiteX195" fmla="*/ 536057 w 12192000"/>
              <a:gd name="connsiteY195" fmla="*/ 2181537 h 2237474"/>
              <a:gd name="connsiteX196" fmla="*/ 520671 w 12192000"/>
              <a:gd name="connsiteY196" fmla="*/ 2180980 h 2237474"/>
              <a:gd name="connsiteX197" fmla="*/ 515024 w 12192000"/>
              <a:gd name="connsiteY197" fmla="*/ 2179258 h 2237474"/>
              <a:gd name="connsiteX198" fmla="*/ 512278 w 12192000"/>
              <a:gd name="connsiteY198" fmla="*/ 2176369 h 2237474"/>
              <a:gd name="connsiteX199" fmla="*/ 480419 w 12192000"/>
              <a:gd name="connsiteY199" fmla="*/ 2167807 h 2237474"/>
              <a:gd name="connsiteX200" fmla="*/ 413835 w 12192000"/>
              <a:gd name="connsiteY200" fmla="*/ 2156783 h 2237474"/>
              <a:gd name="connsiteX201" fmla="*/ 376513 w 12192000"/>
              <a:gd name="connsiteY201" fmla="*/ 2154014 h 2237474"/>
              <a:gd name="connsiteX202" fmla="*/ 273386 w 12192000"/>
              <a:gd name="connsiteY202" fmla="*/ 2142551 h 2237474"/>
              <a:gd name="connsiteX203" fmla="*/ 169207 w 12192000"/>
              <a:gd name="connsiteY203" fmla="*/ 2128100 h 2237474"/>
              <a:gd name="connsiteX204" fmla="*/ 93149 w 12192000"/>
              <a:gd name="connsiteY204" fmla="*/ 2105324 h 2237474"/>
              <a:gd name="connsiteX205" fmla="*/ 88109 w 12192000"/>
              <a:gd name="connsiteY205" fmla="*/ 2106704 h 2237474"/>
              <a:gd name="connsiteX206" fmla="*/ 80022 w 12192000"/>
              <a:gd name="connsiteY206" fmla="*/ 2107254 h 2237474"/>
              <a:gd name="connsiteX207" fmla="*/ 79717 w 12192000"/>
              <a:gd name="connsiteY207" fmla="*/ 2107046 h 2237474"/>
              <a:gd name="connsiteX208" fmla="*/ 72352 w 12192000"/>
              <a:gd name="connsiteY208" fmla="*/ 2107991 h 2237474"/>
              <a:gd name="connsiteX209" fmla="*/ 37645 w 12192000"/>
              <a:gd name="connsiteY209" fmla="*/ 2115401 h 2237474"/>
              <a:gd name="connsiteX210" fmla="*/ 4572 w 12192000"/>
              <a:gd name="connsiteY210" fmla="*/ 2111091 h 2237474"/>
              <a:gd name="connsiteX211" fmla="*/ 0 w 12192000"/>
              <a:gd name="connsiteY211" fmla="*/ 2110468 h 2237474"/>
              <a:gd name="connsiteX212" fmla="*/ 0 w 12192000"/>
              <a:gd name="connsiteY21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415265 w 12192000"/>
              <a:gd name="connsiteY83" fmla="*/ 1665317 h 2237474"/>
              <a:gd name="connsiteX84" fmla="*/ 6364035 w 12192000"/>
              <a:gd name="connsiteY84" fmla="*/ 1667683 h 2237474"/>
              <a:gd name="connsiteX85" fmla="*/ 6280959 w 12192000"/>
              <a:gd name="connsiteY85" fmla="*/ 1689329 h 2237474"/>
              <a:gd name="connsiteX86" fmla="*/ 6243319 w 12192000"/>
              <a:gd name="connsiteY86" fmla="*/ 1695560 h 2237474"/>
              <a:gd name="connsiteX87" fmla="*/ 6098321 w 12192000"/>
              <a:gd name="connsiteY87" fmla="*/ 1721646 h 2237474"/>
              <a:gd name="connsiteX88" fmla="*/ 5880652 w 12192000"/>
              <a:gd name="connsiteY88" fmla="*/ 1779643 h 2237474"/>
              <a:gd name="connsiteX89" fmla="*/ 5785959 w 12192000"/>
              <a:gd name="connsiteY89" fmla="*/ 1775307 h 2237474"/>
              <a:gd name="connsiteX90" fmla="*/ 5643534 w 12192000"/>
              <a:gd name="connsiteY90" fmla="*/ 1802919 h 2237474"/>
              <a:gd name="connsiteX91" fmla="*/ 5518799 w 12192000"/>
              <a:gd name="connsiteY91" fmla="*/ 1818312 h 2237474"/>
              <a:gd name="connsiteX92" fmla="*/ 5505014 w 12192000"/>
              <a:gd name="connsiteY92" fmla="*/ 1819259 h 2237474"/>
              <a:gd name="connsiteX93" fmla="*/ 5453307 w 12192000"/>
              <a:gd name="connsiteY93" fmla="*/ 1815450 h 2237474"/>
              <a:gd name="connsiteX94" fmla="*/ 5364192 w 12192000"/>
              <a:gd name="connsiteY94" fmla="*/ 1826074 h 2237474"/>
              <a:gd name="connsiteX95" fmla="*/ 5350380 w 12192000"/>
              <a:gd name="connsiteY95" fmla="*/ 1830891 h 2237474"/>
              <a:gd name="connsiteX96" fmla="*/ 5259633 w 12192000"/>
              <a:gd name="connsiteY96" fmla="*/ 1837160 h 2237474"/>
              <a:gd name="connsiteX97" fmla="*/ 5197513 w 12192000"/>
              <a:gd name="connsiteY97" fmla="*/ 1844718 h 2237474"/>
              <a:gd name="connsiteX98" fmla="*/ 5168852 w 12192000"/>
              <a:gd name="connsiteY98" fmla="*/ 1844846 h 2237474"/>
              <a:gd name="connsiteX99" fmla="*/ 5114927 w 12192000"/>
              <a:gd name="connsiteY99" fmla="*/ 1847827 h 2237474"/>
              <a:gd name="connsiteX100" fmla="*/ 5108970 w 12192000"/>
              <a:gd name="connsiteY100" fmla="*/ 1847935 h 2237474"/>
              <a:gd name="connsiteX101" fmla="*/ 5067961 w 12192000"/>
              <a:gd name="connsiteY101" fmla="*/ 1845917 h 2237474"/>
              <a:gd name="connsiteX102" fmla="*/ 5007075 w 12192000"/>
              <a:gd name="connsiteY102" fmla="*/ 1838626 h 2237474"/>
              <a:gd name="connsiteX103" fmla="*/ 4944087 w 12192000"/>
              <a:gd name="connsiteY103" fmla="*/ 1823332 h 2237474"/>
              <a:gd name="connsiteX104" fmla="*/ 4907662 w 12192000"/>
              <a:gd name="connsiteY104" fmla="*/ 1816900 h 2237474"/>
              <a:gd name="connsiteX105" fmla="*/ 4882386 w 12192000"/>
              <a:gd name="connsiteY105" fmla="*/ 1809844 h 2237474"/>
              <a:gd name="connsiteX106" fmla="*/ 4811440 w 12192000"/>
              <a:gd name="connsiteY106" fmla="*/ 1804655 h 2237474"/>
              <a:gd name="connsiteX107" fmla="*/ 4691075 w 12192000"/>
              <a:gd name="connsiteY107" fmla="*/ 1801389 h 2237474"/>
              <a:gd name="connsiteX108" fmla="*/ 4611738 w 12192000"/>
              <a:gd name="connsiteY108" fmla="*/ 1776964 h 2237474"/>
              <a:gd name="connsiteX109" fmla="*/ 4560070 w 12192000"/>
              <a:gd name="connsiteY109" fmla="*/ 1785640 h 2237474"/>
              <a:gd name="connsiteX110" fmla="*/ 4536503 w 12192000"/>
              <a:gd name="connsiteY110" fmla="*/ 1785334 h 2237474"/>
              <a:gd name="connsiteX111" fmla="*/ 4513724 w 12192000"/>
              <a:gd name="connsiteY111" fmla="*/ 1791996 h 2237474"/>
              <a:gd name="connsiteX112" fmla="*/ 4459810 w 12192000"/>
              <a:gd name="connsiteY112" fmla="*/ 1797886 h 2237474"/>
              <a:gd name="connsiteX113" fmla="*/ 4379064 w 12192000"/>
              <a:gd name="connsiteY113" fmla="*/ 1817177 h 2237474"/>
              <a:gd name="connsiteX114" fmla="*/ 4319209 w 12192000"/>
              <a:gd name="connsiteY114" fmla="*/ 1834833 h 2237474"/>
              <a:gd name="connsiteX115" fmla="*/ 4290981 w 12192000"/>
              <a:gd name="connsiteY115" fmla="*/ 1839677 h 2237474"/>
              <a:gd name="connsiteX116" fmla="*/ 4285792 w 12192000"/>
              <a:gd name="connsiteY116" fmla="*/ 1836231 h 2237474"/>
              <a:gd name="connsiteX117" fmla="*/ 4238372 w 12192000"/>
              <a:gd name="connsiteY117" fmla="*/ 1851480 h 2237474"/>
              <a:gd name="connsiteX118" fmla="*/ 4232517 w 12192000"/>
              <a:gd name="connsiteY118" fmla="*/ 1852567 h 2237474"/>
              <a:gd name="connsiteX119" fmla="*/ 4191732 w 12192000"/>
              <a:gd name="connsiteY119" fmla="*/ 1857328 h 2237474"/>
              <a:gd name="connsiteX120" fmla="*/ 4065532 w 12192000"/>
              <a:gd name="connsiteY120" fmla="*/ 1855477 h 2237474"/>
              <a:gd name="connsiteX121" fmla="*/ 4028460 w 12192000"/>
              <a:gd name="connsiteY121" fmla="*/ 1855137 h 2237474"/>
              <a:gd name="connsiteX122" fmla="*/ 4002267 w 12192000"/>
              <a:gd name="connsiteY122" fmla="*/ 1852352 h 2237474"/>
              <a:gd name="connsiteX123" fmla="*/ 3931396 w 12192000"/>
              <a:gd name="connsiteY123" fmla="*/ 1858915 h 2237474"/>
              <a:gd name="connsiteX124" fmla="*/ 3812162 w 12192000"/>
              <a:gd name="connsiteY124" fmla="*/ 1875501 h 2237474"/>
              <a:gd name="connsiteX125" fmla="*/ 3729530 w 12192000"/>
              <a:gd name="connsiteY125" fmla="*/ 1864513 h 2237474"/>
              <a:gd name="connsiteX126" fmla="*/ 3680177 w 12192000"/>
              <a:gd name="connsiteY126" fmla="*/ 1881552 h 2237474"/>
              <a:gd name="connsiteX127" fmla="*/ 3567259 w 12192000"/>
              <a:gd name="connsiteY127" fmla="*/ 1893482 h 2237474"/>
              <a:gd name="connsiteX128" fmla="*/ 3405770 w 12192000"/>
              <a:gd name="connsiteY128" fmla="*/ 1904591 h 2237474"/>
              <a:gd name="connsiteX129" fmla="*/ 3280097 w 12192000"/>
              <a:gd name="connsiteY129" fmla="*/ 1919610 h 2237474"/>
              <a:gd name="connsiteX130" fmla="*/ 3123424 w 12192000"/>
              <a:gd name="connsiteY130" fmla="*/ 1952930 h 2237474"/>
              <a:gd name="connsiteX131" fmla="*/ 3009910 w 12192000"/>
              <a:gd name="connsiteY131" fmla="*/ 1957866 h 2237474"/>
              <a:gd name="connsiteX132" fmla="*/ 2995934 w 12192000"/>
              <a:gd name="connsiteY132" fmla="*/ 1967085 h 2237474"/>
              <a:gd name="connsiteX133" fmla="*/ 2980071 w 12192000"/>
              <a:gd name="connsiteY133" fmla="*/ 1972988 h 2237474"/>
              <a:gd name="connsiteX134" fmla="*/ 2978094 w 12192000"/>
              <a:gd name="connsiteY134" fmla="*/ 1972369 h 2237474"/>
              <a:gd name="connsiteX135" fmla="*/ 2942858 w 12192000"/>
              <a:gd name="connsiteY135" fmla="*/ 1981367 h 2237474"/>
              <a:gd name="connsiteX136" fmla="*/ 2875436 w 12192000"/>
              <a:gd name="connsiteY136" fmla="*/ 1996977 h 2237474"/>
              <a:gd name="connsiteX137" fmla="*/ 2874892 w 12192000"/>
              <a:gd name="connsiteY137" fmla="*/ 1996085 h 2237474"/>
              <a:gd name="connsiteX138" fmla="*/ 2864145 w 12192000"/>
              <a:gd name="connsiteY138" fmla="*/ 1994061 h 2237474"/>
              <a:gd name="connsiteX139" fmla="*/ 2843662 w 12192000"/>
              <a:gd name="connsiteY139" fmla="*/ 1992498 h 2237474"/>
              <a:gd name="connsiteX140" fmla="*/ 2796128 w 12192000"/>
              <a:gd name="connsiteY140" fmla="*/ 1976403 h 2237474"/>
              <a:gd name="connsiteX141" fmla="*/ 2756784 w 12192000"/>
              <a:gd name="connsiteY141" fmla="*/ 1985116 h 2237474"/>
              <a:gd name="connsiteX142" fmla="*/ 2748833 w 12192000"/>
              <a:gd name="connsiteY142" fmla="*/ 1986323 h 2237474"/>
              <a:gd name="connsiteX143" fmla="*/ 2748661 w 12192000"/>
              <a:gd name="connsiteY143" fmla="*/ 1986122 h 2237474"/>
              <a:gd name="connsiteX144" fmla="*/ 2740251 w 12192000"/>
              <a:gd name="connsiteY144" fmla="*/ 1986946 h 2237474"/>
              <a:gd name="connsiteX145" fmla="*/ 2718916 w 12192000"/>
              <a:gd name="connsiteY145" fmla="*/ 1990867 h 2237474"/>
              <a:gd name="connsiteX146" fmla="*/ 2713522 w 12192000"/>
              <a:gd name="connsiteY146" fmla="*/ 1990173 h 2237474"/>
              <a:gd name="connsiteX147" fmla="*/ 2680597 w 12192000"/>
              <a:gd name="connsiteY147" fmla="*/ 1984996 h 2237474"/>
              <a:gd name="connsiteX148" fmla="*/ 2578178 w 12192000"/>
              <a:gd name="connsiteY148" fmla="*/ 1990531 h 2237474"/>
              <a:gd name="connsiteX149" fmla="*/ 2476147 w 12192000"/>
              <a:gd name="connsiteY149" fmla="*/ 1998305 h 2237474"/>
              <a:gd name="connsiteX150" fmla="*/ 2373568 w 12192000"/>
              <a:gd name="connsiteY150" fmla="*/ 2003219 h 2237474"/>
              <a:gd name="connsiteX151" fmla="*/ 2321399 w 12192000"/>
              <a:gd name="connsiteY151" fmla="*/ 1989467 h 2237474"/>
              <a:gd name="connsiteX152" fmla="*/ 2315525 w 12192000"/>
              <a:gd name="connsiteY152" fmla="*/ 1989708 h 2237474"/>
              <a:gd name="connsiteX153" fmla="*/ 2300792 w 12192000"/>
              <a:gd name="connsiteY153" fmla="*/ 1994290 h 2237474"/>
              <a:gd name="connsiteX154" fmla="*/ 2295469 w 12192000"/>
              <a:gd name="connsiteY154" fmla="*/ 1996659 h 2237474"/>
              <a:gd name="connsiteX155" fmla="*/ 2287219 w 12192000"/>
              <a:gd name="connsiteY155" fmla="*/ 1998750 h 2237474"/>
              <a:gd name="connsiteX156" fmla="*/ 2286948 w 12192000"/>
              <a:gd name="connsiteY156" fmla="*/ 1998596 h 2237474"/>
              <a:gd name="connsiteX157" fmla="*/ 2243069 w 12192000"/>
              <a:gd name="connsiteY157" fmla="*/ 2015111 h 2237474"/>
              <a:gd name="connsiteX158" fmla="*/ 2186609 w 12192000"/>
              <a:gd name="connsiteY158" fmla="*/ 2008263 h 2237474"/>
              <a:gd name="connsiteX159" fmla="*/ 2164831 w 12192000"/>
              <a:gd name="connsiteY159" fmla="*/ 2010143 h 2237474"/>
              <a:gd name="connsiteX160" fmla="*/ 2152836 w 12192000"/>
              <a:gd name="connsiteY160" fmla="*/ 2010048 h 2237474"/>
              <a:gd name="connsiteX161" fmla="*/ 2117102 w 12192000"/>
              <a:gd name="connsiteY161" fmla="*/ 2023004 h 2237474"/>
              <a:gd name="connsiteX162" fmla="*/ 2111935 w 12192000"/>
              <a:gd name="connsiteY162" fmla="*/ 2023163 h 2237474"/>
              <a:gd name="connsiteX163" fmla="*/ 2089991 w 12192000"/>
              <a:gd name="connsiteY163" fmla="*/ 2034193 h 2237474"/>
              <a:gd name="connsiteX164" fmla="*/ 2058061 w 12192000"/>
              <a:gd name="connsiteY164" fmla="*/ 2047942 h 2237474"/>
              <a:gd name="connsiteX165" fmla="*/ 2055737 w 12192000"/>
              <a:gd name="connsiteY165" fmla="*/ 2047704 h 2237474"/>
              <a:gd name="connsiteX166" fmla="*/ 2042244 w 12192000"/>
              <a:gd name="connsiteY166" fmla="*/ 2055560 h 2237474"/>
              <a:gd name="connsiteX167" fmla="*/ 1976224 w 12192000"/>
              <a:gd name="connsiteY167" fmla="*/ 2074257 h 2237474"/>
              <a:gd name="connsiteX168" fmla="*/ 1877728 w 12192000"/>
              <a:gd name="connsiteY168" fmla="*/ 2101004 h 2237474"/>
              <a:gd name="connsiteX169" fmla="*/ 1759056 w 12192000"/>
              <a:gd name="connsiteY169" fmla="*/ 2125608 h 2237474"/>
              <a:gd name="connsiteX170" fmla="*/ 1637948 w 12192000"/>
              <a:gd name="connsiteY170" fmla="*/ 2172597 h 2237474"/>
              <a:gd name="connsiteX171" fmla="*/ 1434549 w 12192000"/>
              <a:gd name="connsiteY171" fmla="*/ 2234522 h 2237474"/>
              <a:gd name="connsiteX172" fmla="*/ 1398481 w 12192000"/>
              <a:gd name="connsiteY172" fmla="*/ 2237074 h 2237474"/>
              <a:gd name="connsiteX173" fmla="*/ 1398407 w 12192000"/>
              <a:gd name="connsiteY173" fmla="*/ 2237095 h 2237474"/>
              <a:gd name="connsiteX174" fmla="*/ 1370962 w 12192000"/>
              <a:gd name="connsiteY174" fmla="*/ 2237474 h 2237474"/>
              <a:gd name="connsiteX175" fmla="*/ 1356367 w 12192000"/>
              <a:gd name="connsiteY175" fmla="*/ 2235089 h 2237474"/>
              <a:gd name="connsiteX176" fmla="*/ 1324828 w 12192000"/>
              <a:gd name="connsiteY176" fmla="*/ 2231968 h 2237474"/>
              <a:gd name="connsiteX177" fmla="*/ 1297744 w 12192000"/>
              <a:gd name="connsiteY177" fmla="*/ 2235849 h 2237474"/>
              <a:gd name="connsiteX178" fmla="*/ 1286236 w 12192000"/>
              <a:gd name="connsiteY178" fmla="*/ 2233135 h 2237474"/>
              <a:gd name="connsiteX179" fmla="*/ 1283504 w 12192000"/>
              <a:gd name="connsiteY179" fmla="*/ 2233797 h 2237474"/>
              <a:gd name="connsiteX180" fmla="*/ 1279765 w 12192000"/>
              <a:gd name="connsiteY180" fmla="*/ 2229639 h 2237474"/>
              <a:gd name="connsiteX181" fmla="*/ 1195347 w 12192000"/>
              <a:gd name="connsiteY181" fmla="*/ 2212354 h 2237474"/>
              <a:gd name="connsiteX182" fmla="*/ 970251 w 12192000"/>
              <a:gd name="connsiteY182" fmla="*/ 2221029 h 2237474"/>
              <a:gd name="connsiteX183" fmla="*/ 812914 w 12192000"/>
              <a:gd name="connsiteY183" fmla="*/ 2202752 h 2237474"/>
              <a:gd name="connsiteX184" fmla="*/ 800195 w 12192000"/>
              <a:gd name="connsiteY184" fmla="*/ 2209407 h 2237474"/>
              <a:gd name="connsiteX185" fmla="*/ 784978 w 12192000"/>
              <a:gd name="connsiteY185" fmla="*/ 2212360 h 2237474"/>
              <a:gd name="connsiteX186" fmla="*/ 681987 w 12192000"/>
              <a:gd name="connsiteY186" fmla="*/ 2216757 h 2237474"/>
              <a:gd name="connsiteX187" fmla="*/ 669923 w 12192000"/>
              <a:gd name="connsiteY187" fmla="*/ 2211682 h 2237474"/>
              <a:gd name="connsiteX188" fmla="*/ 648680 w 12192000"/>
              <a:gd name="connsiteY188" fmla="*/ 2206229 h 2237474"/>
              <a:gd name="connsiteX189" fmla="*/ 597225 w 12192000"/>
              <a:gd name="connsiteY189" fmla="*/ 2180999 h 2237474"/>
              <a:gd name="connsiteX190" fmla="*/ 558449 w 12192000"/>
              <a:gd name="connsiteY190" fmla="*/ 2182346 h 2237474"/>
              <a:gd name="connsiteX191" fmla="*/ 550517 w 12192000"/>
              <a:gd name="connsiteY191" fmla="*/ 2182060 h 2237474"/>
              <a:gd name="connsiteX192" fmla="*/ 550309 w 12192000"/>
              <a:gd name="connsiteY192" fmla="*/ 2181825 h 2237474"/>
              <a:gd name="connsiteX193" fmla="*/ 541836 w 12192000"/>
              <a:gd name="connsiteY193" fmla="*/ 2181063 h 2237474"/>
              <a:gd name="connsiteX194" fmla="*/ 536057 w 12192000"/>
              <a:gd name="connsiteY194" fmla="*/ 2181537 h 2237474"/>
              <a:gd name="connsiteX195" fmla="*/ 520671 w 12192000"/>
              <a:gd name="connsiteY195" fmla="*/ 2180980 h 2237474"/>
              <a:gd name="connsiteX196" fmla="*/ 515024 w 12192000"/>
              <a:gd name="connsiteY196" fmla="*/ 2179258 h 2237474"/>
              <a:gd name="connsiteX197" fmla="*/ 512278 w 12192000"/>
              <a:gd name="connsiteY197" fmla="*/ 2176369 h 2237474"/>
              <a:gd name="connsiteX198" fmla="*/ 480419 w 12192000"/>
              <a:gd name="connsiteY198" fmla="*/ 2167807 h 2237474"/>
              <a:gd name="connsiteX199" fmla="*/ 413835 w 12192000"/>
              <a:gd name="connsiteY199" fmla="*/ 2156783 h 2237474"/>
              <a:gd name="connsiteX200" fmla="*/ 376513 w 12192000"/>
              <a:gd name="connsiteY200" fmla="*/ 2154014 h 2237474"/>
              <a:gd name="connsiteX201" fmla="*/ 273386 w 12192000"/>
              <a:gd name="connsiteY201" fmla="*/ 2142551 h 2237474"/>
              <a:gd name="connsiteX202" fmla="*/ 169207 w 12192000"/>
              <a:gd name="connsiteY202" fmla="*/ 2128100 h 2237474"/>
              <a:gd name="connsiteX203" fmla="*/ 93149 w 12192000"/>
              <a:gd name="connsiteY203" fmla="*/ 2105324 h 2237474"/>
              <a:gd name="connsiteX204" fmla="*/ 88109 w 12192000"/>
              <a:gd name="connsiteY204" fmla="*/ 2106704 h 2237474"/>
              <a:gd name="connsiteX205" fmla="*/ 80022 w 12192000"/>
              <a:gd name="connsiteY205" fmla="*/ 2107254 h 2237474"/>
              <a:gd name="connsiteX206" fmla="*/ 79717 w 12192000"/>
              <a:gd name="connsiteY206" fmla="*/ 2107046 h 2237474"/>
              <a:gd name="connsiteX207" fmla="*/ 72352 w 12192000"/>
              <a:gd name="connsiteY207" fmla="*/ 2107991 h 2237474"/>
              <a:gd name="connsiteX208" fmla="*/ 37645 w 12192000"/>
              <a:gd name="connsiteY208" fmla="*/ 2115401 h 2237474"/>
              <a:gd name="connsiteX209" fmla="*/ 4572 w 12192000"/>
              <a:gd name="connsiteY209" fmla="*/ 2111091 h 2237474"/>
              <a:gd name="connsiteX210" fmla="*/ 0 w 12192000"/>
              <a:gd name="connsiteY210" fmla="*/ 2110468 h 2237474"/>
              <a:gd name="connsiteX211" fmla="*/ 0 w 12192000"/>
              <a:gd name="connsiteY21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364035 w 12192000"/>
              <a:gd name="connsiteY83" fmla="*/ 1667683 h 2237474"/>
              <a:gd name="connsiteX84" fmla="*/ 6280959 w 12192000"/>
              <a:gd name="connsiteY84" fmla="*/ 1689329 h 2237474"/>
              <a:gd name="connsiteX85" fmla="*/ 6243319 w 12192000"/>
              <a:gd name="connsiteY85" fmla="*/ 1695560 h 2237474"/>
              <a:gd name="connsiteX86" fmla="*/ 6098321 w 12192000"/>
              <a:gd name="connsiteY86" fmla="*/ 1721646 h 2237474"/>
              <a:gd name="connsiteX87" fmla="*/ 5880652 w 12192000"/>
              <a:gd name="connsiteY87" fmla="*/ 1779643 h 2237474"/>
              <a:gd name="connsiteX88" fmla="*/ 5785959 w 12192000"/>
              <a:gd name="connsiteY88" fmla="*/ 1775307 h 2237474"/>
              <a:gd name="connsiteX89" fmla="*/ 5643534 w 12192000"/>
              <a:gd name="connsiteY89" fmla="*/ 1802919 h 2237474"/>
              <a:gd name="connsiteX90" fmla="*/ 5518799 w 12192000"/>
              <a:gd name="connsiteY90" fmla="*/ 1818312 h 2237474"/>
              <a:gd name="connsiteX91" fmla="*/ 5505014 w 12192000"/>
              <a:gd name="connsiteY91" fmla="*/ 1819259 h 2237474"/>
              <a:gd name="connsiteX92" fmla="*/ 5453307 w 12192000"/>
              <a:gd name="connsiteY92" fmla="*/ 1815450 h 2237474"/>
              <a:gd name="connsiteX93" fmla="*/ 5364192 w 12192000"/>
              <a:gd name="connsiteY93" fmla="*/ 1826074 h 2237474"/>
              <a:gd name="connsiteX94" fmla="*/ 5350380 w 12192000"/>
              <a:gd name="connsiteY94" fmla="*/ 1830891 h 2237474"/>
              <a:gd name="connsiteX95" fmla="*/ 5259633 w 12192000"/>
              <a:gd name="connsiteY95" fmla="*/ 1837160 h 2237474"/>
              <a:gd name="connsiteX96" fmla="*/ 5197513 w 12192000"/>
              <a:gd name="connsiteY96" fmla="*/ 1844718 h 2237474"/>
              <a:gd name="connsiteX97" fmla="*/ 5168852 w 12192000"/>
              <a:gd name="connsiteY97" fmla="*/ 1844846 h 2237474"/>
              <a:gd name="connsiteX98" fmla="*/ 5114927 w 12192000"/>
              <a:gd name="connsiteY98" fmla="*/ 1847827 h 2237474"/>
              <a:gd name="connsiteX99" fmla="*/ 5108970 w 12192000"/>
              <a:gd name="connsiteY99" fmla="*/ 1847935 h 2237474"/>
              <a:gd name="connsiteX100" fmla="*/ 5067961 w 12192000"/>
              <a:gd name="connsiteY100" fmla="*/ 1845917 h 2237474"/>
              <a:gd name="connsiteX101" fmla="*/ 5007075 w 12192000"/>
              <a:gd name="connsiteY101" fmla="*/ 1838626 h 2237474"/>
              <a:gd name="connsiteX102" fmla="*/ 4944087 w 12192000"/>
              <a:gd name="connsiteY102" fmla="*/ 1823332 h 2237474"/>
              <a:gd name="connsiteX103" fmla="*/ 4907662 w 12192000"/>
              <a:gd name="connsiteY103" fmla="*/ 1816900 h 2237474"/>
              <a:gd name="connsiteX104" fmla="*/ 4882386 w 12192000"/>
              <a:gd name="connsiteY104" fmla="*/ 1809844 h 2237474"/>
              <a:gd name="connsiteX105" fmla="*/ 4811440 w 12192000"/>
              <a:gd name="connsiteY105" fmla="*/ 1804655 h 2237474"/>
              <a:gd name="connsiteX106" fmla="*/ 4691075 w 12192000"/>
              <a:gd name="connsiteY106" fmla="*/ 1801389 h 2237474"/>
              <a:gd name="connsiteX107" fmla="*/ 4611738 w 12192000"/>
              <a:gd name="connsiteY107" fmla="*/ 1776964 h 2237474"/>
              <a:gd name="connsiteX108" fmla="*/ 4560070 w 12192000"/>
              <a:gd name="connsiteY108" fmla="*/ 1785640 h 2237474"/>
              <a:gd name="connsiteX109" fmla="*/ 4536503 w 12192000"/>
              <a:gd name="connsiteY109" fmla="*/ 1785334 h 2237474"/>
              <a:gd name="connsiteX110" fmla="*/ 4513724 w 12192000"/>
              <a:gd name="connsiteY110" fmla="*/ 1791996 h 2237474"/>
              <a:gd name="connsiteX111" fmla="*/ 4459810 w 12192000"/>
              <a:gd name="connsiteY111" fmla="*/ 1797886 h 2237474"/>
              <a:gd name="connsiteX112" fmla="*/ 4379064 w 12192000"/>
              <a:gd name="connsiteY112" fmla="*/ 1817177 h 2237474"/>
              <a:gd name="connsiteX113" fmla="*/ 4319209 w 12192000"/>
              <a:gd name="connsiteY113" fmla="*/ 1834833 h 2237474"/>
              <a:gd name="connsiteX114" fmla="*/ 4290981 w 12192000"/>
              <a:gd name="connsiteY114" fmla="*/ 1839677 h 2237474"/>
              <a:gd name="connsiteX115" fmla="*/ 4285792 w 12192000"/>
              <a:gd name="connsiteY115" fmla="*/ 1836231 h 2237474"/>
              <a:gd name="connsiteX116" fmla="*/ 4238372 w 12192000"/>
              <a:gd name="connsiteY116" fmla="*/ 1851480 h 2237474"/>
              <a:gd name="connsiteX117" fmla="*/ 4232517 w 12192000"/>
              <a:gd name="connsiteY117" fmla="*/ 1852567 h 2237474"/>
              <a:gd name="connsiteX118" fmla="*/ 4191732 w 12192000"/>
              <a:gd name="connsiteY118" fmla="*/ 1857328 h 2237474"/>
              <a:gd name="connsiteX119" fmla="*/ 4065532 w 12192000"/>
              <a:gd name="connsiteY119" fmla="*/ 1855477 h 2237474"/>
              <a:gd name="connsiteX120" fmla="*/ 4028460 w 12192000"/>
              <a:gd name="connsiteY120" fmla="*/ 1855137 h 2237474"/>
              <a:gd name="connsiteX121" fmla="*/ 4002267 w 12192000"/>
              <a:gd name="connsiteY121" fmla="*/ 1852352 h 2237474"/>
              <a:gd name="connsiteX122" fmla="*/ 3931396 w 12192000"/>
              <a:gd name="connsiteY122" fmla="*/ 1858915 h 2237474"/>
              <a:gd name="connsiteX123" fmla="*/ 3812162 w 12192000"/>
              <a:gd name="connsiteY123" fmla="*/ 1875501 h 2237474"/>
              <a:gd name="connsiteX124" fmla="*/ 3729530 w 12192000"/>
              <a:gd name="connsiteY124" fmla="*/ 1864513 h 2237474"/>
              <a:gd name="connsiteX125" fmla="*/ 3680177 w 12192000"/>
              <a:gd name="connsiteY125" fmla="*/ 1881552 h 2237474"/>
              <a:gd name="connsiteX126" fmla="*/ 3567259 w 12192000"/>
              <a:gd name="connsiteY126" fmla="*/ 1893482 h 2237474"/>
              <a:gd name="connsiteX127" fmla="*/ 3405770 w 12192000"/>
              <a:gd name="connsiteY127" fmla="*/ 1904591 h 2237474"/>
              <a:gd name="connsiteX128" fmla="*/ 3280097 w 12192000"/>
              <a:gd name="connsiteY128" fmla="*/ 1919610 h 2237474"/>
              <a:gd name="connsiteX129" fmla="*/ 3123424 w 12192000"/>
              <a:gd name="connsiteY129" fmla="*/ 1952930 h 2237474"/>
              <a:gd name="connsiteX130" fmla="*/ 3009910 w 12192000"/>
              <a:gd name="connsiteY130" fmla="*/ 1957866 h 2237474"/>
              <a:gd name="connsiteX131" fmla="*/ 2995934 w 12192000"/>
              <a:gd name="connsiteY131" fmla="*/ 1967085 h 2237474"/>
              <a:gd name="connsiteX132" fmla="*/ 2980071 w 12192000"/>
              <a:gd name="connsiteY132" fmla="*/ 1972988 h 2237474"/>
              <a:gd name="connsiteX133" fmla="*/ 2978094 w 12192000"/>
              <a:gd name="connsiteY133" fmla="*/ 1972369 h 2237474"/>
              <a:gd name="connsiteX134" fmla="*/ 2942858 w 12192000"/>
              <a:gd name="connsiteY134" fmla="*/ 1981367 h 2237474"/>
              <a:gd name="connsiteX135" fmla="*/ 2875436 w 12192000"/>
              <a:gd name="connsiteY135" fmla="*/ 1996977 h 2237474"/>
              <a:gd name="connsiteX136" fmla="*/ 2874892 w 12192000"/>
              <a:gd name="connsiteY136" fmla="*/ 1996085 h 2237474"/>
              <a:gd name="connsiteX137" fmla="*/ 2864145 w 12192000"/>
              <a:gd name="connsiteY137" fmla="*/ 1994061 h 2237474"/>
              <a:gd name="connsiteX138" fmla="*/ 2843662 w 12192000"/>
              <a:gd name="connsiteY138" fmla="*/ 1992498 h 2237474"/>
              <a:gd name="connsiteX139" fmla="*/ 2796128 w 12192000"/>
              <a:gd name="connsiteY139" fmla="*/ 1976403 h 2237474"/>
              <a:gd name="connsiteX140" fmla="*/ 2756784 w 12192000"/>
              <a:gd name="connsiteY140" fmla="*/ 1985116 h 2237474"/>
              <a:gd name="connsiteX141" fmla="*/ 2748833 w 12192000"/>
              <a:gd name="connsiteY141" fmla="*/ 1986323 h 2237474"/>
              <a:gd name="connsiteX142" fmla="*/ 2748661 w 12192000"/>
              <a:gd name="connsiteY142" fmla="*/ 1986122 h 2237474"/>
              <a:gd name="connsiteX143" fmla="*/ 2740251 w 12192000"/>
              <a:gd name="connsiteY143" fmla="*/ 1986946 h 2237474"/>
              <a:gd name="connsiteX144" fmla="*/ 2718916 w 12192000"/>
              <a:gd name="connsiteY144" fmla="*/ 1990867 h 2237474"/>
              <a:gd name="connsiteX145" fmla="*/ 2713522 w 12192000"/>
              <a:gd name="connsiteY145" fmla="*/ 1990173 h 2237474"/>
              <a:gd name="connsiteX146" fmla="*/ 2680597 w 12192000"/>
              <a:gd name="connsiteY146" fmla="*/ 1984996 h 2237474"/>
              <a:gd name="connsiteX147" fmla="*/ 2578178 w 12192000"/>
              <a:gd name="connsiteY147" fmla="*/ 1990531 h 2237474"/>
              <a:gd name="connsiteX148" fmla="*/ 2476147 w 12192000"/>
              <a:gd name="connsiteY148" fmla="*/ 1998305 h 2237474"/>
              <a:gd name="connsiteX149" fmla="*/ 2373568 w 12192000"/>
              <a:gd name="connsiteY149" fmla="*/ 2003219 h 2237474"/>
              <a:gd name="connsiteX150" fmla="*/ 2321399 w 12192000"/>
              <a:gd name="connsiteY150" fmla="*/ 1989467 h 2237474"/>
              <a:gd name="connsiteX151" fmla="*/ 2315525 w 12192000"/>
              <a:gd name="connsiteY151" fmla="*/ 1989708 h 2237474"/>
              <a:gd name="connsiteX152" fmla="*/ 2300792 w 12192000"/>
              <a:gd name="connsiteY152" fmla="*/ 1994290 h 2237474"/>
              <a:gd name="connsiteX153" fmla="*/ 2295469 w 12192000"/>
              <a:gd name="connsiteY153" fmla="*/ 1996659 h 2237474"/>
              <a:gd name="connsiteX154" fmla="*/ 2287219 w 12192000"/>
              <a:gd name="connsiteY154" fmla="*/ 1998750 h 2237474"/>
              <a:gd name="connsiteX155" fmla="*/ 2286948 w 12192000"/>
              <a:gd name="connsiteY155" fmla="*/ 1998596 h 2237474"/>
              <a:gd name="connsiteX156" fmla="*/ 2243069 w 12192000"/>
              <a:gd name="connsiteY156" fmla="*/ 2015111 h 2237474"/>
              <a:gd name="connsiteX157" fmla="*/ 2186609 w 12192000"/>
              <a:gd name="connsiteY157" fmla="*/ 2008263 h 2237474"/>
              <a:gd name="connsiteX158" fmla="*/ 2164831 w 12192000"/>
              <a:gd name="connsiteY158" fmla="*/ 2010143 h 2237474"/>
              <a:gd name="connsiteX159" fmla="*/ 2152836 w 12192000"/>
              <a:gd name="connsiteY159" fmla="*/ 2010048 h 2237474"/>
              <a:gd name="connsiteX160" fmla="*/ 2117102 w 12192000"/>
              <a:gd name="connsiteY160" fmla="*/ 2023004 h 2237474"/>
              <a:gd name="connsiteX161" fmla="*/ 2111935 w 12192000"/>
              <a:gd name="connsiteY161" fmla="*/ 2023163 h 2237474"/>
              <a:gd name="connsiteX162" fmla="*/ 2089991 w 12192000"/>
              <a:gd name="connsiteY162" fmla="*/ 2034193 h 2237474"/>
              <a:gd name="connsiteX163" fmla="*/ 2058061 w 12192000"/>
              <a:gd name="connsiteY163" fmla="*/ 2047942 h 2237474"/>
              <a:gd name="connsiteX164" fmla="*/ 2055737 w 12192000"/>
              <a:gd name="connsiteY164" fmla="*/ 2047704 h 2237474"/>
              <a:gd name="connsiteX165" fmla="*/ 2042244 w 12192000"/>
              <a:gd name="connsiteY165" fmla="*/ 2055560 h 2237474"/>
              <a:gd name="connsiteX166" fmla="*/ 1976224 w 12192000"/>
              <a:gd name="connsiteY166" fmla="*/ 2074257 h 2237474"/>
              <a:gd name="connsiteX167" fmla="*/ 1877728 w 12192000"/>
              <a:gd name="connsiteY167" fmla="*/ 2101004 h 2237474"/>
              <a:gd name="connsiteX168" fmla="*/ 1759056 w 12192000"/>
              <a:gd name="connsiteY168" fmla="*/ 2125608 h 2237474"/>
              <a:gd name="connsiteX169" fmla="*/ 1637948 w 12192000"/>
              <a:gd name="connsiteY169" fmla="*/ 2172597 h 2237474"/>
              <a:gd name="connsiteX170" fmla="*/ 1434549 w 12192000"/>
              <a:gd name="connsiteY170" fmla="*/ 2234522 h 2237474"/>
              <a:gd name="connsiteX171" fmla="*/ 1398481 w 12192000"/>
              <a:gd name="connsiteY171" fmla="*/ 2237074 h 2237474"/>
              <a:gd name="connsiteX172" fmla="*/ 1398407 w 12192000"/>
              <a:gd name="connsiteY172" fmla="*/ 2237095 h 2237474"/>
              <a:gd name="connsiteX173" fmla="*/ 1370962 w 12192000"/>
              <a:gd name="connsiteY173" fmla="*/ 2237474 h 2237474"/>
              <a:gd name="connsiteX174" fmla="*/ 1356367 w 12192000"/>
              <a:gd name="connsiteY174" fmla="*/ 2235089 h 2237474"/>
              <a:gd name="connsiteX175" fmla="*/ 1324828 w 12192000"/>
              <a:gd name="connsiteY175" fmla="*/ 2231968 h 2237474"/>
              <a:gd name="connsiteX176" fmla="*/ 1297744 w 12192000"/>
              <a:gd name="connsiteY176" fmla="*/ 2235849 h 2237474"/>
              <a:gd name="connsiteX177" fmla="*/ 1286236 w 12192000"/>
              <a:gd name="connsiteY177" fmla="*/ 2233135 h 2237474"/>
              <a:gd name="connsiteX178" fmla="*/ 1283504 w 12192000"/>
              <a:gd name="connsiteY178" fmla="*/ 2233797 h 2237474"/>
              <a:gd name="connsiteX179" fmla="*/ 1279765 w 12192000"/>
              <a:gd name="connsiteY179" fmla="*/ 2229639 h 2237474"/>
              <a:gd name="connsiteX180" fmla="*/ 1195347 w 12192000"/>
              <a:gd name="connsiteY180" fmla="*/ 2212354 h 2237474"/>
              <a:gd name="connsiteX181" fmla="*/ 970251 w 12192000"/>
              <a:gd name="connsiteY181" fmla="*/ 2221029 h 2237474"/>
              <a:gd name="connsiteX182" fmla="*/ 812914 w 12192000"/>
              <a:gd name="connsiteY182" fmla="*/ 2202752 h 2237474"/>
              <a:gd name="connsiteX183" fmla="*/ 800195 w 12192000"/>
              <a:gd name="connsiteY183" fmla="*/ 2209407 h 2237474"/>
              <a:gd name="connsiteX184" fmla="*/ 784978 w 12192000"/>
              <a:gd name="connsiteY184" fmla="*/ 2212360 h 2237474"/>
              <a:gd name="connsiteX185" fmla="*/ 681987 w 12192000"/>
              <a:gd name="connsiteY185" fmla="*/ 2216757 h 2237474"/>
              <a:gd name="connsiteX186" fmla="*/ 669923 w 12192000"/>
              <a:gd name="connsiteY186" fmla="*/ 2211682 h 2237474"/>
              <a:gd name="connsiteX187" fmla="*/ 648680 w 12192000"/>
              <a:gd name="connsiteY187" fmla="*/ 2206229 h 2237474"/>
              <a:gd name="connsiteX188" fmla="*/ 597225 w 12192000"/>
              <a:gd name="connsiteY188" fmla="*/ 2180999 h 2237474"/>
              <a:gd name="connsiteX189" fmla="*/ 558449 w 12192000"/>
              <a:gd name="connsiteY189" fmla="*/ 2182346 h 2237474"/>
              <a:gd name="connsiteX190" fmla="*/ 550517 w 12192000"/>
              <a:gd name="connsiteY190" fmla="*/ 2182060 h 2237474"/>
              <a:gd name="connsiteX191" fmla="*/ 550309 w 12192000"/>
              <a:gd name="connsiteY191" fmla="*/ 2181825 h 2237474"/>
              <a:gd name="connsiteX192" fmla="*/ 541836 w 12192000"/>
              <a:gd name="connsiteY192" fmla="*/ 2181063 h 2237474"/>
              <a:gd name="connsiteX193" fmla="*/ 536057 w 12192000"/>
              <a:gd name="connsiteY193" fmla="*/ 2181537 h 2237474"/>
              <a:gd name="connsiteX194" fmla="*/ 520671 w 12192000"/>
              <a:gd name="connsiteY194" fmla="*/ 2180980 h 2237474"/>
              <a:gd name="connsiteX195" fmla="*/ 515024 w 12192000"/>
              <a:gd name="connsiteY195" fmla="*/ 2179258 h 2237474"/>
              <a:gd name="connsiteX196" fmla="*/ 512278 w 12192000"/>
              <a:gd name="connsiteY196" fmla="*/ 2176369 h 2237474"/>
              <a:gd name="connsiteX197" fmla="*/ 480419 w 12192000"/>
              <a:gd name="connsiteY197" fmla="*/ 2167807 h 2237474"/>
              <a:gd name="connsiteX198" fmla="*/ 413835 w 12192000"/>
              <a:gd name="connsiteY198" fmla="*/ 2156783 h 2237474"/>
              <a:gd name="connsiteX199" fmla="*/ 376513 w 12192000"/>
              <a:gd name="connsiteY199" fmla="*/ 2154014 h 2237474"/>
              <a:gd name="connsiteX200" fmla="*/ 273386 w 12192000"/>
              <a:gd name="connsiteY200" fmla="*/ 2142551 h 2237474"/>
              <a:gd name="connsiteX201" fmla="*/ 169207 w 12192000"/>
              <a:gd name="connsiteY201" fmla="*/ 2128100 h 2237474"/>
              <a:gd name="connsiteX202" fmla="*/ 93149 w 12192000"/>
              <a:gd name="connsiteY202" fmla="*/ 2105324 h 2237474"/>
              <a:gd name="connsiteX203" fmla="*/ 88109 w 12192000"/>
              <a:gd name="connsiteY203" fmla="*/ 2106704 h 2237474"/>
              <a:gd name="connsiteX204" fmla="*/ 80022 w 12192000"/>
              <a:gd name="connsiteY204" fmla="*/ 2107254 h 2237474"/>
              <a:gd name="connsiteX205" fmla="*/ 79717 w 12192000"/>
              <a:gd name="connsiteY205" fmla="*/ 2107046 h 2237474"/>
              <a:gd name="connsiteX206" fmla="*/ 72352 w 12192000"/>
              <a:gd name="connsiteY206" fmla="*/ 2107991 h 2237474"/>
              <a:gd name="connsiteX207" fmla="*/ 37645 w 12192000"/>
              <a:gd name="connsiteY207" fmla="*/ 2115401 h 2237474"/>
              <a:gd name="connsiteX208" fmla="*/ 4572 w 12192000"/>
              <a:gd name="connsiteY208" fmla="*/ 2111091 h 2237474"/>
              <a:gd name="connsiteX209" fmla="*/ 0 w 12192000"/>
              <a:gd name="connsiteY209" fmla="*/ 2110468 h 2237474"/>
              <a:gd name="connsiteX210" fmla="*/ 0 w 12192000"/>
              <a:gd name="connsiteY21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45122 w 12192000"/>
              <a:gd name="connsiteY58" fmla="*/ 1345477 h 2237474"/>
              <a:gd name="connsiteX59" fmla="*/ 7902328 w 12192000"/>
              <a:gd name="connsiteY59" fmla="*/ 1345865 h 2237474"/>
              <a:gd name="connsiteX60" fmla="*/ 7875879 w 12192000"/>
              <a:gd name="connsiteY60" fmla="*/ 1345646 h 2237474"/>
              <a:gd name="connsiteX61" fmla="*/ 7840612 w 12192000"/>
              <a:gd name="connsiteY61" fmla="*/ 1369373 h 2237474"/>
              <a:gd name="connsiteX62" fmla="*/ 7786819 w 12192000"/>
              <a:gd name="connsiteY62" fmla="*/ 1378970 h 2237474"/>
              <a:gd name="connsiteX63" fmla="*/ 7548172 w 12192000"/>
              <a:gd name="connsiteY63" fmla="*/ 1417460 h 2237474"/>
              <a:gd name="connsiteX64" fmla="*/ 7483437 w 12192000"/>
              <a:gd name="connsiteY64" fmla="*/ 1478152 h 2237474"/>
              <a:gd name="connsiteX65" fmla="*/ 7377870 w 12192000"/>
              <a:gd name="connsiteY65" fmla="*/ 1523319 h 2237474"/>
              <a:gd name="connsiteX66" fmla="*/ 7230737 w 12192000"/>
              <a:gd name="connsiteY66" fmla="*/ 1562633 h 2237474"/>
              <a:gd name="connsiteX67" fmla="*/ 7224458 w 12192000"/>
              <a:gd name="connsiteY67" fmla="*/ 1573008 h 2237474"/>
              <a:gd name="connsiteX68" fmla="*/ 7183121 w 12192000"/>
              <a:gd name="connsiteY68" fmla="*/ 1595162 h 2237474"/>
              <a:gd name="connsiteX69" fmla="*/ 7164601 w 12192000"/>
              <a:gd name="connsiteY69" fmla="*/ 1606490 h 2237474"/>
              <a:gd name="connsiteX70" fmla="*/ 7092727 w 12192000"/>
              <a:gd name="connsiteY70" fmla="*/ 1623628 h 2237474"/>
              <a:gd name="connsiteX71" fmla="*/ 7031309 w 12192000"/>
              <a:gd name="connsiteY71" fmla="*/ 1619451 h 2237474"/>
              <a:gd name="connsiteX72" fmla="*/ 6999084 w 12192000"/>
              <a:gd name="connsiteY72" fmla="*/ 1634317 h 2237474"/>
              <a:gd name="connsiteX73" fmla="*/ 6992107 w 12192000"/>
              <a:gd name="connsiteY73" fmla="*/ 1636860 h 2237474"/>
              <a:gd name="connsiteX74" fmla="*/ 6900177 w 12192000"/>
              <a:gd name="connsiteY74" fmla="*/ 1636016 h 2237474"/>
              <a:gd name="connsiteX75" fmla="*/ 6795372 w 12192000"/>
              <a:gd name="connsiteY75" fmla="*/ 1644845 h 2237474"/>
              <a:gd name="connsiteX76" fmla="*/ 6692251 w 12192000"/>
              <a:gd name="connsiteY76" fmla="*/ 1656357 h 2237474"/>
              <a:gd name="connsiteX77" fmla="*/ 6655235 w 12192000"/>
              <a:gd name="connsiteY77" fmla="*/ 1661869 h 2237474"/>
              <a:gd name="connsiteX78" fmla="*/ 6554894 w 12192000"/>
              <a:gd name="connsiteY78" fmla="*/ 1664428 h 2237474"/>
              <a:gd name="connsiteX79" fmla="*/ 6516595 w 12192000"/>
              <a:gd name="connsiteY79" fmla="*/ 1667475 h 2237474"/>
              <a:gd name="connsiteX80" fmla="*/ 6508541 w 12192000"/>
              <a:gd name="connsiteY80" fmla="*/ 1668757 h 2237474"/>
              <a:gd name="connsiteX81" fmla="*/ 6471012 w 12192000"/>
              <a:gd name="connsiteY81" fmla="*/ 1678604 h 2237474"/>
              <a:gd name="connsiteX82" fmla="*/ 6364035 w 12192000"/>
              <a:gd name="connsiteY82" fmla="*/ 1667683 h 2237474"/>
              <a:gd name="connsiteX83" fmla="*/ 6280959 w 12192000"/>
              <a:gd name="connsiteY83" fmla="*/ 1689329 h 2237474"/>
              <a:gd name="connsiteX84" fmla="*/ 6243319 w 12192000"/>
              <a:gd name="connsiteY84" fmla="*/ 1695560 h 2237474"/>
              <a:gd name="connsiteX85" fmla="*/ 6098321 w 12192000"/>
              <a:gd name="connsiteY85" fmla="*/ 1721646 h 2237474"/>
              <a:gd name="connsiteX86" fmla="*/ 5880652 w 12192000"/>
              <a:gd name="connsiteY86" fmla="*/ 1779643 h 2237474"/>
              <a:gd name="connsiteX87" fmla="*/ 5785959 w 12192000"/>
              <a:gd name="connsiteY87" fmla="*/ 1775307 h 2237474"/>
              <a:gd name="connsiteX88" fmla="*/ 5643534 w 12192000"/>
              <a:gd name="connsiteY88" fmla="*/ 1802919 h 2237474"/>
              <a:gd name="connsiteX89" fmla="*/ 5518799 w 12192000"/>
              <a:gd name="connsiteY89" fmla="*/ 1818312 h 2237474"/>
              <a:gd name="connsiteX90" fmla="*/ 5505014 w 12192000"/>
              <a:gd name="connsiteY90" fmla="*/ 1819259 h 2237474"/>
              <a:gd name="connsiteX91" fmla="*/ 5453307 w 12192000"/>
              <a:gd name="connsiteY91" fmla="*/ 1815450 h 2237474"/>
              <a:gd name="connsiteX92" fmla="*/ 5364192 w 12192000"/>
              <a:gd name="connsiteY92" fmla="*/ 1826074 h 2237474"/>
              <a:gd name="connsiteX93" fmla="*/ 5350380 w 12192000"/>
              <a:gd name="connsiteY93" fmla="*/ 1830891 h 2237474"/>
              <a:gd name="connsiteX94" fmla="*/ 5259633 w 12192000"/>
              <a:gd name="connsiteY94" fmla="*/ 1837160 h 2237474"/>
              <a:gd name="connsiteX95" fmla="*/ 5197513 w 12192000"/>
              <a:gd name="connsiteY95" fmla="*/ 1844718 h 2237474"/>
              <a:gd name="connsiteX96" fmla="*/ 5168852 w 12192000"/>
              <a:gd name="connsiteY96" fmla="*/ 1844846 h 2237474"/>
              <a:gd name="connsiteX97" fmla="*/ 5114927 w 12192000"/>
              <a:gd name="connsiteY97" fmla="*/ 1847827 h 2237474"/>
              <a:gd name="connsiteX98" fmla="*/ 5108970 w 12192000"/>
              <a:gd name="connsiteY98" fmla="*/ 1847935 h 2237474"/>
              <a:gd name="connsiteX99" fmla="*/ 5067961 w 12192000"/>
              <a:gd name="connsiteY99" fmla="*/ 1845917 h 2237474"/>
              <a:gd name="connsiteX100" fmla="*/ 5007075 w 12192000"/>
              <a:gd name="connsiteY100" fmla="*/ 1838626 h 2237474"/>
              <a:gd name="connsiteX101" fmla="*/ 4944087 w 12192000"/>
              <a:gd name="connsiteY101" fmla="*/ 1823332 h 2237474"/>
              <a:gd name="connsiteX102" fmla="*/ 4907662 w 12192000"/>
              <a:gd name="connsiteY102" fmla="*/ 1816900 h 2237474"/>
              <a:gd name="connsiteX103" fmla="*/ 4882386 w 12192000"/>
              <a:gd name="connsiteY103" fmla="*/ 1809844 h 2237474"/>
              <a:gd name="connsiteX104" fmla="*/ 4811440 w 12192000"/>
              <a:gd name="connsiteY104" fmla="*/ 1804655 h 2237474"/>
              <a:gd name="connsiteX105" fmla="*/ 4691075 w 12192000"/>
              <a:gd name="connsiteY105" fmla="*/ 1801389 h 2237474"/>
              <a:gd name="connsiteX106" fmla="*/ 4611738 w 12192000"/>
              <a:gd name="connsiteY106" fmla="*/ 1776964 h 2237474"/>
              <a:gd name="connsiteX107" fmla="*/ 4560070 w 12192000"/>
              <a:gd name="connsiteY107" fmla="*/ 1785640 h 2237474"/>
              <a:gd name="connsiteX108" fmla="*/ 4536503 w 12192000"/>
              <a:gd name="connsiteY108" fmla="*/ 1785334 h 2237474"/>
              <a:gd name="connsiteX109" fmla="*/ 4513724 w 12192000"/>
              <a:gd name="connsiteY109" fmla="*/ 1791996 h 2237474"/>
              <a:gd name="connsiteX110" fmla="*/ 4459810 w 12192000"/>
              <a:gd name="connsiteY110" fmla="*/ 1797886 h 2237474"/>
              <a:gd name="connsiteX111" fmla="*/ 4379064 w 12192000"/>
              <a:gd name="connsiteY111" fmla="*/ 1817177 h 2237474"/>
              <a:gd name="connsiteX112" fmla="*/ 4319209 w 12192000"/>
              <a:gd name="connsiteY112" fmla="*/ 1834833 h 2237474"/>
              <a:gd name="connsiteX113" fmla="*/ 4290981 w 12192000"/>
              <a:gd name="connsiteY113" fmla="*/ 1839677 h 2237474"/>
              <a:gd name="connsiteX114" fmla="*/ 4285792 w 12192000"/>
              <a:gd name="connsiteY114" fmla="*/ 1836231 h 2237474"/>
              <a:gd name="connsiteX115" fmla="*/ 4238372 w 12192000"/>
              <a:gd name="connsiteY115" fmla="*/ 1851480 h 2237474"/>
              <a:gd name="connsiteX116" fmla="*/ 4232517 w 12192000"/>
              <a:gd name="connsiteY116" fmla="*/ 1852567 h 2237474"/>
              <a:gd name="connsiteX117" fmla="*/ 4191732 w 12192000"/>
              <a:gd name="connsiteY117" fmla="*/ 1857328 h 2237474"/>
              <a:gd name="connsiteX118" fmla="*/ 4065532 w 12192000"/>
              <a:gd name="connsiteY118" fmla="*/ 1855477 h 2237474"/>
              <a:gd name="connsiteX119" fmla="*/ 4028460 w 12192000"/>
              <a:gd name="connsiteY119" fmla="*/ 1855137 h 2237474"/>
              <a:gd name="connsiteX120" fmla="*/ 4002267 w 12192000"/>
              <a:gd name="connsiteY120" fmla="*/ 1852352 h 2237474"/>
              <a:gd name="connsiteX121" fmla="*/ 3931396 w 12192000"/>
              <a:gd name="connsiteY121" fmla="*/ 1858915 h 2237474"/>
              <a:gd name="connsiteX122" fmla="*/ 3812162 w 12192000"/>
              <a:gd name="connsiteY122" fmla="*/ 1875501 h 2237474"/>
              <a:gd name="connsiteX123" fmla="*/ 3729530 w 12192000"/>
              <a:gd name="connsiteY123" fmla="*/ 1864513 h 2237474"/>
              <a:gd name="connsiteX124" fmla="*/ 3680177 w 12192000"/>
              <a:gd name="connsiteY124" fmla="*/ 1881552 h 2237474"/>
              <a:gd name="connsiteX125" fmla="*/ 3567259 w 12192000"/>
              <a:gd name="connsiteY125" fmla="*/ 1893482 h 2237474"/>
              <a:gd name="connsiteX126" fmla="*/ 3405770 w 12192000"/>
              <a:gd name="connsiteY126" fmla="*/ 1904591 h 2237474"/>
              <a:gd name="connsiteX127" fmla="*/ 3280097 w 12192000"/>
              <a:gd name="connsiteY127" fmla="*/ 1919610 h 2237474"/>
              <a:gd name="connsiteX128" fmla="*/ 3123424 w 12192000"/>
              <a:gd name="connsiteY128" fmla="*/ 1952930 h 2237474"/>
              <a:gd name="connsiteX129" fmla="*/ 3009910 w 12192000"/>
              <a:gd name="connsiteY129" fmla="*/ 1957866 h 2237474"/>
              <a:gd name="connsiteX130" fmla="*/ 2995934 w 12192000"/>
              <a:gd name="connsiteY130" fmla="*/ 1967085 h 2237474"/>
              <a:gd name="connsiteX131" fmla="*/ 2980071 w 12192000"/>
              <a:gd name="connsiteY131" fmla="*/ 1972988 h 2237474"/>
              <a:gd name="connsiteX132" fmla="*/ 2978094 w 12192000"/>
              <a:gd name="connsiteY132" fmla="*/ 1972369 h 2237474"/>
              <a:gd name="connsiteX133" fmla="*/ 2942858 w 12192000"/>
              <a:gd name="connsiteY133" fmla="*/ 1981367 h 2237474"/>
              <a:gd name="connsiteX134" fmla="*/ 2875436 w 12192000"/>
              <a:gd name="connsiteY134" fmla="*/ 1996977 h 2237474"/>
              <a:gd name="connsiteX135" fmla="*/ 2874892 w 12192000"/>
              <a:gd name="connsiteY135" fmla="*/ 1996085 h 2237474"/>
              <a:gd name="connsiteX136" fmla="*/ 2864145 w 12192000"/>
              <a:gd name="connsiteY136" fmla="*/ 1994061 h 2237474"/>
              <a:gd name="connsiteX137" fmla="*/ 2843662 w 12192000"/>
              <a:gd name="connsiteY137" fmla="*/ 1992498 h 2237474"/>
              <a:gd name="connsiteX138" fmla="*/ 2796128 w 12192000"/>
              <a:gd name="connsiteY138" fmla="*/ 1976403 h 2237474"/>
              <a:gd name="connsiteX139" fmla="*/ 2756784 w 12192000"/>
              <a:gd name="connsiteY139" fmla="*/ 1985116 h 2237474"/>
              <a:gd name="connsiteX140" fmla="*/ 2748833 w 12192000"/>
              <a:gd name="connsiteY140" fmla="*/ 1986323 h 2237474"/>
              <a:gd name="connsiteX141" fmla="*/ 2748661 w 12192000"/>
              <a:gd name="connsiteY141" fmla="*/ 1986122 h 2237474"/>
              <a:gd name="connsiteX142" fmla="*/ 2740251 w 12192000"/>
              <a:gd name="connsiteY142" fmla="*/ 1986946 h 2237474"/>
              <a:gd name="connsiteX143" fmla="*/ 2718916 w 12192000"/>
              <a:gd name="connsiteY143" fmla="*/ 1990867 h 2237474"/>
              <a:gd name="connsiteX144" fmla="*/ 2713522 w 12192000"/>
              <a:gd name="connsiteY144" fmla="*/ 1990173 h 2237474"/>
              <a:gd name="connsiteX145" fmla="*/ 2680597 w 12192000"/>
              <a:gd name="connsiteY145" fmla="*/ 1984996 h 2237474"/>
              <a:gd name="connsiteX146" fmla="*/ 2578178 w 12192000"/>
              <a:gd name="connsiteY146" fmla="*/ 1990531 h 2237474"/>
              <a:gd name="connsiteX147" fmla="*/ 2476147 w 12192000"/>
              <a:gd name="connsiteY147" fmla="*/ 1998305 h 2237474"/>
              <a:gd name="connsiteX148" fmla="*/ 2373568 w 12192000"/>
              <a:gd name="connsiteY148" fmla="*/ 2003219 h 2237474"/>
              <a:gd name="connsiteX149" fmla="*/ 2321399 w 12192000"/>
              <a:gd name="connsiteY149" fmla="*/ 1989467 h 2237474"/>
              <a:gd name="connsiteX150" fmla="*/ 2315525 w 12192000"/>
              <a:gd name="connsiteY150" fmla="*/ 1989708 h 2237474"/>
              <a:gd name="connsiteX151" fmla="*/ 2300792 w 12192000"/>
              <a:gd name="connsiteY151" fmla="*/ 1994290 h 2237474"/>
              <a:gd name="connsiteX152" fmla="*/ 2295469 w 12192000"/>
              <a:gd name="connsiteY152" fmla="*/ 1996659 h 2237474"/>
              <a:gd name="connsiteX153" fmla="*/ 2287219 w 12192000"/>
              <a:gd name="connsiteY153" fmla="*/ 1998750 h 2237474"/>
              <a:gd name="connsiteX154" fmla="*/ 2286948 w 12192000"/>
              <a:gd name="connsiteY154" fmla="*/ 1998596 h 2237474"/>
              <a:gd name="connsiteX155" fmla="*/ 2243069 w 12192000"/>
              <a:gd name="connsiteY155" fmla="*/ 2015111 h 2237474"/>
              <a:gd name="connsiteX156" fmla="*/ 2186609 w 12192000"/>
              <a:gd name="connsiteY156" fmla="*/ 2008263 h 2237474"/>
              <a:gd name="connsiteX157" fmla="*/ 2164831 w 12192000"/>
              <a:gd name="connsiteY157" fmla="*/ 2010143 h 2237474"/>
              <a:gd name="connsiteX158" fmla="*/ 2152836 w 12192000"/>
              <a:gd name="connsiteY158" fmla="*/ 2010048 h 2237474"/>
              <a:gd name="connsiteX159" fmla="*/ 2117102 w 12192000"/>
              <a:gd name="connsiteY159" fmla="*/ 2023004 h 2237474"/>
              <a:gd name="connsiteX160" fmla="*/ 2111935 w 12192000"/>
              <a:gd name="connsiteY160" fmla="*/ 2023163 h 2237474"/>
              <a:gd name="connsiteX161" fmla="*/ 2089991 w 12192000"/>
              <a:gd name="connsiteY161" fmla="*/ 2034193 h 2237474"/>
              <a:gd name="connsiteX162" fmla="*/ 2058061 w 12192000"/>
              <a:gd name="connsiteY162" fmla="*/ 2047942 h 2237474"/>
              <a:gd name="connsiteX163" fmla="*/ 2055737 w 12192000"/>
              <a:gd name="connsiteY163" fmla="*/ 2047704 h 2237474"/>
              <a:gd name="connsiteX164" fmla="*/ 2042244 w 12192000"/>
              <a:gd name="connsiteY164" fmla="*/ 2055560 h 2237474"/>
              <a:gd name="connsiteX165" fmla="*/ 1976224 w 12192000"/>
              <a:gd name="connsiteY165" fmla="*/ 2074257 h 2237474"/>
              <a:gd name="connsiteX166" fmla="*/ 1877728 w 12192000"/>
              <a:gd name="connsiteY166" fmla="*/ 2101004 h 2237474"/>
              <a:gd name="connsiteX167" fmla="*/ 1759056 w 12192000"/>
              <a:gd name="connsiteY167" fmla="*/ 2125608 h 2237474"/>
              <a:gd name="connsiteX168" fmla="*/ 1637948 w 12192000"/>
              <a:gd name="connsiteY168" fmla="*/ 2172597 h 2237474"/>
              <a:gd name="connsiteX169" fmla="*/ 1434549 w 12192000"/>
              <a:gd name="connsiteY169" fmla="*/ 2234522 h 2237474"/>
              <a:gd name="connsiteX170" fmla="*/ 1398481 w 12192000"/>
              <a:gd name="connsiteY170" fmla="*/ 2237074 h 2237474"/>
              <a:gd name="connsiteX171" fmla="*/ 1398407 w 12192000"/>
              <a:gd name="connsiteY171" fmla="*/ 2237095 h 2237474"/>
              <a:gd name="connsiteX172" fmla="*/ 1370962 w 12192000"/>
              <a:gd name="connsiteY172" fmla="*/ 2237474 h 2237474"/>
              <a:gd name="connsiteX173" fmla="*/ 1356367 w 12192000"/>
              <a:gd name="connsiteY173" fmla="*/ 2235089 h 2237474"/>
              <a:gd name="connsiteX174" fmla="*/ 1324828 w 12192000"/>
              <a:gd name="connsiteY174" fmla="*/ 2231968 h 2237474"/>
              <a:gd name="connsiteX175" fmla="*/ 1297744 w 12192000"/>
              <a:gd name="connsiteY175" fmla="*/ 2235849 h 2237474"/>
              <a:gd name="connsiteX176" fmla="*/ 1286236 w 12192000"/>
              <a:gd name="connsiteY176" fmla="*/ 2233135 h 2237474"/>
              <a:gd name="connsiteX177" fmla="*/ 1283504 w 12192000"/>
              <a:gd name="connsiteY177" fmla="*/ 2233797 h 2237474"/>
              <a:gd name="connsiteX178" fmla="*/ 1279765 w 12192000"/>
              <a:gd name="connsiteY178" fmla="*/ 2229639 h 2237474"/>
              <a:gd name="connsiteX179" fmla="*/ 1195347 w 12192000"/>
              <a:gd name="connsiteY179" fmla="*/ 2212354 h 2237474"/>
              <a:gd name="connsiteX180" fmla="*/ 970251 w 12192000"/>
              <a:gd name="connsiteY180" fmla="*/ 2221029 h 2237474"/>
              <a:gd name="connsiteX181" fmla="*/ 812914 w 12192000"/>
              <a:gd name="connsiteY181" fmla="*/ 2202752 h 2237474"/>
              <a:gd name="connsiteX182" fmla="*/ 800195 w 12192000"/>
              <a:gd name="connsiteY182" fmla="*/ 2209407 h 2237474"/>
              <a:gd name="connsiteX183" fmla="*/ 784978 w 12192000"/>
              <a:gd name="connsiteY183" fmla="*/ 2212360 h 2237474"/>
              <a:gd name="connsiteX184" fmla="*/ 681987 w 12192000"/>
              <a:gd name="connsiteY184" fmla="*/ 2216757 h 2237474"/>
              <a:gd name="connsiteX185" fmla="*/ 669923 w 12192000"/>
              <a:gd name="connsiteY185" fmla="*/ 2211682 h 2237474"/>
              <a:gd name="connsiteX186" fmla="*/ 648680 w 12192000"/>
              <a:gd name="connsiteY186" fmla="*/ 2206229 h 2237474"/>
              <a:gd name="connsiteX187" fmla="*/ 597225 w 12192000"/>
              <a:gd name="connsiteY187" fmla="*/ 2180999 h 2237474"/>
              <a:gd name="connsiteX188" fmla="*/ 558449 w 12192000"/>
              <a:gd name="connsiteY188" fmla="*/ 2182346 h 2237474"/>
              <a:gd name="connsiteX189" fmla="*/ 550517 w 12192000"/>
              <a:gd name="connsiteY189" fmla="*/ 2182060 h 2237474"/>
              <a:gd name="connsiteX190" fmla="*/ 550309 w 12192000"/>
              <a:gd name="connsiteY190" fmla="*/ 2181825 h 2237474"/>
              <a:gd name="connsiteX191" fmla="*/ 541836 w 12192000"/>
              <a:gd name="connsiteY191" fmla="*/ 2181063 h 2237474"/>
              <a:gd name="connsiteX192" fmla="*/ 536057 w 12192000"/>
              <a:gd name="connsiteY192" fmla="*/ 2181537 h 2237474"/>
              <a:gd name="connsiteX193" fmla="*/ 520671 w 12192000"/>
              <a:gd name="connsiteY193" fmla="*/ 2180980 h 2237474"/>
              <a:gd name="connsiteX194" fmla="*/ 515024 w 12192000"/>
              <a:gd name="connsiteY194" fmla="*/ 2179258 h 2237474"/>
              <a:gd name="connsiteX195" fmla="*/ 512278 w 12192000"/>
              <a:gd name="connsiteY195" fmla="*/ 2176369 h 2237474"/>
              <a:gd name="connsiteX196" fmla="*/ 480419 w 12192000"/>
              <a:gd name="connsiteY196" fmla="*/ 2167807 h 2237474"/>
              <a:gd name="connsiteX197" fmla="*/ 413835 w 12192000"/>
              <a:gd name="connsiteY197" fmla="*/ 2156783 h 2237474"/>
              <a:gd name="connsiteX198" fmla="*/ 376513 w 12192000"/>
              <a:gd name="connsiteY198" fmla="*/ 2154014 h 2237474"/>
              <a:gd name="connsiteX199" fmla="*/ 273386 w 12192000"/>
              <a:gd name="connsiteY199" fmla="*/ 2142551 h 2237474"/>
              <a:gd name="connsiteX200" fmla="*/ 169207 w 12192000"/>
              <a:gd name="connsiteY200" fmla="*/ 2128100 h 2237474"/>
              <a:gd name="connsiteX201" fmla="*/ 93149 w 12192000"/>
              <a:gd name="connsiteY201" fmla="*/ 2105324 h 2237474"/>
              <a:gd name="connsiteX202" fmla="*/ 88109 w 12192000"/>
              <a:gd name="connsiteY202" fmla="*/ 2106704 h 2237474"/>
              <a:gd name="connsiteX203" fmla="*/ 80022 w 12192000"/>
              <a:gd name="connsiteY203" fmla="*/ 2107254 h 2237474"/>
              <a:gd name="connsiteX204" fmla="*/ 79717 w 12192000"/>
              <a:gd name="connsiteY204" fmla="*/ 2107046 h 2237474"/>
              <a:gd name="connsiteX205" fmla="*/ 72352 w 12192000"/>
              <a:gd name="connsiteY205" fmla="*/ 2107991 h 2237474"/>
              <a:gd name="connsiteX206" fmla="*/ 37645 w 12192000"/>
              <a:gd name="connsiteY206" fmla="*/ 2115401 h 2237474"/>
              <a:gd name="connsiteX207" fmla="*/ 4572 w 12192000"/>
              <a:gd name="connsiteY207" fmla="*/ 2111091 h 2237474"/>
              <a:gd name="connsiteX208" fmla="*/ 0 w 12192000"/>
              <a:gd name="connsiteY208" fmla="*/ 2110468 h 2237474"/>
              <a:gd name="connsiteX209" fmla="*/ 0 w 12192000"/>
              <a:gd name="connsiteY20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02328 w 12192000"/>
              <a:gd name="connsiteY58" fmla="*/ 1345865 h 2237474"/>
              <a:gd name="connsiteX59" fmla="*/ 7875879 w 12192000"/>
              <a:gd name="connsiteY59" fmla="*/ 1345646 h 2237474"/>
              <a:gd name="connsiteX60" fmla="*/ 7840612 w 12192000"/>
              <a:gd name="connsiteY60" fmla="*/ 1369373 h 2237474"/>
              <a:gd name="connsiteX61" fmla="*/ 7786819 w 12192000"/>
              <a:gd name="connsiteY61" fmla="*/ 1378970 h 2237474"/>
              <a:gd name="connsiteX62" fmla="*/ 7548172 w 12192000"/>
              <a:gd name="connsiteY62" fmla="*/ 1417460 h 2237474"/>
              <a:gd name="connsiteX63" fmla="*/ 7483437 w 12192000"/>
              <a:gd name="connsiteY63" fmla="*/ 1478152 h 2237474"/>
              <a:gd name="connsiteX64" fmla="*/ 7377870 w 12192000"/>
              <a:gd name="connsiteY64" fmla="*/ 1523319 h 2237474"/>
              <a:gd name="connsiteX65" fmla="*/ 7230737 w 12192000"/>
              <a:gd name="connsiteY65" fmla="*/ 1562633 h 2237474"/>
              <a:gd name="connsiteX66" fmla="*/ 7224458 w 12192000"/>
              <a:gd name="connsiteY66" fmla="*/ 1573008 h 2237474"/>
              <a:gd name="connsiteX67" fmla="*/ 7183121 w 12192000"/>
              <a:gd name="connsiteY67" fmla="*/ 1595162 h 2237474"/>
              <a:gd name="connsiteX68" fmla="*/ 7164601 w 12192000"/>
              <a:gd name="connsiteY68" fmla="*/ 1606490 h 2237474"/>
              <a:gd name="connsiteX69" fmla="*/ 7092727 w 12192000"/>
              <a:gd name="connsiteY69" fmla="*/ 1623628 h 2237474"/>
              <a:gd name="connsiteX70" fmla="*/ 7031309 w 12192000"/>
              <a:gd name="connsiteY70" fmla="*/ 1619451 h 2237474"/>
              <a:gd name="connsiteX71" fmla="*/ 6999084 w 12192000"/>
              <a:gd name="connsiteY71" fmla="*/ 1634317 h 2237474"/>
              <a:gd name="connsiteX72" fmla="*/ 6992107 w 12192000"/>
              <a:gd name="connsiteY72" fmla="*/ 1636860 h 2237474"/>
              <a:gd name="connsiteX73" fmla="*/ 6900177 w 12192000"/>
              <a:gd name="connsiteY73" fmla="*/ 1636016 h 2237474"/>
              <a:gd name="connsiteX74" fmla="*/ 6795372 w 12192000"/>
              <a:gd name="connsiteY74" fmla="*/ 1644845 h 2237474"/>
              <a:gd name="connsiteX75" fmla="*/ 6692251 w 12192000"/>
              <a:gd name="connsiteY75" fmla="*/ 1656357 h 2237474"/>
              <a:gd name="connsiteX76" fmla="*/ 6655235 w 12192000"/>
              <a:gd name="connsiteY76" fmla="*/ 1661869 h 2237474"/>
              <a:gd name="connsiteX77" fmla="*/ 6554894 w 12192000"/>
              <a:gd name="connsiteY77" fmla="*/ 1664428 h 2237474"/>
              <a:gd name="connsiteX78" fmla="*/ 6516595 w 12192000"/>
              <a:gd name="connsiteY78" fmla="*/ 1667475 h 2237474"/>
              <a:gd name="connsiteX79" fmla="*/ 6508541 w 12192000"/>
              <a:gd name="connsiteY79" fmla="*/ 1668757 h 2237474"/>
              <a:gd name="connsiteX80" fmla="*/ 6471012 w 12192000"/>
              <a:gd name="connsiteY80" fmla="*/ 1678604 h 2237474"/>
              <a:gd name="connsiteX81" fmla="*/ 6364035 w 12192000"/>
              <a:gd name="connsiteY81" fmla="*/ 1667683 h 2237474"/>
              <a:gd name="connsiteX82" fmla="*/ 6280959 w 12192000"/>
              <a:gd name="connsiteY82" fmla="*/ 1689329 h 2237474"/>
              <a:gd name="connsiteX83" fmla="*/ 6243319 w 12192000"/>
              <a:gd name="connsiteY83" fmla="*/ 1695560 h 2237474"/>
              <a:gd name="connsiteX84" fmla="*/ 6098321 w 12192000"/>
              <a:gd name="connsiteY84" fmla="*/ 1721646 h 2237474"/>
              <a:gd name="connsiteX85" fmla="*/ 5880652 w 12192000"/>
              <a:gd name="connsiteY85" fmla="*/ 1779643 h 2237474"/>
              <a:gd name="connsiteX86" fmla="*/ 5785959 w 12192000"/>
              <a:gd name="connsiteY86" fmla="*/ 1775307 h 2237474"/>
              <a:gd name="connsiteX87" fmla="*/ 5643534 w 12192000"/>
              <a:gd name="connsiteY87" fmla="*/ 1802919 h 2237474"/>
              <a:gd name="connsiteX88" fmla="*/ 5518799 w 12192000"/>
              <a:gd name="connsiteY88" fmla="*/ 1818312 h 2237474"/>
              <a:gd name="connsiteX89" fmla="*/ 5505014 w 12192000"/>
              <a:gd name="connsiteY89" fmla="*/ 1819259 h 2237474"/>
              <a:gd name="connsiteX90" fmla="*/ 5453307 w 12192000"/>
              <a:gd name="connsiteY90" fmla="*/ 1815450 h 2237474"/>
              <a:gd name="connsiteX91" fmla="*/ 5364192 w 12192000"/>
              <a:gd name="connsiteY91" fmla="*/ 1826074 h 2237474"/>
              <a:gd name="connsiteX92" fmla="*/ 5350380 w 12192000"/>
              <a:gd name="connsiteY92" fmla="*/ 1830891 h 2237474"/>
              <a:gd name="connsiteX93" fmla="*/ 5259633 w 12192000"/>
              <a:gd name="connsiteY93" fmla="*/ 1837160 h 2237474"/>
              <a:gd name="connsiteX94" fmla="*/ 5197513 w 12192000"/>
              <a:gd name="connsiteY94" fmla="*/ 1844718 h 2237474"/>
              <a:gd name="connsiteX95" fmla="*/ 5168852 w 12192000"/>
              <a:gd name="connsiteY95" fmla="*/ 1844846 h 2237474"/>
              <a:gd name="connsiteX96" fmla="*/ 5114927 w 12192000"/>
              <a:gd name="connsiteY96" fmla="*/ 1847827 h 2237474"/>
              <a:gd name="connsiteX97" fmla="*/ 5108970 w 12192000"/>
              <a:gd name="connsiteY97" fmla="*/ 1847935 h 2237474"/>
              <a:gd name="connsiteX98" fmla="*/ 5067961 w 12192000"/>
              <a:gd name="connsiteY98" fmla="*/ 1845917 h 2237474"/>
              <a:gd name="connsiteX99" fmla="*/ 5007075 w 12192000"/>
              <a:gd name="connsiteY99" fmla="*/ 1838626 h 2237474"/>
              <a:gd name="connsiteX100" fmla="*/ 4944087 w 12192000"/>
              <a:gd name="connsiteY100" fmla="*/ 1823332 h 2237474"/>
              <a:gd name="connsiteX101" fmla="*/ 4907662 w 12192000"/>
              <a:gd name="connsiteY101" fmla="*/ 1816900 h 2237474"/>
              <a:gd name="connsiteX102" fmla="*/ 4882386 w 12192000"/>
              <a:gd name="connsiteY102" fmla="*/ 1809844 h 2237474"/>
              <a:gd name="connsiteX103" fmla="*/ 4811440 w 12192000"/>
              <a:gd name="connsiteY103" fmla="*/ 1804655 h 2237474"/>
              <a:gd name="connsiteX104" fmla="*/ 4691075 w 12192000"/>
              <a:gd name="connsiteY104" fmla="*/ 1801389 h 2237474"/>
              <a:gd name="connsiteX105" fmla="*/ 4611738 w 12192000"/>
              <a:gd name="connsiteY105" fmla="*/ 1776964 h 2237474"/>
              <a:gd name="connsiteX106" fmla="*/ 4560070 w 12192000"/>
              <a:gd name="connsiteY106" fmla="*/ 1785640 h 2237474"/>
              <a:gd name="connsiteX107" fmla="*/ 4536503 w 12192000"/>
              <a:gd name="connsiteY107" fmla="*/ 1785334 h 2237474"/>
              <a:gd name="connsiteX108" fmla="*/ 4513724 w 12192000"/>
              <a:gd name="connsiteY108" fmla="*/ 1791996 h 2237474"/>
              <a:gd name="connsiteX109" fmla="*/ 4459810 w 12192000"/>
              <a:gd name="connsiteY109" fmla="*/ 1797886 h 2237474"/>
              <a:gd name="connsiteX110" fmla="*/ 4379064 w 12192000"/>
              <a:gd name="connsiteY110" fmla="*/ 1817177 h 2237474"/>
              <a:gd name="connsiteX111" fmla="*/ 4319209 w 12192000"/>
              <a:gd name="connsiteY111" fmla="*/ 1834833 h 2237474"/>
              <a:gd name="connsiteX112" fmla="*/ 4290981 w 12192000"/>
              <a:gd name="connsiteY112" fmla="*/ 1839677 h 2237474"/>
              <a:gd name="connsiteX113" fmla="*/ 4285792 w 12192000"/>
              <a:gd name="connsiteY113" fmla="*/ 1836231 h 2237474"/>
              <a:gd name="connsiteX114" fmla="*/ 4238372 w 12192000"/>
              <a:gd name="connsiteY114" fmla="*/ 1851480 h 2237474"/>
              <a:gd name="connsiteX115" fmla="*/ 4232517 w 12192000"/>
              <a:gd name="connsiteY115" fmla="*/ 1852567 h 2237474"/>
              <a:gd name="connsiteX116" fmla="*/ 4191732 w 12192000"/>
              <a:gd name="connsiteY116" fmla="*/ 1857328 h 2237474"/>
              <a:gd name="connsiteX117" fmla="*/ 4065532 w 12192000"/>
              <a:gd name="connsiteY117" fmla="*/ 1855477 h 2237474"/>
              <a:gd name="connsiteX118" fmla="*/ 4028460 w 12192000"/>
              <a:gd name="connsiteY118" fmla="*/ 1855137 h 2237474"/>
              <a:gd name="connsiteX119" fmla="*/ 4002267 w 12192000"/>
              <a:gd name="connsiteY119" fmla="*/ 1852352 h 2237474"/>
              <a:gd name="connsiteX120" fmla="*/ 3931396 w 12192000"/>
              <a:gd name="connsiteY120" fmla="*/ 1858915 h 2237474"/>
              <a:gd name="connsiteX121" fmla="*/ 3812162 w 12192000"/>
              <a:gd name="connsiteY121" fmla="*/ 1875501 h 2237474"/>
              <a:gd name="connsiteX122" fmla="*/ 3729530 w 12192000"/>
              <a:gd name="connsiteY122" fmla="*/ 1864513 h 2237474"/>
              <a:gd name="connsiteX123" fmla="*/ 3680177 w 12192000"/>
              <a:gd name="connsiteY123" fmla="*/ 1881552 h 2237474"/>
              <a:gd name="connsiteX124" fmla="*/ 3567259 w 12192000"/>
              <a:gd name="connsiteY124" fmla="*/ 1893482 h 2237474"/>
              <a:gd name="connsiteX125" fmla="*/ 3405770 w 12192000"/>
              <a:gd name="connsiteY125" fmla="*/ 1904591 h 2237474"/>
              <a:gd name="connsiteX126" fmla="*/ 3280097 w 12192000"/>
              <a:gd name="connsiteY126" fmla="*/ 1919610 h 2237474"/>
              <a:gd name="connsiteX127" fmla="*/ 3123424 w 12192000"/>
              <a:gd name="connsiteY127" fmla="*/ 1952930 h 2237474"/>
              <a:gd name="connsiteX128" fmla="*/ 3009910 w 12192000"/>
              <a:gd name="connsiteY128" fmla="*/ 1957866 h 2237474"/>
              <a:gd name="connsiteX129" fmla="*/ 2995934 w 12192000"/>
              <a:gd name="connsiteY129" fmla="*/ 1967085 h 2237474"/>
              <a:gd name="connsiteX130" fmla="*/ 2980071 w 12192000"/>
              <a:gd name="connsiteY130" fmla="*/ 1972988 h 2237474"/>
              <a:gd name="connsiteX131" fmla="*/ 2978094 w 12192000"/>
              <a:gd name="connsiteY131" fmla="*/ 1972369 h 2237474"/>
              <a:gd name="connsiteX132" fmla="*/ 2942858 w 12192000"/>
              <a:gd name="connsiteY132" fmla="*/ 1981367 h 2237474"/>
              <a:gd name="connsiteX133" fmla="*/ 2875436 w 12192000"/>
              <a:gd name="connsiteY133" fmla="*/ 1996977 h 2237474"/>
              <a:gd name="connsiteX134" fmla="*/ 2874892 w 12192000"/>
              <a:gd name="connsiteY134" fmla="*/ 1996085 h 2237474"/>
              <a:gd name="connsiteX135" fmla="*/ 2864145 w 12192000"/>
              <a:gd name="connsiteY135" fmla="*/ 1994061 h 2237474"/>
              <a:gd name="connsiteX136" fmla="*/ 2843662 w 12192000"/>
              <a:gd name="connsiteY136" fmla="*/ 1992498 h 2237474"/>
              <a:gd name="connsiteX137" fmla="*/ 2796128 w 12192000"/>
              <a:gd name="connsiteY137" fmla="*/ 1976403 h 2237474"/>
              <a:gd name="connsiteX138" fmla="*/ 2756784 w 12192000"/>
              <a:gd name="connsiteY138" fmla="*/ 1985116 h 2237474"/>
              <a:gd name="connsiteX139" fmla="*/ 2748833 w 12192000"/>
              <a:gd name="connsiteY139" fmla="*/ 1986323 h 2237474"/>
              <a:gd name="connsiteX140" fmla="*/ 2748661 w 12192000"/>
              <a:gd name="connsiteY140" fmla="*/ 1986122 h 2237474"/>
              <a:gd name="connsiteX141" fmla="*/ 2740251 w 12192000"/>
              <a:gd name="connsiteY141" fmla="*/ 1986946 h 2237474"/>
              <a:gd name="connsiteX142" fmla="*/ 2718916 w 12192000"/>
              <a:gd name="connsiteY142" fmla="*/ 1990867 h 2237474"/>
              <a:gd name="connsiteX143" fmla="*/ 2713522 w 12192000"/>
              <a:gd name="connsiteY143" fmla="*/ 1990173 h 2237474"/>
              <a:gd name="connsiteX144" fmla="*/ 2680597 w 12192000"/>
              <a:gd name="connsiteY144" fmla="*/ 1984996 h 2237474"/>
              <a:gd name="connsiteX145" fmla="*/ 2578178 w 12192000"/>
              <a:gd name="connsiteY145" fmla="*/ 1990531 h 2237474"/>
              <a:gd name="connsiteX146" fmla="*/ 2476147 w 12192000"/>
              <a:gd name="connsiteY146" fmla="*/ 1998305 h 2237474"/>
              <a:gd name="connsiteX147" fmla="*/ 2373568 w 12192000"/>
              <a:gd name="connsiteY147" fmla="*/ 2003219 h 2237474"/>
              <a:gd name="connsiteX148" fmla="*/ 2321399 w 12192000"/>
              <a:gd name="connsiteY148" fmla="*/ 1989467 h 2237474"/>
              <a:gd name="connsiteX149" fmla="*/ 2315525 w 12192000"/>
              <a:gd name="connsiteY149" fmla="*/ 1989708 h 2237474"/>
              <a:gd name="connsiteX150" fmla="*/ 2300792 w 12192000"/>
              <a:gd name="connsiteY150" fmla="*/ 1994290 h 2237474"/>
              <a:gd name="connsiteX151" fmla="*/ 2295469 w 12192000"/>
              <a:gd name="connsiteY151" fmla="*/ 1996659 h 2237474"/>
              <a:gd name="connsiteX152" fmla="*/ 2287219 w 12192000"/>
              <a:gd name="connsiteY152" fmla="*/ 1998750 h 2237474"/>
              <a:gd name="connsiteX153" fmla="*/ 2286948 w 12192000"/>
              <a:gd name="connsiteY153" fmla="*/ 1998596 h 2237474"/>
              <a:gd name="connsiteX154" fmla="*/ 2243069 w 12192000"/>
              <a:gd name="connsiteY154" fmla="*/ 2015111 h 2237474"/>
              <a:gd name="connsiteX155" fmla="*/ 2186609 w 12192000"/>
              <a:gd name="connsiteY155" fmla="*/ 2008263 h 2237474"/>
              <a:gd name="connsiteX156" fmla="*/ 2164831 w 12192000"/>
              <a:gd name="connsiteY156" fmla="*/ 2010143 h 2237474"/>
              <a:gd name="connsiteX157" fmla="*/ 2152836 w 12192000"/>
              <a:gd name="connsiteY157" fmla="*/ 2010048 h 2237474"/>
              <a:gd name="connsiteX158" fmla="*/ 2117102 w 12192000"/>
              <a:gd name="connsiteY158" fmla="*/ 2023004 h 2237474"/>
              <a:gd name="connsiteX159" fmla="*/ 2111935 w 12192000"/>
              <a:gd name="connsiteY159" fmla="*/ 2023163 h 2237474"/>
              <a:gd name="connsiteX160" fmla="*/ 2089991 w 12192000"/>
              <a:gd name="connsiteY160" fmla="*/ 2034193 h 2237474"/>
              <a:gd name="connsiteX161" fmla="*/ 2058061 w 12192000"/>
              <a:gd name="connsiteY161" fmla="*/ 2047942 h 2237474"/>
              <a:gd name="connsiteX162" fmla="*/ 2055737 w 12192000"/>
              <a:gd name="connsiteY162" fmla="*/ 2047704 h 2237474"/>
              <a:gd name="connsiteX163" fmla="*/ 2042244 w 12192000"/>
              <a:gd name="connsiteY163" fmla="*/ 2055560 h 2237474"/>
              <a:gd name="connsiteX164" fmla="*/ 1976224 w 12192000"/>
              <a:gd name="connsiteY164" fmla="*/ 2074257 h 2237474"/>
              <a:gd name="connsiteX165" fmla="*/ 1877728 w 12192000"/>
              <a:gd name="connsiteY165" fmla="*/ 2101004 h 2237474"/>
              <a:gd name="connsiteX166" fmla="*/ 1759056 w 12192000"/>
              <a:gd name="connsiteY166" fmla="*/ 2125608 h 2237474"/>
              <a:gd name="connsiteX167" fmla="*/ 1637948 w 12192000"/>
              <a:gd name="connsiteY167" fmla="*/ 2172597 h 2237474"/>
              <a:gd name="connsiteX168" fmla="*/ 1434549 w 12192000"/>
              <a:gd name="connsiteY168" fmla="*/ 2234522 h 2237474"/>
              <a:gd name="connsiteX169" fmla="*/ 1398481 w 12192000"/>
              <a:gd name="connsiteY169" fmla="*/ 2237074 h 2237474"/>
              <a:gd name="connsiteX170" fmla="*/ 1398407 w 12192000"/>
              <a:gd name="connsiteY170" fmla="*/ 2237095 h 2237474"/>
              <a:gd name="connsiteX171" fmla="*/ 1370962 w 12192000"/>
              <a:gd name="connsiteY171" fmla="*/ 2237474 h 2237474"/>
              <a:gd name="connsiteX172" fmla="*/ 1356367 w 12192000"/>
              <a:gd name="connsiteY172" fmla="*/ 2235089 h 2237474"/>
              <a:gd name="connsiteX173" fmla="*/ 1324828 w 12192000"/>
              <a:gd name="connsiteY173" fmla="*/ 2231968 h 2237474"/>
              <a:gd name="connsiteX174" fmla="*/ 1297744 w 12192000"/>
              <a:gd name="connsiteY174" fmla="*/ 2235849 h 2237474"/>
              <a:gd name="connsiteX175" fmla="*/ 1286236 w 12192000"/>
              <a:gd name="connsiteY175" fmla="*/ 2233135 h 2237474"/>
              <a:gd name="connsiteX176" fmla="*/ 1283504 w 12192000"/>
              <a:gd name="connsiteY176" fmla="*/ 2233797 h 2237474"/>
              <a:gd name="connsiteX177" fmla="*/ 1279765 w 12192000"/>
              <a:gd name="connsiteY177" fmla="*/ 2229639 h 2237474"/>
              <a:gd name="connsiteX178" fmla="*/ 1195347 w 12192000"/>
              <a:gd name="connsiteY178" fmla="*/ 2212354 h 2237474"/>
              <a:gd name="connsiteX179" fmla="*/ 970251 w 12192000"/>
              <a:gd name="connsiteY179" fmla="*/ 2221029 h 2237474"/>
              <a:gd name="connsiteX180" fmla="*/ 812914 w 12192000"/>
              <a:gd name="connsiteY180" fmla="*/ 2202752 h 2237474"/>
              <a:gd name="connsiteX181" fmla="*/ 800195 w 12192000"/>
              <a:gd name="connsiteY181" fmla="*/ 2209407 h 2237474"/>
              <a:gd name="connsiteX182" fmla="*/ 784978 w 12192000"/>
              <a:gd name="connsiteY182" fmla="*/ 2212360 h 2237474"/>
              <a:gd name="connsiteX183" fmla="*/ 681987 w 12192000"/>
              <a:gd name="connsiteY183" fmla="*/ 2216757 h 2237474"/>
              <a:gd name="connsiteX184" fmla="*/ 669923 w 12192000"/>
              <a:gd name="connsiteY184" fmla="*/ 2211682 h 2237474"/>
              <a:gd name="connsiteX185" fmla="*/ 648680 w 12192000"/>
              <a:gd name="connsiteY185" fmla="*/ 2206229 h 2237474"/>
              <a:gd name="connsiteX186" fmla="*/ 597225 w 12192000"/>
              <a:gd name="connsiteY186" fmla="*/ 2180999 h 2237474"/>
              <a:gd name="connsiteX187" fmla="*/ 558449 w 12192000"/>
              <a:gd name="connsiteY187" fmla="*/ 2182346 h 2237474"/>
              <a:gd name="connsiteX188" fmla="*/ 550517 w 12192000"/>
              <a:gd name="connsiteY188" fmla="*/ 2182060 h 2237474"/>
              <a:gd name="connsiteX189" fmla="*/ 550309 w 12192000"/>
              <a:gd name="connsiteY189" fmla="*/ 2181825 h 2237474"/>
              <a:gd name="connsiteX190" fmla="*/ 541836 w 12192000"/>
              <a:gd name="connsiteY190" fmla="*/ 2181063 h 2237474"/>
              <a:gd name="connsiteX191" fmla="*/ 536057 w 12192000"/>
              <a:gd name="connsiteY191" fmla="*/ 2181537 h 2237474"/>
              <a:gd name="connsiteX192" fmla="*/ 520671 w 12192000"/>
              <a:gd name="connsiteY192" fmla="*/ 2180980 h 2237474"/>
              <a:gd name="connsiteX193" fmla="*/ 515024 w 12192000"/>
              <a:gd name="connsiteY193" fmla="*/ 2179258 h 2237474"/>
              <a:gd name="connsiteX194" fmla="*/ 512278 w 12192000"/>
              <a:gd name="connsiteY194" fmla="*/ 2176369 h 2237474"/>
              <a:gd name="connsiteX195" fmla="*/ 480419 w 12192000"/>
              <a:gd name="connsiteY195" fmla="*/ 2167807 h 2237474"/>
              <a:gd name="connsiteX196" fmla="*/ 413835 w 12192000"/>
              <a:gd name="connsiteY196" fmla="*/ 2156783 h 2237474"/>
              <a:gd name="connsiteX197" fmla="*/ 376513 w 12192000"/>
              <a:gd name="connsiteY197" fmla="*/ 2154014 h 2237474"/>
              <a:gd name="connsiteX198" fmla="*/ 273386 w 12192000"/>
              <a:gd name="connsiteY198" fmla="*/ 2142551 h 2237474"/>
              <a:gd name="connsiteX199" fmla="*/ 169207 w 12192000"/>
              <a:gd name="connsiteY199" fmla="*/ 2128100 h 2237474"/>
              <a:gd name="connsiteX200" fmla="*/ 93149 w 12192000"/>
              <a:gd name="connsiteY200" fmla="*/ 2105324 h 2237474"/>
              <a:gd name="connsiteX201" fmla="*/ 88109 w 12192000"/>
              <a:gd name="connsiteY201" fmla="*/ 2106704 h 2237474"/>
              <a:gd name="connsiteX202" fmla="*/ 80022 w 12192000"/>
              <a:gd name="connsiteY202" fmla="*/ 2107254 h 2237474"/>
              <a:gd name="connsiteX203" fmla="*/ 79717 w 12192000"/>
              <a:gd name="connsiteY203" fmla="*/ 2107046 h 2237474"/>
              <a:gd name="connsiteX204" fmla="*/ 72352 w 12192000"/>
              <a:gd name="connsiteY204" fmla="*/ 2107991 h 2237474"/>
              <a:gd name="connsiteX205" fmla="*/ 37645 w 12192000"/>
              <a:gd name="connsiteY205" fmla="*/ 2115401 h 2237474"/>
              <a:gd name="connsiteX206" fmla="*/ 4572 w 12192000"/>
              <a:gd name="connsiteY206" fmla="*/ 2111091 h 2237474"/>
              <a:gd name="connsiteX207" fmla="*/ 0 w 12192000"/>
              <a:gd name="connsiteY207" fmla="*/ 2110468 h 2237474"/>
              <a:gd name="connsiteX208" fmla="*/ 0 w 12192000"/>
              <a:gd name="connsiteY20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05768 w 12192000"/>
              <a:gd name="connsiteY24" fmla="*/ 894610 h 2237474"/>
              <a:gd name="connsiteX25" fmla="*/ 9683005 w 12192000"/>
              <a:gd name="connsiteY25" fmla="*/ 894128 h 2237474"/>
              <a:gd name="connsiteX26" fmla="*/ 9594438 w 12192000"/>
              <a:gd name="connsiteY26" fmla="*/ 919051 h 2237474"/>
              <a:gd name="connsiteX27" fmla="*/ 9577033 w 12192000"/>
              <a:gd name="connsiteY27" fmla="*/ 922857 h 2237474"/>
              <a:gd name="connsiteX28" fmla="*/ 9544189 w 12192000"/>
              <a:gd name="connsiteY28" fmla="*/ 938966 h 2237474"/>
              <a:gd name="connsiteX29" fmla="*/ 9500499 w 12192000"/>
              <a:gd name="connsiteY29" fmla="*/ 954680 h 2237474"/>
              <a:gd name="connsiteX30" fmla="*/ 9428195 w 12192000"/>
              <a:gd name="connsiteY30" fmla="*/ 986225 h 2237474"/>
              <a:gd name="connsiteX31" fmla="*/ 9410017 w 12192000"/>
              <a:gd name="connsiteY31" fmla="*/ 993931 h 2237474"/>
              <a:gd name="connsiteX32" fmla="*/ 9392919 w 12192000"/>
              <a:gd name="connsiteY32" fmla="*/ 994656 h 2237474"/>
              <a:gd name="connsiteX33" fmla="*/ 9278619 w 12192000"/>
              <a:gd name="connsiteY33" fmla="*/ 1011878 h 2237474"/>
              <a:gd name="connsiteX34" fmla="*/ 9268019 w 12192000"/>
              <a:gd name="connsiteY34" fmla="*/ 1007442 h 2237474"/>
              <a:gd name="connsiteX35" fmla="*/ 9234662 w 12192000"/>
              <a:gd name="connsiteY35" fmla="*/ 1023056 h 2237474"/>
              <a:gd name="connsiteX36" fmla="*/ 9181033 w 12192000"/>
              <a:gd name="connsiteY36" fmla="*/ 1037921 h 2237474"/>
              <a:gd name="connsiteX37" fmla="*/ 9155969 w 12192000"/>
              <a:gd name="connsiteY37" fmla="*/ 1046804 h 2237474"/>
              <a:gd name="connsiteX38" fmla="*/ 9133985 w 12192000"/>
              <a:gd name="connsiteY38" fmla="*/ 1046450 h 2237474"/>
              <a:gd name="connsiteX39" fmla="*/ 9012987 w 12192000"/>
              <a:gd name="connsiteY39" fmla="*/ 1061986 h 2237474"/>
              <a:gd name="connsiteX40" fmla="*/ 8968445 w 12192000"/>
              <a:gd name="connsiteY40" fmla="*/ 1052169 h 2237474"/>
              <a:gd name="connsiteX41" fmla="*/ 8958984 w 12192000"/>
              <a:gd name="connsiteY41" fmla="*/ 1057212 h 2237474"/>
              <a:gd name="connsiteX42" fmla="*/ 8886001 w 12192000"/>
              <a:gd name="connsiteY42" fmla="*/ 1067468 h 2237474"/>
              <a:gd name="connsiteX43" fmla="*/ 8838610 w 12192000"/>
              <a:gd name="connsiteY43" fmla="*/ 1075091 h 2237474"/>
              <a:gd name="connsiteX44" fmla="*/ 8750383 w 12192000"/>
              <a:gd name="connsiteY44" fmla="*/ 1097387 h 2237474"/>
              <a:gd name="connsiteX45" fmla="*/ 8665605 w 12192000"/>
              <a:gd name="connsiteY45" fmla="*/ 1110791 h 2237474"/>
              <a:gd name="connsiteX46" fmla="*/ 8584946 w 12192000"/>
              <a:gd name="connsiteY46" fmla="*/ 1135226 h 2237474"/>
              <a:gd name="connsiteX47" fmla="*/ 8460755 w 12192000"/>
              <a:gd name="connsiteY47" fmla="*/ 1203427 h 2237474"/>
              <a:gd name="connsiteX48" fmla="*/ 8419755 w 12192000"/>
              <a:gd name="connsiteY48" fmla="*/ 1216260 h 2237474"/>
              <a:gd name="connsiteX49" fmla="*/ 8411626 w 12192000"/>
              <a:gd name="connsiteY49" fmla="*/ 1214397 h 2237474"/>
              <a:gd name="connsiteX50" fmla="*/ 8363469 w 12192000"/>
              <a:gd name="connsiteY50" fmla="*/ 1246658 h 2237474"/>
              <a:gd name="connsiteX51" fmla="*/ 8275497 w 12192000"/>
              <a:gd name="connsiteY51" fmla="*/ 1264396 h 2237474"/>
              <a:gd name="connsiteX52" fmla="*/ 8206287 w 12192000"/>
              <a:gd name="connsiteY52" fmla="*/ 1273060 h 2237474"/>
              <a:gd name="connsiteX53" fmla="*/ 8168705 w 12192000"/>
              <a:gd name="connsiteY53" fmla="*/ 1279956 h 2237474"/>
              <a:gd name="connsiteX54" fmla="*/ 8139997 w 12192000"/>
              <a:gd name="connsiteY54" fmla="*/ 1282713 h 2237474"/>
              <a:gd name="connsiteX55" fmla="*/ 8074238 w 12192000"/>
              <a:gd name="connsiteY55" fmla="*/ 1301895 h 2237474"/>
              <a:gd name="connsiteX56" fmla="*/ 7968292 w 12192000"/>
              <a:gd name="connsiteY56" fmla="*/ 1338779 h 2237474"/>
              <a:gd name="connsiteX57" fmla="*/ 7902328 w 12192000"/>
              <a:gd name="connsiteY57" fmla="*/ 1345865 h 2237474"/>
              <a:gd name="connsiteX58" fmla="*/ 7875879 w 12192000"/>
              <a:gd name="connsiteY58" fmla="*/ 1345646 h 2237474"/>
              <a:gd name="connsiteX59" fmla="*/ 7840612 w 12192000"/>
              <a:gd name="connsiteY59" fmla="*/ 1369373 h 2237474"/>
              <a:gd name="connsiteX60" fmla="*/ 7786819 w 12192000"/>
              <a:gd name="connsiteY60" fmla="*/ 1378970 h 2237474"/>
              <a:gd name="connsiteX61" fmla="*/ 7548172 w 12192000"/>
              <a:gd name="connsiteY61" fmla="*/ 1417460 h 2237474"/>
              <a:gd name="connsiteX62" fmla="*/ 7483437 w 12192000"/>
              <a:gd name="connsiteY62" fmla="*/ 1478152 h 2237474"/>
              <a:gd name="connsiteX63" fmla="*/ 7377870 w 12192000"/>
              <a:gd name="connsiteY63" fmla="*/ 1523319 h 2237474"/>
              <a:gd name="connsiteX64" fmla="*/ 7230737 w 12192000"/>
              <a:gd name="connsiteY64" fmla="*/ 1562633 h 2237474"/>
              <a:gd name="connsiteX65" fmla="*/ 7224458 w 12192000"/>
              <a:gd name="connsiteY65" fmla="*/ 1573008 h 2237474"/>
              <a:gd name="connsiteX66" fmla="*/ 7183121 w 12192000"/>
              <a:gd name="connsiteY66" fmla="*/ 1595162 h 2237474"/>
              <a:gd name="connsiteX67" fmla="*/ 7164601 w 12192000"/>
              <a:gd name="connsiteY67" fmla="*/ 1606490 h 2237474"/>
              <a:gd name="connsiteX68" fmla="*/ 7092727 w 12192000"/>
              <a:gd name="connsiteY68" fmla="*/ 1623628 h 2237474"/>
              <a:gd name="connsiteX69" fmla="*/ 7031309 w 12192000"/>
              <a:gd name="connsiteY69" fmla="*/ 1619451 h 2237474"/>
              <a:gd name="connsiteX70" fmla="*/ 6999084 w 12192000"/>
              <a:gd name="connsiteY70" fmla="*/ 1634317 h 2237474"/>
              <a:gd name="connsiteX71" fmla="*/ 6992107 w 12192000"/>
              <a:gd name="connsiteY71" fmla="*/ 1636860 h 2237474"/>
              <a:gd name="connsiteX72" fmla="*/ 6900177 w 12192000"/>
              <a:gd name="connsiteY72" fmla="*/ 1636016 h 2237474"/>
              <a:gd name="connsiteX73" fmla="*/ 6795372 w 12192000"/>
              <a:gd name="connsiteY73" fmla="*/ 1644845 h 2237474"/>
              <a:gd name="connsiteX74" fmla="*/ 6692251 w 12192000"/>
              <a:gd name="connsiteY74" fmla="*/ 1656357 h 2237474"/>
              <a:gd name="connsiteX75" fmla="*/ 6655235 w 12192000"/>
              <a:gd name="connsiteY75" fmla="*/ 1661869 h 2237474"/>
              <a:gd name="connsiteX76" fmla="*/ 6554894 w 12192000"/>
              <a:gd name="connsiteY76" fmla="*/ 1664428 h 2237474"/>
              <a:gd name="connsiteX77" fmla="*/ 6516595 w 12192000"/>
              <a:gd name="connsiteY77" fmla="*/ 1667475 h 2237474"/>
              <a:gd name="connsiteX78" fmla="*/ 6508541 w 12192000"/>
              <a:gd name="connsiteY78" fmla="*/ 1668757 h 2237474"/>
              <a:gd name="connsiteX79" fmla="*/ 6471012 w 12192000"/>
              <a:gd name="connsiteY79" fmla="*/ 1678604 h 2237474"/>
              <a:gd name="connsiteX80" fmla="*/ 6364035 w 12192000"/>
              <a:gd name="connsiteY80" fmla="*/ 1667683 h 2237474"/>
              <a:gd name="connsiteX81" fmla="*/ 6280959 w 12192000"/>
              <a:gd name="connsiteY81" fmla="*/ 1689329 h 2237474"/>
              <a:gd name="connsiteX82" fmla="*/ 6243319 w 12192000"/>
              <a:gd name="connsiteY82" fmla="*/ 1695560 h 2237474"/>
              <a:gd name="connsiteX83" fmla="*/ 6098321 w 12192000"/>
              <a:gd name="connsiteY83" fmla="*/ 1721646 h 2237474"/>
              <a:gd name="connsiteX84" fmla="*/ 5880652 w 12192000"/>
              <a:gd name="connsiteY84" fmla="*/ 1779643 h 2237474"/>
              <a:gd name="connsiteX85" fmla="*/ 5785959 w 12192000"/>
              <a:gd name="connsiteY85" fmla="*/ 1775307 h 2237474"/>
              <a:gd name="connsiteX86" fmla="*/ 5643534 w 12192000"/>
              <a:gd name="connsiteY86" fmla="*/ 1802919 h 2237474"/>
              <a:gd name="connsiteX87" fmla="*/ 5518799 w 12192000"/>
              <a:gd name="connsiteY87" fmla="*/ 1818312 h 2237474"/>
              <a:gd name="connsiteX88" fmla="*/ 5505014 w 12192000"/>
              <a:gd name="connsiteY88" fmla="*/ 1819259 h 2237474"/>
              <a:gd name="connsiteX89" fmla="*/ 5453307 w 12192000"/>
              <a:gd name="connsiteY89" fmla="*/ 1815450 h 2237474"/>
              <a:gd name="connsiteX90" fmla="*/ 5364192 w 12192000"/>
              <a:gd name="connsiteY90" fmla="*/ 1826074 h 2237474"/>
              <a:gd name="connsiteX91" fmla="*/ 5350380 w 12192000"/>
              <a:gd name="connsiteY91" fmla="*/ 1830891 h 2237474"/>
              <a:gd name="connsiteX92" fmla="*/ 5259633 w 12192000"/>
              <a:gd name="connsiteY92" fmla="*/ 1837160 h 2237474"/>
              <a:gd name="connsiteX93" fmla="*/ 5197513 w 12192000"/>
              <a:gd name="connsiteY93" fmla="*/ 1844718 h 2237474"/>
              <a:gd name="connsiteX94" fmla="*/ 5168852 w 12192000"/>
              <a:gd name="connsiteY94" fmla="*/ 1844846 h 2237474"/>
              <a:gd name="connsiteX95" fmla="*/ 5114927 w 12192000"/>
              <a:gd name="connsiteY95" fmla="*/ 1847827 h 2237474"/>
              <a:gd name="connsiteX96" fmla="*/ 5108970 w 12192000"/>
              <a:gd name="connsiteY96" fmla="*/ 1847935 h 2237474"/>
              <a:gd name="connsiteX97" fmla="*/ 5067961 w 12192000"/>
              <a:gd name="connsiteY97" fmla="*/ 1845917 h 2237474"/>
              <a:gd name="connsiteX98" fmla="*/ 5007075 w 12192000"/>
              <a:gd name="connsiteY98" fmla="*/ 1838626 h 2237474"/>
              <a:gd name="connsiteX99" fmla="*/ 4944087 w 12192000"/>
              <a:gd name="connsiteY99" fmla="*/ 1823332 h 2237474"/>
              <a:gd name="connsiteX100" fmla="*/ 4907662 w 12192000"/>
              <a:gd name="connsiteY100" fmla="*/ 1816900 h 2237474"/>
              <a:gd name="connsiteX101" fmla="*/ 4882386 w 12192000"/>
              <a:gd name="connsiteY101" fmla="*/ 1809844 h 2237474"/>
              <a:gd name="connsiteX102" fmla="*/ 4811440 w 12192000"/>
              <a:gd name="connsiteY102" fmla="*/ 1804655 h 2237474"/>
              <a:gd name="connsiteX103" fmla="*/ 4691075 w 12192000"/>
              <a:gd name="connsiteY103" fmla="*/ 1801389 h 2237474"/>
              <a:gd name="connsiteX104" fmla="*/ 4611738 w 12192000"/>
              <a:gd name="connsiteY104" fmla="*/ 1776964 h 2237474"/>
              <a:gd name="connsiteX105" fmla="*/ 4560070 w 12192000"/>
              <a:gd name="connsiteY105" fmla="*/ 1785640 h 2237474"/>
              <a:gd name="connsiteX106" fmla="*/ 4536503 w 12192000"/>
              <a:gd name="connsiteY106" fmla="*/ 1785334 h 2237474"/>
              <a:gd name="connsiteX107" fmla="*/ 4513724 w 12192000"/>
              <a:gd name="connsiteY107" fmla="*/ 1791996 h 2237474"/>
              <a:gd name="connsiteX108" fmla="*/ 4459810 w 12192000"/>
              <a:gd name="connsiteY108" fmla="*/ 1797886 h 2237474"/>
              <a:gd name="connsiteX109" fmla="*/ 4379064 w 12192000"/>
              <a:gd name="connsiteY109" fmla="*/ 1817177 h 2237474"/>
              <a:gd name="connsiteX110" fmla="*/ 4319209 w 12192000"/>
              <a:gd name="connsiteY110" fmla="*/ 1834833 h 2237474"/>
              <a:gd name="connsiteX111" fmla="*/ 4290981 w 12192000"/>
              <a:gd name="connsiteY111" fmla="*/ 1839677 h 2237474"/>
              <a:gd name="connsiteX112" fmla="*/ 4285792 w 12192000"/>
              <a:gd name="connsiteY112" fmla="*/ 1836231 h 2237474"/>
              <a:gd name="connsiteX113" fmla="*/ 4238372 w 12192000"/>
              <a:gd name="connsiteY113" fmla="*/ 1851480 h 2237474"/>
              <a:gd name="connsiteX114" fmla="*/ 4232517 w 12192000"/>
              <a:gd name="connsiteY114" fmla="*/ 1852567 h 2237474"/>
              <a:gd name="connsiteX115" fmla="*/ 4191732 w 12192000"/>
              <a:gd name="connsiteY115" fmla="*/ 1857328 h 2237474"/>
              <a:gd name="connsiteX116" fmla="*/ 4065532 w 12192000"/>
              <a:gd name="connsiteY116" fmla="*/ 1855477 h 2237474"/>
              <a:gd name="connsiteX117" fmla="*/ 4028460 w 12192000"/>
              <a:gd name="connsiteY117" fmla="*/ 1855137 h 2237474"/>
              <a:gd name="connsiteX118" fmla="*/ 4002267 w 12192000"/>
              <a:gd name="connsiteY118" fmla="*/ 1852352 h 2237474"/>
              <a:gd name="connsiteX119" fmla="*/ 3931396 w 12192000"/>
              <a:gd name="connsiteY119" fmla="*/ 1858915 h 2237474"/>
              <a:gd name="connsiteX120" fmla="*/ 3812162 w 12192000"/>
              <a:gd name="connsiteY120" fmla="*/ 1875501 h 2237474"/>
              <a:gd name="connsiteX121" fmla="*/ 3729530 w 12192000"/>
              <a:gd name="connsiteY121" fmla="*/ 1864513 h 2237474"/>
              <a:gd name="connsiteX122" fmla="*/ 3680177 w 12192000"/>
              <a:gd name="connsiteY122" fmla="*/ 1881552 h 2237474"/>
              <a:gd name="connsiteX123" fmla="*/ 3567259 w 12192000"/>
              <a:gd name="connsiteY123" fmla="*/ 1893482 h 2237474"/>
              <a:gd name="connsiteX124" fmla="*/ 3405770 w 12192000"/>
              <a:gd name="connsiteY124" fmla="*/ 1904591 h 2237474"/>
              <a:gd name="connsiteX125" fmla="*/ 3280097 w 12192000"/>
              <a:gd name="connsiteY125" fmla="*/ 1919610 h 2237474"/>
              <a:gd name="connsiteX126" fmla="*/ 3123424 w 12192000"/>
              <a:gd name="connsiteY126" fmla="*/ 1952930 h 2237474"/>
              <a:gd name="connsiteX127" fmla="*/ 3009910 w 12192000"/>
              <a:gd name="connsiteY127" fmla="*/ 1957866 h 2237474"/>
              <a:gd name="connsiteX128" fmla="*/ 2995934 w 12192000"/>
              <a:gd name="connsiteY128" fmla="*/ 1967085 h 2237474"/>
              <a:gd name="connsiteX129" fmla="*/ 2980071 w 12192000"/>
              <a:gd name="connsiteY129" fmla="*/ 1972988 h 2237474"/>
              <a:gd name="connsiteX130" fmla="*/ 2978094 w 12192000"/>
              <a:gd name="connsiteY130" fmla="*/ 1972369 h 2237474"/>
              <a:gd name="connsiteX131" fmla="*/ 2942858 w 12192000"/>
              <a:gd name="connsiteY131" fmla="*/ 1981367 h 2237474"/>
              <a:gd name="connsiteX132" fmla="*/ 2875436 w 12192000"/>
              <a:gd name="connsiteY132" fmla="*/ 1996977 h 2237474"/>
              <a:gd name="connsiteX133" fmla="*/ 2874892 w 12192000"/>
              <a:gd name="connsiteY133" fmla="*/ 1996085 h 2237474"/>
              <a:gd name="connsiteX134" fmla="*/ 2864145 w 12192000"/>
              <a:gd name="connsiteY134" fmla="*/ 1994061 h 2237474"/>
              <a:gd name="connsiteX135" fmla="*/ 2843662 w 12192000"/>
              <a:gd name="connsiteY135" fmla="*/ 1992498 h 2237474"/>
              <a:gd name="connsiteX136" fmla="*/ 2796128 w 12192000"/>
              <a:gd name="connsiteY136" fmla="*/ 1976403 h 2237474"/>
              <a:gd name="connsiteX137" fmla="*/ 2756784 w 12192000"/>
              <a:gd name="connsiteY137" fmla="*/ 1985116 h 2237474"/>
              <a:gd name="connsiteX138" fmla="*/ 2748833 w 12192000"/>
              <a:gd name="connsiteY138" fmla="*/ 1986323 h 2237474"/>
              <a:gd name="connsiteX139" fmla="*/ 2748661 w 12192000"/>
              <a:gd name="connsiteY139" fmla="*/ 1986122 h 2237474"/>
              <a:gd name="connsiteX140" fmla="*/ 2740251 w 12192000"/>
              <a:gd name="connsiteY140" fmla="*/ 1986946 h 2237474"/>
              <a:gd name="connsiteX141" fmla="*/ 2718916 w 12192000"/>
              <a:gd name="connsiteY141" fmla="*/ 1990867 h 2237474"/>
              <a:gd name="connsiteX142" fmla="*/ 2713522 w 12192000"/>
              <a:gd name="connsiteY142" fmla="*/ 1990173 h 2237474"/>
              <a:gd name="connsiteX143" fmla="*/ 2680597 w 12192000"/>
              <a:gd name="connsiteY143" fmla="*/ 1984996 h 2237474"/>
              <a:gd name="connsiteX144" fmla="*/ 2578178 w 12192000"/>
              <a:gd name="connsiteY144" fmla="*/ 1990531 h 2237474"/>
              <a:gd name="connsiteX145" fmla="*/ 2476147 w 12192000"/>
              <a:gd name="connsiteY145" fmla="*/ 1998305 h 2237474"/>
              <a:gd name="connsiteX146" fmla="*/ 2373568 w 12192000"/>
              <a:gd name="connsiteY146" fmla="*/ 2003219 h 2237474"/>
              <a:gd name="connsiteX147" fmla="*/ 2321399 w 12192000"/>
              <a:gd name="connsiteY147" fmla="*/ 1989467 h 2237474"/>
              <a:gd name="connsiteX148" fmla="*/ 2315525 w 12192000"/>
              <a:gd name="connsiteY148" fmla="*/ 1989708 h 2237474"/>
              <a:gd name="connsiteX149" fmla="*/ 2300792 w 12192000"/>
              <a:gd name="connsiteY149" fmla="*/ 1994290 h 2237474"/>
              <a:gd name="connsiteX150" fmla="*/ 2295469 w 12192000"/>
              <a:gd name="connsiteY150" fmla="*/ 1996659 h 2237474"/>
              <a:gd name="connsiteX151" fmla="*/ 2287219 w 12192000"/>
              <a:gd name="connsiteY151" fmla="*/ 1998750 h 2237474"/>
              <a:gd name="connsiteX152" fmla="*/ 2286948 w 12192000"/>
              <a:gd name="connsiteY152" fmla="*/ 1998596 h 2237474"/>
              <a:gd name="connsiteX153" fmla="*/ 2243069 w 12192000"/>
              <a:gd name="connsiteY153" fmla="*/ 2015111 h 2237474"/>
              <a:gd name="connsiteX154" fmla="*/ 2186609 w 12192000"/>
              <a:gd name="connsiteY154" fmla="*/ 2008263 h 2237474"/>
              <a:gd name="connsiteX155" fmla="*/ 2164831 w 12192000"/>
              <a:gd name="connsiteY155" fmla="*/ 2010143 h 2237474"/>
              <a:gd name="connsiteX156" fmla="*/ 2152836 w 12192000"/>
              <a:gd name="connsiteY156" fmla="*/ 2010048 h 2237474"/>
              <a:gd name="connsiteX157" fmla="*/ 2117102 w 12192000"/>
              <a:gd name="connsiteY157" fmla="*/ 2023004 h 2237474"/>
              <a:gd name="connsiteX158" fmla="*/ 2111935 w 12192000"/>
              <a:gd name="connsiteY158" fmla="*/ 2023163 h 2237474"/>
              <a:gd name="connsiteX159" fmla="*/ 2089991 w 12192000"/>
              <a:gd name="connsiteY159" fmla="*/ 2034193 h 2237474"/>
              <a:gd name="connsiteX160" fmla="*/ 2058061 w 12192000"/>
              <a:gd name="connsiteY160" fmla="*/ 2047942 h 2237474"/>
              <a:gd name="connsiteX161" fmla="*/ 2055737 w 12192000"/>
              <a:gd name="connsiteY161" fmla="*/ 2047704 h 2237474"/>
              <a:gd name="connsiteX162" fmla="*/ 2042244 w 12192000"/>
              <a:gd name="connsiteY162" fmla="*/ 2055560 h 2237474"/>
              <a:gd name="connsiteX163" fmla="*/ 1976224 w 12192000"/>
              <a:gd name="connsiteY163" fmla="*/ 2074257 h 2237474"/>
              <a:gd name="connsiteX164" fmla="*/ 1877728 w 12192000"/>
              <a:gd name="connsiteY164" fmla="*/ 2101004 h 2237474"/>
              <a:gd name="connsiteX165" fmla="*/ 1759056 w 12192000"/>
              <a:gd name="connsiteY165" fmla="*/ 2125608 h 2237474"/>
              <a:gd name="connsiteX166" fmla="*/ 1637948 w 12192000"/>
              <a:gd name="connsiteY166" fmla="*/ 2172597 h 2237474"/>
              <a:gd name="connsiteX167" fmla="*/ 1434549 w 12192000"/>
              <a:gd name="connsiteY167" fmla="*/ 2234522 h 2237474"/>
              <a:gd name="connsiteX168" fmla="*/ 1398481 w 12192000"/>
              <a:gd name="connsiteY168" fmla="*/ 2237074 h 2237474"/>
              <a:gd name="connsiteX169" fmla="*/ 1398407 w 12192000"/>
              <a:gd name="connsiteY169" fmla="*/ 2237095 h 2237474"/>
              <a:gd name="connsiteX170" fmla="*/ 1370962 w 12192000"/>
              <a:gd name="connsiteY170" fmla="*/ 2237474 h 2237474"/>
              <a:gd name="connsiteX171" fmla="*/ 1356367 w 12192000"/>
              <a:gd name="connsiteY171" fmla="*/ 2235089 h 2237474"/>
              <a:gd name="connsiteX172" fmla="*/ 1324828 w 12192000"/>
              <a:gd name="connsiteY172" fmla="*/ 2231968 h 2237474"/>
              <a:gd name="connsiteX173" fmla="*/ 1297744 w 12192000"/>
              <a:gd name="connsiteY173" fmla="*/ 2235849 h 2237474"/>
              <a:gd name="connsiteX174" fmla="*/ 1286236 w 12192000"/>
              <a:gd name="connsiteY174" fmla="*/ 2233135 h 2237474"/>
              <a:gd name="connsiteX175" fmla="*/ 1283504 w 12192000"/>
              <a:gd name="connsiteY175" fmla="*/ 2233797 h 2237474"/>
              <a:gd name="connsiteX176" fmla="*/ 1279765 w 12192000"/>
              <a:gd name="connsiteY176" fmla="*/ 2229639 h 2237474"/>
              <a:gd name="connsiteX177" fmla="*/ 1195347 w 12192000"/>
              <a:gd name="connsiteY177" fmla="*/ 2212354 h 2237474"/>
              <a:gd name="connsiteX178" fmla="*/ 970251 w 12192000"/>
              <a:gd name="connsiteY178" fmla="*/ 2221029 h 2237474"/>
              <a:gd name="connsiteX179" fmla="*/ 812914 w 12192000"/>
              <a:gd name="connsiteY179" fmla="*/ 2202752 h 2237474"/>
              <a:gd name="connsiteX180" fmla="*/ 800195 w 12192000"/>
              <a:gd name="connsiteY180" fmla="*/ 2209407 h 2237474"/>
              <a:gd name="connsiteX181" fmla="*/ 784978 w 12192000"/>
              <a:gd name="connsiteY181" fmla="*/ 2212360 h 2237474"/>
              <a:gd name="connsiteX182" fmla="*/ 681987 w 12192000"/>
              <a:gd name="connsiteY182" fmla="*/ 2216757 h 2237474"/>
              <a:gd name="connsiteX183" fmla="*/ 669923 w 12192000"/>
              <a:gd name="connsiteY183" fmla="*/ 2211682 h 2237474"/>
              <a:gd name="connsiteX184" fmla="*/ 648680 w 12192000"/>
              <a:gd name="connsiteY184" fmla="*/ 2206229 h 2237474"/>
              <a:gd name="connsiteX185" fmla="*/ 597225 w 12192000"/>
              <a:gd name="connsiteY185" fmla="*/ 2180999 h 2237474"/>
              <a:gd name="connsiteX186" fmla="*/ 558449 w 12192000"/>
              <a:gd name="connsiteY186" fmla="*/ 2182346 h 2237474"/>
              <a:gd name="connsiteX187" fmla="*/ 550517 w 12192000"/>
              <a:gd name="connsiteY187" fmla="*/ 2182060 h 2237474"/>
              <a:gd name="connsiteX188" fmla="*/ 550309 w 12192000"/>
              <a:gd name="connsiteY188" fmla="*/ 2181825 h 2237474"/>
              <a:gd name="connsiteX189" fmla="*/ 541836 w 12192000"/>
              <a:gd name="connsiteY189" fmla="*/ 2181063 h 2237474"/>
              <a:gd name="connsiteX190" fmla="*/ 536057 w 12192000"/>
              <a:gd name="connsiteY190" fmla="*/ 2181537 h 2237474"/>
              <a:gd name="connsiteX191" fmla="*/ 520671 w 12192000"/>
              <a:gd name="connsiteY191" fmla="*/ 2180980 h 2237474"/>
              <a:gd name="connsiteX192" fmla="*/ 515024 w 12192000"/>
              <a:gd name="connsiteY192" fmla="*/ 2179258 h 2237474"/>
              <a:gd name="connsiteX193" fmla="*/ 512278 w 12192000"/>
              <a:gd name="connsiteY193" fmla="*/ 2176369 h 2237474"/>
              <a:gd name="connsiteX194" fmla="*/ 480419 w 12192000"/>
              <a:gd name="connsiteY194" fmla="*/ 2167807 h 2237474"/>
              <a:gd name="connsiteX195" fmla="*/ 413835 w 12192000"/>
              <a:gd name="connsiteY195" fmla="*/ 2156783 h 2237474"/>
              <a:gd name="connsiteX196" fmla="*/ 376513 w 12192000"/>
              <a:gd name="connsiteY196" fmla="*/ 2154014 h 2237474"/>
              <a:gd name="connsiteX197" fmla="*/ 273386 w 12192000"/>
              <a:gd name="connsiteY197" fmla="*/ 2142551 h 2237474"/>
              <a:gd name="connsiteX198" fmla="*/ 169207 w 12192000"/>
              <a:gd name="connsiteY198" fmla="*/ 2128100 h 2237474"/>
              <a:gd name="connsiteX199" fmla="*/ 93149 w 12192000"/>
              <a:gd name="connsiteY199" fmla="*/ 2105324 h 2237474"/>
              <a:gd name="connsiteX200" fmla="*/ 88109 w 12192000"/>
              <a:gd name="connsiteY200" fmla="*/ 2106704 h 2237474"/>
              <a:gd name="connsiteX201" fmla="*/ 80022 w 12192000"/>
              <a:gd name="connsiteY201" fmla="*/ 2107254 h 2237474"/>
              <a:gd name="connsiteX202" fmla="*/ 79717 w 12192000"/>
              <a:gd name="connsiteY202" fmla="*/ 2107046 h 2237474"/>
              <a:gd name="connsiteX203" fmla="*/ 72352 w 12192000"/>
              <a:gd name="connsiteY203" fmla="*/ 2107991 h 2237474"/>
              <a:gd name="connsiteX204" fmla="*/ 37645 w 12192000"/>
              <a:gd name="connsiteY204" fmla="*/ 2115401 h 2237474"/>
              <a:gd name="connsiteX205" fmla="*/ 4572 w 12192000"/>
              <a:gd name="connsiteY205" fmla="*/ 2111091 h 2237474"/>
              <a:gd name="connsiteX206" fmla="*/ 0 w 12192000"/>
              <a:gd name="connsiteY206" fmla="*/ 2110468 h 2237474"/>
              <a:gd name="connsiteX207" fmla="*/ 0 w 12192000"/>
              <a:gd name="connsiteY20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67091 w 12192000"/>
              <a:gd name="connsiteY23" fmla="*/ 870550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834800 w 12192000"/>
              <a:gd name="connsiteY7" fmla="*/ 747840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92107 w 12192000"/>
              <a:gd name="connsiteY68" fmla="*/ 1636860 h 2237474"/>
              <a:gd name="connsiteX69" fmla="*/ 6900177 w 12192000"/>
              <a:gd name="connsiteY69" fmla="*/ 1636016 h 2237474"/>
              <a:gd name="connsiteX70" fmla="*/ 6795372 w 12192000"/>
              <a:gd name="connsiteY70" fmla="*/ 1644845 h 2237474"/>
              <a:gd name="connsiteX71" fmla="*/ 6692251 w 12192000"/>
              <a:gd name="connsiteY71" fmla="*/ 1656357 h 2237474"/>
              <a:gd name="connsiteX72" fmla="*/ 6655235 w 12192000"/>
              <a:gd name="connsiteY72" fmla="*/ 1661869 h 2237474"/>
              <a:gd name="connsiteX73" fmla="*/ 6554894 w 12192000"/>
              <a:gd name="connsiteY73" fmla="*/ 1664428 h 2237474"/>
              <a:gd name="connsiteX74" fmla="*/ 6516595 w 12192000"/>
              <a:gd name="connsiteY74" fmla="*/ 1667475 h 2237474"/>
              <a:gd name="connsiteX75" fmla="*/ 6508541 w 12192000"/>
              <a:gd name="connsiteY75" fmla="*/ 1668757 h 2237474"/>
              <a:gd name="connsiteX76" fmla="*/ 6471012 w 12192000"/>
              <a:gd name="connsiteY76" fmla="*/ 1678604 h 2237474"/>
              <a:gd name="connsiteX77" fmla="*/ 6364035 w 12192000"/>
              <a:gd name="connsiteY77" fmla="*/ 1667683 h 2237474"/>
              <a:gd name="connsiteX78" fmla="*/ 6280959 w 12192000"/>
              <a:gd name="connsiteY78" fmla="*/ 1689329 h 2237474"/>
              <a:gd name="connsiteX79" fmla="*/ 6243319 w 12192000"/>
              <a:gd name="connsiteY79" fmla="*/ 1695560 h 2237474"/>
              <a:gd name="connsiteX80" fmla="*/ 6098321 w 12192000"/>
              <a:gd name="connsiteY80" fmla="*/ 1721646 h 2237474"/>
              <a:gd name="connsiteX81" fmla="*/ 5880652 w 12192000"/>
              <a:gd name="connsiteY81" fmla="*/ 1779643 h 2237474"/>
              <a:gd name="connsiteX82" fmla="*/ 5785959 w 12192000"/>
              <a:gd name="connsiteY82" fmla="*/ 1775307 h 2237474"/>
              <a:gd name="connsiteX83" fmla="*/ 5643534 w 12192000"/>
              <a:gd name="connsiteY83" fmla="*/ 1802919 h 2237474"/>
              <a:gd name="connsiteX84" fmla="*/ 5518799 w 12192000"/>
              <a:gd name="connsiteY84" fmla="*/ 1818312 h 2237474"/>
              <a:gd name="connsiteX85" fmla="*/ 5505014 w 12192000"/>
              <a:gd name="connsiteY85" fmla="*/ 1819259 h 2237474"/>
              <a:gd name="connsiteX86" fmla="*/ 5453307 w 12192000"/>
              <a:gd name="connsiteY86" fmla="*/ 1815450 h 2237474"/>
              <a:gd name="connsiteX87" fmla="*/ 5364192 w 12192000"/>
              <a:gd name="connsiteY87" fmla="*/ 1826074 h 2237474"/>
              <a:gd name="connsiteX88" fmla="*/ 5350380 w 12192000"/>
              <a:gd name="connsiteY88" fmla="*/ 1830891 h 2237474"/>
              <a:gd name="connsiteX89" fmla="*/ 5259633 w 12192000"/>
              <a:gd name="connsiteY89" fmla="*/ 1837160 h 2237474"/>
              <a:gd name="connsiteX90" fmla="*/ 5197513 w 12192000"/>
              <a:gd name="connsiteY90" fmla="*/ 1844718 h 2237474"/>
              <a:gd name="connsiteX91" fmla="*/ 5168852 w 12192000"/>
              <a:gd name="connsiteY91" fmla="*/ 1844846 h 2237474"/>
              <a:gd name="connsiteX92" fmla="*/ 5114927 w 12192000"/>
              <a:gd name="connsiteY92" fmla="*/ 1847827 h 2237474"/>
              <a:gd name="connsiteX93" fmla="*/ 5108970 w 12192000"/>
              <a:gd name="connsiteY93" fmla="*/ 1847935 h 2237474"/>
              <a:gd name="connsiteX94" fmla="*/ 5067961 w 12192000"/>
              <a:gd name="connsiteY94" fmla="*/ 1845917 h 2237474"/>
              <a:gd name="connsiteX95" fmla="*/ 5007075 w 12192000"/>
              <a:gd name="connsiteY95" fmla="*/ 1838626 h 2237474"/>
              <a:gd name="connsiteX96" fmla="*/ 4944087 w 12192000"/>
              <a:gd name="connsiteY96" fmla="*/ 1823332 h 2237474"/>
              <a:gd name="connsiteX97" fmla="*/ 4907662 w 12192000"/>
              <a:gd name="connsiteY97" fmla="*/ 1816900 h 2237474"/>
              <a:gd name="connsiteX98" fmla="*/ 4882386 w 12192000"/>
              <a:gd name="connsiteY98" fmla="*/ 1809844 h 2237474"/>
              <a:gd name="connsiteX99" fmla="*/ 4811440 w 12192000"/>
              <a:gd name="connsiteY99" fmla="*/ 1804655 h 2237474"/>
              <a:gd name="connsiteX100" fmla="*/ 4691075 w 12192000"/>
              <a:gd name="connsiteY100" fmla="*/ 1801389 h 2237474"/>
              <a:gd name="connsiteX101" fmla="*/ 4611738 w 12192000"/>
              <a:gd name="connsiteY101" fmla="*/ 1776964 h 2237474"/>
              <a:gd name="connsiteX102" fmla="*/ 4560070 w 12192000"/>
              <a:gd name="connsiteY102" fmla="*/ 1785640 h 2237474"/>
              <a:gd name="connsiteX103" fmla="*/ 4536503 w 12192000"/>
              <a:gd name="connsiteY103" fmla="*/ 1785334 h 2237474"/>
              <a:gd name="connsiteX104" fmla="*/ 4513724 w 12192000"/>
              <a:gd name="connsiteY104" fmla="*/ 1791996 h 2237474"/>
              <a:gd name="connsiteX105" fmla="*/ 4459810 w 12192000"/>
              <a:gd name="connsiteY105" fmla="*/ 1797886 h 2237474"/>
              <a:gd name="connsiteX106" fmla="*/ 4379064 w 12192000"/>
              <a:gd name="connsiteY106" fmla="*/ 1817177 h 2237474"/>
              <a:gd name="connsiteX107" fmla="*/ 4319209 w 12192000"/>
              <a:gd name="connsiteY107" fmla="*/ 1834833 h 2237474"/>
              <a:gd name="connsiteX108" fmla="*/ 4290981 w 12192000"/>
              <a:gd name="connsiteY108" fmla="*/ 1839677 h 2237474"/>
              <a:gd name="connsiteX109" fmla="*/ 4285792 w 12192000"/>
              <a:gd name="connsiteY109" fmla="*/ 1836231 h 2237474"/>
              <a:gd name="connsiteX110" fmla="*/ 4238372 w 12192000"/>
              <a:gd name="connsiteY110" fmla="*/ 1851480 h 2237474"/>
              <a:gd name="connsiteX111" fmla="*/ 4232517 w 12192000"/>
              <a:gd name="connsiteY111" fmla="*/ 1852567 h 2237474"/>
              <a:gd name="connsiteX112" fmla="*/ 4191732 w 12192000"/>
              <a:gd name="connsiteY112" fmla="*/ 1857328 h 2237474"/>
              <a:gd name="connsiteX113" fmla="*/ 4065532 w 12192000"/>
              <a:gd name="connsiteY113" fmla="*/ 1855477 h 2237474"/>
              <a:gd name="connsiteX114" fmla="*/ 4028460 w 12192000"/>
              <a:gd name="connsiteY114" fmla="*/ 1855137 h 2237474"/>
              <a:gd name="connsiteX115" fmla="*/ 4002267 w 12192000"/>
              <a:gd name="connsiteY115" fmla="*/ 1852352 h 2237474"/>
              <a:gd name="connsiteX116" fmla="*/ 3931396 w 12192000"/>
              <a:gd name="connsiteY116" fmla="*/ 1858915 h 2237474"/>
              <a:gd name="connsiteX117" fmla="*/ 3812162 w 12192000"/>
              <a:gd name="connsiteY117" fmla="*/ 1875501 h 2237474"/>
              <a:gd name="connsiteX118" fmla="*/ 3729530 w 12192000"/>
              <a:gd name="connsiteY118" fmla="*/ 1864513 h 2237474"/>
              <a:gd name="connsiteX119" fmla="*/ 3680177 w 12192000"/>
              <a:gd name="connsiteY119" fmla="*/ 1881552 h 2237474"/>
              <a:gd name="connsiteX120" fmla="*/ 3567259 w 12192000"/>
              <a:gd name="connsiteY120" fmla="*/ 1893482 h 2237474"/>
              <a:gd name="connsiteX121" fmla="*/ 3405770 w 12192000"/>
              <a:gd name="connsiteY121" fmla="*/ 1904591 h 2237474"/>
              <a:gd name="connsiteX122" fmla="*/ 3280097 w 12192000"/>
              <a:gd name="connsiteY122" fmla="*/ 1919610 h 2237474"/>
              <a:gd name="connsiteX123" fmla="*/ 3123424 w 12192000"/>
              <a:gd name="connsiteY123" fmla="*/ 1952930 h 2237474"/>
              <a:gd name="connsiteX124" fmla="*/ 3009910 w 12192000"/>
              <a:gd name="connsiteY124" fmla="*/ 1957866 h 2237474"/>
              <a:gd name="connsiteX125" fmla="*/ 2995934 w 12192000"/>
              <a:gd name="connsiteY125" fmla="*/ 1967085 h 2237474"/>
              <a:gd name="connsiteX126" fmla="*/ 2980071 w 12192000"/>
              <a:gd name="connsiteY126" fmla="*/ 1972988 h 2237474"/>
              <a:gd name="connsiteX127" fmla="*/ 2978094 w 12192000"/>
              <a:gd name="connsiteY127" fmla="*/ 1972369 h 2237474"/>
              <a:gd name="connsiteX128" fmla="*/ 2942858 w 12192000"/>
              <a:gd name="connsiteY128" fmla="*/ 1981367 h 2237474"/>
              <a:gd name="connsiteX129" fmla="*/ 2875436 w 12192000"/>
              <a:gd name="connsiteY129" fmla="*/ 1996977 h 2237474"/>
              <a:gd name="connsiteX130" fmla="*/ 2874892 w 12192000"/>
              <a:gd name="connsiteY130" fmla="*/ 1996085 h 2237474"/>
              <a:gd name="connsiteX131" fmla="*/ 2864145 w 12192000"/>
              <a:gd name="connsiteY131" fmla="*/ 1994061 h 2237474"/>
              <a:gd name="connsiteX132" fmla="*/ 2843662 w 12192000"/>
              <a:gd name="connsiteY132" fmla="*/ 1992498 h 2237474"/>
              <a:gd name="connsiteX133" fmla="*/ 2796128 w 12192000"/>
              <a:gd name="connsiteY133" fmla="*/ 1976403 h 2237474"/>
              <a:gd name="connsiteX134" fmla="*/ 2756784 w 12192000"/>
              <a:gd name="connsiteY134" fmla="*/ 1985116 h 2237474"/>
              <a:gd name="connsiteX135" fmla="*/ 2748833 w 12192000"/>
              <a:gd name="connsiteY135" fmla="*/ 1986323 h 2237474"/>
              <a:gd name="connsiteX136" fmla="*/ 2748661 w 12192000"/>
              <a:gd name="connsiteY136" fmla="*/ 1986122 h 2237474"/>
              <a:gd name="connsiteX137" fmla="*/ 2740251 w 12192000"/>
              <a:gd name="connsiteY137" fmla="*/ 1986946 h 2237474"/>
              <a:gd name="connsiteX138" fmla="*/ 2718916 w 12192000"/>
              <a:gd name="connsiteY138" fmla="*/ 1990867 h 2237474"/>
              <a:gd name="connsiteX139" fmla="*/ 2713522 w 12192000"/>
              <a:gd name="connsiteY139" fmla="*/ 1990173 h 2237474"/>
              <a:gd name="connsiteX140" fmla="*/ 2680597 w 12192000"/>
              <a:gd name="connsiteY140" fmla="*/ 1984996 h 2237474"/>
              <a:gd name="connsiteX141" fmla="*/ 2578178 w 12192000"/>
              <a:gd name="connsiteY141" fmla="*/ 1990531 h 2237474"/>
              <a:gd name="connsiteX142" fmla="*/ 2476147 w 12192000"/>
              <a:gd name="connsiteY142" fmla="*/ 1998305 h 2237474"/>
              <a:gd name="connsiteX143" fmla="*/ 2373568 w 12192000"/>
              <a:gd name="connsiteY143" fmla="*/ 2003219 h 2237474"/>
              <a:gd name="connsiteX144" fmla="*/ 2321399 w 12192000"/>
              <a:gd name="connsiteY144" fmla="*/ 1989467 h 2237474"/>
              <a:gd name="connsiteX145" fmla="*/ 2315525 w 12192000"/>
              <a:gd name="connsiteY145" fmla="*/ 1989708 h 2237474"/>
              <a:gd name="connsiteX146" fmla="*/ 2300792 w 12192000"/>
              <a:gd name="connsiteY146" fmla="*/ 1994290 h 2237474"/>
              <a:gd name="connsiteX147" fmla="*/ 2295469 w 12192000"/>
              <a:gd name="connsiteY147" fmla="*/ 1996659 h 2237474"/>
              <a:gd name="connsiteX148" fmla="*/ 2287219 w 12192000"/>
              <a:gd name="connsiteY148" fmla="*/ 1998750 h 2237474"/>
              <a:gd name="connsiteX149" fmla="*/ 2286948 w 12192000"/>
              <a:gd name="connsiteY149" fmla="*/ 1998596 h 2237474"/>
              <a:gd name="connsiteX150" fmla="*/ 2243069 w 12192000"/>
              <a:gd name="connsiteY150" fmla="*/ 2015111 h 2237474"/>
              <a:gd name="connsiteX151" fmla="*/ 2186609 w 12192000"/>
              <a:gd name="connsiteY151" fmla="*/ 2008263 h 2237474"/>
              <a:gd name="connsiteX152" fmla="*/ 2164831 w 12192000"/>
              <a:gd name="connsiteY152" fmla="*/ 2010143 h 2237474"/>
              <a:gd name="connsiteX153" fmla="*/ 2152836 w 12192000"/>
              <a:gd name="connsiteY153" fmla="*/ 2010048 h 2237474"/>
              <a:gd name="connsiteX154" fmla="*/ 2117102 w 12192000"/>
              <a:gd name="connsiteY154" fmla="*/ 2023004 h 2237474"/>
              <a:gd name="connsiteX155" fmla="*/ 2111935 w 12192000"/>
              <a:gd name="connsiteY155" fmla="*/ 2023163 h 2237474"/>
              <a:gd name="connsiteX156" fmla="*/ 2089991 w 12192000"/>
              <a:gd name="connsiteY156" fmla="*/ 2034193 h 2237474"/>
              <a:gd name="connsiteX157" fmla="*/ 2058061 w 12192000"/>
              <a:gd name="connsiteY157" fmla="*/ 2047942 h 2237474"/>
              <a:gd name="connsiteX158" fmla="*/ 2055737 w 12192000"/>
              <a:gd name="connsiteY158" fmla="*/ 2047704 h 2237474"/>
              <a:gd name="connsiteX159" fmla="*/ 2042244 w 12192000"/>
              <a:gd name="connsiteY159" fmla="*/ 2055560 h 2237474"/>
              <a:gd name="connsiteX160" fmla="*/ 1976224 w 12192000"/>
              <a:gd name="connsiteY160" fmla="*/ 2074257 h 2237474"/>
              <a:gd name="connsiteX161" fmla="*/ 1877728 w 12192000"/>
              <a:gd name="connsiteY161" fmla="*/ 2101004 h 2237474"/>
              <a:gd name="connsiteX162" fmla="*/ 1759056 w 12192000"/>
              <a:gd name="connsiteY162" fmla="*/ 2125608 h 2237474"/>
              <a:gd name="connsiteX163" fmla="*/ 1637948 w 12192000"/>
              <a:gd name="connsiteY163" fmla="*/ 2172597 h 2237474"/>
              <a:gd name="connsiteX164" fmla="*/ 1434549 w 12192000"/>
              <a:gd name="connsiteY164" fmla="*/ 2234522 h 2237474"/>
              <a:gd name="connsiteX165" fmla="*/ 1398481 w 12192000"/>
              <a:gd name="connsiteY165" fmla="*/ 2237074 h 2237474"/>
              <a:gd name="connsiteX166" fmla="*/ 1398407 w 12192000"/>
              <a:gd name="connsiteY166" fmla="*/ 2237095 h 2237474"/>
              <a:gd name="connsiteX167" fmla="*/ 1370962 w 12192000"/>
              <a:gd name="connsiteY167" fmla="*/ 2237474 h 2237474"/>
              <a:gd name="connsiteX168" fmla="*/ 1356367 w 12192000"/>
              <a:gd name="connsiteY168" fmla="*/ 2235089 h 2237474"/>
              <a:gd name="connsiteX169" fmla="*/ 1324828 w 12192000"/>
              <a:gd name="connsiteY169" fmla="*/ 2231968 h 2237474"/>
              <a:gd name="connsiteX170" fmla="*/ 1297744 w 12192000"/>
              <a:gd name="connsiteY170" fmla="*/ 2235849 h 2237474"/>
              <a:gd name="connsiteX171" fmla="*/ 1286236 w 12192000"/>
              <a:gd name="connsiteY171" fmla="*/ 2233135 h 2237474"/>
              <a:gd name="connsiteX172" fmla="*/ 1283504 w 12192000"/>
              <a:gd name="connsiteY172" fmla="*/ 2233797 h 2237474"/>
              <a:gd name="connsiteX173" fmla="*/ 1279765 w 12192000"/>
              <a:gd name="connsiteY173" fmla="*/ 2229639 h 2237474"/>
              <a:gd name="connsiteX174" fmla="*/ 1195347 w 12192000"/>
              <a:gd name="connsiteY174" fmla="*/ 2212354 h 2237474"/>
              <a:gd name="connsiteX175" fmla="*/ 970251 w 12192000"/>
              <a:gd name="connsiteY175" fmla="*/ 2221029 h 2237474"/>
              <a:gd name="connsiteX176" fmla="*/ 812914 w 12192000"/>
              <a:gd name="connsiteY176" fmla="*/ 2202752 h 2237474"/>
              <a:gd name="connsiteX177" fmla="*/ 800195 w 12192000"/>
              <a:gd name="connsiteY177" fmla="*/ 2209407 h 2237474"/>
              <a:gd name="connsiteX178" fmla="*/ 784978 w 12192000"/>
              <a:gd name="connsiteY178" fmla="*/ 2212360 h 2237474"/>
              <a:gd name="connsiteX179" fmla="*/ 681987 w 12192000"/>
              <a:gd name="connsiteY179" fmla="*/ 2216757 h 2237474"/>
              <a:gd name="connsiteX180" fmla="*/ 669923 w 12192000"/>
              <a:gd name="connsiteY180" fmla="*/ 2211682 h 2237474"/>
              <a:gd name="connsiteX181" fmla="*/ 648680 w 12192000"/>
              <a:gd name="connsiteY181" fmla="*/ 2206229 h 2237474"/>
              <a:gd name="connsiteX182" fmla="*/ 597225 w 12192000"/>
              <a:gd name="connsiteY182" fmla="*/ 2180999 h 2237474"/>
              <a:gd name="connsiteX183" fmla="*/ 558449 w 12192000"/>
              <a:gd name="connsiteY183" fmla="*/ 2182346 h 2237474"/>
              <a:gd name="connsiteX184" fmla="*/ 550517 w 12192000"/>
              <a:gd name="connsiteY184" fmla="*/ 2182060 h 2237474"/>
              <a:gd name="connsiteX185" fmla="*/ 550309 w 12192000"/>
              <a:gd name="connsiteY185" fmla="*/ 2181825 h 2237474"/>
              <a:gd name="connsiteX186" fmla="*/ 541836 w 12192000"/>
              <a:gd name="connsiteY186" fmla="*/ 2181063 h 2237474"/>
              <a:gd name="connsiteX187" fmla="*/ 536057 w 12192000"/>
              <a:gd name="connsiteY187" fmla="*/ 2181537 h 2237474"/>
              <a:gd name="connsiteX188" fmla="*/ 520671 w 12192000"/>
              <a:gd name="connsiteY188" fmla="*/ 2180980 h 2237474"/>
              <a:gd name="connsiteX189" fmla="*/ 515024 w 12192000"/>
              <a:gd name="connsiteY189" fmla="*/ 2179258 h 2237474"/>
              <a:gd name="connsiteX190" fmla="*/ 512278 w 12192000"/>
              <a:gd name="connsiteY190" fmla="*/ 2176369 h 2237474"/>
              <a:gd name="connsiteX191" fmla="*/ 480419 w 12192000"/>
              <a:gd name="connsiteY191" fmla="*/ 2167807 h 2237474"/>
              <a:gd name="connsiteX192" fmla="*/ 413835 w 12192000"/>
              <a:gd name="connsiteY192" fmla="*/ 2156783 h 2237474"/>
              <a:gd name="connsiteX193" fmla="*/ 376513 w 12192000"/>
              <a:gd name="connsiteY193" fmla="*/ 2154014 h 2237474"/>
              <a:gd name="connsiteX194" fmla="*/ 273386 w 12192000"/>
              <a:gd name="connsiteY194" fmla="*/ 2142551 h 2237474"/>
              <a:gd name="connsiteX195" fmla="*/ 169207 w 12192000"/>
              <a:gd name="connsiteY195" fmla="*/ 2128100 h 2237474"/>
              <a:gd name="connsiteX196" fmla="*/ 93149 w 12192000"/>
              <a:gd name="connsiteY196" fmla="*/ 2105324 h 2237474"/>
              <a:gd name="connsiteX197" fmla="*/ 88109 w 12192000"/>
              <a:gd name="connsiteY197" fmla="*/ 2106704 h 2237474"/>
              <a:gd name="connsiteX198" fmla="*/ 80022 w 12192000"/>
              <a:gd name="connsiteY198" fmla="*/ 2107254 h 2237474"/>
              <a:gd name="connsiteX199" fmla="*/ 79717 w 12192000"/>
              <a:gd name="connsiteY199" fmla="*/ 2107046 h 2237474"/>
              <a:gd name="connsiteX200" fmla="*/ 72352 w 12192000"/>
              <a:gd name="connsiteY200" fmla="*/ 2107991 h 2237474"/>
              <a:gd name="connsiteX201" fmla="*/ 37645 w 12192000"/>
              <a:gd name="connsiteY201" fmla="*/ 2115401 h 2237474"/>
              <a:gd name="connsiteX202" fmla="*/ 4572 w 12192000"/>
              <a:gd name="connsiteY202" fmla="*/ 2111091 h 2237474"/>
              <a:gd name="connsiteX203" fmla="*/ 0 w 12192000"/>
              <a:gd name="connsiteY203" fmla="*/ 2110468 h 2237474"/>
              <a:gd name="connsiteX204" fmla="*/ 0 w 12192000"/>
              <a:gd name="connsiteY20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00177 w 12192000"/>
              <a:gd name="connsiteY68" fmla="*/ 1636016 h 2237474"/>
              <a:gd name="connsiteX69" fmla="*/ 6795372 w 12192000"/>
              <a:gd name="connsiteY69" fmla="*/ 1644845 h 2237474"/>
              <a:gd name="connsiteX70" fmla="*/ 6692251 w 12192000"/>
              <a:gd name="connsiteY70" fmla="*/ 1656357 h 2237474"/>
              <a:gd name="connsiteX71" fmla="*/ 6655235 w 12192000"/>
              <a:gd name="connsiteY71" fmla="*/ 1661869 h 2237474"/>
              <a:gd name="connsiteX72" fmla="*/ 6554894 w 12192000"/>
              <a:gd name="connsiteY72" fmla="*/ 1664428 h 2237474"/>
              <a:gd name="connsiteX73" fmla="*/ 6516595 w 12192000"/>
              <a:gd name="connsiteY73" fmla="*/ 1667475 h 2237474"/>
              <a:gd name="connsiteX74" fmla="*/ 6508541 w 12192000"/>
              <a:gd name="connsiteY74" fmla="*/ 1668757 h 2237474"/>
              <a:gd name="connsiteX75" fmla="*/ 6471012 w 12192000"/>
              <a:gd name="connsiteY75" fmla="*/ 1678604 h 2237474"/>
              <a:gd name="connsiteX76" fmla="*/ 6364035 w 12192000"/>
              <a:gd name="connsiteY76" fmla="*/ 1667683 h 2237474"/>
              <a:gd name="connsiteX77" fmla="*/ 6280959 w 12192000"/>
              <a:gd name="connsiteY77" fmla="*/ 1689329 h 2237474"/>
              <a:gd name="connsiteX78" fmla="*/ 6243319 w 12192000"/>
              <a:gd name="connsiteY78" fmla="*/ 1695560 h 2237474"/>
              <a:gd name="connsiteX79" fmla="*/ 6098321 w 12192000"/>
              <a:gd name="connsiteY79" fmla="*/ 1721646 h 2237474"/>
              <a:gd name="connsiteX80" fmla="*/ 5880652 w 12192000"/>
              <a:gd name="connsiteY80" fmla="*/ 1779643 h 2237474"/>
              <a:gd name="connsiteX81" fmla="*/ 5785959 w 12192000"/>
              <a:gd name="connsiteY81" fmla="*/ 1775307 h 2237474"/>
              <a:gd name="connsiteX82" fmla="*/ 5643534 w 12192000"/>
              <a:gd name="connsiteY82" fmla="*/ 1802919 h 2237474"/>
              <a:gd name="connsiteX83" fmla="*/ 5518799 w 12192000"/>
              <a:gd name="connsiteY83" fmla="*/ 1818312 h 2237474"/>
              <a:gd name="connsiteX84" fmla="*/ 5505014 w 12192000"/>
              <a:gd name="connsiteY84" fmla="*/ 1819259 h 2237474"/>
              <a:gd name="connsiteX85" fmla="*/ 5453307 w 12192000"/>
              <a:gd name="connsiteY85" fmla="*/ 1815450 h 2237474"/>
              <a:gd name="connsiteX86" fmla="*/ 5364192 w 12192000"/>
              <a:gd name="connsiteY86" fmla="*/ 1826074 h 2237474"/>
              <a:gd name="connsiteX87" fmla="*/ 5350380 w 12192000"/>
              <a:gd name="connsiteY87" fmla="*/ 1830891 h 2237474"/>
              <a:gd name="connsiteX88" fmla="*/ 5259633 w 12192000"/>
              <a:gd name="connsiteY88" fmla="*/ 1837160 h 2237474"/>
              <a:gd name="connsiteX89" fmla="*/ 5197513 w 12192000"/>
              <a:gd name="connsiteY89" fmla="*/ 1844718 h 2237474"/>
              <a:gd name="connsiteX90" fmla="*/ 5168852 w 12192000"/>
              <a:gd name="connsiteY90" fmla="*/ 1844846 h 2237474"/>
              <a:gd name="connsiteX91" fmla="*/ 5114927 w 12192000"/>
              <a:gd name="connsiteY91" fmla="*/ 1847827 h 2237474"/>
              <a:gd name="connsiteX92" fmla="*/ 5108970 w 12192000"/>
              <a:gd name="connsiteY92" fmla="*/ 1847935 h 2237474"/>
              <a:gd name="connsiteX93" fmla="*/ 5067961 w 12192000"/>
              <a:gd name="connsiteY93" fmla="*/ 1845917 h 2237474"/>
              <a:gd name="connsiteX94" fmla="*/ 5007075 w 12192000"/>
              <a:gd name="connsiteY94" fmla="*/ 1838626 h 2237474"/>
              <a:gd name="connsiteX95" fmla="*/ 4944087 w 12192000"/>
              <a:gd name="connsiteY95" fmla="*/ 1823332 h 2237474"/>
              <a:gd name="connsiteX96" fmla="*/ 4907662 w 12192000"/>
              <a:gd name="connsiteY96" fmla="*/ 1816900 h 2237474"/>
              <a:gd name="connsiteX97" fmla="*/ 4882386 w 12192000"/>
              <a:gd name="connsiteY97" fmla="*/ 1809844 h 2237474"/>
              <a:gd name="connsiteX98" fmla="*/ 4811440 w 12192000"/>
              <a:gd name="connsiteY98" fmla="*/ 1804655 h 2237474"/>
              <a:gd name="connsiteX99" fmla="*/ 4691075 w 12192000"/>
              <a:gd name="connsiteY99" fmla="*/ 1801389 h 2237474"/>
              <a:gd name="connsiteX100" fmla="*/ 4611738 w 12192000"/>
              <a:gd name="connsiteY100" fmla="*/ 1776964 h 2237474"/>
              <a:gd name="connsiteX101" fmla="*/ 4560070 w 12192000"/>
              <a:gd name="connsiteY101" fmla="*/ 1785640 h 2237474"/>
              <a:gd name="connsiteX102" fmla="*/ 4536503 w 12192000"/>
              <a:gd name="connsiteY102" fmla="*/ 1785334 h 2237474"/>
              <a:gd name="connsiteX103" fmla="*/ 4513724 w 12192000"/>
              <a:gd name="connsiteY103" fmla="*/ 1791996 h 2237474"/>
              <a:gd name="connsiteX104" fmla="*/ 4459810 w 12192000"/>
              <a:gd name="connsiteY104" fmla="*/ 1797886 h 2237474"/>
              <a:gd name="connsiteX105" fmla="*/ 4379064 w 12192000"/>
              <a:gd name="connsiteY105" fmla="*/ 1817177 h 2237474"/>
              <a:gd name="connsiteX106" fmla="*/ 4319209 w 12192000"/>
              <a:gd name="connsiteY106" fmla="*/ 1834833 h 2237474"/>
              <a:gd name="connsiteX107" fmla="*/ 4290981 w 12192000"/>
              <a:gd name="connsiteY107" fmla="*/ 1839677 h 2237474"/>
              <a:gd name="connsiteX108" fmla="*/ 4285792 w 12192000"/>
              <a:gd name="connsiteY108" fmla="*/ 1836231 h 2237474"/>
              <a:gd name="connsiteX109" fmla="*/ 4238372 w 12192000"/>
              <a:gd name="connsiteY109" fmla="*/ 1851480 h 2237474"/>
              <a:gd name="connsiteX110" fmla="*/ 4232517 w 12192000"/>
              <a:gd name="connsiteY110" fmla="*/ 1852567 h 2237474"/>
              <a:gd name="connsiteX111" fmla="*/ 4191732 w 12192000"/>
              <a:gd name="connsiteY111" fmla="*/ 1857328 h 2237474"/>
              <a:gd name="connsiteX112" fmla="*/ 4065532 w 12192000"/>
              <a:gd name="connsiteY112" fmla="*/ 1855477 h 2237474"/>
              <a:gd name="connsiteX113" fmla="*/ 4028460 w 12192000"/>
              <a:gd name="connsiteY113" fmla="*/ 1855137 h 2237474"/>
              <a:gd name="connsiteX114" fmla="*/ 4002267 w 12192000"/>
              <a:gd name="connsiteY114" fmla="*/ 1852352 h 2237474"/>
              <a:gd name="connsiteX115" fmla="*/ 3931396 w 12192000"/>
              <a:gd name="connsiteY115" fmla="*/ 1858915 h 2237474"/>
              <a:gd name="connsiteX116" fmla="*/ 3812162 w 12192000"/>
              <a:gd name="connsiteY116" fmla="*/ 1875501 h 2237474"/>
              <a:gd name="connsiteX117" fmla="*/ 3729530 w 12192000"/>
              <a:gd name="connsiteY117" fmla="*/ 1864513 h 2237474"/>
              <a:gd name="connsiteX118" fmla="*/ 3680177 w 12192000"/>
              <a:gd name="connsiteY118" fmla="*/ 1881552 h 2237474"/>
              <a:gd name="connsiteX119" fmla="*/ 3567259 w 12192000"/>
              <a:gd name="connsiteY119" fmla="*/ 1893482 h 2237474"/>
              <a:gd name="connsiteX120" fmla="*/ 3405770 w 12192000"/>
              <a:gd name="connsiteY120" fmla="*/ 1904591 h 2237474"/>
              <a:gd name="connsiteX121" fmla="*/ 3280097 w 12192000"/>
              <a:gd name="connsiteY121" fmla="*/ 1919610 h 2237474"/>
              <a:gd name="connsiteX122" fmla="*/ 3123424 w 12192000"/>
              <a:gd name="connsiteY122" fmla="*/ 1952930 h 2237474"/>
              <a:gd name="connsiteX123" fmla="*/ 3009910 w 12192000"/>
              <a:gd name="connsiteY123" fmla="*/ 1957866 h 2237474"/>
              <a:gd name="connsiteX124" fmla="*/ 2995934 w 12192000"/>
              <a:gd name="connsiteY124" fmla="*/ 1967085 h 2237474"/>
              <a:gd name="connsiteX125" fmla="*/ 2980071 w 12192000"/>
              <a:gd name="connsiteY125" fmla="*/ 1972988 h 2237474"/>
              <a:gd name="connsiteX126" fmla="*/ 2978094 w 12192000"/>
              <a:gd name="connsiteY126" fmla="*/ 1972369 h 2237474"/>
              <a:gd name="connsiteX127" fmla="*/ 2942858 w 12192000"/>
              <a:gd name="connsiteY127" fmla="*/ 1981367 h 2237474"/>
              <a:gd name="connsiteX128" fmla="*/ 2875436 w 12192000"/>
              <a:gd name="connsiteY128" fmla="*/ 1996977 h 2237474"/>
              <a:gd name="connsiteX129" fmla="*/ 2874892 w 12192000"/>
              <a:gd name="connsiteY129" fmla="*/ 1996085 h 2237474"/>
              <a:gd name="connsiteX130" fmla="*/ 2864145 w 12192000"/>
              <a:gd name="connsiteY130" fmla="*/ 1994061 h 2237474"/>
              <a:gd name="connsiteX131" fmla="*/ 2843662 w 12192000"/>
              <a:gd name="connsiteY131" fmla="*/ 1992498 h 2237474"/>
              <a:gd name="connsiteX132" fmla="*/ 2796128 w 12192000"/>
              <a:gd name="connsiteY132" fmla="*/ 1976403 h 2237474"/>
              <a:gd name="connsiteX133" fmla="*/ 2756784 w 12192000"/>
              <a:gd name="connsiteY133" fmla="*/ 1985116 h 2237474"/>
              <a:gd name="connsiteX134" fmla="*/ 2748833 w 12192000"/>
              <a:gd name="connsiteY134" fmla="*/ 1986323 h 2237474"/>
              <a:gd name="connsiteX135" fmla="*/ 2748661 w 12192000"/>
              <a:gd name="connsiteY135" fmla="*/ 1986122 h 2237474"/>
              <a:gd name="connsiteX136" fmla="*/ 2740251 w 12192000"/>
              <a:gd name="connsiteY136" fmla="*/ 1986946 h 2237474"/>
              <a:gd name="connsiteX137" fmla="*/ 2718916 w 12192000"/>
              <a:gd name="connsiteY137" fmla="*/ 1990867 h 2237474"/>
              <a:gd name="connsiteX138" fmla="*/ 2713522 w 12192000"/>
              <a:gd name="connsiteY138" fmla="*/ 1990173 h 2237474"/>
              <a:gd name="connsiteX139" fmla="*/ 2680597 w 12192000"/>
              <a:gd name="connsiteY139" fmla="*/ 1984996 h 2237474"/>
              <a:gd name="connsiteX140" fmla="*/ 2578178 w 12192000"/>
              <a:gd name="connsiteY140" fmla="*/ 1990531 h 2237474"/>
              <a:gd name="connsiteX141" fmla="*/ 2476147 w 12192000"/>
              <a:gd name="connsiteY141" fmla="*/ 1998305 h 2237474"/>
              <a:gd name="connsiteX142" fmla="*/ 2373568 w 12192000"/>
              <a:gd name="connsiteY142" fmla="*/ 2003219 h 2237474"/>
              <a:gd name="connsiteX143" fmla="*/ 2321399 w 12192000"/>
              <a:gd name="connsiteY143" fmla="*/ 1989467 h 2237474"/>
              <a:gd name="connsiteX144" fmla="*/ 2315525 w 12192000"/>
              <a:gd name="connsiteY144" fmla="*/ 1989708 h 2237474"/>
              <a:gd name="connsiteX145" fmla="*/ 2300792 w 12192000"/>
              <a:gd name="connsiteY145" fmla="*/ 1994290 h 2237474"/>
              <a:gd name="connsiteX146" fmla="*/ 2295469 w 12192000"/>
              <a:gd name="connsiteY146" fmla="*/ 1996659 h 2237474"/>
              <a:gd name="connsiteX147" fmla="*/ 2287219 w 12192000"/>
              <a:gd name="connsiteY147" fmla="*/ 1998750 h 2237474"/>
              <a:gd name="connsiteX148" fmla="*/ 2286948 w 12192000"/>
              <a:gd name="connsiteY148" fmla="*/ 1998596 h 2237474"/>
              <a:gd name="connsiteX149" fmla="*/ 2243069 w 12192000"/>
              <a:gd name="connsiteY149" fmla="*/ 2015111 h 2237474"/>
              <a:gd name="connsiteX150" fmla="*/ 2186609 w 12192000"/>
              <a:gd name="connsiteY150" fmla="*/ 2008263 h 2237474"/>
              <a:gd name="connsiteX151" fmla="*/ 2164831 w 12192000"/>
              <a:gd name="connsiteY151" fmla="*/ 2010143 h 2237474"/>
              <a:gd name="connsiteX152" fmla="*/ 2152836 w 12192000"/>
              <a:gd name="connsiteY152" fmla="*/ 2010048 h 2237474"/>
              <a:gd name="connsiteX153" fmla="*/ 2117102 w 12192000"/>
              <a:gd name="connsiteY153" fmla="*/ 2023004 h 2237474"/>
              <a:gd name="connsiteX154" fmla="*/ 2111935 w 12192000"/>
              <a:gd name="connsiteY154" fmla="*/ 2023163 h 2237474"/>
              <a:gd name="connsiteX155" fmla="*/ 2089991 w 12192000"/>
              <a:gd name="connsiteY155" fmla="*/ 2034193 h 2237474"/>
              <a:gd name="connsiteX156" fmla="*/ 2058061 w 12192000"/>
              <a:gd name="connsiteY156" fmla="*/ 2047942 h 2237474"/>
              <a:gd name="connsiteX157" fmla="*/ 2055737 w 12192000"/>
              <a:gd name="connsiteY157" fmla="*/ 2047704 h 2237474"/>
              <a:gd name="connsiteX158" fmla="*/ 2042244 w 12192000"/>
              <a:gd name="connsiteY158" fmla="*/ 2055560 h 2237474"/>
              <a:gd name="connsiteX159" fmla="*/ 1976224 w 12192000"/>
              <a:gd name="connsiteY159" fmla="*/ 2074257 h 2237474"/>
              <a:gd name="connsiteX160" fmla="*/ 1877728 w 12192000"/>
              <a:gd name="connsiteY160" fmla="*/ 2101004 h 2237474"/>
              <a:gd name="connsiteX161" fmla="*/ 1759056 w 12192000"/>
              <a:gd name="connsiteY161" fmla="*/ 2125608 h 2237474"/>
              <a:gd name="connsiteX162" fmla="*/ 1637948 w 12192000"/>
              <a:gd name="connsiteY162" fmla="*/ 2172597 h 2237474"/>
              <a:gd name="connsiteX163" fmla="*/ 1434549 w 12192000"/>
              <a:gd name="connsiteY163" fmla="*/ 2234522 h 2237474"/>
              <a:gd name="connsiteX164" fmla="*/ 1398481 w 12192000"/>
              <a:gd name="connsiteY164" fmla="*/ 2237074 h 2237474"/>
              <a:gd name="connsiteX165" fmla="*/ 1398407 w 12192000"/>
              <a:gd name="connsiteY165" fmla="*/ 2237095 h 2237474"/>
              <a:gd name="connsiteX166" fmla="*/ 1370962 w 12192000"/>
              <a:gd name="connsiteY166" fmla="*/ 2237474 h 2237474"/>
              <a:gd name="connsiteX167" fmla="*/ 1356367 w 12192000"/>
              <a:gd name="connsiteY167" fmla="*/ 2235089 h 2237474"/>
              <a:gd name="connsiteX168" fmla="*/ 1324828 w 12192000"/>
              <a:gd name="connsiteY168" fmla="*/ 2231968 h 2237474"/>
              <a:gd name="connsiteX169" fmla="*/ 1297744 w 12192000"/>
              <a:gd name="connsiteY169" fmla="*/ 2235849 h 2237474"/>
              <a:gd name="connsiteX170" fmla="*/ 1286236 w 12192000"/>
              <a:gd name="connsiteY170" fmla="*/ 2233135 h 2237474"/>
              <a:gd name="connsiteX171" fmla="*/ 1283504 w 12192000"/>
              <a:gd name="connsiteY171" fmla="*/ 2233797 h 2237474"/>
              <a:gd name="connsiteX172" fmla="*/ 1279765 w 12192000"/>
              <a:gd name="connsiteY172" fmla="*/ 2229639 h 2237474"/>
              <a:gd name="connsiteX173" fmla="*/ 1195347 w 12192000"/>
              <a:gd name="connsiteY173" fmla="*/ 2212354 h 2237474"/>
              <a:gd name="connsiteX174" fmla="*/ 970251 w 12192000"/>
              <a:gd name="connsiteY174" fmla="*/ 2221029 h 2237474"/>
              <a:gd name="connsiteX175" fmla="*/ 812914 w 12192000"/>
              <a:gd name="connsiteY175" fmla="*/ 2202752 h 2237474"/>
              <a:gd name="connsiteX176" fmla="*/ 800195 w 12192000"/>
              <a:gd name="connsiteY176" fmla="*/ 2209407 h 2237474"/>
              <a:gd name="connsiteX177" fmla="*/ 784978 w 12192000"/>
              <a:gd name="connsiteY177" fmla="*/ 2212360 h 2237474"/>
              <a:gd name="connsiteX178" fmla="*/ 681987 w 12192000"/>
              <a:gd name="connsiteY178" fmla="*/ 2216757 h 2237474"/>
              <a:gd name="connsiteX179" fmla="*/ 669923 w 12192000"/>
              <a:gd name="connsiteY179" fmla="*/ 2211682 h 2237474"/>
              <a:gd name="connsiteX180" fmla="*/ 648680 w 12192000"/>
              <a:gd name="connsiteY180" fmla="*/ 2206229 h 2237474"/>
              <a:gd name="connsiteX181" fmla="*/ 597225 w 12192000"/>
              <a:gd name="connsiteY181" fmla="*/ 2180999 h 2237474"/>
              <a:gd name="connsiteX182" fmla="*/ 558449 w 12192000"/>
              <a:gd name="connsiteY182" fmla="*/ 2182346 h 2237474"/>
              <a:gd name="connsiteX183" fmla="*/ 550517 w 12192000"/>
              <a:gd name="connsiteY183" fmla="*/ 2182060 h 2237474"/>
              <a:gd name="connsiteX184" fmla="*/ 550309 w 12192000"/>
              <a:gd name="connsiteY184" fmla="*/ 2181825 h 2237474"/>
              <a:gd name="connsiteX185" fmla="*/ 541836 w 12192000"/>
              <a:gd name="connsiteY185" fmla="*/ 2181063 h 2237474"/>
              <a:gd name="connsiteX186" fmla="*/ 536057 w 12192000"/>
              <a:gd name="connsiteY186" fmla="*/ 2181537 h 2237474"/>
              <a:gd name="connsiteX187" fmla="*/ 520671 w 12192000"/>
              <a:gd name="connsiteY187" fmla="*/ 2180980 h 2237474"/>
              <a:gd name="connsiteX188" fmla="*/ 515024 w 12192000"/>
              <a:gd name="connsiteY188" fmla="*/ 2179258 h 2237474"/>
              <a:gd name="connsiteX189" fmla="*/ 512278 w 12192000"/>
              <a:gd name="connsiteY189" fmla="*/ 2176369 h 2237474"/>
              <a:gd name="connsiteX190" fmla="*/ 480419 w 12192000"/>
              <a:gd name="connsiteY190" fmla="*/ 2167807 h 2237474"/>
              <a:gd name="connsiteX191" fmla="*/ 413835 w 12192000"/>
              <a:gd name="connsiteY191" fmla="*/ 2156783 h 2237474"/>
              <a:gd name="connsiteX192" fmla="*/ 376513 w 12192000"/>
              <a:gd name="connsiteY192" fmla="*/ 2154014 h 2237474"/>
              <a:gd name="connsiteX193" fmla="*/ 273386 w 12192000"/>
              <a:gd name="connsiteY193" fmla="*/ 2142551 h 2237474"/>
              <a:gd name="connsiteX194" fmla="*/ 169207 w 12192000"/>
              <a:gd name="connsiteY194" fmla="*/ 2128100 h 2237474"/>
              <a:gd name="connsiteX195" fmla="*/ 93149 w 12192000"/>
              <a:gd name="connsiteY195" fmla="*/ 2105324 h 2237474"/>
              <a:gd name="connsiteX196" fmla="*/ 88109 w 12192000"/>
              <a:gd name="connsiteY196" fmla="*/ 2106704 h 2237474"/>
              <a:gd name="connsiteX197" fmla="*/ 80022 w 12192000"/>
              <a:gd name="connsiteY197" fmla="*/ 2107254 h 2237474"/>
              <a:gd name="connsiteX198" fmla="*/ 79717 w 12192000"/>
              <a:gd name="connsiteY198" fmla="*/ 2107046 h 2237474"/>
              <a:gd name="connsiteX199" fmla="*/ 72352 w 12192000"/>
              <a:gd name="connsiteY199" fmla="*/ 2107991 h 2237474"/>
              <a:gd name="connsiteX200" fmla="*/ 37645 w 12192000"/>
              <a:gd name="connsiteY200" fmla="*/ 2115401 h 2237474"/>
              <a:gd name="connsiteX201" fmla="*/ 4572 w 12192000"/>
              <a:gd name="connsiteY201" fmla="*/ 2111091 h 2237474"/>
              <a:gd name="connsiteX202" fmla="*/ 0 w 12192000"/>
              <a:gd name="connsiteY202" fmla="*/ 2110468 h 2237474"/>
              <a:gd name="connsiteX203" fmla="*/ 0 w 12192000"/>
              <a:gd name="connsiteY20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97513 w 12192000"/>
              <a:gd name="connsiteY87" fmla="*/ 1844718 h 2237474"/>
              <a:gd name="connsiteX88" fmla="*/ 5168852 w 12192000"/>
              <a:gd name="connsiteY88" fmla="*/ 1844846 h 2237474"/>
              <a:gd name="connsiteX89" fmla="*/ 5114927 w 12192000"/>
              <a:gd name="connsiteY89" fmla="*/ 1847827 h 2237474"/>
              <a:gd name="connsiteX90" fmla="*/ 5108970 w 12192000"/>
              <a:gd name="connsiteY90" fmla="*/ 1847935 h 2237474"/>
              <a:gd name="connsiteX91" fmla="*/ 5067961 w 12192000"/>
              <a:gd name="connsiteY91" fmla="*/ 1845917 h 2237474"/>
              <a:gd name="connsiteX92" fmla="*/ 5007075 w 12192000"/>
              <a:gd name="connsiteY92" fmla="*/ 1838626 h 2237474"/>
              <a:gd name="connsiteX93" fmla="*/ 4944087 w 12192000"/>
              <a:gd name="connsiteY93" fmla="*/ 1823332 h 2237474"/>
              <a:gd name="connsiteX94" fmla="*/ 4907662 w 12192000"/>
              <a:gd name="connsiteY94" fmla="*/ 1816900 h 2237474"/>
              <a:gd name="connsiteX95" fmla="*/ 4882386 w 12192000"/>
              <a:gd name="connsiteY95" fmla="*/ 1809844 h 2237474"/>
              <a:gd name="connsiteX96" fmla="*/ 4811440 w 12192000"/>
              <a:gd name="connsiteY96" fmla="*/ 1804655 h 2237474"/>
              <a:gd name="connsiteX97" fmla="*/ 4691075 w 12192000"/>
              <a:gd name="connsiteY97" fmla="*/ 1801389 h 2237474"/>
              <a:gd name="connsiteX98" fmla="*/ 4611738 w 12192000"/>
              <a:gd name="connsiteY98" fmla="*/ 1776964 h 2237474"/>
              <a:gd name="connsiteX99" fmla="*/ 4560070 w 12192000"/>
              <a:gd name="connsiteY99" fmla="*/ 1785640 h 2237474"/>
              <a:gd name="connsiteX100" fmla="*/ 4536503 w 12192000"/>
              <a:gd name="connsiteY100" fmla="*/ 1785334 h 2237474"/>
              <a:gd name="connsiteX101" fmla="*/ 4513724 w 12192000"/>
              <a:gd name="connsiteY101" fmla="*/ 1791996 h 2237474"/>
              <a:gd name="connsiteX102" fmla="*/ 4459810 w 12192000"/>
              <a:gd name="connsiteY102" fmla="*/ 1797886 h 2237474"/>
              <a:gd name="connsiteX103" fmla="*/ 4379064 w 12192000"/>
              <a:gd name="connsiteY103" fmla="*/ 1817177 h 2237474"/>
              <a:gd name="connsiteX104" fmla="*/ 4319209 w 12192000"/>
              <a:gd name="connsiteY104" fmla="*/ 1834833 h 2237474"/>
              <a:gd name="connsiteX105" fmla="*/ 4290981 w 12192000"/>
              <a:gd name="connsiteY105" fmla="*/ 1839677 h 2237474"/>
              <a:gd name="connsiteX106" fmla="*/ 4285792 w 12192000"/>
              <a:gd name="connsiteY106" fmla="*/ 1836231 h 2237474"/>
              <a:gd name="connsiteX107" fmla="*/ 4238372 w 12192000"/>
              <a:gd name="connsiteY107" fmla="*/ 1851480 h 2237474"/>
              <a:gd name="connsiteX108" fmla="*/ 4232517 w 12192000"/>
              <a:gd name="connsiteY108" fmla="*/ 1852567 h 2237474"/>
              <a:gd name="connsiteX109" fmla="*/ 4191732 w 12192000"/>
              <a:gd name="connsiteY109" fmla="*/ 1857328 h 2237474"/>
              <a:gd name="connsiteX110" fmla="*/ 4065532 w 12192000"/>
              <a:gd name="connsiteY110" fmla="*/ 1855477 h 2237474"/>
              <a:gd name="connsiteX111" fmla="*/ 4028460 w 12192000"/>
              <a:gd name="connsiteY111" fmla="*/ 1855137 h 2237474"/>
              <a:gd name="connsiteX112" fmla="*/ 4002267 w 12192000"/>
              <a:gd name="connsiteY112" fmla="*/ 1852352 h 2237474"/>
              <a:gd name="connsiteX113" fmla="*/ 3931396 w 12192000"/>
              <a:gd name="connsiteY113" fmla="*/ 1858915 h 2237474"/>
              <a:gd name="connsiteX114" fmla="*/ 3812162 w 12192000"/>
              <a:gd name="connsiteY114" fmla="*/ 1875501 h 2237474"/>
              <a:gd name="connsiteX115" fmla="*/ 3729530 w 12192000"/>
              <a:gd name="connsiteY115" fmla="*/ 1864513 h 2237474"/>
              <a:gd name="connsiteX116" fmla="*/ 3680177 w 12192000"/>
              <a:gd name="connsiteY116" fmla="*/ 1881552 h 2237474"/>
              <a:gd name="connsiteX117" fmla="*/ 3567259 w 12192000"/>
              <a:gd name="connsiteY117" fmla="*/ 1893482 h 2237474"/>
              <a:gd name="connsiteX118" fmla="*/ 3405770 w 12192000"/>
              <a:gd name="connsiteY118" fmla="*/ 1904591 h 2237474"/>
              <a:gd name="connsiteX119" fmla="*/ 3280097 w 12192000"/>
              <a:gd name="connsiteY119" fmla="*/ 1919610 h 2237474"/>
              <a:gd name="connsiteX120" fmla="*/ 3123424 w 12192000"/>
              <a:gd name="connsiteY120" fmla="*/ 1952930 h 2237474"/>
              <a:gd name="connsiteX121" fmla="*/ 3009910 w 12192000"/>
              <a:gd name="connsiteY121" fmla="*/ 1957866 h 2237474"/>
              <a:gd name="connsiteX122" fmla="*/ 2995934 w 12192000"/>
              <a:gd name="connsiteY122" fmla="*/ 1967085 h 2237474"/>
              <a:gd name="connsiteX123" fmla="*/ 2980071 w 12192000"/>
              <a:gd name="connsiteY123" fmla="*/ 1972988 h 2237474"/>
              <a:gd name="connsiteX124" fmla="*/ 2978094 w 12192000"/>
              <a:gd name="connsiteY124" fmla="*/ 1972369 h 2237474"/>
              <a:gd name="connsiteX125" fmla="*/ 2942858 w 12192000"/>
              <a:gd name="connsiteY125" fmla="*/ 1981367 h 2237474"/>
              <a:gd name="connsiteX126" fmla="*/ 2875436 w 12192000"/>
              <a:gd name="connsiteY126" fmla="*/ 1996977 h 2237474"/>
              <a:gd name="connsiteX127" fmla="*/ 2874892 w 12192000"/>
              <a:gd name="connsiteY127" fmla="*/ 1996085 h 2237474"/>
              <a:gd name="connsiteX128" fmla="*/ 2864145 w 12192000"/>
              <a:gd name="connsiteY128" fmla="*/ 1994061 h 2237474"/>
              <a:gd name="connsiteX129" fmla="*/ 2843662 w 12192000"/>
              <a:gd name="connsiteY129" fmla="*/ 1992498 h 2237474"/>
              <a:gd name="connsiteX130" fmla="*/ 2796128 w 12192000"/>
              <a:gd name="connsiteY130" fmla="*/ 1976403 h 2237474"/>
              <a:gd name="connsiteX131" fmla="*/ 2756784 w 12192000"/>
              <a:gd name="connsiteY131" fmla="*/ 1985116 h 2237474"/>
              <a:gd name="connsiteX132" fmla="*/ 2748833 w 12192000"/>
              <a:gd name="connsiteY132" fmla="*/ 1986323 h 2237474"/>
              <a:gd name="connsiteX133" fmla="*/ 2748661 w 12192000"/>
              <a:gd name="connsiteY133" fmla="*/ 1986122 h 2237474"/>
              <a:gd name="connsiteX134" fmla="*/ 2740251 w 12192000"/>
              <a:gd name="connsiteY134" fmla="*/ 1986946 h 2237474"/>
              <a:gd name="connsiteX135" fmla="*/ 2718916 w 12192000"/>
              <a:gd name="connsiteY135" fmla="*/ 1990867 h 2237474"/>
              <a:gd name="connsiteX136" fmla="*/ 2713522 w 12192000"/>
              <a:gd name="connsiteY136" fmla="*/ 1990173 h 2237474"/>
              <a:gd name="connsiteX137" fmla="*/ 2680597 w 12192000"/>
              <a:gd name="connsiteY137" fmla="*/ 1984996 h 2237474"/>
              <a:gd name="connsiteX138" fmla="*/ 2578178 w 12192000"/>
              <a:gd name="connsiteY138" fmla="*/ 1990531 h 2237474"/>
              <a:gd name="connsiteX139" fmla="*/ 2476147 w 12192000"/>
              <a:gd name="connsiteY139" fmla="*/ 1998305 h 2237474"/>
              <a:gd name="connsiteX140" fmla="*/ 2373568 w 12192000"/>
              <a:gd name="connsiteY140" fmla="*/ 2003219 h 2237474"/>
              <a:gd name="connsiteX141" fmla="*/ 2321399 w 12192000"/>
              <a:gd name="connsiteY141" fmla="*/ 1989467 h 2237474"/>
              <a:gd name="connsiteX142" fmla="*/ 2315525 w 12192000"/>
              <a:gd name="connsiteY142" fmla="*/ 1989708 h 2237474"/>
              <a:gd name="connsiteX143" fmla="*/ 2300792 w 12192000"/>
              <a:gd name="connsiteY143" fmla="*/ 1994290 h 2237474"/>
              <a:gd name="connsiteX144" fmla="*/ 2295469 w 12192000"/>
              <a:gd name="connsiteY144" fmla="*/ 1996659 h 2237474"/>
              <a:gd name="connsiteX145" fmla="*/ 2287219 w 12192000"/>
              <a:gd name="connsiteY145" fmla="*/ 1998750 h 2237474"/>
              <a:gd name="connsiteX146" fmla="*/ 2286948 w 12192000"/>
              <a:gd name="connsiteY146" fmla="*/ 1998596 h 2237474"/>
              <a:gd name="connsiteX147" fmla="*/ 2243069 w 12192000"/>
              <a:gd name="connsiteY147" fmla="*/ 2015111 h 2237474"/>
              <a:gd name="connsiteX148" fmla="*/ 2186609 w 12192000"/>
              <a:gd name="connsiteY148" fmla="*/ 2008263 h 2237474"/>
              <a:gd name="connsiteX149" fmla="*/ 2164831 w 12192000"/>
              <a:gd name="connsiteY149" fmla="*/ 2010143 h 2237474"/>
              <a:gd name="connsiteX150" fmla="*/ 2152836 w 12192000"/>
              <a:gd name="connsiteY150" fmla="*/ 2010048 h 2237474"/>
              <a:gd name="connsiteX151" fmla="*/ 2117102 w 12192000"/>
              <a:gd name="connsiteY151" fmla="*/ 2023004 h 2237474"/>
              <a:gd name="connsiteX152" fmla="*/ 2111935 w 12192000"/>
              <a:gd name="connsiteY152" fmla="*/ 2023163 h 2237474"/>
              <a:gd name="connsiteX153" fmla="*/ 2089991 w 12192000"/>
              <a:gd name="connsiteY153" fmla="*/ 2034193 h 2237474"/>
              <a:gd name="connsiteX154" fmla="*/ 2058061 w 12192000"/>
              <a:gd name="connsiteY154" fmla="*/ 2047942 h 2237474"/>
              <a:gd name="connsiteX155" fmla="*/ 2055737 w 12192000"/>
              <a:gd name="connsiteY155" fmla="*/ 2047704 h 2237474"/>
              <a:gd name="connsiteX156" fmla="*/ 2042244 w 12192000"/>
              <a:gd name="connsiteY156" fmla="*/ 2055560 h 2237474"/>
              <a:gd name="connsiteX157" fmla="*/ 1976224 w 12192000"/>
              <a:gd name="connsiteY157" fmla="*/ 2074257 h 2237474"/>
              <a:gd name="connsiteX158" fmla="*/ 1877728 w 12192000"/>
              <a:gd name="connsiteY158" fmla="*/ 2101004 h 2237474"/>
              <a:gd name="connsiteX159" fmla="*/ 1759056 w 12192000"/>
              <a:gd name="connsiteY159" fmla="*/ 2125608 h 2237474"/>
              <a:gd name="connsiteX160" fmla="*/ 1637948 w 12192000"/>
              <a:gd name="connsiteY160" fmla="*/ 2172597 h 2237474"/>
              <a:gd name="connsiteX161" fmla="*/ 1434549 w 12192000"/>
              <a:gd name="connsiteY161" fmla="*/ 2234522 h 2237474"/>
              <a:gd name="connsiteX162" fmla="*/ 1398481 w 12192000"/>
              <a:gd name="connsiteY162" fmla="*/ 2237074 h 2237474"/>
              <a:gd name="connsiteX163" fmla="*/ 1398407 w 12192000"/>
              <a:gd name="connsiteY163" fmla="*/ 2237095 h 2237474"/>
              <a:gd name="connsiteX164" fmla="*/ 1370962 w 12192000"/>
              <a:gd name="connsiteY164" fmla="*/ 2237474 h 2237474"/>
              <a:gd name="connsiteX165" fmla="*/ 1356367 w 12192000"/>
              <a:gd name="connsiteY165" fmla="*/ 2235089 h 2237474"/>
              <a:gd name="connsiteX166" fmla="*/ 1324828 w 12192000"/>
              <a:gd name="connsiteY166" fmla="*/ 2231968 h 2237474"/>
              <a:gd name="connsiteX167" fmla="*/ 1297744 w 12192000"/>
              <a:gd name="connsiteY167" fmla="*/ 2235849 h 2237474"/>
              <a:gd name="connsiteX168" fmla="*/ 1286236 w 12192000"/>
              <a:gd name="connsiteY168" fmla="*/ 2233135 h 2237474"/>
              <a:gd name="connsiteX169" fmla="*/ 1283504 w 12192000"/>
              <a:gd name="connsiteY169" fmla="*/ 2233797 h 2237474"/>
              <a:gd name="connsiteX170" fmla="*/ 1279765 w 12192000"/>
              <a:gd name="connsiteY170" fmla="*/ 2229639 h 2237474"/>
              <a:gd name="connsiteX171" fmla="*/ 1195347 w 12192000"/>
              <a:gd name="connsiteY171" fmla="*/ 2212354 h 2237474"/>
              <a:gd name="connsiteX172" fmla="*/ 970251 w 12192000"/>
              <a:gd name="connsiteY172" fmla="*/ 2221029 h 2237474"/>
              <a:gd name="connsiteX173" fmla="*/ 812914 w 12192000"/>
              <a:gd name="connsiteY173" fmla="*/ 2202752 h 2237474"/>
              <a:gd name="connsiteX174" fmla="*/ 800195 w 12192000"/>
              <a:gd name="connsiteY174" fmla="*/ 2209407 h 2237474"/>
              <a:gd name="connsiteX175" fmla="*/ 784978 w 12192000"/>
              <a:gd name="connsiteY175" fmla="*/ 2212360 h 2237474"/>
              <a:gd name="connsiteX176" fmla="*/ 681987 w 12192000"/>
              <a:gd name="connsiteY176" fmla="*/ 2216757 h 2237474"/>
              <a:gd name="connsiteX177" fmla="*/ 669923 w 12192000"/>
              <a:gd name="connsiteY177" fmla="*/ 2211682 h 2237474"/>
              <a:gd name="connsiteX178" fmla="*/ 648680 w 12192000"/>
              <a:gd name="connsiteY178" fmla="*/ 2206229 h 2237474"/>
              <a:gd name="connsiteX179" fmla="*/ 597225 w 12192000"/>
              <a:gd name="connsiteY179" fmla="*/ 2180999 h 2237474"/>
              <a:gd name="connsiteX180" fmla="*/ 558449 w 12192000"/>
              <a:gd name="connsiteY180" fmla="*/ 2182346 h 2237474"/>
              <a:gd name="connsiteX181" fmla="*/ 550517 w 12192000"/>
              <a:gd name="connsiteY181" fmla="*/ 2182060 h 2237474"/>
              <a:gd name="connsiteX182" fmla="*/ 550309 w 12192000"/>
              <a:gd name="connsiteY182" fmla="*/ 2181825 h 2237474"/>
              <a:gd name="connsiteX183" fmla="*/ 541836 w 12192000"/>
              <a:gd name="connsiteY183" fmla="*/ 2181063 h 2237474"/>
              <a:gd name="connsiteX184" fmla="*/ 536057 w 12192000"/>
              <a:gd name="connsiteY184" fmla="*/ 2181537 h 2237474"/>
              <a:gd name="connsiteX185" fmla="*/ 520671 w 12192000"/>
              <a:gd name="connsiteY185" fmla="*/ 2180980 h 2237474"/>
              <a:gd name="connsiteX186" fmla="*/ 515024 w 12192000"/>
              <a:gd name="connsiteY186" fmla="*/ 2179258 h 2237474"/>
              <a:gd name="connsiteX187" fmla="*/ 512278 w 12192000"/>
              <a:gd name="connsiteY187" fmla="*/ 2176369 h 2237474"/>
              <a:gd name="connsiteX188" fmla="*/ 480419 w 12192000"/>
              <a:gd name="connsiteY188" fmla="*/ 2167807 h 2237474"/>
              <a:gd name="connsiteX189" fmla="*/ 413835 w 12192000"/>
              <a:gd name="connsiteY189" fmla="*/ 2156783 h 2237474"/>
              <a:gd name="connsiteX190" fmla="*/ 376513 w 12192000"/>
              <a:gd name="connsiteY190" fmla="*/ 2154014 h 2237474"/>
              <a:gd name="connsiteX191" fmla="*/ 273386 w 12192000"/>
              <a:gd name="connsiteY191" fmla="*/ 2142551 h 2237474"/>
              <a:gd name="connsiteX192" fmla="*/ 169207 w 12192000"/>
              <a:gd name="connsiteY192" fmla="*/ 2128100 h 2237474"/>
              <a:gd name="connsiteX193" fmla="*/ 93149 w 12192000"/>
              <a:gd name="connsiteY193" fmla="*/ 2105324 h 2237474"/>
              <a:gd name="connsiteX194" fmla="*/ 88109 w 12192000"/>
              <a:gd name="connsiteY194" fmla="*/ 2106704 h 2237474"/>
              <a:gd name="connsiteX195" fmla="*/ 80022 w 12192000"/>
              <a:gd name="connsiteY195" fmla="*/ 2107254 h 2237474"/>
              <a:gd name="connsiteX196" fmla="*/ 79717 w 12192000"/>
              <a:gd name="connsiteY196" fmla="*/ 2107046 h 2237474"/>
              <a:gd name="connsiteX197" fmla="*/ 72352 w 12192000"/>
              <a:gd name="connsiteY197" fmla="*/ 2107991 h 2237474"/>
              <a:gd name="connsiteX198" fmla="*/ 37645 w 12192000"/>
              <a:gd name="connsiteY198" fmla="*/ 2115401 h 2237474"/>
              <a:gd name="connsiteX199" fmla="*/ 4572 w 12192000"/>
              <a:gd name="connsiteY199" fmla="*/ 2111091 h 2237474"/>
              <a:gd name="connsiteX200" fmla="*/ 0 w 12192000"/>
              <a:gd name="connsiteY200" fmla="*/ 2110468 h 2237474"/>
              <a:gd name="connsiteX201" fmla="*/ 0 w 12192000"/>
              <a:gd name="connsiteY20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6885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4980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38372 w 12192000"/>
              <a:gd name="connsiteY104" fmla="*/ 1851480 h 2237474"/>
              <a:gd name="connsiteX105" fmla="*/ 4232517 w 12192000"/>
              <a:gd name="connsiteY105" fmla="*/ 1852567 h 2237474"/>
              <a:gd name="connsiteX106" fmla="*/ 4191732 w 12192000"/>
              <a:gd name="connsiteY106" fmla="*/ 1857328 h 2237474"/>
              <a:gd name="connsiteX107" fmla="*/ 4065532 w 12192000"/>
              <a:gd name="connsiteY107" fmla="*/ 1855477 h 2237474"/>
              <a:gd name="connsiteX108" fmla="*/ 4028460 w 12192000"/>
              <a:gd name="connsiteY108" fmla="*/ 1855137 h 2237474"/>
              <a:gd name="connsiteX109" fmla="*/ 4002267 w 12192000"/>
              <a:gd name="connsiteY109" fmla="*/ 1852352 h 2237474"/>
              <a:gd name="connsiteX110" fmla="*/ 3931396 w 12192000"/>
              <a:gd name="connsiteY110" fmla="*/ 1858915 h 2237474"/>
              <a:gd name="connsiteX111" fmla="*/ 3812162 w 12192000"/>
              <a:gd name="connsiteY111" fmla="*/ 1875501 h 2237474"/>
              <a:gd name="connsiteX112" fmla="*/ 3729530 w 12192000"/>
              <a:gd name="connsiteY112" fmla="*/ 1864513 h 2237474"/>
              <a:gd name="connsiteX113" fmla="*/ 3680177 w 12192000"/>
              <a:gd name="connsiteY113" fmla="*/ 1881552 h 2237474"/>
              <a:gd name="connsiteX114" fmla="*/ 3567259 w 12192000"/>
              <a:gd name="connsiteY114" fmla="*/ 1893482 h 2237474"/>
              <a:gd name="connsiteX115" fmla="*/ 3405770 w 12192000"/>
              <a:gd name="connsiteY115" fmla="*/ 1904591 h 2237474"/>
              <a:gd name="connsiteX116" fmla="*/ 3280097 w 12192000"/>
              <a:gd name="connsiteY116" fmla="*/ 1919610 h 2237474"/>
              <a:gd name="connsiteX117" fmla="*/ 3123424 w 12192000"/>
              <a:gd name="connsiteY117" fmla="*/ 1952930 h 2237474"/>
              <a:gd name="connsiteX118" fmla="*/ 3009910 w 12192000"/>
              <a:gd name="connsiteY118" fmla="*/ 1957866 h 2237474"/>
              <a:gd name="connsiteX119" fmla="*/ 2995934 w 12192000"/>
              <a:gd name="connsiteY119" fmla="*/ 1967085 h 2237474"/>
              <a:gd name="connsiteX120" fmla="*/ 2980071 w 12192000"/>
              <a:gd name="connsiteY120" fmla="*/ 1972988 h 2237474"/>
              <a:gd name="connsiteX121" fmla="*/ 2978094 w 12192000"/>
              <a:gd name="connsiteY121" fmla="*/ 1972369 h 2237474"/>
              <a:gd name="connsiteX122" fmla="*/ 2942858 w 12192000"/>
              <a:gd name="connsiteY122" fmla="*/ 1981367 h 2237474"/>
              <a:gd name="connsiteX123" fmla="*/ 2875436 w 12192000"/>
              <a:gd name="connsiteY123" fmla="*/ 1996977 h 2237474"/>
              <a:gd name="connsiteX124" fmla="*/ 2874892 w 12192000"/>
              <a:gd name="connsiteY124" fmla="*/ 1996085 h 2237474"/>
              <a:gd name="connsiteX125" fmla="*/ 2864145 w 12192000"/>
              <a:gd name="connsiteY125" fmla="*/ 1994061 h 2237474"/>
              <a:gd name="connsiteX126" fmla="*/ 2843662 w 12192000"/>
              <a:gd name="connsiteY126" fmla="*/ 1992498 h 2237474"/>
              <a:gd name="connsiteX127" fmla="*/ 2796128 w 12192000"/>
              <a:gd name="connsiteY127" fmla="*/ 1976403 h 2237474"/>
              <a:gd name="connsiteX128" fmla="*/ 2756784 w 12192000"/>
              <a:gd name="connsiteY128" fmla="*/ 1985116 h 2237474"/>
              <a:gd name="connsiteX129" fmla="*/ 2748833 w 12192000"/>
              <a:gd name="connsiteY129" fmla="*/ 1986323 h 2237474"/>
              <a:gd name="connsiteX130" fmla="*/ 2748661 w 12192000"/>
              <a:gd name="connsiteY130" fmla="*/ 1986122 h 2237474"/>
              <a:gd name="connsiteX131" fmla="*/ 2740251 w 12192000"/>
              <a:gd name="connsiteY131" fmla="*/ 1986946 h 2237474"/>
              <a:gd name="connsiteX132" fmla="*/ 2718916 w 12192000"/>
              <a:gd name="connsiteY132" fmla="*/ 1990867 h 2237474"/>
              <a:gd name="connsiteX133" fmla="*/ 2713522 w 12192000"/>
              <a:gd name="connsiteY133" fmla="*/ 1990173 h 2237474"/>
              <a:gd name="connsiteX134" fmla="*/ 2680597 w 12192000"/>
              <a:gd name="connsiteY134" fmla="*/ 1984996 h 2237474"/>
              <a:gd name="connsiteX135" fmla="*/ 2578178 w 12192000"/>
              <a:gd name="connsiteY135" fmla="*/ 1990531 h 2237474"/>
              <a:gd name="connsiteX136" fmla="*/ 2476147 w 12192000"/>
              <a:gd name="connsiteY136" fmla="*/ 1998305 h 2237474"/>
              <a:gd name="connsiteX137" fmla="*/ 2373568 w 12192000"/>
              <a:gd name="connsiteY137" fmla="*/ 2003219 h 2237474"/>
              <a:gd name="connsiteX138" fmla="*/ 2321399 w 12192000"/>
              <a:gd name="connsiteY138" fmla="*/ 1989467 h 2237474"/>
              <a:gd name="connsiteX139" fmla="*/ 2315525 w 12192000"/>
              <a:gd name="connsiteY139" fmla="*/ 1989708 h 2237474"/>
              <a:gd name="connsiteX140" fmla="*/ 2300792 w 12192000"/>
              <a:gd name="connsiteY140" fmla="*/ 1994290 h 2237474"/>
              <a:gd name="connsiteX141" fmla="*/ 2295469 w 12192000"/>
              <a:gd name="connsiteY141" fmla="*/ 1996659 h 2237474"/>
              <a:gd name="connsiteX142" fmla="*/ 2287219 w 12192000"/>
              <a:gd name="connsiteY142" fmla="*/ 1998750 h 2237474"/>
              <a:gd name="connsiteX143" fmla="*/ 2286948 w 12192000"/>
              <a:gd name="connsiteY143" fmla="*/ 1998596 h 2237474"/>
              <a:gd name="connsiteX144" fmla="*/ 2243069 w 12192000"/>
              <a:gd name="connsiteY144" fmla="*/ 2015111 h 2237474"/>
              <a:gd name="connsiteX145" fmla="*/ 2186609 w 12192000"/>
              <a:gd name="connsiteY145" fmla="*/ 2008263 h 2237474"/>
              <a:gd name="connsiteX146" fmla="*/ 2164831 w 12192000"/>
              <a:gd name="connsiteY146" fmla="*/ 2010143 h 2237474"/>
              <a:gd name="connsiteX147" fmla="*/ 2152836 w 12192000"/>
              <a:gd name="connsiteY147" fmla="*/ 2010048 h 2237474"/>
              <a:gd name="connsiteX148" fmla="*/ 2117102 w 12192000"/>
              <a:gd name="connsiteY148" fmla="*/ 2023004 h 2237474"/>
              <a:gd name="connsiteX149" fmla="*/ 2111935 w 12192000"/>
              <a:gd name="connsiteY149" fmla="*/ 2023163 h 2237474"/>
              <a:gd name="connsiteX150" fmla="*/ 2089991 w 12192000"/>
              <a:gd name="connsiteY150" fmla="*/ 2034193 h 2237474"/>
              <a:gd name="connsiteX151" fmla="*/ 2058061 w 12192000"/>
              <a:gd name="connsiteY151" fmla="*/ 2047942 h 2237474"/>
              <a:gd name="connsiteX152" fmla="*/ 2055737 w 12192000"/>
              <a:gd name="connsiteY152" fmla="*/ 2047704 h 2237474"/>
              <a:gd name="connsiteX153" fmla="*/ 2042244 w 12192000"/>
              <a:gd name="connsiteY153" fmla="*/ 2055560 h 2237474"/>
              <a:gd name="connsiteX154" fmla="*/ 1976224 w 12192000"/>
              <a:gd name="connsiteY154" fmla="*/ 2074257 h 2237474"/>
              <a:gd name="connsiteX155" fmla="*/ 1877728 w 12192000"/>
              <a:gd name="connsiteY155" fmla="*/ 2101004 h 2237474"/>
              <a:gd name="connsiteX156" fmla="*/ 1759056 w 12192000"/>
              <a:gd name="connsiteY156" fmla="*/ 2125608 h 2237474"/>
              <a:gd name="connsiteX157" fmla="*/ 1637948 w 12192000"/>
              <a:gd name="connsiteY157" fmla="*/ 2172597 h 2237474"/>
              <a:gd name="connsiteX158" fmla="*/ 1434549 w 12192000"/>
              <a:gd name="connsiteY158" fmla="*/ 2234522 h 2237474"/>
              <a:gd name="connsiteX159" fmla="*/ 1398481 w 12192000"/>
              <a:gd name="connsiteY159" fmla="*/ 2237074 h 2237474"/>
              <a:gd name="connsiteX160" fmla="*/ 1398407 w 12192000"/>
              <a:gd name="connsiteY160" fmla="*/ 2237095 h 2237474"/>
              <a:gd name="connsiteX161" fmla="*/ 1370962 w 12192000"/>
              <a:gd name="connsiteY161" fmla="*/ 2237474 h 2237474"/>
              <a:gd name="connsiteX162" fmla="*/ 1356367 w 12192000"/>
              <a:gd name="connsiteY162" fmla="*/ 2235089 h 2237474"/>
              <a:gd name="connsiteX163" fmla="*/ 1324828 w 12192000"/>
              <a:gd name="connsiteY163" fmla="*/ 2231968 h 2237474"/>
              <a:gd name="connsiteX164" fmla="*/ 1297744 w 12192000"/>
              <a:gd name="connsiteY164" fmla="*/ 2235849 h 2237474"/>
              <a:gd name="connsiteX165" fmla="*/ 1286236 w 12192000"/>
              <a:gd name="connsiteY165" fmla="*/ 2233135 h 2237474"/>
              <a:gd name="connsiteX166" fmla="*/ 1283504 w 12192000"/>
              <a:gd name="connsiteY166" fmla="*/ 2233797 h 2237474"/>
              <a:gd name="connsiteX167" fmla="*/ 1279765 w 12192000"/>
              <a:gd name="connsiteY167" fmla="*/ 2229639 h 2237474"/>
              <a:gd name="connsiteX168" fmla="*/ 1195347 w 12192000"/>
              <a:gd name="connsiteY168" fmla="*/ 2212354 h 2237474"/>
              <a:gd name="connsiteX169" fmla="*/ 970251 w 12192000"/>
              <a:gd name="connsiteY169" fmla="*/ 2221029 h 2237474"/>
              <a:gd name="connsiteX170" fmla="*/ 812914 w 12192000"/>
              <a:gd name="connsiteY170" fmla="*/ 2202752 h 2237474"/>
              <a:gd name="connsiteX171" fmla="*/ 800195 w 12192000"/>
              <a:gd name="connsiteY171" fmla="*/ 2209407 h 2237474"/>
              <a:gd name="connsiteX172" fmla="*/ 784978 w 12192000"/>
              <a:gd name="connsiteY172" fmla="*/ 2212360 h 2237474"/>
              <a:gd name="connsiteX173" fmla="*/ 681987 w 12192000"/>
              <a:gd name="connsiteY173" fmla="*/ 2216757 h 2237474"/>
              <a:gd name="connsiteX174" fmla="*/ 669923 w 12192000"/>
              <a:gd name="connsiteY174" fmla="*/ 2211682 h 2237474"/>
              <a:gd name="connsiteX175" fmla="*/ 648680 w 12192000"/>
              <a:gd name="connsiteY175" fmla="*/ 2206229 h 2237474"/>
              <a:gd name="connsiteX176" fmla="*/ 597225 w 12192000"/>
              <a:gd name="connsiteY176" fmla="*/ 2180999 h 2237474"/>
              <a:gd name="connsiteX177" fmla="*/ 558449 w 12192000"/>
              <a:gd name="connsiteY177" fmla="*/ 2182346 h 2237474"/>
              <a:gd name="connsiteX178" fmla="*/ 550517 w 12192000"/>
              <a:gd name="connsiteY178" fmla="*/ 2182060 h 2237474"/>
              <a:gd name="connsiteX179" fmla="*/ 550309 w 12192000"/>
              <a:gd name="connsiteY179" fmla="*/ 2181825 h 2237474"/>
              <a:gd name="connsiteX180" fmla="*/ 541836 w 12192000"/>
              <a:gd name="connsiteY180" fmla="*/ 2181063 h 2237474"/>
              <a:gd name="connsiteX181" fmla="*/ 536057 w 12192000"/>
              <a:gd name="connsiteY181" fmla="*/ 2181537 h 2237474"/>
              <a:gd name="connsiteX182" fmla="*/ 520671 w 12192000"/>
              <a:gd name="connsiteY182" fmla="*/ 2180980 h 2237474"/>
              <a:gd name="connsiteX183" fmla="*/ 515024 w 12192000"/>
              <a:gd name="connsiteY183" fmla="*/ 2179258 h 2237474"/>
              <a:gd name="connsiteX184" fmla="*/ 512278 w 12192000"/>
              <a:gd name="connsiteY184" fmla="*/ 2176369 h 2237474"/>
              <a:gd name="connsiteX185" fmla="*/ 480419 w 12192000"/>
              <a:gd name="connsiteY185" fmla="*/ 2167807 h 2237474"/>
              <a:gd name="connsiteX186" fmla="*/ 413835 w 12192000"/>
              <a:gd name="connsiteY186" fmla="*/ 2156783 h 2237474"/>
              <a:gd name="connsiteX187" fmla="*/ 376513 w 12192000"/>
              <a:gd name="connsiteY187" fmla="*/ 2154014 h 2237474"/>
              <a:gd name="connsiteX188" fmla="*/ 273386 w 12192000"/>
              <a:gd name="connsiteY188" fmla="*/ 2142551 h 2237474"/>
              <a:gd name="connsiteX189" fmla="*/ 169207 w 12192000"/>
              <a:gd name="connsiteY189" fmla="*/ 2128100 h 2237474"/>
              <a:gd name="connsiteX190" fmla="*/ 93149 w 12192000"/>
              <a:gd name="connsiteY190" fmla="*/ 2105324 h 2237474"/>
              <a:gd name="connsiteX191" fmla="*/ 88109 w 12192000"/>
              <a:gd name="connsiteY191" fmla="*/ 2106704 h 2237474"/>
              <a:gd name="connsiteX192" fmla="*/ 80022 w 12192000"/>
              <a:gd name="connsiteY192" fmla="*/ 2107254 h 2237474"/>
              <a:gd name="connsiteX193" fmla="*/ 79717 w 12192000"/>
              <a:gd name="connsiteY193" fmla="*/ 2107046 h 2237474"/>
              <a:gd name="connsiteX194" fmla="*/ 72352 w 12192000"/>
              <a:gd name="connsiteY194" fmla="*/ 2107991 h 2237474"/>
              <a:gd name="connsiteX195" fmla="*/ 37645 w 12192000"/>
              <a:gd name="connsiteY195" fmla="*/ 2115401 h 2237474"/>
              <a:gd name="connsiteX196" fmla="*/ 4572 w 12192000"/>
              <a:gd name="connsiteY196" fmla="*/ 2111091 h 2237474"/>
              <a:gd name="connsiteX197" fmla="*/ 0 w 12192000"/>
              <a:gd name="connsiteY197" fmla="*/ 2110468 h 2237474"/>
              <a:gd name="connsiteX198" fmla="*/ 0 w 12192000"/>
              <a:gd name="connsiteY19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42099 w 12192000"/>
              <a:gd name="connsiteY53" fmla="*/ 1336332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39997 w 12192000"/>
              <a:gd name="connsiteY50" fmla="*/ 1282713 h 2237474"/>
              <a:gd name="connsiteX51" fmla="*/ 8074238 w 12192000"/>
              <a:gd name="connsiteY51" fmla="*/ 1301895 h 2237474"/>
              <a:gd name="connsiteX52" fmla="*/ 7942099 w 12192000"/>
              <a:gd name="connsiteY52" fmla="*/ 1336332 h 2237474"/>
              <a:gd name="connsiteX53" fmla="*/ 7902328 w 12192000"/>
              <a:gd name="connsiteY53" fmla="*/ 1345865 h 2237474"/>
              <a:gd name="connsiteX54" fmla="*/ 7840612 w 12192000"/>
              <a:gd name="connsiteY54" fmla="*/ 1369373 h 2237474"/>
              <a:gd name="connsiteX55" fmla="*/ 7786819 w 12192000"/>
              <a:gd name="connsiteY55" fmla="*/ 1378970 h 2237474"/>
              <a:gd name="connsiteX56" fmla="*/ 7548172 w 12192000"/>
              <a:gd name="connsiteY56" fmla="*/ 1417460 h 2237474"/>
              <a:gd name="connsiteX57" fmla="*/ 7483437 w 12192000"/>
              <a:gd name="connsiteY57" fmla="*/ 1478152 h 2237474"/>
              <a:gd name="connsiteX58" fmla="*/ 7377870 w 12192000"/>
              <a:gd name="connsiteY58" fmla="*/ 1523319 h 2237474"/>
              <a:gd name="connsiteX59" fmla="*/ 7230737 w 12192000"/>
              <a:gd name="connsiteY59" fmla="*/ 1562633 h 2237474"/>
              <a:gd name="connsiteX60" fmla="*/ 7224458 w 12192000"/>
              <a:gd name="connsiteY60" fmla="*/ 1573008 h 2237474"/>
              <a:gd name="connsiteX61" fmla="*/ 7183121 w 12192000"/>
              <a:gd name="connsiteY61" fmla="*/ 1595162 h 2237474"/>
              <a:gd name="connsiteX62" fmla="*/ 7164601 w 12192000"/>
              <a:gd name="connsiteY62" fmla="*/ 1606490 h 2237474"/>
              <a:gd name="connsiteX63" fmla="*/ 7031309 w 12192000"/>
              <a:gd name="connsiteY63" fmla="*/ 1619451 h 2237474"/>
              <a:gd name="connsiteX64" fmla="*/ 6900177 w 12192000"/>
              <a:gd name="connsiteY64" fmla="*/ 1636016 h 2237474"/>
              <a:gd name="connsiteX65" fmla="*/ 6795372 w 12192000"/>
              <a:gd name="connsiteY65" fmla="*/ 1644845 h 2237474"/>
              <a:gd name="connsiteX66" fmla="*/ 6692251 w 12192000"/>
              <a:gd name="connsiteY66" fmla="*/ 1656357 h 2237474"/>
              <a:gd name="connsiteX67" fmla="*/ 6655235 w 12192000"/>
              <a:gd name="connsiteY67" fmla="*/ 1661869 h 2237474"/>
              <a:gd name="connsiteX68" fmla="*/ 6554894 w 12192000"/>
              <a:gd name="connsiteY68" fmla="*/ 1664428 h 2237474"/>
              <a:gd name="connsiteX69" fmla="*/ 6516595 w 12192000"/>
              <a:gd name="connsiteY69" fmla="*/ 1667475 h 2237474"/>
              <a:gd name="connsiteX70" fmla="*/ 6508541 w 12192000"/>
              <a:gd name="connsiteY70" fmla="*/ 1668757 h 2237474"/>
              <a:gd name="connsiteX71" fmla="*/ 6471012 w 12192000"/>
              <a:gd name="connsiteY71" fmla="*/ 1678604 h 2237474"/>
              <a:gd name="connsiteX72" fmla="*/ 6364035 w 12192000"/>
              <a:gd name="connsiteY72" fmla="*/ 1667683 h 2237474"/>
              <a:gd name="connsiteX73" fmla="*/ 6280959 w 12192000"/>
              <a:gd name="connsiteY73" fmla="*/ 1689329 h 2237474"/>
              <a:gd name="connsiteX74" fmla="*/ 6243319 w 12192000"/>
              <a:gd name="connsiteY74" fmla="*/ 1695560 h 2237474"/>
              <a:gd name="connsiteX75" fmla="*/ 6098321 w 12192000"/>
              <a:gd name="connsiteY75" fmla="*/ 1721646 h 2237474"/>
              <a:gd name="connsiteX76" fmla="*/ 5880652 w 12192000"/>
              <a:gd name="connsiteY76" fmla="*/ 1779643 h 2237474"/>
              <a:gd name="connsiteX77" fmla="*/ 5785959 w 12192000"/>
              <a:gd name="connsiteY77" fmla="*/ 1775307 h 2237474"/>
              <a:gd name="connsiteX78" fmla="*/ 5643534 w 12192000"/>
              <a:gd name="connsiteY78" fmla="*/ 1802919 h 2237474"/>
              <a:gd name="connsiteX79" fmla="*/ 5518799 w 12192000"/>
              <a:gd name="connsiteY79" fmla="*/ 1818312 h 2237474"/>
              <a:gd name="connsiteX80" fmla="*/ 5505014 w 12192000"/>
              <a:gd name="connsiteY80" fmla="*/ 1819259 h 2237474"/>
              <a:gd name="connsiteX81" fmla="*/ 5453307 w 12192000"/>
              <a:gd name="connsiteY81" fmla="*/ 1815450 h 2237474"/>
              <a:gd name="connsiteX82" fmla="*/ 5221533 w 12192000"/>
              <a:gd name="connsiteY82" fmla="*/ 1846950 h 2237474"/>
              <a:gd name="connsiteX83" fmla="*/ 5149802 w 12192000"/>
              <a:gd name="connsiteY83" fmla="*/ 1844846 h 2237474"/>
              <a:gd name="connsiteX84" fmla="*/ 5114927 w 12192000"/>
              <a:gd name="connsiteY84" fmla="*/ 1847827 h 2237474"/>
              <a:gd name="connsiteX85" fmla="*/ 5108970 w 12192000"/>
              <a:gd name="connsiteY85" fmla="*/ 1847935 h 2237474"/>
              <a:gd name="connsiteX86" fmla="*/ 5067961 w 12192000"/>
              <a:gd name="connsiteY86" fmla="*/ 1845917 h 2237474"/>
              <a:gd name="connsiteX87" fmla="*/ 5007075 w 12192000"/>
              <a:gd name="connsiteY87" fmla="*/ 1838626 h 2237474"/>
              <a:gd name="connsiteX88" fmla="*/ 4944087 w 12192000"/>
              <a:gd name="connsiteY88" fmla="*/ 1823332 h 2237474"/>
              <a:gd name="connsiteX89" fmla="*/ 4907662 w 12192000"/>
              <a:gd name="connsiteY89" fmla="*/ 1816900 h 2237474"/>
              <a:gd name="connsiteX90" fmla="*/ 4882386 w 12192000"/>
              <a:gd name="connsiteY90" fmla="*/ 1809844 h 2237474"/>
              <a:gd name="connsiteX91" fmla="*/ 4811440 w 12192000"/>
              <a:gd name="connsiteY91" fmla="*/ 1804655 h 2237474"/>
              <a:gd name="connsiteX92" fmla="*/ 4691075 w 12192000"/>
              <a:gd name="connsiteY92" fmla="*/ 1801389 h 2237474"/>
              <a:gd name="connsiteX93" fmla="*/ 4611738 w 12192000"/>
              <a:gd name="connsiteY93" fmla="*/ 1776964 h 2237474"/>
              <a:gd name="connsiteX94" fmla="*/ 4560070 w 12192000"/>
              <a:gd name="connsiteY94" fmla="*/ 1785640 h 2237474"/>
              <a:gd name="connsiteX95" fmla="*/ 4536503 w 12192000"/>
              <a:gd name="connsiteY95" fmla="*/ 1785334 h 2237474"/>
              <a:gd name="connsiteX96" fmla="*/ 4513724 w 12192000"/>
              <a:gd name="connsiteY96" fmla="*/ 1791996 h 2237474"/>
              <a:gd name="connsiteX97" fmla="*/ 4459810 w 12192000"/>
              <a:gd name="connsiteY97" fmla="*/ 1797886 h 2237474"/>
              <a:gd name="connsiteX98" fmla="*/ 4379064 w 12192000"/>
              <a:gd name="connsiteY98" fmla="*/ 1817177 h 2237474"/>
              <a:gd name="connsiteX99" fmla="*/ 4290981 w 12192000"/>
              <a:gd name="connsiteY99" fmla="*/ 1839677 h 2237474"/>
              <a:gd name="connsiteX100" fmla="*/ 4238372 w 12192000"/>
              <a:gd name="connsiteY100" fmla="*/ 1851480 h 2237474"/>
              <a:gd name="connsiteX101" fmla="*/ 4232517 w 12192000"/>
              <a:gd name="connsiteY101" fmla="*/ 1852567 h 2237474"/>
              <a:gd name="connsiteX102" fmla="*/ 4191732 w 12192000"/>
              <a:gd name="connsiteY102" fmla="*/ 1857328 h 2237474"/>
              <a:gd name="connsiteX103" fmla="*/ 4065532 w 12192000"/>
              <a:gd name="connsiteY103" fmla="*/ 1855477 h 2237474"/>
              <a:gd name="connsiteX104" fmla="*/ 4028460 w 12192000"/>
              <a:gd name="connsiteY104" fmla="*/ 1855137 h 2237474"/>
              <a:gd name="connsiteX105" fmla="*/ 4002267 w 12192000"/>
              <a:gd name="connsiteY105" fmla="*/ 1852352 h 2237474"/>
              <a:gd name="connsiteX106" fmla="*/ 3931396 w 12192000"/>
              <a:gd name="connsiteY106" fmla="*/ 1858915 h 2237474"/>
              <a:gd name="connsiteX107" fmla="*/ 3812162 w 12192000"/>
              <a:gd name="connsiteY107" fmla="*/ 1875501 h 2237474"/>
              <a:gd name="connsiteX108" fmla="*/ 3729530 w 12192000"/>
              <a:gd name="connsiteY108" fmla="*/ 1864513 h 2237474"/>
              <a:gd name="connsiteX109" fmla="*/ 3680177 w 12192000"/>
              <a:gd name="connsiteY109" fmla="*/ 1881552 h 2237474"/>
              <a:gd name="connsiteX110" fmla="*/ 3567259 w 12192000"/>
              <a:gd name="connsiteY110" fmla="*/ 1893482 h 2237474"/>
              <a:gd name="connsiteX111" fmla="*/ 3405770 w 12192000"/>
              <a:gd name="connsiteY111" fmla="*/ 1904591 h 2237474"/>
              <a:gd name="connsiteX112" fmla="*/ 3280097 w 12192000"/>
              <a:gd name="connsiteY112" fmla="*/ 1919610 h 2237474"/>
              <a:gd name="connsiteX113" fmla="*/ 3123424 w 12192000"/>
              <a:gd name="connsiteY113" fmla="*/ 1952930 h 2237474"/>
              <a:gd name="connsiteX114" fmla="*/ 3009910 w 12192000"/>
              <a:gd name="connsiteY114" fmla="*/ 1957866 h 2237474"/>
              <a:gd name="connsiteX115" fmla="*/ 2995934 w 12192000"/>
              <a:gd name="connsiteY115" fmla="*/ 1967085 h 2237474"/>
              <a:gd name="connsiteX116" fmla="*/ 2980071 w 12192000"/>
              <a:gd name="connsiteY116" fmla="*/ 1972988 h 2237474"/>
              <a:gd name="connsiteX117" fmla="*/ 2978094 w 12192000"/>
              <a:gd name="connsiteY117" fmla="*/ 1972369 h 2237474"/>
              <a:gd name="connsiteX118" fmla="*/ 2942858 w 12192000"/>
              <a:gd name="connsiteY118" fmla="*/ 1981367 h 2237474"/>
              <a:gd name="connsiteX119" fmla="*/ 2875436 w 12192000"/>
              <a:gd name="connsiteY119" fmla="*/ 1996977 h 2237474"/>
              <a:gd name="connsiteX120" fmla="*/ 2874892 w 12192000"/>
              <a:gd name="connsiteY120" fmla="*/ 1996085 h 2237474"/>
              <a:gd name="connsiteX121" fmla="*/ 2864145 w 12192000"/>
              <a:gd name="connsiteY121" fmla="*/ 1994061 h 2237474"/>
              <a:gd name="connsiteX122" fmla="*/ 2843662 w 12192000"/>
              <a:gd name="connsiteY122" fmla="*/ 1992498 h 2237474"/>
              <a:gd name="connsiteX123" fmla="*/ 2796128 w 12192000"/>
              <a:gd name="connsiteY123" fmla="*/ 1976403 h 2237474"/>
              <a:gd name="connsiteX124" fmla="*/ 2756784 w 12192000"/>
              <a:gd name="connsiteY124" fmla="*/ 1985116 h 2237474"/>
              <a:gd name="connsiteX125" fmla="*/ 2748833 w 12192000"/>
              <a:gd name="connsiteY125" fmla="*/ 1986323 h 2237474"/>
              <a:gd name="connsiteX126" fmla="*/ 2748661 w 12192000"/>
              <a:gd name="connsiteY126" fmla="*/ 1986122 h 2237474"/>
              <a:gd name="connsiteX127" fmla="*/ 2740251 w 12192000"/>
              <a:gd name="connsiteY127" fmla="*/ 1986946 h 2237474"/>
              <a:gd name="connsiteX128" fmla="*/ 2718916 w 12192000"/>
              <a:gd name="connsiteY128" fmla="*/ 1990867 h 2237474"/>
              <a:gd name="connsiteX129" fmla="*/ 2713522 w 12192000"/>
              <a:gd name="connsiteY129" fmla="*/ 1990173 h 2237474"/>
              <a:gd name="connsiteX130" fmla="*/ 2680597 w 12192000"/>
              <a:gd name="connsiteY130" fmla="*/ 1984996 h 2237474"/>
              <a:gd name="connsiteX131" fmla="*/ 2578178 w 12192000"/>
              <a:gd name="connsiteY131" fmla="*/ 1990531 h 2237474"/>
              <a:gd name="connsiteX132" fmla="*/ 2476147 w 12192000"/>
              <a:gd name="connsiteY132" fmla="*/ 1998305 h 2237474"/>
              <a:gd name="connsiteX133" fmla="*/ 2373568 w 12192000"/>
              <a:gd name="connsiteY133" fmla="*/ 2003219 h 2237474"/>
              <a:gd name="connsiteX134" fmla="*/ 2321399 w 12192000"/>
              <a:gd name="connsiteY134" fmla="*/ 1989467 h 2237474"/>
              <a:gd name="connsiteX135" fmla="*/ 2315525 w 12192000"/>
              <a:gd name="connsiteY135" fmla="*/ 1989708 h 2237474"/>
              <a:gd name="connsiteX136" fmla="*/ 2300792 w 12192000"/>
              <a:gd name="connsiteY136" fmla="*/ 1994290 h 2237474"/>
              <a:gd name="connsiteX137" fmla="*/ 2295469 w 12192000"/>
              <a:gd name="connsiteY137" fmla="*/ 1996659 h 2237474"/>
              <a:gd name="connsiteX138" fmla="*/ 2287219 w 12192000"/>
              <a:gd name="connsiteY138" fmla="*/ 1998750 h 2237474"/>
              <a:gd name="connsiteX139" fmla="*/ 2286948 w 12192000"/>
              <a:gd name="connsiteY139" fmla="*/ 1998596 h 2237474"/>
              <a:gd name="connsiteX140" fmla="*/ 2243069 w 12192000"/>
              <a:gd name="connsiteY140" fmla="*/ 2015111 h 2237474"/>
              <a:gd name="connsiteX141" fmla="*/ 2186609 w 12192000"/>
              <a:gd name="connsiteY141" fmla="*/ 2008263 h 2237474"/>
              <a:gd name="connsiteX142" fmla="*/ 2164831 w 12192000"/>
              <a:gd name="connsiteY142" fmla="*/ 2010143 h 2237474"/>
              <a:gd name="connsiteX143" fmla="*/ 2152836 w 12192000"/>
              <a:gd name="connsiteY143" fmla="*/ 2010048 h 2237474"/>
              <a:gd name="connsiteX144" fmla="*/ 2117102 w 12192000"/>
              <a:gd name="connsiteY144" fmla="*/ 2023004 h 2237474"/>
              <a:gd name="connsiteX145" fmla="*/ 2111935 w 12192000"/>
              <a:gd name="connsiteY145" fmla="*/ 2023163 h 2237474"/>
              <a:gd name="connsiteX146" fmla="*/ 2089991 w 12192000"/>
              <a:gd name="connsiteY146" fmla="*/ 2034193 h 2237474"/>
              <a:gd name="connsiteX147" fmla="*/ 2058061 w 12192000"/>
              <a:gd name="connsiteY147" fmla="*/ 2047942 h 2237474"/>
              <a:gd name="connsiteX148" fmla="*/ 2055737 w 12192000"/>
              <a:gd name="connsiteY148" fmla="*/ 2047704 h 2237474"/>
              <a:gd name="connsiteX149" fmla="*/ 2042244 w 12192000"/>
              <a:gd name="connsiteY149" fmla="*/ 2055560 h 2237474"/>
              <a:gd name="connsiteX150" fmla="*/ 1976224 w 12192000"/>
              <a:gd name="connsiteY150" fmla="*/ 2074257 h 2237474"/>
              <a:gd name="connsiteX151" fmla="*/ 1877728 w 12192000"/>
              <a:gd name="connsiteY151" fmla="*/ 2101004 h 2237474"/>
              <a:gd name="connsiteX152" fmla="*/ 1759056 w 12192000"/>
              <a:gd name="connsiteY152" fmla="*/ 2125608 h 2237474"/>
              <a:gd name="connsiteX153" fmla="*/ 1637948 w 12192000"/>
              <a:gd name="connsiteY153" fmla="*/ 2172597 h 2237474"/>
              <a:gd name="connsiteX154" fmla="*/ 1434549 w 12192000"/>
              <a:gd name="connsiteY154" fmla="*/ 2234522 h 2237474"/>
              <a:gd name="connsiteX155" fmla="*/ 1398481 w 12192000"/>
              <a:gd name="connsiteY155" fmla="*/ 2237074 h 2237474"/>
              <a:gd name="connsiteX156" fmla="*/ 1398407 w 12192000"/>
              <a:gd name="connsiteY156" fmla="*/ 2237095 h 2237474"/>
              <a:gd name="connsiteX157" fmla="*/ 1370962 w 12192000"/>
              <a:gd name="connsiteY157" fmla="*/ 2237474 h 2237474"/>
              <a:gd name="connsiteX158" fmla="*/ 1356367 w 12192000"/>
              <a:gd name="connsiteY158" fmla="*/ 2235089 h 2237474"/>
              <a:gd name="connsiteX159" fmla="*/ 1324828 w 12192000"/>
              <a:gd name="connsiteY159" fmla="*/ 2231968 h 2237474"/>
              <a:gd name="connsiteX160" fmla="*/ 1297744 w 12192000"/>
              <a:gd name="connsiteY160" fmla="*/ 2235849 h 2237474"/>
              <a:gd name="connsiteX161" fmla="*/ 1286236 w 12192000"/>
              <a:gd name="connsiteY161" fmla="*/ 2233135 h 2237474"/>
              <a:gd name="connsiteX162" fmla="*/ 1283504 w 12192000"/>
              <a:gd name="connsiteY162" fmla="*/ 2233797 h 2237474"/>
              <a:gd name="connsiteX163" fmla="*/ 1279765 w 12192000"/>
              <a:gd name="connsiteY163" fmla="*/ 2229639 h 2237474"/>
              <a:gd name="connsiteX164" fmla="*/ 1195347 w 12192000"/>
              <a:gd name="connsiteY164" fmla="*/ 2212354 h 2237474"/>
              <a:gd name="connsiteX165" fmla="*/ 970251 w 12192000"/>
              <a:gd name="connsiteY165" fmla="*/ 2221029 h 2237474"/>
              <a:gd name="connsiteX166" fmla="*/ 812914 w 12192000"/>
              <a:gd name="connsiteY166" fmla="*/ 2202752 h 2237474"/>
              <a:gd name="connsiteX167" fmla="*/ 800195 w 12192000"/>
              <a:gd name="connsiteY167" fmla="*/ 2209407 h 2237474"/>
              <a:gd name="connsiteX168" fmla="*/ 784978 w 12192000"/>
              <a:gd name="connsiteY168" fmla="*/ 2212360 h 2237474"/>
              <a:gd name="connsiteX169" fmla="*/ 681987 w 12192000"/>
              <a:gd name="connsiteY169" fmla="*/ 2216757 h 2237474"/>
              <a:gd name="connsiteX170" fmla="*/ 669923 w 12192000"/>
              <a:gd name="connsiteY170" fmla="*/ 2211682 h 2237474"/>
              <a:gd name="connsiteX171" fmla="*/ 648680 w 12192000"/>
              <a:gd name="connsiteY171" fmla="*/ 2206229 h 2237474"/>
              <a:gd name="connsiteX172" fmla="*/ 597225 w 12192000"/>
              <a:gd name="connsiteY172" fmla="*/ 2180999 h 2237474"/>
              <a:gd name="connsiteX173" fmla="*/ 558449 w 12192000"/>
              <a:gd name="connsiteY173" fmla="*/ 2182346 h 2237474"/>
              <a:gd name="connsiteX174" fmla="*/ 550517 w 12192000"/>
              <a:gd name="connsiteY174" fmla="*/ 2182060 h 2237474"/>
              <a:gd name="connsiteX175" fmla="*/ 550309 w 12192000"/>
              <a:gd name="connsiteY175" fmla="*/ 2181825 h 2237474"/>
              <a:gd name="connsiteX176" fmla="*/ 541836 w 12192000"/>
              <a:gd name="connsiteY176" fmla="*/ 2181063 h 2237474"/>
              <a:gd name="connsiteX177" fmla="*/ 536057 w 12192000"/>
              <a:gd name="connsiteY177" fmla="*/ 2181537 h 2237474"/>
              <a:gd name="connsiteX178" fmla="*/ 520671 w 12192000"/>
              <a:gd name="connsiteY178" fmla="*/ 2180980 h 2237474"/>
              <a:gd name="connsiteX179" fmla="*/ 515024 w 12192000"/>
              <a:gd name="connsiteY179" fmla="*/ 2179258 h 2237474"/>
              <a:gd name="connsiteX180" fmla="*/ 512278 w 12192000"/>
              <a:gd name="connsiteY180" fmla="*/ 2176369 h 2237474"/>
              <a:gd name="connsiteX181" fmla="*/ 480419 w 12192000"/>
              <a:gd name="connsiteY181" fmla="*/ 2167807 h 2237474"/>
              <a:gd name="connsiteX182" fmla="*/ 413835 w 12192000"/>
              <a:gd name="connsiteY182" fmla="*/ 2156783 h 2237474"/>
              <a:gd name="connsiteX183" fmla="*/ 376513 w 12192000"/>
              <a:gd name="connsiteY183" fmla="*/ 2154014 h 2237474"/>
              <a:gd name="connsiteX184" fmla="*/ 273386 w 12192000"/>
              <a:gd name="connsiteY184" fmla="*/ 2142551 h 2237474"/>
              <a:gd name="connsiteX185" fmla="*/ 169207 w 12192000"/>
              <a:gd name="connsiteY185" fmla="*/ 2128100 h 2237474"/>
              <a:gd name="connsiteX186" fmla="*/ 93149 w 12192000"/>
              <a:gd name="connsiteY186" fmla="*/ 2105324 h 2237474"/>
              <a:gd name="connsiteX187" fmla="*/ 88109 w 12192000"/>
              <a:gd name="connsiteY187" fmla="*/ 2106704 h 2237474"/>
              <a:gd name="connsiteX188" fmla="*/ 80022 w 12192000"/>
              <a:gd name="connsiteY188" fmla="*/ 2107254 h 2237474"/>
              <a:gd name="connsiteX189" fmla="*/ 79717 w 12192000"/>
              <a:gd name="connsiteY189" fmla="*/ 2107046 h 2237474"/>
              <a:gd name="connsiteX190" fmla="*/ 72352 w 12192000"/>
              <a:gd name="connsiteY190" fmla="*/ 2107991 h 2237474"/>
              <a:gd name="connsiteX191" fmla="*/ 37645 w 12192000"/>
              <a:gd name="connsiteY191" fmla="*/ 2115401 h 2237474"/>
              <a:gd name="connsiteX192" fmla="*/ 4572 w 12192000"/>
              <a:gd name="connsiteY192" fmla="*/ 2111091 h 2237474"/>
              <a:gd name="connsiteX193" fmla="*/ 0 w 12192000"/>
              <a:gd name="connsiteY193" fmla="*/ 2110468 h 2237474"/>
              <a:gd name="connsiteX194" fmla="*/ 0 w 12192000"/>
              <a:gd name="connsiteY19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8975 w 12192000"/>
              <a:gd name="connsiteY12" fmla="*/ 75527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715896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78619 w 12192000"/>
              <a:gd name="connsiteY28" fmla="*/ 1011878 h 2237474"/>
              <a:gd name="connsiteX29" fmla="*/ 9268019 w 12192000"/>
              <a:gd name="connsiteY29" fmla="*/ 1007442 h 2237474"/>
              <a:gd name="connsiteX30" fmla="*/ 9234662 w 12192000"/>
              <a:gd name="connsiteY30" fmla="*/ 1023056 h 2237474"/>
              <a:gd name="connsiteX31" fmla="*/ 9181033 w 12192000"/>
              <a:gd name="connsiteY31" fmla="*/ 1037921 h 2237474"/>
              <a:gd name="connsiteX32" fmla="*/ 9155969 w 12192000"/>
              <a:gd name="connsiteY32" fmla="*/ 1046804 h 2237474"/>
              <a:gd name="connsiteX33" fmla="*/ 9133985 w 12192000"/>
              <a:gd name="connsiteY33" fmla="*/ 1046450 h 2237474"/>
              <a:gd name="connsiteX34" fmla="*/ 9003462 w 12192000"/>
              <a:gd name="connsiteY34" fmla="*/ 1042406 h 2237474"/>
              <a:gd name="connsiteX35" fmla="*/ 8968445 w 12192000"/>
              <a:gd name="connsiteY35" fmla="*/ 1052169 h 2237474"/>
              <a:gd name="connsiteX36" fmla="*/ 8886001 w 12192000"/>
              <a:gd name="connsiteY36" fmla="*/ 1067468 h 2237474"/>
              <a:gd name="connsiteX37" fmla="*/ 8838610 w 12192000"/>
              <a:gd name="connsiteY37" fmla="*/ 1075091 h 2237474"/>
              <a:gd name="connsiteX38" fmla="*/ 8750383 w 12192000"/>
              <a:gd name="connsiteY38" fmla="*/ 1097387 h 2237474"/>
              <a:gd name="connsiteX39" fmla="*/ 8665605 w 12192000"/>
              <a:gd name="connsiteY39" fmla="*/ 1110791 h 2237474"/>
              <a:gd name="connsiteX40" fmla="*/ 8584946 w 12192000"/>
              <a:gd name="connsiteY40" fmla="*/ 1135226 h 2237474"/>
              <a:gd name="connsiteX41" fmla="*/ 8460755 w 12192000"/>
              <a:gd name="connsiteY41" fmla="*/ 1203427 h 2237474"/>
              <a:gd name="connsiteX42" fmla="*/ 8419755 w 12192000"/>
              <a:gd name="connsiteY42" fmla="*/ 1216260 h 2237474"/>
              <a:gd name="connsiteX43" fmla="*/ 8411626 w 12192000"/>
              <a:gd name="connsiteY43" fmla="*/ 1214397 h 2237474"/>
              <a:gd name="connsiteX44" fmla="*/ 8363469 w 12192000"/>
              <a:gd name="connsiteY44" fmla="*/ 1246658 h 2237474"/>
              <a:gd name="connsiteX45" fmla="*/ 8275497 w 12192000"/>
              <a:gd name="connsiteY45" fmla="*/ 1264396 h 2237474"/>
              <a:gd name="connsiteX46" fmla="*/ 8206287 w 12192000"/>
              <a:gd name="connsiteY46" fmla="*/ 1273060 h 2237474"/>
              <a:gd name="connsiteX47" fmla="*/ 8139997 w 12192000"/>
              <a:gd name="connsiteY47" fmla="*/ 1282713 h 2237474"/>
              <a:gd name="connsiteX48" fmla="*/ 8074238 w 12192000"/>
              <a:gd name="connsiteY48" fmla="*/ 1301895 h 2237474"/>
              <a:gd name="connsiteX49" fmla="*/ 7942099 w 12192000"/>
              <a:gd name="connsiteY49" fmla="*/ 1336332 h 2237474"/>
              <a:gd name="connsiteX50" fmla="*/ 7902328 w 12192000"/>
              <a:gd name="connsiteY50" fmla="*/ 1345865 h 2237474"/>
              <a:gd name="connsiteX51" fmla="*/ 7840612 w 12192000"/>
              <a:gd name="connsiteY51" fmla="*/ 1369373 h 2237474"/>
              <a:gd name="connsiteX52" fmla="*/ 7786819 w 12192000"/>
              <a:gd name="connsiteY52" fmla="*/ 1378970 h 2237474"/>
              <a:gd name="connsiteX53" fmla="*/ 7548172 w 12192000"/>
              <a:gd name="connsiteY53" fmla="*/ 1417460 h 2237474"/>
              <a:gd name="connsiteX54" fmla="*/ 7483437 w 12192000"/>
              <a:gd name="connsiteY54" fmla="*/ 1478152 h 2237474"/>
              <a:gd name="connsiteX55" fmla="*/ 7377870 w 12192000"/>
              <a:gd name="connsiteY55" fmla="*/ 1523319 h 2237474"/>
              <a:gd name="connsiteX56" fmla="*/ 7230737 w 12192000"/>
              <a:gd name="connsiteY56" fmla="*/ 1562633 h 2237474"/>
              <a:gd name="connsiteX57" fmla="*/ 7224458 w 12192000"/>
              <a:gd name="connsiteY57" fmla="*/ 1573008 h 2237474"/>
              <a:gd name="connsiteX58" fmla="*/ 7183121 w 12192000"/>
              <a:gd name="connsiteY58" fmla="*/ 1595162 h 2237474"/>
              <a:gd name="connsiteX59" fmla="*/ 7164601 w 12192000"/>
              <a:gd name="connsiteY59" fmla="*/ 1606490 h 2237474"/>
              <a:gd name="connsiteX60" fmla="*/ 7031309 w 12192000"/>
              <a:gd name="connsiteY60" fmla="*/ 1619451 h 2237474"/>
              <a:gd name="connsiteX61" fmla="*/ 6900177 w 12192000"/>
              <a:gd name="connsiteY61" fmla="*/ 1636016 h 2237474"/>
              <a:gd name="connsiteX62" fmla="*/ 6795372 w 12192000"/>
              <a:gd name="connsiteY62" fmla="*/ 1644845 h 2237474"/>
              <a:gd name="connsiteX63" fmla="*/ 6692251 w 12192000"/>
              <a:gd name="connsiteY63" fmla="*/ 1656357 h 2237474"/>
              <a:gd name="connsiteX64" fmla="*/ 6655235 w 12192000"/>
              <a:gd name="connsiteY64" fmla="*/ 1661869 h 2237474"/>
              <a:gd name="connsiteX65" fmla="*/ 6554894 w 12192000"/>
              <a:gd name="connsiteY65" fmla="*/ 1664428 h 2237474"/>
              <a:gd name="connsiteX66" fmla="*/ 6516595 w 12192000"/>
              <a:gd name="connsiteY66" fmla="*/ 1667475 h 2237474"/>
              <a:gd name="connsiteX67" fmla="*/ 6508541 w 12192000"/>
              <a:gd name="connsiteY67" fmla="*/ 1668757 h 2237474"/>
              <a:gd name="connsiteX68" fmla="*/ 6471012 w 12192000"/>
              <a:gd name="connsiteY68" fmla="*/ 1678604 h 2237474"/>
              <a:gd name="connsiteX69" fmla="*/ 6364035 w 12192000"/>
              <a:gd name="connsiteY69" fmla="*/ 1667683 h 2237474"/>
              <a:gd name="connsiteX70" fmla="*/ 6280959 w 12192000"/>
              <a:gd name="connsiteY70" fmla="*/ 1689329 h 2237474"/>
              <a:gd name="connsiteX71" fmla="*/ 6243319 w 12192000"/>
              <a:gd name="connsiteY71" fmla="*/ 1695560 h 2237474"/>
              <a:gd name="connsiteX72" fmla="*/ 6098321 w 12192000"/>
              <a:gd name="connsiteY72" fmla="*/ 1721646 h 2237474"/>
              <a:gd name="connsiteX73" fmla="*/ 5880652 w 12192000"/>
              <a:gd name="connsiteY73" fmla="*/ 1779643 h 2237474"/>
              <a:gd name="connsiteX74" fmla="*/ 5785959 w 12192000"/>
              <a:gd name="connsiteY74" fmla="*/ 1775307 h 2237474"/>
              <a:gd name="connsiteX75" fmla="*/ 5643534 w 12192000"/>
              <a:gd name="connsiteY75" fmla="*/ 1802919 h 2237474"/>
              <a:gd name="connsiteX76" fmla="*/ 5518799 w 12192000"/>
              <a:gd name="connsiteY76" fmla="*/ 1818312 h 2237474"/>
              <a:gd name="connsiteX77" fmla="*/ 5505014 w 12192000"/>
              <a:gd name="connsiteY77" fmla="*/ 1819259 h 2237474"/>
              <a:gd name="connsiteX78" fmla="*/ 5453307 w 12192000"/>
              <a:gd name="connsiteY78" fmla="*/ 1815450 h 2237474"/>
              <a:gd name="connsiteX79" fmla="*/ 5221533 w 12192000"/>
              <a:gd name="connsiteY79" fmla="*/ 1846950 h 2237474"/>
              <a:gd name="connsiteX80" fmla="*/ 5149802 w 12192000"/>
              <a:gd name="connsiteY80" fmla="*/ 1844846 h 2237474"/>
              <a:gd name="connsiteX81" fmla="*/ 5114927 w 12192000"/>
              <a:gd name="connsiteY81" fmla="*/ 1847827 h 2237474"/>
              <a:gd name="connsiteX82" fmla="*/ 5108970 w 12192000"/>
              <a:gd name="connsiteY82" fmla="*/ 1847935 h 2237474"/>
              <a:gd name="connsiteX83" fmla="*/ 5067961 w 12192000"/>
              <a:gd name="connsiteY83" fmla="*/ 1845917 h 2237474"/>
              <a:gd name="connsiteX84" fmla="*/ 5007075 w 12192000"/>
              <a:gd name="connsiteY84" fmla="*/ 1838626 h 2237474"/>
              <a:gd name="connsiteX85" fmla="*/ 4944087 w 12192000"/>
              <a:gd name="connsiteY85" fmla="*/ 1823332 h 2237474"/>
              <a:gd name="connsiteX86" fmla="*/ 4907662 w 12192000"/>
              <a:gd name="connsiteY86" fmla="*/ 1816900 h 2237474"/>
              <a:gd name="connsiteX87" fmla="*/ 4882386 w 12192000"/>
              <a:gd name="connsiteY87" fmla="*/ 1809844 h 2237474"/>
              <a:gd name="connsiteX88" fmla="*/ 4811440 w 12192000"/>
              <a:gd name="connsiteY88" fmla="*/ 1804655 h 2237474"/>
              <a:gd name="connsiteX89" fmla="*/ 4691075 w 12192000"/>
              <a:gd name="connsiteY89" fmla="*/ 1801389 h 2237474"/>
              <a:gd name="connsiteX90" fmla="*/ 4640313 w 12192000"/>
              <a:gd name="connsiteY90" fmla="*/ 1784307 h 2237474"/>
              <a:gd name="connsiteX91" fmla="*/ 4536503 w 12192000"/>
              <a:gd name="connsiteY91" fmla="*/ 1785334 h 2237474"/>
              <a:gd name="connsiteX92" fmla="*/ 4513724 w 12192000"/>
              <a:gd name="connsiteY92" fmla="*/ 1791996 h 2237474"/>
              <a:gd name="connsiteX93" fmla="*/ 4459810 w 12192000"/>
              <a:gd name="connsiteY93" fmla="*/ 1797886 h 2237474"/>
              <a:gd name="connsiteX94" fmla="*/ 4379064 w 12192000"/>
              <a:gd name="connsiteY94" fmla="*/ 1817177 h 2237474"/>
              <a:gd name="connsiteX95" fmla="*/ 4290981 w 12192000"/>
              <a:gd name="connsiteY95" fmla="*/ 1839677 h 2237474"/>
              <a:gd name="connsiteX96" fmla="*/ 4238372 w 12192000"/>
              <a:gd name="connsiteY96" fmla="*/ 1851480 h 2237474"/>
              <a:gd name="connsiteX97" fmla="*/ 4232517 w 12192000"/>
              <a:gd name="connsiteY97" fmla="*/ 1852567 h 2237474"/>
              <a:gd name="connsiteX98" fmla="*/ 4191732 w 12192000"/>
              <a:gd name="connsiteY98" fmla="*/ 1857328 h 2237474"/>
              <a:gd name="connsiteX99" fmla="*/ 4065532 w 12192000"/>
              <a:gd name="connsiteY99" fmla="*/ 1855477 h 2237474"/>
              <a:gd name="connsiteX100" fmla="*/ 4028460 w 12192000"/>
              <a:gd name="connsiteY100" fmla="*/ 1855137 h 2237474"/>
              <a:gd name="connsiteX101" fmla="*/ 4002267 w 12192000"/>
              <a:gd name="connsiteY101" fmla="*/ 1852352 h 2237474"/>
              <a:gd name="connsiteX102" fmla="*/ 3931396 w 12192000"/>
              <a:gd name="connsiteY102" fmla="*/ 1858915 h 2237474"/>
              <a:gd name="connsiteX103" fmla="*/ 3812162 w 12192000"/>
              <a:gd name="connsiteY103" fmla="*/ 1875501 h 2237474"/>
              <a:gd name="connsiteX104" fmla="*/ 3758105 w 12192000"/>
              <a:gd name="connsiteY104" fmla="*/ 1871856 h 2237474"/>
              <a:gd name="connsiteX105" fmla="*/ 3715896 w 12192000"/>
              <a:gd name="connsiteY105" fmla="*/ 1881552 h 2237474"/>
              <a:gd name="connsiteX106" fmla="*/ 3567259 w 12192000"/>
              <a:gd name="connsiteY106" fmla="*/ 1893482 h 2237474"/>
              <a:gd name="connsiteX107" fmla="*/ 3405770 w 12192000"/>
              <a:gd name="connsiteY107" fmla="*/ 1904591 h 2237474"/>
              <a:gd name="connsiteX108" fmla="*/ 3280097 w 12192000"/>
              <a:gd name="connsiteY108" fmla="*/ 1919610 h 2237474"/>
              <a:gd name="connsiteX109" fmla="*/ 3123424 w 12192000"/>
              <a:gd name="connsiteY109" fmla="*/ 1952930 h 2237474"/>
              <a:gd name="connsiteX110" fmla="*/ 3009910 w 12192000"/>
              <a:gd name="connsiteY110" fmla="*/ 1957866 h 2237474"/>
              <a:gd name="connsiteX111" fmla="*/ 2995934 w 12192000"/>
              <a:gd name="connsiteY111" fmla="*/ 1967085 h 2237474"/>
              <a:gd name="connsiteX112" fmla="*/ 2980071 w 12192000"/>
              <a:gd name="connsiteY112" fmla="*/ 1972988 h 2237474"/>
              <a:gd name="connsiteX113" fmla="*/ 2942858 w 12192000"/>
              <a:gd name="connsiteY113" fmla="*/ 1981367 h 2237474"/>
              <a:gd name="connsiteX114" fmla="*/ 2875436 w 12192000"/>
              <a:gd name="connsiteY114" fmla="*/ 1996977 h 2237474"/>
              <a:gd name="connsiteX115" fmla="*/ 2874892 w 12192000"/>
              <a:gd name="connsiteY115" fmla="*/ 1996085 h 2237474"/>
              <a:gd name="connsiteX116" fmla="*/ 2864145 w 12192000"/>
              <a:gd name="connsiteY116" fmla="*/ 1994061 h 2237474"/>
              <a:gd name="connsiteX117" fmla="*/ 2843662 w 12192000"/>
              <a:gd name="connsiteY117" fmla="*/ 1992498 h 2237474"/>
              <a:gd name="connsiteX118" fmla="*/ 2796128 w 12192000"/>
              <a:gd name="connsiteY118" fmla="*/ 1976403 h 2237474"/>
              <a:gd name="connsiteX119" fmla="*/ 2756784 w 12192000"/>
              <a:gd name="connsiteY119" fmla="*/ 1985116 h 2237474"/>
              <a:gd name="connsiteX120" fmla="*/ 2748833 w 12192000"/>
              <a:gd name="connsiteY120" fmla="*/ 1986323 h 2237474"/>
              <a:gd name="connsiteX121" fmla="*/ 2748661 w 12192000"/>
              <a:gd name="connsiteY121" fmla="*/ 1986122 h 2237474"/>
              <a:gd name="connsiteX122" fmla="*/ 2740251 w 12192000"/>
              <a:gd name="connsiteY122" fmla="*/ 1986946 h 2237474"/>
              <a:gd name="connsiteX123" fmla="*/ 2718916 w 12192000"/>
              <a:gd name="connsiteY123" fmla="*/ 1990867 h 2237474"/>
              <a:gd name="connsiteX124" fmla="*/ 2713522 w 12192000"/>
              <a:gd name="connsiteY124" fmla="*/ 1990173 h 2237474"/>
              <a:gd name="connsiteX125" fmla="*/ 2680597 w 12192000"/>
              <a:gd name="connsiteY125" fmla="*/ 1984996 h 2237474"/>
              <a:gd name="connsiteX126" fmla="*/ 2578178 w 12192000"/>
              <a:gd name="connsiteY126" fmla="*/ 1990531 h 2237474"/>
              <a:gd name="connsiteX127" fmla="*/ 2476147 w 12192000"/>
              <a:gd name="connsiteY127" fmla="*/ 1998305 h 2237474"/>
              <a:gd name="connsiteX128" fmla="*/ 2373568 w 12192000"/>
              <a:gd name="connsiteY128" fmla="*/ 2003219 h 2237474"/>
              <a:gd name="connsiteX129" fmla="*/ 2321399 w 12192000"/>
              <a:gd name="connsiteY129" fmla="*/ 1989467 h 2237474"/>
              <a:gd name="connsiteX130" fmla="*/ 2315525 w 12192000"/>
              <a:gd name="connsiteY130" fmla="*/ 1989708 h 2237474"/>
              <a:gd name="connsiteX131" fmla="*/ 2300792 w 12192000"/>
              <a:gd name="connsiteY131" fmla="*/ 1994290 h 2237474"/>
              <a:gd name="connsiteX132" fmla="*/ 2295469 w 12192000"/>
              <a:gd name="connsiteY132" fmla="*/ 1996659 h 2237474"/>
              <a:gd name="connsiteX133" fmla="*/ 2287219 w 12192000"/>
              <a:gd name="connsiteY133" fmla="*/ 1998750 h 2237474"/>
              <a:gd name="connsiteX134" fmla="*/ 2286948 w 12192000"/>
              <a:gd name="connsiteY134" fmla="*/ 1998596 h 2237474"/>
              <a:gd name="connsiteX135" fmla="*/ 2243069 w 12192000"/>
              <a:gd name="connsiteY135" fmla="*/ 2015111 h 2237474"/>
              <a:gd name="connsiteX136" fmla="*/ 2186609 w 12192000"/>
              <a:gd name="connsiteY136" fmla="*/ 2008263 h 2237474"/>
              <a:gd name="connsiteX137" fmla="*/ 2164831 w 12192000"/>
              <a:gd name="connsiteY137" fmla="*/ 2010143 h 2237474"/>
              <a:gd name="connsiteX138" fmla="*/ 2152836 w 12192000"/>
              <a:gd name="connsiteY138" fmla="*/ 2010048 h 2237474"/>
              <a:gd name="connsiteX139" fmla="*/ 2117102 w 12192000"/>
              <a:gd name="connsiteY139" fmla="*/ 2023004 h 2237474"/>
              <a:gd name="connsiteX140" fmla="*/ 2111935 w 12192000"/>
              <a:gd name="connsiteY140" fmla="*/ 2023163 h 2237474"/>
              <a:gd name="connsiteX141" fmla="*/ 2089991 w 12192000"/>
              <a:gd name="connsiteY141" fmla="*/ 2034193 h 2237474"/>
              <a:gd name="connsiteX142" fmla="*/ 2058061 w 12192000"/>
              <a:gd name="connsiteY142" fmla="*/ 2047942 h 2237474"/>
              <a:gd name="connsiteX143" fmla="*/ 2055737 w 12192000"/>
              <a:gd name="connsiteY143" fmla="*/ 2047704 h 2237474"/>
              <a:gd name="connsiteX144" fmla="*/ 2042244 w 12192000"/>
              <a:gd name="connsiteY144" fmla="*/ 2055560 h 2237474"/>
              <a:gd name="connsiteX145" fmla="*/ 1976224 w 12192000"/>
              <a:gd name="connsiteY145" fmla="*/ 2074257 h 2237474"/>
              <a:gd name="connsiteX146" fmla="*/ 1877728 w 12192000"/>
              <a:gd name="connsiteY146" fmla="*/ 2101004 h 2237474"/>
              <a:gd name="connsiteX147" fmla="*/ 1759056 w 12192000"/>
              <a:gd name="connsiteY147" fmla="*/ 2125608 h 2237474"/>
              <a:gd name="connsiteX148" fmla="*/ 1637948 w 12192000"/>
              <a:gd name="connsiteY148" fmla="*/ 2172597 h 2237474"/>
              <a:gd name="connsiteX149" fmla="*/ 1434549 w 12192000"/>
              <a:gd name="connsiteY149" fmla="*/ 2234522 h 2237474"/>
              <a:gd name="connsiteX150" fmla="*/ 1398481 w 12192000"/>
              <a:gd name="connsiteY150" fmla="*/ 2237074 h 2237474"/>
              <a:gd name="connsiteX151" fmla="*/ 1398407 w 12192000"/>
              <a:gd name="connsiteY151" fmla="*/ 2237095 h 2237474"/>
              <a:gd name="connsiteX152" fmla="*/ 1370962 w 12192000"/>
              <a:gd name="connsiteY152" fmla="*/ 2237474 h 2237474"/>
              <a:gd name="connsiteX153" fmla="*/ 1356367 w 12192000"/>
              <a:gd name="connsiteY153" fmla="*/ 2235089 h 2237474"/>
              <a:gd name="connsiteX154" fmla="*/ 1324828 w 12192000"/>
              <a:gd name="connsiteY154" fmla="*/ 2231968 h 2237474"/>
              <a:gd name="connsiteX155" fmla="*/ 1297744 w 12192000"/>
              <a:gd name="connsiteY155" fmla="*/ 2235849 h 2237474"/>
              <a:gd name="connsiteX156" fmla="*/ 1286236 w 12192000"/>
              <a:gd name="connsiteY156" fmla="*/ 2233135 h 2237474"/>
              <a:gd name="connsiteX157" fmla="*/ 1283504 w 12192000"/>
              <a:gd name="connsiteY157" fmla="*/ 2233797 h 2237474"/>
              <a:gd name="connsiteX158" fmla="*/ 1279765 w 12192000"/>
              <a:gd name="connsiteY158" fmla="*/ 2229639 h 2237474"/>
              <a:gd name="connsiteX159" fmla="*/ 1195347 w 12192000"/>
              <a:gd name="connsiteY159" fmla="*/ 2212354 h 2237474"/>
              <a:gd name="connsiteX160" fmla="*/ 970251 w 12192000"/>
              <a:gd name="connsiteY160" fmla="*/ 2221029 h 2237474"/>
              <a:gd name="connsiteX161" fmla="*/ 812914 w 12192000"/>
              <a:gd name="connsiteY161" fmla="*/ 2202752 h 2237474"/>
              <a:gd name="connsiteX162" fmla="*/ 800195 w 12192000"/>
              <a:gd name="connsiteY162" fmla="*/ 2209407 h 2237474"/>
              <a:gd name="connsiteX163" fmla="*/ 784978 w 12192000"/>
              <a:gd name="connsiteY163" fmla="*/ 2212360 h 2237474"/>
              <a:gd name="connsiteX164" fmla="*/ 681987 w 12192000"/>
              <a:gd name="connsiteY164" fmla="*/ 2216757 h 2237474"/>
              <a:gd name="connsiteX165" fmla="*/ 669923 w 12192000"/>
              <a:gd name="connsiteY165" fmla="*/ 2211682 h 2237474"/>
              <a:gd name="connsiteX166" fmla="*/ 648680 w 12192000"/>
              <a:gd name="connsiteY166" fmla="*/ 2206229 h 2237474"/>
              <a:gd name="connsiteX167" fmla="*/ 597225 w 12192000"/>
              <a:gd name="connsiteY167" fmla="*/ 2180999 h 2237474"/>
              <a:gd name="connsiteX168" fmla="*/ 558449 w 12192000"/>
              <a:gd name="connsiteY168" fmla="*/ 2182346 h 2237474"/>
              <a:gd name="connsiteX169" fmla="*/ 550517 w 12192000"/>
              <a:gd name="connsiteY169" fmla="*/ 2182060 h 2237474"/>
              <a:gd name="connsiteX170" fmla="*/ 550309 w 12192000"/>
              <a:gd name="connsiteY170" fmla="*/ 2181825 h 2237474"/>
              <a:gd name="connsiteX171" fmla="*/ 541836 w 12192000"/>
              <a:gd name="connsiteY171" fmla="*/ 2181063 h 2237474"/>
              <a:gd name="connsiteX172" fmla="*/ 536057 w 12192000"/>
              <a:gd name="connsiteY172" fmla="*/ 2181537 h 2237474"/>
              <a:gd name="connsiteX173" fmla="*/ 520671 w 12192000"/>
              <a:gd name="connsiteY173" fmla="*/ 2180980 h 2237474"/>
              <a:gd name="connsiteX174" fmla="*/ 515024 w 12192000"/>
              <a:gd name="connsiteY174" fmla="*/ 2179258 h 2237474"/>
              <a:gd name="connsiteX175" fmla="*/ 512278 w 12192000"/>
              <a:gd name="connsiteY175" fmla="*/ 2176369 h 2237474"/>
              <a:gd name="connsiteX176" fmla="*/ 480419 w 12192000"/>
              <a:gd name="connsiteY176" fmla="*/ 2167807 h 2237474"/>
              <a:gd name="connsiteX177" fmla="*/ 413835 w 12192000"/>
              <a:gd name="connsiteY177" fmla="*/ 2156783 h 2237474"/>
              <a:gd name="connsiteX178" fmla="*/ 376513 w 12192000"/>
              <a:gd name="connsiteY178" fmla="*/ 2154014 h 2237474"/>
              <a:gd name="connsiteX179" fmla="*/ 273386 w 12192000"/>
              <a:gd name="connsiteY179" fmla="*/ 2142551 h 2237474"/>
              <a:gd name="connsiteX180" fmla="*/ 169207 w 12192000"/>
              <a:gd name="connsiteY180" fmla="*/ 2128100 h 2237474"/>
              <a:gd name="connsiteX181" fmla="*/ 93149 w 12192000"/>
              <a:gd name="connsiteY181" fmla="*/ 2105324 h 2237474"/>
              <a:gd name="connsiteX182" fmla="*/ 88109 w 12192000"/>
              <a:gd name="connsiteY182" fmla="*/ 2106704 h 2237474"/>
              <a:gd name="connsiteX183" fmla="*/ 80022 w 12192000"/>
              <a:gd name="connsiteY183" fmla="*/ 2107254 h 2237474"/>
              <a:gd name="connsiteX184" fmla="*/ 79717 w 12192000"/>
              <a:gd name="connsiteY184" fmla="*/ 2107046 h 2237474"/>
              <a:gd name="connsiteX185" fmla="*/ 72352 w 12192000"/>
              <a:gd name="connsiteY185" fmla="*/ 2107991 h 2237474"/>
              <a:gd name="connsiteX186" fmla="*/ 37645 w 12192000"/>
              <a:gd name="connsiteY186" fmla="*/ 2115401 h 2237474"/>
              <a:gd name="connsiteX187" fmla="*/ 4572 w 12192000"/>
              <a:gd name="connsiteY187" fmla="*/ 2111091 h 2237474"/>
              <a:gd name="connsiteX188" fmla="*/ 0 w 12192000"/>
              <a:gd name="connsiteY188" fmla="*/ 2110468 h 2237474"/>
              <a:gd name="connsiteX189" fmla="*/ 0 w 12192000"/>
              <a:gd name="connsiteY18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60755 w 12192000"/>
              <a:gd name="connsiteY40" fmla="*/ 1203427 h 2237474"/>
              <a:gd name="connsiteX41" fmla="*/ 8419755 w 12192000"/>
              <a:gd name="connsiteY41" fmla="*/ 1216260 h 2237474"/>
              <a:gd name="connsiteX42" fmla="*/ 8411626 w 12192000"/>
              <a:gd name="connsiteY42" fmla="*/ 1214397 h 2237474"/>
              <a:gd name="connsiteX43" fmla="*/ 8363469 w 12192000"/>
              <a:gd name="connsiteY43" fmla="*/ 1246658 h 2237474"/>
              <a:gd name="connsiteX44" fmla="*/ 8275497 w 12192000"/>
              <a:gd name="connsiteY44" fmla="*/ 1264396 h 2237474"/>
              <a:gd name="connsiteX45" fmla="*/ 8206287 w 12192000"/>
              <a:gd name="connsiteY45" fmla="*/ 1273060 h 2237474"/>
              <a:gd name="connsiteX46" fmla="*/ 8139997 w 12192000"/>
              <a:gd name="connsiteY46" fmla="*/ 1282713 h 2237474"/>
              <a:gd name="connsiteX47" fmla="*/ 8074238 w 12192000"/>
              <a:gd name="connsiteY47" fmla="*/ 1301895 h 2237474"/>
              <a:gd name="connsiteX48" fmla="*/ 7942099 w 12192000"/>
              <a:gd name="connsiteY48" fmla="*/ 1336332 h 2237474"/>
              <a:gd name="connsiteX49" fmla="*/ 7902328 w 12192000"/>
              <a:gd name="connsiteY49" fmla="*/ 1345865 h 2237474"/>
              <a:gd name="connsiteX50" fmla="*/ 7840612 w 12192000"/>
              <a:gd name="connsiteY50" fmla="*/ 1369373 h 2237474"/>
              <a:gd name="connsiteX51" fmla="*/ 7786819 w 12192000"/>
              <a:gd name="connsiteY51" fmla="*/ 1378970 h 2237474"/>
              <a:gd name="connsiteX52" fmla="*/ 7548172 w 12192000"/>
              <a:gd name="connsiteY52" fmla="*/ 1417460 h 2237474"/>
              <a:gd name="connsiteX53" fmla="*/ 7483437 w 12192000"/>
              <a:gd name="connsiteY53" fmla="*/ 1478152 h 2237474"/>
              <a:gd name="connsiteX54" fmla="*/ 7377870 w 12192000"/>
              <a:gd name="connsiteY54" fmla="*/ 1523319 h 2237474"/>
              <a:gd name="connsiteX55" fmla="*/ 7230737 w 12192000"/>
              <a:gd name="connsiteY55" fmla="*/ 1562633 h 2237474"/>
              <a:gd name="connsiteX56" fmla="*/ 7224458 w 12192000"/>
              <a:gd name="connsiteY56" fmla="*/ 1573008 h 2237474"/>
              <a:gd name="connsiteX57" fmla="*/ 7183121 w 12192000"/>
              <a:gd name="connsiteY57" fmla="*/ 1595162 h 2237474"/>
              <a:gd name="connsiteX58" fmla="*/ 7164601 w 12192000"/>
              <a:gd name="connsiteY58" fmla="*/ 1606490 h 2237474"/>
              <a:gd name="connsiteX59" fmla="*/ 7031309 w 12192000"/>
              <a:gd name="connsiteY59" fmla="*/ 1619451 h 2237474"/>
              <a:gd name="connsiteX60" fmla="*/ 6900177 w 12192000"/>
              <a:gd name="connsiteY60" fmla="*/ 1636016 h 2237474"/>
              <a:gd name="connsiteX61" fmla="*/ 6795372 w 12192000"/>
              <a:gd name="connsiteY61" fmla="*/ 1644845 h 2237474"/>
              <a:gd name="connsiteX62" fmla="*/ 6692251 w 12192000"/>
              <a:gd name="connsiteY62" fmla="*/ 1656357 h 2237474"/>
              <a:gd name="connsiteX63" fmla="*/ 6655235 w 12192000"/>
              <a:gd name="connsiteY63" fmla="*/ 1661869 h 2237474"/>
              <a:gd name="connsiteX64" fmla="*/ 6554894 w 12192000"/>
              <a:gd name="connsiteY64" fmla="*/ 1664428 h 2237474"/>
              <a:gd name="connsiteX65" fmla="*/ 6516595 w 12192000"/>
              <a:gd name="connsiteY65" fmla="*/ 1667475 h 2237474"/>
              <a:gd name="connsiteX66" fmla="*/ 6508541 w 12192000"/>
              <a:gd name="connsiteY66" fmla="*/ 1668757 h 2237474"/>
              <a:gd name="connsiteX67" fmla="*/ 6471012 w 12192000"/>
              <a:gd name="connsiteY67" fmla="*/ 1678604 h 2237474"/>
              <a:gd name="connsiteX68" fmla="*/ 6364035 w 12192000"/>
              <a:gd name="connsiteY68" fmla="*/ 1667683 h 2237474"/>
              <a:gd name="connsiteX69" fmla="*/ 6280959 w 12192000"/>
              <a:gd name="connsiteY69" fmla="*/ 1689329 h 2237474"/>
              <a:gd name="connsiteX70" fmla="*/ 6243319 w 12192000"/>
              <a:gd name="connsiteY70" fmla="*/ 1695560 h 2237474"/>
              <a:gd name="connsiteX71" fmla="*/ 6098321 w 12192000"/>
              <a:gd name="connsiteY71" fmla="*/ 1721646 h 2237474"/>
              <a:gd name="connsiteX72" fmla="*/ 5880652 w 12192000"/>
              <a:gd name="connsiteY72" fmla="*/ 1779643 h 2237474"/>
              <a:gd name="connsiteX73" fmla="*/ 5785959 w 12192000"/>
              <a:gd name="connsiteY73" fmla="*/ 1775307 h 2237474"/>
              <a:gd name="connsiteX74" fmla="*/ 5643534 w 12192000"/>
              <a:gd name="connsiteY74" fmla="*/ 1802919 h 2237474"/>
              <a:gd name="connsiteX75" fmla="*/ 5518799 w 12192000"/>
              <a:gd name="connsiteY75" fmla="*/ 1818312 h 2237474"/>
              <a:gd name="connsiteX76" fmla="*/ 5505014 w 12192000"/>
              <a:gd name="connsiteY76" fmla="*/ 1819259 h 2237474"/>
              <a:gd name="connsiteX77" fmla="*/ 5453307 w 12192000"/>
              <a:gd name="connsiteY77" fmla="*/ 1815450 h 2237474"/>
              <a:gd name="connsiteX78" fmla="*/ 5221533 w 12192000"/>
              <a:gd name="connsiteY78" fmla="*/ 1846950 h 2237474"/>
              <a:gd name="connsiteX79" fmla="*/ 5149802 w 12192000"/>
              <a:gd name="connsiteY79" fmla="*/ 1844846 h 2237474"/>
              <a:gd name="connsiteX80" fmla="*/ 5114927 w 12192000"/>
              <a:gd name="connsiteY80" fmla="*/ 1847827 h 2237474"/>
              <a:gd name="connsiteX81" fmla="*/ 5108970 w 12192000"/>
              <a:gd name="connsiteY81" fmla="*/ 1847935 h 2237474"/>
              <a:gd name="connsiteX82" fmla="*/ 5067961 w 12192000"/>
              <a:gd name="connsiteY82" fmla="*/ 1845917 h 2237474"/>
              <a:gd name="connsiteX83" fmla="*/ 5007075 w 12192000"/>
              <a:gd name="connsiteY83" fmla="*/ 1838626 h 2237474"/>
              <a:gd name="connsiteX84" fmla="*/ 4944087 w 12192000"/>
              <a:gd name="connsiteY84" fmla="*/ 1823332 h 2237474"/>
              <a:gd name="connsiteX85" fmla="*/ 4907662 w 12192000"/>
              <a:gd name="connsiteY85" fmla="*/ 1816900 h 2237474"/>
              <a:gd name="connsiteX86" fmla="*/ 4882386 w 12192000"/>
              <a:gd name="connsiteY86" fmla="*/ 1809844 h 2237474"/>
              <a:gd name="connsiteX87" fmla="*/ 4811440 w 12192000"/>
              <a:gd name="connsiteY87" fmla="*/ 1804655 h 2237474"/>
              <a:gd name="connsiteX88" fmla="*/ 4691075 w 12192000"/>
              <a:gd name="connsiteY88" fmla="*/ 1801389 h 2237474"/>
              <a:gd name="connsiteX89" fmla="*/ 4640313 w 12192000"/>
              <a:gd name="connsiteY89" fmla="*/ 1784307 h 2237474"/>
              <a:gd name="connsiteX90" fmla="*/ 4536503 w 12192000"/>
              <a:gd name="connsiteY90" fmla="*/ 1785334 h 2237474"/>
              <a:gd name="connsiteX91" fmla="*/ 4513724 w 12192000"/>
              <a:gd name="connsiteY91" fmla="*/ 1791996 h 2237474"/>
              <a:gd name="connsiteX92" fmla="*/ 4459810 w 12192000"/>
              <a:gd name="connsiteY92" fmla="*/ 1797886 h 2237474"/>
              <a:gd name="connsiteX93" fmla="*/ 4379064 w 12192000"/>
              <a:gd name="connsiteY93" fmla="*/ 1817177 h 2237474"/>
              <a:gd name="connsiteX94" fmla="*/ 4290981 w 12192000"/>
              <a:gd name="connsiteY94" fmla="*/ 1839677 h 2237474"/>
              <a:gd name="connsiteX95" fmla="*/ 4238372 w 12192000"/>
              <a:gd name="connsiteY95" fmla="*/ 1851480 h 2237474"/>
              <a:gd name="connsiteX96" fmla="*/ 4232517 w 12192000"/>
              <a:gd name="connsiteY96" fmla="*/ 1852567 h 2237474"/>
              <a:gd name="connsiteX97" fmla="*/ 4191732 w 12192000"/>
              <a:gd name="connsiteY97" fmla="*/ 1857328 h 2237474"/>
              <a:gd name="connsiteX98" fmla="*/ 4065532 w 12192000"/>
              <a:gd name="connsiteY98" fmla="*/ 1855477 h 2237474"/>
              <a:gd name="connsiteX99" fmla="*/ 4028460 w 12192000"/>
              <a:gd name="connsiteY99" fmla="*/ 1855137 h 2237474"/>
              <a:gd name="connsiteX100" fmla="*/ 4002267 w 12192000"/>
              <a:gd name="connsiteY100" fmla="*/ 1852352 h 2237474"/>
              <a:gd name="connsiteX101" fmla="*/ 3931396 w 12192000"/>
              <a:gd name="connsiteY101" fmla="*/ 1858915 h 2237474"/>
              <a:gd name="connsiteX102" fmla="*/ 3812162 w 12192000"/>
              <a:gd name="connsiteY102" fmla="*/ 1875501 h 2237474"/>
              <a:gd name="connsiteX103" fmla="*/ 3758105 w 12192000"/>
              <a:gd name="connsiteY103" fmla="*/ 1871856 h 2237474"/>
              <a:gd name="connsiteX104" fmla="*/ 3715896 w 12192000"/>
              <a:gd name="connsiteY104" fmla="*/ 1881552 h 2237474"/>
              <a:gd name="connsiteX105" fmla="*/ 3567259 w 12192000"/>
              <a:gd name="connsiteY105" fmla="*/ 1893482 h 2237474"/>
              <a:gd name="connsiteX106" fmla="*/ 3405770 w 12192000"/>
              <a:gd name="connsiteY106" fmla="*/ 1904591 h 2237474"/>
              <a:gd name="connsiteX107" fmla="*/ 3280097 w 12192000"/>
              <a:gd name="connsiteY107" fmla="*/ 1919610 h 2237474"/>
              <a:gd name="connsiteX108" fmla="*/ 3123424 w 12192000"/>
              <a:gd name="connsiteY108" fmla="*/ 1952930 h 2237474"/>
              <a:gd name="connsiteX109" fmla="*/ 3009910 w 12192000"/>
              <a:gd name="connsiteY109" fmla="*/ 1957866 h 2237474"/>
              <a:gd name="connsiteX110" fmla="*/ 2995934 w 12192000"/>
              <a:gd name="connsiteY110" fmla="*/ 1967085 h 2237474"/>
              <a:gd name="connsiteX111" fmla="*/ 2980071 w 12192000"/>
              <a:gd name="connsiteY111" fmla="*/ 1972988 h 2237474"/>
              <a:gd name="connsiteX112" fmla="*/ 2942858 w 12192000"/>
              <a:gd name="connsiteY112" fmla="*/ 1981367 h 2237474"/>
              <a:gd name="connsiteX113" fmla="*/ 2875436 w 12192000"/>
              <a:gd name="connsiteY113" fmla="*/ 1996977 h 2237474"/>
              <a:gd name="connsiteX114" fmla="*/ 2874892 w 12192000"/>
              <a:gd name="connsiteY114" fmla="*/ 1996085 h 2237474"/>
              <a:gd name="connsiteX115" fmla="*/ 2864145 w 12192000"/>
              <a:gd name="connsiteY115" fmla="*/ 1994061 h 2237474"/>
              <a:gd name="connsiteX116" fmla="*/ 2843662 w 12192000"/>
              <a:gd name="connsiteY116" fmla="*/ 1992498 h 2237474"/>
              <a:gd name="connsiteX117" fmla="*/ 2796128 w 12192000"/>
              <a:gd name="connsiteY117" fmla="*/ 1976403 h 2237474"/>
              <a:gd name="connsiteX118" fmla="*/ 2756784 w 12192000"/>
              <a:gd name="connsiteY118" fmla="*/ 1985116 h 2237474"/>
              <a:gd name="connsiteX119" fmla="*/ 2748833 w 12192000"/>
              <a:gd name="connsiteY119" fmla="*/ 1986323 h 2237474"/>
              <a:gd name="connsiteX120" fmla="*/ 2748661 w 12192000"/>
              <a:gd name="connsiteY120" fmla="*/ 1986122 h 2237474"/>
              <a:gd name="connsiteX121" fmla="*/ 2740251 w 12192000"/>
              <a:gd name="connsiteY121" fmla="*/ 1986946 h 2237474"/>
              <a:gd name="connsiteX122" fmla="*/ 2718916 w 12192000"/>
              <a:gd name="connsiteY122" fmla="*/ 1990867 h 2237474"/>
              <a:gd name="connsiteX123" fmla="*/ 2713522 w 12192000"/>
              <a:gd name="connsiteY123" fmla="*/ 1990173 h 2237474"/>
              <a:gd name="connsiteX124" fmla="*/ 2680597 w 12192000"/>
              <a:gd name="connsiteY124" fmla="*/ 1984996 h 2237474"/>
              <a:gd name="connsiteX125" fmla="*/ 2578178 w 12192000"/>
              <a:gd name="connsiteY125" fmla="*/ 1990531 h 2237474"/>
              <a:gd name="connsiteX126" fmla="*/ 2476147 w 12192000"/>
              <a:gd name="connsiteY126" fmla="*/ 1998305 h 2237474"/>
              <a:gd name="connsiteX127" fmla="*/ 2373568 w 12192000"/>
              <a:gd name="connsiteY127" fmla="*/ 2003219 h 2237474"/>
              <a:gd name="connsiteX128" fmla="*/ 2321399 w 12192000"/>
              <a:gd name="connsiteY128" fmla="*/ 1989467 h 2237474"/>
              <a:gd name="connsiteX129" fmla="*/ 2315525 w 12192000"/>
              <a:gd name="connsiteY129" fmla="*/ 1989708 h 2237474"/>
              <a:gd name="connsiteX130" fmla="*/ 2300792 w 12192000"/>
              <a:gd name="connsiteY130" fmla="*/ 1994290 h 2237474"/>
              <a:gd name="connsiteX131" fmla="*/ 2295469 w 12192000"/>
              <a:gd name="connsiteY131" fmla="*/ 1996659 h 2237474"/>
              <a:gd name="connsiteX132" fmla="*/ 2287219 w 12192000"/>
              <a:gd name="connsiteY132" fmla="*/ 1998750 h 2237474"/>
              <a:gd name="connsiteX133" fmla="*/ 2286948 w 12192000"/>
              <a:gd name="connsiteY133" fmla="*/ 1998596 h 2237474"/>
              <a:gd name="connsiteX134" fmla="*/ 2243069 w 12192000"/>
              <a:gd name="connsiteY134" fmla="*/ 2015111 h 2237474"/>
              <a:gd name="connsiteX135" fmla="*/ 2186609 w 12192000"/>
              <a:gd name="connsiteY135" fmla="*/ 2008263 h 2237474"/>
              <a:gd name="connsiteX136" fmla="*/ 2164831 w 12192000"/>
              <a:gd name="connsiteY136" fmla="*/ 2010143 h 2237474"/>
              <a:gd name="connsiteX137" fmla="*/ 2152836 w 12192000"/>
              <a:gd name="connsiteY137" fmla="*/ 2010048 h 2237474"/>
              <a:gd name="connsiteX138" fmla="*/ 2117102 w 12192000"/>
              <a:gd name="connsiteY138" fmla="*/ 2023004 h 2237474"/>
              <a:gd name="connsiteX139" fmla="*/ 2111935 w 12192000"/>
              <a:gd name="connsiteY139" fmla="*/ 2023163 h 2237474"/>
              <a:gd name="connsiteX140" fmla="*/ 2089991 w 12192000"/>
              <a:gd name="connsiteY140" fmla="*/ 2034193 h 2237474"/>
              <a:gd name="connsiteX141" fmla="*/ 2058061 w 12192000"/>
              <a:gd name="connsiteY141" fmla="*/ 2047942 h 2237474"/>
              <a:gd name="connsiteX142" fmla="*/ 2055737 w 12192000"/>
              <a:gd name="connsiteY142" fmla="*/ 2047704 h 2237474"/>
              <a:gd name="connsiteX143" fmla="*/ 2042244 w 12192000"/>
              <a:gd name="connsiteY143" fmla="*/ 2055560 h 2237474"/>
              <a:gd name="connsiteX144" fmla="*/ 1976224 w 12192000"/>
              <a:gd name="connsiteY144" fmla="*/ 2074257 h 2237474"/>
              <a:gd name="connsiteX145" fmla="*/ 1877728 w 12192000"/>
              <a:gd name="connsiteY145" fmla="*/ 2101004 h 2237474"/>
              <a:gd name="connsiteX146" fmla="*/ 1759056 w 12192000"/>
              <a:gd name="connsiteY146" fmla="*/ 2125608 h 2237474"/>
              <a:gd name="connsiteX147" fmla="*/ 1637948 w 12192000"/>
              <a:gd name="connsiteY147" fmla="*/ 2172597 h 2237474"/>
              <a:gd name="connsiteX148" fmla="*/ 1434549 w 12192000"/>
              <a:gd name="connsiteY148" fmla="*/ 2234522 h 2237474"/>
              <a:gd name="connsiteX149" fmla="*/ 1398481 w 12192000"/>
              <a:gd name="connsiteY149" fmla="*/ 2237074 h 2237474"/>
              <a:gd name="connsiteX150" fmla="*/ 1398407 w 12192000"/>
              <a:gd name="connsiteY150" fmla="*/ 2237095 h 2237474"/>
              <a:gd name="connsiteX151" fmla="*/ 1370962 w 12192000"/>
              <a:gd name="connsiteY151" fmla="*/ 2237474 h 2237474"/>
              <a:gd name="connsiteX152" fmla="*/ 1356367 w 12192000"/>
              <a:gd name="connsiteY152" fmla="*/ 2235089 h 2237474"/>
              <a:gd name="connsiteX153" fmla="*/ 1324828 w 12192000"/>
              <a:gd name="connsiteY153" fmla="*/ 2231968 h 2237474"/>
              <a:gd name="connsiteX154" fmla="*/ 1297744 w 12192000"/>
              <a:gd name="connsiteY154" fmla="*/ 2235849 h 2237474"/>
              <a:gd name="connsiteX155" fmla="*/ 1286236 w 12192000"/>
              <a:gd name="connsiteY155" fmla="*/ 2233135 h 2237474"/>
              <a:gd name="connsiteX156" fmla="*/ 1283504 w 12192000"/>
              <a:gd name="connsiteY156" fmla="*/ 2233797 h 2237474"/>
              <a:gd name="connsiteX157" fmla="*/ 1279765 w 12192000"/>
              <a:gd name="connsiteY157" fmla="*/ 2229639 h 2237474"/>
              <a:gd name="connsiteX158" fmla="*/ 1195347 w 12192000"/>
              <a:gd name="connsiteY158" fmla="*/ 2212354 h 2237474"/>
              <a:gd name="connsiteX159" fmla="*/ 970251 w 12192000"/>
              <a:gd name="connsiteY159" fmla="*/ 2221029 h 2237474"/>
              <a:gd name="connsiteX160" fmla="*/ 812914 w 12192000"/>
              <a:gd name="connsiteY160" fmla="*/ 2202752 h 2237474"/>
              <a:gd name="connsiteX161" fmla="*/ 800195 w 12192000"/>
              <a:gd name="connsiteY161" fmla="*/ 2209407 h 2237474"/>
              <a:gd name="connsiteX162" fmla="*/ 784978 w 12192000"/>
              <a:gd name="connsiteY162" fmla="*/ 2212360 h 2237474"/>
              <a:gd name="connsiteX163" fmla="*/ 681987 w 12192000"/>
              <a:gd name="connsiteY163" fmla="*/ 2216757 h 2237474"/>
              <a:gd name="connsiteX164" fmla="*/ 669923 w 12192000"/>
              <a:gd name="connsiteY164" fmla="*/ 2211682 h 2237474"/>
              <a:gd name="connsiteX165" fmla="*/ 648680 w 12192000"/>
              <a:gd name="connsiteY165" fmla="*/ 2206229 h 2237474"/>
              <a:gd name="connsiteX166" fmla="*/ 597225 w 12192000"/>
              <a:gd name="connsiteY166" fmla="*/ 2180999 h 2237474"/>
              <a:gd name="connsiteX167" fmla="*/ 558449 w 12192000"/>
              <a:gd name="connsiteY167" fmla="*/ 2182346 h 2237474"/>
              <a:gd name="connsiteX168" fmla="*/ 550517 w 12192000"/>
              <a:gd name="connsiteY168" fmla="*/ 2182060 h 2237474"/>
              <a:gd name="connsiteX169" fmla="*/ 550309 w 12192000"/>
              <a:gd name="connsiteY169" fmla="*/ 2181825 h 2237474"/>
              <a:gd name="connsiteX170" fmla="*/ 541836 w 12192000"/>
              <a:gd name="connsiteY170" fmla="*/ 2181063 h 2237474"/>
              <a:gd name="connsiteX171" fmla="*/ 536057 w 12192000"/>
              <a:gd name="connsiteY171" fmla="*/ 2181537 h 2237474"/>
              <a:gd name="connsiteX172" fmla="*/ 520671 w 12192000"/>
              <a:gd name="connsiteY172" fmla="*/ 2180980 h 2237474"/>
              <a:gd name="connsiteX173" fmla="*/ 515024 w 12192000"/>
              <a:gd name="connsiteY173" fmla="*/ 2179258 h 2237474"/>
              <a:gd name="connsiteX174" fmla="*/ 512278 w 12192000"/>
              <a:gd name="connsiteY174" fmla="*/ 2176369 h 2237474"/>
              <a:gd name="connsiteX175" fmla="*/ 480419 w 12192000"/>
              <a:gd name="connsiteY175" fmla="*/ 2167807 h 2237474"/>
              <a:gd name="connsiteX176" fmla="*/ 413835 w 12192000"/>
              <a:gd name="connsiteY176" fmla="*/ 2156783 h 2237474"/>
              <a:gd name="connsiteX177" fmla="*/ 376513 w 12192000"/>
              <a:gd name="connsiteY177" fmla="*/ 2154014 h 2237474"/>
              <a:gd name="connsiteX178" fmla="*/ 273386 w 12192000"/>
              <a:gd name="connsiteY178" fmla="*/ 2142551 h 2237474"/>
              <a:gd name="connsiteX179" fmla="*/ 169207 w 12192000"/>
              <a:gd name="connsiteY179" fmla="*/ 2128100 h 2237474"/>
              <a:gd name="connsiteX180" fmla="*/ 93149 w 12192000"/>
              <a:gd name="connsiteY180" fmla="*/ 2105324 h 2237474"/>
              <a:gd name="connsiteX181" fmla="*/ 88109 w 12192000"/>
              <a:gd name="connsiteY181" fmla="*/ 2106704 h 2237474"/>
              <a:gd name="connsiteX182" fmla="*/ 80022 w 12192000"/>
              <a:gd name="connsiteY182" fmla="*/ 2107254 h 2237474"/>
              <a:gd name="connsiteX183" fmla="*/ 79717 w 12192000"/>
              <a:gd name="connsiteY183" fmla="*/ 2107046 h 2237474"/>
              <a:gd name="connsiteX184" fmla="*/ 72352 w 12192000"/>
              <a:gd name="connsiteY184" fmla="*/ 2107991 h 2237474"/>
              <a:gd name="connsiteX185" fmla="*/ 37645 w 12192000"/>
              <a:gd name="connsiteY185" fmla="*/ 2115401 h 2237474"/>
              <a:gd name="connsiteX186" fmla="*/ 4572 w 12192000"/>
              <a:gd name="connsiteY186" fmla="*/ 2111091 h 2237474"/>
              <a:gd name="connsiteX187" fmla="*/ 0 w 12192000"/>
              <a:gd name="connsiteY187" fmla="*/ 2110468 h 2237474"/>
              <a:gd name="connsiteX188" fmla="*/ 0 w 12192000"/>
              <a:gd name="connsiteY18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80071 w 12192000"/>
              <a:gd name="connsiteY110" fmla="*/ 1972988 h 2237474"/>
              <a:gd name="connsiteX111" fmla="*/ 2942858 w 12192000"/>
              <a:gd name="connsiteY111" fmla="*/ 1981367 h 2237474"/>
              <a:gd name="connsiteX112" fmla="*/ 2875436 w 12192000"/>
              <a:gd name="connsiteY112" fmla="*/ 1996977 h 2237474"/>
              <a:gd name="connsiteX113" fmla="*/ 2874892 w 12192000"/>
              <a:gd name="connsiteY113" fmla="*/ 1996085 h 2237474"/>
              <a:gd name="connsiteX114" fmla="*/ 2864145 w 12192000"/>
              <a:gd name="connsiteY114" fmla="*/ 1994061 h 2237474"/>
              <a:gd name="connsiteX115" fmla="*/ 2843662 w 12192000"/>
              <a:gd name="connsiteY115" fmla="*/ 1992498 h 2237474"/>
              <a:gd name="connsiteX116" fmla="*/ 2796128 w 12192000"/>
              <a:gd name="connsiteY116" fmla="*/ 1976403 h 2237474"/>
              <a:gd name="connsiteX117" fmla="*/ 2756784 w 12192000"/>
              <a:gd name="connsiteY117" fmla="*/ 1985116 h 2237474"/>
              <a:gd name="connsiteX118" fmla="*/ 2748833 w 12192000"/>
              <a:gd name="connsiteY118" fmla="*/ 1986323 h 2237474"/>
              <a:gd name="connsiteX119" fmla="*/ 2748661 w 12192000"/>
              <a:gd name="connsiteY119" fmla="*/ 1986122 h 2237474"/>
              <a:gd name="connsiteX120" fmla="*/ 2740251 w 12192000"/>
              <a:gd name="connsiteY120" fmla="*/ 1986946 h 2237474"/>
              <a:gd name="connsiteX121" fmla="*/ 2718916 w 12192000"/>
              <a:gd name="connsiteY121" fmla="*/ 1990867 h 2237474"/>
              <a:gd name="connsiteX122" fmla="*/ 2713522 w 12192000"/>
              <a:gd name="connsiteY122" fmla="*/ 1990173 h 2237474"/>
              <a:gd name="connsiteX123" fmla="*/ 2680597 w 12192000"/>
              <a:gd name="connsiteY123" fmla="*/ 1984996 h 2237474"/>
              <a:gd name="connsiteX124" fmla="*/ 2578178 w 12192000"/>
              <a:gd name="connsiteY124" fmla="*/ 1990531 h 2237474"/>
              <a:gd name="connsiteX125" fmla="*/ 2476147 w 12192000"/>
              <a:gd name="connsiteY125" fmla="*/ 1998305 h 2237474"/>
              <a:gd name="connsiteX126" fmla="*/ 2373568 w 12192000"/>
              <a:gd name="connsiteY126" fmla="*/ 2003219 h 2237474"/>
              <a:gd name="connsiteX127" fmla="*/ 2321399 w 12192000"/>
              <a:gd name="connsiteY127" fmla="*/ 1989467 h 2237474"/>
              <a:gd name="connsiteX128" fmla="*/ 2315525 w 12192000"/>
              <a:gd name="connsiteY128" fmla="*/ 1989708 h 2237474"/>
              <a:gd name="connsiteX129" fmla="*/ 2300792 w 12192000"/>
              <a:gd name="connsiteY129" fmla="*/ 1994290 h 2237474"/>
              <a:gd name="connsiteX130" fmla="*/ 2295469 w 12192000"/>
              <a:gd name="connsiteY130" fmla="*/ 1996659 h 2237474"/>
              <a:gd name="connsiteX131" fmla="*/ 2287219 w 12192000"/>
              <a:gd name="connsiteY131" fmla="*/ 1998750 h 2237474"/>
              <a:gd name="connsiteX132" fmla="*/ 2286948 w 12192000"/>
              <a:gd name="connsiteY132" fmla="*/ 1998596 h 2237474"/>
              <a:gd name="connsiteX133" fmla="*/ 2243069 w 12192000"/>
              <a:gd name="connsiteY133" fmla="*/ 2015111 h 2237474"/>
              <a:gd name="connsiteX134" fmla="*/ 2186609 w 12192000"/>
              <a:gd name="connsiteY134" fmla="*/ 2008263 h 2237474"/>
              <a:gd name="connsiteX135" fmla="*/ 2164831 w 12192000"/>
              <a:gd name="connsiteY135" fmla="*/ 2010143 h 2237474"/>
              <a:gd name="connsiteX136" fmla="*/ 2152836 w 12192000"/>
              <a:gd name="connsiteY136" fmla="*/ 2010048 h 2237474"/>
              <a:gd name="connsiteX137" fmla="*/ 2117102 w 12192000"/>
              <a:gd name="connsiteY137" fmla="*/ 2023004 h 2237474"/>
              <a:gd name="connsiteX138" fmla="*/ 2111935 w 12192000"/>
              <a:gd name="connsiteY138" fmla="*/ 2023163 h 2237474"/>
              <a:gd name="connsiteX139" fmla="*/ 2089991 w 12192000"/>
              <a:gd name="connsiteY139" fmla="*/ 2034193 h 2237474"/>
              <a:gd name="connsiteX140" fmla="*/ 2058061 w 12192000"/>
              <a:gd name="connsiteY140" fmla="*/ 2047942 h 2237474"/>
              <a:gd name="connsiteX141" fmla="*/ 2055737 w 12192000"/>
              <a:gd name="connsiteY141" fmla="*/ 2047704 h 2237474"/>
              <a:gd name="connsiteX142" fmla="*/ 2042244 w 12192000"/>
              <a:gd name="connsiteY142" fmla="*/ 2055560 h 2237474"/>
              <a:gd name="connsiteX143" fmla="*/ 1976224 w 12192000"/>
              <a:gd name="connsiteY143" fmla="*/ 2074257 h 2237474"/>
              <a:gd name="connsiteX144" fmla="*/ 1877728 w 12192000"/>
              <a:gd name="connsiteY144" fmla="*/ 2101004 h 2237474"/>
              <a:gd name="connsiteX145" fmla="*/ 1759056 w 12192000"/>
              <a:gd name="connsiteY145" fmla="*/ 2125608 h 2237474"/>
              <a:gd name="connsiteX146" fmla="*/ 1637948 w 12192000"/>
              <a:gd name="connsiteY146" fmla="*/ 2172597 h 2237474"/>
              <a:gd name="connsiteX147" fmla="*/ 1434549 w 12192000"/>
              <a:gd name="connsiteY147" fmla="*/ 2234522 h 2237474"/>
              <a:gd name="connsiteX148" fmla="*/ 1398481 w 12192000"/>
              <a:gd name="connsiteY148" fmla="*/ 2237074 h 2237474"/>
              <a:gd name="connsiteX149" fmla="*/ 1398407 w 12192000"/>
              <a:gd name="connsiteY149" fmla="*/ 2237095 h 2237474"/>
              <a:gd name="connsiteX150" fmla="*/ 1370962 w 12192000"/>
              <a:gd name="connsiteY150" fmla="*/ 2237474 h 2237474"/>
              <a:gd name="connsiteX151" fmla="*/ 1356367 w 12192000"/>
              <a:gd name="connsiteY151" fmla="*/ 2235089 h 2237474"/>
              <a:gd name="connsiteX152" fmla="*/ 1324828 w 12192000"/>
              <a:gd name="connsiteY152" fmla="*/ 2231968 h 2237474"/>
              <a:gd name="connsiteX153" fmla="*/ 1297744 w 12192000"/>
              <a:gd name="connsiteY153" fmla="*/ 2235849 h 2237474"/>
              <a:gd name="connsiteX154" fmla="*/ 1286236 w 12192000"/>
              <a:gd name="connsiteY154" fmla="*/ 2233135 h 2237474"/>
              <a:gd name="connsiteX155" fmla="*/ 1283504 w 12192000"/>
              <a:gd name="connsiteY155" fmla="*/ 2233797 h 2237474"/>
              <a:gd name="connsiteX156" fmla="*/ 1279765 w 12192000"/>
              <a:gd name="connsiteY156" fmla="*/ 2229639 h 2237474"/>
              <a:gd name="connsiteX157" fmla="*/ 1195347 w 12192000"/>
              <a:gd name="connsiteY157" fmla="*/ 2212354 h 2237474"/>
              <a:gd name="connsiteX158" fmla="*/ 970251 w 12192000"/>
              <a:gd name="connsiteY158" fmla="*/ 2221029 h 2237474"/>
              <a:gd name="connsiteX159" fmla="*/ 812914 w 12192000"/>
              <a:gd name="connsiteY159" fmla="*/ 2202752 h 2237474"/>
              <a:gd name="connsiteX160" fmla="*/ 800195 w 12192000"/>
              <a:gd name="connsiteY160" fmla="*/ 2209407 h 2237474"/>
              <a:gd name="connsiteX161" fmla="*/ 784978 w 12192000"/>
              <a:gd name="connsiteY161" fmla="*/ 2212360 h 2237474"/>
              <a:gd name="connsiteX162" fmla="*/ 681987 w 12192000"/>
              <a:gd name="connsiteY162" fmla="*/ 2216757 h 2237474"/>
              <a:gd name="connsiteX163" fmla="*/ 669923 w 12192000"/>
              <a:gd name="connsiteY163" fmla="*/ 2211682 h 2237474"/>
              <a:gd name="connsiteX164" fmla="*/ 648680 w 12192000"/>
              <a:gd name="connsiteY164" fmla="*/ 2206229 h 2237474"/>
              <a:gd name="connsiteX165" fmla="*/ 597225 w 12192000"/>
              <a:gd name="connsiteY165" fmla="*/ 2180999 h 2237474"/>
              <a:gd name="connsiteX166" fmla="*/ 558449 w 12192000"/>
              <a:gd name="connsiteY166" fmla="*/ 2182346 h 2237474"/>
              <a:gd name="connsiteX167" fmla="*/ 550517 w 12192000"/>
              <a:gd name="connsiteY167" fmla="*/ 2182060 h 2237474"/>
              <a:gd name="connsiteX168" fmla="*/ 550309 w 12192000"/>
              <a:gd name="connsiteY168" fmla="*/ 2181825 h 2237474"/>
              <a:gd name="connsiteX169" fmla="*/ 541836 w 12192000"/>
              <a:gd name="connsiteY169" fmla="*/ 2181063 h 2237474"/>
              <a:gd name="connsiteX170" fmla="*/ 536057 w 12192000"/>
              <a:gd name="connsiteY170" fmla="*/ 2181537 h 2237474"/>
              <a:gd name="connsiteX171" fmla="*/ 520671 w 12192000"/>
              <a:gd name="connsiteY171" fmla="*/ 2180980 h 2237474"/>
              <a:gd name="connsiteX172" fmla="*/ 515024 w 12192000"/>
              <a:gd name="connsiteY172" fmla="*/ 2179258 h 2237474"/>
              <a:gd name="connsiteX173" fmla="*/ 512278 w 12192000"/>
              <a:gd name="connsiteY173" fmla="*/ 2176369 h 2237474"/>
              <a:gd name="connsiteX174" fmla="*/ 480419 w 12192000"/>
              <a:gd name="connsiteY174" fmla="*/ 2167807 h 2237474"/>
              <a:gd name="connsiteX175" fmla="*/ 413835 w 12192000"/>
              <a:gd name="connsiteY175" fmla="*/ 2156783 h 2237474"/>
              <a:gd name="connsiteX176" fmla="*/ 376513 w 12192000"/>
              <a:gd name="connsiteY176" fmla="*/ 2154014 h 2237474"/>
              <a:gd name="connsiteX177" fmla="*/ 273386 w 12192000"/>
              <a:gd name="connsiteY177" fmla="*/ 2142551 h 2237474"/>
              <a:gd name="connsiteX178" fmla="*/ 169207 w 12192000"/>
              <a:gd name="connsiteY178" fmla="*/ 2128100 h 2237474"/>
              <a:gd name="connsiteX179" fmla="*/ 93149 w 12192000"/>
              <a:gd name="connsiteY179" fmla="*/ 2105324 h 2237474"/>
              <a:gd name="connsiteX180" fmla="*/ 88109 w 12192000"/>
              <a:gd name="connsiteY180" fmla="*/ 2106704 h 2237474"/>
              <a:gd name="connsiteX181" fmla="*/ 80022 w 12192000"/>
              <a:gd name="connsiteY181" fmla="*/ 2107254 h 2237474"/>
              <a:gd name="connsiteX182" fmla="*/ 79717 w 12192000"/>
              <a:gd name="connsiteY182" fmla="*/ 2107046 h 2237474"/>
              <a:gd name="connsiteX183" fmla="*/ 72352 w 12192000"/>
              <a:gd name="connsiteY183" fmla="*/ 2107991 h 2237474"/>
              <a:gd name="connsiteX184" fmla="*/ 37645 w 12192000"/>
              <a:gd name="connsiteY184" fmla="*/ 2115401 h 2237474"/>
              <a:gd name="connsiteX185" fmla="*/ 4572 w 12192000"/>
              <a:gd name="connsiteY185" fmla="*/ 2111091 h 2237474"/>
              <a:gd name="connsiteX186" fmla="*/ 0 w 12192000"/>
              <a:gd name="connsiteY186" fmla="*/ 2110468 h 2237474"/>
              <a:gd name="connsiteX187" fmla="*/ 0 w 12192000"/>
              <a:gd name="connsiteY18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40251 w 12192000"/>
              <a:gd name="connsiteY119" fmla="*/ 1986946 h 2237474"/>
              <a:gd name="connsiteX120" fmla="*/ 2718916 w 12192000"/>
              <a:gd name="connsiteY120" fmla="*/ 1990867 h 2237474"/>
              <a:gd name="connsiteX121" fmla="*/ 2713522 w 12192000"/>
              <a:gd name="connsiteY121" fmla="*/ 1990173 h 2237474"/>
              <a:gd name="connsiteX122" fmla="*/ 2680597 w 12192000"/>
              <a:gd name="connsiteY122" fmla="*/ 1984996 h 2237474"/>
              <a:gd name="connsiteX123" fmla="*/ 2578178 w 12192000"/>
              <a:gd name="connsiteY123" fmla="*/ 1990531 h 2237474"/>
              <a:gd name="connsiteX124" fmla="*/ 2476147 w 12192000"/>
              <a:gd name="connsiteY124" fmla="*/ 1998305 h 2237474"/>
              <a:gd name="connsiteX125" fmla="*/ 2373568 w 12192000"/>
              <a:gd name="connsiteY125" fmla="*/ 2003219 h 2237474"/>
              <a:gd name="connsiteX126" fmla="*/ 2321399 w 12192000"/>
              <a:gd name="connsiteY126" fmla="*/ 1989467 h 2237474"/>
              <a:gd name="connsiteX127" fmla="*/ 2315525 w 12192000"/>
              <a:gd name="connsiteY127" fmla="*/ 1989708 h 2237474"/>
              <a:gd name="connsiteX128" fmla="*/ 2300792 w 12192000"/>
              <a:gd name="connsiteY128" fmla="*/ 1994290 h 2237474"/>
              <a:gd name="connsiteX129" fmla="*/ 2295469 w 12192000"/>
              <a:gd name="connsiteY129" fmla="*/ 1996659 h 2237474"/>
              <a:gd name="connsiteX130" fmla="*/ 2287219 w 12192000"/>
              <a:gd name="connsiteY130" fmla="*/ 1998750 h 2237474"/>
              <a:gd name="connsiteX131" fmla="*/ 2286948 w 12192000"/>
              <a:gd name="connsiteY131" fmla="*/ 1998596 h 2237474"/>
              <a:gd name="connsiteX132" fmla="*/ 2243069 w 12192000"/>
              <a:gd name="connsiteY132" fmla="*/ 2015111 h 2237474"/>
              <a:gd name="connsiteX133" fmla="*/ 2186609 w 12192000"/>
              <a:gd name="connsiteY133" fmla="*/ 2008263 h 2237474"/>
              <a:gd name="connsiteX134" fmla="*/ 2164831 w 12192000"/>
              <a:gd name="connsiteY134" fmla="*/ 2010143 h 2237474"/>
              <a:gd name="connsiteX135" fmla="*/ 2152836 w 12192000"/>
              <a:gd name="connsiteY135" fmla="*/ 2010048 h 2237474"/>
              <a:gd name="connsiteX136" fmla="*/ 2117102 w 12192000"/>
              <a:gd name="connsiteY136" fmla="*/ 2023004 h 2237474"/>
              <a:gd name="connsiteX137" fmla="*/ 2111935 w 12192000"/>
              <a:gd name="connsiteY137" fmla="*/ 2023163 h 2237474"/>
              <a:gd name="connsiteX138" fmla="*/ 2089991 w 12192000"/>
              <a:gd name="connsiteY138" fmla="*/ 2034193 h 2237474"/>
              <a:gd name="connsiteX139" fmla="*/ 2058061 w 12192000"/>
              <a:gd name="connsiteY139" fmla="*/ 2047942 h 2237474"/>
              <a:gd name="connsiteX140" fmla="*/ 2055737 w 12192000"/>
              <a:gd name="connsiteY140" fmla="*/ 2047704 h 2237474"/>
              <a:gd name="connsiteX141" fmla="*/ 2042244 w 12192000"/>
              <a:gd name="connsiteY141" fmla="*/ 2055560 h 2237474"/>
              <a:gd name="connsiteX142" fmla="*/ 1976224 w 12192000"/>
              <a:gd name="connsiteY142" fmla="*/ 2074257 h 2237474"/>
              <a:gd name="connsiteX143" fmla="*/ 1877728 w 12192000"/>
              <a:gd name="connsiteY143" fmla="*/ 2101004 h 2237474"/>
              <a:gd name="connsiteX144" fmla="*/ 1759056 w 12192000"/>
              <a:gd name="connsiteY144" fmla="*/ 2125608 h 2237474"/>
              <a:gd name="connsiteX145" fmla="*/ 1637948 w 12192000"/>
              <a:gd name="connsiteY145" fmla="*/ 2172597 h 2237474"/>
              <a:gd name="connsiteX146" fmla="*/ 1434549 w 12192000"/>
              <a:gd name="connsiteY146" fmla="*/ 2234522 h 2237474"/>
              <a:gd name="connsiteX147" fmla="*/ 1398481 w 12192000"/>
              <a:gd name="connsiteY147" fmla="*/ 2237074 h 2237474"/>
              <a:gd name="connsiteX148" fmla="*/ 1398407 w 12192000"/>
              <a:gd name="connsiteY148" fmla="*/ 2237095 h 2237474"/>
              <a:gd name="connsiteX149" fmla="*/ 1370962 w 12192000"/>
              <a:gd name="connsiteY149" fmla="*/ 2237474 h 2237474"/>
              <a:gd name="connsiteX150" fmla="*/ 1356367 w 12192000"/>
              <a:gd name="connsiteY150" fmla="*/ 2235089 h 2237474"/>
              <a:gd name="connsiteX151" fmla="*/ 1324828 w 12192000"/>
              <a:gd name="connsiteY151" fmla="*/ 2231968 h 2237474"/>
              <a:gd name="connsiteX152" fmla="*/ 1297744 w 12192000"/>
              <a:gd name="connsiteY152" fmla="*/ 2235849 h 2237474"/>
              <a:gd name="connsiteX153" fmla="*/ 1286236 w 12192000"/>
              <a:gd name="connsiteY153" fmla="*/ 2233135 h 2237474"/>
              <a:gd name="connsiteX154" fmla="*/ 1283504 w 12192000"/>
              <a:gd name="connsiteY154" fmla="*/ 2233797 h 2237474"/>
              <a:gd name="connsiteX155" fmla="*/ 1279765 w 12192000"/>
              <a:gd name="connsiteY155" fmla="*/ 2229639 h 2237474"/>
              <a:gd name="connsiteX156" fmla="*/ 1195347 w 12192000"/>
              <a:gd name="connsiteY156" fmla="*/ 2212354 h 2237474"/>
              <a:gd name="connsiteX157" fmla="*/ 970251 w 12192000"/>
              <a:gd name="connsiteY157" fmla="*/ 2221029 h 2237474"/>
              <a:gd name="connsiteX158" fmla="*/ 812914 w 12192000"/>
              <a:gd name="connsiteY158" fmla="*/ 2202752 h 2237474"/>
              <a:gd name="connsiteX159" fmla="*/ 800195 w 12192000"/>
              <a:gd name="connsiteY159" fmla="*/ 2209407 h 2237474"/>
              <a:gd name="connsiteX160" fmla="*/ 784978 w 12192000"/>
              <a:gd name="connsiteY160" fmla="*/ 2212360 h 2237474"/>
              <a:gd name="connsiteX161" fmla="*/ 681987 w 12192000"/>
              <a:gd name="connsiteY161" fmla="*/ 2216757 h 2237474"/>
              <a:gd name="connsiteX162" fmla="*/ 669923 w 12192000"/>
              <a:gd name="connsiteY162" fmla="*/ 2211682 h 2237474"/>
              <a:gd name="connsiteX163" fmla="*/ 648680 w 12192000"/>
              <a:gd name="connsiteY163" fmla="*/ 2206229 h 2237474"/>
              <a:gd name="connsiteX164" fmla="*/ 597225 w 12192000"/>
              <a:gd name="connsiteY164" fmla="*/ 2180999 h 2237474"/>
              <a:gd name="connsiteX165" fmla="*/ 558449 w 12192000"/>
              <a:gd name="connsiteY165" fmla="*/ 2182346 h 2237474"/>
              <a:gd name="connsiteX166" fmla="*/ 550517 w 12192000"/>
              <a:gd name="connsiteY166" fmla="*/ 2182060 h 2237474"/>
              <a:gd name="connsiteX167" fmla="*/ 550309 w 12192000"/>
              <a:gd name="connsiteY167" fmla="*/ 2181825 h 2237474"/>
              <a:gd name="connsiteX168" fmla="*/ 541836 w 12192000"/>
              <a:gd name="connsiteY168" fmla="*/ 2181063 h 2237474"/>
              <a:gd name="connsiteX169" fmla="*/ 536057 w 12192000"/>
              <a:gd name="connsiteY169" fmla="*/ 2181537 h 2237474"/>
              <a:gd name="connsiteX170" fmla="*/ 520671 w 12192000"/>
              <a:gd name="connsiteY170" fmla="*/ 2180980 h 2237474"/>
              <a:gd name="connsiteX171" fmla="*/ 515024 w 12192000"/>
              <a:gd name="connsiteY171" fmla="*/ 2179258 h 2237474"/>
              <a:gd name="connsiteX172" fmla="*/ 512278 w 12192000"/>
              <a:gd name="connsiteY172" fmla="*/ 2176369 h 2237474"/>
              <a:gd name="connsiteX173" fmla="*/ 480419 w 12192000"/>
              <a:gd name="connsiteY173" fmla="*/ 2167807 h 2237474"/>
              <a:gd name="connsiteX174" fmla="*/ 413835 w 12192000"/>
              <a:gd name="connsiteY174" fmla="*/ 2156783 h 2237474"/>
              <a:gd name="connsiteX175" fmla="*/ 376513 w 12192000"/>
              <a:gd name="connsiteY175" fmla="*/ 2154014 h 2237474"/>
              <a:gd name="connsiteX176" fmla="*/ 273386 w 12192000"/>
              <a:gd name="connsiteY176" fmla="*/ 2142551 h 2237474"/>
              <a:gd name="connsiteX177" fmla="*/ 169207 w 12192000"/>
              <a:gd name="connsiteY177" fmla="*/ 2128100 h 2237474"/>
              <a:gd name="connsiteX178" fmla="*/ 93149 w 12192000"/>
              <a:gd name="connsiteY178" fmla="*/ 2105324 h 2237474"/>
              <a:gd name="connsiteX179" fmla="*/ 88109 w 12192000"/>
              <a:gd name="connsiteY179" fmla="*/ 2106704 h 2237474"/>
              <a:gd name="connsiteX180" fmla="*/ 80022 w 12192000"/>
              <a:gd name="connsiteY180" fmla="*/ 2107254 h 2237474"/>
              <a:gd name="connsiteX181" fmla="*/ 79717 w 12192000"/>
              <a:gd name="connsiteY181" fmla="*/ 2107046 h 2237474"/>
              <a:gd name="connsiteX182" fmla="*/ 72352 w 12192000"/>
              <a:gd name="connsiteY182" fmla="*/ 2107991 h 2237474"/>
              <a:gd name="connsiteX183" fmla="*/ 37645 w 12192000"/>
              <a:gd name="connsiteY183" fmla="*/ 2115401 h 2237474"/>
              <a:gd name="connsiteX184" fmla="*/ 4572 w 12192000"/>
              <a:gd name="connsiteY184" fmla="*/ 2111091 h 2237474"/>
              <a:gd name="connsiteX185" fmla="*/ 0 w 12192000"/>
              <a:gd name="connsiteY185" fmla="*/ 2110468 h 2237474"/>
              <a:gd name="connsiteX186" fmla="*/ 0 w 12192000"/>
              <a:gd name="connsiteY18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18916 w 12192000"/>
              <a:gd name="connsiteY119" fmla="*/ 1990867 h 2237474"/>
              <a:gd name="connsiteX120" fmla="*/ 2713522 w 12192000"/>
              <a:gd name="connsiteY120" fmla="*/ 1990173 h 2237474"/>
              <a:gd name="connsiteX121" fmla="*/ 2680597 w 12192000"/>
              <a:gd name="connsiteY121" fmla="*/ 1984996 h 2237474"/>
              <a:gd name="connsiteX122" fmla="*/ 2578178 w 12192000"/>
              <a:gd name="connsiteY122" fmla="*/ 1990531 h 2237474"/>
              <a:gd name="connsiteX123" fmla="*/ 2476147 w 12192000"/>
              <a:gd name="connsiteY123" fmla="*/ 1998305 h 2237474"/>
              <a:gd name="connsiteX124" fmla="*/ 2373568 w 12192000"/>
              <a:gd name="connsiteY124" fmla="*/ 2003219 h 2237474"/>
              <a:gd name="connsiteX125" fmla="*/ 2321399 w 12192000"/>
              <a:gd name="connsiteY125" fmla="*/ 1989467 h 2237474"/>
              <a:gd name="connsiteX126" fmla="*/ 2315525 w 12192000"/>
              <a:gd name="connsiteY126" fmla="*/ 1989708 h 2237474"/>
              <a:gd name="connsiteX127" fmla="*/ 2300792 w 12192000"/>
              <a:gd name="connsiteY127" fmla="*/ 1994290 h 2237474"/>
              <a:gd name="connsiteX128" fmla="*/ 2295469 w 12192000"/>
              <a:gd name="connsiteY128" fmla="*/ 1996659 h 2237474"/>
              <a:gd name="connsiteX129" fmla="*/ 2287219 w 12192000"/>
              <a:gd name="connsiteY129" fmla="*/ 1998750 h 2237474"/>
              <a:gd name="connsiteX130" fmla="*/ 2286948 w 12192000"/>
              <a:gd name="connsiteY130" fmla="*/ 1998596 h 2237474"/>
              <a:gd name="connsiteX131" fmla="*/ 2243069 w 12192000"/>
              <a:gd name="connsiteY131" fmla="*/ 2015111 h 2237474"/>
              <a:gd name="connsiteX132" fmla="*/ 2186609 w 12192000"/>
              <a:gd name="connsiteY132" fmla="*/ 2008263 h 2237474"/>
              <a:gd name="connsiteX133" fmla="*/ 2164831 w 12192000"/>
              <a:gd name="connsiteY133" fmla="*/ 2010143 h 2237474"/>
              <a:gd name="connsiteX134" fmla="*/ 2152836 w 12192000"/>
              <a:gd name="connsiteY134" fmla="*/ 2010048 h 2237474"/>
              <a:gd name="connsiteX135" fmla="*/ 2117102 w 12192000"/>
              <a:gd name="connsiteY135" fmla="*/ 2023004 h 2237474"/>
              <a:gd name="connsiteX136" fmla="*/ 2111935 w 12192000"/>
              <a:gd name="connsiteY136" fmla="*/ 2023163 h 2237474"/>
              <a:gd name="connsiteX137" fmla="*/ 2089991 w 12192000"/>
              <a:gd name="connsiteY137" fmla="*/ 2034193 h 2237474"/>
              <a:gd name="connsiteX138" fmla="*/ 2058061 w 12192000"/>
              <a:gd name="connsiteY138" fmla="*/ 2047942 h 2237474"/>
              <a:gd name="connsiteX139" fmla="*/ 2055737 w 12192000"/>
              <a:gd name="connsiteY139" fmla="*/ 2047704 h 2237474"/>
              <a:gd name="connsiteX140" fmla="*/ 2042244 w 12192000"/>
              <a:gd name="connsiteY140" fmla="*/ 2055560 h 2237474"/>
              <a:gd name="connsiteX141" fmla="*/ 1976224 w 12192000"/>
              <a:gd name="connsiteY141" fmla="*/ 2074257 h 2237474"/>
              <a:gd name="connsiteX142" fmla="*/ 1877728 w 12192000"/>
              <a:gd name="connsiteY142" fmla="*/ 2101004 h 2237474"/>
              <a:gd name="connsiteX143" fmla="*/ 1759056 w 12192000"/>
              <a:gd name="connsiteY143" fmla="*/ 2125608 h 2237474"/>
              <a:gd name="connsiteX144" fmla="*/ 1637948 w 12192000"/>
              <a:gd name="connsiteY144" fmla="*/ 2172597 h 2237474"/>
              <a:gd name="connsiteX145" fmla="*/ 1434549 w 12192000"/>
              <a:gd name="connsiteY145" fmla="*/ 2234522 h 2237474"/>
              <a:gd name="connsiteX146" fmla="*/ 1398481 w 12192000"/>
              <a:gd name="connsiteY146" fmla="*/ 2237074 h 2237474"/>
              <a:gd name="connsiteX147" fmla="*/ 1398407 w 12192000"/>
              <a:gd name="connsiteY147" fmla="*/ 2237095 h 2237474"/>
              <a:gd name="connsiteX148" fmla="*/ 1370962 w 12192000"/>
              <a:gd name="connsiteY148" fmla="*/ 2237474 h 2237474"/>
              <a:gd name="connsiteX149" fmla="*/ 1356367 w 12192000"/>
              <a:gd name="connsiteY149" fmla="*/ 2235089 h 2237474"/>
              <a:gd name="connsiteX150" fmla="*/ 1324828 w 12192000"/>
              <a:gd name="connsiteY150" fmla="*/ 2231968 h 2237474"/>
              <a:gd name="connsiteX151" fmla="*/ 1297744 w 12192000"/>
              <a:gd name="connsiteY151" fmla="*/ 2235849 h 2237474"/>
              <a:gd name="connsiteX152" fmla="*/ 1286236 w 12192000"/>
              <a:gd name="connsiteY152" fmla="*/ 2233135 h 2237474"/>
              <a:gd name="connsiteX153" fmla="*/ 1283504 w 12192000"/>
              <a:gd name="connsiteY153" fmla="*/ 2233797 h 2237474"/>
              <a:gd name="connsiteX154" fmla="*/ 1279765 w 12192000"/>
              <a:gd name="connsiteY154" fmla="*/ 2229639 h 2237474"/>
              <a:gd name="connsiteX155" fmla="*/ 1195347 w 12192000"/>
              <a:gd name="connsiteY155" fmla="*/ 2212354 h 2237474"/>
              <a:gd name="connsiteX156" fmla="*/ 970251 w 12192000"/>
              <a:gd name="connsiteY156" fmla="*/ 2221029 h 2237474"/>
              <a:gd name="connsiteX157" fmla="*/ 812914 w 12192000"/>
              <a:gd name="connsiteY157" fmla="*/ 2202752 h 2237474"/>
              <a:gd name="connsiteX158" fmla="*/ 800195 w 12192000"/>
              <a:gd name="connsiteY158" fmla="*/ 2209407 h 2237474"/>
              <a:gd name="connsiteX159" fmla="*/ 784978 w 12192000"/>
              <a:gd name="connsiteY159" fmla="*/ 2212360 h 2237474"/>
              <a:gd name="connsiteX160" fmla="*/ 681987 w 12192000"/>
              <a:gd name="connsiteY160" fmla="*/ 2216757 h 2237474"/>
              <a:gd name="connsiteX161" fmla="*/ 669923 w 12192000"/>
              <a:gd name="connsiteY161" fmla="*/ 2211682 h 2237474"/>
              <a:gd name="connsiteX162" fmla="*/ 648680 w 12192000"/>
              <a:gd name="connsiteY162" fmla="*/ 2206229 h 2237474"/>
              <a:gd name="connsiteX163" fmla="*/ 597225 w 12192000"/>
              <a:gd name="connsiteY163" fmla="*/ 2180999 h 2237474"/>
              <a:gd name="connsiteX164" fmla="*/ 558449 w 12192000"/>
              <a:gd name="connsiteY164" fmla="*/ 2182346 h 2237474"/>
              <a:gd name="connsiteX165" fmla="*/ 550517 w 12192000"/>
              <a:gd name="connsiteY165" fmla="*/ 2182060 h 2237474"/>
              <a:gd name="connsiteX166" fmla="*/ 550309 w 12192000"/>
              <a:gd name="connsiteY166" fmla="*/ 2181825 h 2237474"/>
              <a:gd name="connsiteX167" fmla="*/ 541836 w 12192000"/>
              <a:gd name="connsiteY167" fmla="*/ 2181063 h 2237474"/>
              <a:gd name="connsiteX168" fmla="*/ 536057 w 12192000"/>
              <a:gd name="connsiteY168" fmla="*/ 2181537 h 2237474"/>
              <a:gd name="connsiteX169" fmla="*/ 520671 w 12192000"/>
              <a:gd name="connsiteY169" fmla="*/ 2180980 h 2237474"/>
              <a:gd name="connsiteX170" fmla="*/ 515024 w 12192000"/>
              <a:gd name="connsiteY170" fmla="*/ 2179258 h 2237474"/>
              <a:gd name="connsiteX171" fmla="*/ 512278 w 12192000"/>
              <a:gd name="connsiteY171" fmla="*/ 2176369 h 2237474"/>
              <a:gd name="connsiteX172" fmla="*/ 480419 w 12192000"/>
              <a:gd name="connsiteY172" fmla="*/ 2167807 h 2237474"/>
              <a:gd name="connsiteX173" fmla="*/ 413835 w 12192000"/>
              <a:gd name="connsiteY173" fmla="*/ 2156783 h 2237474"/>
              <a:gd name="connsiteX174" fmla="*/ 376513 w 12192000"/>
              <a:gd name="connsiteY174" fmla="*/ 2154014 h 2237474"/>
              <a:gd name="connsiteX175" fmla="*/ 273386 w 12192000"/>
              <a:gd name="connsiteY175" fmla="*/ 2142551 h 2237474"/>
              <a:gd name="connsiteX176" fmla="*/ 169207 w 12192000"/>
              <a:gd name="connsiteY176" fmla="*/ 2128100 h 2237474"/>
              <a:gd name="connsiteX177" fmla="*/ 93149 w 12192000"/>
              <a:gd name="connsiteY177" fmla="*/ 2105324 h 2237474"/>
              <a:gd name="connsiteX178" fmla="*/ 88109 w 12192000"/>
              <a:gd name="connsiteY178" fmla="*/ 2106704 h 2237474"/>
              <a:gd name="connsiteX179" fmla="*/ 80022 w 12192000"/>
              <a:gd name="connsiteY179" fmla="*/ 2107254 h 2237474"/>
              <a:gd name="connsiteX180" fmla="*/ 79717 w 12192000"/>
              <a:gd name="connsiteY180" fmla="*/ 2107046 h 2237474"/>
              <a:gd name="connsiteX181" fmla="*/ 72352 w 12192000"/>
              <a:gd name="connsiteY181" fmla="*/ 2107991 h 2237474"/>
              <a:gd name="connsiteX182" fmla="*/ 37645 w 12192000"/>
              <a:gd name="connsiteY182" fmla="*/ 2115401 h 2237474"/>
              <a:gd name="connsiteX183" fmla="*/ 4572 w 12192000"/>
              <a:gd name="connsiteY183" fmla="*/ 2111091 h 2237474"/>
              <a:gd name="connsiteX184" fmla="*/ 0 w 12192000"/>
              <a:gd name="connsiteY184" fmla="*/ 2110468 h 2237474"/>
              <a:gd name="connsiteX185" fmla="*/ 0 w 12192000"/>
              <a:gd name="connsiteY18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86948 w 12192000"/>
              <a:gd name="connsiteY129" fmla="*/ 1998596 h 2237474"/>
              <a:gd name="connsiteX130" fmla="*/ 2243069 w 12192000"/>
              <a:gd name="connsiteY130" fmla="*/ 2015111 h 2237474"/>
              <a:gd name="connsiteX131" fmla="*/ 2186609 w 12192000"/>
              <a:gd name="connsiteY131" fmla="*/ 2008263 h 2237474"/>
              <a:gd name="connsiteX132" fmla="*/ 2164831 w 12192000"/>
              <a:gd name="connsiteY132" fmla="*/ 2010143 h 2237474"/>
              <a:gd name="connsiteX133" fmla="*/ 2152836 w 12192000"/>
              <a:gd name="connsiteY133" fmla="*/ 2010048 h 2237474"/>
              <a:gd name="connsiteX134" fmla="*/ 2117102 w 12192000"/>
              <a:gd name="connsiteY134" fmla="*/ 2023004 h 2237474"/>
              <a:gd name="connsiteX135" fmla="*/ 2111935 w 12192000"/>
              <a:gd name="connsiteY135" fmla="*/ 2023163 h 2237474"/>
              <a:gd name="connsiteX136" fmla="*/ 2089991 w 12192000"/>
              <a:gd name="connsiteY136" fmla="*/ 2034193 h 2237474"/>
              <a:gd name="connsiteX137" fmla="*/ 2058061 w 12192000"/>
              <a:gd name="connsiteY137" fmla="*/ 2047942 h 2237474"/>
              <a:gd name="connsiteX138" fmla="*/ 2055737 w 12192000"/>
              <a:gd name="connsiteY138" fmla="*/ 2047704 h 2237474"/>
              <a:gd name="connsiteX139" fmla="*/ 2042244 w 12192000"/>
              <a:gd name="connsiteY139" fmla="*/ 2055560 h 2237474"/>
              <a:gd name="connsiteX140" fmla="*/ 1976224 w 12192000"/>
              <a:gd name="connsiteY140" fmla="*/ 2074257 h 2237474"/>
              <a:gd name="connsiteX141" fmla="*/ 1877728 w 12192000"/>
              <a:gd name="connsiteY141" fmla="*/ 2101004 h 2237474"/>
              <a:gd name="connsiteX142" fmla="*/ 1759056 w 12192000"/>
              <a:gd name="connsiteY142" fmla="*/ 2125608 h 2237474"/>
              <a:gd name="connsiteX143" fmla="*/ 1637948 w 12192000"/>
              <a:gd name="connsiteY143" fmla="*/ 2172597 h 2237474"/>
              <a:gd name="connsiteX144" fmla="*/ 1434549 w 12192000"/>
              <a:gd name="connsiteY144" fmla="*/ 2234522 h 2237474"/>
              <a:gd name="connsiteX145" fmla="*/ 1398481 w 12192000"/>
              <a:gd name="connsiteY145" fmla="*/ 2237074 h 2237474"/>
              <a:gd name="connsiteX146" fmla="*/ 1398407 w 12192000"/>
              <a:gd name="connsiteY146" fmla="*/ 2237095 h 2237474"/>
              <a:gd name="connsiteX147" fmla="*/ 1370962 w 12192000"/>
              <a:gd name="connsiteY147" fmla="*/ 2237474 h 2237474"/>
              <a:gd name="connsiteX148" fmla="*/ 1356367 w 12192000"/>
              <a:gd name="connsiteY148" fmla="*/ 2235089 h 2237474"/>
              <a:gd name="connsiteX149" fmla="*/ 1324828 w 12192000"/>
              <a:gd name="connsiteY149" fmla="*/ 2231968 h 2237474"/>
              <a:gd name="connsiteX150" fmla="*/ 1297744 w 12192000"/>
              <a:gd name="connsiteY150" fmla="*/ 2235849 h 2237474"/>
              <a:gd name="connsiteX151" fmla="*/ 1286236 w 12192000"/>
              <a:gd name="connsiteY151" fmla="*/ 2233135 h 2237474"/>
              <a:gd name="connsiteX152" fmla="*/ 1283504 w 12192000"/>
              <a:gd name="connsiteY152" fmla="*/ 2233797 h 2237474"/>
              <a:gd name="connsiteX153" fmla="*/ 1279765 w 12192000"/>
              <a:gd name="connsiteY153" fmla="*/ 2229639 h 2237474"/>
              <a:gd name="connsiteX154" fmla="*/ 1195347 w 12192000"/>
              <a:gd name="connsiteY154" fmla="*/ 2212354 h 2237474"/>
              <a:gd name="connsiteX155" fmla="*/ 970251 w 12192000"/>
              <a:gd name="connsiteY155" fmla="*/ 2221029 h 2237474"/>
              <a:gd name="connsiteX156" fmla="*/ 812914 w 12192000"/>
              <a:gd name="connsiteY156" fmla="*/ 2202752 h 2237474"/>
              <a:gd name="connsiteX157" fmla="*/ 800195 w 12192000"/>
              <a:gd name="connsiteY157" fmla="*/ 2209407 h 2237474"/>
              <a:gd name="connsiteX158" fmla="*/ 784978 w 12192000"/>
              <a:gd name="connsiteY158" fmla="*/ 2212360 h 2237474"/>
              <a:gd name="connsiteX159" fmla="*/ 681987 w 12192000"/>
              <a:gd name="connsiteY159" fmla="*/ 2216757 h 2237474"/>
              <a:gd name="connsiteX160" fmla="*/ 669923 w 12192000"/>
              <a:gd name="connsiteY160" fmla="*/ 2211682 h 2237474"/>
              <a:gd name="connsiteX161" fmla="*/ 648680 w 12192000"/>
              <a:gd name="connsiteY161" fmla="*/ 2206229 h 2237474"/>
              <a:gd name="connsiteX162" fmla="*/ 597225 w 12192000"/>
              <a:gd name="connsiteY162" fmla="*/ 2180999 h 2237474"/>
              <a:gd name="connsiteX163" fmla="*/ 558449 w 12192000"/>
              <a:gd name="connsiteY163" fmla="*/ 2182346 h 2237474"/>
              <a:gd name="connsiteX164" fmla="*/ 550517 w 12192000"/>
              <a:gd name="connsiteY164" fmla="*/ 2182060 h 2237474"/>
              <a:gd name="connsiteX165" fmla="*/ 550309 w 12192000"/>
              <a:gd name="connsiteY165" fmla="*/ 2181825 h 2237474"/>
              <a:gd name="connsiteX166" fmla="*/ 541836 w 12192000"/>
              <a:gd name="connsiteY166" fmla="*/ 2181063 h 2237474"/>
              <a:gd name="connsiteX167" fmla="*/ 536057 w 12192000"/>
              <a:gd name="connsiteY167" fmla="*/ 2181537 h 2237474"/>
              <a:gd name="connsiteX168" fmla="*/ 520671 w 12192000"/>
              <a:gd name="connsiteY168" fmla="*/ 2180980 h 2237474"/>
              <a:gd name="connsiteX169" fmla="*/ 515024 w 12192000"/>
              <a:gd name="connsiteY169" fmla="*/ 2179258 h 2237474"/>
              <a:gd name="connsiteX170" fmla="*/ 512278 w 12192000"/>
              <a:gd name="connsiteY170" fmla="*/ 2176369 h 2237474"/>
              <a:gd name="connsiteX171" fmla="*/ 480419 w 12192000"/>
              <a:gd name="connsiteY171" fmla="*/ 2167807 h 2237474"/>
              <a:gd name="connsiteX172" fmla="*/ 413835 w 12192000"/>
              <a:gd name="connsiteY172" fmla="*/ 2156783 h 2237474"/>
              <a:gd name="connsiteX173" fmla="*/ 376513 w 12192000"/>
              <a:gd name="connsiteY173" fmla="*/ 2154014 h 2237474"/>
              <a:gd name="connsiteX174" fmla="*/ 273386 w 12192000"/>
              <a:gd name="connsiteY174" fmla="*/ 2142551 h 2237474"/>
              <a:gd name="connsiteX175" fmla="*/ 169207 w 12192000"/>
              <a:gd name="connsiteY175" fmla="*/ 2128100 h 2237474"/>
              <a:gd name="connsiteX176" fmla="*/ 93149 w 12192000"/>
              <a:gd name="connsiteY176" fmla="*/ 2105324 h 2237474"/>
              <a:gd name="connsiteX177" fmla="*/ 88109 w 12192000"/>
              <a:gd name="connsiteY177" fmla="*/ 2106704 h 2237474"/>
              <a:gd name="connsiteX178" fmla="*/ 80022 w 12192000"/>
              <a:gd name="connsiteY178" fmla="*/ 2107254 h 2237474"/>
              <a:gd name="connsiteX179" fmla="*/ 79717 w 12192000"/>
              <a:gd name="connsiteY179" fmla="*/ 2107046 h 2237474"/>
              <a:gd name="connsiteX180" fmla="*/ 72352 w 12192000"/>
              <a:gd name="connsiteY180" fmla="*/ 2107991 h 2237474"/>
              <a:gd name="connsiteX181" fmla="*/ 37645 w 12192000"/>
              <a:gd name="connsiteY181" fmla="*/ 2115401 h 2237474"/>
              <a:gd name="connsiteX182" fmla="*/ 4572 w 12192000"/>
              <a:gd name="connsiteY182" fmla="*/ 2111091 h 2237474"/>
              <a:gd name="connsiteX183" fmla="*/ 0 w 12192000"/>
              <a:gd name="connsiteY183" fmla="*/ 2110468 h 2237474"/>
              <a:gd name="connsiteX184" fmla="*/ 0 w 12192000"/>
              <a:gd name="connsiteY18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43069 w 12192000"/>
              <a:gd name="connsiteY129" fmla="*/ 2015111 h 2237474"/>
              <a:gd name="connsiteX130" fmla="*/ 2186609 w 12192000"/>
              <a:gd name="connsiteY130" fmla="*/ 2008263 h 2237474"/>
              <a:gd name="connsiteX131" fmla="*/ 2164831 w 12192000"/>
              <a:gd name="connsiteY131" fmla="*/ 2010143 h 2237474"/>
              <a:gd name="connsiteX132" fmla="*/ 2152836 w 12192000"/>
              <a:gd name="connsiteY132" fmla="*/ 2010048 h 2237474"/>
              <a:gd name="connsiteX133" fmla="*/ 2117102 w 12192000"/>
              <a:gd name="connsiteY133" fmla="*/ 2023004 h 2237474"/>
              <a:gd name="connsiteX134" fmla="*/ 2111935 w 12192000"/>
              <a:gd name="connsiteY134" fmla="*/ 2023163 h 2237474"/>
              <a:gd name="connsiteX135" fmla="*/ 2089991 w 12192000"/>
              <a:gd name="connsiteY135" fmla="*/ 2034193 h 2237474"/>
              <a:gd name="connsiteX136" fmla="*/ 2058061 w 12192000"/>
              <a:gd name="connsiteY136" fmla="*/ 2047942 h 2237474"/>
              <a:gd name="connsiteX137" fmla="*/ 2055737 w 12192000"/>
              <a:gd name="connsiteY137" fmla="*/ 2047704 h 2237474"/>
              <a:gd name="connsiteX138" fmla="*/ 2042244 w 12192000"/>
              <a:gd name="connsiteY138" fmla="*/ 2055560 h 2237474"/>
              <a:gd name="connsiteX139" fmla="*/ 1976224 w 12192000"/>
              <a:gd name="connsiteY139" fmla="*/ 2074257 h 2237474"/>
              <a:gd name="connsiteX140" fmla="*/ 1877728 w 12192000"/>
              <a:gd name="connsiteY140" fmla="*/ 2101004 h 2237474"/>
              <a:gd name="connsiteX141" fmla="*/ 1759056 w 12192000"/>
              <a:gd name="connsiteY141" fmla="*/ 2125608 h 2237474"/>
              <a:gd name="connsiteX142" fmla="*/ 1637948 w 12192000"/>
              <a:gd name="connsiteY142" fmla="*/ 2172597 h 2237474"/>
              <a:gd name="connsiteX143" fmla="*/ 1434549 w 12192000"/>
              <a:gd name="connsiteY143" fmla="*/ 2234522 h 2237474"/>
              <a:gd name="connsiteX144" fmla="*/ 1398481 w 12192000"/>
              <a:gd name="connsiteY144" fmla="*/ 2237074 h 2237474"/>
              <a:gd name="connsiteX145" fmla="*/ 1398407 w 12192000"/>
              <a:gd name="connsiteY145" fmla="*/ 2237095 h 2237474"/>
              <a:gd name="connsiteX146" fmla="*/ 1370962 w 12192000"/>
              <a:gd name="connsiteY146" fmla="*/ 2237474 h 2237474"/>
              <a:gd name="connsiteX147" fmla="*/ 1356367 w 12192000"/>
              <a:gd name="connsiteY147" fmla="*/ 2235089 h 2237474"/>
              <a:gd name="connsiteX148" fmla="*/ 1324828 w 12192000"/>
              <a:gd name="connsiteY148" fmla="*/ 2231968 h 2237474"/>
              <a:gd name="connsiteX149" fmla="*/ 1297744 w 12192000"/>
              <a:gd name="connsiteY149" fmla="*/ 2235849 h 2237474"/>
              <a:gd name="connsiteX150" fmla="*/ 1286236 w 12192000"/>
              <a:gd name="connsiteY150" fmla="*/ 2233135 h 2237474"/>
              <a:gd name="connsiteX151" fmla="*/ 1283504 w 12192000"/>
              <a:gd name="connsiteY151" fmla="*/ 2233797 h 2237474"/>
              <a:gd name="connsiteX152" fmla="*/ 1279765 w 12192000"/>
              <a:gd name="connsiteY152" fmla="*/ 2229639 h 2237474"/>
              <a:gd name="connsiteX153" fmla="*/ 1195347 w 12192000"/>
              <a:gd name="connsiteY153" fmla="*/ 2212354 h 2237474"/>
              <a:gd name="connsiteX154" fmla="*/ 970251 w 12192000"/>
              <a:gd name="connsiteY154" fmla="*/ 2221029 h 2237474"/>
              <a:gd name="connsiteX155" fmla="*/ 812914 w 12192000"/>
              <a:gd name="connsiteY155" fmla="*/ 2202752 h 2237474"/>
              <a:gd name="connsiteX156" fmla="*/ 800195 w 12192000"/>
              <a:gd name="connsiteY156" fmla="*/ 2209407 h 2237474"/>
              <a:gd name="connsiteX157" fmla="*/ 784978 w 12192000"/>
              <a:gd name="connsiteY157" fmla="*/ 2212360 h 2237474"/>
              <a:gd name="connsiteX158" fmla="*/ 681987 w 12192000"/>
              <a:gd name="connsiteY158" fmla="*/ 2216757 h 2237474"/>
              <a:gd name="connsiteX159" fmla="*/ 669923 w 12192000"/>
              <a:gd name="connsiteY159" fmla="*/ 2211682 h 2237474"/>
              <a:gd name="connsiteX160" fmla="*/ 648680 w 12192000"/>
              <a:gd name="connsiteY160" fmla="*/ 2206229 h 2237474"/>
              <a:gd name="connsiteX161" fmla="*/ 597225 w 12192000"/>
              <a:gd name="connsiteY161" fmla="*/ 2180999 h 2237474"/>
              <a:gd name="connsiteX162" fmla="*/ 558449 w 12192000"/>
              <a:gd name="connsiteY162" fmla="*/ 2182346 h 2237474"/>
              <a:gd name="connsiteX163" fmla="*/ 550517 w 12192000"/>
              <a:gd name="connsiteY163" fmla="*/ 2182060 h 2237474"/>
              <a:gd name="connsiteX164" fmla="*/ 550309 w 12192000"/>
              <a:gd name="connsiteY164" fmla="*/ 2181825 h 2237474"/>
              <a:gd name="connsiteX165" fmla="*/ 541836 w 12192000"/>
              <a:gd name="connsiteY165" fmla="*/ 2181063 h 2237474"/>
              <a:gd name="connsiteX166" fmla="*/ 536057 w 12192000"/>
              <a:gd name="connsiteY166" fmla="*/ 2181537 h 2237474"/>
              <a:gd name="connsiteX167" fmla="*/ 520671 w 12192000"/>
              <a:gd name="connsiteY167" fmla="*/ 2180980 h 2237474"/>
              <a:gd name="connsiteX168" fmla="*/ 515024 w 12192000"/>
              <a:gd name="connsiteY168" fmla="*/ 2179258 h 2237474"/>
              <a:gd name="connsiteX169" fmla="*/ 512278 w 12192000"/>
              <a:gd name="connsiteY169" fmla="*/ 2176369 h 2237474"/>
              <a:gd name="connsiteX170" fmla="*/ 480419 w 12192000"/>
              <a:gd name="connsiteY170" fmla="*/ 2167807 h 2237474"/>
              <a:gd name="connsiteX171" fmla="*/ 413835 w 12192000"/>
              <a:gd name="connsiteY171" fmla="*/ 2156783 h 2237474"/>
              <a:gd name="connsiteX172" fmla="*/ 376513 w 12192000"/>
              <a:gd name="connsiteY172" fmla="*/ 2154014 h 2237474"/>
              <a:gd name="connsiteX173" fmla="*/ 273386 w 12192000"/>
              <a:gd name="connsiteY173" fmla="*/ 2142551 h 2237474"/>
              <a:gd name="connsiteX174" fmla="*/ 169207 w 12192000"/>
              <a:gd name="connsiteY174" fmla="*/ 2128100 h 2237474"/>
              <a:gd name="connsiteX175" fmla="*/ 93149 w 12192000"/>
              <a:gd name="connsiteY175" fmla="*/ 2105324 h 2237474"/>
              <a:gd name="connsiteX176" fmla="*/ 88109 w 12192000"/>
              <a:gd name="connsiteY176" fmla="*/ 2106704 h 2237474"/>
              <a:gd name="connsiteX177" fmla="*/ 80022 w 12192000"/>
              <a:gd name="connsiteY177" fmla="*/ 2107254 h 2237474"/>
              <a:gd name="connsiteX178" fmla="*/ 79717 w 12192000"/>
              <a:gd name="connsiteY178" fmla="*/ 2107046 h 2237474"/>
              <a:gd name="connsiteX179" fmla="*/ 72352 w 12192000"/>
              <a:gd name="connsiteY179" fmla="*/ 2107991 h 2237474"/>
              <a:gd name="connsiteX180" fmla="*/ 37645 w 12192000"/>
              <a:gd name="connsiteY180" fmla="*/ 2115401 h 2237474"/>
              <a:gd name="connsiteX181" fmla="*/ 4572 w 12192000"/>
              <a:gd name="connsiteY181" fmla="*/ 2111091 h 2237474"/>
              <a:gd name="connsiteX182" fmla="*/ 0 w 12192000"/>
              <a:gd name="connsiteY182" fmla="*/ 2110468 h 2237474"/>
              <a:gd name="connsiteX183" fmla="*/ 0 w 12192000"/>
              <a:gd name="connsiteY18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87219 w 12192000"/>
              <a:gd name="connsiteY127" fmla="*/ 1998750 h 2237474"/>
              <a:gd name="connsiteX128" fmla="*/ 2243069 w 12192000"/>
              <a:gd name="connsiteY128" fmla="*/ 2015111 h 2237474"/>
              <a:gd name="connsiteX129" fmla="*/ 2186609 w 12192000"/>
              <a:gd name="connsiteY129" fmla="*/ 2008263 h 2237474"/>
              <a:gd name="connsiteX130" fmla="*/ 2164831 w 12192000"/>
              <a:gd name="connsiteY130" fmla="*/ 2010143 h 2237474"/>
              <a:gd name="connsiteX131" fmla="*/ 2152836 w 12192000"/>
              <a:gd name="connsiteY131" fmla="*/ 2010048 h 2237474"/>
              <a:gd name="connsiteX132" fmla="*/ 2117102 w 12192000"/>
              <a:gd name="connsiteY132" fmla="*/ 2023004 h 2237474"/>
              <a:gd name="connsiteX133" fmla="*/ 2111935 w 12192000"/>
              <a:gd name="connsiteY133" fmla="*/ 2023163 h 2237474"/>
              <a:gd name="connsiteX134" fmla="*/ 2089991 w 12192000"/>
              <a:gd name="connsiteY134" fmla="*/ 2034193 h 2237474"/>
              <a:gd name="connsiteX135" fmla="*/ 2058061 w 12192000"/>
              <a:gd name="connsiteY135" fmla="*/ 2047942 h 2237474"/>
              <a:gd name="connsiteX136" fmla="*/ 2055737 w 12192000"/>
              <a:gd name="connsiteY136" fmla="*/ 2047704 h 2237474"/>
              <a:gd name="connsiteX137" fmla="*/ 2042244 w 12192000"/>
              <a:gd name="connsiteY137" fmla="*/ 2055560 h 2237474"/>
              <a:gd name="connsiteX138" fmla="*/ 1976224 w 12192000"/>
              <a:gd name="connsiteY138" fmla="*/ 2074257 h 2237474"/>
              <a:gd name="connsiteX139" fmla="*/ 1877728 w 12192000"/>
              <a:gd name="connsiteY139" fmla="*/ 2101004 h 2237474"/>
              <a:gd name="connsiteX140" fmla="*/ 1759056 w 12192000"/>
              <a:gd name="connsiteY140" fmla="*/ 2125608 h 2237474"/>
              <a:gd name="connsiteX141" fmla="*/ 1637948 w 12192000"/>
              <a:gd name="connsiteY141" fmla="*/ 2172597 h 2237474"/>
              <a:gd name="connsiteX142" fmla="*/ 1434549 w 12192000"/>
              <a:gd name="connsiteY142" fmla="*/ 2234522 h 2237474"/>
              <a:gd name="connsiteX143" fmla="*/ 1398481 w 12192000"/>
              <a:gd name="connsiteY143" fmla="*/ 2237074 h 2237474"/>
              <a:gd name="connsiteX144" fmla="*/ 1398407 w 12192000"/>
              <a:gd name="connsiteY144" fmla="*/ 2237095 h 2237474"/>
              <a:gd name="connsiteX145" fmla="*/ 1370962 w 12192000"/>
              <a:gd name="connsiteY145" fmla="*/ 2237474 h 2237474"/>
              <a:gd name="connsiteX146" fmla="*/ 1356367 w 12192000"/>
              <a:gd name="connsiteY146" fmla="*/ 2235089 h 2237474"/>
              <a:gd name="connsiteX147" fmla="*/ 1324828 w 12192000"/>
              <a:gd name="connsiteY147" fmla="*/ 2231968 h 2237474"/>
              <a:gd name="connsiteX148" fmla="*/ 1297744 w 12192000"/>
              <a:gd name="connsiteY148" fmla="*/ 2235849 h 2237474"/>
              <a:gd name="connsiteX149" fmla="*/ 1286236 w 12192000"/>
              <a:gd name="connsiteY149" fmla="*/ 2233135 h 2237474"/>
              <a:gd name="connsiteX150" fmla="*/ 1283504 w 12192000"/>
              <a:gd name="connsiteY150" fmla="*/ 2233797 h 2237474"/>
              <a:gd name="connsiteX151" fmla="*/ 1279765 w 12192000"/>
              <a:gd name="connsiteY151" fmla="*/ 2229639 h 2237474"/>
              <a:gd name="connsiteX152" fmla="*/ 1195347 w 12192000"/>
              <a:gd name="connsiteY152" fmla="*/ 2212354 h 2237474"/>
              <a:gd name="connsiteX153" fmla="*/ 970251 w 12192000"/>
              <a:gd name="connsiteY153" fmla="*/ 2221029 h 2237474"/>
              <a:gd name="connsiteX154" fmla="*/ 812914 w 12192000"/>
              <a:gd name="connsiteY154" fmla="*/ 2202752 h 2237474"/>
              <a:gd name="connsiteX155" fmla="*/ 800195 w 12192000"/>
              <a:gd name="connsiteY155" fmla="*/ 2209407 h 2237474"/>
              <a:gd name="connsiteX156" fmla="*/ 784978 w 12192000"/>
              <a:gd name="connsiteY156" fmla="*/ 2212360 h 2237474"/>
              <a:gd name="connsiteX157" fmla="*/ 681987 w 12192000"/>
              <a:gd name="connsiteY157" fmla="*/ 2216757 h 2237474"/>
              <a:gd name="connsiteX158" fmla="*/ 669923 w 12192000"/>
              <a:gd name="connsiteY158" fmla="*/ 2211682 h 2237474"/>
              <a:gd name="connsiteX159" fmla="*/ 648680 w 12192000"/>
              <a:gd name="connsiteY159" fmla="*/ 2206229 h 2237474"/>
              <a:gd name="connsiteX160" fmla="*/ 597225 w 12192000"/>
              <a:gd name="connsiteY160" fmla="*/ 2180999 h 2237474"/>
              <a:gd name="connsiteX161" fmla="*/ 558449 w 12192000"/>
              <a:gd name="connsiteY161" fmla="*/ 2182346 h 2237474"/>
              <a:gd name="connsiteX162" fmla="*/ 550517 w 12192000"/>
              <a:gd name="connsiteY162" fmla="*/ 2182060 h 2237474"/>
              <a:gd name="connsiteX163" fmla="*/ 550309 w 12192000"/>
              <a:gd name="connsiteY163" fmla="*/ 2181825 h 2237474"/>
              <a:gd name="connsiteX164" fmla="*/ 541836 w 12192000"/>
              <a:gd name="connsiteY164" fmla="*/ 2181063 h 2237474"/>
              <a:gd name="connsiteX165" fmla="*/ 536057 w 12192000"/>
              <a:gd name="connsiteY165" fmla="*/ 2181537 h 2237474"/>
              <a:gd name="connsiteX166" fmla="*/ 520671 w 12192000"/>
              <a:gd name="connsiteY166" fmla="*/ 2180980 h 2237474"/>
              <a:gd name="connsiteX167" fmla="*/ 515024 w 12192000"/>
              <a:gd name="connsiteY167" fmla="*/ 2179258 h 2237474"/>
              <a:gd name="connsiteX168" fmla="*/ 512278 w 12192000"/>
              <a:gd name="connsiteY168" fmla="*/ 2176369 h 2237474"/>
              <a:gd name="connsiteX169" fmla="*/ 480419 w 12192000"/>
              <a:gd name="connsiteY169" fmla="*/ 2167807 h 2237474"/>
              <a:gd name="connsiteX170" fmla="*/ 413835 w 12192000"/>
              <a:gd name="connsiteY170" fmla="*/ 2156783 h 2237474"/>
              <a:gd name="connsiteX171" fmla="*/ 376513 w 12192000"/>
              <a:gd name="connsiteY171" fmla="*/ 2154014 h 2237474"/>
              <a:gd name="connsiteX172" fmla="*/ 273386 w 12192000"/>
              <a:gd name="connsiteY172" fmla="*/ 2142551 h 2237474"/>
              <a:gd name="connsiteX173" fmla="*/ 169207 w 12192000"/>
              <a:gd name="connsiteY173" fmla="*/ 2128100 h 2237474"/>
              <a:gd name="connsiteX174" fmla="*/ 93149 w 12192000"/>
              <a:gd name="connsiteY174" fmla="*/ 2105324 h 2237474"/>
              <a:gd name="connsiteX175" fmla="*/ 88109 w 12192000"/>
              <a:gd name="connsiteY175" fmla="*/ 2106704 h 2237474"/>
              <a:gd name="connsiteX176" fmla="*/ 80022 w 12192000"/>
              <a:gd name="connsiteY176" fmla="*/ 2107254 h 2237474"/>
              <a:gd name="connsiteX177" fmla="*/ 79717 w 12192000"/>
              <a:gd name="connsiteY177" fmla="*/ 2107046 h 2237474"/>
              <a:gd name="connsiteX178" fmla="*/ 72352 w 12192000"/>
              <a:gd name="connsiteY178" fmla="*/ 2107991 h 2237474"/>
              <a:gd name="connsiteX179" fmla="*/ 37645 w 12192000"/>
              <a:gd name="connsiteY179" fmla="*/ 2115401 h 2237474"/>
              <a:gd name="connsiteX180" fmla="*/ 4572 w 12192000"/>
              <a:gd name="connsiteY180" fmla="*/ 2111091 h 2237474"/>
              <a:gd name="connsiteX181" fmla="*/ 0 w 12192000"/>
              <a:gd name="connsiteY181" fmla="*/ 2110468 h 2237474"/>
              <a:gd name="connsiteX182" fmla="*/ 0 w 12192000"/>
              <a:gd name="connsiteY18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15525 w 12192000"/>
              <a:gd name="connsiteY124" fmla="*/ 1989708 h 2237474"/>
              <a:gd name="connsiteX125" fmla="*/ 2300792 w 12192000"/>
              <a:gd name="connsiteY125" fmla="*/ 1994290 h 2237474"/>
              <a:gd name="connsiteX126" fmla="*/ 2287219 w 12192000"/>
              <a:gd name="connsiteY126" fmla="*/ 1998750 h 2237474"/>
              <a:gd name="connsiteX127" fmla="*/ 2243069 w 12192000"/>
              <a:gd name="connsiteY127" fmla="*/ 2015111 h 2237474"/>
              <a:gd name="connsiteX128" fmla="*/ 2186609 w 12192000"/>
              <a:gd name="connsiteY128" fmla="*/ 2008263 h 2237474"/>
              <a:gd name="connsiteX129" fmla="*/ 2164831 w 12192000"/>
              <a:gd name="connsiteY129" fmla="*/ 2010143 h 2237474"/>
              <a:gd name="connsiteX130" fmla="*/ 2152836 w 12192000"/>
              <a:gd name="connsiteY130" fmla="*/ 2010048 h 2237474"/>
              <a:gd name="connsiteX131" fmla="*/ 2117102 w 12192000"/>
              <a:gd name="connsiteY131" fmla="*/ 2023004 h 2237474"/>
              <a:gd name="connsiteX132" fmla="*/ 2111935 w 12192000"/>
              <a:gd name="connsiteY132" fmla="*/ 2023163 h 2237474"/>
              <a:gd name="connsiteX133" fmla="*/ 2089991 w 12192000"/>
              <a:gd name="connsiteY133" fmla="*/ 2034193 h 2237474"/>
              <a:gd name="connsiteX134" fmla="*/ 2058061 w 12192000"/>
              <a:gd name="connsiteY134" fmla="*/ 2047942 h 2237474"/>
              <a:gd name="connsiteX135" fmla="*/ 2055737 w 12192000"/>
              <a:gd name="connsiteY135" fmla="*/ 2047704 h 2237474"/>
              <a:gd name="connsiteX136" fmla="*/ 2042244 w 12192000"/>
              <a:gd name="connsiteY136" fmla="*/ 2055560 h 2237474"/>
              <a:gd name="connsiteX137" fmla="*/ 1976224 w 12192000"/>
              <a:gd name="connsiteY137" fmla="*/ 2074257 h 2237474"/>
              <a:gd name="connsiteX138" fmla="*/ 1877728 w 12192000"/>
              <a:gd name="connsiteY138" fmla="*/ 2101004 h 2237474"/>
              <a:gd name="connsiteX139" fmla="*/ 1759056 w 12192000"/>
              <a:gd name="connsiteY139" fmla="*/ 2125608 h 2237474"/>
              <a:gd name="connsiteX140" fmla="*/ 1637948 w 12192000"/>
              <a:gd name="connsiteY140" fmla="*/ 2172597 h 2237474"/>
              <a:gd name="connsiteX141" fmla="*/ 1434549 w 12192000"/>
              <a:gd name="connsiteY141" fmla="*/ 2234522 h 2237474"/>
              <a:gd name="connsiteX142" fmla="*/ 1398481 w 12192000"/>
              <a:gd name="connsiteY142" fmla="*/ 2237074 h 2237474"/>
              <a:gd name="connsiteX143" fmla="*/ 1398407 w 12192000"/>
              <a:gd name="connsiteY143" fmla="*/ 2237095 h 2237474"/>
              <a:gd name="connsiteX144" fmla="*/ 1370962 w 12192000"/>
              <a:gd name="connsiteY144" fmla="*/ 2237474 h 2237474"/>
              <a:gd name="connsiteX145" fmla="*/ 1356367 w 12192000"/>
              <a:gd name="connsiteY145" fmla="*/ 2235089 h 2237474"/>
              <a:gd name="connsiteX146" fmla="*/ 1324828 w 12192000"/>
              <a:gd name="connsiteY146" fmla="*/ 2231968 h 2237474"/>
              <a:gd name="connsiteX147" fmla="*/ 1297744 w 12192000"/>
              <a:gd name="connsiteY147" fmla="*/ 2235849 h 2237474"/>
              <a:gd name="connsiteX148" fmla="*/ 1286236 w 12192000"/>
              <a:gd name="connsiteY148" fmla="*/ 2233135 h 2237474"/>
              <a:gd name="connsiteX149" fmla="*/ 1283504 w 12192000"/>
              <a:gd name="connsiteY149" fmla="*/ 2233797 h 2237474"/>
              <a:gd name="connsiteX150" fmla="*/ 1279765 w 12192000"/>
              <a:gd name="connsiteY150" fmla="*/ 2229639 h 2237474"/>
              <a:gd name="connsiteX151" fmla="*/ 1195347 w 12192000"/>
              <a:gd name="connsiteY151" fmla="*/ 2212354 h 2237474"/>
              <a:gd name="connsiteX152" fmla="*/ 970251 w 12192000"/>
              <a:gd name="connsiteY152" fmla="*/ 2221029 h 2237474"/>
              <a:gd name="connsiteX153" fmla="*/ 812914 w 12192000"/>
              <a:gd name="connsiteY153" fmla="*/ 2202752 h 2237474"/>
              <a:gd name="connsiteX154" fmla="*/ 800195 w 12192000"/>
              <a:gd name="connsiteY154" fmla="*/ 2209407 h 2237474"/>
              <a:gd name="connsiteX155" fmla="*/ 784978 w 12192000"/>
              <a:gd name="connsiteY155" fmla="*/ 2212360 h 2237474"/>
              <a:gd name="connsiteX156" fmla="*/ 681987 w 12192000"/>
              <a:gd name="connsiteY156" fmla="*/ 2216757 h 2237474"/>
              <a:gd name="connsiteX157" fmla="*/ 669923 w 12192000"/>
              <a:gd name="connsiteY157" fmla="*/ 2211682 h 2237474"/>
              <a:gd name="connsiteX158" fmla="*/ 648680 w 12192000"/>
              <a:gd name="connsiteY158" fmla="*/ 2206229 h 2237474"/>
              <a:gd name="connsiteX159" fmla="*/ 597225 w 12192000"/>
              <a:gd name="connsiteY159" fmla="*/ 2180999 h 2237474"/>
              <a:gd name="connsiteX160" fmla="*/ 558449 w 12192000"/>
              <a:gd name="connsiteY160" fmla="*/ 2182346 h 2237474"/>
              <a:gd name="connsiteX161" fmla="*/ 550517 w 12192000"/>
              <a:gd name="connsiteY161" fmla="*/ 2182060 h 2237474"/>
              <a:gd name="connsiteX162" fmla="*/ 550309 w 12192000"/>
              <a:gd name="connsiteY162" fmla="*/ 2181825 h 2237474"/>
              <a:gd name="connsiteX163" fmla="*/ 541836 w 12192000"/>
              <a:gd name="connsiteY163" fmla="*/ 2181063 h 2237474"/>
              <a:gd name="connsiteX164" fmla="*/ 536057 w 12192000"/>
              <a:gd name="connsiteY164" fmla="*/ 2181537 h 2237474"/>
              <a:gd name="connsiteX165" fmla="*/ 520671 w 12192000"/>
              <a:gd name="connsiteY165" fmla="*/ 2180980 h 2237474"/>
              <a:gd name="connsiteX166" fmla="*/ 515024 w 12192000"/>
              <a:gd name="connsiteY166" fmla="*/ 2179258 h 2237474"/>
              <a:gd name="connsiteX167" fmla="*/ 512278 w 12192000"/>
              <a:gd name="connsiteY167" fmla="*/ 2176369 h 2237474"/>
              <a:gd name="connsiteX168" fmla="*/ 480419 w 12192000"/>
              <a:gd name="connsiteY168" fmla="*/ 2167807 h 2237474"/>
              <a:gd name="connsiteX169" fmla="*/ 413835 w 12192000"/>
              <a:gd name="connsiteY169" fmla="*/ 2156783 h 2237474"/>
              <a:gd name="connsiteX170" fmla="*/ 376513 w 12192000"/>
              <a:gd name="connsiteY170" fmla="*/ 2154014 h 2237474"/>
              <a:gd name="connsiteX171" fmla="*/ 273386 w 12192000"/>
              <a:gd name="connsiteY171" fmla="*/ 2142551 h 2237474"/>
              <a:gd name="connsiteX172" fmla="*/ 169207 w 12192000"/>
              <a:gd name="connsiteY172" fmla="*/ 2128100 h 2237474"/>
              <a:gd name="connsiteX173" fmla="*/ 93149 w 12192000"/>
              <a:gd name="connsiteY173" fmla="*/ 2105324 h 2237474"/>
              <a:gd name="connsiteX174" fmla="*/ 88109 w 12192000"/>
              <a:gd name="connsiteY174" fmla="*/ 2106704 h 2237474"/>
              <a:gd name="connsiteX175" fmla="*/ 80022 w 12192000"/>
              <a:gd name="connsiteY175" fmla="*/ 2107254 h 2237474"/>
              <a:gd name="connsiteX176" fmla="*/ 79717 w 12192000"/>
              <a:gd name="connsiteY176" fmla="*/ 2107046 h 2237474"/>
              <a:gd name="connsiteX177" fmla="*/ 72352 w 12192000"/>
              <a:gd name="connsiteY177" fmla="*/ 2107991 h 2237474"/>
              <a:gd name="connsiteX178" fmla="*/ 37645 w 12192000"/>
              <a:gd name="connsiteY178" fmla="*/ 2115401 h 2237474"/>
              <a:gd name="connsiteX179" fmla="*/ 4572 w 12192000"/>
              <a:gd name="connsiteY179" fmla="*/ 2111091 h 2237474"/>
              <a:gd name="connsiteX180" fmla="*/ 0 w 12192000"/>
              <a:gd name="connsiteY180" fmla="*/ 2110468 h 2237474"/>
              <a:gd name="connsiteX181" fmla="*/ 0 w 12192000"/>
              <a:gd name="connsiteY18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00792 w 12192000"/>
              <a:gd name="connsiteY124" fmla="*/ 1994290 h 2237474"/>
              <a:gd name="connsiteX125" fmla="*/ 2287219 w 12192000"/>
              <a:gd name="connsiteY125" fmla="*/ 1998750 h 2237474"/>
              <a:gd name="connsiteX126" fmla="*/ 2243069 w 12192000"/>
              <a:gd name="connsiteY126" fmla="*/ 2015111 h 2237474"/>
              <a:gd name="connsiteX127" fmla="*/ 2186609 w 12192000"/>
              <a:gd name="connsiteY127" fmla="*/ 2008263 h 2237474"/>
              <a:gd name="connsiteX128" fmla="*/ 2164831 w 12192000"/>
              <a:gd name="connsiteY128" fmla="*/ 2010143 h 2237474"/>
              <a:gd name="connsiteX129" fmla="*/ 2152836 w 12192000"/>
              <a:gd name="connsiteY129" fmla="*/ 2010048 h 2237474"/>
              <a:gd name="connsiteX130" fmla="*/ 2117102 w 12192000"/>
              <a:gd name="connsiteY130" fmla="*/ 2023004 h 2237474"/>
              <a:gd name="connsiteX131" fmla="*/ 2111935 w 12192000"/>
              <a:gd name="connsiteY131" fmla="*/ 2023163 h 2237474"/>
              <a:gd name="connsiteX132" fmla="*/ 2089991 w 12192000"/>
              <a:gd name="connsiteY132" fmla="*/ 2034193 h 2237474"/>
              <a:gd name="connsiteX133" fmla="*/ 2058061 w 12192000"/>
              <a:gd name="connsiteY133" fmla="*/ 2047942 h 2237474"/>
              <a:gd name="connsiteX134" fmla="*/ 2055737 w 12192000"/>
              <a:gd name="connsiteY134" fmla="*/ 2047704 h 2237474"/>
              <a:gd name="connsiteX135" fmla="*/ 2042244 w 12192000"/>
              <a:gd name="connsiteY135" fmla="*/ 2055560 h 2237474"/>
              <a:gd name="connsiteX136" fmla="*/ 1976224 w 12192000"/>
              <a:gd name="connsiteY136" fmla="*/ 2074257 h 2237474"/>
              <a:gd name="connsiteX137" fmla="*/ 1877728 w 12192000"/>
              <a:gd name="connsiteY137" fmla="*/ 2101004 h 2237474"/>
              <a:gd name="connsiteX138" fmla="*/ 1759056 w 12192000"/>
              <a:gd name="connsiteY138" fmla="*/ 2125608 h 2237474"/>
              <a:gd name="connsiteX139" fmla="*/ 1637948 w 12192000"/>
              <a:gd name="connsiteY139" fmla="*/ 2172597 h 2237474"/>
              <a:gd name="connsiteX140" fmla="*/ 1434549 w 12192000"/>
              <a:gd name="connsiteY140" fmla="*/ 2234522 h 2237474"/>
              <a:gd name="connsiteX141" fmla="*/ 1398481 w 12192000"/>
              <a:gd name="connsiteY141" fmla="*/ 2237074 h 2237474"/>
              <a:gd name="connsiteX142" fmla="*/ 1398407 w 12192000"/>
              <a:gd name="connsiteY142" fmla="*/ 2237095 h 2237474"/>
              <a:gd name="connsiteX143" fmla="*/ 1370962 w 12192000"/>
              <a:gd name="connsiteY143" fmla="*/ 2237474 h 2237474"/>
              <a:gd name="connsiteX144" fmla="*/ 1356367 w 12192000"/>
              <a:gd name="connsiteY144" fmla="*/ 2235089 h 2237474"/>
              <a:gd name="connsiteX145" fmla="*/ 1324828 w 12192000"/>
              <a:gd name="connsiteY145" fmla="*/ 2231968 h 2237474"/>
              <a:gd name="connsiteX146" fmla="*/ 1297744 w 12192000"/>
              <a:gd name="connsiteY146" fmla="*/ 2235849 h 2237474"/>
              <a:gd name="connsiteX147" fmla="*/ 1286236 w 12192000"/>
              <a:gd name="connsiteY147" fmla="*/ 2233135 h 2237474"/>
              <a:gd name="connsiteX148" fmla="*/ 1283504 w 12192000"/>
              <a:gd name="connsiteY148" fmla="*/ 2233797 h 2237474"/>
              <a:gd name="connsiteX149" fmla="*/ 1279765 w 12192000"/>
              <a:gd name="connsiteY149" fmla="*/ 2229639 h 2237474"/>
              <a:gd name="connsiteX150" fmla="*/ 1195347 w 12192000"/>
              <a:gd name="connsiteY150" fmla="*/ 2212354 h 2237474"/>
              <a:gd name="connsiteX151" fmla="*/ 970251 w 12192000"/>
              <a:gd name="connsiteY151" fmla="*/ 2221029 h 2237474"/>
              <a:gd name="connsiteX152" fmla="*/ 812914 w 12192000"/>
              <a:gd name="connsiteY152" fmla="*/ 2202752 h 2237474"/>
              <a:gd name="connsiteX153" fmla="*/ 800195 w 12192000"/>
              <a:gd name="connsiteY153" fmla="*/ 2209407 h 2237474"/>
              <a:gd name="connsiteX154" fmla="*/ 784978 w 12192000"/>
              <a:gd name="connsiteY154" fmla="*/ 2212360 h 2237474"/>
              <a:gd name="connsiteX155" fmla="*/ 681987 w 12192000"/>
              <a:gd name="connsiteY155" fmla="*/ 2216757 h 2237474"/>
              <a:gd name="connsiteX156" fmla="*/ 669923 w 12192000"/>
              <a:gd name="connsiteY156" fmla="*/ 2211682 h 2237474"/>
              <a:gd name="connsiteX157" fmla="*/ 648680 w 12192000"/>
              <a:gd name="connsiteY157" fmla="*/ 2206229 h 2237474"/>
              <a:gd name="connsiteX158" fmla="*/ 597225 w 12192000"/>
              <a:gd name="connsiteY158" fmla="*/ 2180999 h 2237474"/>
              <a:gd name="connsiteX159" fmla="*/ 558449 w 12192000"/>
              <a:gd name="connsiteY159" fmla="*/ 2182346 h 2237474"/>
              <a:gd name="connsiteX160" fmla="*/ 550517 w 12192000"/>
              <a:gd name="connsiteY160" fmla="*/ 2182060 h 2237474"/>
              <a:gd name="connsiteX161" fmla="*/ 550309 w 12192000"/>
              <a:gd name="connsiteY161" fmla="*/ 2181825 h 2237474"/>
              <a:gd name="connsiteX162" fmla="*/ 541836 w 12192000"/>
              <a:gd name="connsiteY162" fmla="*/ 2181063 h 2237474"/>
              <a:gd name="connsiteX163" fmla="*/ 536057 w 12192000"/>
              <a:gd name="connsiteY163" fmla="*/ 2181537 h 2237474"/>
              <a:gd name="connsiteX164" fmla="*/ 520671 w 12192000"/>
              <a:gd name="connsiteY164" fmla="*/ 2180980 h 2237474"/>
              <a:gd name="connsiteX165" fmla="*/ 515024 w 12192000"/>
              <a:gd name="connsiteY165" fmla="*/ 2179258 h 2237474"/>
              <a:gd name="connsiteX166" fmla="*/ 512278 w 12192000"/>
              <a:gd name="connsiteY166" fmla="*/ 2176369 h 2237474"/>
              <a:gd name="connsiteX167" fmla="*/ 480419 w 12192000"/>
              <a:gd name="connsiteY167" fmla="*/ 2167807 h 2237474"/>
              <a:gd name="connsiteX168" fmla="*/ 413835 w 12192000"/>
              <a:gd name="connsiteY168" fmla="*/ 2156783 h 2237474"/>
              <a:gd name="connsiteX169" fmla="*/ 376513 w 12192000"/>
              <a:gd name="connsiteY169" fmla="*/ 2154014 h 2237474"/>
              <a:gd name="connsiteX170" fmla="*/ 273386 w 12192000"/>
              <a:gd name="connsiteY170" fmla="*/ 2142551 h 2237474"/>
              <a:gd name="connsiteX171" fmla="*/ 169207 w 12192000"/>
              <a:gd name="connsiteY171" fmla="*/ 2128100 h 2237474"/>
              <a:gd name="connsiteX172" fmla="*/ 93149 w 12192000"/>
              <a:gd name="connsiteY172" fmla="*/ 2105324 h 2237474"/>
              <a:gd name="connsiteX173" fmla="*/ 88109 w 12192000"/>
              <a:gd name="connsiteY173" fmla="*/ 2106704 h 2237474"/>
              <a:gd name="connsiteX174" fmla="*/ 80022 w 12192000"/>
              <a:gd name="connsiteY174" fmla="*/ 2107254 h 2237474"/>
              <a:gd name="connsiteX175" fmla="*/ 79717 w 12192000"/>
              <a:gd name="connsiteY175" fmla="*/ 2107046 h 2237474"/>
              <a:gd name="connsiteX176" fmla="*/ 72352 w 12192000"/>
              <a:gd name="connsiteY176" fmla="*/ 2107991 h 2237474"/>
              <a:gd name="connsiteX177" fmla="*/ 37645 w 12192000"/>
              <a:gd name="connsiteY177" fmla="*/ 2115401 h 2237474"/>
              <a:gd name="connsiteX178" fmla="*/ 4572 w 12192000"/>
              <a:gd name="connsiteY178" fmla="*/ 2111091 h 2237474"/>
              <a:gd name="connsiteX179" fmla="*/ 0 w 12192000"/>
              <a:gd name="connsiteY179" fmla="*/ 2110468 h 2237474"/>
              <a:gd name="connsiteX180" fmla="*/ 0 w 12192000"/>
              <a:gd name="connsiteY18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287219 w 12192000"/>
              <a:gd name="connsiteY124" fmla="*/ 1998750 h 2237474"/>
              <a:gd name="connsiteX125" fmla="*/ 2243069 w 12192000"/>
              <a:gd name="connsiteY125" fmla="*/ 2015111 h 2237474"/>
              <a:gd name="connsiteX126" fmla="*/ 2186609 w 12192000"/>
              <a:gd name="connsiteY126" fmla="*/ 2008263 h 2237474"/>
              <a:gd name="connsiteX127" fmla="*/ 2164831 w 12192000"/>
              <a:gd name="connsiteY127" fmla="*/ 2010143 h 2237474"/>
              <a:gd name="connsiteX128" fmla="*/ 2152836 w 12192000"/>
              <a:gd name="connsiteY128" fmla="*/ 2010048 h 2237474"/>
              <a:gd name="connsiteX129" fmla="*/ 2117102 w 12192000"/>
              <a:gd name="connsiteY129" fmla="*/ 2023004 h 2237474"/>
              <a:gd name="connsiteX130" fmla="*/ 2111935 w 12192000"/>
              <a:gd name="connsiteY130" fmla="*/ 2023163 h 2237474"/>
              <a:gd name="connsiteX131" fmla="*/ 2089991 w 12192000"/>
              <a:gd name="connsiteY131" fmla="*/ 2034193 h 2237474"/>
              <a:gd name="connsiteX132" fmla="*/ 2058061 w 12192000"/>
              <a:gd name="connsiteY132" fmla="*/ 2047942 h 2237474"/>
              <a:gd name="connsiteX133" fmla="*/ 2055737 w 12192000"/>
              <a:gd name="connsiteY133" fmla="*/ 2047704 h 2237474"/>
              <a:gd name="connsiteX134" fmla="*/ 2042244 w 12192000"/>
              <a:gd name="connsiteY134" fmla="*/ 2055560 h 2237474"/>
              <a:gd name="connsiteX135" fmla="*/ 1976224 w 12192000"/>
              <a:gd name="connsiteY135" fmla="*/ 2074257 h 2237474"/>
              <a:gd name="connsiteX136" fmla="*/ 1877728 w 12192000"/>
              <a:gd name="connsiteY136" fmla="*/ 2101004 h 2237474"/>
              <a:gd name="connsiteX137" fmla="*/ 1759056 w 12192000"/>
              <a:gd name="connsiteY137" fmla="*/ 2125608 h 2237474"/>
              <a:gd name="connsiteX138" fmla="*/ 1637948 w 12192000"/>
              <a:gd name="connsiteY138" fmla="*/ 2172597 h 2237474"/>
              <a:gd name="connsiteX139" fmla="*/ 1434549 w 12192000"/>
              <a:gd name="connsiteY139" fmla="*/ 2234522 h 2237474"/>
              <a:gd name="connsiteX140" fmla="*/ 1398481 w 12192000"/>
              <a:gd name="connsiteY140" fmla="*/ 2237074 h 2237474"/>
              <a:gd name="connsiteX141" fmla="*/ 1398407 w 12192000"/>
              <a:gd name="connsiteY141" fmla="*/ 2237095 h 2237474"/>
              <a:gd name="connsiteX142" fmla="*/ 1370962 w 12192000"/>
              <a:gd name="connsiteY142" fmla="*/ 2237474 h 2237474"/>
              <a:gd name="connsiteX143" fmla="*/ 1356367 w 12192000"/>
              <a:gd name="connsiteY143" fmla="*/ 2235089 h 2237474"/>
              <a:gd name="connsiteX144" fmla="*/ 1324828 w 12192000"/>
              <a:gd name="connsiteY144" fmla="*/ 2231968 h 2237474"/>
              <a:gd name="connsiteX145" fmla="*/ 1297744 w 12192000"/>
              <a:gd name="connsiteY145" fmla="*/ 2235849 h 2237474"/>
              <a:gd name="connsiteX146" fmla="*/ 1286236 w 12192000"/>
              <a:gd name="connsiteY146" fmla="*/ 2233135 h 2237474"/>
              <a:gd name="connsiteX147" fmla="*/ 1283504 w 12192000"/>
              <a:gd name="connsiteY147" fmla="*/ 2233797 h 2237474"/>
              <a:gd name="connsiteX148" fmla="*/ 1279765 w 12192000"/>
              <a:gd name="connsiteY148" fmla="*/ 2229639 h 2237474"/>
              <a:gd name="connsiteX149" fmla="*/ 1195347 w 12192000"/>
              <a:gd name="connsiteY149" fmla="*/ 2212354 h 2237474"/>
              <a:gd name="connsiteX150" fmla="*/ 970251 w 12192000"/>
              <a:gd name="connsiteY150" fmla="*/ 2221029 h 2237474"/>
              <a:gd name="connsiteX151" fmla="*/ 812914 w 12192000"/>
              <a:gd name="connsiteY151" fmla="*/ 2202752 h 2237474"/>
              <a:gd name="connsiteX152" fmla="*/ 800195 w 12192000"/>
              <a:gd name="connsiteY152" fmla="*/ 2209407 h 2237474"/>
              <a:gd name="connsiteX153" fmla="*/ 784978 w 12192000"/>
              <a:gd name="connsiteY153" fmla="*/ 2212360 h 2237474"/>
              <a:gd name="connsiteX154" fmla="*/ 681987 w 12192000"/>
              <a:gd name="connsiteY154" fmla="*/ 2216757 h 2237474"/>
              <a:gd name="connsiteX155" fmla="*/ 669923 w 12192000"/>
              <a:gd name="connsiteY155" fmla="*/ 2211682 h 2237474"/>
              <a:gd name="connsiteX156" fmla="*/ 648680 w 12192000"/>
              <a:gd name="connsiteY156" fmla="*/ 2206229 h 2237474"/>
              <a:gd name="connsiteX157" fmla="*/ 597225 w 12192000"/>
              <a:gd name="connsiteY157" fmla="*/ 2180999 h 2237474"/>
              <a:gd name="connsiteX158" fmla="*/ 558449 w 12192000"/>
              <a:gd name="connsiteY158" fmla="*/ 2182346 h 2237474"/>
              <a:gd name="connsiteX159" fmla="*/ 550517 w 12192000"/>
              <a:gd name="connsiteY159" fmla="*/ 2182060 h 2237474"/>
              <a:gd name="connsiteX160" fmla="*/ 550309 w 12192000"/>
              <a:gd name="connsiteY160" fmla="*/ 2181825 h 2237474"/>
              <a:gd name="connsiteX161" fmla="*/ 541836 w 12192000"/>
              <a:gd name="connsiteY161" fmla="*/ 2181063 h 2237474"/>
              <a:gd name="connsiteX162" fmla="*/ 536057 w 12192000"/>
              <a:gd name="connsiteY162" fmla="*/ 2181537 h 2237474"/>
              <a:gd name="connsiteX163" fmla="*/ 520671 w 12192000"/>
              <a:gd name="connsiteY163" fmla="*/ 2180980 h 2237474"/>
              <a:gd name="connsiteX164" fmla="*/ 515024 w 12192000"/>
              <a:gd name="connsiteY164" fmla="*/ 2179258 h 2237474"/>
              <a:gd name="connsiteX165" fmla="*/ 512278 w 12192000"/>
              <a:gd name="connsiteY165" fmla="*/ 2176369 h 2237474"/>
              <a:gd name="connsiteX166" fmla="*/ 480419 w 12192000"/>
              <a:gd name="connsiteY166" fmla="*/ 2167807 h 2237474"/>
              <a:gd name="connsiteX167" fmla="*/ 413835 w 12192000"/>
              <a:gd name="connsiteY167" fmla="*/ 2156783 h 2237474"/>
              <a:gd name="connsiteX168" fmla="*/ 376513 w 12192000"/>
              <a:gd name="connsiteY168" fmla="*/ 2154014 h 2237474"/>
              <a:gd name="connsiteX169" fmla="*/ 273386 w 12192000"/>
              <a:gd name="connsiteY169" fmla="*/ 2142551 h 2237474"/>
              <a:gd name="connsiteX170" fmla="*/ 169207 w 12192000"/>
              <a:gd name="connsiteY170" fmla="*/ 2128100 h 2237474"/>
              <a:gd name="connsiteX171" fmla="*/ 93149 w 12192000"/>
              <a:gd name="connsiteY171" fmla="*/ 2105324 h 2237474"/>
              <a:gd name="connsiteX172" fmla="*/ 88109 w 12192000"/>
              <a:gd name="connsiteY172" fmla="*/ 2106704 h 2237474"/>
              <a:gd name="connsiteX173" fmla="*/ 80022 w 12192000"/>
              <a:gd name="connsiteY173" fmla="*/ 2107254 h 2237474"/>
              <a:gd name="connsiteX174" fmla="*/ 79717 w 12192000"/>
              <a:gd name="connsiteY174" fmla="*/ 2107046 h 2237474"/>
              <a:gd name="connsiteX175" fmla="*/ 72352 w 12192000"/>
              <a:gd name="connsiteY175" fmla="*/ 2107991 h 2237474"/>
              <a:gd name="connsiteX176" fmla="*/ 37645 w 12192000"/>
              <a:gd name="connsiteY176" fmla="*/ 2115401 h 2237474"/>
              <a:gd name="connsiteX177" fmla="*/ 4572 w 12192000"/>
              <a:gd name="connsiteY177" fmla="*/ 2111091 h 2237474"/>
              <a:gd name="connsiteX178" fmla="*/ 0 w 12192000"/>
              <a:gd name="connsiteY178" fmla="*/ 2110468 h 2237474"/>
              <a:gd name="connsiteX179" fmla="*/ 0 w 12192000"/>
              <a:gd name="connsiteY17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578178 w 12192000"/>
              <a:gd name="connsiteY120" fmla="*/ 1990531 h 2237474"/>
              <a:gd name="connsiteX121" fmla="*/ 2476147 w 12192000"/>
              <a:gd name="connsiteY121" fmla="*/ 1998305 h 2237474"/>
              <a:gd name="connsiteX122" fmla="*/ 2373568 w 12192000"/>
              <a:gd name="connsiteY122" fmla="*/ 2003219 h 2237474"/>
              <a:gd name="connsiteX123" fmla="*/ 2287219 w 12192000"/>
              <a:gd name="connsiteY123" fmla="*/ 1998750 h 2237474"/>
              <a:gd name="connsiteX124" fmla="*/ 2243069 w 12192000"/>
              <a:gd name="connsiteY124" fmla="*/ 2015111 h 2237474"/>
              <a:gd name="connsiteX125" fmla="*/ 2186609 w 12192000"/>
              <a:gd name="connsiteY125" fmla="*/ 2008263 h 2237474"/>
              <a:gd name="connsiteX126" fmla="*/ 2164831 w 12192000"/>
              <a:gd name="connsiteY126" fmla="*/ 2010143 h 2237474"/>
              <a:gd name="connsiteX127" fmla="*/ 2152836 w 12192000"/>
              <a:gd name="connsiteY127" fmla="*/ 2010048 h 2237474"/>
              <a:gd name="connsiteX128" fmla="*/ 2117102 w 12192000"/>
              <a:gd name="connsiteY128" fmla="*/ 2023004 h 2237474"/>
              <a:gd name="connsiteX129" fmla="*/ 2111935 w 12192000"/>
              <a:gd name="connsiteY129" fmla="*/ 2023163 h 2237474"/>
              <a:gd name="connsiteX130" fmla="*/ 2089991 w 12192000"/>
              <a:gd name="connsiteY130" fmla="*/ 2034193 h 2237474"/>
              <a:gd name="connsiteX131" fmla="*/ 2058061 w 12192000"/>
              <a:gd name="connsiteY131" fmla="*/ 2047942 h 2237474"/>
              <a:gd name="connsiteX132" fmla="*/ 2055737 w 12192000"/>
              <a:gd name="connsiteY132" fmla="*/ 2047704 h 2237474"/>
              <a:gd name="connsiteX133" fmla="*/ 2042244 w 12192000"/>
              <a:gd name="connsiteY133" fmla="*/ 2055560 h 2237474"/>
              <a:gd name="connsiteX134" fmla="*/ 1976224 w 12192000"/>
              <a:gd name="connsiteY134" fmla="*/ 2074257 h 2237474"/>
              <a:gd name="connsiteX135" fmla="*/ 1877728 w 12192000"/>
              <a:gd name="connsiteY135" fmla="*/ 2101004 h 2237474"/>
              <a:gd name="connsiteX136" fmla="*/ 1759056 w 12192000"/>
              <a:gd name="connsiteY136" fmla="*/ 2125608 h 2237474"/>
              <a:gd name="connsiteX137" fmla="*/ 1637948 w 12192000"/>
              <a:gd name="connsiteY137" fmla="*/ 2172597 h 2237474"/>
              <a:gd name="connsiteX138" fmla="*/ 1434549 w 12192000"/>
              <a:gd name="connsiteY138" fmla="*/ 2234522 h 2237474"/>
              <a:gd name="connsiteX139" fmla="*/ 1398481 w 12192000"/>
              <a:gd name="connsiteY139" fmla="*/ 2237074 h 2237474"/>
              <a:gd name="connsiteX140" fmla="*/ 1398407 w 12192000"/>
              <a:gd name="connsiteY140" fmla="*/ 2237095 h 2237474"/>
              <a:gd name="connsiteX141" fmla="*/ 1370962 w 12192000"/>
              <a:gd name="connsiteY141" fmla="*/ 2237474 h 2237474"/>
              <a:gd name="connsiteX142" fmla="*/ 1356367 w 12192000"/>
              <a:gd name="connsiteY142" fmla="*/ 2235089 h 2237474"/>
              <a:gd name="connsiteX143" fmla="*/ 1324828 w 12192000"/>
              <a:gd name="connsiteY143" fmla="*/ 2231968 h 2237474"/>
              <a:gd name="connsiteX144" fmla="*/ 1297744 w 12192000"/>
              <a:gd name="connsiteY144" fmla="*/ 2235849 h 2237474"/>
              <a:gd name="connsiteX145" fmla="*/ 1286236 w 12192000"/>
              <a:gd name="connsiteY145" fmla="*/ 2233135 h 2237474"/>
              <a:gd name="connsiteX146" fmla="*/ 1283504 w 12192000"/>
              <a:gd name="connsiteY146" fmla="*/ 2233797 h 2237474"/>
              <a:gd name="connsiteX147" fmla="*/ 1279765 w 12192000"/>
              <a:gd name="connsiteY147" fmla="*/ 2229639 h 2237474"/>
              <a:gd name="connsiteX148" fmla="*/ 1195347 w 12192000"/>
              <a:gd name="connsiteY148" fmla="*/ 2212354 h 2237474"/>
              <a:gd name="connsiteX149" fmla="*/ 970251 w 12192000"/>
              <a:gd name="connsiteY149" fmla="*/ 2221029 h 2237474"/>
              <a:gd name="connsiteX150" fmla="*/ 812914 w 12192000"/>
              <a:gd name="connsiteY150" fmla="*/ 2202752 h 2237474"/>
              <a:gd name="connsiteX151" fmla="*/ 800195 w 12192000"/>
              <a:gd name="connsiteY151" fmla="*/ 2209407 h 2237474"/>
              <a:gd name="connsiteX152" fmla="*/ 784978 w 12192000"/>
              <a:gd name="connsiteY152" fmla="*/ 2212360 h 2237474"/>
              <a:gd name="connsiteX153" fmla="*/ 681987 w 12192000"/>
              <a:gd name="connsiteY153" fmla="*/ 2216757 h 2237474"/>
              <a:gd name="connsiteX154" fmla="*/ 669923 w 12192000"/>
              <a:gd name="connsiteY154" fmla="*/ 2211682 h 2237474"/>
              <a:gd name="connsiteX155" fmla="*/ 648680 w 12192000"/>
              <a:gd name="connsiteY155" fmla="*/ 2206229 h 2237474"/>
              <a:gd name="connsiteX156" fmla="*/ 597225 w 12192000"/>
              <a:gd name="connsiteY156" fmla="*/ 2180999 h 2237474"/>
              <a:gd name="connsiteX157" fmla="*/ 558449 w 12192000"/>
              <a:gd name="connsiteY157" fmla="*/ 2182346 h 2237474"/>
              <a:gd name="connsiteX158" fmla="*/ 550517 w 12192000"/>
              <a:gd name="connsiteY158" fmla="*/ 2182060 h 2237474"/>
              <a:gd name="connsiteX159" fmla="*/ 550309 w 12192000"/>
              <a:gd name="connsiteY159" fmla="*/ 2181825 h 2237474"/>
              <a:gd name="connsiteX160" fmla="*/ 541836 w 12192000"/>
              <a:gd name="connsiteY160" fmla="*/ 2181063 h 2237474"/>
              <a:gd name="connsiteX161" fmla="*/ 536057 w 12192000"/>
              <a:gd name="connsiteY161" fmla="*/ 2181537 h 2237474"/>
              <a:gd name="connsiteX162" fmla="*/ 520671 w 12192000"/>
              <a:gd name="connsiteY162" fmla="*/ 2180980 h 2237474"/>
              <a:gd name="connsiteX163" fmla="*/ 515024 w 12192000"/>
              <a:gd name="connsiteY163" fmla="*/ 2179258 h 2237474"/>
              <a:gd name="connsiteX164" fmla="*/ 512278 w 12192000"/>
              <a:gd name="connsiteY164" fmla="*/ 2176369 h 2237474"/>
              <a:gd name="connsiteX165" fmla="*/ 480419 w 12192000"/>
              <a:gd name="connsiteY165" fmla="*/ 2167807 h 2237474"/>
              <a:gd name="connsiteX166" fmla="*/ 413835 w 12192000"/>
              <a:gd name="connsiteY166" fmla="*/ 2156783 h 2237474"/>
              <a:gd name="connsiteX167" fmla="*/ 376513 w 12192000"/>
              <a:gd name="connsiteY167" fmla="*/ 2154014 h 2237474"/>
              <a:gd name="connsiteX168" fmla="*/ 273386 w 12192000"/>
              <a:gd name="connsiteY168" fmla="*/ 2142551 h 2237474"/>
              <a:gd name="connsiteX169" fmla="*/ 169207 w 12192000"/>
              <a:gd name="connsiteY169" fmla="*/ 2128100 h 2237474"/>
              <a:gd name="connsiteX170" fmla="*/ 93149 w 12192000"/>
              <a:gd name="connsiteY170" fmla="*/ 2105324 h 2237474"/>
              <a:gd name="connsiteX171" fmla="*/ 88109 w 12192000"/>
              <a:gd name="connsiteY171" fmla="*/ 2106704 h 2237474"/>
              <a:gd name="connsiteX172" fmla="*/ 80022 w 12192000"/>
              <a:gd name="connsiteY172" fmla="*/ 2107254 h 2237474"/>
              <a:gd name="connsiteX173" fmla="*/ 79717 w 12192000"/>
              <a:gd name="connsiteY173" fmla="*/ 2107046 h 2237474"/>
              <a:gd name="connsiteX174" fmla="*/ 72352 w 12192000"/>
              <a:gd name="connsiteY174" fmla="*/ 2107991 h 2237474"/>
              <a:gd name="connsiteX175" fmla="*/ 37645 w 12192000"/>
              <a:gd name="connsiteY175" fmla="*/ 2115401 h 2237474"/>
              <a:gd name="connsiteX176" fmla="*/ 4572 w 12192000"/>
              <a:gd name="connsiteY176" fmla="*/ 2111091 h 2237474"/>
              <a:gd name="connsiteX177" fmla="*/ 0 w 12192000"/>
              <a:gd name="connsiteY177" fmla="*/ 2110468 h 2237474"/>
              <a:gd name="connsiteX178" fmla="*/ 0 w 12192000"/>
              <a:gd name="connsiteY17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48661 w 12192000"/>
              <a:gd name="connsiteY116" fmla="*/ 1986122 h 2237474"/>
              <a:gd name="connsiteX117" fmla="*/ 2718916 w 12192000"/>
              <a:gd name="connsiteY117" fmla="*/ 1990867 h 2237474"/>
              <a:gd name="connsiteX118" fmla="*/ 2713522 w 12192000"/>
              <a:gd name="connsiteY118" fmla="*/ 1990173 h 2237474"/>
              <a:gd name="connsiteX119" fmla="*/ 2578178 w 12192000"/>
              <a:gd name="connsiteY119" fmla="*/ 1990531 h 2237474"/>
              <a:gd name="connsiteX120" fmla="*/ 2476147 w 12192000"/>
              <a:gd name="connsiteY120" fmla="*/ 1998305 h 2237474"/>
              <a:gd name="connsiteX121" fmla="*/ 2373568 w 12192000"/>
              <a:gd name="connsiteY121" fmla="*/ 2003219 h 2237474"/>
              <a:gd name="connsiteX122" fmla="*/ 2287219 w 12192000"/>
              <a:gd name="connsiteY122" fmla="*/ 1998750 h 2237474"/>
              <a:gd name="connsiteX123" fmla="*/ 2243069 w 12192000"/>
              <a:gd name="connsiteY123" fmla="*/ 2015111 h 2237474"/>
              <a:gd name="connsiteX124" fmla="*/ 2186609 w 12192000"/>
              <a:gd name="connsiteY124" fmla="*/ 2008263 h 2237474"/>
              <a:gd name="connsiteX125" fmla="*/ 2164831 w 12192000"/>
              <a:gd name="connsiteY125" fmla="*/ 2010143 h 2237474"/>
              <a:gd name="connsiteX126" fmla="*/ 2152836 w 12192000"/>
              <a:gd name="connsiteY126" fmla="*/ 2010048 h 2237474"/>
              <a:gd name="connsiteX127" fmla="*/ 2117102 w 12192000"/>
              <a:gd name="connsiteY127" fmla="*/ 2023004 h 2237474"/>
              <a:gd name="connsiteX128" fmla="*/ 2111935 w 12192000"/>
              <a:gd name="connsiteY128" fmla="*/ 2023163 h 2237474"/>
              <a:gd name="connsiteX129" fmla="*/ 2089991 w 12192000"/>
              <a:gd name="connsiteY129" fmla="*/ 2034193 h 2237474"/>
              <a:gd name="connsiteX130" fmla="*/ 2058061 w 12192000"/>
              <a:gd name="connsiteY130" fmla="*/ 2047942 h 2237474"/>
              <a:gd name="connsiteX131" fmla="*/ 2055737 w 12192000"/>
              <a:gd name="connsiteY131" fmla="*/ 2047704 h 2237474"/>
              <a:gd name="connsiteX132" fmla="*/ 2042244 w 12192000"/>
              <a:gd name="connsiteY132" fmla="*/ 2055560 h 2237474"/>
              <a:gd name="connsiteX133" fmla="*/ 1976224 w 12192000"/>
              <a:gd name="connsiteY133" fmla="*/ 2074257 h 2237474"/>
              <a:gd name="connsiteX134" fmla="*/ 1877728 w 12192000"/>
              <a:gd name="connsiteY134" fmla="*/ 2101004 h 2237474"/>
              <a:gd name="connsiteX135" fmla="*/ 1759056 w 12192000"/>
              <a:gd name="connsiteY135" fmla="*/ 2125608 h 2237474"/>
              <a:gd name="connsiteX136" fmla="*/ 1637948 w 12192000"/>
              <a:gd name="connsiteY136" fmla="*/ 2172597 h 2237474"/>
              <a:gd name="connsiteX137" fmla="*/ 1434549 w 12192000"/>
              <a:gd name="connsiteY137" fmla="*/ 2234522 h 2237474"/>
              <a:gd name="connsiteX138" fmla="*/ 1398481 w 12192000"/>
              <a:gd name="connsiteY138" fmla="*/ 2237074 h 2237474"/>
              <a:gd name="connsiteX139" fmla="*/ 1398407 w 12192000"/>
              <a:gd name="connsiteY139" fmla="*/ 2237095 h 2237474"/>
              <a:gd name="connsiteX140" fmla="*/ 1370962 w 12192000"/>
              <a:gd name="connsiteY140" fmla="*/ 2237474 h 2237474"/>
              <a:gd name="connsiteX141" fmla="*/ 1356367 w 12192000"/>
              <a:gd name="connsiteY141" fmla="*/ 2235089 h 2237474"/>
              <a:gd name="connsiteX142" fmla="*/ 1324828 w 12192000"/>
              <a:gd name="connsiteY142" fmla="*/ 2231968 h 2237474"/>
              <a:gd name="connsiteX143" fmla="*/ 1297744 w 12192000"/>
              <a:gd name="connsiteY143" fmla="*/ 2235849 h 2237474"/>
              <a:gd name="connsiteX144" fmla="*/ 1286236 w 12192000"/>
              <a:gd name="connsiteY144" fmla="*/ 2233135 h 2237474"/>
              <a:gd name="connsiteX145" fmla="*/ 1283504 w 12192000"/>
              <a:gd name="connsiteY145" fmla="*/ 2233797 h 2237474"/>
              <a:gd name="connsiteX146" fmla="*/ 1279765 w 12192000"/>
              <a:gd name="connsiteY146" fmla="*/ 2229639 h 2237474"/>
              <a:gd name="connsiteX147" fmla="*/ 1195347 w 12192000"/>
              <a:gd name="connsiteY147" fmla="*/ 2212354 h 2237474"/>
              <a:gd name="connsiteX148" fmla="*/ 970251 w 12192000"/>
              <a:gd name="connsiteY148" fmla="*/ 2221029 h 2237474"/>
              <a:gd name="connsiteX149" fmla="*/ 812914 w 12192000"/>
              <a:gd name="connsiteY149" fmla="*/ 2202752 h 2237474"/>
              <a:gd name="connsiteX150" fmla="*/ 800195 w 12192000"/>
              <a:gd name="connsiteY150" fmla="*/ 2209407 h 2237474"/>
              <a:gd name="connsiteX151" fmla="*/ 784978 w 12192000"/>
              <a:gd name="connsiteY151" fmla="*/ 2212360 h 2237474"/>
              <a:gd name="connsiteX152" fmla="*/ 681987 w 12192000"/>
              <a:gd name="connsiteY152" fmla="*/ 2216757 h 2237474"/>
              <a:gd name="connsiteX153" fmla="*/ 669923 w 12192000"/>
              <a:gd name="connsiteY153" fmla="*/ 2211682 h 2237474"/>
              <a:gd name="connsiteX154" fmla="*/ 648680 w 12192000"/>
              <a:gd name="connsiteY154" fmla="*/ 2206229 h 2237474"/>
              <a:gd name="connsiteX155" fmla="*/ 597225 w 12192000"/>
              <a:gd name="connsiteY155" fmla="*/ 2180999 h 2237474"/>
              <a:gd name="connsiteX156" fmla="*/ 558449 w 12192000"/>
              <a:gd name="connsiteY156" fmla="*/ 2182346 h 2237474"/>
              <a:gd name="connsiteX157" fmla="*/ 550517 w 12192000"/>
              <a:gd name="connsiteY157" fmla="*/ 2182060 h 2237474"/>
              <a:gd name="connsiteX158" fmla="*/ 550309 w 12192000"/>
              <a:gd name="connsiteY158" fmla="*/ 2181825 h 2237474"/>
              <a:gd name="connsiteX159" fmla="*/ 541836 w 12192000"/>
              <a:gd name="connsiteY159" fmla="*/ 2181063 h 2237474"/>
              <a:gd name="connsiteX160" fmla="*/ 536057 w 12192000"/>
              <a:gd name="connsiteY160" fmla="*/ 2181537 h 2237474"/>
              <a:gd name="connsiteX161" fmla="*/ 520671 w 12192000"/>
              <a:gd name="connsiteY161" fmla="*/ 2180980 h 2237474"/>
              <a:gd name="connsiteX162" fmla="*/ 515024 w 12192000"/>
              <a:gd name="connsiteY162" fmla="*/ 2179258 h 2237474"/>
              <a:gd name="connsiteX163" fmla="*/ 512278 w 12192000"/>
              <a:gd name="connsiteY163" fmla="*/ 2176369 h 2237474"/>
              <a:gd name="connsiteX164" fmla="*/ 480419 w 12192000"/>
              <a:gd name="connsiteY164" fmla="*/ 2167807 h 2237474"/>
              <a:gd name="connsiteX165" fmla="*/ 413835 w 12192000"/>
              <a:gd name="connsiteY165" fmla="*/ 2156783 h 2237474"/>
              <a:gd name="connsiteX166" fmla="*/ 376513 w 12192000"/>
              <a:gd name="connsiteY166" fmla="*/ 2154014 h 2237474"/>
              <a:gd name="connsiteX167" fmla="*/ 273386 w 12192000"/>
              <a:gd name="connsiteY167" fmla="*/ 2142551 h 2237474"/>
              <a:gd name="connsiteX168" fmla="*/ 169207 w 12192000"/>
              <a:gd name="connsiteY168" fmla="*/ 2128100 h 2237474"/>
              <a:gd name="connsiteX169" fmla="*/ 93149 w 12192000"/>
              <a:gd name="connsiteY169" fmla="*/ 2105324 h 2237474"/>
              <a:gd name="connsiteX170" fmla="*/ 88109 w 12192000"/>
              <a:gd name="connsiteY170" fmla="*/ 2106704 h 2237474"/>
              <a:gd name="connsiteX171" fmla="*/ 80022 w 12192000"/>
              <a:gd name="connsiteY171" fmla="*/ 2107254 h 2237474"/>
              <a:gd name="connsiteX172" fmla="*/ 79717 w 12192000"/>
              <a:gd name="connsiteY172" fmla="*/ 2107046 h 2237474"/>
              <a:gd name="connsiteX173" fmla="*/ 72352 w 12192000"/>
              <a:gd name="connsiteY173" fmla="*/ 2107991 h 2237474"/>
              <a:gd name="connsiteX174" fmla="*/ 37645 w 12192000"/>
              <a:gd name="connsiteY174" fmla="*/ 2115401 h 2237474"/>
              <a:gd name="connsiteX175" fmla="*/ 4572 w 12192000"/>
              <a:gd name="connsiteY175" fmla="*/ 2111091 h 2237474"/>
              <a:gd name="connsiteX176" fmla="*/ 0 w 12192000"/>
              <a:gd name="connsiteY176" fmla="*/ 2110468 h 2237474"/>
              <a:gd name="connsiteX177" fmla="*/ 0 w 12192000"/>
              <a:gd name="connsiteY17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18916 w 12192000"/>
              <a:gd name="connsiteY116" fmla="*/ 1990867 h 2237474"/>
              <a:gd name="connsiteX117" fmla="*/ 2713522 w 12192000"/>
              <a:gd name="connsiteY117" fmla="*/ 1990173 h 2237474"/>
              <a:gd name="connsiteX118" fmla="*/ 2578178 w 12192000"/>
              <a:gd name="connsiteY118" fmla="*/ 1990531 h 2237474"/>
              <a:gd name="connsiteX119" fmla="*/ 2476147 w 12192000"/>
              <a:gd name="connsiteY119" fmla="*/ 1998305 h 2237474"/>
              <a:gd name="connsiteX120" fmla="*/ 2373568 w 12192000"/>
              <a:gd name="connsiteY120" fmla="*/ 2003219 h 2237474"/>
              <a:gd name="connsiteX121" fmla="*/ 2287219 w 12192000"/>
              <a:gd name="connsiteY121" fmla="*/ 1998750 h 2237474"/>
              <a:gd name="connsiteX122" fmla="*/ 2243069 w 12192000"/>
              <a:gd name="connsiteY122" fmla="*/ 2015111 h 2237474"/>
              <a:gd name="connsiteX123" fmla="*/ 2186609 w 12192000"/>
              <a:gd name="connsiteY123" fmla="*/ 2008263 h 2237474"/>
              <a:gd name="connsiteX124" fmla="*/ 2164831 w 12192000"/>
              <a:gd name="connsiteY124" fmla="*/ 2010143 h 2237474"/>
              <a:gd name="connsiteX125" fmla="*/ 2152836 w 12192000"/>
              <a:gd name="connsiteY125" fmla="*/ 2010048 h 2237474"/>
              <a:gd name="connsiteX126" fmla="*/ 2117102 w 12192000"/>
              <a:gd name="connsiteY126" fmla="*/ 2023004 h 2237474"/>
              <a:gd name="connsiteX127" fmla="*/ 2111935 w 12192000"/>
              <a:gd name="connsiteY127" fmla="*/ 2023163 h 2237474"/>
              <a:gd name="connsiteX128" fmla="*/ 2089991 w 12192000"/>
              <a:gd name="connsiteY128" fmla="*/ 2034193 h 2237474"/>
              <a:gd name="connsiteX129" fmla="*/ 2058061 w 12192000"/>
              <a:gd name="connsiteY129" fmla="*/ 2047942 h 2237474"/>
              <a:gd name="connsiteX130" fmla="*/ 2055737 w 12192000"/>
              <a:gd name="connsiteY130" fmla="*/ 2047704 h 2237474"/>
              <a:gd name="connsiteX131" fmla="*/ 2042244 w 12192000"/>
              <a:gd name="connsiteY131" fmla="*/ 2055560 h 2237474"/>
              <a:gd name="connsiteX132" fmla="*/ 1976224 w 12192000"/>
              <a:gd name="connsiteY132" fmla="*/ 2074257 h 2237474"/>
              <a:gd name="connsiteX133" fmla="*/ 1877728 w 12192000"/>
              <a:gd name="connsiteY133" fmla="*/ 2101004 h 2237474"/>
              <a:gd name="connsiteX134" fmla="*/ 1759056 w 12192000"/>
              <a:gd name="connsiteY134" fmla="*/ 2125608 h 2237474"/>
              <a:gd name="connsiteX135" fmla="*/ 1637948 w 12192000"/>
              <a:gd name="connsiteY135" fmla="*/ 2172597 h 2237474"/>
              <a:gd name="connsiteX136" fmla="*/ 1434549 w 12192000"/>
              <a:gd name="connsiteY136" fmla="*/ 2234522 h 2237474"/>
              <a:gd name="connsiteX137" fmla="*/ 1398481 w 12192000"/>
              <a:gd name="connsiteY137" fmla="*/ 2237074 h 2237474"/>
              <a:gd name="connsiteX138" fmla="*/ 1398407 w 12192000"/>
              <a:gd name="connsiteY138" fmla="*/ 2237095 h 2237474"/>
              <a:gd name="connsiteX139" fmla="*/ 1370962 w 12192000"/>
              <a:gd name="connsiteY139" fmla="*/ 2237474 h 2237474"/>
              <a:gd name="connsiteX140" fmla="*/ 1356367 w 12192000"/>
              <a:gd name="connsiteY140" fmla="*/ 2235089 h 2237474"/>
              <a:gd name="connsiteX141" fmla="*/ 1324828 w 12192000"/>
              <a:gd name="connsiteY141" fmla="*/ 2231968 h 2237474"/>
              <a:gd name="connsiteX142" fmla="*/ 1297744 w 12192000"/>
              <a:gd name="connsiteY142" fmla="*/ 2235849 h 2237474"/>
              <a:gd name="connsiteX143" fmla="*/ 1286236 w 12192000"/>
              <a:gd name="connsiteY143" fmla="*/ 2233135 h 2237474"/>
              <a:gd name="connsiteX144" fmla="*/ 1283504 w 12192000"/>
              <a:gd name="connsiteY144" fmla="*/ 2233797 h 2237474"/>
              <a:gd name="connsiteX145" fmla="*/ 1279765 w 12192000"/>
              <a:gd name="connsiteY145" fmla="*/ 2229639 h 2237474"/>
              <a:gd name="connsiteX146" fmla="*/ 1195347 w 12192000"/>
              <a:gd name="connsiteY146" fmla="*/ 2212354 h 2237474"/>
              <a:gd name="connsiteX147" fmla="*/ 970251 w 12192000"/>
              <a:gd name="connsiteY147" fmla="*/ 2221029 h 2237474"/>
              <a:gd name="connsiteX148" fmla="*/ 812914 w 12192000"/>
              <a:gd name="connsiteY148" fmla="*/ 2202752 h 2237474"/>
              <a:gd name="connsiteX149" fmla="*/ 800195 w 12192000"/>
              <a:gd name="connsiteY149" fmla="*/ 2209407 h 2237474"/>
              <a:gd name="connsiteX150" fmla="*/ 784978 w 12192000"/>
              <a:gd name="connsiteY150" fmla="*/ 2212360 h 2237474"/>
              <a:gd name="connsiteX151" fmla="*/ 681987 w 12192000"/>
              <a:gd name="connsiteY151" fmla="*/ 2216757 h 2237474"/>
              <a:gd name="connsiteX152" fmla="*/ 669923 w 12192000"/>
              <a:gd name="connsiteY152" fmla="*/ 2211682 h 2237474"/>
              <a:gd name="connsiteX153" fmla="*/ 648680 w 12192000"/>
              <a:gd name="connsiteY153" fmla="*/ 2206229 h 2237474"/>
              <a:gd name="connsiteX154" fmla="*/ 597225 w 12192000"/>
              <a:gd name="connsiteY154" fmla="*/ 2180999 h 2237474"/>
              <a:gd name="connsiteX155" fmla="*/ 558449 w 12192000"/>
              <a:gd name="connsiteY155" fmla="*/ 2182346 h 2237474"/>
              <a:gd name="connsiteX156" fmla="*/ 550517 w 12192000"/>
              <a:gd name="connsiteY156" fmla="*/ 2182060 h 2237474"/>
              <a:gd name="connsiteX157" fmla="*/ 550309 w 12192000"/>
              <a:gd name="connsiteY157" fmla="*/ 2181825 h 2237474"/>
              <a:gd name="connsiteX158" fmla="*/ 541836 w 12192000"/>
              <a:gd name="connsiteY158" fmla="*/ 2181063 h 2237474"/>
              <a:gd name="connsiteX159" fmla="*/ 536057 w 12192000"/>
              <a:gd name="connsiteY159" fmla="*/ 2181537 h 2237474"/>
              <a:gd name="connsiteX160" fmla="*/ 520671 w 12192000"/>
              <a:gd name="connsiteY160" fmla="*/ 2180980 h 2237474"/>
              <a:gd name="connsiteX161" fmla="*/ 515024 w 12192000"/>
              <a:gd name="connsiteY161" fmla="*/ 2179258 h 2237474"/>
              <a:gd name="connsiteX162" fmla="*/ 512278 w 12192000"/>
              <a:gd name="connsiteY162" fmla="*/ 2176369 h 2237474"/>
              <a:gd name="connsiteX163" fmla="*/ 480419 w 12192000"/>
              <a:gd name="connsiteY163" fmla="*/ 2167807 h 2237474"/>
              <a:gd name="connsiteX164" fmla="*/ 413835 w 12192000"/>
              <a:gd name="connsiteY164" fmla="*/ 2156783 h 2237474"/>
              <a:gd name="connsiteX165" fmla="*/ 376513 w 12192000"/>
              <a:gd name="connsiteY165" fmla="*/ 2154014 h 2237474"/>
              <a:gd name="connsiteX166" fmla="*/ 273386 w 12192000"/>
              <a:gd name="connsiteY166" fmla="*/ 2142551 h 2237474"/>
              <a:gd name="connsiteX167" fmla="*/ 169207 w 12192000"/>
              <a:gd name="connsiteY167" fmla="*/ 2128100 h 2237474"/>
              <a:gd name="connsiteX168" fmla="*/ 93149 w 12192000"/>
              <a:gd name="connsiteY168" fmla="*/ 2105324 h 2237474"/>
              <a:gd name="connsiteX169" fmla="*/ 88109 w 12192000"/>
              <a:gd name="connsiteY169" fmla="*/ 2106704 h 2237474"/>
              <a:gd name="connsiteX170" fmla="*/ 80022 w 12192000"/>
              <a:gd name="connsiteY170" fmla="*/ 2107254 h 2237474"/>
              <a:gd name="connsiteX171" fmla="*/ 79717 w 12192000"/>
              <a:gd name="connsiteY171" fmla="*/ 2107046 h 2237474"/>
              <a:gd name="connsiteX172" fmla="*/ 72352 w 12192000"/>
              <a:gd name="connsiteY172" fmla="*/ 2107991 h 2237474"/>
              <a:gd name="connsiteX173" fmla="*/ 37645 w 12192000"/>
              <a:gd name="connsiteY173" fmla="*/ 2115401 h 2237474"/>
              <a:gd name="connsiteX174" fmla="*/ 4572 w 12192000"/>
              <a:gd name="connsiteY174" fmla="*/ 2111091 h 2237474"/>
              <a:gd name="connsiteX175" fmla="*/ 0 w 12192000"/>
              <a:gd name="connsiteY175" fmla="*/ 2110468 h 2237474"/>
              <a:gd name="connsiteX176" fmla="*/ 0 w 12192000"/>
              <a:gd name="connsiteY17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18916 w 12192000"/>
              <a:gd name="connsiteY115" fmla="*/ 1990867 h 2237474"/>
              <a:gd name="connsiteX116" fmla="*/ 2713522 w 12192000"/>
              <a:gd name="connsiteY116" fmla="*/ 1990173 h 2237474"/>
              <a:gd name="connsiteX117" fmla="*/ 2578178 w 12192000"/>
              <a:gd name="connsiteY117" fmla="*/ 1990531 h 2237474"/>
              <a:gd name="connsiteX118" fmla="*/ 2476147 w 12192000"/>
              <a:gd name="connsiteY118" fmla="*/ 1998305 h 2237474"/>
              <a:gd name="connsiteX119" fmla="*/ 2373568 w 12192000"/>
              <a:gd name="connsiteY119" fmla="*/ 2003219 h 2237474"/>
              <a:gd name="connsiteX120" fmla="*/ 2287219 w 12192000"/>
              <a:gd name="connsiteY120" fmla="*/ 1998750 h 2237474"/>
              <a:gd name="connsiteX121" fmla="*/ 2243069 w 12192000"/>
              <a:gd name="connsiteY121" fmla="*/ 2015111 h 2237474"/>
              <a:gd name="connsiteX122" fmla="*/ 2186609 w 12192000"/>
              <a:gd name="connsiteY122" fmla="*/ 2008263 h 2237474"/>
              <a:gd name="connsiteX123" fmla="*/ 2164831 w 12192000"/>
              <a:gd name="connsiteY123" fmla="*/ 2010143 h 2237474"/>
              <a:gd name="connsiteX124" fmla="*/ 2152836 w 12192000"/>
              <a:gd name="connsiteY124" fmla="*/ 2010048 h 2237474"/>
              <a:gd name="connsiteX125" fmla="*/ 2117102 w 12192000"/>
              <a:gd name="connsiteY125" fmla="*/ 2023004 h 2237474"/>
              <a:gd name="connsiteX126" fmla="*/ 2111935 w 12192000"/>
              <a:gd name="connsiteY126" fmla="*/ 2023163 h 2237474"/>
              <a:gd name="connsiteX127" fmla="*/ 2089991 w 12192000"/>
              <a:gd name="connsiteY127" fmla="*/ 2034193 h 2237474"/>
              <a:gd name="connsiteX128" fmla="*/ 2058061 w 12192000"/>
              <a:gd name="connsiteY128" fmla="*/ 2047942 h 2237474"/>
              <a:gd name="connsiteX129" fmla="*/ 2055737 w 12192000"/>
              <a:gd name="connsiteY129" fmla="*/ 2047704 h 2237474"/>
              <a:gd name="connsiteX130" fmla="*/ 2042244 w 12192000"/>
              <a:gd name="connsiteY130" fmla="*/ 2055560 h 2237474"/>
              <a:gd name="connsiteX131" fmla="*/ 1976224 w 12192000"/>
              <a:gd name="connsiteY131" fmla="*/ 2074257 h 2237474"/>
              <a:gd name="connsiteX132" fmla="*/ 1877728 w 12192000"/>
              <a:gd name="connsiteY132" fmla="*/ 2101004 h 2237474"/>
              <a:gd name="connsiteX133" fmla="*/ 1759056 w 12192000"/>
              <a:gd name="connsiteY133" fmla="*/ 2125608 h 2237474"/>
              <a:gd name="connsiteX134" fmla="*/ 1637948 w 12192000"/>
              <a:gd name="connsiteY134" fmla="*/ 2172597 h 2237474"/>
              <a:gd name="connsiteX135" fmla="*/ 1434549 w 12192000"/>
              <a:gd name="connsiteY135" fmla="*/ 2234522 h 2237474"/>
              <a:gd name="connsiteX136" fmla="*/ 1398481 w 12192000"/>
              <a:gd name="connsiteY136" fmla="*/ 2237074 h 2237474"/>
              <a:gd name="connsiteX137" fmla="*/ 1398407 w 12192000"/>
              <a:gd name="connsiteY137" fmla="*/ 2237095 h 2237474"/>
              <a:gd name="connsiteX138" fmla="*/ 1370962 w 12192000"/>
              <a:gd name="connsiteY138" fmla="*/ 2237474 h 2237474"/>
              <a:gd name="connsiteX139" fmla="*/ 1356367 w 12192000"/>
              <a:gd name="connsiteY139" fmla="*/ 2235089 h 2237474"/>
              <a:gd name="connsiteX140" fmla="*/ 1324828 w 12192000"/>
              <a:gd name="connsiteY140" fmla="*/ 2231968 h 2237474"/>
              <a:gd name="connsiteX141" fmla="*/ 1297744 w 12192000"/>
              <a:gd name="connsiteY141" fmla="*/ 2235849 h 2237474"/>
              <a:gd name="connsiteX142" fmla="*/ 1286236 w 12192000"/>
              <a:gd name="connsiteY142" fmla="*/ 2233135 h 2237474"/>
              <a:gd name="connsiteX143" fmla="*/ 1283504 w 12192000"/>
              <a:gd name="connsiteY143" fmla="*/ 2233797 h 2237474"/>
              <a:gd name="connsiteX144" fmla="*/ 1279765 w 12192000"/>
              <a:gd name="connsiteY144" fmla="*/ 2229639 h 2237474"/>
              <a:gd name="connsiteX145" fmla="*/ 1195347 w 12192000"/>
              <a:gd name="connsiteY145" fmla="*/ 2212354 h 2237474"/>
              <a:gd name="connsiteX146" fmla="*/ 970251 w 12192000"/>
              <a:gd name="connsiteY146" fmla="*/ 2221029 h 2237474"/>
              <a:gd name="connsiteX147" fmla="*/ 812914 w 12192000"/>
              <a:gd name="connsiteY147" fmla="*/ 2202752 h 2237474"/>
              <a:gd name="connsiteX148" fmla="*/ 800195 w 12192000"/>
              <a:gd name="connsiteY148" fmla="*/ 2209407 h 2237474"/>
              <a:gd name="connsiteX149" fmla="*/ 784978 w 12192000"/>
              <a:gd name="connsiteY149" fmla="*/ 2212360 h 2237474"/>
              <a:gd name="connsiteX150" fmla="*/ 681987 w 12192000"/>
              <a:gd name="connsiteY150" fmla="*/ 2216757 h 2237474"/>
              <a:gd name="connsiteX151" fmla="*/ 669923 w 12192000"/>
              <a:gd name="connsiteY151" fmla="*/ 2211682 h 2237474"/>
              <a:gd name="connsiteX152" fmla="*/ 648680 w 12192000"/>
              <a:gd name="connsiteY152" fmla="*/ 2206229 h 2237474"/>
              <a:gd name="connsiteX153" fmla="*/ 597225 w 12192000"/>
              <a:gd name="connsiteY153" fmla="*/ 2180999 h 2237474"/>
              <a:gd name="connsiteX154" fmla="*/ 558449 w 12192000"/>
              <a:gd name="connsiteY154" fmla="*/ 2182346 h 2237474"/>
              <a:gd name="connsiteX155" fmla="*/ 550517 w 12192000"/>
              <a:gd name="connsiteY155" fmla="*/ 2182060 h 2237474"/>
              <a:gd name="connsiteX156" fmla="*/ 550309 w 12192000"/>
              <a:gd name="connsiteY156" fmla="*/ 2181825 h 2237474"/>
              <a:gd name="connsiteX157" fmla="*/ 541836 w 12192000"/>
              <a:gd name="connsiteY157" fmla="*/ 2181063 h 2237474"/>
              <a:gd name="connsiteX158" fmla="*/ 536057 w 12192000"/>
              <a:gd name="connsiteY158" fmla="*/ 2181537 h 2237474"/>
              <a:gd name="connsiteX159" fmla="*/ 520671 w 12192000"/>
              <a:gd name="connsiteY159" fmla="*/ 2180980 h 2237474"/>
              <a:gd name="connsiteX160" fmla="*/ 515024 w 12192000"/>
              <a:gd name="connsiteY160" fmla="*/ 2179258 h 2237474"/>
              <a:gd name="connsiteX161" fmla="*/ 512278 w 12192000"/>
              <a:gd name="connsiteY161" fmla="*/ 2176369 h 2237474"/>
              <a:gd name="connsiteX162" fmla="*/ 480419 w 12192000"/>
              <a:gd name="connsiteY162" fmla="*/ 2167807 h 2237474"/>
              <a:gd name="connsiteX163" fmla="*/ 413835 w 12192000"/>
              <a:gd name="connsiteY163" fmla="*/ 2156783 h 2237474"/>
              <a:gd name="connsiteX164" fmla="*/ 376513 w 12192000"/>
              <a:gd name="connsiteY164" fmla="*/ 2154014 h 2237474"/>
              <a:gd name="connsiteX165" fmla="*/ 273386 w 12192000"/>
              <a:gd name="connsiteY165" fmla="*/ 2142551 h 2237474"/>
              <a:gd name="connsiteX166" fmla="*/ 169207 w 12192000"/>
              <a:gd name="connsiteY166" fmla="*/ 2128100 h 2237474"/>
              <a:gd name="connsiteX167" fmla="*/ 93149 w 12192000"/>
              <a:gd name="connsiteY167" fmla="*/ 2105324 h 2237474"/>
              <a:gd name="connsiteX168" fmla="*/ 88109 w 12192000"/>
              <a:gd name="connsiteY168" fmla="*/ 2106704 h 2237474"/>
              <a:gd name="connsiteX169" fmla="*/ 80022 w 12192000"/>
              <a:gd name="connsiteY169" fmla="*/ 2107254 h 2237474"/>
              <a:gd name="connsiteX170" fmla="*/ 79717 w 12192000"/>
              <a:gd name="connsiteY170" fmla="*/ 2107046 h 2237474"/>
              <a:gd name="connsiteX171" fmla="*/ 72352 w 12192000"/>
              <a:gd name="connsiteY171" fmla="*/ 2107991 h 2237474"/>
              <a:gd name="connsiteX172" fmla="*/ 37645 w 12192000"/>
              <a:gd name="connsiteY172" fmla="*/ 2115401 h 2237474"/>
              <a:gd name="connsiteX173" fmla="*/ 4572 w 12192000"/>
              <a:gd name="connsiteY173" fmla="*/ 2111091 h 2237474"/>
              <a:gd name="connsiteX174" fmla="*/ 0 w 12192000"/>
              <a:gd name="connsiteY174" fmla="*/ 2110468 h 2237474"/>
              <a:gd name="connsiteX175" fmla="*/ 0 w 12192000"/>
              <a:gd name="connsiteY17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83504 w 12192000"/>
              <a:gd name="connsiteY142" fmla="*/ 2233797 h 2237474"/>
              <a:gd name="connsiteX143" fmla="*/ 1279765 w 12192000"/>
              <a:gd name="connsiteY143" fmla="*/ 2229639 h 2237474"/>
              <a:gd name="connsiteX144" fmla="*/ 1195347 w 12192000"/>
              <a:gd name="connsiteY144" fmla="*/ 2212354 h 2237474"/>
              <a:gd name="connsiteX145" fmla="*/ 970251 w 12192000"/>
              <a:gd name="connsiteY145" fmla="*/ 2221029 h 2237474"/>
              <a:gd name="connsiteX146" fmla="*/ 812914 w 12192000"/>
              <a:gd name="connsiteY146" fmla="*/ 2202752 h 2237474"/>
              <a:gd name="connsiteX147" fmla="*/ 800195 w 12192000"/>
              <a:gd name="connsiteY147" fmla="*/ 2209407 h 2237474"/>
              <a:gd name="connsiteX148" fmla="*/ 784978 w 12192000"/>
              <a:gd name="connsiteY148" fmla="*/ 2212360 h 2237474"/>
              <a:gd name="connsiteX149" fmla="*/ 681987 w 12192000"/>
              <a:gd name="connsiteY149" fmla="*/ 2216757 h 2237474"/>
              <a:gd name="connsiteX150" fmla="*/ 669923 w 12192000"/>
              <a:gd name="connsiteY150" fmla="*/ 2211682 h 2237474"/>
              <a:gd name="connsiteX151" fmla="*/ 648680 w 12192000"/>
              <a:gd name="connsiteY151" fmla="*/ 2206229 h 2237474"/>
              <a:gd name="connsiteX152" fmla="*/ 597225 w 12192000"/>
              <a:gd name="connsiteY152" fmla="*/ 2180999 h 2237474"/>
              <a:gd name="connsiteX153" fmla="*/ 558449 w 12192000"/>
              <a:gd name="connsiteY153" fmla="*/ 2182346 h 2237474"/>
              <a:gd name="connsiteX154" fmla="*/ 550517 w 12192000"/>
              <a:gd name="connsiteY154" fmla="*/ 2182060 h 2237474"/>
              <a:gd name="connsiteX155" fmla="*/ 550309 w 12192000"/>
              <a:gd name="connsiteY155" fmla="*/ 2181825 h 2237474"/>
              <a:gd name="connsiteX156" fmla="*/ 541836 w 12192000"/>
              <a:gd name="connsiteY156" fmla="*/ 2181063 h 2237474"/>
              <a:gd name="connsiteX157" fmla="*/ 536057 w 12192000"/>
              <a:gd name="connsiteY157" fmla="*/ 2181537 h 2237474"/>
              <a:gd name="connsiteX158" fmla="*/ 520671 w 12192000"/>
              <a:gd name="connsiteY158" fmla="*/ 2180980 h 2237474"/>
              <a:gd name="connsiteX159" fmla="*/ 515024 w 12192000"/>
              <a:gd name="connsiteY159" fmla="*/ 2179258 h 2237474"/>
              <a:gd name="connsiteX160" fmla="*/ 512278 w 12192000"/>
              <a:gd name="connsiteY160" fmla="*/ 2176369 h 2237474"/>
              <a:gd name="connsiteX161" fmla="*/ 480419 w 12192000"/>
              <a:gd name="connsiteY161" fmla="*/ 2167807 h 2237474"/>
              <a:gd name="connsiteX162" fmla="*/ 413835 w 12192000"/>
              <a:gd name="connsiteY162" fmla="*/ 2156783 h 2237474"/>
              <a:gd name="connsiteX163" fmla="*/ 376513 w 12192000"/>
              <a:gd name="connsiteY163" fmla="*/ 2154014 h 2237474"/>
              <a:gd name="connsiteX164" fmla="*/ 273386 w 12192000"/>
              <a:gd name="connsiteY164" fmla="*/ 2142551 h 2237474"/>
              <a:gd name="connsiteX165" fmla="*/ 169207 w 12192000"/>
              <a:gd name="connsiteY165" fmla="*/ 2128100 h 2237474"/>
              <a:gd name="connsiteX166" fmla="*/ 93149 w 12192000"/>
              <a:gd name="connsiteY166" fmla="*/ 2105324 h 2237474"/>
              <a:gd name="connsiteX167" fmla="*/ 88109 w 12192000"/>
              <a:gd name="connsiteY167" fmla="*/ 2106704 h 2237474"/>
              <a:gd name="connsiteX168" fmla="*/ 80022 w 12192000"/>
              <a:gd name="connsiteY168" fmla="*/ 2107254 h 2237474"/>
              <a:gd name="connsiteX169" fmla="*/ 79717 w 12192000"/>
              <a:gd name="connsiteY169" fmla="*/ 2107046 h 2237474"/>
              <a:gd name="connsiteX170" fmla="*/ 72352 w 12192000"/>
              <a:gd name="connsiteY170" fmla="*/ 2107991 h 2237474"/>
              <a:gd name="connsiteX171" fmla="*/ 37645 w 12192000"/>
              <a:gd name="connsiteY171" fmla="*/ 2115401 h 2237474"/>
              <a:gd name="connsiteX172" fmla="*/ 4572 w 12192000"/>
              <a:gd name="connsiteY172" fmla="*/ 2111091 h 2237474"/>
              <a:gd name="connsiteX173" fmla="*/ 0 w 12192000"/>
              <a:gd name="connsiteY173" fmla="*/ 2110468 h 2237474"/>
              <a:gd name="connsiteX174" fmla="*/ 0 w 12192000"/>
              <a:gd name="connsiteY17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79765 w 12192000"/>
              <a:gd name="connsiteY142" fmla="*/ 2229639 h 2237474"/>
              <a:gd name="connsiteX143" fmla="*/ 1195347 w 12192000"/>
              <a:gd name="connsiteY143" fmla="*/ 2212354 h 2237474"/>
              <a:gd name="connsiteX144" fmla="*/ 970251 w 12192000"/>
              <a:gd name="connsiteY144" fmla="*/ 2221029 h 2237474"/>
              <a:gd name="connsiteX145" fmla="*/ 812914 w 12192000"/>
              <a:gd name="connsiteY145" fmla="*/ 2202752 h 2237474"/>
              <a:gd name="connsiteX146" fmla="*/ 800195 w 12192000"/>
              <a:gd name="connsiteY146" fmla="*/ 2209407 h 2237474"/>
              <a:gd name="connsiteX147" fmla="*/ 784978 w 12192000"/>
              <a:gd name="connsiteY147" fmla="*/ 2212360 h 2237474"/>
              <a:gd name="connsiteX148" fmla="*/ 681987 w 12192000"/>
              <a:gd name="connsiteY148" fmla="*/ 2216757 h 2237474"/>
              <a:gd name="connsiteX149" fmla="*/ 669923 w 12192000"/>
              <a:gd name="connsiteY149" fmla="*/ 2211682 h 2237474"/>
              <a:gd name="connsiteX150" fmla="*/ 648680 w 12192000"/>
              <a:gd name="connsiteY150" fmla="*/ 2206229 h 2237474"/>
              <a:gd name="connsiteX151" fmla="*/ 597225 w 12192000"/>
              <a:gd name="connsiteY151" fmla="*/ 2180999 h 2237474"/>
              <a:gd name="connsiteX152" fmla="*/ 558449 w 12192000"/>
              <a:gd name="connsiteY152" fmla="*/ 2182346 h 2237474"/>
              <a:gd name="connsiteX153" fmla="*/ 550517 w 12192000"/>
              <a:gd name="connsiteY153" fmla="*/ 2182060 h 2237474"/>
              <a:gd name="connsiteX154" fmla="*/ 550309 w 12192000"/>
              <a:gd name="connsiteY154" fmla="*/ 2181825 h 2237474"/>
              <a:gd name="connsiteX155" fmla="*/ 541836 w 12192000"/>
              <a:gd name="connsiteY155" fmla="*/ 2181063 h 2237474"/>
              <a:gd name="connsiteX156" fmla="*/ 536057 w 12192000"/>
              <a:gd name="connsiteY156" fmla="*/ 2181537 h 2237474"/>
              <a:gd name="connsiteX157" fmla="*/ 520671 w 12192000"/>
              <a:gd name="connsiteY157" fmla="*/ 2180980 h 2237474"/>
              <a:gd name="connsiteX158" fmla="*/ 515024 w 12192000"/>
              <a:gd name="connsiteY158" fmla="*/ 2179258 h 2237474"/>
              <a:gd name="connsiteX159" fmla="*/ 512278 w 12192000"/>
              <a:gd name="connsiteY159" fmla="*/ 2176369 h 2237474"/>
              <a:gd name="connsiteX160" fmla="*/ 480419 w 12192000"/>
              <a:gd name="connsiteY160" fmla="*/ 2167807 h 2237474"/>
              <a:gd name="connsiteX161" fmla="*/ 413835 w 12192000"/>
              <a:gd name="connsiteY161" fmla="*/ 2156783 h 2237474"/>
              <a:gd name="connsiteX162" fmla="*/ 376513 w 12192000"/>
              <a:gd name="connsiteY162" fmla="*/ 2154014 h 2237474"/>
              <a:gd name="connsiteX163" fmla="*/ 273386 w 12192000"/>
              <a:gd name="connsiteY163" fmla="*/ 2142551 h 2237474"/>
              <a:gd name="connsiteX164" fmla="*/ 169207 w 12192000"/>
              <a:gd name="connsiteY164" fmla="*/ 2128100 h 2237474"/>
              <a:gd name="connsiteX165" fmla="*/ 93149 w 12192000"/>
              <a:gd name="connsiteY165" fmla="*/ 2105324 h 2237474"/>
              <a:gd name="connsiteX166" fmla="*/ 88109 w 12192000"/>
              <a:gd name="connsiteY166" fmla="*/ 2106704 h 2237474"/>
              <a:gd name="connsiteX167" fmla="*/ 80022 w 12192000"/>
              <a:gd name="connsiteY167" fmla="*/ 2107254 h 2237474"/>
              <a:gd name="connsiteX168" fmla="*/ 79717 w 12192000"/>
              <a:gd name="connsiteY168" fmla="*/ 2107046 h 2237474"/>
              <a:gd name="connsiteX169" fmla="*/ 72352 w 12192000"/>
              <a:gd name="connsiteY169" fmla="*/ 2107991 h 2237474"/>
              <a:gd name="connsiteX170" fmla="*/ 37645 w 12192000"/>
              <a:gd name="connsiteY170" fmla="*/ 2115401 h 2237474"/>
              <a:gd name="connsiteX171" fmla="*/ 4572 w 12192000"/>
              <a:gd name="connsiteY171" fmla="*/ 2111091 h 2237474"/>
              <a:gd name="connsiteX172" fmla="*/ 0 w 12192000"/>
              <a:gd name="connsiteY172" fmla="*/ 2110468 h 2237474"/>
              <a:gd name="connsiteX173" fmla="*/ 0 w 12192000"/>
              <a:gd name="connsiteY17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79765 w 12192000"/>
              <a:gd name="connsiteY141" fmla="*/ 2229639 h 2237474"/>
              <a:gd name="connsiteX142" fmla="*/ 1195347 w 12192000"/>
              <a:gd name="connsiteY142" fmla="*/ 2212354 h 2237474"/>
              <a:gd name="connsiteX143" fmla="*/ 970251 w 12192000"/>
              <a:gd name="connsiteY143" fmla="*/ 2221029 h 2237474"/>
              <a:gd name="connsiteX144" fmla="*/ 812914 w 12192000"/>
              <a:gd name="connsiteY144" fmla="*/ 2202752 h 2237474"/>
              <a:gd name="connsiteX145" fmla="*/ 800195 w 12192000"/>
              <a:gd name="connsiteY145" fmla="*/ 2209407 h 2237474"/>
              <a:gd name="connsiteX146" fmla="*/ 784978 w 12192000"/>
              <a:gd name="connsiteY146" fmla="*/ 2212360 h 2237474"/>
              <a:gd name="connsiteX147" fmla="*/ 681987 w 12192000"/>
              <a:gd name="connsiteY147" fmla="*/ 2216757 h 2237474"/>
              <a:gd name="connsiteX148" fmla="*/ 669923 w 12192000"/>
              <a:gd name="connsiteY148" fmla="*/ 2211682 h 2237474"/>
              <a:gd name="connsiteX149" fmla="*/ 648680 w 12192000"/>
              <a:gd name="connsiteY149" fmla="*/ 2206229 h 2237474"/>
              <a:gd name="connsiteX150" fmla="*/ 597225 w 12192000"/>
              <a:gd name="connsiteY150" fmla="*/ 2180999 h 2237474"/>
              <a:gd name="connsiteX151" fmla="*/ 558449 w 12192000"/>
              <a:gd name="connsiteY151" fmla="*/ 2182346 h 2237474"/>
              <a:gd name="connsiteX152" fmla="*/ 550517 w 12192000"/>
              <a:gd name="connsiteY152" fmla="*/ 2182060 h 2237474"/>
              <a:gd name="connsiteX153" fmla="*/ 550309 w 12192000"/>
              <a:gd name="connsiteY153" fmla="*/ 2181825 h 2237474"/>
              <a:gd name="connsiteX154" fmla="*/ 541836 w 12192000"/>
              <a:gd name="connsiteY154" fmla="*/ 2181063 h 2237474"/>
              <a:gd name="connsiteX155" fmla="*/ 536057 w 12192000"/>
              <a:gd name="connsiteY155" fmla="*/ 2181537 h 2237474"/>
              <a:gd name="connsiteX156" fmla="*/ 520671 w 12192000"/>
              <a:gd name="connsiteY156" fmla="*/ 2180980 h 2237474"/>
              <a:gd name="connsiteX157" fmla="*/ 515024 w 12192000"/>
              <a:gd name="connsiteY157" fmla="*/ 2179258 h 2237474"/>
              <a:gd name="connsiteX158" fmla="*/ 512278 w 12192000"/>
              <a:gd name="connsiteY158" fmla="*/ 2176369 h 2237474"/>
              <a:gd name="connsiteX159" fmla="*/ 480419 w 12192000"/>
              <a:gd name="connsiteY159" fmla="*/ 2167807 h 2237474"/>
              <a:gd name="connsiteX160" fmla="*/ 413835 w 12192000"/>
              <a:gd name="connsiteY160" fmla="*/ 2156783 h 2237474"/>
              <a:gd name="connsiteX161" fmla="*/ 376513 w 12192000"/>
              <a:gd name="connsiteY161" fmla="*/ 2154014 h 2237474"/>
              <a:gd name="connsiteX162" fmla="*/ 273386 w 12192000"/>
              <a:gd name="connsiteY162" fmla="*/ 2142551 h 2237474"/>
              <a:gd name="connsiteX163" fmla="*/ 169207 w 12192000"/>
              <a:gd name="connsiteY163" fmla="*/ 2128100 h 2237474"/>
              <a:gd name="connsiteX164" fmla="*/ 93149 w 12192000"/>
              <a:gd name="connsiteY164" fmla="*/ 2105324 h 2237474"/>
              <a:gd name="connsiteX165" fmla="*/ 88109 w 12192000"/>
              <a:gd name="connsiteY165" fmla="*/ 2106704 h 2237474"/>
              <a:gd name="connsiteX166" fmla="*/ 80022 w 12192000"/>
              <a:gd name="connsiteY166" fmla="*/ 2107254 h 2237474"/>
              <a:gd name="connsiteX167" fmla="*/ 79717 w 12192000"/>
              <a:gd name="connsiteY167" fmla="*/ 2107046 h 2237474"/>
              <a:gd name="connsiteX168" fmla="*/ 72352 w 12192000"/>
              <a:gd name="connsiteY168" fmla="*/ 2107991 h 2237474"/>
              <a:gd name="connsiteX169" fmla="*/ 37645 w 12192000"/>
              <a:gd name="connsiteY169" fmla="*/ 2115401 h 2237474"/>
              <a:gd name="connsiteX170" fmla="*/ 4572 w 12192000"/>
              <a:gd name="connsiteY170" fmla="*/ 2111091 h 2237474"/>
              <a:gd name="connsiteX171" fmla="*/ 0 w 12192000"/>
              <a:gd name="connsiteY171" fmla="*/ 2110468 h 2237474"/>
              <a:gd name="connsiteX172" fmla="*/ 0 w 12192000"/>
              <a:gd name="connsiteY17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79765 w 12192000"/>
              <a:gd name="connsiteY140" fmla="*/ 2229639 h 2237474"/>
              <a:gd name="connsiteX141" fmla="*/ 1195347 w 12192000"/>
              <a:gd name="connsiteY141" fmla="*/ 2212354 h 2237474"/>
              <a:gd name="connsiteX142" fmla="*/ 970251 w 12192000"/>
              <a:gd name="connsiteY142" fmla="*/ 2221029 h 2237474"/>
              <a:gd name="connsiteX143" fmla="*/ 812914 w 12192000"/>
              <a:gd name="connsiteY143" fmla="*/ 2202752 h 2237474"/>
              <a:gd name="connsiteX144" fmla="*/ 800195 w 12192000"/>
              <a:gd name="connsiteY144" fmla="*/ 2209407 h 2237474"/>
              <a:gd name="connsiteX145" fmla="*/ 784978 w 12192000"/>
              <a:gd name="connsiteY145" fmla="*/ 2212360 h 2237474"/>
              <a:gd name="connsiteX146" fmla="*/ 681987 w 12192000"/>
              <a:gd name="connsiteY146" fmla="*/ 2216757 h 2237474"/>
              <a:gd name="connsiteX147" fmla="*/ 669923 w 12192000"/>
              <a:gd name="connsiteY147" fmla="*/ 2211682 h 2237474"/>
              <a:gd name="connsiteX148" fmla="*/ 648680 w 12192000"/>
              <a:gd name="connsiteY148" fmla="*/ 2206229 h 2237474"/>
              <a:gd name="connsiteX149" fmla="*/ 597225 w 12192000"/>
              <a:gd name="connsiteY149" fmla="*/ 2180999 h 2237474"/>
              <a:gd name="connsiteX150" fmla="*/ 558449 w 12192000"/>
              <a:gd name="connsiteY150" fmla="*/ 2182346 h 2237474"/>
              <a:gd name="connsiteX151" fmla="*/ 550517 w 12192000"/>
              <a:gd name="connsiteY151" fmla="*/ 2182060 h 2237474"/>
              <a:gd name="connsiteX152" fmla="*/ 550309 w 12192000"/>
              <a:gd name="connsiteY152" fmla="*/ 2181825 h 2237474"/>
              <a:gd name="connsiteX153" fmla="*/ 541836 w 12192000"/>
              <a:gd name="connsiteY153" fmla="*/ 2181063 h 2237474"/>
              <a:gd name="connsiteX154" fmla="*/ 536057 w 12192000"/>
              <a:gd name="connsiteY154" fmla="*/ 2181537 h 2237474"/>
              <a:gd name="connsiteX155" fmla="*/ 520671 w 12192000"/>
              <a:gd name="connsiteY155" fmla="*/ 2180980 h 2237474"/>
              <a:gd name="connsiteX156" fmla="*/ 515024 w 12192000"/>
              <a:gd name="connsiteY156" fmla="*/ 2179258 h 2237474"/>
              <a:gd name="connsiteX157" fmla="*/ 512278 w 12192000"/>
              <a:gd name="connsiteY157" fmla="*/ 2176369 h 2237474"/>
              <a:gd name="connsiteX158" fmla="*/ 480419 w 12192000"/>
              <a:gd name="connsiteY158" fmla="*/ 2167807 h 2237474"/>
              <a:gd name="connsiteX159" fmla="*/ 413835 w 12192000"/>
              <a:gd name="connsiteY159" fmla="*/ 2156783 h 2237474"/>
              <a:gd name="connsiteX160" fmla="*/ 376513 w 12192000"/>
              <a:gd name="connsiteY160" fmla="*/ 2154014 h 2237474"/>
              <a:gd name="connsiteX161" fmla="*/ 273386 w 12192000"/>
              <a:gd name="connsiteY161" fmla="*/ 2142551 h 2237474"/>
              <a:gd name="connsiteX162" fmla="*/ 169207 w 12192000"/>
              <a:gd name="connsiteY162" fmla="*/ 2128100 h 2237474"/>
              <a:gd name="connsiteX163" fmla="*/ 93149 w 12192000"/>
              <a:gd name="connsiteY163" fmla="*/ 2105324 h 2237474"/>
              <a:gd name="connsiteX164" fmla="*/ 88109 w 12192000"/>
              <a:gd name="connsiteY164" fmla="*/ 2106704 h 2237474"/>
              <a:gd name="connsiteX165" fmla="*/ 80022 w 12192000"/>
              <a:gd name="connsiteY165" fmla="*/ 2107254 h 2237474"/>
              <a:gd name="connsiteX166" fmla="*/ 79717 w 12192000"/>
              <a:gd name="connsiteY166" fmla="*/ 2107046 h 2237474"/>
              <a:gd name="connsiteX167" fmla="*/ 72352 w 12192000"/>
              <a:gd name="connsiteY167" fmla="*/ 2107991 h 2237474"/>
              <a:gd name="connsiteX168" fmla="*/ 37645 w 12192000"/>
              <a:gd name="connsiteY168" fmla="*/ 2115401 h 2237474"/>
              <a:gd name="connsiteX169" fmla="*/ 4572 w 12192000"/>
              <a:gd name="connsiteY169" fmla="*/ 2111091 h 2237474"/>
              <a:gd name="connsiteX170" fmla="*/ 0 w 12192000"/>
              <a:gd name="connsiteY170" fmla="*/ 2110468 h 2237474"/>
              <a:gd name="connsiteX171" fmla="*/ 0 w 12192000"/>
              <a:gd name="connsiteY17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42244 w 12192000"/>
              <a:gd name="connsiteY128" fmla="*/ 2055560 h 2237474"/>
              <a:gd name="connsiteX129" fmla="*/ 1877728 w 12192000"/>
              <a:gd name="connsiteY129" fmla="*/ 2101004 h 2237474"/>
              <a:gd name="connsiteX130" fmla="*/ 1759056 w 12192000"/>
              <a:gd name="connsiteY130" fmla="*/ 2125608 h 2237474"/>
              <a:gd name="connsiteX131" fmla="*/ 1637948 w 12192000"/>
              <a:gd name="connsiteY131" fmla="*/ 2172597 h 2237474"/>
              <a:gd name="connsiteX132" fmla="*/ 1434549 w 12192000"/>
              <a:gd name="connsiteY132" fmla="*/ 2234522 h 2237474"/>
              <a:gd name="connsiteX133" fmla="*/ 1398481 w 12192000"/>
              <a:gd name="connsiteY133" fmla="*/ 2237074 h 2237474"/>
              <a:gd name="connsiteX134" fmla="*/ 1398407 w 12192000"/>
              <a:gd name="connsiteY134" fmla="*/ 2237095 h 2237474"/>
              <a:gd name="connsiteX135" fmla="*/ 1370962 w 12192000"/>
              <a:gd name="connsiteY135" fmla="*/ 2237474 h 2237474"/>
              <a:gd name="connsiteX136" fmla="*/ 1356367 w 12192000"/>
              <a:gd name="connsiteY136" fmla="*/ 2235089 h 2237474"/>
              <a:gd name="connsiteX137" fmla="*/ 1324828 w 12192000"/>
              <a:gd name="connsiteY137" fmla="*/ 2231968 h 2237474"/>
              <a:gd name="connsiteX138" fmla="*/ 1279765 w 12192000"/>
              <a:gd name="connsiteY138" fmla="*/ 2229639 h 2237474"/>
              <a:gd name="connsiteX139" fmla="*/ 1195347 w 12192000"/>
              <a:gd name="connsiteY139" fmla="*/ 2212354 h 2237474"/>
              <a:gd name="connsiteX140" fmla="*/ 970251 w 12192000"/>
              <a:gd name="connsiteY140" fmla="*/ 2221029 h 2237474"/>
              <a:gd name="connsiteX141" fmla="*/ 812914 w 12192000"/>
              <a:gd name="connsiteY141" fmla="*/ 2202752 h 2237474"/>
              <a:gd name="connsiteX142" fmla="*/ 800195 w 12192000"/>
              <a:gd name="connsiteY142" fmla="*/ 2209407 h 2237474"/>
              <a:gd name="connsiteX143" fmla="*/ 784978 w 12192000"/>
              <a:gd name="connsiteY143" fmla="*/ 2212360 h 2237474"/>
              <a:gd name="connsiteX144" fmla="*/ 681987 w 12192000"/>
              <a:gd name="connsiteY144" fmla="*/ 2216757 h 2237474"/>
              <a:gd name="connsiteX145" fmla="*/ 669923 w 12192000"/>
              <a:gd name="connsiteY145" fmla="*/ 2211682 h 2237474"/>
              <a:gd name="connsiteX146" fmla="*/ 648680 w 12192000"/>
              <a:gd name="connsiteY146" fmla="*/ 2206229 h 2237474"/>
              <a:gd name="connsiteX147" fmla="*/ 597225 w 12192000"/>
              <a:gd name="connsiteY147" fmla="*/ 2180999 h 2237474"/>
              <a:gd name="connsiteX148" fmla="*/ 558449 w 12192000"/>
              <a:gd name="connsiteY148" fmla="*/ 2182346 h 2237474"/>
              <a:gd name="connsiteX149" fmla="*/ 550517 w 12192000"/>
              <a:gd name="connsiteY149" fmla="*/ 2182060 h 2237474"/>
              <a:gd name="connsiteX150" fmla="*/ 550309 w 12192000"/>
              <a:gd name="connsiteY150" fmla="*/ 2181825 h 2237474"/>
              <a:gd name="connsiteX151" fmla="*/ 541836 w 12192000"/>
              <a:gd name="connsiteY151" fmla="*/ 2181063 h 2237474"/>
              <a:gd name="connsiteX152" fmla="*/ 536057 w 12192000"/>
              <a:gd name="connsiteY152" fmla="*/ 2181537 h 2237474"/>
              <a:gd name="connsiteX153" fmla="*/ 520671 w 12192000"/>
              <a:gd name="connsiteY153" fmla="*/ 2180980 h 2237474"/>
              <a:gd name="connsiteX154" fmla="*/ 515024 w 12192000"/>
              <a:gd name="connsiteY154" fmla="*/ 2179258 h 2237474"/>
              <a:gd name="connsiteX155" fmla="*/ 512278 w 12192000"/>
              <a:gd name="connsiteY155" fmla="*/ 2176369 h 2237474"/>
              <a:gd name="connsiteX156" fmla="*/ 480419 w 12192000"/>
              <a:gd name="connsiteY156" fmla="*/ 2167807 h 2237474"/>
              <a:gd name="connsiteX157" fmla="*/ 413835 w 12192000"/>
              <a:gd name="connsiteY157" fmla="*/ 2156783 h 2237474"/>
              <a:gd name="connsiteX158" fmla="*/ 376513 w 12192000"/>
              <a:gd name="connsiteY158" fmla="*/ 2154014 h 2237474"/>
              <a:gd name="connsiteX159" fmla="*/ 273386 w 12192000"/>
              <a:gd name="connsiteY159" fmla="*/ 2142551 h 2237474"/>
              <a:gd name="connsiteX160" fmla="*/ 169207 w 12192000"/>
              <a:gd name="connsiteY160" fmla="*/ 2128100 h 2237474"/>
              <a:gd name="connsiteX161" fmla="*/ 93149 w 12192000"/>
              <a:gd name="connsiteY161" fmla="*/ 2105324 h 2237474"/>
              <a:gd name="connsiteX162" fmla="*/ 88109 w 12192000"/>
              <a:gd name="connsiteY162" fmla="*/ 2106704 h 2237474"/>
              <a:gd name="connsiteX163" fmla="*/ 80022 w 12192000"/>
              <a:gd name="connsiteY163" fmla="*/ 2107254 h 2237474"/>
              <a:gd name="connsiteX164" fmla="*/ 79717 w 12192000"/>
              <a:gd name="connsiteY164" fmla="*/ 2107046 h 2237474"/>
              <a:gd name="connsiteX165" fmla="*/ 72352 w 12192000"/>
              <a:gd name="connsiteY165" fmla="*/ 2107991 h 2237474"/>
              <a:gd name="connsiteX166" fmla="*/ 37645 w 12192000"/>
              <a:gd name="connsiteY166" fmla="*/ 2115401 h 2237474"/>
              <a:gd name="connsiteX167" fmla="*/ 4572 w 12192000"/>
              <a:gd name="connsiteY167" fmla="*/ 2111091 h 2237474"/>
              <a:gd name="connsiteX168" fmla="*/ 0 w 12192000"/>
              <a:gd name="connsiteY168" fmla="*/ 2110468 h 2237474"/>
              <a:gd name="connsiteX169" fmla="*/ 0 w 12192000"/>
              <a:gd name="connsiteY16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111935 w 12192000"/>
              <a:gd name="connsiteY124" fmla="*/ 2023163 h 2237474"/>
              <a:gd name="connsiteX125" fmla="*/ 2089991 w 12192000"/>
              <a:gd name="connsiteY125" fmla="*/ 2034193 h 2237474"/>
              <a:gd name="connsiteX126" fmla="*/ 2058061 w 12192000"/>
              <a:gd name="connsiteY126" fmla="*/ 2047942 h 2237474"/>
              <a:gd name="connsiteX127" fmla="*/ 2042244 w 12192000"/>
              <a:gd name="connsiteY127" fmla="*/ 2055560 h 2237474"/>
              <a:gd name="connsiteX128" fmla="*/ 1877728 w 12192000"/>
              <a:gd name="connsiteY128" fmla="*/ 2101004 h 2237474"/>
              <a:gd name="connsiteX129" fmla="*/ 1759056 w 12192000"/>
              <a:gd name="connsiteY129" fmla="*/ 2125608 h 2237474"/>
              <a:gd name="connsiteX130" fmla="*/ 1637948 w 12192000"/>
              <a:gd name="connsiteY130" fmla="*/ 2172597 h 2237474"/>
              <a:gd name="connsiteX131" fmla="*/ 1434549 w 12192000"/>
              <a:gd name="connsiteY131" fmla="*/ 2234522 h 2237474"/>
              <a:gd name="connsiteX132" fmla="*/ 1398481 w 12192000"/>
              <a:gd name="connsiteY132" fmla="*/ 2237074 h 2237474"/>
              <a:gd name="connsiteX133" fmla="*/ 1398407 w 12192000"/>
              <a:gd name="connsiteY133" fmla="*/ 2237095 h 2237474"/>
              <a:gd name="connsiteX134" fmla="*/ 1370962 w 12192000"/>
              <a:gd name="connsiteY134" fmla="*/ 2237474 h 2237474"/>
              <a:gd name="connsiteX135" fmla="*/ 1356367 w 12192000"/>
              <a:gd name="connsiteY135" fmla="*/ 2235089 h 2237474"/>
              <a:gd name="connsiteX136" fmla="*/ 1324828 w 12192000"/>
              <a:gd name="connsiteY136" fmla="*/ 2231968 h 2237474"/>
              <a:gd name="connsiteX137" fmla="*/ 1279765 w 12192000"/>
              <a:gd name="connsiteY137" fmla="*/ 2229639 h 2237474"/>
              <a:gd name="connsiteX138" fmla="*/ 1195347 w 12192000"/>
              <a:gd name="connsiteY138" fmla="*/ 2212354 h 2237474"/>
              <a:gd name="connsiteX139" fmla="*/ 970251 w 12192000"/>
              <a:gd name="connsiteY139" fmla="*/ 2221029 h 2237474"/>
              <a:gd name="connsiteX140" fmla="*/ 812914 w 12192000"/>
              <a:gd name="connsiteY140" fmla="*/ 2202752 h 2237474"/>
              <a:gd name="connsiteX141" fmla="*/ 800195 w 12192000"/>
              <a:gd name="connsiteY141" fmla="*/ 2209407 h 2237474"/>
              <a:gd name="connsiteX142" fmla="*/ 784978 w 12192000"/>
              <a:gd name="connsiteY142" fmla="*/ 2212360 h 2237474"/>
              <a:gd name="connsiteX143" fmla="*/ 681987 w 12192000"/>
              <a:gd name="connsiteY143" fmla="*/ 2216757 h 2237474"/>
              <a:gd name="connsiteX144" fmla="*/ 669923 w 12192000"/>
              <a:gd name="connsiteY144" fmla="*/ 2211682 h 2237474"/>
              <a:gd name="connsiteX145" fmla="*/ 648680 w 12192000"/>
              <a:gd name="connsiteY145" fmla="*/ 2206229 h 2237474"/>
              <a:gd name="connsiteX146" fmla="*/ 597225 w 12192000"/>
              <a:gd name="connsiteY146" fmla="*/ 2180999 h 2237474"/>
              <a:gd name="connsiteX147" fmla="*/ 558449 w 12192000"/>
              <a:gd name="connsiteY147" fmla="*/ 2182346 h 2237474"/>
              <a:gd name="connsiteX148" fmla="*/ 550517 w 12192000"/>
              <a:gd name="connsiteY148" fmla="*/ 2182060 h 2237474"/>
              <a:gd name="connsiteX149" fmla="*/ 550309 w 12192000"/>
              <a:gd name="connsiteY149" fmla="*/ 2181825 h 2237474"/>
              <a:gd name="connsiteX150" fmla="*/ 541836 w 12192000"/>
              <a:gd name="connsiteY150" fmla="*/ 2181063 h 2237474"/>
              <a:gd name="connsiteX151" fmla="*/ 536057 w 12192000"/>
              <a:gd name="connsiteY151" fmla="*/ 2181537 h 2237474"/>
              <a:gd name="connsiteX152" fmla="*/ 520671 w 12192000"/>
              <a:gd name="connsiteY152" fmla="*/ 2180980 h 2237474"/>
              <a:gd name="connsiteX153" fmla="*/ 515024 w 12192000"/>
              <a:gd name="connsiteY153" fmla="*/ 2179258 h 2237474"/>
              <a:gd name="connsiteX154" fmla="*/ 512278 w 12192000"/>
              <a:gd name="connsiteY154" fmla="*/ 2176369 h 2237474"/>
              <a:gd name="connsiteX155" fmla="*/ 480419 w 12192000"/>
              <a:gd name="connsiteY155" fmla="*/ 2167807 h 2237474"/>
              <a:gd name="connsiteX156" fmla="*/ 413835 w 12192000"/>
              <a:gd name="connsiteY156" fmla="*/ 2156783 h 2237474"/>
              <a:gd name="connsiteX157" fmla="*/ 376513 w 12192000"/>
              <a:gd name="connsiteY157" fmla="*/ 2154014 h 2237474"/>
              <a:gd name="connsiteX158" fmla="*/ 273386 w 12192000"/>
              <a:gd name="connsiteY158" fmla="*/ 2142551 h 2237474"/>
              <a:gd name="connsiteX159" fmla="*/ 169207 w 12192000"/>
              <a:gd name="connsiteY159" fmla="*/ 2128100 h 2237474"/>
              <a:gd name="connsiteX160" fmla="*/ 93149 w 12192000"/>
              <a:gd name="connsiteY160" fmla="*/ 2105324 h 2237474"/>
              <a:gd name="connsiteX161" fmla="*/ 88109 w 12192000"/>
              <a:gd name="connsiteY161" fmla="*/ 2106704 h 2237474"/>
              <a:gd name="connsiteX162" fmla="*/ 80022 w 12192000"/>
              <a:gd name="connsiteY162" fmla="*/ 2107254 h 2237474"/>
              <a:gd name="connsiteX163" fmla="*/ 79717 w 12192000"/>
              <a:gd name="connsiteY163" fmla="*/ 2107046 h 2237474"/>
              <a:gd name="connsiteX164" fmla="*/ 72352 w 12192000"/>
              <a:gd name="connsiteY164" fmla="*/ 2107991 h 2237474"/>
              <a:gd name="connsiteX165" fmla="*/ 37645 w 12192000"/>
              <a:gd name="connsiteY165" fmla="*/ 2115401 h 2237474"/>
              <a:gd name="connsiteX166" fmla="*/ 4572 w 12192000"/>
              <a:gd name="connsiteY166" fmla="*/ 2111091 h 2237474"/>
              <a:gd name="connsiteX167" fmla="*/ 0 w 12192000"/>
              <a:gd name="connsiteY167" fmla="*/ 2110468 h 2237474"/>
              <a:gd name="connsiteX168" fmla="*/ 0 w 12192000"/>
              <a:gd name="connsiteY16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089991 w 12192000"/>
              <a:gd name="connsiteY124" fmla="*/ 2034193 h 2237474"/>
              <a:gd name="connsiteX125" fmla="*/ 2058061 w 12192000"/>
              <a:gd name="connsiteY125" fmla="*/ 2047942 h 2237474"/>
              <a:gd name="connsiteX126" fmla="*/ 2042244 w 12192000"/>
              <a:gd name="connsiteY126" fmla="*/ 2055560 h 2237474"/>
              <a:gd name="connsiteX127" fmla="*/ 1877728 w 12192000"/>
              <a:gd name="connsiteY127" fmla="*/ 2101004 h 2237474"/>
              <a:gd name="connsiteX128" fmla="*/ 1759056 w 12192000"/>
              <a:gd name="connsiteY128" fmla="*/ 2125608 h 2237474"/>
              <a:gd name="connsiteX129" fmla="*/ 1637948 w 12192000"/>
              <a:gd name="connsiteY129" fmla="*/ 2172597 h 2237474"/>
              <a:gd name="connsiteX130" fmla="*/ 1434549 w 12192000"/>
              <a:gd name="connsiteY130" fmla="*/ 2234522 h 2237474"/>
              <a:gd name="connsiteX131" fmla="*/ 1398481 w 12192000"/>
              <a:gd name="connsiteY131" fmla="*/ 2237074 h 2237474"/>
              <a:gd name="connsiteX132" fmla="*/ 1398407 w 12192000"/>
              <a:gd name="connsiteY132" fmla="*/ 2237095 h 2237474"/>
              <a:gd name="connsiteX133" fmla="*/ 1370962 w 12192000"/>
              <a:gd name="connsiteY133" fmla="*/ 2237474 h 2237474"/>
              <a:gd name="connsiteX134" fmla="*/ 1356367 w 12192000"/>
              <a:gd name="connsiteY134" fmla="*/ 2235089 h 2237474"/>
              <a:gd name="connsiteX135" fmla="*/ 1324828 w 12192000"/>
              <a:gd name="connsiteY135" fmla="*/ 2231968 h 2237474"/>
              <a:gd name="connsiteX136" fmla="*/ 1279765 w 12192000"/>
              <a:gd name="connsiteY136" fmla="*/ 2229639 h 2237474"/>
              <a:gd name="connsiteX137" fmla="*/ 1195347 w 12192000"/>
              <a:gd name="connsiteY137" fmla="*/ 2212354 h 2237474"/>
              <a:gd name="connsiteX138" fmla="*/ 970251 w 12192000"/>
              <a:gd name="connsiteY138" fmla="*/ 2221029 h 2237474"/>
              <a:gd name="connsiteX139" fmla="*/ 812914 w 12192000"/>
              <a:gd name="connsiteY139" fmla="*/ 2202752 h 2237474"/>
              <a:gd name="connsiteX140" fmla="*/ 800195 w 12192000"/>
              <a:gd name="connsiteY140" fmla="*/ 2209407 h 2237474"/>
              <a:gd name="connsiteX141" fmla="*/ 784978 w 12192000"/>
              <a:gd name="connsiteY141" fmla="*/ 2212360 h 2237474"/>
              <a:gd name="connsiteX142" fmla="*/ 681987 w 12192000"/>
              <a:gd name="connsiteY142" fmla="*/ 2216757 h 2237474"/>
              <a:gd name="connsiteX143" fmla="*/ 669923 w 12192000"/>
              <a:gd name="connsiteY143" fmla="*/ 2211682 h 2237474"/>
              <a:gd name="connsiteX144" fmla="*/ 648680 w 12192000"/>
              <a:gd name="connsiteY144" fmla="*/ 2206229 h 2237474"/>
              <a:gd name="connsiteX145" fmla="*/ 597225 w 12192000"/>
              <a:gd name="connsiteY145" fmla="*/ 2180999 h 2237474"/>
              <a:gd name="connsiteX146" fmla="*/ 558449 w 12192000"/>
              <a:gd name="connsiteY146" fmla="*/ 2182346 h 2237474"/>
              <a:gd name="connsiteX147" fmla="*/ 550517 w 12192000"/>
              <a:gd name="connsiteY147" fmla="*/ 2182060 h 2237474"/>
              <a:gd name="connsiteX148" fmla="*/ 550309 w 12192000"/>
              <a:gd name="connsiteY148" fmla="*/ 2181825 h 2237474"/>
              <a:gd name="connsiteX149" fmla="*/ 541836 w 12192000"/>
              <a:gd name="connsiteY149" fmla="*/ 2181063 h 2237474"/>
              <a:gd name="connsiteX150" fmla="*/ 536057 w 12192000"/>
              <a:gd name="connsiteY150" fmla="*/ 2181537 h 2237474"/>
              <a:gd name="connsiteX151" fmla="*/ 520671 w 12192000"/>
              <a:gd name="connsiteY151" fmla="*/ 2180980 h 2237474"/>
              <a:gd name="connsiteX152" fmla="*/ 515024 w 12192000"/>
              <a:gd name="connsiteY152" fmla="*/ 2179258 h 2237474"/>
              <a:gd name="connsiteX153" fmla="*/ 512278 w 12192000"/>
              <a:gd name="connsiteY153" fmla="*/ 2176369 h 2237474"/>
              <a:gd name="connsiteX154" fmla="*/ 480419 w 12192000"/>
              <a:gd name="connsiteY154" fmla="*/ 2167807 h 2237474"/>
              <a:gd name="connsiteX155" fmla="*/ 413835 w 12192000"/>
              <a:gd name="connsiteY155" fmla="*/ 2156783 h 2237474"/>
              <a:gd name="connsiteX156" fmla="*/ 376513 w 12192000"/>
              <a:gd name="connsiteY156" fmla="*/ 2154014 h 2237474"/>
              <a:gd name="connsiteX157" fmla="*/ 273386 w 12192000"/>
              <a:gd name="connsiteY157" fmla="*/ 2142551 h 2237474"/>
              <a:gd name="connsiteX158" fmla="*/ 169207 w 12192000"/>
              <a:gd name="connsiteY158" fmla="*/ 2128100 h 2237474"/>
              <a:gd name="connsiteX159" fmla="*/ 93149 w 12192000"/>
              <a:gd name="connsiteY159" fmla="*/ 2105324 h 2237474"/>
              <a:gd name="connsiteX160" fmla="*/ 88109 w 12192000"/>
              <a:gd name="connsiteY160" fmla="*/ 2106704 h 2237474"/>
              <a:gd name="connsiteX161" fmla="*/ 80022 w 12192000"/>
              <a:gd name="connsiteY161" fmla="*/ 2107254 h 2237474"/>
              <a:gd name="connsiteX162" fmla="*/ 79717 w 12192000"/>
              <a:gd name="connsiteY162" fmla="*/ 2107046 h 2237474"/>
              <a:gd name="connsiteX163" fmla="*/ 72352 w 12192000"/>
              <a:gd name="connsiteY163" fmla="*/ 2107991 h 2237474"/>
              <a:gd name="connsiteX164" fmla="*/ 37645 w 12192000"/>
              <a:gd name="connsiteY164" fmla="*/ 2115401 h 2237474"/>
              <a:gd name="connsiteX165" fmla="*/ 4572 w 12192000"/>
              <a:gd name="connsiteY165" fmla="*/ 2111091 h 2237474"/>
              <a:gd name="connsiteX166" fmla="*/ 0 w 12192000"/>
              <a:gd name="connsiteY166" fmla="*/ 2110468 h 2237474"/>
              <a:gd name="connsiteX167" fmla="*/ 0 w 12192000"/>
              <a:gd name="connsiteY16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9991 w 12192000"/>
              <a:gd name="connsiteY123" fmla="*/ 2034193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5228 w 12192000"/>
              <a:gd name="connsiteY123" fmla="*/ 2046431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36057 w 12192000"/>
              <a:gd name="connsiteY147" fmla="*/ 2181537 h 2237474"/>
              <a:gd name="connsiteX148" fmla="*/ 520671 w 12192000"/>
              <a:gd name="connsiteY148" fmla="*/ 2180980 h 2237474"/>
              <a:gd name="connsiteX149" fmla="*/ 515024 w 12192000"/>
              <a:gd name="connsiteY149" fmla="*/ 2179258 h 2237474"/>
              <a:gd name="connsiteX150" fmla="*/ 512278 w 12192000"/>
              <a:gd name="connsiteY150" fmla="*/ 2176369 h 2237474"/>
              <a:gd name="connsiteX151" fmla="*/ 480419 w 12192000"/>
              <a:gd name="connsiteY151" fmla="*/ 2167807 h 2237474"/>
              <a:gd name="connsiteX152" fmla="*/ 413835 w 12192000"/>
              <a:gd name="connsiteY152" fmla="*/ 2156783 h 2237474"/>
              <a:gd name="connsiteX153" fmla="*/ 376513 w 12192000"/>
              <a:gd name="connsiteY153" fmla="*/ 2154014 h 2237474"/>
              <a:gd name="connsiteX154" fmla="*/ 273386 w 12192000"/>
              <a:gd name="connsiteY154" fmla="*/ 2142551 h 2237474"/>
              <a:gd name="connsiteX155" fmla="*/ 169207 w 12192000"/>
              <a:gd name="connsiteY155" fmla="*/ 2128100 h 2237474"/>
              <a:gd name="connsiteX156" fmla="*/ 93149 w 12192000"/>
              <a:gd name="connsiteY156" fmla="*/ 2105324 h 2237474"/>
              <a:gd name="connsiteX157" fmla="*/ 88109 w 12192000"/>
              <a:gd name="connsiteY157" fmla="*/ 2106704 h 2237474"/>
              <a:gd name="connsiteX158" fmla="*/ 80022 w 12192000"/>
              <a:gd name="connsiteY158" fmla="*/ 2107254 h 2237474"/>
              <a:gd name="connsiteX159" fmla="*/ 79717 w 12192000"/>
              <a:gd name="connsiteY159" fmla="*/ 2107046 h 2237474"/>
              <a:gd name="connsiteX160" fmla="*/ 72352 w 12192000"/>
              <a:gd name="connsiteY160" fmla="*/ 2107991 h 2237474"/>
              <a:gd name="connsiteX161" fmla="*/ 37645 w 12192000"/>
              <a:gd name="connsiteY161" fmla="*/ 2115401 h 2237474"/>
              <a:gd name="connsiteX162" fmla="*/ 4572 w 12192000"/>
              <a:gd name="connsiteY162" fmla="*/ 2111091 h 2237474"/>
              <a:gd name="connsiteX163" fmla="*/ 0 w 12192000"/>
              <a:gd name="connsiteY163" fmla="*/ 2110468 h 2237474"/>
              <a:gd name="connsiteX164" fmla="*/ 0 w 12192000"/>
              <a:gd name="connsiteY16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20671 w 12192000"/>
              <a:gd name="connsiteY147" fmla="*/ 2180980 h 2237474"/>
              <a:gd name="connsiteX148" fmla="*/ 515024 w 12192000"/>
              <a:gd name="connsiteY148" fmla="*/ 2179258 h 2237474"/>
              <a:gd name="connsiteX149" fmla="*/ 512278 w 12192000"/>
              <a:gd name="connsiteY149" fmla="*/ 2176369 h 2237474"/>
              <a:gd name="connsiteX150" fmla="*/ 480419 w 12192000"/>
              <a:gd name="connsiteY150" fmla="*/ 2167807 h 2237474"/>
              <a:gd name="connsiteX151" fmla="*/ 413835 w 12192000"/>
              <a:gd name="connsiteY151" fmla="*/ 2156783 h 2237474"/>
              <a:gd name="connsiteX152" fmla="*/ 376513 w 12192000"/>
              <a:gd name="connsiteY152" fmla="*/ 2154014 h 2237474"/>
              <a:gd name="connsiteX153" fmla="*/ 273386 w 12192000"/>
              <a:gd name="connsiteY153" fmla="*/ 2142551 h 2237474"/>
              <a:gd name="connsiteX154" fmla="*/ 169207 w 12192000"/>
              <a:gd name="connsiteY154" fmla="*/ 2128100 h 2237474"/>
              <a:gd name="connsiteX155" fmla="*/ 93149 w 12192000"/>
              <a:gd name="connsiteY155" fmla="*/ 2105324 h 2237474"/>
              <a:gd name="connsiteX156" fmla="*/ 88109 w 12192000"/>
              <a:gd name="connsiteY156" fmla="*/ 2106704 h 2237474"/>
              <a:gd name="connsiteX157" fmla="*/ 80022 w 12192000"/>
              <a:gd name="connsiteY157" fmla="*/ 2107254 h 2237474"/>
              <a:gd name="connsiteX158" fmla="*/ 79717 w 12192000"/>
              <a:gd name="connsiteY158" fmla="*/ 2107046 h 2237474"/>
              <a:gd name="connsiteX159" fmla="*/ 72352 w 12192000"/>
              <a:gd name="connsiteY159" fmla="*/ 2107991 h 2237474"/>
              <a:gd name="connsiteX160" fmla="*/ 37645 w 12192000"/>
              <a:gd name="connsiteY160" fmla="*/ 2115401 h 2237474"/>
              <a:gd name="connsiteX161" fmla="*/ 4572 w 12192000"/>
              <a:gd name="connsiteY161" fmla="*/ 2111091 h 2237474"/>
              <a:gd name="connsiteX162" fmla="*/ 0 w 12192000"/>
              <a:gd name="connsiteY162" fmla="*/ 2110468 h 2237474"/>
              <a:gd name="connsiteX163" fmla="*/ 0 w 12192000"/>
              <a:gd name="connsiteY16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512278 w 12192000"/>
              <a:gd name="connsiteY148" fmla="*/ 2176369 h 2237474"/>
              <a:gd name="connsiteX149" fmla="*/ 480419 w 12192000"/>
              <a:gd name="connsiteY149" fmla="*/ 2167807 h 2237474"/>
              <a:gd name="connsiteX150" fmla="*/ 413835 w 12192000"/>
              <a:gd name="connsiteY150" fmla="*/ 2156783 h 2237474"/>
              <a:gd name="connsiteX151" fmla="*/ 376513 w 12192000"/>
              <a:gd name="connsiteY151" fmla="*/ 2154014 h 2237474"/>
              <a:gd name="connsiteX152" fmla="*/ 273386 w 12192000"/>
              <a:gd name="connsiteY152" fmla="*/ 2142551 h 2237474"/>
              <a:gd name="connsiteX153" fmla="*/ 169207 w 12192000"/>
              <a:gd name="connsiteY153" fmla="*/ 2128100 h 2237474"/>
              <a:gd name="connsiteX154" fmla="*/ 93149 w 12192000"/>
              <a:gd name="connsiteY154" fmla="*/ 2105324 h 2237474"/>
              <a:gd name="connsiteX155" fmla="*/ 88109 w 12192000"/>
              <a:gd name="connsiteY155" fmla="*/ 2106704 h 2237474"/>
              <a:gd name="connsiteX156" fmla="*/ 80022 w 12192000"/>
              <a:gd name="connsiteY156" fmla="*/ 2107254 h 2237474"/>
              <a:gd name="connsiteX157" fmla="*/ 79717 w 12192000"/>
              <a:gd name="connsiteY157" fmla="*/ 2107046 h 2237474"/>
              <a:gd name="connsiteX158" fmla="*/ 72352 w 12192000"/>
              <a:gd name="connsiteY158" fmla="*/ 2107991 h 2237474"/>
              <a:gd name="connsiteX159" fmla="*/ 37645 w 12192000"/>
              <a:gd name="connsiteY159" fmla="*/ 2115401 h 2237474"/>
              <a:gd name="connsiteX160" fmla="*/ 4572 w 12192000"/>
              <a:gd name="connsiteY160" fmla="*/ 2111091 h 2237474"/>
              <a:gd name="connsiteX161" fmla="*/ 0 w 12192000"/>
              <a:gd name="connsiteY161" fmla="*/ 2110468 h 2237474"/>
              <a:gd name="connsiteX162" fmla="*/ 0 w 12192000"/>
              <a:gd name="connsiteY16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80419 w 12192000"/>
              <a:gd name="connsiteY148" fmla="*/ 2167807 h 2237474"/>
              <a:gd name="connsiteX149" fmla="*/ 413835 w 12192000"/>
              <a:gd name="connsiteY149" fmla="*/ 2156783 h 2237474"/>
              <a:gd name="connsiteX150" fmla="*/ 376513 w 12192000"/>
              <a:gd name="connsiteY150" fmla="*/ 2154014 h 2237474"/>
              <a:gd name="connsiteX151" fmla="*/ 273386 w 12192000"/>
              <a:gd name="connsiteY151" fmla="*/ 2142551 h 2237474"/>
              <a:gd name="connsiteX152" fmla="*/ 169207 w 12192000"/>
              <a:gd name="connsiteY152" fmla="*/ 2128100 h 2237474"/>
              <a:gd name="connsiteX153" fmla="*/ 93149 w 12192000"/>
              <a:gd name="connsiteY153" fmla="*/ 2105324 h 2237474"/>
              <a:gd name="connsiteX154" fmla="*/ 88109 w 12192000"/>
              <a:gd name="connsiteY154" fmla="*/ 2106704 h 2237474"/>
              <a:gd name="connsiteX155" fmla="*/ 80022 w 12192000"/>
              <a:gd name="connsiteY155" fmla="*/ 2107254 h 2237474"/>
              <a:gd name="connsiteX156" fmla="*/ 79717 w 12192000"/>
              <a:gd name="connsiteY156" fmla="*/ 2107046 h 2237474"/>
              <a:gd name="connsiteX157" fmla="*/ 72352 w 12192000"/>
              <a:gd name="connsiteY157" fmla="*/ 2107991 h 2237474"/>
              <a:gd name="connsiteX158" fmla="*/ 37645 w 12192000"/>
              <a:gd name="connsiteY158" fmla="*/ 2115401 h 2237474"/>
              <a:gd name="connsiteX159" fmla="*/ 4572 w 12192000"/>
              <a:gd name="connsiteY159" fmla="*/ 2111091 h 2237474"/>
              <a:gd name="connsiteX160" fmla="*/ 0 w 12192000"/>
              <a:gd name="connsiteY160" fmla="*/ 2110468 h 2237474"/>
              <a:gd name="connsiteX161" fmla="*/ 0 w 12192000"/>
              <a:gd name="connsiteY16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9717 w 12192000"/>
              <a:gd name="connsiteY155" fmla="*/ 2107046 h 2237474"/>
              <a:gd name="connsiteX156" fmla="*/ 72352 w 12192000"/>
              <a:gd name="connsiteY156" fmla="*/ 2107991 h 2237474"/>
              <a:gd name="connsiteX157" fmla="*/ 37645 w 12192000"/>
              <a:gd name="connsiteY157" fmla="*/ 2115401 h 2237474"/>
              <a:gd name="connsiteX158" fmla="*/ 4572 w 12192000"/>
              <a:gd name="connsiteY158" fmla="*/ 2111091 h 2237474"/>
              <a:gd name="connsiteX159" fmla="*/ 0 w 12192000"/>
              <a:gd name="connsiteY159" fmla="*/ 2110468 h 2237474"/>
              <a:gd name="connsiteX160" fmla="*/ 0 w 12192000"/>
              <a:gd name="connsiteY16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2352 w 12192000"/>
              <a:gd name="connsiteY155" fmla="*/ 2107991 h 2237474"/>
              <a:gd name="connsiteX156" fmla="*/ 37645 w 12192000"/>
              <a:gd name="connsiteY156" fmla="*/ 2115401 h 2237474"/>
              <a:gd name="connsiteX157" fmla="*/ 4572 w 12192000"/>
              <a:gd name="connsiteY157" fmla="*/ 2111091 h 2237474"/>
              <a:gd name="connsiteX158" fmla="*/ 0 w 12192000"/>
              <a:gd name="connsiteY158" fmla="*/ 2110468 h 2237474"/>
              <a:gd name="connsiteX159" fmla="*/ 0 w 12192000"/>
              <a:gd name="connsiteY15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0022 w 12192000"/>
              <a:gd name="connsiteY153" fmla="*/ 2107254 h 2237474"/>
              <a:gd name="connsiteX154" fmla="*/ 72352 w 12192000"/>
              <a:gd name="connsiteY154" fmla="*/ 2107991 h 2237474"/>
              <a:gd name="connsiteX155" fmla="*/ 37645 w 12192000"/>
              <a:gd name="connsiteY155" fmla="*/ 2115401 h 2237474"/>
              <a:gd name="connsiteX156" fmla="*/ 4572 w 12192000"/>
              <a:gd name="connsiteY156" fmla="*/ 2111091 h 2237474"/>
              <a:gd name="connsiteX157" fmla="*/ 0 w 12192000"/>
              <a:gd name="connsiteY157" fmla="*/ 2110468 h 2237474"/>
              <a:gd name="connsiteX158" fmla="*/ 0 w 12192000"/>
              <a:gd name="connsiteY15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80022 w 12192000"/>
              <a:gd name="connsiteY152" fmla="*/ 2107254 h 2237474"/>
              <a:gd name="connsiteX153" fmla="*/ 72352 w 12192000"/>
              <a:gd name="connsiteY153" fmla="*/ 2107991 h 2237474"/>
              <a:gd name="connsiteX154" fmla="*/ 37645 w 12192000"/>
              <a:gd name="connsiteY154" fmla="*/ 2115401 h 2237474"/>
              <a:gd name="connsiteX155" fmla="*/ 4572 w 12192000"/>
              <a:gd name="connsiteY155" fmla="*/ 2111091 h 2237474"/>
              <a:gd name="connsiteX156" fmla="*/ 0 w 12192000"/>
              <a:gd name="connsiteY156" fmla="*/ 2110468 h 2237474"/>
              <a:gd name="connsiteX157" fmla="*/ 0 w 12192000"/>
              <a:gd name="connsiteY15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20671 w 12192000"/>
              <a:gd name="connsiteY145" fmla="*/ 2180980 h 2237474"/>
              <a:gd name="connsiteX146" fmla="*/ 515024 w 12192000"/>
              <a:gd name="connsiteY146" fmla="*/ 2179258 h 2237474"/>
              <a:gd name="connsiteX147" fmla="*/ 413835 w 12192000"/>
              <a:gd name="connsiteY147" fmla="*/ 2156783 h 2237474"/>
              <a:gd name="connsiteX148" fmla="*/ 376513 w 12192000"/>
              <a:gd name="connsiteY148" fmla="*/ 2154014 h 2237474"/>
              <a:gd name="connsiteX149" fmla="*/ 273386 w 12192000"/>
              <a:gd name="connsiteY149" fmla="*/ 2142551 h 2237474"/>
              <a:gd name="connsiteX150" fmla="*/ 169207 w 12192000"/>
              <a:gd name="connsiteY150" fmla="*/ 2128100 h 2237474"/>
              <a:gd name="connsiteX151" fmla="*/ 80022 w 12192000"/>
              <a:gd name="connsiteY151" fmla="*/ 2107254 h 2237474"/>
              <a:gd name="connsiteX152" fmla="*/ 72352 w 12192000"/>
              <a:gd name="connsiteY152" fmla="*/ 2107991 h 2237474"/>
              <a:gd name="connsiteX153" fmla="*/ 37645 w 12192000"/>
              <a:gd name="connsiteY153" fmla="*/ 2115401 h 2237474"/>
              <a:gd name="connsiteX154" fmla="*/ 4572 w 12192000"/>
              <a:gd name="connsiteY154" fmla="*/ 2111091 h 2237474"/>
              <a:gd name="connsiteX155" fmla="*/ 0 w 12192000"/>
              <a:gd name="connsiteY155" fmla="*/ 2110468 h 2237474"/>
              <a:gd name="connsiteX156" fmla="*/ 0 w 12192000"/>
              <a:gd name="connsiteY15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20671 w 12192000"/>
              <a:gd name="connsiteY144" fmla="*/ 2180980 h 2237474"/>
              <a:gd name="connsiteX145" fmla="*/ 515024 w 12192000"/>
              <a:gd name="connsiteY145" fmla="*/ 2179258 h 2237474"/>
              <a:gd name="connsiteX146" fmla="*/ 413835 w 12192000"/>
              <a:gd name="connsiteY146" fmla="*/ 2156783 h 2237474"/>
              <a:gd name="connsiteX147" fmla="*/ 376513 w 12192000"/>
              <a:gd name="connsiteY147" fmla="*/ 2154014 h 2237474"/>
              <a:gd name="connsiteX148" fmla="*/ 273386 w 12192000"/>
              <a:gd name="connsiteY148" fmla="*/ 2142551 h 2237474"/>
              <a:gd name="connsiteX149" fmla="*/ 169207 w 12192000"/>
              <a:gd name="connsiteY149" fmla="*/ 2128100 h 2237474"/>
              <a:gd name="connsiteX150" fmla="*/ 80022 w 12192000"/>
              <a:gd name="connsiteY150" fmla="*/ 2107254 h 2237474"/>
              <a:gd name="connsiteX151" fmla="*/ 72352 w 12192000"/>
              <a:gd name="connsiteY151" fmla="*/ 2107991 h 2237474"/>
              <a:gd name="connsiteX152" fmla="*/ 37645 w 12192000"/>
              <a:gd name="connsiteY152" fmla="*/ 2115401 h 2237474"/>
              <a:gd name="connsiteX153" fmla="*/ 4572 w 12192000"/>
              <a:gd name="connsiteY153" fmla="*/ 2111091 h 2237474"/>
              <a:gd name="connsiteX154" fmla="*/ 0 w 12192000"/>
              <a:gd name="connsiteY154" fmla="*/ 2110468 h 2237474"/>
              <a:gd name="connsiteX155" fmla="*/ 0 w 12192000"/>
              <a:gd name="connsiteY15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20671 w 12192000"/>
              <a:gd name="connsiteY143" fmla="*/ 2180980 h 2237474"/>
              <a:gd name="connsiteX144" fmla="*/ 515024 w 12192000"/>
              <a:gd name="connsiteY144" fmla="*/ 2179258 h 2237474"/>
              <a:gd name="connsiteX145" fmla="*/ 413835 w 12192000"/>
              <a:gd name="connsiteY145" fmla="*/ 2156783 h 2237474"/>
              <a:gd name="connsiteX146" fmla="*/ 376513 w 12192000"/>
              <a:gd name="connsiteY146" fmla="*/ 2154014 h 2237474"/>
              <a:gd name="connsiteX147" fmla="*/ 273386 w 12192000"/>
              <a:gd name="connsiteY147" fmla="*/ 2142551 h 2237474"/>
              <a:gd name="connsiteX148" fmla="*/ 169207 w 12192000"/>
              <a:gd name="connsiteY148" fmla="*/ 2128100 h 2237474"/>
              <a:gd name="connsiteX149" fmla="*/ 80022 w 12192000"/>
              <a:gd name="connsiteY149" fmla="*/ 2107254 h 2237474"/>
              <a:gd name="connsiteX150" fmla="*/ 72352 w 12192000"/>
              <a:gd name="connsiteY150" fmla="*/ 2107991 h 2237474"/>
              <a:gd name="connsiteX151" fmla="*/ 37645 w 12192000"/>
              <a:gd name="connsiteY151" fmla="*/ 2115401 h 2237474"/>
              <a:gd name="connsiteX152" fmla="*/ 4572 w 12192000"/>
              <a:gd name="connsiteY152" fmla="*/ 2111091 h 2237474"/>
              <a:gd name="connsiteX153" fmla="*/ 0 w 12192000"/>
              <a:gd name="connsiteY153" fmla="*/ 2110468 h 2237474"/>
              <a:gd name="connsiteX154" fmla="*/ 0 w 12192000"/>
              <a:gd name="connsiteY15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48680 w 12192000"/>
              <a:gd name="connsiteY140" fmla="*/ 2206229 h 2237474"/>
              <a:gd name="connsiteX141" fmla="*/ 597225 w 12192000"/>
              <a:gd name="connsiteY141" fmla="*/ 2180999 h 2237474"/>
              <a:gd name="connsiteX142" fmla="*/ 520671 w 12192000"/>
              <a:gd name="connsiteY142" fmla="*/ 2180980 h 2237474"/>
              <a:gd name="connsiteX143" fmla="*/ 515024 w 12192000"/>
              <a:gd name="connsiteY143" fmla="*/ 2179258 h 2237474"/>
              <a:gd name="connsiteX144" fmla="*/ 413835 w 12192000"/>
              <a:gd name="connsiteY144" fmla="*/ 2156783 h 2237474"/>
              <a:gd name="connsiteX145" fmla="*/ 376513 w 12192000"/>
              <a:gd name="connsiteY145" fmla="*/ 2154014 h 2237474"/>
              <a:gd name="connsiteX146" fmla="*/ 273386 w 12192000"/>
              <a:gd name="connsiteY146" fmla="*/ 2142551 h 2237474"/>
              <a:gd name="connsiteX147" fmla="*/ 169207 w 12192000"/>
              <a:gd name="connsiteY147" fmla="*/ 2128100 h 2237474"/>
              <a:gd name="connsiteX148" fmla="*/ 80022 w 12192000"/>
              <a:gd name="connsiteY148" fmla="*/ 2107254 h 2237474"/>
              <a:gd name="connsiteX149" fmla="*/ 72352 w 12192000"/>
              <a:gd name="connsiteY149" fmla="*/ 2107991 h 2237474"/>
              <a:gd name="connsiteX150" fmla="*/ 37645 w 12192000"/>
              <a:gd name="connsiteY150" fmla="*/ 2115401 h 2237474"/>
              <a:gd name="connsiteX151" fmla="*/ 4572 w 12192000"/>
              <a:gd name="connsiteY151" fmla="*/ 2111091 h 2237474"/>
              <a:gd name="connsiteX152" fmla="*/ 0 w 12192000"/>
              <a:gd name="connsiteY152" fmla="*/ 2110468 h 2237474"/>
              <a:gd name="connsiteX153" fmla="*/ 0 w 12192000"/>
              <a:gd name="connsiteY15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72352 w 12192000"/>
              <a:gd name="connsiteY148" fmla="*/ 2107991 h 2237474"/>
              <a:gd name="connsiteX149" fmla="*/ 37645 w 12192000"/>
              <a:gd name="connsiteY149" fmla="*/ 2115401 h 2237474"/>
              <a:gd name="connsiteX150" fmla="*/ 4572 w 12192000"/>
              <a:gd name="connsiteY150" fmla="*/ 2111091 h 2237474"/>
              <a:gd name="connsiteX151" fmla="*/ 0 w 12192000"/>
              <a:gd name="connsiteY151" fmla="*/ 2110468 h 2237474"/>
              <a:gd name="connsiteX152" fmla="*/ 0 w 12192000"/>
              <a:gd name="connsiteY15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77641 w 12192000"/>
              <a:gd name="connsiteY147" fmla="*/ 2126835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279765 w 12192000"/>
              <a:gd name="connsiteY133" fmla="*/ 2229639 h 2237474"/>
              <a:gd name="connsiteX134" fmla="*/ 1195347 w 12192000"/>
              <a:gd name="connsiteY134" fmla="*/ 2212354 h 2237474"/>
              <a:gd name="connsiteX135" fmla="*/ 970251 w 12192000"/>
              <a:gd name="connsiteY135" fmla="*/ 2221029 h 2237474"/>
              <a:gd name="connsiteX136" fmla="*/ 812914 w 12192000"/>
              <a:gd name="connsiteY136" fmla="*/ 2210095 h 2237474"/>
              <a:gd name="connsiteX137" fmla="*/ 776382 w 12192000"/>
              <a:gd name="connsiteY137" fmla="*/ 2204512 h 2237474"/>
              <a:gd name="connsiteX138" fmla="*/ 597225 w 12192000"/>
              <a:gd name="connsiteY138" fmla="*/ 2180999 h 2237474"/>
              <a:gd name="connsiteX139" fmla="*/ 520671 w 12192000"/>
              <a:gd name="connsiteY139" fmla="*/ 2180980 h 2237474"/>
              <a:gd name="connsiteX140" fmla="*/ 515024 w 12192000"/>
              <a:gd name="connsiteY140" fmla="*/ 2179258 h 2237474"/>
              <a:gd name="connsiteX141" fmla="*/ 413835 w 12192000"/>
              <a:gd name="connsiteY141" fmla="*/ 2156783 h 2237474"/>
              <a:gd name="connsiteX142" fmla="*/ 376513 w 12192000"/>
              <a:gd name="connsiteY142" fmla="*/ 2154014 h 2237474"/>
              <a:gd name="connsiteX143" fmla="*/ 273386 w 12192000"/>
              <a:gd name="connsiteY143" fmla="*/ 2142551 h 2237474"/>
              <a:gd name="connsiteX144" fmla="*/ 169207 w 12192000"/>
              <a:gd name="connsiteY144" fmla="*/ 2128100 h 2237474"/>
              <a:gd name="connsiteX145" fmla="*/ 77641 w 12192000"/>
              <a:gd name="connsiteY145" fmla="*/ 2126835 h 2237474"/>
              <a:gd name="connsiteX146" fmla="*/ 37645 w 12192000"/>
              <a:gd name="connsiteY146" fmla="*/ 2115401 h 2237474"/>
              <a:gd name="connsiteX147" fmla="*/ 4572 w 12192000"/>
              <a:gd name="connsiteY147" fmla="*/ 2111091 h 2237474"/>
              <a:gd name="connsiteX148" fmla="*/ 0 w 12192000"/>
              <a:gd name="connsiteY148" fmla="*/ 2110468 h 2237474"/>
              <a:gd name="connsiteX149" fmla="*/ 0 w 12192000"/>
              <a:gd name="connsiteY14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476147 w 12192000"/>
              <a:gd name="connsiteY115" fmla="*/ 1998305 h 2237474"/>
              <a:gd name="connsiteX116" fmla="*/ 2373568 w 12192000"/>
              <a:gd name="connsiteY116" fmla="*/ 2003219 h 2237474"/>
              <a:gd name="connsiteX117" fmla="*/ 2287219 w 12192000"/>
              <a:gd name="connsiteY117" fmla="*/ 1998750 h 2237474"/>
              <a:gd name="connsiteX118" fmla="*/ 2243069 w 12192000"/>
              <a:gd name="connsiteY118" fmla="*/ 2005321 h 2237474"/>
              <a:gd name="connsiteX119" fmla="*/ 2164831 w 12192000"/>
              <a:gd name="connsiteY119" fmla="*/ 2010143 h 2237474"/>
              <a:gd name="connsiteX120" fmla="*/ 2085228 w 12192000"/>
              <a:gd name="connsiteY120" fmla="*/ 2046431 h 2237474"/>
              <a:gd name="connsiteX121" fmla="*/ 2058061 w 12192000"/>
              <a:gd name="connsiteY121" fmla="*/ 2047942 h 2237474"/>
              <a:gd name="connsiteX122" fmla="*/ 2042244 w 12192000"/>
              <a:gd name="connsiteY122" fmla="*/ 2055560 h 2237474"/>
              <a:gd name="connsiteX123" fmla="*/ 1877728 w 12192000"/>
              <a:gd name="connsiteY123" fmla="*/ 2101004 h 2237474"/>
              <a:gd name="connsiteX124" fmla="*/ 1759056 w 12192000"/>
              <a:gd name="connsiteY124" fmla="*/ 2125608 h 2237474"/>
              <a:gd name="connsiteX125" fmla="*/ 1637948 w 12192000"/>
              <a:gd name="connsiteY125" fmla="*/ 2172597 h 2237474"/>
              <a:gd name="connsiteX126" fmla="*/ 1434549 w 12192000"/>
              <a:gd name="connsiteY126" fmla="*/ 2234522 h 2237474"/>
              <a:gd name="connsiteX127" fmla="*/ 1398481 w 12192000"/>
              <a:gd name="connsiteY127" fmla="*/ 2237074 h 2237474"/>
              <a:gd name="connsiteX128" fmla="*/ 1398407 w 12192000"/>
              <a:gd name="connsiteY128" fmla="*/ 2237095 h 2237474"/>
              <a:gd name="connsiteX129" fmla="*/ 1370962 w 12192000"/>
              <a:gd name="connsiteY129" fmla="*/ 2237474 h 2237474"/>
              <a:gd name="connsiteX130" fmla="*/ 1356367 w 12192000"/>
              <a:gd name="connsiteY130" fmla="*/ 2235089 h 2237474"/>
              <a:gd name="connsiteX131" fmla="*/ 1279765 w 12192000"/>
              <a:gd name="connsiteY131" fmla="*/ 2229639 h 2237474"/>
              <a:gd name="connsiteX132" fmla="*/ 1195347 w 12192000"/>
              <a:gd name="connsiteY132" fmla="*/ 2212354 h 2237474"/>
              <a:gd name="connsiteX133" fmla="*/ 970251 w 12192000"/>
              <a:gd name="connsiteY133" fmla="*/ 2221029 h 2237474"/>
              <a:gd name="connsiteX134" fmla="*/ 812914 w 12192000"/>
              <a:gd name="connsiteY134" fmla="*/ 2210095 h 2237474"/>
              <a:gd name="connsiteX135" fmla="*/ 776382 w 12192000"/>
              <a:gd name="connsiteY135" fmla="*/ 2204512 h 2237474"/>
              <a:gd name="connsiteX136" fmla="*/ 597225 w 12192000"/>
              <a:gd name="connsiteY136" fmla="*/ 2180999 h 2237474"/>
              <a:gd name="connsiteX137" fmla="*/ 520671 w 12192000"/>
              <a:gd name="connsiteY137" fmla="*/ 2180980 h 2237474"/>
              <a:gd name="connsiteX138" fmla="*/ 515024 w 12192000"/>
              <a:gd name="connsiteY138" fmla="*/ 2179258 h 2237474"/>
              <a:gd name="connsiteX139" fmla="*/ 413835 w 12192000"/>
              <a:gd name="connsiteY139" fmla="*/ 2156783 h 2237474"/>
              <a:gd name="connsiteX140" fmla="*/ 376513 w 12192000"/>
              <a:gd name="connsiteY140" fmla="*/ 2154014 h 2237474"/>
              <a:gd name="connsiteX141" fmla="*/ 273386 w 12192000"/>
              <a:gd name="connsiteY141" fmla="*/ 2142551 h 2237474"/>
              <a:gd name="connsiteX142" fmla="*/ 169207 w 12192000"/>
              <a:gd name="connsiteY142" fmla="*/ 2128100 h 2237474"/>
              <a:gd name="connsiteX143" fmla="*/ 77641 w 12192000"/>
              <a:gd name="connsiteY143" fmla="*/ 2126835 h 2237474"/>
              <a:gd name="connsiteX144" fmla="*/ 37645 w 12192000"/>
              <a:gd name="connsiteY144" fmla="*/ 2115401 h 2237474"/>
              <a:gd name="connsiteX145" fmla="*/ 4572 w 12192000"/>
              <a:gd name="connsiteY145" fmla="*/ 2111091 h 2237474"/>
              <a:gd name="connsiteX146" fmla="*/ 0 w 12192000"/>
              <a:gd name="connsiteY146" fmla="*/ 2110468 h 2237474"/>
              <a:gd name="connsiteX147" fmla="*/ 0 w 12192000"/>
              <a:gd name="connsiteY1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6900177 w 12192000"/>
              <a:gd name="connsiteY58" fmla="*/ 1636016 h 2237474"/>
              <a:gd name="connsiteX59" fmla="*/ 6795372 w 12192000"/>
              <a:gd name="connsiteY59" fmla="*/ 1644845 h 2237474"/>
              <a:gd name="connsiteX60" fmla="*/ 6692251 w 12192000"/>
              <a:gd name="connsiteY60" fmla="*/ 1656357 h 2237474"/>
              <a:gd name="connsiteX61" fmla="*/ 6655235 w 12192000"/>
              <a:gd name="connsiteY61" fmla="*/ 1661869 h 2237474"/>
              <a:gd name="connsiteX62" fmla="*/ 6554894 w 12192000"/>
              <a:gd name="connsiteY62" fmla="*/ 1664428 h 2237474"/>
              <a:gd name="connsiteX63" fmla="*/ 6516595 w 12192000"/>
              <a:gd name="connsiteY63" fmla="*/ 1667475 h 2237474"/>
              <a:gd name="connsiteX64" fmla="*/ 6508541 w 12192000"/>
              <a:gd name="connsiteY64" fmla="*/ 1668757 h 2237474"/>
              <a:gd name="connsiteX65" fmla="*/ 6471012 w 12192000"/>
              <a:gd name="connsiteY65" fmla="*/ 1678604 h 2237474"/>
              <a:gd name="connsiteX66" fmla="*/ 6364035 w 12192000"/>
              <a:gd name="connsiteY66" fmla="*/ 1667683 h 2237474"/>
              <a:gd name="connsiteX67" fmla="*/ 6280959 w 12192000"/>
              <a:gd name="connsiteY67" fmla="*/ 1689329 h 2237474"/>
              <a:gd name="connsiteX68" fmla="*/ 6243319 w 12192000"/>
              <a:gd name="connsiteY68" fmla="*/ 1695560 h 2237474"/>
              <a:gd name="connsiteX69" fmla="*/ 6098321 w 12192000"/>
              <a:gd name="connsiteY69" fmla="*/ 1721646 h 2237474"/>
              <a:gd name="connsiteX70" fmla="*/ 5880652 w 12192000"/>
              <a:gd name="connsiteY70" fmla="*/ 1779643 h 2237474"/>
              <a:gd name="connsiteX71" fmla="*/ 5785959 w 12192000"/>
              <a:gd name="connsiteY71" fmla="*/ 1775307 h 2237474"/>
              <a:gd name="connsiteX72" fmla="*/ 5643534 w 12192000"/>
              <a:gd name="connsiteY72" fmla="*/ 1802919 h 2237474"/>
              <a:gd name="connsiteX73" fmla="*/ 5518799 w 12192000"/>
              <a:gd name="connsiteY73" fmla="*/ 1818312 h 2237474"/>
              <a:gd name="connsiteX74" fmla="*/ 5505014 w 12192000"/>
              <a:gd name="connsiteY74" fmla="*/ 1819259 h 2237474"/>
              <a:gd name="connsiteX75" fmla="*/ 5453307 w 12192000"/>
              <a:gd name="connsiteY75" fmla="*/ 1815450 h 2237474"/>
              <a:gd name="connsiteX76" fmla="*/ 5221533 w 12192000"/>
              <a:gd name="connsiteY76" fmla="*/ 1846950 h 2237474"/>
              <a:gd name="connsiteX77" fmla="*/ 5149802 w 12192000"/>
              <a:gd name="connsiteY77" fmla="*/ 1844846 h 2237474"/>
              <a:gd name="connsiteX78" fmla="*/ 5114927 w 12192000"/>
              <a:gd name="connsiteY78" fmla="*/ 1847827 h 2237474"/>
              <a:gd name="connsiteX79" fmla="*/ 5108970 w 12192000"/>
              <a:gd name="connsiteY79" fmla="*/ 1847935 h 2237474"/>
              <a:gd name="connsiteX80" fmla="*/ 5067961 w 12192000"/>
              <a:gd name="connsiteY80" fmla="*/ 1845917 h 2237474"/>
              <a:gd name="connsiteX81" fmla="*/ 5007075 w 12192000"/>
              <a:gd name="connsiteY81" fmla="*/ 1838626 h 2237474"/>
              <a:gd name="connsiteX82" fmla="*/ 4944087 w 12192000"/>
              <a:gd name="connsiteY82" fmla="*/ 1823332 h 2237474"/>
              <a:gd name="connsiteX83" fmla="*/ 4907662 w 12192000"/>
              <a:gd name="connsiteY83" fmla="*/ 1816900 h 2237474"/>
              <a:gd name="connsiteX84" fmla="*/ 4882386 w 12192000"/>
              <a:gd name="connsiteY84" fmla="*/ 1809844 h 2237474"/>
              <a:gd name="connsiteX85" fmla="*/ 4811440 w 12192000"/>
              <a:gd name="connsiteY85" fmla="*/ 1804655 h 2237474"/>
              <a:gd name="connsiteX86" fmla="*/ 4691075 w 12192000"/>
              <a:gd name="connsiteY86" fmla="*/ 1801389 h 2237474"/>
              <a:gd name="connsiteX87" fmla="*/ 4640313 w 12192000"/>
              <a:gd name="connsiteY87" fmla="*/ 1784307 h 2237474"/>
              <a:gd name="connsiteX88" fmla="*/ 4536503 w 12192000"/>
              <a:gd name="connsiteY88" fmla="*/ 1785334 h 2237474"/>
              <a:gd name="connsiteX89" fmla="*/ 4513724 w 12192000"/>
              <a:gd name="connsiteY89" fmla="*/ 1791996 h 2237474"/>
              <a:gd name="connsiteX90" fmla="*/ 4459810 w 12192000"/>
              <a:gd name="connsiteY90" fmla="*/ 1797886 h 2237474"/>
              <a:gd name="connsiteX91" fmla="*/ 4379064 w 12192000"/>
              <a:gd name="connsiteY91" fmla="*/ 1817177 h 2237474"/>
              <a:gd name="connsiteX92" fmla="*/ 4290981 w 12192000"/>
              <a:gd name="connsiteY92" fmla="*/ 1839677 h 2237474"/>
              <a:gd name="connsiteX93" fmla="*/ 4238372 w 12192000"/>
              <a:gd name="connsiteY93" fmla="*/ 1851480 h 2237474"/>
              <a:gd name="connsiteX94" fmla="*/ 4232517 w 12192000"/>
              <a:gd name="connsiteY94" fmla="*/ 1852567 h 2237474"/>
              <a:gd name="connsiteX95" fmla="*/ 4191732 w 12192000"/>
              <a:gd name="connsiteY95" fmla="*/ 1857328 h 2237474"/>
              <a:gd name="connsiteX96" fmla="*/ 4065532 w 12192000"/>
              <a:gd name="connsiteY96" fmla="*/ 1855477 h 2237474"/>
              <a:gd name="connsiteX97" fmla="*/ 4028460 w 12192000"/>
              <a:gd name="connsiteY97" fmla="*/ 1855137 h 2237474"/>
              <a:gd name="connsiteX98" fmla="*/ 4002267 w 12192000"/>
              <a:gd name="connsiteY98" fmla="*/ 1852352 h 2237474"/>
              <a:gd name="connsiteX99" fmla="*/ 3931396 w 12192000"/>
              <a:gd name="connsiteY99" fmla="*/ 1858915 h 2237474"/>
              <a:gd name="connsiteX100" fmla="*/ 3812162 w 12192000"/>
              <a:gd name="connsiteY100" fmla="*/ 1875501 h 2237474"/>
              <a:gd name="connsiteX101" fmla="*/ 3758105 w 12192000"/>
              <a:gd name="connsiteY101" fmla="*/ 1871856 h 2237474"/>
              <a:gd name="connsiteX102" fmla="*/ 3715896 w 12192000"/>
              <a:gd name="connsiteY102" fmla="*/ 1881552 h 2237474"/>
              <a:gd name="connsiteX103" fmla="*/ 3567259 w 12192000"/>
              <a:gd name="connsiteY103" fmla="*/ 1893482 h 2237474"/>
              <a:gd name="connsiteX104" fmla="*/ 3405770 w 12192000"/>
              <a:gd name="connsiteY104" fmla="*/ 1904591 h 2237474"/>
              <a:gd name="connsiteX105" fmla="*/ 3280097 w 12192000"/>
              <a:gd name="connsiteY105" fmla="*/ 1919610 h 2237474"/>
              <a:gd name="connsiteX106" fmla="*/ 3009910 w 12192000"/>
              <a:gd name="connsiteY106" fmla="*/ 1957866 h 2237474"/>
              <a:gd name="connsiteX107" fmla="*/ 2995934 w 12192000"/>
              <a:gd name="connsiteY107" fmla="*/ 1967085 h 2237474"/>
              <a:gd name="connsiteX108" fmla="*/ 2942858 w 12192000"/>
              <a:gd name="connsiteY108" fmla="*/ 1981367 h 2237474"/>
              <a:gd name="connsiteX109" fmla="*/ 2875436 w 12192000"/>
              <a:gd name="connsiteY109" fmla="*/ 1996977 h 2237474"/>
              <a:gd name="connsiteX110" fmla="*/ 2874892 w 12192000"/>
              <a:gd name="connsiteY110" fmla="*/ 1996085 h 2237474"/>
              <a:gd name="connsiteX111" fmla="*/ 2843662 w 12192000"/>
              <a:gd name="connsiteY111" fmla="*/ 1992498 h 2237474"/>
              <a:gd name="connsiteX112" fmla="*/ 2718916 w 12192000"/>
              <a:gd name="connsiteY112" fmla="*/ 1990867 h 2237474"/>
              <a:gd name="connsiteX113" fmla="*/ 2713522 w 12192000"/>
              <a:gd name="connsiteY113" fmla="*/ 1990173 h 2237474"/>
              <a:gd name="connsiteX114" fmla="*/ 2476147 w 12192000"/>
              <a:gd name="connsiteY114" fmla="*/ 1998305 h 2237474"/>
              <a:gd name="connsiteX115" fmla="*/ 2373568 w 12192000"/>
              <a:gd name="connsiteY115" fmla="*/ 2003219 h 2237474"/>
              <a:gd name="connsiteX116" fmla="*/ 2287219 w 12192000"/>
              <a:gd name="connsiteY116" fmla="*/ 1998750 h 2237474"/>
              <a:gd name="connsiteX117" fmla="*/ 2243069 w 12192000"/>
              <a:gd name="connsiteY117" fmla="*/ 2005321 h 2237474"/>
              <a:gd name="connsiteX118" fmla="*/ 2164831 w 12192000"/>
              <a:gd name="connsiteY118" fmla="*/ 2010143 h 2237474"/>
              <a:gd name="connsiteX119" fmla="*/ 2085228 w 12192000"/>
              <a:gd name="connsiteY119" fmla="*/ 2046431 h 2237474"/>
              <a:gd name="connsiteX120" fmla="*/ 2058061 w 12192000"/>
              <a:gd name="connsiteY120" fmla="*/ 2047942 h 2237474"/>
              <a:gd name="connsiteX121" fmla="*/ 2042244 w 12192000"/>
              <a:gd name="connsiteY121" fmla="*/ 2055560 h 2237474"/>
              <a:gd name="connsiteX122" fmla="*/ 1877728 w 12192000"/>
              <a:gd name="connsiteY122" fmla="*/ 2101004 h 2237474"/>
              <a:gd name="connsiteX123" fmla="*/ 1759056 w 12192000"/>
              <a:gd name="connsiteY123" fmla="*/ 2125608 h 2237474"/>
              <a:gd name="connsiteX124" fmla="*/ 1637948 w 12192000"/>
              <a:gd name="connsiteY124" fmla="*/ 2172597 h 2237474"/>
              <a:gd name="connsiteX125" fmla="*/ 1434549 w 12192000"/>
              <a:gd name="connsiteY125" fmla="*/ 2234522 h 2237474"/>
              <a:gd name="connsiteX126" fmla="*/ 1398481 w 12192000"/>
              <a:gd name="connsiteY126" fmla="*/ 2237074 h 2237474"/>
              <a:gd name="connsiteX127" fmla="*/ 1398407 w 12192000"/>
              <a:gd name="connsiteY127" fmla="*/ 2237095 h 2237474"/>
              <a:gd name="connsiteX128" fmla="*/ 1370962 w 12192000"/>
              <a:gd name="connsiteY128" fmla="*/ 2237474 h 2237474"/>
              <a:gd name="connsiteX129" fmla="*/ 1356367 w 12192000"/>
              <a:gd name="connsiteY129" fmla="*/ 2235089 h 2237474"/>
              <a:gd name="connsiteX130" fmla="*/ 1279765 w 12192000"/>
              <a:gd name="connsiteY130" fmla="*/ 2229639 h 2237474"/>
              <a:gd name="connsiteX131" fmla="*/ 1195347 w 12192000"/>
              <a:gd name="connsiteY131" fmla="*/ 2212354 h 2237474"/>
              <a:gd name="connsiteX132" fmla="*/ 970251 w 12192000"/>
              <a:gd name="connsiteY132" fmla="*/ 2221029 h 2237474"/>
              <a:gd name="connsiteX133" fmla="*/ 812914 w 12192000"/>
              <a:gd name="connsiteY133" fmla="*/ 2210095 h 2237474"/>
              <a:gd name="connsiteX134" fmla="*/ 776382 w 12192000"/>
              <a:gd name="connsiteY134" fmla="*/ 2204512 h 2237474"/>
              <a:gd name="connsiteX135" fmla="*/ 597225 w 12192000"/>
              <a:gd name="connsiteY135" fmla="*/ 2180999 h 2237474"/>
              <a:gd name="connsiteX136" fmla="*/ 520671 w 12192000"/>
              <a:gd name="connsiteY136" fmla="*/ 2180980 h 2237474"/>
              <a:gd name="connsiteX137" fmla="*/ 515024 w 12192000"/>
              <a:gd name="connsiteY137" fmla="*/ 2179258 h 2237474"/>
              <a:gd name="connsiteX138" fmla="*/ 413835 w 12192000"/>
              <a:gd name="connsiteY138" fmla="*/ 2156783 h 2237474"/>
              <a:gd name="connsiteX139" fmla="*/ 376513 w 12192000"/>
              <a:gd name="connsiteY139" fmla="*/ 2154014 h 2237474"/>
              <a:gd name="connsiteX140" fmla="*/ 273386 w 12192000"/>
              <a:gd name="connsiteY140" fmla="*/ 2142551 h 2237474"/>
              <a:gd name="connsiteX141" fmla="*/ 169207 w 12192000"/>
              <a:gd name="connsiteY141" fmla="*/ 2128100 h 2237474"/>
              <a:gd name="connsiteX142" fmla="*/ 77641 w 12192000"/>
              <a:gd name="connsiteY142" fmla="*/ 2126835 h 2237474"/>
              <a:gd name="connsiteX143" fmla="*/ 37645 w 12192000"/>
              <a:gd name="connsiteY143" fmla="*/ 2115401 h 2237474"/>
              <a:gd name="connsiteX144" fmla="*/ 4572 w 12192000"/>
              <a:gd name="connsiteY144" fmla="*/ 2111091 h 2237474"/>
              <a:gd name="connsiteX145" fmla="*/ 0 w 12192000"/>
              <a:gd name="connsiteY145" fmla="*/ 2110468 h 2237474"/>
              <a:gd name="connsiteX146" fmla="*/ 0 w 12192000"/>
              <a:gd name="connsiteY1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074238 w 12192000"/>
              <a:gd name="connsiteY45" fmla="*/ 1301895 h 2237474"/>
              <a:gd name="connsiteX46" fmla="*/ 7942099 w 12192000"/>
              <a:gd name="connsiteY46" fmla="*/ 1336332 h 2237474"/>
              <a:gd name="connsiteX47" fmla="*/ 7902328 w 12192000"/>
              <a:gd name="connsiteY47" fmla="*/ 1345865 h 2237474"/>
              <a:gd name="connsiteX48" fmla="*/ 7840612 w 12192000"/>
              <a:gd name="connsiteY48" fmla="*/ 1369373 h 2237474"/>
              <a:gd name="connsiteX49" fmla="*/ 7786819 w 12192000"/>
              <a:gd name="connsiteY49" fmla="*/ 1378970 h 2237474"/>
              <a:gd name="connsiteX50" fmla="*/ 7548172 w 12192000"/>
              <a:gd name="connsiteY50" fmla="*/ 1417460 h 2237474"/>
              <a:gd name="connsiteX51" fmla="*/ 7483437 w 12192000"/>
              <a:gd name="connsiteY51" fmla="*/ 1478152 h 2237474"/>
              <a:gd name="connsiteX52" fmla="*/ 7377870 w 12192000"/>
              <a:gd name="connsiteY52" fmla="*/ 1523319 h 2237474"/>
              <a:gd name="connsiteX53" fmla="*/ 7230737 w 12192000"/>
              <a:gd name="connsiteY53" fmla="*/ 1562633 h 2237474"/>
              <a:gd name="connsiteX54" fmla="*/ 7224458 w 12192000"/>
              <a:gd name="connsiteY54" fmla="*/ 1573008 h 2237474"/>
              <a:gd name="connsiteX55" fmla="*/ 7183121 w 12192000"/>
              <a:gd name="connsiteY55" fmla="*/ 1595162 h 2237474"/>
              <a:gd name="connsiteX56" fmla="*/ 7164601 w 12192000"/>
              <a:gd name="connsiteY56" fmla="*/ 1606490 h 2237474"/>
              <a:gd name="connsiteX57" fmla="*/ 6900177 w 12192000"/>
              <a:gd name="connsiteY57" fmla="*/ 1636016 h 2237474"/>
              <a:gd name="connsiteX58" fmla="*/ 6795372 w 12192000"/>
              <a:gd name="connsiteY58" fmla="*/ 1644845 h 2237474"/>
              <a:gd name="connsiteX59" fmla="*/ 6692251 w 12192000"/>
              <a:gd name="connsiteY59" fmla="*/ 1656357 h 2237474"/>
              <a:gd name="connsiteX60" fmla="*/ 6655235 w 12192000"/>
              <a:gd name="connsiteY60" fmla="*/ 1661869 h 2237474"/>
              <a:gd name="connsiteX61" fmla="*/ 6554894 w 12192000"/>
              <a:gd name="connsiteY61" fmla="*/ 1664428 h 2237474"/>
              <a:gd name="connsiteX62" fmla="*/ 6516595 w 12192000"/>
              <a:gd name="connsiteY62" fmla="*/ 1667475 h 2237474"/>
              <a:gd name="connsiteX63" fmla="*/ 6508541 w 12192000"/>
              <a:gd name="connsiteY63" fmla="*/ 1668757 h 2237474"/>
              <a:gd name="connsiteX64" fmla="*/ 6471012 w 12192000"/>
              <a:gd name="connsiteY64" fmla="*/ 1678604 h 2237474"/>
              <a:gd name="connsiteX65" fmla="*/ 6364035 w 12192000"/>
              <a:gd name="connsiteY65" fmla="*/ 1667683 h 2237474"/>
              <a:gd name="connsiteX66" fmla="*/ 6280959 w 12192000"/>
              <a:gd name="connsiteY66" fmla="*/ 1689329 h 2237474"/>
              <a:gd name="connsiteX67" fmla="*/ 6243319 w 12192000"/>
              <a:gd name="connsiteY67" fmla="*/ 1695560 h 2237474"/>
              <a:gd name="connsiteX68" fmla="*/ 6098321 w 12192000"/>
              <a:gd name="connsiteY68" fmla="*/ 1721646 h 2237474"/>
              <a:gd name="connsiteX69" fmla="*/ 5880652 w 12192000"/>
              <a:gd name="connsiteY69" fmla="*/ 1779643 h 2237474"/>
              <a:gd name="connsiteX70" fmla="*/ 5785959 w 12192000"/>
              <a:gd name="connsiteY70" fmla="*/ 1775307 h 2237474"/>
              <a:gd name="connsiteX71" fmla="*/ 5643534 w 12192000"/>
              <a:gd name="connsiteY71" fmla="*/ 1802919 h 2237474"/>
              <a:gd name="connsiteX72" fmla="*/ 5518799 w 12192000"/>
              <a:gd name="connsiteY72" fmla="*/ 1818312 h 2237474"/>
              <a:gd name="connsiteX73" fmla="*/ 5505014 w 12192000"/>
              <a:gd name="connsiteY73" fmla="*/ 1819259 h 2237474"/>
              <a:gd name="connsiteX74" fmla="*/ 5453307 w 12192000"/>
              <a:gd name="connsiteY74" fmla="*/ 1815450 h 2237474"/>
              <a:gd name="connsiteX75" fmla="*/ 5221533 w 12192000"/>
              <a:gd name="connsiteY75" fmla="*/ 1846950 h 2237474"/>
              <a:gd name="connsiteX76" fmla="*/ 5149802 w 12192000"/>
              <a:gd name="connsiteY76" fmla="*/ 1844846 h 2237474"/>
              <a:gd name="connsiteX77" fmla="*/ 5114927 w 12192000"/>
              <a:gd name="connsiteY77" fmla="*/ 1847827 h 2237474"/>
              <a:gd name="connsiteX78" fmla="*/ 5108970 w 12192000"/>
              <a:gd name="connsiteY78" fmla="*/ 1847935 h 2237474"/>
              <a:gd name="connsiteX79" fmla="*/ 5067961 w 12192000"/>
              <a:gd name="connsiteY79" fmla="*/ 1845917 h 2237474"/>
              <a:gd name="connsiteX80" fmla="*/ 5007075 w 12192000"/>
              <a:gd name="connsiteY80" fmla="*/ 1838626 h 2237474"/>
              <a:gd name="connsiteX81" fmla="*/ 4944087 w 12192000"/>
              <a:gd name="connsiteY81" fmla="*/ 1823332 h 2237474"/>
              <a:gd name="connsiteX82" fmla="*/ 4907662 w 12192000"/>
              <a:gd name="connsiteY82" fmla="*/ 1816900 h 2237474"/>
              <a:gd name="connsiteX83" fmla="*/ 4882386 w 12192000"/>
              <a:gd name="connsiteY83" fmla="*/ 1809844 h 2237474"/>
              <a:gd name="connsiteX84" fmla="*/ 4811440 w 12192000"/>
              <a:gd name="connsiteY84" fmla="*/ 1804655 h 2237474"/>
              <a:gd name="connsiteX85" fmla="*/ 4691075 w 12192000"/>
              <a:gd name="connsiteY85" fmla="*/ 1801389 h 2237474"/>
              <a:gd name="connsiteX86" fmla="*/ 4640313 w 12192000"/>
              <a:gd name="connsiteY86" fmla="*/ 1784307 h 2237474"/>
              <a:gd name="connsiteX87" fmla="*/ 4536503 w 12192000"/>
              <a:gd name="connsiteY87" fmla="*/ 1785334 h 2237474"/>
              <a:gd name="connsiteX88" fmla="*/ 4513724 w 12192000"/>
              <a:gd name="connsiteY88" fmla="*/ 1791996 h 2237474"/>
              <a:gd name="connsiteX89" fmla="*/ 4459810 w 12192000"/>
              <a:gd name="connsiteY89" fmla="*/ 1797886 h 2237474"/>
              <a:gd name="connsiteX90" fmla="*/ 4379064 w 12192000"/>
              <a:gd name="connsiteY90" fmla="*/ 1817177 h 2237474"/>
              <a:gd name="connsiteX91" fmla="*/ 4290981 w 12192000"/>
              <a:gd name="connsiteY91" fmla="*/ 1839677 h 2237474"/>
              <a:gd name="connsiteX92" fmla="*/ 4238372 w 12192000"/>
              <a:gd name="connsiteY92" fmla="*/ 1851480 h 2237474"/>
              <a:gd name="connsiteX93" fmla="*/ 4232517 w 12192000"/>
              <a:gd name="connsiteY93" fmla="*/ 1852567 h 2237474"/>
              <a:gd name="connsiteX94" fmla="*/ 4191732 w 12192000"/>
              <a:gd name="connsiteY94" fmla="*/ 1857328 h 2237474"/>
              <a:gd name="connsiteX95" fmla="*/ 4065532 w 12192000"/>
              <a:gd name="connsiteY95" fmla="*/ 1855477 h 2237474"/>
              <a:gd name="connsiteX96" fmla="*/ 4028460 w 12192000"/>
              <a:gd name="connsiteY96" fmla="*/ 1855137 h 2237474"/>
              <a:gd name="connsiteX97" fmla="*/ 4002267 w 12192000"/>
              <a:gd name="connsiteY97" fmla="*/ 1852352 h 2237474"/>
              <a:gd name="connsiteX98" fmla="*/ 3931396 w 12192000"/>
              <a:gd name="connsiteY98" fmla="*/ 1858915 h 2237474"/>
              <a:gd name="connsiteX99" fmla="*/ 3812162 w 12192000"/>
              <a:gd name="connsiteY99" fmla="*/ 1875501 h 2237474"/>
              <a:gd name="connsiteX100" fmla="*/ 3758105 w 12192000"/>
              <a:gd name="connsiteY100" fmla="*/ 1871856 h 2237474"/>
              <a:gd name="connsiteX101" fmla="*/ 3715896 w 12192000"/>
              <a:gd name="connsiteY101" fmla="*/ 1881552 h 2237474"/>
              <a:gd name="connsiteX102" fmla="*/ 3567259 w 12192000"/>
              <a:gd name="connsiteY102" fmla="*/ 1893482 h 2237474"/>
              <a:gd name="connsiteX103" fmla="*/ 3405770 w 12192000"/>
              <a:gd name="connsiteY103" fmla="*/ 1904591 h 2237474"/>
              <a:gd name="connsiteX104" fmla="*/ 3280097 w 12192000"/>
              <a:gd name="connsiteY104" fmla="*/ 1919610 h 2237474"/>
              <a:gd name="connsiteX105" fmla="*/ 3009910 w 12192000"/>
              <a:gd name="connsiteY105" fmla="*/ 1957866 h 2237474"/>
              <a:gd name="connsiteX106" fmla="*/ 2995934 w 12192000"/>
              <a:gd name="connsiteY106" fmla="*/ 1967085 h 2237474"/>
              <a:gd name="connsiteX107" fmla="*/ 2942858 w 12192000"/>
              <a:gd name="connsiteY107" fmla="*/ 1981367 h 2237474"/>
              <a:gd name="connsiteX108" fmla="*/ 2875436 w 12192000"/>
              <a:gd name="connsiteY108" fmla="*/ 1996977 h 2237474"/>
              <a:gd name="connsiteX109" fmla="*/ 2874892 w 12192000"/>
              <a:gd name="connsiteY109" fmla="*/ 1996085 h 2237474"/>
              <a:gd name="connsiteX110" fmla="*/ 2843662 w 12192000"/>
              <a:gd name="connsiteY110" fmla="*/ 1992498 h 2237474"/>
              <a:gd name="connsiteX111" fmla="*/ 2718916 w 12192000"/>
              <a:gd name="connsiteY111" fmla="*/ 1990867 h 2237474"/>
              <a:gd name="connsiteX112" fmla="*/ 2713522 w 12192000"/>
              <a:gd name="connsiteY112" fmla="*/ 1990173 h 2237474"/>
              <a:gd name="connsiteX113" fmla="*/ 2476147 w 12192000"/>
              <a:gd name="connsiteY113" fmla="*/ 1998305 h 2237474"/>
              <a:gd name="connsiteX114" fmla="*/ 2373568 w 12192000"/>
              <a:gd name="connsiteY114" fmla="*/ 2003219 h 2237474"/>
              <a:gd name="connsiteX115" fmla="*/ 2287219 w 12192000"/>
              <a:gd name="connsiteY115" fmla="*/ 1998750 h 2237474"/>
              <a:gd name="connsiteX116" fmla="*/ 2243069 w 12192000"/>
              <a:gd name="connsiteY116" fmla="*/ 2005321 h 2237474"/>
              <a:gd name="connsiteX117" fmla="*/ 2164831 w 12192000"/>
              <a:gd name="connsiteY117" fmla="*/ 2010143 h 2237474"/>
              <a:gd name="connsiteX118" fmla="*/ 2085228 w 12192000"/>
              <a:gd name="connsiteY118" fmla="*/ 2046431 h 2237474"/>
              <a:gd name="connsiteX119" fmla="*/ 2058061 w 12192000"/>
              <a:gd name="connsiteY119" fmla="*/ 2047942 h 2237474"/>
              <a:gd name="connsiteX120" fmla="*/ 2042244 w 12192000"/>
              <a:gd name="connsiteY120" fmla="*/ 2055560 h 2237474"/>
              <a:gd name="connsiteX121" fmla="*/ 1877728 w 12192000"/>
              <a:gd name="connsiteY121" fmla="*/ 2101004 h 2237474"/>
              <a:gd name="connsiteX122" fmla="*/ 1759056 w 12192000"/>
              <a:gd name="connsiteY122" fmla="*/ 2125608 h 2237474"/>
              <a:gd name="connsiteX123" fmla="*/ 1637948 w 12192000"/>
              <a:gd name="connsiteY123" fmla="*/ 2172597 h 2237474"/>
              <a:gd name="connsiteX124" fmla="*/ 1434549 w 12192000"/>
              <a:gd name="connsiteY124" fmla="*/ 2234522 h 2237474"/>
              <a:gd name="connsiteX125" fmla="*/ 1398481 w 12192000"/>
              <a:gd name="connsiteY125" fmla="*/ 2237074 h 2237474"/>
              <a:gd name="connsiteX126" fmla="*/ 1398407 w 12192000"/>
              <a:gd name="connsiteY126" fmla="*/ 2237095 h 2237474"/>
              <a:gd name="connsiteX127" fmla="*/ 1370962 w 12192000"/>
              <a:gd name="connsiteY127" fmla="*/ 2237474 h 2237474"/>
              <a:gd name="connsiteX128" fmla="*/ 1356367 w 12192000"/>
              <a:gd name="connsiteY128" fmla="*/ 2235089 h 2237474"/>
              <a:gd name="connsiteX129" fmla="*/ 1279765 w 12192000"/>
              <a:gd name="connsiteY129" fmla="*/ 2229639 h 2237474"/>
              <a:gd name="connsiteX130" fmla="*/ 1195347 w 12192000"/>
              <a:gd name="connsiteY130" fmla="*/ 2212354 h 2237474"/>
              <a:gd name="connsiteX131" fmla="*/ 970251 w 12192000"/>
              <a:gd name="connsiteY131" fmla="*/ 2221029 h 2237474"/>
              <a:gd name="connsiteX132" fmla="*/ 812914 w 12192000"/>
              <a:gd name="connsiteY132" fmla="*/ 2210095 h 2237474"/>
              <a:gd name="connsiteX133" fmla="*/ 776382 w 12192000"/>
              <a:gd name="connsiteY133" fmla="*/ 2204512 h 2237474"/>
              <a:gd name="connsiteX134" fmla="*/ 597225 w 12192000"/>
              <a:gd name="connsiteY134" fmla="*/ 2180999 h 2237474"/>
              <a:gd name="connsiteX135" fmla="*/ 520671 w 12192000"/>
              <a:gd name="connsiteY135" fmla="*/ 2180980 h 2237474"/>
              <a:gd name="connsiteX136" fmla="*/ 515024 w 12192000"/>
              <a:gd name="connsiteY136" fmla="*/ 2179258 h 2237474"/>
              <a:gd name="connsiteX137" fmla="*/ 413835 w 12192000"/>
              <a:gd name="connsiteY137" fmla="*/ 2156783 h 2237474"/>
              <a:gd name="connsiteX138" fmla="*/ 376513 w 12192000"/>
              <a:gd name="connsiteY138" fmla="*/ 2154014 h 2237474"/>
              <a:gd name="connsiteX139" fmla="*/ 273386 w 12192000"/>
              <a:gd name="connsiteY139" fmla="*/ 2142551 h 2237474"/>
              <a:gd name="connsiteX140" fmla="*/ 169207 w 12192000"/>
              <a:gd name="connsiteY140" fmla="*/ 2128100 h 2237474"/>
              <a:gd name="connsiteX141" fmla="*/ 77641 w 12192000"/>
              <a:gd name="connsiteY141" fmla="*/ 2126835 h 2237474"/>
              <a:gd name="connsiteX142" fmla="*/ 37645 w 12192000"/>
              <a:gd name="connsiteY142" fmla="*/ 2115401 h 2237474"/>
              <a:gd name="connsiteX143" fmla="*/ 4572 w 12192000"/>
              <a:gd name="connsiteY143" fmla="*/ 2111091 h 2237474"/>
              <a:gd name="connsiteX144" fmla="*/ 0 w 12192000"/>
              <a:gd name="connsiteY144" fmla="*/ 2110468 h 2237474"/>
              <a:gd name="connsiteX145" fmla="*/ 0 w 12192000"/>
              <a:gd name="connsiteY1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1033 w 12192000"/>
              <a:gd name="connsiteY28" fmla="*/ 1037921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8177 w 12192000"/>
              <a:gd name="connsiteY28" fmla="*/ 1035474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38659 w 12192000"/>
              <a:gd name="connsiteY3" fmla="*/ 756742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169207 w 12192000"/>
              <a:gd name="connsiteY134" fmla="*/ 2128100 h 2237474"/>
              <a:gd name="connsiteX135" fmla="*/ 77641 w 12192000"/>
              <a:gd name="connsiteY135" fmla="*/ 2126835 h 2237474"/>
              <a:gd name="connsiteX136" fmla="*/ 37645 w 12192000"/>
              <a:gd name="connsiteY136" fmla="*/ 2115401 h 2237474"/>
              <a:gd name="connsiteX137" fmla="*/ 4572 w 12192000"/>
              <a:gd name="connsiteY137" fmla="*/ 2111091 h 2237474"/>
              <a:gd name="connsiteX138" fmla="*/ 0 w 12192000"/>
              <a:gd name="connsiteY138" fmla="*/ 2110468 h 2237474"/>
              <a:gd name="connsiteX139" fmla="*/ 0 w 12192000"/>
              <a:gd name="connsiteY1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77641 w 12192000"/>
              <a:gd name="connsiteY134" fmla="*/ 2126835 h 2237474"/>
              <a:gd name="connsiteX135" fmla="*/ 37645 w 12192000"/>
              <a:gd name="connsiteY135" fmla="*/ 2115401 h 2237474"/>
              <a:gd name="connsiteX136" fmla="*/ 4572 w 12192000"/>
              <a:gd name="connsiteY136" fmla="*/ 2111091 h 2237474"/>
              <a:gd name="connsiteX137" fmla="*/ 0 w 12192000"/>
              <a:gd name="connsiteY137" fmla="*/ 2110468 h 2237474"/>
              <a:gd name="connsiteX138" fmla="*/ 0 w 12192000"/>
              <a:gd name="connsiteY138" fmla="*/ 0 h 2237474"/>
              <a:gd name="connsiteX0" fmla="*/ 0 w 12192000"/>
              <a:gd name="connsiteY0" fmla="*/ 0 h 2237627"/>
              <a:gd name="connsiteX1" fmla="*/ 12192000 w 12192000"/>
              <a:gd name="connsiteY1" fmla="*/ 0 h 2237627"/>
              <a:gd name="connsiteX2" fmla="*/ 12192000 w 12192000"/>
              <a:gd name="connsiteY2" fmla="*/ 751299 h 2237627"/>
              <a:gd name="connsiteX3" fmla="*/ 11890686 w 12192000"/>
              <a:gd name="connsiteY3" fmla="*/ 732766 h 2237627"/>
              <a:gd name="connsiteX4" fmla="*/ 11820512 w 12192000"/>
              <a:gd name="connsiteY4" fmla="*/ 745392 h 2237627"/>
              <a:gd name="connsiteX5" fmla="*/ 11649954 w 12192000"/>
              <a:gd name="connsiteY5" fmla="*/ 749628 h 2237627"/>
              <a:gd name="connsiteX6" fmla="*/ 11560424 w 12192000"/>
              <a:gd name="connsiteY6" fmla="*/ 748017 h 2237627"/>
              <a:gd name="connsiteX7" fmla="*/ 11358455 w 12192000"/>
              <a:gd name="connsiteY7" fmla="*/ 747593 h 2237627"/>
              <a:gd name="connsiteX8" fmla="*/ 11165209 w 12192000"/>
              <a:gd name="connsiteY8" fmla="*/ 748852 h 2237627"/>
              <a:gd name="connsiteX9" fmla="*/ 11058755 w 12192000"/>
              <a:gd name="connsiteY9" fmla="*/ 749617 h 2237627"/>
              <a:gd name="connsiteX10" fmla="*/ 10846594 w 12192000"/>
              <a:gd name="connsiteY10" fmla="*/ 765069 h 2237627"/>
              <a:gd name="connsiteX11" fmla="*/ 10739478 w 12192000"/>
              <a:gd name="connsiteY11" fmla="*/ 776841 h 2237627"/>
              <a:gd name="connsiteX12" fmla="*/ 10458762 w 12192000"/>
              <a:gd name="connsiteY12" fmla="*/ 755400 h 2237627"/>
              <a:gd name="connsiteX13" fmla="*/ 10211200 w 12192000"/>
              <a:gd name="connsiteY13" fmla="*/ 767513 h 2237627"/>
              <a:gd name="connsiteX14" fmla="*/ 10167995 w 12192000"/>
              <a:gd name="connsiteY14" fmla="*/ 760843 h 2237627"/>
              <a:gd name="connsiteX15" fmla="*/ 9997044 w 12192000"/>
              <a:gd name="connsiteY15" fmla="*/ 780129 h 2237627"/>
              <a:gd name="connsiteX16" fmla="*/ 9943887 w 12192000"/>
              <a:gd name="connsiteY16" fmla="*/ 804141 h 2237627"/>
              <a:gd name="connsiteX17" fmla="*/ 9918248 w 12192000"/>
              <a:gd name="connsiteY17" fmla="*/ 816628 h 2237627"/>
              <a:gd name="connsiteX18" fmla="*/ 9767091 w 12192000"/>
              <a:gd name="connsiteY18" fmla="*/ 870550 h 2237627"/>
              <a:gd name="connsiteX19" fmla="*/ 9683005 w 12192000"/>
              <a:gd name="connsiteY19" fmla="*/ 894128 h 2237627"/>
              <a:gd name="connsiteX20" fmla="*/ 9594438 w 12192000"/>
              <a:gd name="connsiteY20" fmla="*/ 919051 h 2237627"/>
              <a:gd name="connsiteX21" fmla="*/ 9544189 w 12192000"/>
              <a:gd name="connsiteY21" fmla="*/ 938966 h 2237627"/>
              <a:gd name="connsiteX22" fmla="*/ 9500499 w 12192000"/>
              <a:gd name="connsiteY22" fmla="*/ 954680 h 2237627"/>
              <a:gd name="connsiteX23" fmla="*/ 9410017 w 12192000"/>
              <a:gd name="connsiteY23" fmla="*/ 993931 h 2237627"/>
              <a:gd name="connsiteX24" fmla="*/ 9392919 w 12192000"/>
              <a:gd name="connsiteY24" fmla="*/ 994656 h 2237627"/>
              <a:gd name="connsiteX25" fmla="*/ 9268019 w 12192000"/>
              <a:gd name="connsiteY25" fmla="*/ 1007442 h 2237627"/>
              <a:gd name="connsiteX26" fmla="*/ 9188177 w 12192000"/>
              <a:gd name="connsiteY26" fmla="*/ 1035474 h 2237627"/>
              <a:gd name="connsiteX27" fmla="*/ 9155969 w 12192000"/>
              <a:gd name="connsiteY27" fmla="*/ 1046804 h 2237627"/>
              <a:gd name="connsiteX28" fmla="*/ 9133985 w 12192000"/>
              <a:gd name="connsiteY28" fmla="*/ 1046450 h 2237627"/>
              <a:gd name="connsiteX29" fmla="*/ 9003462 w 12192000"/>
              <a:gd name="connsiteY29" fmla="*/ 1042406 h 2237627"/>
              <a:gd name="connsiteX30" fmla="*/ 8968445 w 12192000"/>
              <a:gd name="connsiteY30" fmla="*/ 1052169 h 2237627"/>
              <a:gd name="connsiteX31" fmla="*/ 8886001 w 12192000"/>
              <a:gd name="connsiteY31" fmla="*/ 1067468 h 2237627"/>
              <a:gd name="connsiteX32" fmla="*/ 8838610 w 12192000"/>
              <a:gd name="connsiteY32" fmla="*/ 1075091 h 2237627"/>
              <a:gd name="connsiteX33" fmla="*/ 8750383 w 12192000"/>
              <a:gd name="connsiteY33" fmla="*/ 1097387 h 2237627"/>
              <a:gd name="connsiteX34" fmla="*/ 8665605 w 12192000"/>
              <a:gd name="connsiteY34" fmla="*/ 1110791 h 2237627"/>
              <a:gd name="connsiteX35" fmla="*/ 8584946 w 12192000"/>
              <a:gd name="connsiteY35" fmla="*/ 1135226 h 2237627"/>
              <a:gd name="connsiteX36" fmla="*/ 8419755 w 12192000"/>
              <a:gd name="connsiteY36" fmla="*/ 1216260 h 2237627"/>
              <a:gd name="connsiteX37" fmla="*/ 8411626 w 12192000"/>
              <a:gd name="connsiteY37" fmla="*/ 1214397 h 2237627"/>
              <a:gd name="connsiteX38" fmla="*/ 8363469 w 12192000"/>
              <a:gd name="connsiteY38" fmla="*/ 1246658 h 2237627"/>
              <a:gd name="connsiteX39" fmla="*/ 8275497 w 12192000"/>
              <a:gd name="connsiteY39" fmla="*/ 1264396 h 2237627"/>
              <a:gd name="connsiteX40" fmla="*/ 8074238 w 12192000"/>
              <a:gd name="connsiteY40" fmla="*/ 1301895 h 2237627"/>
              <a:gd name="connsiteX41" fmla="*/ 7942099 w 12192000"/>
              <a:gd name="connsiteY41" fmla="*/ 1336332 h 2237627"/>
              <a:gd name="connsiteX42" fmla="*/ 7902328 w 12192000"/>
              <a:gd name="connsiteY42" fmla="*/ 1345865 h 2237627"/>
              <a:gd name="connsiteX43" fmla="*/ 7840612 w 12192000"/>
              <a:gd name="connsiteY43" fmla="*/ 1369373 h 2237627"/>
              <a:gd name="connsiteX44" fmla="*/ 7786819 w 12192000"/>
              <a:gd name="connsiteY44" fmla="*/ 1378970 h 2237627"/>
              <a:gd name="connsiteX45" fmla="*/ 7548172 w 12192000"/>
              <a:gd name="connsiteY45" fmla="*/ 1417460 h 2237627"/>
              <a:gd name="connsiteX46" fmla="*/ 7483437 w 12192000"/>
              <a:gd name="connsiteY46" fmla="*/ 1478152 h 2237627"/>
              <a:gd name="connsiteX47" fmla="*/ 7377870 w 12192000"/>
              <a:gd name="connsiteY47" fmla="*/ 1523319 h 2237627"/>
              <a:gd name="connsiteX48" fmla="*/ 7230737 w 12192000"/>
              <a:gd name="connsiteY48" fmla="*/ 1562633 h 2237627"/>
              <a:gd name="connsiteX49" fmla="*/ 7224458 w 12192000"/>
              <a:gd name="connsiteY49" fmla="*/ 1573008 h 2237627"/>
              <a:gd name="connsiteX50" fmla="*/ 7183121 w 12192000"/>
              <a:gd name="connsiteY50" fmla="*/ 1595162 h 2237627"/>
              <a:gd name="connsiteX51" fmla="*/ 7164601 w 12192000"/>
              <a:gd name="connsiteY51" fmla="*/ 1606490 h 2237627"/>
              <a:gd name="connsiteX52" fmla="*/ 6900177 w 12192000"/>
              <a:gd name="connsiteY52" fmla="*/ 1636016 h 2237627"/>
              <a:gd name="connsiteX53" fmla="*/ 6795372 w 12192000"/>
              <a:gd name="connsiteY53" fmla="*/ 1644845 h 2237627"/>
              <a:gd name="connsiteX54" fmla="*/ 6692251 w 12192000"/>
              <a:gd name="connsiteY54" fmla="*/ 1656357 h 2237627"/>
              <a:gd name="connsiteX55" fmla="*/ 6655235 w 12192000"/>
              <a:gd name="connsiteY55" fmla="*/ 1661869 h 2237627"/>
              <a:gd name="connsiteX56" fmla="*/ 6554894 w 12192000"/>
              <a:gd name="connsiteY56" fmla="*/ 1664428 h 2237627"/>
              <a:gd name="connsiteX57" fmla="*/ 6516595 w 12192000"/>
              <a:gd name="connsiteY57" fmla="*/ 1667475 h 2237627"/>
              <a:gd name="connsiteX58" fmla="*/ 6508541 w 12192000"/>
              <a:gd name="connsiteY58" fmla="*/ 1668757 h 2237627"/>
              <a:gd name="connsiteX59" fmla="*/ 6471012 w 12192000"/>
              <a:gd name="connsiteY59" fmla="*/ 1678604 h 2237627"/>
              <a:gd name="connsiteX60" fmla="*/ 6364035 w 12192000"/>
              <a:gd name="connsiteY60" fmla="*/ 1667683 h 2237627"/>
              <a:gd name="connsiteX61" fmla="*/ 6280959 w 12192000"/>
              <a:gd name="connsiteY61" fmla="*/ 1689329 h 2237627"/>
              <a:gd name="connsiteX62" fmla="*/ 6243319 w 12192000"/>
              <a:gd name="connsiteY62" fmla="*/ 1695560 h 2237627"/>
              <a:gd name="connsiteX63" fmla="*/ 6098321 w 12192000"/>
              <a:gd name="connsiteY63" fmla="*/ 1721646 h 2237627"/>
              <a:gd name="connsiteX64" fmla="*/ 5880652 w 12192000"/>
              <a:gd name="connsiteY64" fmla="*/ 1779643 h 2237627"/>
              <a:gd name="connsiteX65" fmla="*/ 5785959 w 12192000"/>
              <a:gd name="connsiteY65" fmla="*/ 1775307 h 2237627"/>
              <a:gd name="connsiteX66" fmla="*/ 5643534 w 12192000"/>
              <a:gd name="connsiteY66" fmla="*/ 1802919 h 2237627"/>
              <a:gd name="connsiteX67" fmla="*/ 5518799 w 12192000"/>
              <a:gd name="connsiteY67" fmla="*/ 1818312 h 2237627"/>
              <a:gd name="connsiteX68" fmla="*/ 5505014 w 12192000"/>
              <a:gd name="connsiteY68" fmla="*/ 1819259 h 2237627"/>
              <a:gd name="connsiteX69" fmla="*/ 5453307 w 12192000"/>
              <a:gd name="connsiteY69" fmla="*/ 1815450 h 2237627"/>
              <a:gd name="connsiteX70" fmla="*/ 5221533 w 12192000"/>
              <a:gd name="connsiteY70" fmla="*/ 1846950 h 2237627"/>
              <a:gd name="connsiteX71" fmla="*/ 5149802 w 12192000"/>
              <a:gd name="connsiteY71" fmla="*/ 1844846 h 2237627"/>
              <a:gd name="connsiteX72" fmla="*/ 5114927 w 12192000"/>
              <a:gd name="connsiteY72" fmla="*/ 1847827 h 2237627"/>
              <a:gd name="connsiteX73" fmla="*/ 5108970 w 12192000"/>
              <a:gd name="connsiteY73" fmla="*/ 1847935 h 2237627"/>
              <a:gd name="connsiteX74" fmla="*/ 5067961 w 12192000"/>
              <a:gd name="connsiteY74" fmla="*/ 1845917 h 2237627"/>
              <a:gd name="connsiteX75" fmla="*/ 5007075 w 12192000"/>
              <a:gd name="connsiteY75" fmla="*/ 1838626 h 2237627"/>
              <a:gd name="connsiteX76" fmla="*/ 4944087 w 12192000"/>
              <a:gd name="connsiteY76" fmla="*/ 1823332 h 2237627"/>
              <a:gd name="connsiteX77" fmla="*/ 4907662 w 12192000"/>
              <a:gd name="connsiteY77" fmla="*/ 1816900 h 2237627"/>
              <a:gd name="connsiteX78" fmla="*/ 4882386 w 12192000"/>
              <a:gd name="connsiteY78" fmla="*/ 1809844 h 2237627"/>
              <a:gd name="connsiteX79" fmla="*/ 4811440 w 12192000"/>
              <a:gd name="connsiteY79" fmla="*/ 1804655 h 2237627"/>
              <a:gd name="connsiteX80" fmla="*/ 4691075 w 12192000"/>
              <a:gd name="connsiteY80" fmla="*/ 1801389 h 2237627"/>
              <a:gd name="connsiteX81" fmla="*/ 4640313 w 12192000"/>
              <a:gd name="connsiteY81" fmla="*/ 1784307 h 2237627"/>
              <a:gd name="connsiteX82" fmla="*/ 4536503 w 12192000"/>
              <a:gd name="connsiteY82" fmla="*/ 1785334 h 2237627"/>
              <a:gd name="connsiteX83" fmla="*/ 4513724 w 12192000"/>
              <a:gd name="connsiteY83" fmla="*/ 1791996 h 2237627"/>
              <a:gd name="connsiteX84" fmla="*/ 4459810 w 12192000"/>
              <a:gd name="connsiteY84" fmla="*/ 1797886 h 2237627"/>
              <a:gd name="connsiteX85" fmla="*/ 4379064 w 12192000"/>
              <a:gd name="connsiteY85" fmla="*/ 1817177 h 2237627"/>
              <a:gd name="connsiteX86" fmla="*/ 4290981 w 12192000"/>
              <a:gd name="connsiteY86" fmla="*/ 1839677 h 2237627"/>
              <a:gd name="connsiteX87" fmla="*/ 4238372 w 12192000"/>
              <a:gd name="connsiteY87" fmla="*/ 1851480 h 2237627"/>
              <a:gd name="connsiteX88" fmla="*/ 4232517 w 12192000"/>
              <a:gd name="connsiteY88" fmla="*/ 1852567 h 2237627"/>
              <a:gd name="connsiteX89" fmla="*/ 4191732 w 12192000"/>
              <a:gd name="connsiteY89" fmla="*/ 1857328 h 2237627"/>
              <a:gd name="connsiteX90" fmla="*/ 4065532 w 12192000"/>
              <a:gd name="connsiteY90" fmla="*/ 1855477 h 2237627"/>
              <a:gd name="connsiteX91" fmla="*/ 4028460 w 12192000"/>
              <a:gd name="connsiteY91" fmla="*/ 1855137 h 2237627"/>
              <a:gd name="connsiteX92" fmla="*/ 4002267 w 12192000"/>
              <a:gd name="connsiteY92" fmla="*/ 1852352 h 2237627"/>
              <a:gd name="connsiteX93" fmla="*/ 3931396 w 12192000"/>
              <a:gd name="connsiteY93" fmla="*/ 1858915 h 2237627"/>
              <a:gd name="connsiteX94" fmla="*/ 3812162 w 12192000"/>
              <a:gd name="connsiteY94" fmla="*/ 1875501 h 2237627"/>
              <a:gd name="connsiteX95" fmla="*/ 3758105 w 12192000"/>
              <a:gd name="connsiteY95" fmla="*/ 1871856 h 2237627"/>
              <a:gd name="connsiteX96" fmla="*/ 3567259 w 12192000"/>
              <a:gd name="connsiteY96" fmla="*/ 1893482 h 2237627"/>
              <a:gd name="connsiteX97" fmla="*/ 3405770 w 12192000"/>
              <a:gd name="connsiteY97" fmla="*/ 1904591 h 2237627"/>
              <a:gd name="connsiteX98" fmla="*/ 3280097 w 12192000"/>
              <a:gd name="connsiteY98" fmla="*/ 1919610 h 2237627"/>
              <a:gd name="connsiteX99" fmla="*/ 3009910 w 12192000"/>
              <a:gd name="connsiteY99" fmla="*/ 1957866 h 2237627"/>
              <a:gd name="connsiteX100" fmla="*/ 2995934 w 12192000"/>
              <a:gd name="connsiteY100" fmla="*/ 1967085 h 2237627"/>
              <a:gd name="connsiteX101" fmla="*/ 2942858 w 12192000"/>
              <a:gd name="connsiteY101" fmla="*/ 1981367 h 2237627"/>
              <a:gd name="connsiteX102" fmla="*/ 2875436 w 12192000"/>
              <a:gd name="connsiteY102" fmla="*/ 1996977 h 2237627"/>
              <a:gd name="connsiteX103" fmla="*/ 2874892 w 12192000"/>
              <a:gd name="connsiteY103" fmla="*/ 1996085 h 2237627"/>
              <a:gd name="connsiteX104" fmla="*/ 2843662 w 12192000"/>
              <a:gd name="connsiteY104" fmla="*/ 1992498 h 2237627"/>
              <a:gd name="connsiteX105" fmla="*/ 2718916 w 12192000"/>
              <a:gd name="connsiteY105" fmla="*/ 1990867 h 2237627"/>
              <a:gd name="connsiteX106" fmla="*/ 2713522 w 12192000"/>
              <a:gd name="connsiteY106" fmla="*/ 1990173 h 2237627"/>
              <a:gd name="connsiteX107" fmla="*/ 2476147 w 12192000"/>
              <a:gd name="connsiteY107" fmla="*/ 1998305 h 2237627"/>
              <a:gd name="connsiteX108" fmla="*/ 2373568 w 12192000"/>
              <a:gd name="connsiteY108" fmla="*/ 2003219 h 2237627"/>
              <a:gd name="connsiteX109" fmla="*/ 2287219 w 12192000"/>
              <a:gd name="connsiteY109" fmla="*/ 1998750 h 2237627"/>
              <a:gd name="connsiteX110" fmla="*/ 2243069 w 12192000"/>
              <a:gd name="connsiteY110" fmla="*/ 2005321 h 2237627"/>
              <a:gd name="connsiteX111" fmla="*/ 2164831 w 12192000"/>
              <a:gd name="connsiteY111" fmla="*/ 2010143 h 2237627"/>
              <a:gd name="connsiteX112" fmla="*/ 2085228 w 12192000"/>
              <a:gd name="connsiteY112" fmla="*/ 2046431 h 2237627"/>
              <a:gd name="connsiteX113" fmla="*/ 2058061 w 12192000"/>
              <a:gd name="connsiteY113" fmla="*/ 2047942 h 2237627"/>
              <a:gd name="connsiteX114" fmla="*/ 2042244 w 12192000"/>
              <a:gd name="connsiteY114" fmla="*/ 2055560 h 2237627"/>
              <a:gd name="connsiteX115" fmla="*/ 1877728 w 12192000"/>
              <a:gd name="connsiteY115" fmla="*/ 2101004 h 2237627"/>
              <a:gd name="connsiteX116" fmla="*/ 1759056 w 12192000"/>
              <a:gd name="connsiteY116" fmla="*/ 2125608 h 2237627"/>
              <a:gd name="connsiteX117" fmla="*/ 1637948 w 12192000"/>
              <a:gd name="connsiteY117" fmla="*/ 2172597 h 2237627"/>
              <a:gd name="connsiteX118" fmla="*/ 1434549 w 12192000"/>
              <a:gd name="connsiteY118" fmla="*/ 2234522 h 2237627"/>
              <a:gd name="connsiteX119" fmla="*/ 1398481 w 12192000"/>
              <a:gd name="connsiteY119" fmla="*/ 2237074 h 2237627"/>
              <a:gd name="connsiteX120" fmla="*/ 1370962 w 12192000"/>
              <a:gd name="connsiteY120" fmla="*/ 2237474 h 2237627"/>
              <a:gd name="connsiteX121" fmla="*/ 1356367 w 12192000"/>
              <a:gd name="connsiteY121" fmla="*/ 2235089 h 2237627"/>
              <a:gd name="connsiteX122" fmla="*/ 1279765 w 12192000"/>
              <a:gd name="connsiteY122" fmla="*/ 2229639 h 2237627"/>
              <a:gd name="connsiteX123" fmla="*/ 1195347 w 12192000"/>
              <a:gd name="connsiteY123" fmla="*/ 2212354 h 2237627"/>
              <a:gd name="connsiteX124" fmla="*/ 970251 w 12192000"/>
              <a:gd name="connsiteY124" fmla="*/ 2221029 h 2237627"/>
              <a:gd name="connsiteX125" fmla="*/ 812914 w 12192000"/>
              <a:gd name="connsiteY125" fmla="*/ 2210095 h 2237627"/>
              <a:gd name="connsiteX126" fmla="*/ 776382 w 12192000"/>
              <a:gd name="connsiteY126" fmla="*/ 2204512 h 2237627"/>
              <a:gd name="connsiteX127" fmla="*/ 597225 w 12192000"/>
              <a:gd name="connsiteY127" fmla="*/ 2180999 h 2237627"/>
              <a:gd name="connsiteX128" fmla="*/ 520671 w 12192000"/>
              <a:gd name="connsiteY128" fmla="*/ 2180980 h 2237627"/>
              <a:gd name="connsiteX129" fmla="*/ 515024 w 12192000"/>
              <a:gd name="connsiteY129" fmla="*/ 2179258 h 2237627"/>
              <a:gd name="connsiteX130" fmla="*/ 413835 w 12192000"/>
              <a:gd name="connsiteY130" fmla="*/ 2156783 h 2237627"/>
              <a:gd name="connsiteX131" fmla="*/ 376513 w 12192000"/>
              <a:gd name="connsiteY131" fmla="*/ 2154014 h 2237627"/>
              <a:gd name="connsiteX132" fmla="*/ 273386 w 12192000"/>
              <a:gd name="connsiteY132" fmla="*/ 2142551 h 2237627"/>
              <a:gd name="connsiteX133" fmla="*/ 77641 w 12192000"/>
              <a:gd name="connsiteY133" fmla="*/ 2126835 h 2237627"/>
              <a:gd name="connsiteX134" fmla="*/ 37645 w 12192000"/>
              <a:gd name="connsiteY134" fmla="*/ 2115401 h 2237627"/>
              <a:gd name="connsiteX135" fmla="*/ 4572 w 12192000"/>
              <a:gd name="connsiteY135" fmla="*/ 2111091 h 2237627"/>
              <a:gd name="connsiteX136" fmla="*/ 0 w 12192000"/>
              <a:gd name="connsiteY136" fmla="*/ 2110468 h 2237627"/>
              <a:gd name="connsiteX137" fmla="*/ 0 w 12192000"/>
              <a:gd name="connsiteY137" fmla="*/ 0 h 2237627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80959 w 12192000"/>
              <a:gd name="connsiteY61" fmla="*/ 1689329 h 2240205"/>
              <a:gd name="connsiteX62" fmla="*/ 6243319 w 12192000"/>
              <a:gd name="connsiteY62" fmla="*/ 1695560 h 2240205"/>
              <a:gd name="connsiteX63" fmla="*/ 6098321 w 12192000"/>
              <a:gd name="connsiteY63" fmla="*/ 1721646 h 2240205"/>
              <a:gd name="connsiteX64" fmla="*/ 5880652 w 12192000"/>
              <a:gd name="connsiteY64" fmla="*/ 1779643 h 2240205"/>
              <a:gd name="connsiteX65" fmla="*/ 5785959 w 12192000"/>
              <a:gd name="connsiteY65" fmla="*/ 1775307 h 2240205"/>
              <a:gd name="connsiteX66" fmla="*/ 5643534 w 12192000"/>
              <a:gd name="connsiteY66" fmla="*/ 1802919 h 2240205"/>
              <a:gd name="connsiteX67" fmla="*/ 5518799 w 12192000"/>
              <a:gd name="connsiteY67" fmla="*/ 1818312 h 2240205"/>
              <a:gd name="connsiteX68" fmla="*/ 5505014 w 12192000"/>
              <a:gd name="connsiteY68" fmla="*/ 1819259 h 2240205"/>
              <a:gd name="connsiteX69" fmla="*/ 5453307 w 12192000"/>
              <a:gd name="connsiteY69" fmla="*/ 1815450 h 2240205"/>
              <a:gd name="connsiteX70" fmla="*/ 5221533 w 12192000"/>
              <a:gd name="connsiteY70" fmla="*/ 1846950 h 2240205"/>
              <a:gd name="connsiteX71" fmla="*/ 5149802 w 12192000"/>
              <a:gd name="connsiteY71" fmla="*/ 1844846 h 2240205"/>
              <a:gd name="connsiteX72" fmla="*/ 5114927 w 12192000"/>
              <a:gd name="connsiteY72" fmla="*/ 1847827 h 2240205"/>
              <a:gd name="connsiteX73" fmla="*/ 5108970 w 12192000"/>
              <a:gd name="connsiteY73" fmla="*/ 1847935 h 2240205"/>
              <a:gd name="connsiteX74" fmla="*/ 5067961 w 12192000"/>
              <a:gd name="connsiteY74" fmla="*/ 1845917 h 2240205"/>
              <a:gd name="connsiteX75" fmla="*/ 5007075 w 12192000"/>
              <a:gd name="connsiteY75" fmla="*/ 1838626 h 2240205"/>
              <a:gd name="connsiteX76" fmla="*/ 4944087 w 12192000"/>
              <a:gd name="connsiteY76" fmla="*/ 1823332 h 2240205"/>
              <a:gd name="connsiteX77" fmla="*/ 4907662 w 12192000"/>
              <a:gd name="connsiteY77" fmla="*/ 1816900 h 2240205"/>
              <a:gd name="connsiteX78" fmla="*/ 4882386 w 12192000"/>
              <a:gd name="connsiteY78" fmla="*/ 1809844 h 2240205"/>
              <a:gd name="connsiteX79" fmla="*/ 4811440 w 12192000"/>
              <a:gd name="connsiteY79" fmla="*/ 1804655 h 2240205"/>
              <a:gd name="connsiteX80" fmla="*/ 4691075 w 12192000"/>
              <a:gd name="connsiteY80" fmla="*/ 1801389 h 2240205"/>
              <a:gd name="connsiteX81" fmla="*/ 4640313 w 12192000"/>
              <a:gd name="connsiteY81" fmla="*/ 1784307 h 2240205"/>
              <a:gd name="connsiteX82" fmla="*/ 4536503 w 12192000"/>
              <a:gd name="connsiteY82" fmla="*/ 1785334 h 2240205"/>
              <a:gd name="connsiteX83" fmla="*/ 4513724 w 12192000"/>
              <a:gd name="connsiteY83" fmla="*/ 1791996 h 2240205"/>
              <a:gd name="connsiteX84" fmla="*/ 4459810 w 12192000"/>
              <a:gd name="connsiteY84" fmla="*/ 1797886 h 2240205"/>
              <a:gd name="connsiteX85" fmla="*/ 4379064 w 12192000"/>
              <a:gd name="connsiteY85" fmla="*/ 1817177 h 2240205"/>
              <a:gd name="connsiteX86" fmla="*/ 4290981 w 12192000"/>
              <a:gd name="connsiteY86" fmla="*/ 1839677 h 2240205"/>
              <a:gd name="connsiteX87" fmla="*/ 4238372 w 12192000"/>
              <a:gd name="connsiteY87" fmla="*/ 1851480 h 2240205"/>
              <a:gd name="connsiteX88" fmla="*/ 4232517 w 12192000"/>
              <a:gd name="connsiteY88" fmla="*/ 1852567 h 2240205"/>
              <a:gd name="connsiteX89" fmla="*/ 4191732 w 12192000"/>
              <a:gd name="connsiteY89" fmla="*/ 1857328 h 2240205"/>
              <a:gd name="connsiteX90" fmla="*/ 4065532 w 12192000"/>
              <a:gd name="connsiteY90" fmla="*/ 1855477 h 2240205"/>
              <a:gd name="connsiteX91" fmla="*/ 4028460 w 12192000"/>
              <a:gd name="connsiteY91" fmla="*/ 1855137 h 2240205"/>
              <a:gd name="connsiteX92" fmla="*/ 4002267 w 12192000"/>
              <a:gd name="connsiteY92" fmla="*/ 1852352 h 2240205"/>
              <a:gd name="connsiteX93" fmla="*/ 3931396 w 12192000"/>
              <a:gd name="connsiteY93" fmla="*/ 1858915 h 2240205"/>
              <a:gd name="connsiteX94" fmla="*/ 3812162 w 12192000"/>
              <a:gd name="connsiteY94" fmla="*/ 1875501 h 2240205"/>
              <a:gd name="connsiteX95" fmla="*/ 3758105 w 12192000"/>
              <a:gd name="connsiteY95" fmla="*/ 1871856 h 2240205"/>
              <a:gd name="connsiteX96" fmla="*/ 3567259 w 12192000"/>
              <a:gd name="connsiteY96" fmla="*/ 1893482 h 2240205"/>
              <a:gd name="connsiteX97" fmla="*/ 3405770 w 12192000"/>
              <a:gd name="connsiteY97" fmla="*/ 1904591 h 2240205"/>
              <a:gd name="connsiteX98" fmla="*/ 3280097 w 12192000"/>
              <a:gd name="connsiteY98" fmla="*/ 1919610 h 2240205"/>
              <a:gd name="connsiteX99" fmla="*/ 3009910 w 12192000"/>
              <a:gd name="connsiteY99" fmla="*/ 1957866 h 2240205"/>
              <a:gd name="connsiteX100" fmla="*/ 2995934 w 12192000"/>
              <a:gd name="connsiteY100" fmla="*/ 1967085 h 2240205"/>
              <a:gd name="connsiteX101" fmla="*/ 2942858 w 12192000"/>
              <a:gd name="connsiteY101" fmla="*/ 1981367 h 2240205"/>
              <a:gd name="connsiteX102" fmla="*/ 2875436 w 12192000"/>
              <a:gd name="connsiteY102" fmla="*/ 1996977 h 2240205"/>
              <a:gd name="connsiteX103" fmla="*/ 2874892 w 12192000"/>
              <a:gd name="connsiteY103" fmla="*/ 1996085 h 2240205"/>
              <a:gd name="connsiteX104" fmla="*/ 2843662 w 12192000"/>
              <a:gd name="connsiteY104" fmla="*/ 1992498 h 2240205"/>
              <a:gd name="connsiteX105" fmla="*/ 2718916 w 12192000"/>
              <a:gd name="connsiteY105" fmla="*/ 1990867 h 2240205"/>
              <a:gd name="connsiteX106" fmla="*/ 2713522 w 12192000"/>
              <a:gd name="connsiteY106" fmla="*/ 1990173 h 2240205"/>
              <a:gd name="connsiteX107" fmla="*/ 2476147 w 12192000"/>
              <a:gd name="connsiteY107" fmla="*/ 1998305 h 2240205"/>
              <a:gd name="connsiteX108" fmla="*/ 2373568 w 12192000"/>
              <a:gd name="connsiteY108" fmla="*/ 2003219 h 2240205"/>
              <a:gd name="connsiteX109" fmla="*/ 2287219 w 12192000"/>
              <a:gd name="connsiteY109" fmla="*/ 1998750 h 2240205"/>
              <a:gd name="connsiteX110" fmla="*/ 2243069 w 12192000"/>
              <a:gd name="connsiteY110" fmla="*/ 2005321 h 2240205"/>
              <a:gd name="connsiteX111" fmla="*/ 2164831 w 12192000"/>
              <a:gd name="connsiteY111" fmla="*/ 2010143 h 2240205"/>
              <a:gd name="connsiteX112" fmla="*/ 2085228 w 12192000"/>
              <a:gd name="connsiteY112" fmla="*/ 2046431 h 2240205"/>
              <a:gd name="connsiteX113" fmla="*/ 2058061 w 12192000"/>
              <a:gd name="connsiteY113" fmla="*/ 2047942 h 2240205"/>
              <a:gd name="connsiteX114" fmla="*/ 2042244 w 12192000"/>
              <a:gd name="connsiteY114" fmla="*/ 2055560 h 2240205"/>
              <a:gd name="connsiteX115" fmla="*/ 1877728 w 12192000"/>
              <a:gd name="connsiteY115" fmla="*/ 2101004 h 2240205"/>
              <a:gd name="connsiteX116" fmla="*/ 1759056 w 12192000"/>
              <a:gd name="connsiteY116" fmla="*/ 2125608 h 2240205"/>
              <a:gd name="connsiteX117" fmla="*/ 1637948 w 12192000"/>
              <a:gd name="connsiteY117" fmla="*/ 2172597 h 2240205"/>
              <a:gd name="connsiteX118" fmla="*/ 1434549 w 12192000"/>
              <a:gd name="connsiteY118" fmla="*/ 2234522 h 2240205"/>
              <a:gd name="connsiteX119" fmla="*/ 1370962 w 12192000"/>
              <a:gd name="connsiteY119" fmla="*/ 2237474 h 2240205"/>
              <a:gd name="connsiteX120" fmla="*/ 1356367 w 12192000"/>
              <a:gd name="connsiteY120" fmla="*/ 2235089 h 2240205"/>
              <a:gd name="connsiteX121" fmla="*/ 1279765 w 12192000"/>
              <a:gd name="connsiteY121" fmla="*/ 2229639 h 2240205"/>
              <a:gd name="connsiteX122" fmla="*/ 1195347 w 12192000"/>
              <a:gd name="connsiteY122" fmla="*/ 2212354 h 2240205"/>
              <a:gd name="connsiteX123" fmla="*/ 970251 w 12192000"/>
              <a:gd name="connsiteY123" fmla="*/ 2221029 h 2240205"/>
              <a:gd name="connsiteX124" fmla="*/ 812914 w 12192000"/>
              <a:gd name="connsiteY124" fmla="*/ 2210095 h 2240205"/>
              <a:gd name="connsiteX125" fmla="*/ 776382 w 12192000"/>
              <a:gd name="connsiteY125" fmla="*/ 2204512 h 2240205"/>
              <a:gd name="connsiteX126" fmla="*/ 597225 w 12192000"/>
              <a:gd name="connsiteY126" fmla="*/ 2180999 h 2240205"/>
              <a:gd name="connsiteX127" fmla="*/ 520671 w 12192000"/>
              <a:gd name="connsiteY127" fmla="*/ 2180980 h 2240205"/>
              <a:gd name="connsiteX128" fmla="*/ 515024 w 12192000"/>
              <a:gd name="connsiteY128" fmla="*/ 2179258 h 2240205"/>
              <a:gd name="connsiteX129" fmla="*/ 413835 w 12192000"/>
              <a:gd name="connsiteY129" fmla="*/ 2156783 h 2240205"/>
              <a:gd name="connsiteX130" fmla="*/ 376513 w 12192000"/>
              <a:gd name="connsiteY130" fmla="*/ 2154014 h 2240205"/>
              <a:gd name="connsiteX131" fmla="*/ 273386 w 12192000"/>
              <a:gd name="connsiteY131" fmla="*/ 2142551 h 2240205"/>
              <a:gd name="connsiteX132" fmla="*/ 77641 w 12192000"/>
              <a:gd name="connsiteY132" fmla="*/ 2126835 h 2240205"/>
              <a:gd name="connsiteX133" fmla="*/ 37645 w 12192000"/>
              <a:gd name="connsiteY133" fmla="*/ 2115401 h 2240205"/>
              <a:gd name="connsiteX134" fmla="*/ 4572 w 12192000"/>
              <a:gd name="connsiteY134" fmla="*/ 2111091 h 2240205"/>
              <a:gd name="connsiteX135" fmla="*/ 0 w 12192000"/>
              <a:gd name="connsiteY135" fmla="*/ 2110468 h 2240205"/>
              <a:gd name="connsiteX136" fmla="*/ 0 w 12192000"/>
              <a:gd name="connsiteY13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43319 w 12192000"/>
              <a:gd name="connsiteY61" fmla="*/ 1695560 h 2240205"/>
              <a:gd name="connsiteX62" fmla="*/ 6098321 w 12192000"/>
              <a:gd name="connsiteY62" fmla="*/ 1721646 h 2240205"/>
              <a:gd name="connsiteX63" fmla="*/ 5880652 w 12192000"/>
              <a:gd name="connsiteY63" fmla="*/ 1779643 h 2240205"/>
              <a:gd name="connsiteX64" fmla="*/ 5785959 w 12192000"/>
              <a:gd name="connsiteY64" fmla="*/ 1775307 h 2240205"/>
              <a:gd name="connsiteX65" fmla="*/ 5643534 w 12192000"/>
              <a:gd name="connsiteY65" fmla="*/ 1802919 h 2240205"/>
              <a:gd name="connsiteX66" fmla="*/ 5518799 w 12192000"/>
              <a:gd name="connsiteY66" fmla="*/ 1818312 h 2240205"/>
              <a:gd name="connsiteX67" fmla="*/ 5505014 w 12192000"/>
              <a:gd name="connsiteY67" fmla="*/ 1819259 h 2240205"/>
              <a:gd name="connsiteX68" fmla="*/ 5453307 w 12192000"/>
              <a:gd name="connsiteY68" fmla="*/ 1815450 h 2240205"/>
              <a:gd name="connsiteX69" fmla="*/ 5221533 w 12192000"/>
              <a:gd name="connsiteY69" fmla="*/ 1846950 h 2240205"/>
              <a:gd name="connsiteX70" fmla="*/ 5149802 w 12192000"/>
              <a:gd name="connsiteY70" fmla="*/ 1844846 h 2240205"/>
              <a:gd name="connsiteX71" fmla="*/ 5114927 w 12192000"/>
              <a:gd name="connsiteY71" fmla="*/ 1847827 h 2240205"/>
              <a:gd name="connsiteX72" fmla="*/ 5108970 w 12192000"/>
              <a:gd name="connsiteY72" fmla="*/ 1847935 h 2240205"/>
              <a:gd name="connsiteX73" fmla="*/ 5067961 w 12192000"/>
              <a:gd name="connsiteY73" fmla="*/ 1845917 h 2240205"/>
              <a:gd name="connsiteX74" fmla="*/ 5007075 w 12192000"/>
              <a:gd name="connsiteY74" fmla="*/ 1838626 h 2240205"/>
              <a:gd name="connsiteX75" fmla="*/ 4944087 w 12192000"/>
              <a:gd name="connsiteY75" fmla="*/ 1823332 h 2240205"/>
              <a:gd name="connsiteX76" fmla="*/ 4907662 w 12192000"/>
              <a:gd name="connsiteY76" fmla="*/ 1816900 h 2240205"/>
              <a:gd name="connsiteX77" fmla="*/ 4882386 w 12192000"/>
              <a:gd name="connsiteY77" fmla="*/ 1809844 h 2240205"/>
              <a:gd name="connsiteX78" fmla="*/ 4811440 w 12192000"/>
              <a:gd name="connsiteY78" fmla="*/ 1804655 h 2240205"/>
              <a:gd name="connsiteX79" fmla="*/ 4691075 w 12192000"/>
              <a:gd name="connsiteY79" fmla="*/ 1801389 h 2240205"/>
              <a:gd name="connsiteX80" fmla="*/ 4640313 w 12192000"/>
              <a:gd name="connsiteY80" fmla="*/ 1784307 h 2240205"/>
              <a:gd name="connsiteX81" fmla="*/ 4536503 w 12192000"/>
              <a:gd name="connsiteY81" fmla="*/ 1785334 h 2240205"/>
              <a:gd name="connsiteX82" fmla="*/ 4513724 w 12192000"/>
              <a:gd name="connsiteY82" fmla="*/ 1791996 h 2240205"/>
              <a:gd name="connsiteX83" fmla="*/ 4459810 w 12192000"/>
              <a:gd name="connsiteY83" fmla="*/ 1797886 h 2240205"/>
              <a:gd name="connsiteX84" fmla="*/ 4379064 w 12192000"/>
              <a:gd name="connsiteY84" fmla="*/ 1817177 h 2240205"/>
              <a:gd name="connsiteX85" fmla="*/ 4290981 w 12192000"/>
              <a:gd name="connsiteY85" fmla="*/ 1839677 h 2240205"/>
              <a:gd name="connsiteX86" fmla="*/ 4238372 w 12192000"/>
              <a:gd name="connsiteY86" fmla="*/ 1851480 h 2240205"/>
              <a:gd name="connsiteX87" fmla="*/ 4232517 w 12192000"/>
              <a:gd name="connsiteY87" fmla="*/ 1852567 h 2240205"/>
              <a:gd name="connsiteX88" fmla="*/ 4191732 w 12192000"/>
              <a:gd name="connsiteY88" fmla="*/ 1857328 h 2240205"/>
              <a:gd name="connsiteX89" fmla="*/ 4065532 w 12192000"/>
              <a:gd name="connsiteY89" fmla="*/ 1855477 h 2240205"/>
              <a:gd name="connsiteX90" fmla="*/ 4028460 w 12192000"/>
              <a:gd name="connsiteY90" fmla="*/ 1855137 h 2240205"/>
              <a:gd name="connsiteX91" fmla="*/ 4002267 w 12192000"/>
              <a:gd name="connsiteY91" fmla="*/ 1852352 h 2240205"/>
              <a:gd name="connsiteX92" fmla="*/ 3931396 w 12192000"/>
              <a:gd name="connsiteY92" fmla="*/ 1858915 h 2240205"/>
              <a:gd name="connsiteX93" fmla="*/ 3812162 w 12192000"/>
              <a:gd name="connsiteY93" fmla="*/ 1875501 h 2240205"/>
              <a:gd name="connsiteX94" fmla="*/ 3758105 w 12192000"/>
              <a:gd name="connsiteY94" fmla="*/ 1871856 h 2240205"/>
              <a:gd name="connsiteX95" fmla="*/ 3567259 w 12192000"/>
              <a:gd name="connsiteY95" fmla="*/ 1893482 h 2240205"/>
              <a:gd name="connsiteX96" fmla="*/ 3405770 w 12192000"/>
              <a:gd name="connsiteY96" fmla="*/ 1904591 h 2240205"/>
              <a:gd name="connsiteX97" fmla="*/ 3280097 w 12192000"/>
              <a:gd name="connsiteY97" fmla="*/ 1919610 h 2240205"/>
              <a:gd name="connsiteX98" fmla="*/ 3009910 w 12192000"/>
              <a:gd name="connsiteY98" fmla="*/ 1957866 h 2240205"/>
              <a:gd name="connsiteX99" fmla="*/ 2995934 w 12192000"/>
              <a:gd name="connsiteY99" fmla="*/ 1967085 h 2240205"/>
              <a:gd name="connsiteX100" fmla="*/ 2942858 w 12192000"/>
              <a:gd name="connsiteY100" fmla="*/ 1981367 h 2240205"/>
              <a:gd name="connsiteX101" fmla="*/ 2875436 w 12192000"/>
              <a:gd name="connsiteY101" fmla="*/ 1996977 h 2240205"/>
              <a:gd name="connsiteX102" fmla="*/ 2874892 w 12192000"/>
              <a:gd name="connsiteY102" fmla="*/ 1996085 h 2240205"/>
              <a:gd name="connsiteX103" fmla="*/ 2843662 w 12192000"/>
              <a:gd name="connsiteY103" fmla="*/ 1992498 h 2240205"/>
              <a:gd name="connsiteX104" fmla="*/ 2718916 w 12192000"/>
              <a:gd name="connsiteY104" fmla="*/ 1990867 h 2240205"/>
              <a:gd name="connsiteX105" fmla="*/ 2713522 w 12192000"/>
              <a:gd name="connsiteY105" fmla="*/ 1990173 h 2240205"/>
              <a:gd name="connsiteX106" fmla="*/ 2476147 w 12192000"/>
              <a:gd name="connsiteY106" fmla="*/ 1998305 h 2240205"/>
              <a:gd name="connsiteX107" fmla="*/ 2373568 w 12192000"/>
              <a:gd name="connsiteY107" fmla="*/ 2003219 h 2240205"/>
              <a:gd name="connsiteX108" fmla="*/ 2287219 w 12192000"/>
              <a:gd name="connsiteY108" fmla="*/ 1998750 h 2240205"/>
              <a:gd name="connsiteX109" fmla="*/ 2243069 w 12192000"/>
              <a:gd name="connsiteY109" fmla="*/ 2005321 h 2240205"/>
              <a:gd name="connsiteX110" fmla="*/ 2164831 w 12192000"/>
              <a:gd name="connsiteY110" fmla="*/ 2010143 h 2240205"/>
              <a:gd name="connsiteX111" fmla="*/ 2085228 w 12192000"/>
              <a:gd name="connsiteY111" fmla="*/ 2046431 h 2240205"/>
              <a:gd name="connsiteX112" fmla="*/ 2058061 w 12192000"/>
              <a:gd name="connsiteY112" fmla="*/ 2047942 h 2240205"/>
              <a:gd name="connsiteX113" fmla="*/ 2042244 w 12192000"/>
              <a:gd name="connsiteY113" fmla="*/ 2055560 h 2240205"/>
              <a:gd name="connsiteX114" fmla="*/ 1877728 w 12192000"/>
              <a:gd name="connsiteY114" fmla="*/ 2101004 h 2240205"/>
              <a:gd name="connsiteX115" fmla="*/ 1759056 w 12192000"/>
              <a:gd name="connsiteY115" fmla="*/ 2125608 h 2240205"/>
              <a:gd name="connsiteX116" fmla="*/ 1637948 w 12192000"/>
              <a:gd name="connsiteY116" fmla="*/ 2172597 h 2240205"/>
              <a:gd name="connsiteX117" fmla="*/ 1434549 w 12192000"/>
              <a:gd name="connsiteY117" fmla="*/ 2234522 h 2240205"/>
              <a:gd name="connsiteX118" fmla="*/ 1370962 w 12192000"/>
              <a:gd name="connsiteY118" fmla="*/ 2237474 h 2240205"/>
              <a:gd name="connsiteX119" fmla="*/ 1356367 w 12192000"/>
              <a:gd name="connsiteY119" fmla="*/ 2235089 h 2240205"/>
              <a:gd name="connsiteX120" fmla="*/ 1279765 w 12192000"/>
              <a:gd name="connsiteY120" fmla="*/ 2229639 h 2240205"/>
              <a:gd name="connsiteX121" fmla="*/ 1195347 w 12192000"/>
              <a:gd name="connsiteY121" fmla="*/ 2212354 h 2240205"/>
              <a:gd name="connsiteX122" fmla="*/ 970251 w 12192000"/>
              <a:gd name="connsiteY122" fmla="*/ 2221029 h 2240205"/>
              <a:gd name="connsiteX123" fmla="*/ 812914 w 12192000"/>
              <a:gd name="connsiteY123" fmla="*/ 2210095 h 2240205"/>
              <a:gd name="connsiteX124" fmla="*/ 776382 w 12192000"/>
              <a:gd name="connsiteY124" fmla="*/ 2204512 h 2240205"/>
              <a:gd name="connsiteX125" fmla="*/ 597225 w 12192000"/>
              <a:gd name="connsiteY125" fmla="*/ 2180999 h 2240205"/>
              <a:gd name="connsiteX126" fmla="*/ 520671 w 12192000"/>
              <a:gd name="connsiteY126" fmla="*/ 2180980 h 2240205"/>
              <a:gd name="connsiteX127" fmla="*/ 515024 w 12192000"/>
              <a:gd name="connsiteY127" fmla="*/ 2179258 h 2240205"/>
              <a:gd name="connsiteX128" fmla="*/ 413835 w 12192000"/>
              <a:gd name="connsiteY128" fmla="*/ 2156783 h 2240205"/>
              <a:gd name="connsiteX129" fmla="*/ 376513 w 12192000"/>
              <a:gd name="connsiteY129" fmla="*/ 2154014 h 2240205"/>
              <a:gd name="connsiteX130" fmla="*/ 273386 w 12192000"/>
              <a:gd name="connsiteY130" fmla="*/ 2142551 h 2240205"/>
              <a:gd name="connsiteX131" fmla="*/ 77641 w 12192000"/>
              <a:gd name="connsiteY131" fmla="*/ 2126835 h 2240205"/>
              <a:gd name="connsiteX132" fmla="*/ 37645 w 12192000"/>
              <a:gd name="connsiteY132" fmla="*/ 2115401 h 2240205"/>
              <a:gd name="connsiteX133" fmla="*/ 4572 w 12192000"/>
              <a:gd name="connsiteY133" fmla="*/ 2111091 h 2240205"/>
              <a:gd name="connsiteX134" fmla="*/ 0 w 12192000"/>
              <a:gd name="connsiteY134" fmla="*/ 2110468 h 2240205"/>
              <a:gd name="connsiteX135" fmla="*/ 0 w 12192000"/>
              <a:gd name="connsiteY13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44189 w 12192000"/>
              <a:gd name="connsiteY20" fmla="*/ 938966 h 2240205"/>
              <a:gd name="connsiteX21" fmla="*/ 9500499 w 12192000"/>
              <a:gd name="connsiteY21" fmla="*/ 954680 h 2240205"/>
              <a:gd name="connsiteX22" fmla="*/ 9410017 w 12192000"/>
              <a:gd name="connsiteY22" fmla="*/ 993931 h 2240205"/>
              <a:gd name="connsiteX23" fmla="*/ 9392919 w 12192000"/>
              <a:gd name="connsiteY23" fmla="*/ 994656 h 2240205"/>
              <a:gd name="connsiteX24" fmla="*/ 9268019 w 12192000"/>
              <a:gd name="connsiteY24" fmla="*/ 1007442 h 2240205"/>
              <a:gd name="connsiteX25" fmla="*/ 9188177 w 12192000"/>
              <a:gd name="connsiteY25" fmla="*/ 1035474 h 2240205"/>
              <a:gd name="connsiteX26" fmla="*/ 9155969 w 12192000"/>
              <a:gd name="connsiteY26" fmla="*/ 1046804 h 2240205"/>
              <a:gd name="connsiteX27" fmla="*/ 9133985 w 12192000"/>
              <a:gd name="connsiteY27" fmla="*/ 1046450 h 2240205"/>
              <a:gd name="connsiteX28" fmla="*/ 9003462 w 12192000"/>
              <a:gd name="connsiteY28" fmla="*/ 1042406 h 2240205"/>
              <a:gd name="connsiteX29" fmla="*/ 8968445 w 12192000"/>
              <a:gd name="connsiteY29" fmla="*/ 1052169 h 2240205"/>
              <a:gd name="connsiteX30" fmla="*/ 8886001 w 12192000"/>
              <a:gd name="connsiteY30" fmla="*/ 1067468 h 2240205"/>
              <a:gd name="connsiteX31" fmla="*/ 8838610 w 12192000"/>
              <a:gd name="connsiteY31" fmla="*/ 1075091 h 2240205"/>
              <a:gd name="connsiteX32" fmla="*/ 8665605 w 12192000"/>
              <a:gd name="connsiteY32" fmla="*/ 1110791 h 2240205"/>
              <a:gd name="connsiteX33" fmla="*/ 8584946 w 12192000"/>
              <a:gd name="connsiteY33" fmla="*/ 1135226 h 2240205"/>
              <a:gd name="connsiteX34" fmla="*/ 8419755 w 12192000"/>
              <a:gd name="connsiteY34" fmla="*/ 1216260 h 2240205"/>
              <a:gd name="connsiteX35" fmla="*/ 8411626 w 12192000"/>
              <a:gd name="connsiteY35" fmla="*/ 1214397 h 2240205"/>
              <a:gd name="connsiteX36" fmla="*/ 8363469 w 12192000"/>
              <a:gd name="connsiteY36" fmla="*/ 1246658 h 2240205"/>
              <a:gd name="connsiteX37" fmla="*/ 8275497 w 12192000"/>
              <a:gd name="connsiteY37" fmla="*/ 1264396 h 2240205"/>
              <a:gd name="connsiteX38" fmla="*/ 8074238 w 12192000"/>
              <a:gd name="connsiteY38" fmla="*/ 1301895 h 2240205"/>
              <a:gd name="connsiteX39" fmla="*/ 7902328 w 12192000"/>
              <a:gd name="connsiteY39" fmla="*/ 1345865 h 2240205"/>
              <a:gd name="connsiteX40" fmla="*/ 7840612 w 12192000"/>
              <a:gd name="connsiteY40" fmla="*/ 1369373 h 2240205"/>
              <a:gd name="connsiteX41" fmla="*/ 7786819 w 12192000"/>
              <a:gd name="connsiteY41" fmla="*/ 1378970 h 2240205"/>
              <a:gd name="connsiteX42" fmla="*/ 7548172 w 12192000"/>
              <a:gd name="connsiteY42" fmla="*/ 1417460 h 2240205"/>
              <a:gd name="connsiteX43" fmla="*/ 7483437 w 12192000"/>
              <a:gd name="connsiteY43" fmla="*/ 1478152 h 2240205"/>
              <a:gd name="connsiteX44" fmla="*/ 7377870 w 12192000"/>
              <a:gd name="connsiteY44" fmla="*/ 1523319 h 2240205"/>
              <a:gd name="connsiteX45" fmla="*/ 7230737 w 12192000"/>
              <a:gd name="connsiteY45" fmla="*/ 1562633 h 2240205"/>
              <a:gd name="connsiteX46" fmla="*/ 7224458 w 12192000"/>
              <a:gd name="connsiteY46" fmla="*/ 1573008 h 2240205"/>
              <a:gd name="connsiteX47" fmla="*/ 7183121 w 12192000"/>
              <a:gd name="connsiteY47" fmla="*/ 1595162 h 2240205"/>
              <a:gd name="connsiteX48" fmla="*/ 7164601 w 12192000"/>
              <a:gd name="connsiteY48" fmla="*/ 1606490 h 2240205"/>
              <a:gd name="connsiteX49" fmla="*/ 6900177 w 12192000"/>
              <a:gd name="connsiteY49" fmla="*/ 1636016 h 2240205"/>
              <a:gd name="connsiteX50" fmla="*/ 6795372 w 12192000"/>
              <a:gd name="connsiteY50" fmla="*/ 1644845 h 2240205"/>
              <a:gd name="connsiteX51" fmla="*/ 6692251 w 12192000"/>
              <a:gd name="connsiteY51" fmla="*/ 1656357 h 2240205"/>
              <a:gd name="connsiteX52" fmla="*/ 6655235 w 12192000"/>
              <a:gd name="connsiteY52" fmla="*/ 1661869 h 2240205"/>
              <a:gd name="connsiteX53" fmla="*/ 6554894 w 12192000"/>
              <a:gd name="connsiteY53" fmla="*/ 1664428 h 2240205"/>
              <a:gd name="connsiteX54" fmla="*/ 6516595 w 12192000"/>
              <a:gd name="connsiteY54" fmla="*/ 1667475 h 2240205"/>
              <a:gd name="connsiteX55" fmla="*/ 6508541 w 12192000"/>
              <a:gd name="connsiteY55" fmla="*/ 1668757 h 2240205"/>
              <a:gd name="connsiteX56" fmla="*/ 6471012 w 12192000"/>
              <a:gd name="connsiteY56" fmla="*/ 1678604 h 2240205"/>
              <a:gd name="connsiteX57" fmla="*/ 6364035 w 12192000"/>
              <a:gd name="connsiteY57" fmla="*/ 1667683 h 2240205"/>
              <a:gd name="connsiteX58" fmla="*/ 6243319 w 12192000"/>
              <a:gd name="connsiteY58" fmla="*/ 1695560 h 2240205"/>
              <a:gd name="connsiteX59" fmla="*/ 6098321 w 12192000"/>
              <a:gd name="connsiteY59" fmla="*/ 1721646 h 2240205"/>
              <a:gd name="connsiteX60" fmla="*/ 5880652 w 12192000"/>
              <a:gd name="connsiteY60" fmla="*/ 1779643 h 2240205"/>
              <a:gd name="connsiteX61" fmla="*/ 5785959 w 12192000"/>
              <a:gd name="connsiteY61" fmla="*/ 1775307 h 2240205"/>
              <a:gd name="connsiteX62" fmla="*/ 5643534 w 12192000"/>
              <a:gd name="connsiteY62" fmla="*/ 1802919 h 2240205"/>
              <a:gd name="connsiteX63" fmla="*/ 5518799 w 12192000"/>
              <a:gd name="connsiteY63" fmla="*/ 1818312 h 2240205"/>
              <a:gd name="connsiteX64" fmla="*/ 5505014 w 12192000"/>
              <a:gd name="connsiteY64" fmla="*/ 1819259 h 2240205"/>
              <a:gd name="connsiteX65" fmla="*/ 5453307 w 12192000"/>
              <a:gd name="connsiteY65" fmla="*/ 1815450 h 2240205"/>
              <a:gd name="connsiteX66" fmla="*/ 5221533 w 12192000"/>
              <a:gd name="connsiteY66" fmla="*/ 1846950 h 2240205"/>
              <a:gd name="connsiteX67" fmla="*/ 5149802 w 12192000"/>
              <a:gd name="connsiteY67" fmla="*/ 1844846 h 2240205"/>
              <a:gd name="connsiteX68" fmla="*/ 5114927 w 12192000"/>
              <a:gd name="connsiteY68" fmla="*/ 1847827 h 2240205"/>
              <a:gd name="connsiteX69" fmla="*/ 5108970 w 12192000"/>
              <a:gd name="connsiteY69" fmla="*/ 1847935 h 2240205"/>
              <a:gd name="connsiteX70" fmla="*/ 5067961 w 12192000"/>
              <a:gd name="connsiteY70" fmla="*/ 1845917 h 2240205"/>
              <a:gd name="connsiteX71" fmla="*/ 5007075 w 12192000"/>
              <a:gd name="connsiteY71" fmla="*/ 1838626 h 2240205"/>
              <a:gd name="connsiteX72" fmla="*/ 4944087 w 12192000"/>
              <a:gd name="connsiteY72" fmla="*/ 1823332 h 2240205"/>
              <a:gd name="connsiteX73" fmla="*/ 4907662 w 12192000"/>
              <a:gd name="connsiteY73" fmla="*/ 1816900 h 2240205"/>
              <a:gd name="connsiteX74" fmla="*/ 4882386 w 12192000"/>
              <a:gd name="connsiteY74" fmla="*/ 1809844 h 2240205"/>
              <a:gd name="connsiteX75" fmla="*/ 4811440 w 12192000"/>
              <a:gd name="connsiteY75" fmla="*/ 1804655 h 2240205"/>
              <a:gd name="connsiteX76" fmla="*/ 4691075 w 12192000"/>
              <a:gd name="connsiteY76" fmla="*/ 1801389 h 2240205"/>
              <a:gd name="connsiteX77" fmla="*/ 4640313 w 12192000"/>
              <a:gd name="connsiteY77" fmla="*/ 1784307 h 2240205"/>
              <a:gd name="connsiteX78" fmla="*/ 4536503 w 12192000"/>
              <a:gd name="connsiteY78" fmla="*/ 1785334 h 2240205"/>
              <a:gd name="connsiteX79" fmla="*/ 4513724 w 12192000"/>
              <a:gd name="connsiteY79" fmla="*/ 1791996 h 2240205"/>
              <a:gd name="connsiteX80" fmla="*/ 4459810 w 12192000"/>
              <a:gd name="connsiteY80" fmla="*/ 1797886 h 2240205"/>
              <a:gd name="connsiteX81" fmla="*/ 4379064 w 12192000"/>
              <a:gd name="connsiteY81" fmla="*/ 1817177 h 2240205"/>
              <a:gd name="connsiteX82" fmla="*/ 4290981 w 12192000"/>
              <a:gd name="connsiteY82" fmla="*/ 1839677 h 2240205"/>
              <a:gd name="connsiteX83" fmla="*/ 4238372 w 12192000"/>
              <a:gd name="connsiteY83" fmla="*/ 1851480 h 2240205"/>
              <a:gd name="connsiteX84" fmla="*/ 4232517 w 12192000"/>
              <a:gd name="connsiteY84" fmla="*/ 1852567 h 2240205"/>
              <a:gd name="connsiteX85" fmla="*/ 4191732 w 12192000"/>
              <a:gd name="connsiteY85" fmla="*/ 1857328 h 2240205"/>
              <a:gd name="connsiteX86" fmla="*/ 4065532 w 12192000"/>
              <a:gd name="connsiteY86" fmla="*/ 1855477 h 2240205"/>
              <a:gd name="connsiteX87" fmla="*/ 4028460 w 12192000"/>
              <a:gd name="connsiteY87" fmla="*/ 1855137 h 2240205"/>
              <a:gd name="connsiteX88" fmla="*/ 4002267 w 12192000"/>
              <a:gd name="connsiteY88" fmla="*/ 1852352 h 2240205"/>
              <a:gd name="connsiteX89" fmla="*/ 3931396 w 12192000"/>
              <a:gd name="connsiteY89" fmla="*/ 1858915 h 2240205"/>
              <a:gd name="connsiteX90" fmla="*/ 3812162 w 12192000"/>
              <a:gd name="connsiteY90" fmla="*/ 1875501 h 2240205"/>
              <a:gd name="connsiteX91" fmla="*/ 3758105 w 12192000"/>
              <a:gd name="connsiteY91" fmla="*/ 1871856 h 2240205"/>
              <a:gd name="connsiteX92" fmla="*/ 3567259 w 12192000"/>
              <a:gd name="connsiteY92" fmla="*/ 1893482 h 2240205"/>
              <a:gd name="connsiteX93" fmla="*/ 3405770 w 12192000"/>
              <a:gd name="connsiteY93" fmla="*/ 1904591 h 2240205"/>
              <a:gd name="connsiteX94" fmla="*/ 3280097 w 12192000"/>
              <a:gd name="connsiteY94" fmla="*/ 1919610 h 2240205"/>
              <a:gd name="connsiteX95" fmla="*/ 3009910 w 12192000"/>
              <a:gd name="connsiteY95" fmla="*/ 1957866 h 2240205"/>
              <a:gd name="connsiteX96" fmla="*/ 2995934 w 12192000"/>
              <a:gd name="connsiteY96" fmla="*/ 1967085 h 2240205"/>
              <a:gd name="connsiteX97" fmla="*/ 2942858 w 12192000"/>
              <a:gd name="connsiteY97" fmla="*/ 1981367 h 2240205"/>
              <a:gd name="connsiteX98" fmla="*/ 2875436 w 12192000"/>
              <a:gd name="connsiteY98" fmla="*/ 1996977 h 2240205"/>
              <a:gd name="connsiteX99" fmla="*/ 2874892 w 12192000"/>
              <a:gd name="connsiteY99" fmla="*/ 1996085 h 2240205"/>
              <a:gd name="connsiteX100" fmla="*/ 2843662 w 12192000"/>
              <a:gd name="connsiteY100" fmla="*/ 1992498 h 2240205"/>
              <a:gd name="connsiteX101" fmla="*/ 2718916 w 12192000"/>
              <a:gd name="connsiteY101" fmla="*/ 1990867 h 2240205"/>
              <a:gd name="connsiteX102" fmla="*/ 2713522 w 12192000"/>
              <a:gd name="connsiteY102" fmla="*/ 1990173 h 2240205"/>
              <a:gd name="connsiteX103" fmla="*/ 2476147 w 12192000"/>
              <a:gd name="connsiteY103" fmla="*/ 1998305 h 2240205"/>
              <a:gd name="connsiteX104" fmla="*/ 2373568 w 12192000"/>
              <a:gd name="connsiteY104" fmla="*/ 2003219 h 2240205"/>
              <a:gd name="connsiteX105" fmla="*/ 2287219 w 12192000"/>
              <a:gd name="connsiteY105" fmla="*/ 1998750 h 2240205"/>
              <a:gd name="connsiteX106" fmla="*/ 2243069 w 12192000"/>
              <a:gd name="connsiteY106" fmla="*/ 2005321 h 2240205"/>
              <a:gd name="connsiteX107" fmla="*/ 2164831 w 12192000"/>
              <a:gd name="connsiteY107" fmla="*/ 2010143 h 2240205"/>
              <a:gd name="connsiteX108" fmla="*/ 2085228 w 12192000"/>
              <a:gd name="connsiteY108" fmla="*/ 2046431 h 2240205"/>
              <a:gd name="connsiteX109" fmla="*/ 2058061 w 12192000"/>
              <a:gd name="connsiteY109" fmla="*/ 2047942 h 2240205"/>
              <a:gd name="connsiteX110" fmla="*/ 2042244 w 12192000"/>
              <a:gd name="connsiteY110" fmla="*/ 2055560 h 2240205"/>
              <a:gd name="connsiteX111" fmla="*/ 1877728 w 12192000"/>
              <a:gd name="connsiteY111" fmla="*/ 2101004 h 2240205"/>
              <a:gd name="connsiteX112" fmla="*/ 1759056 w 12192000"/>
              <a:gd name="connsiteY112" fmla="*/ 2125608 h 2240205"/>
              <a:gd name="connsiteX113" fmla="*/ 1637948 w 12192000"/>
              <a:gd name="connsiteY113" fmla="*/ 2172597 h 2240205"/>
              <a:gd name="connsiteX114" fmla="*/ 1434549 w 12192000"/>
              <a:gd name="connsiteY114" fmla="*/ 2234522 h 2240205"/>
              <a:gd name="connsiteX115" fmla="*/ 1370962 w 12192000"/>
              <a:gd name="connsiteY115" fmla="*/ 2237474 h 2240205"/>
              <a:gd name="connsiteX116" fmla="*/ 1356367 w 12192000"/>
              <a:gd name="connsiteY116" fmla="*/ 2235089 h 2240205"/>
              <a:gd name="connsiteX117" fmla="*/ 1279765 w 12192000"/>
              <a:gd name="connsiteY117" fmla="*/ 2229639 h 2240205"/>
              <a:gd name="connsiteX118" fmla="*/ 1195347 w 12192000"/>
              <a:gd name="connsiteY118" fmla="*/ 2212354 h 2240205"/>
              <a:gd name="connsiteX119" fmla="*/ 970251 w 12192000"/>
              <a:gd name="connsiteY119" fmla="*/ 2221029 h 2240205"/>
              <a:gd name="connsiteX120" fmla="*/ 812914 w 12192000"/>
              <a:gd name="connsiteY120" fmla="*/ 2210095 h 2240205"/>
              <a:gd name="connsiteX121" fmla="*/ 776382 w 12192000"/>
              <a:gd name="connsiteY121" fmla="*/ 2204512 h 2240205"/>
              <a:gd name="connsiteX122" fmla="*/ 597225 w 12192000"/>
              <a:gd name="connsiteY122" fmla="*/ 2180999 h 2240205"/>
              <a:gd name="connsiteX123" fmla="*/ 520671 w 12192000"/>
              <a:gd name="connsiteY123" fmla="*/ 2180980 h 2240205"/>
              <a:gd name="connsiteX124" fmla="*/ 515024 w 12192000"/>
              <a:gd name="connsiteY124" fmla="*/ 2179258 h 2240205"/>
              <a:gd name="connsiteX125" fmla="*/ 413835 w 12192000"/>
              <a:gd name="connsiteY125" fmla="*/ 2156783 h 2240205"/>
              <a:gd name="connsiteX126" fmla="*/ 376513 w 12192000"/>
              <a:gd name="connsiteY126" fmla="*/ 2154014 h 2240205"/>
              <a:gd name="connsiteX127" fmla="*/ 273386 w 12192000"/>
              <a:gd name="connsiteY127" fmla="*/ 2142551 h 2240205"/>
              <a:gd name="connsiteX128" fmla="*/ 77641 w 12192000"/>
              <a:gd name="connsiteY128" fmla="*/ 2126835 h 2240205"/>
              <a:gd name="connsiteX129" fmla="*/ 37645 w 12192000"/>
              <a:gd name="connsiteY129" fmla="*/ 2115401 h 2240205"/>
              <a:gd name="connsiteX130" fmla="*/ 4572 w 12192000"/>
              <a:gd name="connsiteY130" fmla="*/ 2111091 h 2240205"/>
              <a:gd name="connsiteX131" fmla="*/ 0 w 12192000"/>
              <a:gd name="connsiteY131" fmla="*/ 2110468 h 2240205"/>
              <a:gd name="connsiteX132" fmla="*/ 0 w 12192000"/>
              <a:gd name="connsiteY132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46594 w 12192000"/>
              <a:gd name="connsiteY9" fmla="*/ 765069 h 2240205"/>
              <a:gd name="connsiteX10" fmla="*/ 10739478 w 12192000"/>
              <a:gd name="connsiteY10" fmla="*/ 776841 h 2240205"/>
              <a:gd name="connsiteX11" fmla="*/ 10458762 w 12192000"/>
              <a:gd name="connsiteY11" fmla="*/ 755400 h 2240205"/>
              <a:gd name="connsiteX12" fmla="*/ 10211200 w 12192000"/>
              <a:gd name="connsiteY12" fmla="*/ 767513 h 2240205"/>
              <a:gd name="connsiteX13" fmla="*/ 10167995 w 12192000"/>
              <a:gd name="connsiteY13" fmla="*/ 760843 h 2240205"/>
              <a:gd name="connsiteX14" fmla="*/ 9997044 w 12192000"/>
              <a:gd name="connsiteY14" fmla="*/ 780129 h 2240205"/>
              <a:gd name="connsiteX15" fmla="*/ 9943887 w 12192000"/>
              <a:gd name="connsiteY15" fmla="*/ 804141 h 2240205"/>
              <a:gd name="connsiteX16" fmla="*/ 9918248 w 12192000"/>
              <a:gd name="connsiteY16" fmla="*/ 816628 h 2240205"/>
              <a:gd name="connsiteX17" fmla="*/ 9767091 w 12192000"/>
              <a:gd name="connsiteY17" fmla="*/ 870550 h 2240205"/>
              <a:gd name="connsiteX18" fmla="*/ 9683005 w 12192000"/>
              <a:gd name="connsiteY18" fmla="*/ 894128 h 2240205"/>
              <a:gd name="connsiteX19" fmla="*/ 9500499 w 12192000"/>
              <a:gd name="connsiteY19" fmla="*/ 954680 h 2240205"/>
              <a:gd name="connsiteX20" fmla="*/ 9410017 w 12192000"/>
              <a:gd name="connsiteY20" fmla="*/ 993931 h 2240205"/>
              <a:gd name="connsiteX21" fmla="*/ 9392919 w 12192000"/>
              <a:gd name="connsiteY21" fmla="*/ 994656 h 2240205"/>
              <a:gd name="connsiteX22" fmla="*/ 9268019 w 12192000"/>
              <a:gd name="connsiteY22" fmla="*/ 1007442 h 2240205"/>
              <a:gd name="connsiteX23" fmla="*/ 9188177 w 12192000"/>
              <a:gd name="connsiteY23" fmla="*/ 1035474 h 2240205"/>
              <a:gd name="connsiteX24" fmla="*/ 9155969 w 12192000"/>
              <a:gd name="connsiteY24" fmla="*/ 1046804 h 2240205"/>
              <a:gd name="connsiteX25" fmla="*/ 9133985 w 12192000"/>
              <a:gd name="connsiteY25" fmla="*/ 1046450 h 2240205"/>
              <a:gd name="connsiteX26" fmla="*/ 9003462 w 12192000"/>
              <a:gd name="connsiteY26" fmla="*/ 1042406 h 2240205"/>
              <a:gd name="connsiteX27" fmla="*/ 8968445 w 12192000"/>
              <a:gd name="connsiteY27" fmla="*/ 1052169 h 2240205"/>
              <a:gd name="connsiteX28" fmla="*/ 8886001 w 12192000"/>
              <a:gd name="connsiteY28" fmla="*/ 1067468 h 2240205"/>
              <a:gd name="connsiteX29" fmla="*/ 8838610 w 12192000"/>
              <a:gd name="connsiteY29" fmla="*/ 1075091 h 2240205"/>
              <a:gd name="connsiteX30" fmla="*/ 8665605 w 12192000"/>
              <a:gd name="connsiteY30" fmla="*/ 1110791 h 2240205"/>
              <a:gd name="connsiteX31" fmla="*/ 8584946 w 12192000"/>
              <a:gd name="connsiteY31" fmla="*/ 1135226 h 2240205"/>
              <a:gd name="connsiteX32" fmla="*/ 8419755 w 12192000"/>
              <a:gd name="connsiteY32" fmla="*/ 1216260 h 2240205"/>
              <a:gd name="connsiteX33" fmla="*/ 8411626 w 12192000"/>
              <a:gd name="connsiteY33" fmla="*/ 1214397 h 2240205"/>
              <a:gd name="connsiteX34" fmla="*/ 8363469 w 12192000"/>
              <a:gd name="connsiteY34" fmla="*/ 1246658 h 2240205"/>
              <a:gd name="connsiteX35" fmla="*/ 8275497 w 12192000"/>
              <a:gd name="connsiteY35" fmla="*/ 1264396 h 2240205"/>
              <a:gd name="connsiteX36" fmla="*/ 8074238 w 12192000"/>
              <a:gd name="connsiteY36" fmla="*/ 1301895 h 2240205"/>
              <a:gd name="connsiteX37" fmla="*/ 7902328 w 12192000"/>
              <a:gd name="connsiteY37" fmla="*/ 1345865 h 2240205"/>
              <a:gd name="connsiteX38" fmla="*/ 7840612 w 12192000"/>
              <a:gd name="connsiteY38" fmla="*/ 1369373 h 2240205"/>
              <a:gd name="connsiteX39" fmla="*/ 7786819 w 12192000"/>
              <a:gd name="connsiteY39" fmla="*/ 1378970 h 2240205"/>
              <a:gd name="connsiteX40" fmla="*/ 7548172 w 12192000"/>
              <a:gd name="connsiteY40" fmla="*/ 1417460 h 2240205"/>
              <a:gd name="connsiteX41" fmla="*/ 7483437 w 12192000"/>
              <a:gd name="connsiteY41" fmla="*/ 1478152 h 2240205"/>
              <a:gd name="connsiteX42" fmla="*/ 7377870 w 12192000"/>
              <a:gd name="connsiteY42" fmla="*/ 1523319 h 2240205"/>
              <a:gd name="connsiteX43" fmla="*/ 7230737 w 12192000"/>
              <a:gd name="connsiteY43" fmla="*/ 1562633 h 2240205"/>
              <a:gd name="connsiteX44" fmla="*/ 7224458 w 12192000"/>
              <a:gd name="connsiteY44" fmla="*/ 1573008 h 2240205"/>
              <a:gd name="connsiteX45" fmla="*/ 7183121 w 12192000"/>
              <a:gd name="connsiteY45" fmla="*/ 1595162 h 2240205"/>
              <a:gd name="connsiteX46" fmla="*/ 7164601 w 12192000"/>
              <a:gd name="connsiteY46" fmla="*/ 1606490 h 2240205"/>
              <a:gd name="connsiteX47" fmla="*/ 6900177 w 12192000"/>
              <a:gd name="connsiteY47" fmla="*/ 1636016 h 2240205"/>
              <a:gd name="connsiteX48" fmla="*/ 6795372 w 12192000"/>
              <a:gd name="connsiteY48" fmla="*/ 1644845 h 2240205"/>
              <a:gd name="connsiteX49" fmla="*/ 6692251 w 12192000"/>
              <a:gd name="connsiteY49" fmla="*/ 1656357 h 2240205"/>
              <a:gd name="connsiteX50" fmla="*/ 6655235 w 12192000"/>
              <a:gd name="connsiteY50" fmla="*/ 1661869 h 2240205"/>
              <a:gd name="connsiteX51" fmla="*/ 6554894 w 12192000"/>
              <a:gd name="connsiteY51" fmla="*/ 1664428 h 2240205"/>
              <a:gd name="connsiteX52" fmla="*/ 6516595 w 12192000"/>
              <a:gd name="connsiteY52" fmla="*/ 1667475 h 2240205"/>
              <a:gd name="connsiteX53" fmla="*/ 6508541 w 12192000"/>
              <a:gd name="connsiteY53" fmla="*/ 1668757 h 2240205"/>
              <a:gd name="connsiteX54" fmla="*/ 6471012 w 12192000"/>
              <a:gd name="connsiteY54" fmla="*/ 1678604 h 2240205"/>
              <a:gd name="connsiteX55" fmla="*/ 6364035 w 12192000"/>
              <a:gd name="connsiteY55" fmla="*/ 1667683 h 2240205"/>
              <a:gd name="connsiteX56" fmla="*/ 6243319 w 12192000"/>
              <a:gd name="connsiteY56" fmla="*/ 1695560 h 2240205"/>
              <a:gd name="connsiteX57" fmla="*/ 6098321 w 12192000"/>
              <a:gd name="connsiteY57" fmla="*/ 1721646 h 2240205"/>
              <a:gd name="connsiteX58" fmla="*/ 5880652 w 12192000"/>
              <a:gd name="connsiteY58" fmla="*/ 1779643 h 2240205"/>
              <a:gd name="connsiteX59" fmla="*/ 5785959 w 12192000"/>
              <a:gd name="connsiteY59" fmla="*/ 1775307 h 2240205"/>
              <a:gd name="connsiteX60" fmla="*/ 5643534 w 12192000"/>
              <a:gd name="connsiteY60" fmla="*/ 1802919 h 2240205"/>
              <a:gd name="connsiteX61" fmla="*/ 5518799 w 12192000"/>
              <a:gd name="connsiteY61" fmla="*/ 1818312 h 2240205"/>
              <a:gd name="connsiteX62" fmla="*/ 5505014 w 12192000"/>
              <a:gd name="connsiteY62" fmla="*/ 1819259 h 2240205"/>
              <a:gd name="connsiteX63" fmla="*/ 5453307 w 12192000"/>
              <a:gd name="connsiteY63" fmla="*/ 1815450 h 2240205"/>
              <a:gd name="connsiteX64" fmla="*/ 5221533 w 12192000"/>
              <a:gd name="connsiteY64" fmla="*/ 1846950 h 2240205"/>
              <a:gd name="connsiteX65" fmla="*/ 5149802 w 12192000"/>
              <a:gd name="connsiteY65" fmla="*/ 1844846 h 2240205"/>
              <a:gd name="connsiteX66" fmla="*/ 5114927 w 12192000"/>
              <a:gd name="connsiteY66" fmla="*/ 1847827 h 2240205"/>
              <a:gd name="connsiteX67" fmla="*/ 5108970 w 12192000"/>
              <a:gd name="connsiteY67" fmla="*/ 1847935 h 2240205"/>
              <a:gd name="connsiteX68" fmla="*/ 5067961 w 12192000"/>
              <a:gd name="connsiteY68" fmla="*/ 1845917 h 2240205"/>
              <a:gd name="connsiteX69" fmla="*/ 5007075 w 12192000"/>
              <a:gd name="connsiteY69" fmla="*/ 1838626 h 2240205"/>
              <a:gd name="connsiteX70" fmla="*/ 4944087 w 12192000"/>
              <a:gd name="connsiteY70" fmla="*/ 1823332 h 2240205"/>
              <a:gd name="connsiteX71" fmla="*/ 4907662 w 12192000"/>
              <a:gd name="connsiteY71" fmla="*/ 1816900 h 2240205"/>
              <a:gd name="connsiteX72" fmla="*/ 4882386 w 12192000"/>
              <a:gd name="connsiteY72" fmla="*/ 1809844 h 2240205"/>
              <a:gd name="connsiteX73" fmla="*/ 4811440 w 12192000"/>
              <a:gd name="connsiteY73" fmla="*/ 1804655 h 2240205"/>
              <a:gd name="connsiteX74" fmla="*/ 4691075 w 12192000"/>
              <a:gd name="connsiteY74" fmla="*/ 1801389 h 2240205"/>
              <a:gd name="connsiteX75" fmla="*/ 4640313 w 12192000"/>
              <a:gd name="connsiteY75" fmla="*/ 1784307 h 2240205"/>
              <a:gd name="connsiteX76" fmla="*/ 4536503 w 12192000"/>
              <a:gd name="connsiteY76" fmla="*/ 1785334 h 2240205"/>
              <a:gd name="connsiteX77" fmla="*/ 4513724 w 12192000"/>
              <a:gd name="connsiteY77" fmla="*/ 1791996 h 2240205"/>
              <a:gd name="connsiteX78" fmla="*/ 4459810 w 12192000"/>
              <a:gd name="connsiteY78" fmla="*/ 1797886 h 2240205"/>
              <a:gd name="connsiteX79" fmla="*/ 4379064 w 12192000"/>
              <a:gd name="connsiteY79" fmla="*/ 1817177 h 2240205"/>
              <a:gd name="connsiteX80" fmla="*/ 4290981 w 12192000"/>
              <a:gd name="connsiteY80" fmla="*/ 1839677 h 2240205"/>
              <a:gd name="connsiteX81" fmla="*/ 4238372 w 12192000"/>
              <a:gd name="connsiteY81" fmla="*/ 1851480 h 2240205"/>
              <a:gd name="connsiteX82" fmla="*/ 4232517 w 12192000"/>
              <a:gd name="connsiteY82" fmla="*/ 1852567 h 2240205"/>
              <a:gd name="connsiteX83" fmla="*/ 4191732 w 12192000"/>
              <a:gd name="connsiteY83" fmla="*/ 1857328 h 2240205"/>
              <a:gd name="connsiteX84" fmla="*/ 4065532 w 12192000"/>
              <a:gd name="connsiteY84" fmla="*/ 1855477 h 2240205"/>
              <a:gd name="connsiteX85" fmla="*/ 4028460 w 12192000"/>
              <a:gd name="connsiteY85" fmla="*/ 1855137 h 2240205"/>
              <a:gd name="connsiteX86" fmla="*/ 4002267 w 12192000"/>
              <a:gd name="connsiteY86" fmla="*/ 1852352 h 2240205"/>
              <a:gd name="connsiteX87" fmla="*/ 3931396 w 12192000"/>
              <a:gd name="connsiteY87" fmla="*/ 1858915 h 2240205"/>
              <a:gd name="connsiteX88" fmla="*/ 3812162 w 12192000"/>
              <a:gd name="connsiteY88" fmla="*/ 1875501 h 2240205"/>
              <a:gd name="connsiteX89" fmla="*/ 3758105 w 12192000"/>
              <a:gd name="connsiteY89" fmla="*/ 1871856 h 2240205"/>
              <a:gd name="connsiteX90" fmla="*/ 3567259 w 12192000"/>
              <a:gd name="connsiteY90" fmla="*/ 1893482 h 2240205"/>
              <a:gd name="connsiteX91" fmla="*/ 3405770 w 12192000"/>
              <a:gd name="connsiteY91" fmla="*/ 1904591 h 2240205"/>
              <a:gd name="connsiteX92" fmla="*/ 3280097 w 12192000"/>
              <a:gd name="connsiteY92" fmla="*/ 1919610 h 2240205"/>
              <a:gd name="connsiteX93" fmla="*/ 3009910 w 12192000"/>
              <a:gd name="connsiteY93" fmla="*/ 1957866 h 2240205"/>
              <a:gd name="connsiteX94" fmla="*/ 2995934 w 12192000"/>
              <a:gd name="connsiteY94" fmla="*/ 1967085 h 2240205"/>
              <a:gd name="connsiteX95" fmla="*/ 2942858 w 12192000"/>
              <a:gd name="connsiteY95" fmla="*/ 1981367 h 2240205"/>
              <a:gd name="connsiteX96" fmla="*/ 2875436 w 12192000"/>
              <a:gd name="connsiteY96" fmla="*/ 1996977 h 2240205"/>
              <a:gd name="connsiteX97" fmla="*/ 2874892 w 12192000"/>
              <a:gd name="connsiteY97" fmla="*/ 1996085 h 2240205"/>
              <a:gd name="connsiteX98" fmla="*/ 2843662 w 12192000"/>
              <a:gd name="connsiteY98" fmla="*/ 1992498 h 2240205"/>
              <a:gd name="connsiteX99" fmla="*/ 2718916 w 12192000"/>
              <a:gd name="connsiteY99" fmla="*/ 1990867 h 2240205"/>
              <a:gd name="connsiteX100" fmla="*/ 2713522 w 12192000"/>
              <a:gd name="connsiteY100" fmla="*/ 1990173 h 2240205"/>
              <a:gd name="connsiteX101" fmla="*/ 2476147 w 12192000"/>
              <a:gd name="connsiteY101" fmla="*/ 1998305 h 2240205"/>
              <a:gd name="connsiteX102" fmla="*/ 2373568 w 12192000"/>
              <a:gd name="connsiteY102" fmla="*/ 2003219 h 2240205"/>
              <a:gd name="connsiteX103" fmla="*/ 2287219 w 12192000"/>
              <a:gd name="connsiteY103" fmla="*/ 1998750 h 2240205"/>
              <a:gd name="connsiteX104" fmla="*/ 2243069 w 12192000"/>
              <a:gd name="connsiteY104" fmla="*/ 2005321 h 2240205"/>
              <a:gd name="connsiteX105" fmla="*/ 2164831 w 12192000"/>
              <a:gd name="connsiteY105" fmla="*/ 2010143 h 2240205"/>
              <a:gd name="connsiteX106" fmla="*/ 2085228 w 12192000"/>
              <a:gd name="connsiteY106" fmla="*/ 2046431 h 2240205"/>
              <a:gd name="connsiteX107" fmla="*/ 2058061 w 12192000"/>
              <a:gd name="connsiteY107" fmla="*/ 2047942 h 2240205"/>
              <a:gd name="connsiteX108" fmla="*/ 2042244 w 12192000"/>
              <a:gd name="connsiteY108" fmla="*/ 2055560 h 2240205"/>
              <a:gd name="connsiteX109" fmla="*/ 1877728 w 12192000"/>
              <a:gd name="connsiteY109" fmla="*/ 2101004 h 2240205"/>
              <a:gd name="connsiteX110" fmla="*/ 1759056 w 12192000"/>
              <a:gd name="connsiteY110" fmla="*/ 2125608 h 2240205"/>
              <a:gd name="connsiteX111" fmla="*/ 1637948 w 12192000"/>
              <a:gd name="connsiteY111" fmla="*/ 2172597 h 2240205"/>
              <a:gd name="connsiteX112" fmla="*/ 1434549 w 12192000"/>
              <a:gd name="connsiteY112" fmla="*/ 2234522 h 2240205"/>
              <a:gd name="connsiteX113" fmla="*/ 1370962 w 12192000"/>
              <a:gd name="connsiteY113" fmla="*/ 2237474 h 2240205"/>
              <a:gd name="connsiteX114" fmla="*/ 1356367 w 12192000"/>
              <a:gd name="connsiteY114" fmla="*/ 2235089 h 2240205"/>
              <a:gd name="connsiteX115" fmla="*/ 1279765 w 12192000"/>
              <a:gd name="connsiteY115" fmla="*/ 2229639 h 2240205"/>
              <a:gd name="connsiteX116" fmla="*/ 1195347 w 12192000"/>
              <a:gd name="connsiteY116" fmla="*/ 2212354 h 2240205"/>
              <a:gd name="connsiteX117" fmla="*/ 970251 w 12192000"/>
              <a:gd name="connsiteY117" fmla="*/ 2221029 h 2240205"/>
              <a:gd name="connsiteX118" fmla="*/ 812914 w 12192000"/>
              <a:gd name="connsiteY118" fmla="*/ 2210095 h 2240205"/>
              <a:gd name="connsiteX119" fmla="*/ 776382 w 12192000"/>
              <a:gd name="connsiteY119" fmla="*/ 2204512 h 2240205"/>
              <a:gd name="connsiteX120" fmla="*/ 597225 w 12192000"/>
              <a:gd name="connsiteY120" fmla="*/ 2180999 h 2240205"/>
              <a:gd name="connsiteX121" fmla="*/ 520671 w 12192000"/>
              <a:gd name="connsiteY121" fmla="*/ 2180980 h 2240205"/>
              <a:gd name="connsiteX122" fmla="*/ 515024 w 12192000"/>
              <a:gd name="connsiteY122" fmla="*/ 2179258 h 2240205"/>
              <a:gd name="connsiteX123" fmla="*/ 413835 w 12192000"/>
              <a:gd name="connsiteY123" fmla="*/ 2156783 h 2240205"/>
              <a:gd name="connsiteX124" fmla="*/ 376513 w 12192000"/>
              <a:gd name="connsiteY124" fmla="*/ 2154014 h 2240205"/>
              <a:gd name="connsiteX125" fmla="*/ 273386 w 12192000"/>
              <a:gd name="connsiteY125" fmla="*/ 2142551 h 2240205"/>
              <a:gd name="connsiteX126" fmla="*/ 77641 w 12192000"/>
              <a:gd name="connsiteY126" fmla="*/ 2126835 h 2240205"/>
              <a:gd name="connsiteX127" fmla="*/ 37645 w 12192000"/>
              <a:gd name="connsiteY127" fmla="*/ 2115401 h 2240205"/>
              <a:gd name="connsiteX128" fmla="*/ 4572 w 12192000"/>
              <a:gd name="connsiteY128" fmla="*/ 2111091 h 2240205"/>
              <a:gd name="connsiteX129" fmla="*/ 0 w 12192000"/>
              <a:gd name="connsiteY129" fmla="*/ 2110468 h 2240205"/>
              <a:gd name="connsiteX130" fmla="*/ 0 w 12192000"/>
              <a:gd name="connsiteY130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739478 w 12192000"/>
              <a:gd name="connsiteY9" fmla="*/ 776841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58061 w 12192000"/>
              <a:gd name="connsiteY104" fmla="*/ 2047942 h 2240205"/>
              <a:gd name="connsiteX105" fmla="*/ 2042244 w 12192000"/>
              <a:gd name="connsiteY105" fmla="*/ 2055560 h 2240205"/>
              <a:gd name="connsiteX106" fmla="*/ 1877728 w 12192000"/>
              <a:gd name="connsiteY106" fmla="*/ 2101004 h 2240205"/>
              <a:gd name="connsiteX107" fmla="*/ 1759056 w 12192000"/>
              <a:gd name="connsiteY107" fmla="*/ 2125608 h 2240205"/>
              <a:gd name="connsiteX108" fmla="*/ 1637948 w 12192000"/>
              <a:gd name="connsiteY108" fmla="*/ 2172597 h 2240205"/>
              <a:gd name="connsiteX109" fmla="*/ 1434549 w 12192000"/>
              <a:gd name="connsiteY109" fmla="*/ 2234522 h 2240205"/>
              <a:gd name="connsiteX110" fmla="*/ 1370962 w 12192000"/>
              <a:gd name="connsiteY110" fmla="*/ 2237474 h 2240205"/>
              <a:gd name="connsiteX111" fmla="*/ 1356367 w 12192000"/>
              <a:gd name="connsiteY111" fmla="*/ 2235089 h 2240205"/>
              <a:gd name="connsiteX112" fmla="*/ 1279765 w 12192000"/>
              <a:gd name="connsiteY112" fmla="*/ 2229639 h 2240205"/>
              <a:gd name="connsiteX113" fmla="*/ 1195347 w 12192000"/>
              <a:gd name="connsiteY113" fmla="*/ 2212354 h 2240205"/>
              <a:gd name="connsiteX114" fmla="*/ 970251 w 12192000"/>
              <a:gd name="connsiteY114" fmla="*/ 2221029 h 2240205"/>
              <a:gd name="connsiteX115" fmla="*/ 812914 w 12192000"/>
              <a:gd name="connsiteY115" fmla="*/ 2210095 h 2240205"/>
              <a:gd name="connsiteX116" fmla="*/ 776382 w 12192000"/>
              <a:gd name="connsiteY116" fmla="*/ 2204512 h 2240205"/>
              <a:gd name="connsiteX117" fmla="*/ 597225 w 12192000"/>
              <a:gd name="connsiteY117" fmla="*/ 2180999 h 2240205"/>
              <a:gd name="connsiteX118" fmla="*/ 520671 w 12192000"/>
              <a:gd name="connsiteY118" fmla="*/ 2180980 h 2240205"/>
              <a:gd name="connsiteX119" fmla="*/ 515024 w 12192000"/>
              <a:gd name="connsiteY119" fmla="*/ 2179258 h 2240205"/>
              <a:gd name="connsiteX120" fmla="*/ 413835 w 12192000"/>
              <a:gd name="connsiteY120" fmla="*/ 2156783 h 2240205"/>
              <a:gd name="connsiteX121" fmla="*/ 376513 w 12192000"/>
              <a:gd name="connsiteY121" fmla="*/ 2154014 h 2240205"/>
              <a:gd name="connsiteX122" fmla="*/ 273386 w 12192000"/>
              <a:gd name="connsiteY122" fmla="*/ 2142551 h 2240205"/>
              <a:gd name="connsiteX123" fmla="*/ 77641 w 12192000"/>
              <a:gd name="connsiteY123" fmla="*/ 2126835 h 2240205"/>
              <a:gd name="connsiteX124" fmla="*/ 37645 w 12192000"/>
              <a:gd name="connsiteY124" fmla="*/ 2115401 h 2240205"/>
              <a:gd name="connsiteX125" fmla="*/ 4572 w 12192000"/>
              <a:gd name="connsiteY125" fmla="*/ 2111091 h 2240205"/>
              <a:gd name="connsiteX126" fmla="*/ 0 w 12192000"/>
              <a:gd name="connsiteY126" fmla="*/ 2110468 h 2240205"/>
              <a:gd name="connsiteX127" fmla="*/ 0 w 12192000"/>
              <a:gd name="connsiteY127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2000" h="2240205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cubicBezTo>
                  <a:pt x="12034412" y="757358"/>
                  <a:pt x="11991124" y="738944"/>
                  <a:pt x="11890686" y="732766"/>
                </a:cubicBezTo>
                <a:cubicBezTo>
                  <a:pt x="11800345" y="732488"/>
                  <a:pt x="11704998" y="747086"/>
                  <a:pt x="11649954" y="749628"/>
                </a:cubicBezTo>
                <a:cubicBezTo>
                  <a:pt x="11613048" y="740951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184875" y="735040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0973519" y="757854"/>
                  <a:pt x="10849163" y="781170"/>
                  <a:pt x="10803046" y="774328"/>
                </a:cubicBezTo>
                <a:cubicBezTo>
                  <a:pt x="10741852" y="776895"/>
                  <a:pt x="10540854" y="756546"/>
                  <a:pt x="10458762" y="755400"/>
                </a:cubicBezTo>
                <a:cubicBezTo>
                  <a:pt x="10426976" y="747433"/>
                  <a:pt x="10327242" y="773719"/>
                  <a:pt x="10211200" y="767513"/>
                </a:cubicBezTo>
                <a:cubicBezTo>
                  <a:pt x="10195912" y="761163"/>
                  <a:pt x="10172943" y="749095"/>
                  <a:pt x="10167995" y="760843"/>
                </a:cubicBezTo>
                <a:cubicBezTo>
                  <a:pt x="10131971" y="759999"/>
                  <a:pt x="10031208" y="777398"/>
                  <a:pt x="9997044" y="780129"/>
                </a:cubicBezTo>
                <a:cubicBezTo>
                  <a:pt x="9972443" y="801329"/>
                  <a:pt x="9951331" y="779975"/>
                  <a:pt x="9943887" y="804141"/>
                </a:cubicBezTo>
                <a:lnTo>
                  <a:pt x="9918248" y="816628"/>
                </a:lnTo>
                <a:cubicBezTo>
                  <a:pt x="9873419" y="812573"/>
                  <a:pt x="9807158" y="855024"/>
                  <a:pt x="9767091" y="870550"/>
                </a:cubicBezTo>
                <a:cubicBezTo>
                  <a:pt x="9728743" y="880857"/>
                  <a:pt x="9714210" y="859344"/>
                  <a:pt x="9683005" y="894128"/>
                </a:cubicBezTo>
                <a:cubicBezTo>
                  <a:pt x="9638573" y="908150"/>
                  <a:pt x="9553332" y="950611"/>
                  <a:pt x="9500499" y="954680"/>
                </a:cubicBezTo>
                <a:cubicBezTo>
                  <a:pt x="9451943" y="966288"/>
                  <a:pt x="9427947" y="987268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69253" y="996908"/>
                  <a:pt x="9294395" y="1002709"/>
                  <a:pt x="9268019" y="1007442"/>
                </a:cubicBezTo>
                <a:lnTo>
                  <a:pt x="9188177" y="1035474"/>
                </a:lnTo>
                <a:cubicBezTo>
                  <a:pt x="9182118" y="1028476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112169" y="1062778"/>
                  <a:pt x="9019227" y="1027247"/>
                  <a:pt x="9003462" y="1042406"/>
                </a:cubicBezTo>
                <a:lnTo>
                  <a:pt x="8968445" y="1052169"/>
                </a:lnTo>
                <a:lnTo>
                  <a:pt x="8886001" y="1067468"/>
                </a:lnTo>
                <a:cubicBezTo>
                  <a:pt x="8847384" y="1050046"/>
                  <a:pt x="8863283" y="1068286"/>
                  <a:pt x="8838610" y="1075091"/>
                </a:cubicBezTo>
                <a:cubicBezTo>
                  <a:pt x="8780942" y="1086991"/>
                  <a:pt x="8730608" y="1108943"/>
                  <a:pt x="8665605" y="1110791"/>
                </a:cubicBezTo>
                <a:cubicBezTo>
                  <a:pt x="8590906" y="1106676"/>
                  <a:pt x="8491424" y="1191452"/>
                  <a:pt x="8419755" y="1216260"/>
                </a:cubicBezTo>
                <a:cubicBezTo>
                  <a:pt x="8376553" y="1231214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194123" y="1257316"/>
                  <a:pt x="8141324" y="1289395"/>
                  <a:pt x="8074238" y="1301895"/>
                </a:cubicBezTo>
                <a:cubicBezTo>
                  <a:pt x="8012043" y="1315473"/>
                  <a:pt x="7936376" y="1347185"/>
                  <a:pt x="7902328" y="1345865"/>
                </a:cubicBezTo>
                <a:cubicBezTo>
                  <a:pt x="7876994" y="1370833"/>
                  <a:pt x="7861184" y="1361537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56449" y="1409729"/>
                  <a:pt x="7548172" y="1417460"/>
                </a:cubicBezTo>
                <a:cubicBezTo>
                  <a:pt x="7520370" y="1413173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183121" y="1595162"/>
                </a:lnTo>
                <a:lnTo>
                  <a:pt x="7164601" y="1606490"/>
                </a:lnTo>
                <a:cubicBezTo>
                  <a:pt x="7117444" y="1613299"/>
                  <a:pt x="6961715" y="1629624"/>
                  <a:pt x="6900177" y="1636016"/>
                </a:cubicBez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32342" y="1663214"/>
                  <a:pt x="6578001" y="1663494"/>
                  <a:pt x="6554894" y="1664428"/>
                </a:cubicBezTo>
                <a:lnTo>
                  <a:pt x="6516595" y="1667475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46928" y="1678425"/>
                  <a:pt x="6395710" y="1665896"/>
                  <a:pt x="6364035" y="1667683"/>
                </a:cubicBezTo>
                <a:lnTo>
                  <a:pt x="6243319" y="1695560"/>
                </a:lnTo>
                <a:cubicBezTo>
                  <a:pt x="6212879" y="1700946"/>
                  <a:pt x="6162673" y="1707632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53307" y="1815450"/>
                </a:lnTo>
                <a:cubicBezTo>
                  <a:pt x="5364785" y="1835567"/>
                  <a:pt x="5272117" y="1842051"/>
                  <a:pt x="5221533" y="1846950"/>
                </a:cubicBezTo>
                <a:lnTo>
                  <a:pt x="5149802" y="1844846"/>
                </a:lnTo>
                <a:cubicBezTo>
                  <a:pt x="5138262" y="1844584"/>
                  <a:pt x="5124907" y="1847312"/>
                  <a:pt x="5114927" y="1847827"/>
                </a:cubicBez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57791" y="1796774"/>
                  <a:pt x="4662147" y="1786932"/>
                  <a:pt x="4640313" y="1784307"/>
                </a:cubicBezTo>
                <a:cubicBezTo>
                  <a:pt x="4614551" y="1781631"/>
                  <a:pt x="4552839" y="1782829"/>
                  <a:pt x="4536503" y="1785334"/>
                </a:cubicBezTo>
                <a:lnTo>
                  <a:pt x="4513724" y="1791996"/>
                </a:lnTo>
                <a:lnTo>
                  <a:pt x="4459810" y="1797886"/>
                </a:lnTo>
                <a:lnTo>
                  <a:pt x="4379064" y="1817177"/>
                </a:lnTo>
                <a:cubicBezTo>
                  <a:pt x="4349703" y="1824677"/>
                  <a:pt x="4313198" y="1824834"/>
                  <a:pt x="4290981" y="1839677"/>
                </a:cubicBezTo>
                <a:cubicBezTo>
                  <a:pt x="4277508" y="1842452"/>
                  <a:pt x="4248116" y="1849332"/>
                  <a:pt x="4238372" y="1851480"/>
                </a:cubicBez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78518" y="1876434"/>
                  <a:pt x="3780102" y="1870848"/>
                  <a:pt x="3758105" y="1871856"/>
                </a:cubicBezTo>
                <a:cubicBezTo>
                  <a:pt x="3717288" y="1874853"/>
                  <a:pt x="3625982" y="1888026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120979" y="1944600"/>
                  <a:pt x="3052347" y="1932877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69596" y="1995339"/>
                  <a:pt x="2856789" y="1995778"/>
                  <a:pt x="2843662" y="1992498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476147" y="1998305"/>
                </a:lnTo>
                <a:cubicBezTo>
                  <a:pt x="2437134" y="2013637"/>
                  <a:pt x="2413847" y="1999542"/>
                  <a:pt x="2373568" y="2003219"/>
                </a:cubicBezTo>
                <a:cubicBezTo>
                  <a:pt x="2342080" y="2003293"/>
                  <a:pt x="2308969" y="1996768"/>
                  <a:pt x="2287219" y="1998750"/>
                </a:cubicBezTo>
                <a:cubicBezTo>
                  <a:pt x="2221974" y="2012601"/>
                  <a:pt x="2205627" y="2006345"/>
                  <a:pt x="2164831" y="2010143"/>
                </a:cubicBezTo>
                <a:cubicBezTo>
                  <a:pt x="2133996" y="2017246"/>
                  <a:pt x="2078492" y="2040373"/>
                  <a:pt x="2058061" y="2047942"/>
                </a:cubicBezTo>
                <a:lnTo>
                  <a:pt x="2042244" y="2055560"/>
                </a:lnTo>
                <a:cubicBezTo>
                  <a:pt x="2012576" y="2064443"/>
                  <a:pt x="1896351" y="2111357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390051" y="2245335"/>
                  <a:pt x="1383992" y="2237380"/>
                  <a:pt x="1370962" y="2237474"/>
                </a:cubicBezTo>
                <a:lnTo>
                  <a:pt x="1356367" y="2235089"/>
                </a:lnTo>
                <a:cubicBezTo>
                  <a:pt x="1341168" y="2233783"/>
                  <a:pt x="1306602" y="2233428"/>
                  <a:pt x="1279765" y="2229639"/>
                </a:cubicBez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57841" y="2217424"/>
                  <a:pt x="812914" y="2210095"/>
                </a:cubicBezTo>
                <a:cubicBezTo>
                  <a:pt x="762967" y="2180805"/>
                  <a:pt x="645932" y="2185851"/>
                  <a:pt x="597225" y="2180999"/>
                </a:cubicBezTo>
                <a:cubicBezTo>
                  <a:pt x="575890" y="2176791"/>
                  <a:pt x="534371" y="2181270"/>
                  <a:pt x="520671" y="2180980"/>
                </a:cubicBezTo>
                <a:cubicBezTo>
                  <a:pt x="455720" y="2175427"/>
                  <a:pt x="449447" y="2164849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23574" y="2138021"/>
                  <a:pt x="116931" y="2131360"/>
                  <a:pt x="77641" y="2126835"/>
                </a:cubicBezTo>
                <a:lnTo>
                  <a:pt x="37645" y="2115401"/>
                </a:ln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94E18-2C61-A939-66D6-CDA07B91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17283"/>
            <a:ext cx="9753600" cy="1149844"/>
          </a:xfrm>
        </p:spPr>
        <p:txBody>
          <a:bodyPr anchor="ctr">
            <a:normAutofit/>
          </a:bodyPr>
          <a:lstStyle/>
          <a:p>
            <a:pPr algn="r">
              <a:lnSpc>
                <a:spcPct val="110000"/>
              </a:lnSpc>
            </a:pPr>
            <a:r>
              <a:rPr lang="ru-RU" sz="3100" i="0">
                <a:ea typeface="+mj-lt"/>
                <a:cs typeface="+mj-lt"/>
              </a:rPr>
              <a:t>Продукцию можно продвигать и продавать через следующие каналы</a:t>
            </a:r>
            <a:endParaRPr lang="ru-RU" sz="310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2B82B67B-6885-BDE3-31F5-8C1BD288E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5940680"/>
              </p:ext>
            </p:extLst>
          </p:nvPr>
        </p:nvGraphicFramePr>
        <p:xfrm>
          <a:off x="535709" y="2345459"/>
          <a:ext cx="7564582" cy="400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phic 6" descr="Фабрика">
            <a:extLst>
              <a:ext uri="{FF2B5EF4-FFF2-40B4-BE49-F238E27FC236}">
                <a16:creationId xmlns:a16="http://schemas.microsoft.com/office/drawing/2014/main" id="{C231BC1B-3E98-5CF2-9993-34B3427EED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09822" y="1371599"/>
            <a:ext cx="5486401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92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91C15-45CC-D492-E59A-28B794E9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749" y="5970786"/>
            <a:ext cx="9069596" cy="13496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 err="1"/>
              <a:t>Инвестиции</a:t>
            </a:r>
            <a:r>
              <a:rPr lang="en-US" dirty="0"/>
              <a:t> и </a:t>
            </a:r>
            <a:r>
              <a:rPr lang="en-US" dirty="0" err="1"/>
              <a:t>Эффективность</a:t>
            </a:r>
            <a:r>
              <a:rPr lang="en-US" dirty="0"/>
              <a:t> </a:t>
            </a:r>
            <a:r>
              <a:rPr lang="en-US" dirty="0" err="1"/>
              <a:t>Проекта</a:t>
            </a:r>
            <a:endParaRPr lang="en-US" i="0" dirty="0"/>
          </a:p>
          <a:p>
            <a:pPr algn="r"/>
            <a:endParaRPr lang="en-US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1E189FD-637A-918E-9ED9-41495D9AA3E5}"/>
              </a:ext>
            </a:extLst>
          </p:cNvPr>
          <p:cNvGraphicFramePr>
            <a:graphicFrameLocks noGrp="1"/>
          </p:cNvGraphicFramePr>
          <p:nvPr/>
        </p:nvGraphicFramePr>
        <p:xfrm>
          <a:off x="1255877" y="651681"/>
          <a:ext cx="9680246" cy="501535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257897">
                  <a:extLst>
                    <a:ext uri="{9D8B030D-6E8A-4147-A177-3AD203B41FA5}">
                      <a16:colId xmlns:a16="http://schemas.microsoft.com/office/drawing/2014/main" val="3630585940"/>
                    </a:ext>
                  </a:extLst>
                </a:gridCol>
                <a:gridCol w="3957279">
                  <a:extLst>
                    <a:ext uri="{9D8B030D-6E8A-4147-A177-3AD203B41FA5}">
                      <a16:colId xmlns:a16="http://schemas.microsoft.com/office/drawing/2014/main" val="1570160494"/>
                    </a:ext>
                  </a:extLst>
                </a:gridCol>
                <a:gridCol w="2029624">
                  <a:extLst>
                    <a:ext uri="{9D8B030D-6E8A-4147-A177-3AD203B41FA5}">
                      <a16:colId xmlns:a16="http://schemas.microsoft.com/office/drawing/2014/main" val="3635484499"/>
                    </a:ext>
                  </a:extLst>
                </a:gridCol>
                <a:gridCol w="2435446">
                  <a:extLst>
                    <a:ext uri="{9D8B030D-6E8A-4147-A177-3AD203B41FA5}">
                      <a16:colId xmlns:a16="http://schemas.microsoft.com/office/drawing/2014/main" val="3750828382"/>
                    </a:ext>
                  </a:extLst>
                </a:gridCol>
              </a:tblGrid>
              <a:tr h="325480">
                <a:tc>
                  <a:txBody>
                    <a:bodyPr/>
                    <a:lstStyle/>
                    <a:p>
                      <a:pPr fontAlgn="b"/>
                      <a:r>
                        <a:rPr lang="ru-RU" sz="1500">
                          <a:effectLst/>
                        </a:rPr>
                        <a:t>Год</a:t>
                      </a:r>
                    </a:p>
                  </a:txBody>
                  <a:tcPr marL="73973" marR="73973" marT="36986" marB="36986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ru-RU" sz="1500">
                          <a:effectLst/>
                        </a:rPr>
                        <a:t>Этап</a:t>
                      </a:r>
                    </a:p>
                  </a:txBody>
                  <a:tcPr marL="73973" marR="73973" marT="36986" marB="36986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ru-RU" sz="1500">
                          <a:effectLst/>
                        </a:rPr>
                        <a:t>Продолжительность</a:t>
                      </a:r>
                    </a:p>
                  </a:txBody>
                  <a:tcPr marL="73973" marR="73973" marT="36986" marB="36986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ru-RU" sz="1500">
                          <a:effectLst/>
                        </a:rPr>
                        <a:t>Расходы (тыс. рублей)</a:t>
                      </a:r>
                    </a:p>
                  </a:txBody>
                  <a:tcPr marL="73973" marR="73973" marT="36986" marB="36986" anchor="b"/>
                </a:tc>
                <a:extLst>
                  <a:ext uri="{0D108BD9-81ED-4DB2-BD59-A6C34878D82A}">
                    <a16:rowId xmlns:a16="http://schemas.microsoft.com/office/drawing/2014/main" val="2152432111"/>
                  </a:ext>
                </a:extLst>
              </a:tr>
              <a:tr h="325480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Анализ потребностей рынка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2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65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289704469"/>
                  </a:ext>
                </a:extLst>
              </a:tr>
              <a:tr h="547398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Разработка экспериментальной модели продукта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4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45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928161953"/>
                  </a:ext>
                </a:extLst>
              </a:tr>
              <a:tr h="325480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Тестирование и отладка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2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80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3501095537"/>
                  </a:ext>
                </a:extLst>
              </a:tr>
              <a:tr h="547398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Создание прототипов оборудования для производства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2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200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4136644120"/>
                  </a:ext>
                </a:extLst>
              </a:tr>
              <a:tr h="547398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Сборка станка, проверка соответствия параметров работы комплекса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3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75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643452508"/>
                  </a:ext>
                </a:extLst>
              </a:tr>
              <a:tr h="325480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Создание тестовой партии продукции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3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185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654284257"/>
                  </a:ext>
                </a:extLst>
              </a:tr>
              <a:tr h="547398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Создание и подготовка базы к продаже тестовой партии станков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2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125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2673271594"/>
                  </a:ext>
                </a:extLst>
              </a:tr>
              <a:tr h="325480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Привлечение потенциальных партнеров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3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70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1349104573"/>
                  </a:ext>
                </a:extLst>
              </a:tr>
              <a:tr h="325480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Продажи тестовой партии продукции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4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65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1217530549"/>
                  </a:ext>
                </a:extLst>
              </a:tr>
              <a:tr h="547398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2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Выявление недочетов в производстве, запуск полноценного производства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3 месяца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90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2864679789"/>
                  </a:ext>
                </a:extLst>
              </a:tr>
              <a:tr h="325480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Итого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-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-</a:t>
                      </a:r>
                    </a:p>
                  </a:txBody>
                  <a:tcPr marL="73973" marR="73973" marT="36986" marB="36986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</a:rPr>
                        <a:t>1,000,000 рублей</a:t>
                      </a:r>
                    </a:p>
                  </a:txBody>
                  <a:tcPr marL="73973" marR="73973" marT="36986" marB="36986" anchor="ctr"/>
                </a:tc>
                <a:extLst>
                  <a:ext uri="{0D108BD9-81ED-4DB2-BD59-A6C34878D82A}">
                    <a16:rowId xmlns:a16="http://schemas.microsoft.com/office/drawing/2014/main" val="2568294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746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BAD26-FEB6-1442-1FFD-C5C3DC9E3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7231" y="5331082"/>
            <a:ext cx="8448517" cy="13496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/>
              <a:t>Показатели финансового плана 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57E179B-AE74-A1AC-8BD1-C5F2F46D0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364574"/>
              </p:ext>
            </p:extLst>
          </p:nvPr>
        </p:nvGraphicFramePr>
        <p:xfrm>
          <a:off x="997527" y="684634"/>
          <a:ext cx="10368946" cy="501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0497">
                  <a:extLst>
                    <a:ext uri="{9D8B030D-6E8A-4147-A177-3AD203B41FA5}">
                      <a16:colId xmlns:a16="http://schemas.microsoft.com/office/drawing/2014/main" val="3504961047"/>
                    </a:ext>
                  </a:extLst>
                </a:gridCol>
                <a:gridCol w="1279377">
                  <a:extLst>
                    <a:ext uri="{9D8B030D-6E8A-4147-A177-3AD203B41FA5}">
                      <a16:colId xmlns:a16="http://schemas.microsoft.com/office/drawing/2014/main" val="2952272369"/>
                    </a:ext>
                  </a:extLst>
                </a:gridCol>
                <a:gridCol w="1279377">
                  <a:extLst>
                    <a:ext uri="{9D8B030D-6E8A-4147-A177-3AD203B41FA5}">
                      <a16:colId xmlns:a16="http://schemas.microsoft.com/office/drawing/2014/main" val="3759544754"/>
                    </a:ext>
                  </a:extLst>
                </a:gridCol>
                <a:gridCol w="1279377">
                  <a:extLst>
                    <a:ext uri="{9D8B030D-6E8A-4147-A177-3AD203B41FA5}">
                      <a16:colId xmlns:a16="http://schemas.microsoft.com/office/drawing/2014/main" val="1366116917"/>
                    </a:ext>
                  </a:extLst>
                </a:gridCol>
                <a:gridCol w="1279377">
                  <a:extLst>
                    <a:ext uri="{9D8B030D-6E8A-4147-A177-3AD203B41FA5}">
                      <a16:colId xmlns:a16="http://schemas.microsoft.com/office/drawing/2014/main" val="3575988938"/>
                    </a:ext>
                  </a:extLst>
                </a:gridCol>
                <a:gridCol w="1600941">
                  <a:extLst>
                    <a:ext uri="{9D8B030D-6E8A-4147-A177-3AD203B41FA5}">
                      <a16:colId xmlns:a16="http://schemas.microsoft.com/office/drawing/2014/main" val="3044698347"/>
                    </a:ext>
                  </a:extLst>
                </a:gridCol>
              </a:tblGrid>
              <a:tr h="312893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Показатели (руб.)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 кв.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2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2 кв.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1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3 кв.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601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2A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1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4 кв.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2A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2A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Итого, 1 год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0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34066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Общая выручка от реализации изделий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2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2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2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</a:rPr>
                        <a:t>491200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2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2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</a:rPr>
                        <a:t>521200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</a:rPr>
                        <a:t>556200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8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</a:rPr>
                        <a:t>601200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</a:rPr>
                        <a:t>2169800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809788"/>
                  </a:ext>
                </a:extLst>
              </a:tr>
              <a:tr h="289971">
                <a:tc gridSpan="6"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Статьи расходов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2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45294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Аренда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2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90000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802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2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90000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2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90000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3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90000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3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2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3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360000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603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3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3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408428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Сырье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2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3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54000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81000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3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3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91800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3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3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3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108000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603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3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334800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455861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з/п ОПР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3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3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180000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3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3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180000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3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3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180000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180000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004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720000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8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020712"/>
                  </a:ext>
                </a:extLst>
              </a:tr>
              <a:tr h="1802860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Прочие: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Офисные расходы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Услуги связи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Расходы на маркетинг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Непредвиденные расходы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Итого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3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3000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1950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18000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12000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34950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3000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1950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18000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12000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34950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3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3000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1950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18000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12000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34950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3000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1950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18000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 smtClean="0">
                          <a:effectLst/>
                        </a:rPr>
                        <a:t>12000</a:t>
                      </a:r>
                      <a:endParaRPr lang="ru-RU" sz="1400" b="1" dirty="0">
                        <a:effectLst/>
                      </a:endParaRP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34950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>
                          <a:effectLst/>
                        </a:rPr>
                        <a:t>12000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7800</a:t>
                      </a:r>
                    </a:p>
                    <a:p>
                      <a:r>
                        <a:rPr lang="ru-RU" sz="1400" b="1" dirty="0">
                          <a:effectLst/>
                        </a:rPr>
                        <a:t>72000</a:t>
                      </a:r>
                    </a:p>
                    <a:p>
                      <a:endParaRPr lang="ru-RU" sz="1400" b="1" dirty="0">
                        <a:effectLst/>
                      </a:endParaRPr>
                    </a:p>
                    <a:p>
                      <a:r>
                        <a:rPr lang="ru-RU" sz="1400" b="1" dirty="0" smtClean="0">
                          <a:effectLst/>
                        </a:rPr>
                        <a:t>48000</a:t>
                      </a:r>
                    </a:p>
                    <a:p>
                      <a:endParaRPr lang="ru-RU" sz="1400" b="1" dirty="0" smtClean="0">
                        <a:effectLst/>
                      </a:endParaRPr>
                    </a:p>
                    <a:p>
                      <a:r>
                        <a:rPr lang="ru-RU" sz="1400" b="1" dirty="0" smtClean="0">
                          <a:effectLst/>
                        </a:rPr>
                        <a:t>139800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546672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Итого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3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3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358950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3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385950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3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3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396750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412950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4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smtClean="0">
                          <a:effectLst/>
                        </a:rPr>
                        <a:t>1554600</a:t>
                      </a:r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654736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3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3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4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4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>
                        <a:effectLst/>
                      </a:endParaRP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4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4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45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21955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Прибыль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4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4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132250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135250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C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4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159450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604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49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188250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6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4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615200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252668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Налог (от доходов) (6%)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6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31200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8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4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5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33000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35100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4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4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37800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6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5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137100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4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5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214436"/>
                  </a:ext>
                </a:extLst>
              </a:tr>
              <a:tr h="289971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Чистая прибыль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404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5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4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101050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005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4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5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5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102250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E04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4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4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124350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804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5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4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4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150450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205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5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5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52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478100</a:t>
                      </a:r>
                    </a:p>
                  </a:txBody>
                  <a:tcPr marL="22513" marR="22513" marT="22513" marB="22513">
                    <a:lnL w="9525" cap="flat" cmpd="sng" algn="ctr">
                      <a:solidFill>
                        <a:srgbClr val="005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5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5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5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394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408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1441B98B-6E41-475D-97DA-426952893D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1D5A84C6-7CFF-4BEC-9A76-A46ABA945E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2179475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810 w 12192000"/>
              <a:gd name="connsiteY144" fmla="*/ 1797886 h 2237474"/>
              <a:gd name="connsiteX145" fmla="*/ 4379064 w 12192000"/>
              <a:gd name="connsiteY145" fmla="*/ 1817177 h 2237474"/>
              <a:gd name="connsiteX146" fmla="*/ 4319209 w 12192000"/>
              <a:gd name="connsiteY146" fmla="*/ 1834833 h 2237474"/>
              <a:gd name="connsiteX147" fmla="*/ 4306907 w 12192000"/>
              <a:gd name="connsiteY147" fmla="*/ 1841641 h 2237474"/>
              <a:gd name="connsiteX148" fmla="*/ 4290981 w 12192000"/>
              <a:gd name="connsiteY148" fmla="*/ 1839677 h 2237474"/>
              <a:gd name="connsiteX149" fmla="*/ 4285792 w 12192000"/>
              <a:gd name="connsiteY149" fmla="*/ 1836231 h 2237474"/>
              <a:gd name="connsiteX150" fmla="*/ 4238372 w 12192000"/>
              <a:gd name="connsiteY150" fmla="*/ 1851480 h 2237474"/>
              <a:gd name="connsiteX151" fmla="*/ 4232517 w 12192000"/>
              <a:gd name="connsiteY151" fmla="*/ 1852567 h 2237474"/>
              <a:gd name="connsiteX152" fmla="*/ 4191732 w 12192000"/>
              <a:gd name="connsiteY152" fmla="*/ 1857328 h 2237474"/>
              <a:gd name="connsiteX153" fmla="*/ 4065532 w 12192000"/>
              <a:gd name="connsiteY153" fmla="*/ 1855477 h 2237474"/>
              <a:gd name="connsiteX154" fmla="*/ 4028460 w 12192000"/>
              <a:gd name="connsiteY154" fmla="*/ 1855137 h 2237474"/>
              <a:gd name="connsiteX155" fmla="*/ 4002267 w 12192000"/>
              <a:gd name="connsiteY155" fmla="*/ 1852352 h 2237474"/>
              <a:gd name="connsiteX156" fmla="*/ 3931396 w 12192000"/>
              <a:gd name="connsiteY156" fmla="*/ 1858915 h 2237474"/>
              <a:gd name="connsiteX157" fmla="*/ 3812162 w 12192000"/>
              <a:gd name="connsiteY157" fmla="*/ 1875501 h 2237474"/>
              <a:gd name="connsiteX158" fmla="*/ 3767672 w 12192000"/>
              <a:gd name="connsiteY158" fmla="*/ 1874600 h 2237474"/>
              <a:gd name="connsiteX159" fmla="*/ 3764741 w 12192000"/>
              <a:gd name="connsiteY159" fmla="*/ 1869433 h 2237474"/>
              <a:gd name="connsiteX160" fmla="*/ 3751332 w 12192000"/>
              <a:gd name="connsiteY160" fmla="*/ 1869854 h 2237474"/>
              <a:gd name="connsiteX161" fmla="*/ 3748155 w 12192000"/>
              <a:gd name="connsiteY161" fmla="*/ 1868903 h 2237474"/>
              <a:gd name="connsiteX162" fmla="*/ 3729530 w 12192000"/>
              <a:gd name="connsiteY162" fmla="*/ 1864513 h 2237474"/>
              <a:gd name="connsiteX163" fmla="*/ 3680177 w 12192000"/>
              <a:gd name="connsiteY163" fmla="*/ 1881552 h 2237474"/>
              <a:gd name="connsiteX164" fmla="*/ 3567259 w 12192000"/>
              <a:gd name="connsiteY164" fmla="*/ 1893482 h 2237474"/>
              <a:gd name="connsiteX165" fmla="*/ 3405770 w 12192000"/>
              <a:gd name="connsiteY165" fmla="*/ 1904591 h 2237474"/>
              <a:gd name="connsiteX166" fmla="*/ 3280097 w 12192000"/>
              <a:gd name="connsiteY166" fmla="*/ 1919610 h 2237474"/>
              <a:gd name="connsiteX167" fmla="*/ 3123424 w 12192000"/>
              <a:gd name="connsiteY167" fmla="*/ 1952930 h 2237474"/>
              <a:gd name="connsiteX168" fmla="*/ 3009910 w 12192000"/>
              <a:gd name="connsiteY168" fmla="*/ 1957866 h 2237474"/>
              <a:gd name="connsiteX169" fmla="*/ 2995934 w 12192000"/>
              <a:gd name="connsiteY169" fmla="*/ 1967085 h 2237474"/>
              <a:gd name="connsiteX170" fmla="*/ 2980071 w 12192000"/>
              <a:gd name="connsiteY170" fmla="*/ 1972988 h 2237474"/>
              <a:gd name="connsiteX171" fmla="*/ 2978094 w 12192000"/>
              <a:gd name="connsiteY171" fmla="*/ 1972369 h 2237474"/>
              <a:gd name="connsiteX172" fmla="*/ 2942858 w 12192000"/>
              <a:gd name="connsiteY172" fmla="*/ 1981367 h 2237474"/>
              <a:gd name="connsiteX173" fmla="*/ 2875436 w 12192000"/>
              <a:gd name="connsiteY173" fmla="*/ 1996977 h 2237474"/>
              <a:gd name="connsiteX174" fmla="*/ 2874892 w 12192000"/>
              <a:gd name="connsiteY174" fmla="*/ 1996085 h 2237474"/>
              <a:gd name="connsiteX175" fmla="*/ 2864145 w 12192000"/>
              <a:gd name="connsiteY175" fmla="*/ 1994061 h 2237474"/>
              <a:gd name="connsiteX176" fmla="*/ 2843662 w 12192000"/>
              <a:gd name="connsiteY176" fmla="*/ 1992498 h 2237474"/>
              <a:gd name="connsiteX177" fmla="*/ 2796128 w 12192000"/>
              <a:gd name="connsiteY177" fmla="*/ 1976403 h 2237474"/>
              <a:gd name="connsiteX178" fmla="*/ 2756784 w 12192000"/>
              <a:gd name="connsiteY178" fmla="*/ 1985116 h 2237474"/>
              <a:gd name="connsiteX179" fmla="*/ 2748833 w 12192000"/>
              <a:gd name="connsiteY179" fmla="*/ 1986323 h 2237474"/>
              <a:gd name="connsiteX180" fmla="*/ 2748661 w 12192000"/>
              <a:gd name="connsiteY180" fmla="*/ 1986122 h 2237474"/>
              <a:gd name="connsiteX181" fmla="*/ 2740251 w 12192000"/>
              <a:gd name="connsiteY181" fmla="*/ 1986946 h 2237474"/>
              <a:gd name="connsiteX182" fmla="*/ 2718916 w 12192000"/>
              <a:gd name="connsiteY182" fmla="*/ 1990867 h 2237474"/>
              <a:gd name="connsiteX183" fmla="*/ 2713522 w 12192000"/>
              <a:gd name="connsiteY183" fmla="*/ 1990173 h 2237474"/>
              <a:gd name="connsiteX184" fmla="*/ 2680597 w 12192000"/>
              <a:gd name="connsiteY184" fmla="*/ 1984996 h 2237474"/>
              <a:gd name="connsiteX185" fmla="*/ 2578178 w 12192000"/>
              <a:gd name="connsiteY185" fmla="*/ 1990531 h 2237474"/>
              <a:gd name="connsiteX186" fmla="*/ 2476147 w 12192000"/>
              <a:gd name="connsiteY186" fmla="*/ 1998305 h 2237474"/>
              <a:gd name="connsiteX187" fmla="*/ 2373568 w 12192000"/>
              <a:gd name="connsiteY187" fmla="*/ 2003219 h 2237474"/>
              <a:gd name="connsiteX188" fmla="*/ 2321399 w 12192000"/>
              <a:gd name="connsiteY188" fmla="*/ 1989467 h 2237474"/>
              <a:gd name="connsiteX189" fmla="*/ 2315525 w 12192000"/>
              <a:gd name="connsiteY189" fmla="*/ 1989708 h 2237474"/>
              <a:gd name="connsiteX190" fmla="*/ 2300792 w 12192000"/>
              <a:gd name="connsiteY190" fmla="*/ 1994290 h 2237474"/>
              <a:gd name="connsiteX191" fmla="*/ 2295469 w 12192000"/>
              <a:gd name="connsiteY191" fmla="*/ 1996659 h 2237474"/>
              <a:gd name="connsiteX192" fmla="*/ 2287219 w 12192000"/>
              <a:gd name="connsiteY192" fmla="*/ 1998750 h 2237474"/>
              <a:gd name="connsiteX193" fmla="*/ 2286948 w 12192000"/>
              <a:gd name="connsiteY193" fmla="*/ 1998596 h 2237474"/>
              <a:gd name="connsiteX194" fmla="*/ 2243069 w 12192000"/>
              <a:gd name="connsiteY194" fmla="*/ 2015111 h 2237474"/>
              <a:gd name="connsiteX195" fmla="*/ 2186609 w 12192000"/>
              <a:gd name="connsiteY195" fmla="*/ 2008263 h 2237474"/>
              <a:gd name="connsiteX196" fmla="*/ 2164831 w 12192000"/>
              <a:gd name="connsiteY196" fmla="*/ 2010143 h 2237474"/>
              <a:gd name="connsiteX197" fmla="*/ 2152836 w 12192000"/>
              <a:gd name="connsiteY197" fmla="*/ 2010048 h 2237474"/>
              <a:gd name="connsiteX198" fmla="*/ 2117102 w 12192000"/>
              <a:gd name="connsiteY198" fmla="*/ 2023004 h 2237474"/>
              <a:gd name="connsiteX199" fmla="*/ 2111935 w 12192000"/>
              <a:gd name="connsiteY199" fmla="*/ 2023163 h 2237474"/>
              <a:gd name="connsiteX200" fmla="*/ 2089991 w 12192000"/>
              <a:gd name="connsiteY200" fmla="*/ 2034193 h 2237474"/>
              <a:gd name="connsiteX201" fmla="*/ 2058061 w 12192000"/>
              <a:gd name="connsiteY201" fmla="*/ 2047942 h 2237474"/>
              <a:gd name="connsiteX202" fmla="*/ 2055737 w 12192000"/>
              <a:gd name="connsiteY202" fmla="*/ 2047704 h 2237474"/>
              <a:gd name="connsiteX203" fmla="*/ 2042244 w 12192000"/>
              <a:gd name="connsiteY203" fmla="*/ 2055560 h 2237474"/>
              <a:gd name="connsiteX204" fmla="*/ 1976224 w 12192000"/>
              <a:gd name="connsiteY204" fmla="*/ 2074257 h 2237474"/>
              <a:gd name="connsiteX205" fmla="*/ 1877728 w 12192000"/>
              <a:gd name="connsiteY205" fmla="*/ 2101004 h 2237474"/>
              <a:gd name="connsiteX206" fmla="*/ 1759056 w 12192000"/>
              <a:gd name="connsiteY206" fmla="*/ 2125608 h 2237474"/>
              <a:gd name="connsiteX207" fmla="*/ 1637948 w 12192000"/>
              <a:gd name="connsiteY207" fmla="*/ 2172597 h 2237474"/>
              <a:gd name="connsiteX208" fmla="*/ 1434549 w 12192000"/>
              <a:gd name="connsiteY208" fmla="*/ 2234522 h 2237474"/>
              <a:gd name="connsiteX209" fmla="*/ 1398481 w 12192000"/>
              <a:gd name="connsiteY209" fmla="*/ 2237074 h 2237474"/>
              <a:gd name="connsiteX210" fmla="*/ 1398407 w 12192000"/>
              <a:gd name="connsiteY210" fmla="*/ 2237095 h 2237474"/>
              <a:gd name="connsiteX211" fmla="*/ 1370962 w 12192000"/>
              <a:gd name="connsiteY211" fmla="*/ 2237474 h 2237474"/>
              <a:gd name="connsiteX212" fmla="*/ 1356367 w 12192000"/>
              <a:gd name="connsiteY212" fmla="*/ 2235089 h 2237474"/>
              <a:gd name="connsiteX213" fmla="*/ 1324828 w 12192000"/>
              <a:gd name="connsiteY213" fmla="*/ 2231968 h 2237474"/>
              <a:gd name="connsiteX214" fmla="*/ 1297744 w 12192000"/>
              <a:gd name="connsiteY214" fmla="*/ 2235849 h 2237474"/>
              <a:gd name="connsiteX215" fmla="*/ 1286236 w 12192000"/>
              <a:gd name="connsiteY215" fmla="*/ 2233135 h 2237474"/>
              <a:gd name="connsiteX216" fmla="*/ 1283504 w 12192000"/>
              <a:gd name="connsiteY216" fmla="*/ 2233797 h 2237474"/>
              <a:gd name="connsiteX217" fmla="*/ 1279765 w 12192000"/>
              <a:gd name="connsiteY217" fmla="*/ 2229639 h 2237474"/>
              <a:gd name="connsiteX218" fmla="*/ 1195347 w 12192000"/>
              <a:gd name="connsiteY218" fmla="*/ 2212354 h 2237474"/>
              <a:gd name="connsiteX219" fmla="*/ 970251 w 12192000"/>
              <a:gd name="connsiteY219" fmla="*/ 2221029 h 2237474"/>
              <a:gd name="connsiteX220" fmla="*/ 812914 w 12192000"/>
              <a:gd name="connsiteY220" fmla="*/ 2202752 h 2237474"/>
              <a:gd name="connsiteX221" fmla="*/ 800195 w 12192000"/>
              <a:gd name="connsiteY221" fmla="*/ 2209407 h 2237474"/>
              <a:gd name="connsiteX222" fmla="*/ 784978 w 12192000"/>
              <a:gd name="connsiteY222" fmla="*/ 2212360 h 2237474"/>
              <a:gd name="connsiteX223" fmla="*/ 681987 w 12192000"/>
              <a:gd name="connsiteY223" fmla="*/ 2216757 h 2237474"/>
              <a:gd name="connsiteX224" fmla="*/ 669923 w 12192000"/>
              <a:gd name="connsiteY224" fmla="*/ 2211682 h 2237474"/>
              <a:gd name="connsiteX225" fmla="*/ 648680 w 12192000"/>
              <a:gd name="connsiteY225" fmla="*/ 2206229 h 2237474"/>
              <a:gd name="connsiteX226" fmla="*/ 597225 w 12192000"/>
              <a:gd name="connsiteY226" fmla="*/ 2180999 h 2237474"/>
              <a:gd name="connsiteX227" fmla="*/ 558449 w 12192000"/>
              <a:gd name="connsiteY227" fmla="*/ 2182346 h 2237474"/>
              <a:gd name="connsiteX228" fmla="*/ 550517 w 12192000"/>
              <a:gd name="connsiteY228" fmla="*/ 2182060 h 2237474"/>
              <a:gd name="connsiteX229" fmla="*/ 550309 w 12192000"/>
              <a:gd name="connsiteY229" fmla="*/ 2181825 h 2237474"/>
              <a:gd name="connsiteX230" fmla="*/ 541836 w 12192000"/>
              <a:gd name="connsiteY230" fmla="*/ 2181063 h 2237474"/>
              <a:gd name="connsiteX231" fmla="*/ 536057 w 12192000"/>
              <a:gd name="connsiteY231" fmla="*/ 2181537 h 2237474"/>
              <a:gd name="connsiteX232" fmla="*/ 520671 w 12192000"/>
              <a:gd name="connsiteY232" fmla="*/ 2180980 h 2237474"/>
              <a:gd name="connsiteX233" fmla="*/ 515024 w 12192000"/>
              <a:gd name="connsiteY233" fmla="*/ 2179258 h 2237474"/>
              <a:gd name="connsiteX234" fmla="*/ 512278 w 12192000"/>
              <a:gd name="connsiteY234" fmla="*/ 2176369 h 2237474"/>
              <a:gd name="connsiteX235" fmla="*/ 480419 w 12192000"/>
              <a:gd name="connsiteY235" fmla="*/ 2167807 h 2237474"/>
              <a:gd name="connsiteX236" fmla="*/ 413835 w 12192000"/>
              <a:gd name="connsiteY236" fmla="*/ 2156783 h 2237474"/>
              <a:gd name="connsiteX237" fmla="*/ 376513 w 12192000"/>
              <a:gd name="connsiteY237" fmla="*/ 2154014 h 2237474"/>
              <a:gd name="connsiteX238" fmla="*/ 273386 w 12192000"/>
              <a:gd name="connsiteY238" fmla="*/ 2142551 h 2237474"/>
              <a:gd name="connsiteX239" fmla="*/ 169207 w 12192000"/>
              <a:gd name="connsiteY239" fmla="*/ 2128100 h 2237474"/>
              <a:gd name="connsiteX240" fmla="*/ 93149 w 12192000"/>
              <a:gd name="connsiteY240" fmla="*/ 2105324 h 2237474"/>
              <a:gd name="connsiteX241" fmla="*/ 88109 w 12192000"/>
              <a:gd name="connsiteY241" fmla="*/ 2106704 h 2237474"/>
              <a:gd name="connsiteX242" fmla="*/ 80022 w 12192000"/>
              <a:gd name="connsiteY242" fmla="*/ 2107254 h 2237474"/>
              <a:gd name="connsiteX243" fmla="*/ 79717 w 12192000"/>
              <a:gd name="connsiteY243" fmla="*/ 2107046 h 2237474"/>
              <a:gd name="connsiteX244" fmla="*/ 72352 w 12192000"/>
              <a:gd name="connsiteY244" fmla="*/ 2107991 h 2237474"/>
              <a:gd name="connsiteX245" fmla="*/ 37645 w 12192000"/>
              <a:gd name="connsiteY245" fmla="*/ 2115401 h 2237474"/>
              <a:gd name="connsiteX246" fmla="*/ 4572 w 12192000"/>
              <a:gd name="connsiteY246" fmla="*/ 2111091 h 2237474"/>
              <a:gd name="connsiteX247" fmla="*/ 0 w 12192000"/>
              <a:gd name="connsiteY247" fmla="*/ 2110468 h 2237474"/>
              <a:gd name="connsiteX248" fmla="*/ 0 w 12192000"/>
              <a:gd name="connsiteY2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459810 w 12192000"/>
              <a:gd name="connsiteY143" fmla="*/ 1797886 h 2237474"/>
              <a:gd name="connsiteX144" fmla="*/ 4379064 w 12192000"/>
              <a:gd name="connsiteY144" fmla="*/ 1817177 h 2237474"/>
              <a:gd name="connsiteX145" fmla="*/ 4319209 w 12192000"/>
              <a:gd name="connsiteY145" fmla="*/ 1834833 h 2237474"/>
              <a:gd name="connsiteX146" fmla="*/ 4306907 w 12192000"/>
              <a:gd name="connsiteY146" fmla="*/ 1841641 h 2237474"/>
              <a:gd name="connsiteX147" fmla="*/ 4290981 w 12192000"/>
              <a:gd name="connsiteY147" fmla="*/ 1839677 h 2237474"/>
              <a:gd name="connsiteX148" fmla="*/ 4285792 w 12192000"/>
              <a:gd name="connsiteY148" fmla="*/ 1836231 h 2237474"/>
              <a:gd name="connsiteX149" fmla="*/ 4238372 w 12192000"/>
              <a:gd name="connsiteY149" fmla="*/ 1851480 h 2237474"/>
              <a:gd name="connsiteX150" fmla="*/ 4232517 w 12192000"/>
              <a:gd name="connsiteY150" fmla="*/ 1852567 h 2237474"/>
              <a:gd name="connsiteX151" fmla="*/ 4191732 w 12192000"/>
              <a:gd name="connsiteY151" fmla="*/ 1857328 h 2237474"/>
              <a:gd name="connsiteX152" fmla="*/ 4065532 w 12192000"/>
              <a:gd name="connsiteY152" fmla="*/ 1855477 h 2237474"/>
              <a:gd name="connsiteX153" fmla="*/ 4028460 w 12192000"/>
              <a:gd name="connsiteY153" fmla="*/ 1855137 h 2237474"/>
              <a:gd name="connsiteX154" fmla="*/ 4002267 w 12192000"/>
              <a:gd name="connsiteY154" fmla="*/ 1852352 h 2237474"/>
              <a:gd name="connsiteX155" fmla="*/ 3931396 w 12192000"/>
              <a:gd name="connsiteY155" fmla="*/ 1858915 h 2237474"/>
              <a:gd name="connsiteX156" fmla="*/ 3812162 w 12192000"/>
              <a:gd name="connsiteY156" fmla="*/ 1875501 h 2237474"/>
              <a:gd name="connsiteX157" fmla="*/ 3767672 w 12192000"/>
              <a:gd name="connsiteY157" fmla="*/ 1874600 h 2237474"/>
              <a:gd name="connsiteX158" fmla="*/ 3764741 w 12192000"/>
              <a:gd name="connsiteY158" fmla="*/ 1869433 h 2237474"/>
              <a:gd name="connsiteX159" fmla="*/ 3751332 w 12192000"/>
              <a:gd name="connsiteY159" fmla="*/ 1869854 h 2237474"/>
              <a:gd name="connsiteX160" fmla="*/ 3748155 w 12192000"/>
              <a:gd name="connsiteY160" fmla="*/ 1868903 h 2237474"/>
              <a:gd name="connsiteX161" fmla="*/ 3729530 w 12192000"/>
              <a:gd name="connsiteY161" fmla="*/ 1864513 h 2237474"/>
              <a:gd name="connsiteX162" fmla="*/ 3680177 w 12192000"/>
              <a:gd name="connsiteY162" fmla="*/ 1881552 h 2237474"/>
              <a:gd name="connsiteX163" fmla="*/ 3567259 w 12192000"/>
              <a:gd name="connsiteY163" fmla="*/ 1893482 h 2237474"/>
              <a:gd name="connsiteX164" fmla="*/ 3405770 w 12192000"/>
              <a:gd name="connsiteY164" fmla="*/ 1904591 h 2237474"/>
              <a:gd name="connsiteX165" fmla="*/ 3280097 w 12192000"/>
              <a:gd name="connsiteY165" fmla="*/ 1919610 h 2237474"/>
              <a:gd name="connsiteX166" fmla="*/ 3123424 w 12192000"/>
              <a:gd name="connsiteY166" fmla="*/ 1952930 h 2237474"/>
              <a:gd name="connsiteX167" fmla="*/ 3009910 w 12192000"/>
              <a:gd name="connsiteY167" fmla="*/ 1957866 h 2237474"/>
              <a:gd name="connsiteX168" fmla="*/ 2995934 w 12192000"/>
              <a:gd name="connsiteY168" fmla="*/ 1967085 h 2237474"/>
              <a:gd name="connsiteX169" fmla="*/ 2980071 w 12192000"/>
              <a:gd name="connsiteY169" fmla="*/ 1972988 h 2237474"/>
              <a:gd name="connsiteX170" fmla="*/ 2978094 w 12192000"/>
              <a:gd name="connsiteY170" fmla="*/ 1972369 h 2237474"/>
              <a:gd name="connsiteX171" fmla="*/ 2942858 w 12192000"/>
              <a:gd name="connsiteY171" fmla="*/ 1981367 h 2237474"/>
              <a:gd name="connsiteX172" fmla="*/ 2875436 w 12192000"/>
              <a:gd name="connsiteY172" fmla="*/ 1996977 h 2237474"/>
              <a:gd name="connsiteX173" fmla="*/ 2874892 w 12192000"/>
              <a:gd name="connsiteY173" fmla="*/ 1996085 h 2237474"/>
              <a:gd name="connsiteX174" fmla="*/ 2864145 w 12192000"/>
              <a:gd name="connsiteY174" fmla="*/ 1994061 h 2237474"/>
              <a:gd name="connsiteX175" fmla="*/ 2843662 w 12192000"/>
              <a:gd name="connsiteY175" fmla="*/ 1992498 h 2237474"/>
              <a:gd name="connsiteX176" fmla="*/ 2796128 w 12192000"/>
              <a:gd name="connsiteY176" fmla="*/ 1976403 h 2237474"/>
              <a:gd name="connsiteX177" fmla="*/ 2756784 w 12192000"/>
              <a:gd name="connsiteY177" fmla="*/ 1985116 h 2237474"/>
              <a:gd name="connsiteX178" fmla="*/ 2748833 w 12192000"/>
              <a:gd name="connsiteY178" fmla="*/ 1986323 h 2237474"/>
              <a:gd name="connsiteX179" fmla="*/ 2748661 w 12192000"/>
              <a:gd name="connsiteY179" fmla="*/ 1986122 h 2237474"/>
              <a:gd name="connsiteX180" fmla="*/ 2740251 w 12192000"/>
              <a:gd name="connsiteY180" fmla="*/ 1986946 h 2237474"/>
              <a:gd name="connsiteX181" fmla="*/ 2718916 w 12192000"/>
              <a:gd name="connsiteY181" fmla="*/ 1990867 h 2237474"/>
              <a:gd name="connsiteX182" fmla="*/ 2713522 w 12192000"/>
              <a:gd name="connsiteY182" fmla="*/ 1990173 h 2237474"/>
              <a:gd name="connsiteX183" fmla="*/ 2680597 w 12192000"/>
              <a:gd name="connsiteY183" fmla="*/ 1984996 h 2237474"/>
              <a:gd name="connsiteX184" fmla="*/ 2578178 w 12192000"/>
              <a:gd name="connsiteY184" fmla="*/ 1990531 h 2237474"/>
              <a:gd name="connsiteX185" fmla="*/ 2476147 w 12192000"/>
              <a:gd name="connsiteY185" fmla="*/ 1998305 h 2237474"/>
              <a:gd name="connsiteX186" fmla="*/ 2373568 w 12192000"/>
              <a:gd name="connsiteY186" fmla="*/ 2003219 h 2237474"/>
              <a:gd name="connsiteX187" fmla="*/ 2321399 w 12192000"/>
              <a:gd name="connsiteY187" fmla="*/ 1989467 h 2237474"/>
              <a:gd name="connsiteX188" fmla="*/ 2315525 w 12192000"/>
              <a:gd name="connsiteY188" fmla="*/ 1989708 h 2237474"/>
              <a:gd name="connsiteX189" fmla="*/ 2300792 w 12192000"/>
              <a:gd name="connsiteY189" fmla="*/ 1994290 h 2237474"/>
              <a:gd name="connsiteX190" fmla="*/ 2295469 w 12192000"/>
              <a:gd name="connsiteY190" fmla="*/ 1996659 h 2237474"/>
              <a:gd name="connsiteX191" fmla="*/ 2287219 w 12192000"/>
              <a:gd name="connsiteY191" fmla="*/ 1998750 h 2237474"/>
              <a:gd name="connsiteX192" fmla="*/ 2286948 w 12192000"/>
              <a:gd name="connsiteY192" fmla="*/ 1998596 h 2237474"/>
              <a:gd name="connsiteX193" fmla="*/ 2243069 w 12192000"/>
              <a:gd name="connsiteY193" fmla="*/ 2015111 h 2237474"/>
              <a:gd name="connsiteX194" fmla="*/ 2186609 w 12192000"/>
              <a:gd name="connsiteY194" fmla="*/ 2008263 h 2237474"/>
              <a:gd name="connsiteX195" fmla="*/ 2164831 w 12192000"/>
              <a:gd name="connsiteY195" fmla="*/ 2010143 h 2237474"/>
              <a:gd name="connsiteX196" fmla="*/ 2152836 w 12192000"/>
              <a:gd name="connsiteY196" fmla="*/ 2010048 h 2237474"/>
              <a:gd name="connsiteX197" fmla="*/ 2117102 w 12192000"/>
              <a:gd name="connsiteY197" fmla="*/ 2023004 h 2237474"/>
              <a:gd name="connsiteX198" fmla="*/ 2111935 w 12192000"/>
              <a:gd name="connsiteY198" fmla="*/ 2023163 h 2237474"/>
              <a:gd name="connsiteX199" fmla="*/ 2089991 w 12192000"/>
              <a:gd name="connsiteY199" fmla="*/ 2034193 h 2237474"/>
              <a:gd name="connsiteX200" fmla="*/ 2058061 w 12192000"/>
              <a:gd name="connsiteY200" fmla="*/ 2047942 h 2237474"/>
              <a:gd name="connsiteX201" fmla="*/ 2055737 w 12192000"/>
              <a:gd name="connsiteY201" fmla="*/ 2047704 h 2237474"/>
              <a:gd name="connsiteX202" fmla="*/ 2042244 w 12192000"/>
              <a:gd name="connsiteY202" fmla="*/ 2055560 h 2237474"/>
              <a:gd name="connsiteX203" fmla="*/ 1976224 w 12192000"/>
              <a:gd name="connsiteY203" fmla="*/ 2074257 h 2237474"/>
              <a:gd name="connsiteX204" fmla="*/ 1877728 w 12192000"/>
              <a:gd name="connsiteY204" fmla="*/ 2101004 h 2237474"/>
              <a:gd name="connsiteX205" fmla="*/ 1759056 w 12192000"/>
              <a:gd name="connsiteY205" fmla="*/ 2125608 h 2237474"/>
              <a:gd name="connsiteX206" fmla="*/ 1637948 w 12192000"/>
              <a:gd name="connsiteY206" fmla="*/ 2172597 h 2237474"/>
              <a:gd name="connsiteX207" fmla="*/ 1434549 w 12192000"/>
              <a:gd name="connsiteY207" fmla="*/ 2234522 h 2237474"/>
              <a:gd name="connsiteX208" fmla="*/ 1398481 w 12192000"/>
              <a:gd name="connsiteY208" fmla="*/ 2237074 h 2237474"/>
              <a:gd name="connsiteX209" fmla="*/ 1398407 w 12192000"/>
              <a:gd name="connsiteY209" fmla="*/ 2237095 h 2237474"/>
              <a:gd name="connsiteX210" fmla="*/ 1370962 w 12192000"/>
              <a:gd name="connsiteY210" fmla="*/ 2237474 h 2237474"/>
              <a:gd name="connsiteX211" fmla="*/ 1356367 w 12192000"/>
              <a:gd name="connsiteY211" fmla="*/ 2235089 h 2237474"/>
              <a:gd name="connsiteX212" fmla="*/ 1324828 w 12192000"/>
              <a:gd name="connsiteY212" fmla="*/ 2231968 h 2237474"/>
              <a:gd name="connsiteX213" fmla="*/ 1297744 w 12192000"/>
              <a:gd name="connsiteY213" fmla="*/ 2235849 h 2237474"/>
              <a:gd name="connsiteX214" fmla="*/ 1286236 w 12192000"/>
              <a:gd name="connsiteY214" fmla="*/ 2233135 h 2237474"/>
              <a:gd name="connsiteX215" fmla="*/ 1283504 w 12192000"/>
              <a:gd name="connsiteY215" fmla="*/ 2233797 h 2237474"/>
              <a:gd name="connsiteX216" fmla="*/ 1279765 w 12192000"/>
              <a:gd name="connsiteY216" fmla="*/ 2229639 h 2237474"/>
              <a:gd name="connsiteX217" fmla="*/ 1195347 w 12192000"/>
              <a:gd name="connsiteY217" fmla="*/ 2212354 h 2237474"/>
              <a:gd name="connsiteX218" fmla="*/ 970251 w 12192000"/>
              <a:gd name="connsiteY218" fmla="*/ 2221029 h 2237474"/>
              <a:gd name="connsiteX219" fmla="*/ 812914 w 12192000"/>
              <a:gd name="connsiteY219" fmla="*/ 2202752 h 2237474"/>
              <a:gd name="connsiteX220" fmla="*/ 800195 w 12192000"/>
              <a:gd name="connsiteY220" fmla="*/ 2209407 h 2237474"/>
              <a:gd name="connsiteX221" fmla="*/ 784978 w 12192000"/>
              <a:gd name="connsiteY221" fmla="*/ 2212360 h 2237474"/>
              <a:gd name="connsiteX222" fmla="*/ 681987 w 12192000"/>
              <a:gd name="connsiteY222" fmla="*/ 2216757 h 2237474"/>
              <a:gd name="connsiteX223" fmla="*/ 669923 w 12192000"/>
              <a:gd name="connsiteY223" fmla="*/ 2211682 h 2237474"/>
              <a:gd name="connsiteX224" fmla="*/ 648680 w 12192000"/>
              <a:gd name="connsiteY224" fmla="*/ 2206229 h 2237474"/>
              <a:gd name="connsiteX225" fmla="*/ 597225 w 12192000"/>
              <a:gd name="connsiteY225" fmla="*/ 2180999 h 2237474"/>
              <a:gd name="connsiteX226" fmla="*/ 558449 w 12192000"/>
              <a:gd name="connsiteY226" fmla="*/ 2182346 h 2237474"/>
              <a:gd name="connsiteX227" fmla="*/ 550517 w 12192000"/>
              <a:gd name="connsiteY227" fmla="*/ 2182060 h 2237474"/>
              <a:gd name="connsiteX228" fmla="*/ 550309 w 12192000"/>
              <a:gd name="connsiteY228" fmla="*/ 2181825 h 2237474"/>
              <a:gd name="connsiteX229" fmla="*/ 541836 w 12192000"/>
              <a:gd name="connsiteY229" fmla="*/ 2181063 h 2237474"/>
              <a:gd name="connsiteX230" fmla="*/ 536057 w 12192000"/>
              <a:gd name="connsiteY230" fmla="*/ 2181537 h 2237474"/>
              <a:gd name="connsiteX231" fmla="*/ 520671 w 12192000"/>
              <a:gd name="connsiteY231" fmla="*/ 2180980 h 2237474"/>
              <a:gd name="connsiteX232" fmla="*/ 515024 w 12192000"/>
              <a:gd name="connsiteY232" fmla="*/ 2179258 h 2237474"/>
              <a:gd name="connsiteX233" fmla="*/ 512278 w 12192000"/>
              <a:gd name="connsiteY233" fmla="*/ 2176369 h 2237474"/>
              <a:gd name="connsiteX234" fmla="*/ 480419 w 12192000"/>
              <a:gd name="connsiteY234" fmla="*/ 2167807 h 2237474"/>
              <a:gd name="connsiteX235" fmla="*/ 413835 w 12192000"/>
              <a:gd name="connsiteY235" fmla="*/ 2156783 h 2237474"/>
              <a:gd name="connsiteX236" fmla="*/ 376513 w 12192000"/>
              <a:gd name="connsiteY236" fmla="*/ 2154014 h 2237474"/>
              <a:gd name="connsiteX237" fmla="*/ 273386 w 12192000"/>
              <a:gd name="connsiteY237" fmla="*/ 2142551 h 2237474"/>
              <a:gd name="connsiteX238" fmla="*/ 169207 w 12192000"/>
              <a:gd name="connsiteY238" fmla="*/ 2128100 h 2237474"/>
              <a:gd name="connsiteX239" fmla="*/ 93149 w 12192000"/>
              <a:gd name="connsiteY239" fmla="*/ 2105324 h 2237474"/>
              <a:gd name="connsiteX240" fmla="*/ 88109 w 12192000"/>
              <a:gd name="connsiteY240" fmla="*/ 2106704 h 2237474"/>
              <a:gd name="connsiteX241" fmla="*/ 80022 w 12192000"/>
              <a:gd name="connsiteY241" fmla="*/ 2107254 h 2237474"/>
              <a:gd name="connsiteX242" fmla="*/ 79717 w 12192000"/>
              <a:gd name="connsiteY242" fmla="*/ 2107046 h 2237474"/>
              <a:gd name="connsiteX243" fmla="*/ 72352 w 12192000"/>
              <a:gd name="connsiteY243" fmla="*/ 2107991 h 2237474"/>
              <a:gd name="connsiteX244" fmla="*/ 37645 w 12192000"/>
              <a:gd name="connsiteY244" fmla="*/ 2115401 h 2237474"/>
              <a:gd name="connsiteX245" fmla="*/ 4572 w 12192000"/>
              <a:gd name="connsiteY245" fmla="*/ 2111091 h 2237474"/>
              <a:gd name="connsiteX246" fmla="*/ 0 w 12192000"/>
              <a:gd name="connsiteY246" fmla="*/ 2110468 h 2237474"/>
              <a:gd name="connsiteX247" fmla="*/ 0 w 12192000"/>
              <a:gd name="connsiteY2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53307 w 12192000"/>
              <a:gd name="connsiteY117" fmla="*/ 1815450 h 2237474"/>
              <a:gd name="connsiteX118" fmla="*/ 5364192 w 12192000"/>
              <a:gd name="connsiteY118" fmla="*/ 1826074 h 2237474"/>
              <a:gd name="connsiteX119" fmla="*/ 5350380 w 12192000"/>
              <a:gd name="connsiteY119" fmla="*/ 1830891 h 2237474"/>
              <a:gd name="connsiteX120" fmla="*/ 5259633 w 12192000"/>
              <a:gd name="connsiteY120" fmla="*/ 1837160 h 2237474"/>
              <a:gd name="connsiteX121" fmla="*/ 5197513 w 12192000"/>
              <a:gd name="connsiteY121" fmla="*/ 1844718 h 2237474"/>
              <a:gd name="connsiteX122" fmla="*/ 5184170 w 12192000"/>
              <a:gd name="connsiteY122" fmla="*/ 1849402 h 2237474"/>
              <a:gd name="connsiteX123" fmla="*/ 5168852 w 12192000"/>
              <a:gd name="connsiteY123" fmla="*/ 1844846 h 2237474"/>
              <a:gd name="connsiteX124" fmla="*/ 5164370 w 12192000"/>
              <a:gd name="connsiteY124" fmla="*/ 1840597 h 2237474"/>
              <a:gd name="connsiteX125" fmla="*/ 5114927 w 12192000"/>
              <a:gd name="connsiteY125" fmla="*/ 1847827 h 2237474"/>
              <a:gd name="connsiteX126" fmla="*/ 5108970 w 12192000"/>
              <a:gd name="connsiteY126" fmla="*/ 1847935 h 2237474"/>
              <a:gd name="connsiteX127" fmla="*/ 5067961 w 12192000"/>
              <a:gd name="connsiteY127" fmla="*/ 1845917 h 2237474"/>
              <a:gd name="connsiteX128" fmla="*/ 5007075 w 12192000"/>
              <a:gd name="connsiteY128" fmla="*/ 1838626 h 2237474"/>
              <a:gd name="connsiteX129" fmla="*/ 4944087 w 12192000"/>
              <a:gd name="connsiteY129" fmla="*/ 1823332 h 2237474"/>
              <a:gd name="connsiteX130" fmla="*/ 4907662 w 12192000"/>
              <a:gd name="connsiteY130" fmla="*/ 1816900 h 2237474"/>
              <a:gd name="connsiteX131" fmla="*/ 4882386 w 12192000"/>
              <a:gd name="connsiteY131" fmla="*/ 1809844 h 2237474"/>
              <a:gd name="connsiteX132" fmla="*/ 4811440 w 12192000"/>
              <a:gd name="connsiteY132" fmla="*/ 1804655 h 2237474"/>
              <a:gd name="connsiteX133" fmla="*/ 4691075 w 12192000"/>
              <a:gd name="connsiteY133" fmla="*/ 1801389 h 2237474"/>
              <a:gd name="connsiteX134" fmla="*/ 4647449 w 12192000"/>
              <a:gd name="connsiteY134" fmla="*/ 1793181 h 2237474"/>
              <a:gd name="connsiteX135" fmla="*/ 4645504 w 12192000"/>
              <a:gd name="connsiteY135" fmla="*/ 1787606 h 2237474"/>
              <a:gd name="connsiteX136" fmla="*/ 4632229 w 12192000"/>
              <a:gd name="connsiteY136" fmla="*/ 1785815 h 2237474"/>
              <a:gd name="connsiteX137" fmla="*/ 4629273 w 12192000"/>
              <a:gd name="connsiteY137" fmla="*/ 1784355 h 2237474"/>
              <a:gd name="connsiteX138" fmla="*/ 4611738 w 12192000"/>
              <a:gd name="connsiteY138" fmla="*/ 1776964 h 2237474"/>
              <a:gd name="connsiteX139" fmla="*/ 4560070 w 12192000"/>
              <a:gd name="connsiteY139" fmla="*/ 1785640 h 2237474"/>
              <a:gd name="connsiteX140" fmla="*/ 4536503 w 12192000"/>
              <a:gd name="connsiteY140" fmla="*/ 1785334 h 2237474"/>
              <a:gd name="connsiteX141" fmla="*/ 4513724 w 12192000"/>
              <a:gd name="connsiteY141" fmla="*/ 1791996 h 2237474"/>
              <a:gd name="connsiteX142" fmla="*/ 4459810 w 12192000"/>
              <a:gd name="connsiteY142" fmla="*/ 1797886 h 2237474"/>
              <a:gd name="connsiteX143" fmla="*/ 4379064 w 12192000"/>
              <a:gd name="connsiteY143" fmla="*/ 1817177 h 2237474"/>
              <a:gd name="connsiteX144" fmla="*/ 4319209 w 12192000"/>
              <a:gd name="connsiteY144" fmla="*/ 1834833 h 2237474"/>
              <a:gd name="connsiteX145" fmla="*/ 4306907 w 12192000"/>
              <a:gd name="connsiteY145" fmla="*/ 1841641 h 2237474"/>
              <a:gd name="connsiteX146" fmla="*/ 4290981 w 12192000"/>
              <a:gd name="connsiteY146" fmla="*/ 1839677 h 2237474"/>
              <a:gd name="connsiteX147" fmla="*/ 4285792 w 12192000"/>
              <a:gd name="connsiteY147" fmla="*/ 1836231 h 2237474"/>
              <a:gd name="connsiteX148" fmla="*/ 4238372 w 12192000"/>
              <a:gd name="connsiteY148" fmla="*/ 1851480 h 2237474"/>
              <a:gd name="connsiteX149" fmla="*/ 4232517 w 12192000"/>
              <a:gd name="connsiteY149" fmla="*/ 1852567 h 2237474"/>
              <a:gd name="connsiteX150" fmla="*/ 4191732 w 12192000"/>
              <a:gd name="connsiteY150" fmla="*/ 1857328 h 2237474"/>
              <a:gd name="connsiteX151" fmla="*/ 4065532 w 12192000"/>
              <a:gd name="connsiteY151" fmla="*/ 1855477 h 2237474"/>
              <a:gd name="connsiteX152" fmla="*/ 4028460 w 12192000"/>
              <a:gd name="connsiteY152" fmla="*/ 1855137 h 2237474"/>
              <a:gd name="connsiteX153" fmla="*/ 4002267 w 12192000"/>
              <a:gd name="connsiteY153" fmla="*/ 1852352 h 2237474"/>
              <a:gd name="connsiteX154" fmla="*/ 3931396 w 12192000"/>
              <a:gd name="connsiteY154" fmla="*/ 1858915 h 2237474"/>
              <a:gd name="connsiteX155" fmla="*/ 3812162 w 12192000"/>
              <a:gd name="connsiteY155" fmla="*/ 1875501 h 2237474"/>
              <a:gd name="connsiteX156" fmla="*/ 3767672 w 12192000"/>
              <a:gd name="connsiteY156" fmla="*/ 1874600 h 2237474"/>
              <a:gd name="connsiteX157" fmla="*/ 3764741 w 12192000"/>
              <a:gd name="connsiteY157" fmla="*/ 1869433 h 2237474"/>
              <a:gd name="connsiteX158" fmla="*/ 3751332 w 12192000"/>
              <a:gd name="connsiteY158" fmla="*/ 1869854 h 2237474"/>
              <a:gd name="connsiteX159" fmla="*/ 3748155 w 12192000"/>
              <a:gd name="connsiteY159" fmla="*/ 1868903 h 2237474"/>
              <a:gd name="connsiteX160" fmla="*/ 3729530 w 12192000"/>
              <a:gd name="connsiteY160" fmla="*/ 1864513 h 2237474"/>
              <a:gd name="connsiteX161" fmla="*/ 3680177 w 12192000"/>
              <a:gd name="connsiteY161" fmla="*/ 1881552 h 2237474"/>
              <a:gd name="connsiteX162" fmla="*/ 3567259 w 12192000"/>
              <a:gd name="connsiteY162" fmla="*/ 1893482 h 2237474"/>
              <a:gd name="connsiteX163" fmla="*/ 3405770 w 12192000"/>
              <a:gd name="connsiteY163" fmla="*/ 1904591 h 2237474"/>
              <a:gd name="connsiteX164" fmla="*/ 3280097 w 12192000"/>
              <a:gd name="connsiteY164" fmla="*/ 1919610 h 2237474"/>
              <a:gd name="connsiteX165" fmla="*/ 3123424 w 12192000"/>
              <a:gd name="connsiteY165" fmla="*/ 1952930 h 2237474"/>
              <a:gd name="connsiteX166" fmla="*/ 3009910 w 12192000"/>
              <a:gd name="connsiteY166" fmla="*/ 1957866 h 2237474"/>
              <a:gd name="connsiteX167" fmla="*/ 2995934 w 12192000"/>
              <a:gd name="connsiteY167" fmla="*/ 1967085 h 2237474"/>
              <a:gd name="connsiteX168" fmla="*/ 2980071 w 12192000"/>
              <a:gd name="connsiteY168" fmla="*/ 1972988 h 2237474"/>
              <a:gd name="connsiteX169" fmla="*/ 2978094 w 12192000"/>
              <a:gd name="connsiteY169" fmla="*/ 1972369 h 2237474"/>
              <a:gd name="connsiteX170" fmla="*/ 2942858 w 12192000"/>
              <a:gd name="connsiteY170" fmla="*/ 1981367 h 2237474"/>
              <a:gd name="connsiteX171" fmla="*/ 2875436 w 12192000"/>
              <a:gd name="connsiteY171" fmla="*/ 1996977 h 2237474"/>
              <a:gd name="connsiteX172" fmla="*/ 2874892 w 12192000"/>
              <a:gd name="connsiteY172" fmla="*/ 1996085 h 2237474"/>
              <a:gd name="connsiteX173" fmla="*/ 2864145 w 12192000"/>
              <a:gd name="connsiteY173" fmla="*/ 1994061 h 2237474"/>
              <a:gd name="connsiteX174" fmla="*/ 2843662 w 12192000"/>
              <a:gd name="connsiteY174" fmla="*/ 1992498 h 2237474"/>
              <a:gd name="connsiteX175" fmla="*/ 2796128 w 12192000"/>
              <a:gd name="connsiteY175" fmla="*/ 1976403 h 2237474"/>
              <a:gd name="connsiteX176" fmla="*/ 2756784 w 12192000"/>
              <a:gd name="connsiteY176" fmla="*/ 1985116 h 2237474"/>
              <a:gd name="connsiteX177" fmla="*/ 2748833 w 12192000"/>
              <a:gd name="connsiteY177" fmla="*/ 1986323 h 2237474"/>
              <a:gd name="connsiteX178" fmla="*/ 2748661 w 12192000"/>
              <a:gd name="connsiteY178" fmla="*/ 1986122 h 2237474"/>
              <a:gd name="connsiteX179" fmla="*/ 2740251 w 12192000"/>
              <a:gd name="connsiteY179" fmla="*/ 1986946 h 2237474"/>
              <a:gd name="connsiteX180" fmla="*/ 2718916 w 12192000"/>
              <a:gd name="connsiteY180" fmla="*/ 1990867 h 2237474"/>
              <a:gd name="connsiteX181" fmla="*/ 2713522 w 12192000"/>
              <a:gd name="connsiteY181" fmla="*/ 1990173 h 2237474"/>
              <a:gd name="connsiteX182" fmla="*/ 2680597 w 12192000"/>
              <a:gd name="connsiteY182" fmla="*/ 1984996 h 2237474"/>
              <a:gd name="connsiteX183" fmla="*/ 2578178 w 12192000"/>
              <a:gd name="connsiteY183" fmla="*/ 1990531 h 2237474"/>
              <a:gd name="connsiteX184" fmla="*/ 2476147 w 12192000"/>
              <a:gd name="connsiteY184" fmla="*/ 1998305 h 2237474"/>
              <a:gd name="connsiteX185" fmla="*/ 2373568 w 12192000"/>
              <a:gd name="connsiteY185" fmla="*/ 2003219 h 2237474"/>
              <a:gd name="connsiteX186" fmla="*/ 2321399 w 12192000"/>
              <a:gd name="connsiteY186" fmla="*/ 1989467 h 2237474"/>
              <a:gd name="connsiteX187" fmla="*/ 2315525 w 12192000"/>
              <a:gd name="connsiteY187" fmla="*/ 1989708 h 2237474"/>
              <a:gd name="connsiteX188" fmla="*/ 2300792 w 12192000"/>
              <a:gd name="connsiteY188" fmla="*/ 1994290 h 2237474"/>
              <a:gd name="connsiteX189" fmla="*/ 2295469 w 12192000"/>
              <a:gd name="connsiteY189" fmla="*/ 1996659 h 2237474"/>
              <a:gd name="connsiteX190" fmla="*/ 2287219 w 12192000"/>
              <a:gd name="connsiteY190" fmla="*/ 1998750 h 2237474"/>
              <a:gd name="connsiteX191" fmla="*/ 2286948 w 12192000"/>
              <a:gd name="connsiteY191" fmla="*/ 1998596 h 2237474"/>
              <a:gd name="connsiteX192" fmla="*/ 2243069 w 12192000"/>
              <a:gd name="connsiteY192" fmla="*/ 2015111 h 2237474"/>
              <a:gd name="connsiteX193" fmla="*/ 2186609 w 12192000"/>
              <a:gd name="connsiteY193" fmla="*/ 2008263 h 2237474"/>
              <a:gd name="connsiteX194" fmla="*/ 2164831 w 12192000"/>
              <a:gd name="connsiteY194" fmla="*/ 2010143 h 2237474"/>
              <a:gd name="connsiteX195" fmla="*/ 2152836 w 12192000"/>
              <a:gd name="connsiteY195" fmla="*/ 2010048 h 2237474"/>
              <a:gd name="connsiteX196" fmla="*/ 2117102 w 12192000"/>
              <a:gd name="connsiteY196" fmla="*/ 2023004 h 2237474"/>
              <a:gd name="connsiteX197" fmla="*/ 2111935 w 12192000"/>
              <a:gd name="connsiteY197" fmla="*/ 2023163 h 2237474"/>
              <a:gd name="connsiteX198" fmla="*/ 2089991 w 12192000"/>
              <a:gd name="connsiteY198" fmla="*/ 2034193 h 2237474"/>
              <a:gd name="connsiteX199" fmla="*/ 2058061 w 12192000"/>
              <a:gd name="connsiteY199" fmla="*/ 2047942 h 2237474"/>
              <a:gd name="connsiteX200" fmla="*/ 2055737 w 12192000"/>
              <a:gd name="connsiteY200" fmla="*/ 2047704 h 2237474"/>
              <a:gd name="connsiteX201" fmla="*/ 2042244 w 12192000"/>
              <a:gd name="connsiteY201" fmla="*/ 2055560 h 2237474"/>
              <a:gd name="connsiteX202" fmla="*/ 1976224 w 12192000"/>
              <a:gd name="connsiteY202" fmla="*/ 2074257 h 2237474"/>
              <a:gd name="connsiteX203" fmla="*/ 1877728 w 12192000"/>
              <a:gd name="connsiteY203" fmla="*/ 2101004 h 2237474"/>
              <a:gd name="connsiteX204" fmla="*/ 1759056 w 12192000"/>
              <a:gd name="connsiteY204" fmla="*/ 2125608 h 2237474"/>
              <a:gd name="connsiteX205" fmla="*/ 1637948 w 12192000"/>
              <a:gd name="connsiteY205" fmla="*/ 2172597 h 2237474"/>
              <a:gd name="connsiteX206" fmla="*/ 1434549 w 12192000"/>
              <a:gd name="connsiteY206" fmla="*/ 2234522 h 2237474"/>
              <a:gd name="connsiteX207" fmla="*/ 1398481 w 12192000"/>
              <a:gd name="connsiteY207" fmla="*/ 2237074 h 2237474"/>
              <a:gd name="connsiteX208" fmla="*/ 1398407 w 12192000"/>
              <a:gd name="connsiteY208" fmla="*/ 2237095 h 2237474"/>
              <a:gd name="connsiteX209" fmla="*/ 1370962 w 12192000"/>
              <a:gd name="connsiteY209" fmla="*/ 2237474 h 2237474"/>
              <a:gd name="connsiteX210" fmla="*/ 1356367 w 12192000"/>
              <a:gd name="connsiteY210" fmla="*/ 2235089 h 2237474"/>
              <a:gd name="connsiteX211" fmla="*/ 1324828 w 12192000"/>
              <a:gd name="connsiteY211" fmla="*/ 2231968 h 2237474"/>
              <a:gd name="connsiteX212" fmla="*/ 1297744 w 12192000"/>
              <a:gd name="connsiteY212" fmla="*/ 2235849 h 2237474"/>
              <a:gd name="connsiteX213" fmla="*/ 1286236 w 12192000"/>
              <a:gd name="connsiteY213" fmla="*/ 2233135 h 2237474"/>
              <a:gd name="connsiteX214" fmla="*/ 1283504 w 12192000"/>
              <a:gd name="connsiteY214" fmla="*/ 2233797 h 2237474"/>
              <a:gd name="connsiteX215" fmla="*/ 1279765 w 12192000"/>
              <a:gd name="connsiteY215" fmla="*/ 2229639 h 2237474"/>
              <a:gd name="connsiteX216" fmla="*/ 1195347 w 12192000"/>
              <a:gd name="connsiteY216" fmla="*/ 2212354 h 2237474"/>
              <a:gd name="connsiteX217" fmla="*/ 970251 w 12192000"/>
              <a:gd name="connsiteY217" fmla="*/ 2221029 h 2237474"/>
              <a:gd name="connsiteX218" fmla="*/ 812914 w 12192000"/>
              <a:gd name="connsiteY218" fmla="*/ 2202752 h 2237474"/>
              <a:gd name="connsiteX219" fmla="*/ 800195 w 12192000"/>
              <a:gd name="connsiteY219" fmla="*/ 2209407 h 2237474"/>
              <a:gd name="connsiteX220" fmla="*/ 784978 w 12192000"/>
              <a:gd name="connsiteY220" fmla="*/ 2212360 h 2237474"/>
              <a:gd name="connsiteX221" fmla="*/ 681987 w 12192000"/>
              <a:gd name="connsiteY221" fmla="*/ 2216757 h 2237474"/>
              <a:gd name="connsiteX222" fmla="*/ 669923 w 12192000"/>
              <a:gd name="connsiteY222" fmla="*/ 2211682 h 2237474"/>
              <a:gd name="connsiteX223" fmla="*/ 648680 w 12192000"/>
              <a:gd name="connsiteY223" fmla="*/ 2206229 h 2237474"/>
              <a:gd name="connsiteX224" fmla="*/ 597225 w 12192000"/>
              <a:gd name="connsiteY224" fmla="*/ 2180999 h 2237474"/>
              <a:gd name="connsiteX225" fmla="*/ 558449 w 12192000"/>
              <a:gd name="connsiteY225" fmla="*/ 2182346 h 2237474"/>
              <a:gd name="connsiteX226" fmla="*/ 550517 w 12192000"/>
              <a:gd name="connsiteY226" fmla="*/ 2182060 h 2237474"/>
              <a:gd name="connsiteX227" fmla="*/ 550309 w 12192000"/>
              <a:gd name="connsiteY227" fmla="*/ 2181825 h 2237474"/>
              <a:gd name="connsiteX228" fmla="*/ 541836 w 12192000"/>
              <a:gd name="connsiteY228" fmla="*/ 2181063 h 2237474"/>
              <a:gd name="connsiteX229" fmla="*/ 536057 w 12192000"/>
              <a:gd name="connsiteY229" fmla="*/ 2181537 h 2237474"/>
              <a:gd name="connsiteX230" fmla="*/ 520671 w 12192000"/>
              <a:gd name="connsiteY230" fmla="*/ 2180980 h 2237474"/>
              <a:gd name="connsiteX231" fmla="*/ 515024 w 12192000"/>
              <a:gd name="connsiteY231" fmla="*/ 2179258 h 2237474"/>
              <a:gd name="connsiteX232" fmla="*/ 512278 w 12192000"/>
              <a:gd name="connsiteY232" fmla="*/ 2176369 h 2237474"/>
              <a:gd name="connsiteX233" fmla="*/ 480419 w 12192000"/>
              <a:gd name="connsiteY233" fmla="*/ 2167807 h 2237474"/>
              <a:gd name="connsiteX234" fmla="*/ 413835 w 12192000"/>
              <a:gd name="connsiteY234" fmla="*/ 2156783 h 2237474"/>
              <a:gd name="connsiteX235" fmla="*/ 376513 w 12192000"/>
              <a:gd name="connsiteY235" fmla="*/ 2154014 h 2237474"/>
              <a:gd name="connsiteX236" fmla="*/ 273386 w 12192000"/>
              <a:gd name="connsiteY236" fmla="*/ 2142551 h 2237474"/>
              <a:gd name="connsiteX237" fmla="*/ 169207 w 12192000"/>
              <a:gd name="connsiteY237" fmla="*/ 2128100 h 2237474"/>
              <a:gd name="connsiteX238" fmla="*/ 93149 w 12192000"/>
              <a:gd name="connsiteY238" fmla="*/ 2105324 h 2237474"/>
              <a:gd name="connsiteX239" fmla="*/ 88109 w 12192000"/>
              <a:gd name="connsiteY239" fmla="*/ 2106704 h 2237474"/>
              <a:gd name="connsiteX240" fmla="*/ 80022 w 12192000"/>
              <a:gd name="connsiteY240" fmla="*/ 2107254 h 2237474"/>
              <a:gd name="connsiteX241" fmla="*/ 79717 w 12192000"/>
              <a:gd name="connsiteY241" fmla="*/ 2107046 h 2237474"/>
              <a:gd name="connsiteX242" fmla="*/ 72352 w 12192000"/>
              <a:gd name="connsiteY242" fmla="*/ 2107991 h 2237474"/>
              <a:gd name="connsiteX243" fmla="*/ 37645 w 12192000"/>
              <a:gd name="connsiteY243" fmla="*/ 2115401 h 2237474"/>
              <a:gd name="connsiteX244" fmla="*/ 4572 w 12192000"/>
              <a:gd name="connsiteY244" fmla="*/ 2111091 h 2237474"/>
              <a:gd name="connsiteX245" fmla="*/ 0 w 12192000"/>
              <a:gd name="connsiteY245" fmla="*/ 2110468 h 2237474"/>
              <a:gd name="connsiteX246" fmla="*/ 0 w 12192000"/>
              <a:gd name="connsiteY2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29273 w 12192000"/>
              <a:gd name="connsiteY136" fmla="*/ 1784355 h 2237474"/>
              <a:gd name="connsiteX137" fmla="*/ 4611738 w 12192000"/>
              <a:gd name="connsiteY137" fmla="*/ 1776964 h 2237474"/>
              <a:gd name="connsiteX138" fmla="*/ 4560070 w 12192000"/>
              <a:gd name="connsiteY138" fmla="*/ 1785640 h 2237474"/>
              <a:gd name="connsiteX139" fmla="*/ 4536503 w 12192000"/>
              <a:gd name="connsiteY139" fmla="*/ 1785334 h 2237474"/>
              <a:gd name="connsiteX140" fmla="*/ 4513724 w 12192000"/>
              <a:gd name="connsiteY140" fmla="*/ 1791996 h 2237474"/>
              <a:gd name="connsiteX141" fmla="*/ 4459810 w 12192000"/>
              <a:gd name="connsiteY141" fmla="*/ 1797886 h 2237474"/>
              <a:gd name="connsiteX142" fmla="*/ 4379064 w 12192000"/>
              <a:gd name="connsiteY142" fmla="*/ 1817177 h 2237474"/>
              <a:gd name="connsiteX143" fmla="*/ 4319209 w 12192000"/>
              <a:gd name="connsiteY143" fmla="*/ 1834833 h 2237474"/>
              <a:gd name="connsiteX144" fmla="*/ 4306907 w 12192000"/>
              <a:gd name="connsiteY144" fmla="*/ 1841641 h 2237474"/>
              <a:gd name="connsiteX145" fmla="*/ 4290981 w 12192000"/>
              <a:gd name="connsiteY145" fmla="*/ 1839677 h 2237474"/>
              <a:gd name="connsiteX146" fmla="*/ 4285792 w 12192000"/>
              <a:gd name="connsiteY146" fmla="*/ 1836231 h 2237474"/>
              <a:gd name="connsiteX147" fmla="*/ 4238372 w 12192000"/>
              <a:gd name="connsiteY147" fmla="*/ 1851480 h 2237474"/>
              <a:gd name="connsiteX148" fmla="*/ 4232517 w 12192000"/>
              <a:gd name="connsiteY148" fmla="*/ 1852567 h 2237474"/>
              <a:gd name="connsiteX149" fmla="*/ 4191732 w 12192000"/>
              <a:gd name="connsiteY149" fmla="*/ 1857328 h 2237474"/>
              <a:gd name="connsiteX150" fmla="*/ 4065532 w 12192000"/>
              <a:gd name="connsiteY150" fmla="*/ 1855477 h 2237474"/>
              <a:gd name="connsiteX151" fmla="*/ 4028460 w 12192000"/>
              <a:gd name="connsiteY151" fmla="*/ 1855137 h 2237474"/>
              <a:gd name="connsiteX152" fmla="*/ 4002267 w 12192000"/>
              <a:gd name="connsiteY152" fmla="*/ 1852352 h 2237474"/>
              <a:gd name="connsiteX153" fmla="*/ 3931396 w 12192000"/>
              <a:gd name="connsiteY153" fmla="*/ 1858915 h 2237474"/>
              <a:gd name="connsiteX154" fmla="*/ 3812162 w 12192000"/>
              <a:gd name="connsiteY154" fmla="*/ 1875501 h 2237474"/>
              <a:gd name="connsiteX155" fmla="*/ 3767672 w 12192000"/>
              <a:gd name="connsiteY155" fmla="*/ 1874600 h 2237474"/>
              <a:gd name="connsiteX156" fmla="*/ 3764741 w 12192000"/>
              <a:gd name="connsiteY156" fmla="*/ 1869433 h 2237474"/>
              <a:gd name="connsiteX157" fmla="*/ 3751332 w 12192000"/>
              <a:gd name="connsiteY157" fmla="*/ 1869854 h 2237474"/>
              <a:gd name="connsiteX158" fmla="*/ 3748155 w 12192000"/>
              <a:gd name="connsiteY158" fmla="*/ 1868903 h 2237474"/>
              <a:gd name="connsiteX159" fmla="*/ 3729530 w 12192000"/>
              <a:gd name="connsiteY159" fmla="*/ 1864513 h 2237474"/>
              <a:gd name="connsiteX160" fmla="*/ 3680177 w 12192000"/>
              <a:gd name="connsiteY160" fmla="*/ 1881552 h 2237474"/>
              <a:gd name="connsiteX161" fmla="*/ 3567259 w 12192000"/>
              <a:gd name="connsiteY161" fmla="*/ 1893482 h 2237474"/>
              <a:gd name="connsiteX162" fmla="*/ 3405770 w 12192000"/>
              <a:gd name="connsiteY162" fmla="*/ 1904591 h 2237474"/>
              <a:gd name="connsiteX163" fmla="*/ 3280097 w 12192000"/>
              <a:gd name="connsiteY163" fmla="*/ 1919610 h 2237474"/>
              <a:gd name="connsiteX164" fmla="*/ 3123424 w 12192000"/>
              <a:gd name="connsiteY164" fmla="*/ 1952930 h 2237474"/>
              <a:gd name="connsiteX165" fmla="*/ 3009910 w 12192000"/>
              <a:gd name="connsiteY165" fmla="*/ 1957866 h 2237474"/>
              <a:gd name="connsiteX166" fmla="*/ 2995934 w 12192000"/>
              <a:gd name="connsiteY166" fmla="*/ 1967085 h 2237474"/>
              <a:gd name="connsiteX167" fmla="*/ 2980071 w 12192000"/>
              <a:gd name="connsiteY167" fmla="*/ 1972988 h 2237474"/>
              <a:gd name="connsiteX168" fmla="*/ 2978094 w 12192000"/>
              <a:gd name="connsiteY168" fmla="*/ 1972369 h 2237474"/>
              <a:gd name="connsiteX169" fmla="*/ 2942858 w 12192000"/>
              <a:gd name="connsiteY169" fmla="*/ 1981367 h 2237474"/>
              <a:gd name="connsiteX170" fmla="*/ 2875436 w 12192000"/>
              <a:gd name="connsiteY170" fmla="*/ 1996977 h 2237474"/>
              <a:gd name="connsiteX171" fmla="*/ 2874892 w 12192000"/>
              <a:gd name="connsiteY171" fmla="*/ 1996085 h 2237474"/>
              <a:gd name="connsiteX172" fmla="*/ 2864145 w 12192000"/>
              <a:gd name="connsiteY172" fmla="*/ 1994061 h 2237474"/>
              <a:gd name="connsiteX173" fmla="*/ 2843662 w 12192000"/>
              <a:gd name="connsiteY173" fmla="*/ 1992498 h 2237474"/>
              <a:gd name="connsiteX174" fmla="*/ 2796128 w 12192000"/>
              <a:gd name="connsiteY174" fmla="*/ 1976403 h 2237474"/>
              <a:gd name="connsiteX175" fmla="*/ 2756784 w 12192000"/>
              <a:gd name="connsiteY175" fmla="*/ 1985116 h 2237474"/>
              <a:gd name="connsiteX176" fmla="*/ 2748833 w 12192000"/>
              <a:gd name="connsiteY176" fmla="*/ 1986323 h 2237474"/>
              <a:gd name="connsiteX177" fmla="*/ 2748661 w 12192000"/>
              <a:gd name="connsiteY177" fmla="*/ 1986122 h 2237474"/>
              <a:gd name="connsiteX178" fmla="*/ 2740251 w 12192000"/>
              <a:gd name="connsiteY178" fmla="*/ 1986946 h 2237474"/>
              <a:gd name="connsiteX179" fmla="*/ 2718916 w 12192000"/>
              <a:gd name="connsiteY179" fmla="*/ 1990867 h 2237474"/>
              <a:gd name="connsiteX180" fmla="*/ 2713522 w 12192000"/>
              <a:gd name="connsiteY180" fmla="*/ 1990173 h 2237474"/>
              <a:gd name="connsiteX181" fmla="*/ 2680597 w 12192000"/>
              <a:gd name="connsiteY181" fmla="*/ 1984996 h 2237474"/>
              <a:gd name="connsiteX182" fmla="*/ 2578178 w 12192000"/>
              <a:gd name="connsiteY182" fmla="*/ 1990531 h 2237474"/>
              <a:gd name="connsiteX183" fmla="*/ 2476147 w 12192000"/>
              <a:gd name="connsiteY183" fmla="*/ 1998305 h 2237474"/>
              <a:gd name="connsiteX184" fmla="*/ 2373568 w 12192000"/>
              <a:gd name="connsiteY184" fmla="*/ 2003219 h 2237474"/>
              <a:gd name="connsiteX185" fmla="*/ 2321399 w 12192000"/>
              <a:gd name="connsiteY185" fmla="*/ 1989467 h 2237474"/>
              <a:gd name="connsiteX186" fmla="*/ 2315525 w 12192000"/>
              <a:gd name="connsiteY186" fmla="*/ 1989708 h 2237474"/>
              <a:gd name="connsiteX187" fmla="*/ 2300792 w 12192000"/>
              <a:gd name="connsiteY187" fmla="*/ 1994290 h 2237474"/>
              <a:gd name="connsiteX188" fmla="*/ 2295469 w 12192000"/>
              <a:gd name="connsiteY188" fmla="*/ 1996659 h 2237474"/>
              <a:gd name="connsiteX189" fmla="*/ 2287219 w 12192000"/>
              <a:gd name="connsiteY189" fmla="*/ 1998750 h 2237474"/>
              <a:gd name="connsiteX190" fmla="*/ 2286948 w 12192000"/>
              <a:gd name="connsiteY190" fmla="*/ 1998596 h 2237474"/>
              <a:gd name="connsiteX191" fmla="*/ 2243069 w 12192000"/>
              <a:gd name="connsiteY191" fmla="*/ 2015111 h 2237474"/>
              <a:gd name="connsiteX192" fmla="*/ 2186609 w 12192000"/>
              <a:gd name="connsiteY192" fmla="*/ 2008263 h 2237474"/>
              <a:gd name="connsiteX193" fmla="*/ 2164831 w 12192000"/>
              <a:gd name="connsiteY193" fmla="*/ 2010143 h 2237474"/>
              <a:gd name="connsiteX194" fmla="*/ 2152836 w 12192000"/>
              <a:gd name="connsiteY194" fmla="*/ 2010048 h 2237474"/>
              <a:gd name="connsiteX195" fmla="*/ 2117102 w 12192000"/>
              <a:gd name="connsiteY195" fmla="*/ 2023004 h 2237474"/>
              <a:gd name="connsiteX196" fmla="*/ 2111935 w 12192000"/>
              <a:gd name="connsiteY196" fmla="*/ 2023163 h 2237474"/>
              <a:gd name="connsiteX197" fmla="*/ 2089991 w 12192000"/>
              <a:gd name="connsiteY197" fmla="*/ 2034193 h 2237474"/>
              <a:gd name="connsiteX198" fmla="*/ 2058061 w 12192000"/>
              <a:gd name="connsiteY198" fmla="*/ 2047942 h 2237474"/>
              <a:gd name="connsiteX199" fmla="*/ 2055737 w 12192000"/>
              <a:gd name="connsiteY199" fmla="*/ 2047704 h 2237474"/>
              <a:gd name="connsiteX200" fmla="*/ 2042244 w 12192000"/>
              <a:gd name="connsiteY200" fmla="*/ 2055560 h 2237474"/>
              <a:gd name="connsiteX201" fmla="*/ 1976224 w 12192000"/>
              <a:gd name="connsiteY201" fmla="*/ 2074257 h 2237474"/>
              <a:gd name="connsiteX202" fmla="*/ 1877728 w 12192000"/>
              <a:gd name="connsiteY202" fmla="*/ 2101004 h 2237474"/>
              <a:gd name="connsiteX203" fmla="*/ 1759056 w 12192000"/>
              <a:gd name="connsiteY203" fmla="*/ 2125608 h 2237474"/>
              <a:gd name="connsiteX204" fmla="*/ 1637948 w 12192000"/>
              <a:gd name="connsiteY204" fmla="*/ 2172597 h 2237474"/>
              <a:gd name="connsiteX205" fmla="*/ 1434549 w 12192000"/>
              <a:gd name="connsiteY205" fmla="*/ 2234522 h 2237474"/>
              <a:gd name="connsiteX206" fmla="*/ 1398481 w 12192000"/>
              <a:gd name="connsiteY206" fmla="*/ 2237074 h 2237474"/>
              <a:gd name="connsiteX207" fmla="*/ 1398407 w 12192000"/>
              <a:gd name="connsiteY207" fmla="*/ 2237095 h 2237474"/>
              <a:gd name="connsiteX208" fmla="*/ 1370962 w 12192000"/>
              <a:gd name="connsiteY208" fmla="*/ 2237474 h 2237474"/>
              <a:gd name="connsiteX209" fmla="*/ 1356367 w 12192000"/>
              <a:gd name="connsiteY209" fmla="*/ 2235089 h 2237474"/>
              <a:gd name="connsiteX210" fmla="*/ 1324828 w 12192000"/>
              <a:gd name="connsiteY210" fmla="*/ 2231968 h 2237474"/>
              <a:gd name="connsiteX211" fmla="*/ 1297744 w 12192000"/>
              <a:gd name="connsiteY211" fmla="*/ 2235849 h 2237474"/>
              <a:gd name="connsiteX212" fmla="*/ 1286236 w 12192000"/>
              <a:gd name="connsiteY212" fmla="*/ 2233135 h 2237474"/>
              <a:gd name="connsiteX213" fmla="*/ 1283504 w 12192000"/>
              <a:gd name="connsiteY213" fmla="*/ 2233797 h 2237474"/>
              <a:gd name="connsiteX214" fmla="*/ 1279765 w 12192000"/>
              <a:gd name="connsiteY214" fmla="*/ 2229639 h 2237474"/>
              <a:gd name="connsiteX215" fmla="*/ 1195347 w 12192000"/>
              <a:gd name="connsiteY215" fmla="*/ 2212354 h 2237474"/>
              <a:gd name="connsiteX216" fmla="*/ 970251 w 12192000"/>
              <a:gd name="connsiteY216" fmla="*/ 2221029 h 2237474"/>
              <a:gd name="connsiteX217" fmla="*/ 812914 w 12192000"/>
              <a:gd name="connsiteY217" fmla="*/ 2202752 h 2237474"/>
              <a:gd name="connsiteX218" fmla="*/ 800195 w 12192000"/>
              <a:gd name="connsiteY218" fmla="*/ 2209407 h 2237474"/>
              <a:gd name="connsiteX219" fmla="*/ 784978 w 12192000"/>
              <a:gd name="connsiteY219" fmla="*/ 2212360 h 2237474"/>
              <a:gd name="connsiteX220" fmla="*/ 681987 w 12192000"/>
              <a:gd name="connsiteY220" fmla="*/ 2216757 h 2237474"/>
              <a:gd name="connsiteX221" fmla="*/ 669923 w 12192000"/>
              <a:gd name="connsiteY221" fmla="*/ 2211682 h 2237474"/>
              <a:gd name="connsiteX222" fmla="*/ 648680 w 12192000"/>
              <a:gd name="connsiteY222" fmla="*/ 2206229 h 2237474"/>
              <a:gd name="connsiteX223" fmla="*/ 597225 w 12192000"/>
              <a:gd name="connsiteY223" fmla="*/ 2180999 h 2237474"/>
              <a:gd name="connsiteX224" fmla="*/ 558449 w 12192000"/>
              <a:gd name="connsiteY224" fmla="*/ 2182346 h 2237474"/>
              <a:gd name="connsiteX225" fmla="*/ 550517 w 12192000"/>
              <a:gd name="connsiteY225" fmla="*/ 2182060 h 2237474"/>
              <a:gd name="connsiteX226" fmla="*/ 550309 w 12192000"/>
              <a:gd name="connsiteY226" fmla="*/ 2181825 h 2237474"/>
              <a:gd name="connsiteX227" fmla="*/ 541836 w 12192000"/>
              <a:gd name="connsiteY227" fmla="*/ 2181063 h 2237474"/>
              <a:gd name="connsiteX228" fmla="*/ 536057 w 12192000"/>
              <a:gd name="connsiteY228" fmla="*/ 2181537 h 2237474"/>
              <a:gd name="connsiteX229" fmla="*/ 520671 w 12192000"/>
              <a:gd name="connsiteY229" fmla="*/ 2180980 h 2237474"/>
              <a:gd name="connsiteX230" fmla="*/ 515024 w 12192000"/>
              <a:gd name="connsiteY230" fmla="*/ 2179258 h 2237474"/>
              <a:gd name="connsiteX231" fmla="*/ 512278 w 12192000"/>
              <a:gd name="connsiteY231" fmla="*/ 2176369 h 2237474"/>
              <a:gd name="connsiteX232" fmla="*/ 480419 w 12192000"/>
              <a:gd name="connsiteY232" fmla="*/ 2167807 h 2237474"/>
              <a:gd name="connsiteX233" fmla="*/ 413835 w 12192000"/>
              <a:gd name="connsiteY233" fmla="*/ 2156783 h 2237474"/>
              <a:gd name="connsiteX234" fmla="*/ 376513 w 12192000"/>
              <a:gd name="connsiteY234" fmla="*/ 2154014 h 2237474"/>
              <a:gd name="connsiteX235" fmla="*/ 273386 w 12192000"/>
              <a:gd name="connsiteY235" fmla="*/ 2142551 h 2237474"/>
              <a:gd name="connsiteX236" fmla="*/ 169207 w 12192000"/>
              <a:gd name="connsiteY236" fmla="*/ 2128100 h 2237474"/>
              <a:gd name="connsiteX237" fmla="*/ 93149 w 12192000"/>
              <a:gd name="connsiteY237" fmla="*/ 2105324 h 2237474"/>
              <a:gd name="connsiteX238" fmla="*/ 88109 w 12192000"/>
              <a:gd name="connsiteY238" fmla="*/ 2106704 h 2237474"/>
              <a:gd name="connsiteX239" fmla="*/ 80022 w 12192000"/>
              <a:gd name="connsiteY239" fmla="*/ 2107254 h 2237474"/>
              <a:gd name="connsiteX240" fmla="*/ 79717 w 12192000"/>
              <a:gd name="connsiteY240" fmla="*/ 2107046 h 2237474"/>
              <a:gd name="connsiteX241" fmla="*/ 72352 w 12192000"/>
              <a:gd name="connsiteY241" fmla="*/ 2107991 h 2237474"/>
              <a:gd name="connsiteX242" fmla="*/ 37645 w 12192000"/>
              <a:gd name="connsiteY242" fmla="*/ 2115401 h 2237474"/>
              <a:gd name="connsiteX243" fmla="*/ 4572 w 12192000"/>
              <a:gd name="connsiteY243" fmla="*/ 2111091 h 2237474"/>
              <a:gd name="connsiteX244" fmla="*/ 0 w 12192000"/>
              <a:gd name="connsiteY244" fmla="*/ 2110468 h 2237474"/>
              <a:gd name="connsiteX245" fmla="*/ 0 w 12192000"/>
              <a:gd name="connsiteY2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32229 w 12192000"/>
              <a:gd name="connsiteY135" fmla="*/ 1785815 h 2237474"/>
              <a:gd name="connsiteX136" fmla="*/ 4611738 w 12192000"/>
              <a:gd name="connsiteY136" fmla="*/ 1776964 h 2237474"/>
              <a:gd name="connsiteX137" fmla="*/ 4560070 w 12192000"/>
              <a:gd name="connsiteY137" fmla="*/ 1785640 h 2237474"/>
              <a:gd name="connsiteX138" fmla="*/ 4536503 w 12192000"/>
              <a:gd name="connsiteY138" fmla="*/ 1785334 h 2237474"/>
              <a:gd name="connsiteX139" fmla="*/ 4513724 w 12192000"/>
              <a:gd name="connsiteY139" fmla="*/ 1791996 h 2237474"/>
              <a:gd name="connsiteX140" fmla="*/ 4459810 w 12192000"/>
              <a:gd name="connsiteY140" fmla="*/ 1797886 h 2237474"/>
              <a:gd name="connsiteX141" fmla="*/ 4379064 w 12192000"/>
              <a:gd name="connsiteY141" fmla="*/ 1817177 h 2237474"/>
              <a:gd name="connsiteX142" fmla="*/ 4319209 w 12192000"/>
              <a:gd name="connsiteY142" fmla="*/ 1834833 h 2237474"/>
              <a:gd name="connsiteX143" fmla="*/ 4306907 w 12192000"/>
              <a:gd name="connsiteY143" fmla="*/ 1841641 h 2237474"/>
              <a:gd name="connsiteX144" fmla="*/ 4290981 w 12192000"/>
              <a:gd name="connsiteY144" fmla="*/ 1839677 h 2237474"/>
              <a:gd name="connsiteX145" fmla="*/ 4285792 w 12192000"/>
              <a:gd name="connsiteY145" fmla="*/ 1836231 h 2237474"/>
              <a:gd name="connsiteX146" fmla="*/ 4238372 w 12192000"/>
              <a:gd name="connsiteY146" fmla="*/ 1851480 h 2237474"/>
              <a:gd name="connsiteX147" fmla="*/ 4232517 w 12192000"/>
              <a:gd name="connsiteY147" fmla="*/ 1852567 h 2237474"/>
              <a:gd name="connsiteX148" fmla="*/ 4191732 w 12192000"/>
              <a:gd name="connsiteY148" fmla="*/ 1857328 h 2237474"/>
              <a:gd name="connsiteX149" fmla="*/ 4065532 w 12192000"/>
              <a:gd name="connsiteY149" fmla="*/ 1855477 h 2237474"/>
              <a:gd name="connsiteX150" fmla="*/ 4028460 w 12192000"/>
              <a:gd name="connsiteY150" fmla="*/ 1855137 h 2237474"/>
              <a:gd name="connsiteX151" fmla="*/ 4002267 w 12192000"/>
              <a:gd name="connsiteY151" fmla="*/ 1852352 h 2237474"/>
              <a:gd name="connsiteX152" fmla="*/ 3931396 w 12192000"/>
              <a:gd name="connsiteY152" fmla="*/ 1858915 h 2237474"/>
              <a:gd name="connsiteX153" fmla="*/ 3812162 w 12192000"/>
              <a:gd name="connsiteY153" fmla="*/ 1875501 h 2237474"/>
              <a:gd name="connsiteX154" fmla="*/ 3767672 w 12192000"/>
              <a:gd name="connsiteY154" fmla="*/ 1874600 h 2237474"/>
              <a:gd name="connsiteX155" fmla="*/ 3764741 w 12192000"/>
              <a:gd name="connsiteY155" fmla="*/ 1869433 h 2237474"/>
              <a:gd name="connsiteX156" fmla="*/ 3751332 w 12192000"/>
              <a:gd name="connsiteY156" fmla="*/ 1869854 h 2237474"/>
              <a:gd name="connsiteX157" fmla="*/ 3748155 w 12192000"/>
              <a:gd name="connsiteY157" fmla="*/ 1868903 h 2237474"/>
              <a:gd name="connsiteX158" fmla="*/ 3729530 w 12192000"/>
              <a:gd name="connsiteY158" fmla="*/ 1864513 h 2237474"/>
              <a:gd name="connsiteX159" fmla="*/ 3680177 w 12192000"/>
              <a:gd name="connsiteY159" fmla="*/ 1881552 h 2237474"/>
              <a:gd name="connsiteX160" fmla="*/ 3567259 w 12192000"/>
              <a:gd name="connsiteY160" fmla="*/ 1893482 h 2237474"/>
              <a:gd name="connsiteX161" fmla="*/ 3405770 w 12192000"/>
              <a:gd name="connsiteY161" fmla="*/ 1904591 h 2237474"/>
              <a:gd name="connsiteX162" fmla="*/ 3280097 w 12192000"/>
              <a:gd name="connsiteY162" fmla="*/ 1919610 h 2237474"/>
              <a:gd name="connsiteX163" fmla="*/ 3123424 w 12192000"/>
              <a:gd name="connsiteY163" fmla="*/ 1952930 h 2237474"/>
              <a:gd name="connsiteX164" fmla="*/ 3009910 w 12192000"/>
              <a:gd name="connsiteY164" fmla="*/ 1957866 h 2237474"/>
              <a:gd name="connsiteX165" fmla="*/ 2995934 w 12192000"/>
              <a:gd name="connsiteY165" fmla="*/ 1967085 h 2237474"/>
              <a:gd name="connsiteX166" fmla="*/ 2980071 w 12192000"/>
              <a:gd name="connsiteY166" fmla="*/ 1972988 h 2237474"/>
              <a:gd name="connsiteX167" fmla="*/ 2978094 w 12192000"/>
              <a:gd name="connsiteY167" fmla="*/ 1972369 h 2237474"/>
              <a:gd name="connsiteX168" fmla="*/ 2942858 w 12192000"/>
              <a:gd name="connsiteY168" fmla="*/ 1981367 h 2237474"/>
              <a:gd name="connsiteX169" fmla="*/ 2875436 w 12192000"/>
              <a:gd name="connsiteY169" fmla="*/ 1996977 h 2237474"/>
              <a:gd name="connsiteX170" fmla="*/ 2874892 w 12192000"/>
              <a:gd name="connsiteY170" fmla="*/ 1996085 h 2237474"/>
              <a:gd name="connsiteX171" fmla="*/ 2864145 w 12192000"/>
              <a:gd name="connsiteY171" fmla="*/ 1994061 h 2237474"/>
              <a:gd name="connsiteX172" fmla="*/ 2843662 w 12192000"/>
              <a:gd name="connsiteY172" fmla="*/ 1992498 h 2237474"/>
              <a:gd name="connsiteX173" fmla="*/ 2796128 w 12192000"/>
              <a:gd name="connsiteY173" fmla="*/ 1976403 h 2237474"/>
              <a:gd name="connsiteX174" fmla="*/ 2756784 w 12192000"/>
              <a:gd name="connsiteY174" fmla="*/ 1985116 h 2237474"/>
              <a:gd name="connsiteX175" fmla="*/ 2748833 w 12192000"/>
              <a:gd name="connsiteY175" fmla="*/ 1986323 h 2237474"/>
              <a:gd name="connsiteX176" fmla="*/ 2748661 w 12192000"/>
              <a:gd name="connsiteY176" fmla="*/ 1986122 h 2237474"/>
              <a:gd name="connsiteX177" fmla="*/ 2740251 w 12192000"/>
              <a:gd name="connsiteY177" fmla="*/ 1986946 h 2237474"/>
              <a:gd name="connsiteX178" fmla="*/ 2718916 w 12192000"/>
              <a:gd name="connsiteY178" fmla="*/ 1990867 h 2237474"/>
              <a:gd name="connsiteX179" fmla="*/ 2713522 w 12192000"/>
              <a:gd name="connsiteY179" fmla="*/ 1990173 h 2237474"/>
              <a:gd name="connsiteX180" fmla="*/ 2680597 w 12192000"/>
              <a:gd name="connsiteY180" fmla="*/ 1984996 h 2237474"/>
              <a:gd name="connsiteX181" fmla="*/ 2578178 w 12192000"/>
              <a:gd name="connsiteY181" fmla="*/ 1990531 h 2237474"/>
              <a:gd name="connsiteX182" fmla="*/ 2476147 w 12192000"/>
              <a:gd name="connsiteY182" fmla="*/ 1998305 h 2237474"/>
              <a:gd name="connsiteX183" fmla="*/ 2373568 w 12192000"/>
              <a:gd name="connsiteY183" fmla="*/ 2003219 h 2237474"/>
              <a:gd name="connsiteX184" fmla="*/ 2321399 w 12192000"/>
              <a:gd name="connsiteY184" fmla="*/ 1989467 h 2237474"/>
              <a:gd name="connsiteX185" fmla="*/ 2315525 w 12192000"/>
              <a:gd name="connsiteY185" fmla="*/ 1989708 h 2237474"/>
              <a:gd name="connsiteX186" fmla="*/ 2300792 w 12192000"/>
              <a:gd name="connsiteY186" fmla="*/ 1994290 h 2237474"/>
              <a:gd name="connsiteX187" fmla="*/ 2295469 w 12192000"/>
              <a:gd name="connsiteY187" fmla="*/ 1996659 h 2237474"/>
              <a:gd name="connsiteX188" fmla="*/ 2287219 w 12192000"/>
              <a:gd name="connsiteY188" fmla="*/ 1998750 h 2237474"/>
              <a:gd name="connsiteX189" fmla="*/ 2286948 w 12192000"/>
              <a:gd name="connsiteY189" fmla="*/ 1998596 h 2237474"/>
              <a:gd name="connsiteX190" fmla="*/ 2243069 w 12192000"/>
              <a:gd name="connsiteY190" fmla="*/ 2015111 h 2237474"/>
              <a:gd name="connsiteX191" fmla="*/ 2186609 w 12192000"/>
              <a:gd name="connsiteY191" fmla="*/ 2008263 h 2237474"/>
              <a:gd name="connsiteX192" fmla="*/ 2164831 w 12192000"/>
              <a:gd name="connsiteY192" fmla="*/ 2010143 h 2237474"/>
              <a:gd name="connsiteX193" fmla="*/ 2152836 w 12192000"/>
              <a:gd name="connsiteY193" fmla="*/ 2010048 h 2237474"/>
              <a:gd name="connsiteX194" fmla="*/ 2117102 w 12192000"/>
              <a:gd name="connsiteY194" fmla="*/ 2023004 h 2237474"/>
              <a:gd name="connsiteX195" fmla="*/ 2111935 w 12192000"/>
              <a:gd name="connsiteY195" fmla="*/ 2023163 h 2237474"/>
              <a:gd name="connsiteX196" fmla="*/ 2089991 w 12192000"/>
              <a:gd name="connsiteY196" fmla="*/ 2034193 h 2237474"/>
              <a:gd name="connsiteX197" fmla="*/ 2058061 w 12192000"/>
              <a:gd name="connsiteY197" fmla="*/ 2047942 h 2237474"/>
              <a:gd name="connsiteX198" fmla="*/ 2055737 w 12192000"/>
              <a:gd name="connsiteY198" fmla="*/ 2047704 h 2237474"/>
              <a:gd name="connsiteX199" fmla="*/ 2042244 w 12192000"/>
              <a:gd name="connsiteY199" fmla="*/ 2055560 h 2237474"/>
              <a:gd name="connsiteX200" fmla="*/ 1976224 w 12192000"/>
              <a:gd name="connsiteY200" fmla="*/ 2074257 h 2237474"/>
              <a:gd name="connsiteX201" fmla="*/ 1877728 w 12192000"/>
              <a:gd name="connsiteY201" fmla="*/ 2101004 h 2237474"/>
              <a:gd name="connsiteX202" fmla="*/ 1759056 w 12192000"/>
              <a:gd name="connsiteY202" fmla="*/ 2125608 h 2237474"/>
              <a:gd name="connsiteX203" fmla="*/ 1637948 w 12192000"/>
              <a:gd name="connsiteY203" fmla="*/ 2172597 h 2237474"/>
              <a:gd name="connsiteX204" fmla="*/ 1434549 w 12192000"/>
              <a:gd name="connsiteY204" fmla="*/ 2234522 h 2237474"/>
              <a:gd name="connsiteX205" fmla="*/ 1398481 w 12192000"/>
              <a:gd name="connsiteY205" fmla="*/ 2237074 h 2237474"/>
              <a:gd name="connsiteX206" fmla="*/ 1398407 w 12192000"/>
              <a:gd name="connsiteY206" fmla="*/ 2237095 h 2237474"/>
              <a:gd name="connsiteX207" fmla="*/ 1370962 w 12192000"/>
              <a:gd name="connsiteY207" fmla="*/ 2237474 h 2237474"/>
              <a:gd name="connsiteX208" fmla="*/ 1356367 w 12192000"/>
              <a:gd name="connsiteY208" fmla="*/ 2235089 h 2237474"/>
              <a:gd name="connsiteX209" fmla="*/ 1324828 w 12192000"/>
              <a:gd name="connsiteY209" fmla="*/ 2231968 h 2237474"/>
              <a:gd name="connsiteX210" fmla="*/ 1297744 w 12192000"/>
              <a:gd name="connsiteY210" fmla="*/ 2235849 h 2237474"/>
              <a:gd name="connsiteX211" fmla="*/ 1286236 w 12192000"/>
              <a:gd name="connsiteY211" fmla="*/ 2233135 h 2237474"/>
              <a:gd name="connsiteX212" fmla="*/ 1283504 w 12192000"/>
              <a:gd name="connsiteY212" fmla="*/ 2233797 h 2237474"/>
              <a:gd name="connsiteX213" fmla="*/ 1279765 w 12192000"/>
              <a:gd name="connsiteY213" fmla="*/ 2229639 h 2237474"/>
              <a:gd name="connsiteX214" fmla="*/ 1195347 w 12192000"/>
              <a:gd name="connsiteY214" fmla="*/ 2212354 h 2237474"/>
              <a:gd name="connsiteX215" fmla="*/ 970251 w 12192000"/>
              <a:gd name="connsiteY215" fmla="*/ 2221029 h 2237474"/>
              <a:gd name="connsiteX216" fmla="*/ 812914 w 12192000"/>
              <a:gd name="connsiteY216" fmla="*/ 2202752 h 2237474"/>
              <a:gd name="connsiteX217" fmla="*/ 800195 w 12192000"/>
              <a:gd name="connsiteY217" fmla="*/ 2209407 h 2237474"/>
              <a:gd name="connsiteX218" fmla="*/ 784978 w 12192000"/>
              <a:gd name="connsiteY218" fmla="*/ 2212360 h 2237474"/>
              <a:gd name="connsiteX219" fmla="*/ 681987 w 12192000"/>
              <a:gd name="connsiteY219" fmla="*/ 2216757 h 2237474"/>
              <a:gd name="connsiteX220" fmla="*/ 669923 w 12192000"/>
              <a:gd name="connsiteY220" fmla="*/ 2211682 h 2237474"/>
              <a:gd name="connsiteX221" fmla="*/ 648680 w 12192000"/>
              <a:gd name="connsiteY221" fmla="*/ 2206229 h 2237474"/>
              <a:gd name="connsiteX222" fmla="*/ 597225 w 12192000"/>
              <a:gd name="connsiteY222" fmla="*/ 2180999 h 2237474"/>
              <a:gd name="connsiteX223" fmla="*/ 558449 w 12192000"/>
              <a:gd name="connsiteY223" fmla="*/ 2182346 h 2237474"/>
              <a:gd name="connsiteX224" fmla="*/ 550517 w 12192000"/>
              <a:gd name="connsiteY224" fmla="*/ 2182060 h 2237474"/>
              <a:gd name="connsiteX225" fmla="*/ 550309 w 12192000"/>
              <a:gd name="connsiteY225" fmla="*/ 2181825 h 2237474"/>
              <a:gd name="connsiteX226" fmla="*/ 541836 w 12192000"/>
              <a:gd name="connsiteY226" fmla="*/ 2181063 h 2237474"/>
              <a:gd name="connsiteX227" fmla="*/ 536057 w 12192000"/>
              <a:gd name="connsiteY227" fmla="*/ 2181537 h 2237474"/>
              <a:gd name="connsiteX228" fmla="*/ 520671 w 12192000"/>
              <a:gd name="connsiteY228" fmla="*/ 2180980 h 2237474"/>
              <a:gd name="connsiteX229" fmla="*/ 515024 w 12192000"/>
              <a:gd name="connsiteY229" fmla="*/ 2179258 h 2237474"/>
              <a:gd name="connsiteX230" fmla="*/ 512278 w 12192000"/>
              <a:gd name="connsiteY230" fmla="*/ 2176369 h 2237474"/>
              <a:gd name="connsiteX231" fmla="*/ 480419 w 12192000"/>
              <a:gd name="connsiteY231" fmla="*/ 2167807 h 2237474"/>
              <a:gd name="connsiteX232" fmla="*/ 413835 w 12192000"/>
              <a:gd name="connsiteY232" fmla="*/ 2156783 h 2237474"/>
              <a:gd name="connsiteX233" fmla="*/ 376513 w 12192000"/>
              <a:gd name="connsiteY233" fmla="*/ 2154014 h 2237474"/>
              <a:gd name="connsiteX234" fmla="*/ 273386 w 12192000"/>
              <a:gd name="connsiteY234" fmla="*/ 2142551 h 2237474"/>
              <a:gd name="connsiteX235" fmla="*/ 169207 w 12192000"/>
              <a:gd name="connsiteY235" fmla="*/ 2128100 h 2237474"/>
              <a:gd name="connsiteX236" fmla="*/ 93149 w 12192000"/>
              <a:gd name="connsiteY236" fmla="*/ 2105324 h 2237474"/>
              <a:gd name="connsiteX237" fmla="*/ 88109 w 12192000"/>
              <a:gd name="connsiteY237" fmla="*/ 2106704 h 2237474"/>
              <a:gd name="connsiteX238" fmla="*/ 80022 w 12192000"/>
              <a:gd name="connsiteY238" fmla="*/ 2107254 h 2237474"/>
              <a:gd name="connsiteX239" fmla="*/ 79717 w 12192000"/>
              <a:gd name="connsiteY239" fmla="*/ 2107046 h 2237474"/>
              <a:gd name="connsiteX240" fmla="*/ 72352 w 12192000"/>
              <a:gd name="connsiteY240" fmla="*/ 2107991 h 2237474"/>
              <a:gd name="connsiteX241" fmla="*/ 37645 w 12192000"/>
              <a:gd name="connsiteY241" fmla="*/ 2115401 h 2237474"/>
              <a:gd name="connsiteX242" fmla="*/ 4572 w 12192000"/>
              <a:gd name="connsiteY242" fmla="*/ 2111091 h 2237474"/>
              <a:gd name="connsiteX243" fmla="*/ 0 w 12192000"/>
              <a:gd name="connsiteY243" fmla="*/ 2110468 h 2237474"/>
              <a:gd name="connsiteX244" fmla="*/ 0 w 12192000"/>
              <a:gd name="connsiteY2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45504 w 12192000"/>
              <a:gd name="connsiteY134" fmla="*/ 1787606 h 2237474"/>
              <a:gd name="connsiteX135" fmla="*/ 4611738 w 12192000"/>
              <a:gd name="connsiteY135" fmla="*/ 1776964 h 2237474"/>
              <a:gd name="connsiteX136" fmla="*/ 4560070 w 12192000"/>
              <a:gd name="connsiteY136" fmla="*/ 1785640 h 2237474"/>
              <a:gd name="connsiteX137" fmla="*/ 4536503 w 12192000"/>
              <a:gd name="connsiteY137" fmla="*/ 1785334 h 2237474"/>
              <a:gd name="connsiteX138" fmla="*/ 4513724 w 12192000"/>
              <a:gd name="connsiteY138" fmla="*/ 1791996 h 2237474"/>
              <a:gd name="connsiteX139" fmla="*/ 4459810 w 12192000"/>
              <a:gd name="connsiteY139" fmla="*/ 1797886 h 2237474"/>
              <a:gd name="connsiteX140" fmla="*/ 4379064 w 12192000"/>
              <a:gd name="connsiteY140" fmla="*/ 1817177 h 2237474"/>
              <a:gd name="connsiteX141" fmla="*/ 4319209 w 12192000"/>
              <a:gd name="connsiteY141" fmla="*/ 1834833 h 2237474"/>
              <a:gd name="connsiteX142" fmla="*/ 4306907 w 12192000"/>
              <a:gd name="connsiteY142" fmla="*/ 1841641 h 2237474"/>
              <a:gd name="connsiteX143" fmla="*/ 4290981 w 12192000"/>
              <a:gd name="connsiteY143" fmla="*/ 1839677 h 2237474"/>
              <a:gd name="connsiteX144" fmla="*/ 4285792 w 12192000"/>
              <a:gd name="connsiteY144" fmla="*/ 1836231 h 2237474"/>
              <a:gd name="connsiteX145" fmla="*/ 4238372 w 12192000"/>
              <a:gd name="connsiteY145" fmla="*/ 1851480 h 2237474"/>
              <a:gd name="connsiteX146" fmla="*/ 4232517 w 12192000"/>
              <a:gd name="connsiteY146" fmla="*/ 1852567 h 2237474"/>
              <a:gd name="connsiteX147" fmla="*/ 4191732 w 12192000"/>
              <a:gd name="connsiteY147" fmla="*/ 1857328 h 2237474"/>
              <a:gd name="connsiteX148" fmla="*/ 4065532 w 12192000"/>
              <a:gd name="connsiteY148" fmla="*/ 1855477 h 2237474"/>
              <a:gd name="connsiteX149" fmla="*/ 4028460 w 12192000"/>
              <a:gd name="connsiteY149" fmla="*/ 1855137 h 2237474"/>
              <a:gd name="connsiteX150" fmla="*/ 4002267 w 12192000"/>
              <a:gd name="connsiteY150" fmla="*/ 1852352 h 2237474"/>
              <a:gd name="connsiteX151" fmla="*/ 3931396 w 12192000"/>
              <a:gd name="connsiteY151" fmla="*/ 1858915 h 2237474"/>
              <a:gd name="connsiteX152" fmla="*/ 3812162 w 12192000"/>
              <a:gd name="connsiteY152" fmla="*/ 1875501 h 2237474"/>
              <a:gd name="connsiteX153" fmla="*/ 3767672 w 12192000"/>
              <a:gd name="connsiteY153" fmla="*/ 1874600 h 2237474"/>
              <a:gd name="connsiteX154" fmla="*/ 3764741 w 12192000"/>
              <a:gd name="connsiteY154" fmla="*/ 1869433 h 2237474"/>
              <a:gd name="connsiteX155" fmla="*/ 3751332 w 12192000"/>
              <a:gd name="connsiteY155" fmla="*/ 1869854 h 2237474"/>
              <a:gd name="connsiteX156" fmla="*/ 3748155 w 12192000"/>
              <a:gd name="connsiteY156" fmla="*/ 1868903 h 2237474"/>
              <a:gd name="connsiteX157" fmla="*/ 3729530 w 12192000"/>
              <a:gd name="connsiteY157" fmla="*/ 1864513 h 2237474"/>
              <a:gd name="connsiteX158" fmla="*/ 3680177 w 12192000"/>
              <a:gd name="connsiteY158" fmla="*/ 1881552 h 2237474"/>
              <a:gd name="connsiteX159" fmla="*/ 3567259 w 12192000"/>
              <a:gd name="connsiteY159" fmla="*/ 1893482 h 2237474"/>
              <a:gd name="connsiteX160" fmla="*/ 3405770 w 12192000"/>
              <a:gd name="connsiteY160" fmla="*/ 1904591 h 2237474"/>
              <a:gd name="connsiteX161" fmla="*/ 3280097 w 12192000"/>
              <a:gd name="connsiteY161" fmla="*/ 1919610 h 2237474"/>
              <a:gd name="connsiteX162" fmla="*/ 3123424 w 12192000"/>
              <a:gd name="connsiteY162" fmla="*/ 1952930 h 2237474"/>
              <a:gd name="connsiteX163" fmla="*/ 3009910 w 12192000"/>
              <a:gd name="connsiteY163" fmla="*/ 1957866 h 2237474"/>
              <a:gd name="connsiteX164" fmla="*/ 2995934 w 12192000"/>
              <a:gd name="connsiteY164" fmla="*/ 1967085 h 2237474"/>
              <a:gd name="connsiteX165" fmla="*/ 2980071 w 12192000"/>
              <a:gd name="connsiteY165" fmla="*/ 1972988 h 2237474"/>
              <a:gd name="connsiteX166" fmla="*/ 2978094 w 12192000"/>
              <a:gd name="connsiteY166" fmla="*/ 1972369 h 2237474"/>
              <a:gd name="connsiteX167" fmla="*/ 2942858 w 12192000"/>
              <a:gd name="connsiteY167" fmla="*/ 1981367 h 2237474"/>
              <a:gd name="connsiteX168" fmla="*/ 2875436 w 12192000"/>
              <a:gd name="connsiteY168" fmla="*/ 1996977 h 2237474"/>
              <a:gd name="connsiteX169" fmla="*/ 2874892 w 12192000"/>
              <a:gd name="connsiteY169" fmla="*/ 1996085 h 2237474"/>
              <a:gd name="connsiteX170" fmla="*/ 2864145 w 12192000"/>
              <a:gd name="connsiteY170" fmla="*/ 1994061 h 2237474"/>
              <a:gd name="connsiteX171" fmla="*/ 2843662 w 12192000"/>
              <a:gd name="connsiteY171" fmla="*/ 1992498 h 2237474"/>
              <a:gd name="connsiteX172" fmla="*/ 2796128 w 12192000"/>
              <a:gd name="connsiteY172" fmla="*/ 1976403 h 2237474"/>
              <a:gd name="connsiteX173" fmla="*/ 2756784 w 12192000"/>
              <a:gd name="connsiteY173" fmla="*/ 1985116 h 2237474"/>
              <a:gd name="connsiteX174" fmla="*/ 2748833 w 12192000"/>
              <a:gd name="connsiteY174" fmla="*/ 1986323 h 2237474"/>
              <a:gd name="connsiteX175" fmla="*/ 2748661 w 12192000"/>
              <a:gd name="connsiteY175" fmla="*/ 1986122 h 2237474"/>
              <a:gd name="connsiteX176" fmla="*/ 2740251 w 12192000"/>
              <a:gd name="connsiteY176" fmla="*/ 1986946 h 2237474"/>
              <a:gd name="connsiteX177" fmla="*/ 2718916 w 12192000"/>
              <a:gd name="connsiteY177" fmla="*/ 1990867 h 2237474"/>
              <a:gd name="connsiteX178" fmla="*/ 2713522 w 12192000"/>
              <a:gd name="connsiteY178" fmla="*/ 1990173 h 2237474"/>
              <a:gd name="connsiteX179" fmla="*/ 2680597 w 12192000"/>
              <a:gd name="connsiteY179" fmla="*/ 1984996 h 2237474"/>
              <a:gd name="connsiteX180" fmla="*/ 2578178 w 12192000"/>
              <a:gd name="connsiteY180" fmla="*/ 1990531 h 2237474"/>
              <a:gd name="connsiteX181" fmla="*/ 2476147 w 12192000"/>
              <a:gd name="connsiteY181" fmla="*/ 1998305 h 2237474"/>
              <a:gd name="connsiteX182" fmla="*/ 2373568 w 12192000"/>
              <a:gd name="connsiteY182" fmla="*/ 2003219 h 2237474"/>
              <a:gd name="connsiteX183" fmla="*/ 2321399 w 12192000"/>
              <a:gd name="connsiteY183" fmla="*/ 1989467 h 2237474"/>
              <a:gd name="connsiteX184" fmla="*/ 2315525 w 12192000"/>
              <a:gd name="connsiteY184" fmla="*/ 1989708 h 2237474"/>
              <a:gd name="connsiteX185" fmla="*/ 2300792 w 12192000"/>
              <a:gd name="connsiteY185" fmla="*/ 1994290 h 2237474"/>
              <a:gd name="connsiteX186" fmla="*/ 2295469 w 12192000"/>
              <a:gd name="connsiteY186" fmla="*/ 1996659 h 2237474"/>
              <a:gd name="connsiteX187" fmla="*/ 2287219 w 12192000"/>
              <a:gd name="connsiteY187" fmla="*/ 1998750 h 2237474"/>
              <a:gd name="connsiteX188" fmla="*/ 2286948 w 12192000"/>
              <a:gd name="connsiteY188" fmla="*/ 1998596 h 2237474"/>
              <a:gd name="connsiteX189" fmla="*/ 2243069 w 12192000"/>
              <a:gd name="connsiteY189" fmla="*/ 2015111 h 2237474"/>
              <a:gd name="connsiteX190" fmla="*/ 2186609 w 12192000"/>
              <a:gd name="connsiteY190" fmla="*/ 2008263 h 2237474"/>
              <a:gd name="connsiteX191" fmla="*/ 2164831 w 12192000"/>
              <a:gd name="connsiteY191" fmla="*/ 2010143 h 2237474"/>
              <a:gd name="connsiteX192" fmla="*/ 2152836 w 12192000"/>
              <a:gd name="connsiteY192" fmla="*/ 2010048 h 2237474"/>
              <a:gd name="connsiteX193" fmla="*/ 2117102 w 12192000"/>
              <a:gd name="connsiteY193" fmla="*/ 2023004 h 2237474"/>
              <a:gd name="connsiteX194" fmla="*/ 2111935 w 12192000"/>
              <a:gd name="connsiteY194" fmla="*/ 2023163 h 2237474"/>
              <a:gd name="connsiteX195" fmla="*/ 2089991 w 12192000"/>
              <a:gd name="connsiteY195" fmla="*/ 2034193 h 2237474"/>
              <a:gd name="connsiteX196" fmla="*/ 2058061 w 12192000"/>
              <a:gd name="connsiteY196" fmla="*/ 2047942 h 2237474"/>
              <a:gd name="connsiteX197" fmla="*/ 2055737 w 12192000"/>
              <a:gd name="connsiteY197" fmla="*/ 2047704 h 2237474"/>
              <a:gd name="connsiteX198" fmla="*/ 2042244 w 12192000"/>
              <a:gd name="connsiteY198" fmla="*/ 2055560 h 2237474"/>
              <a:gd name="connsiteX199" fmla="*/ 1976224 w 12192000"/>
              <a:gd name="connsiteY199" fmla="*/ 2074257 h 2237474"/>
              <a:gd name="connsiteX200" fmla="*/ 1877728 w 12192000"/>
              <a:gd name="connsiteY200" fmla="*/ 2101004 h 2237474"/>
              <a:gd name="connsiteX201" fmla="*/ 1759056 w 12192000"/>
              <a:gd name="connsiteY201" fmla="*/ 2125608 h 2237474"/>
              <a:gd name="connsiteX202" fmla="*/ 1637948 w 12192000"/>
              <a:gd name="connsiteY202" fmla="*/ 2172597 h 2237474"/>
              <a:gd name="connsiteX203" fmla="*/ 1434549 w 12192000"/>
              <a:gd name="connsiteY203" fmla="*/ 2234522 h 2237474"/>
              <a:gd name="connsiteX204" fmla="*/ 1398481 w 12192000"/>
              <a:gd name="connsiteY204" fmla="*/ 2237074 h 2237474"/>
              <a:gd name="connsiteX205" fmla="*/ 1398407 w 12192000"/>
              <a:gd name="connsiteY205" fmla="*/ 2237095 h 2237474"/>
              <a:gd name="connsiteX206" fmla="*/ 1370962 w 12192000"/>
              <a:gd name="connsiteY206" fmla="*/ 2237474 h 2237474"/>
              <a:gd name="connsiteX207" fmla="*/ 1356367 w 12192000"/>
              <a:gd name="connsiteY207" fmla="*/ 2235089 h 2237474"/>
              <a:gd name="connsiteX208" fmla="*/ 1324828 w 12192000"/>
              <a:gd name="connsiteY208" fmla="*/ 2231968 h 2237474"/>
              <a:gd name="connsiteX209" fmla="*/ 1297744 w 12192000"/>
              <a:gd name="connsiteY209" fmla="*/ 2235849 h 2237474"/>
              <a:gd name="connsiteX210" fmla="*/ 1286236 w 12192000"/>
              <a:gd name="connsiteY210" fmla="*/ 2233135 h 2237474"/>
              <a:gd name="connsiteX211" fmla="*/ 1283504 w 12192000"/>
              <a:gd name="connsiteY211" fmla="*/ 2233797 h 2237474"/>
              <a:gd name="connsiteX212" fmla="*/ 1279765 w 12192000"/>
              <a:gd name="connsiteY212" fmla="*/ 2229639 h 2237474"/>
              <a:gd name="connsiteX213" fmla="*/ 1195347 w 12192000"/>
              <a:gd name="connsiteY213" fmla="*/ 2212354 h 2237474"/>
              <a:gd name="connsiteX214" fmla="*/ 970251 w 12192000"/>
              <a:gd name="connsiteY214" fmla="*/ 2221029 h 2237474"/>
              <a:gd name="connsiteX215" fmla="*/ 812914 w 12192000"/>
              <a:gd name="connsiteY215" fmla="*/ 2202752 h 2237474"/>
              <a:gd name="connsiteX216" fmla="*/ 800195 w 12192000"/>
              <a:gd name="connsiteY216" fmla="*/ 2209407 h 2237474"/>
              <a:gd name="connsiteX217" fmla="*/ 784978 w 12192000"/>
              <a:gd name="connsiteY217" fmla="*/ 2212360 h 2237474"/>
              <a:gd name="connsiteX218" fmla="*/ 681987 w 12192000"/>
              <a:gd name="connsiteY218" fmla="*/ 2216757 h 2237474"/>
              <a:gd name="connsiteX219" fmla="*/ 669923 w 12192000"/>
              <a:gd name="connsiteY219" fmla="*/ 2211682 h 2237474"/>
              <a:gd name="connsiteX220" fmla="*/ 648680 w 12192000"/>
              <a:gd name="connsiteY220" fmla="*/ 2206229 h 2237474"/>
              <a:gd name="connsiteX221" fmla="*/ 597225 w 12192000"/>
              <a:gd name="connsiteY221" fmla="*/ 2180999 h 2237474"/>
              <a:gd name="connsiteX222" fmla="*/ 558449 w 12192000"/>
              <a:gd name="connsiteY222" fmla="*/ 2182346 h 2237474"/>
              <a:gd name="connsiteX223" fmla="*/ 550517 w 12192000"/>
              <a:gd name="connsiteY223" fmla="*/ 2182060 h 2237474"/>
              <a:gd name="connsiteX224" fmla="*/ 550309 w 12192000"/>
              <a:gd name="connsiteY224" fmla="*/ 2181825 h 2237474"/>
              <a:gd name="connsiteX225" fmla="*/ 541836 w 12192000"/>
              <a:gd name="connsiteY225" fmla="*/ 2181063 h 2237474"/>
              <a:gd name="connsiteX226" fmla="*/ 536057 w 12192000"/>
              <a:gd name="connsiteY226" fmla="*/ 2181537 h 2237474"/>
              <a:gd name="connsiteX227" fmla="*/ 520671 w 12192000"/>
              <a:gd name="connsiteY227" fmla="*/ 2180980 h 2237474"/>
              <a:gd name="connsiteX228" fmla="*/ 515024 w 12192000"/>
              <a:gd name="connsiteY228" fmla="*/ 2179258 h 2237474"/>
              <a:gd name="connsiteX229" fmla="*/ 512278 w 12192000"/>
              <a:gd name="connsiteY229" fmla="*/ 2176369 h 2237474"/>
              <a:gd name="connsiteX230" fmla="*/ 480419 w 12192000"/>
              <a:gd name="connsiteY230" fmla="*/ 2167807 h 2237474"/>
              <a:gd name="connsiteX231" fmla="*/ 413835 w 12192000"/>
              <a:gd name="connsiteY231" fmla="*/ 2156783 h 2237474"/>
              <a:gd name="connsiteX232" fmla="*/ 376513 w 12192000"/>
              <a:gd name="connsiteY232" fmla="*/ 2154014 h 2237474"/>
              <a:gd name="connsiteX233" fmla="*/ 273386 w 12192000"/>
              <a:gd name="connsiteY233" fmla="*/ 2142551 h 2237474"/>
              <a:gd name="connsiteX234" fmla="*/ 169207 w 12192000"/>
              <a:gd name="connsiteY234" fmla="*/ 2128100 h 2237474"/>
              <a:gd name="connsiteX235" fmla="*/ 93149 w 12192000"/>
              <a:gd name="connsiteY235" fmla="*/ 2105324 h 2237474"/>
              <a:gd name="connsiteX236" fmla="*/ 88109 w 12192000"/>
              <a:gd name="connsiteY236" fmla="*/ 2106704 h 2237474"/>
              <a:gd name="connsiteX237" fmla="*/ 80022 w 12192000"/>
              <a:gd name="connsiteY237" fmla="*/ 2107254 h 2237474"/>
              <a:gd name="connsiteX238" fmla="*/ 79717 w 12192000"/>
              <a:gd name="connsiteY238" fmla="*/ 2107046 h 2237474"/>
              <a:gd name="connsiteX239" fmla="*/ 72352 w 12192000"/>
              <a:gd name="connsiteY239" fmla="*/ 2107991 h 2237474"/>
              <a:gd name="connsiteX240" fmla="*/ 37645 w 12192000"/>
              <a:gd name="connsiteY240" fmla="*/ 2115401 h 2237474"/>
              <a:gd name="connsiteX241" fmla="*/ 4572 w 12192000"/>
              <a:gd name="connsiteY241" fmla="*/ 2111091 h 2237474"/>
              <a:gd name="connsiteX242" fmla="*/ 0 w 12192000"/>
              <a:gd name="connsiteY242" fmla="*/ 2110468 h 2237474"/>
              <a:gd name="connsiteX243" fmla="*/ 0 w 12192000"/>
              <a:gd name="connsiteY2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47449 w 12192000"/>
              <a:gd name="connsiteY133" fmla="*/ 1793181 h 2237474"/>
              <a:gd name="connsiteX134" fmla="*/ 4611738 w 12192000"/>
              <a:gd name="connsiteY134" fmla="*/ 1776964 h 2237474"/>
              <a:gd name="connsiteX135" fmla="*/ 4560070 w 12192000"/>
              <a:gd name="connsiteY135" fmla="*/ 1785640 h 2237474"/>
              <a:gd name="connsiteX136" fmla="*/ 4536503 w 12192000"/>
              <a:gd name="connsiteY136" fmla="*/ 1785334 h 2237474"/>
              <a:gd name="connsiteX137" fmla="*/ 4513724 w 12192000"/>
              <a:gd name="connsiteY137" fmla="*/ 1791996 h 2237474"/>
              <a:gd name="connsiteX138" fmla="*/ 4459810 w 12192000"/>
              <a:gd name="connsiteY138" fmla="*/ 1797886 h 2237474"/>
              <a:gd name="connsiteX139" fmla="*/ 4379064 w 12192000"/>
              <a:gd name="connsiteY139" fmla="*/ 1817177 h 2237474"/>
              <a:gd name="connsiteX140" fmla="*/ 4319209 w 12192000"/>
              <a:gd name="connsiteY140" fmla="*/ 1834833 h 2237474"/>
              <a:gd name="connsiteX141" fmla="*/ 4306907 w 12192000"/>
              <a:gd name="connsiteY141" fmla="*/ 1841641 h 2237474"/>
              <a:gd name="connsiteX142" fmla="*/ 4290981 w 12192000"/>
              <a:gd name="connsiteY142" fmla="*/ 1839677 h 2237474"/>
              <a:gd name="connsiteX143" fmla="*/ 4285792 w 12192000"/>
              <a:gd name="connsiteY143" fmla="*/ 1836231 h 2237474"/>
              <a:gd name="connsiteX144" fmla="*/ 4238372 w 12192000"/>
              <a:gd name="connsiteY144" fmla="*/ 1851480 h 2237474"/>
              <a:gd name="connsiteX145" fmla="*/ 4232517 w 12192000"/>
              <a:gd name="connsiteY145" fmla="*/ 1852567 h 2237474"/>
              <a:gd name="connsiteX146" fmla="*/ 4191732 w 12192000"/>
              <a:gd name="connsiteY146" fmla="*/ 1857328 h 2237474"/>
              <a:gd name="connsiteX147" fmla="*/ 4065532 w 12192000"/>
              <a:gd name="connsiteY147" fmla="*/ 1855477 h 2237474"/>
              <a:gd name="connsiteX148" fmla="*/ 4028460 w 12192000"/>
              <a:gd name="connsiteY148" fmla="*/ 1855137 h 2237474"/>
              <a:gd name="connsiteX149" fmla="*/ 4002267 w 12192000"/>
              <a:gd name="connsiteY149" fmla="*/ 1852352 h 2237474"/>
              <a:gd name="connsiteX150" fmla="*/ 3931396 w 12192000"/>
              <a:gd name="connsiteY150" fmla="*/ 1858915 h 2237474"/>
              <a:gd name="connsiteX151" fmla="*/ 3812162 w 12192000"/>
              <a:gd name="connsiteY151" fmla="*/ 1875501 h 2237474"/>
              <a:gd name="connsiteX152" fmla="*/ 3767672 w 12192000"/>
              <a:gd name="connsiteY152" fmla="*/ 1874600 h 2237474"/>
              <a:gd name="connsiteX153" fmla="*/ 3764741 w 12192000"/>
              <a:gd name="connsiteY153" fmla="*/ 1869433 h 2237474"/>
              <a:gd name="connsiteX154" fmla="*/ 3751332 w 12192000"/>
              <a:gd name="connsiteY154" fmla="*/ 1869854 h 2237474"/>
              <a:gd name="connsiteX155" fmla="*/ 3748155 w 12192000"/>
              <a:gd name="connsiteY155" fmla="*/ 1868903 h 2237474"/>
              <a:gd name="connsiteX156" fmla="*/ 3729530 w 12192000"/>
              <a:gd name="connsiteY156" fmla="*/ 1864513 h 2237474"/>
              <a:gd name="connsiteX157" fmla="*/ 3680177 w 12192000"/>
              <a:gd name="connsiteY157" fmla="*/ 1881552 h 2237474"/>
              <a:gd name="connsiteX158" fmla="*/ 3567259 w 12192000"/>
              <a:gd name="connsiteY158" fmla="*/ 1893482 h 2237474"/>
              <a:gd name="connsiteX159" fmla="*/ 3405770 w 12192000"/>
              <a:gd name="connsiteY159" fmla="*/ 1904591 h 2237474"/>
              <a:gd name="connsiteX160" fmla="*/ 3280097 w 12192000"/>
              <a:gd name="connsiteY160" fmla="*/ 1919610 h 2237474"/>
              <a:gd name="connsiteX161" fmla="*/ 3123424 w 12192000"/>
              <a:gd name="connsiteY161" fmla="*/ 1952930 h 2237474"/>
              <a:gd name="connsiteX162" fmla="*/ 3009910 w 12192000"/>
              <a:gd name="connsiteY162" fmla="*/ 1957866 h 2237474"/>
              <a:gd name="connsiteX163" fmla="*/ 2995934 w 12192000"/>
              <a:gd name="connsiteY163" fmla="*/ 1967085 h 2237474"/>
              <a:gd name="connsiteX164" fmla="*/ 2980071 w 12192000"/>
              <a:gd name="connsiteY164" fmla="*/ 1972988 h 2237474"/>
              <a:gd name="connsiteX165" fmla="*/ 2978094 w 12192000"/>
              <a:gd name="connsiteY165" fmla="*/ 1972369 h 2237474"/>
              <a:gd name="connsiteX166" fmla="*/ 2942858 w 12192000"/>
              <a:gd name="connsiteY166" fmla="*/ 1981367 h 2237474"/>
              <a:gd name="connsiteX167" fmla="*/ 2875436 w 12192000"/>
              <a:gd name="connsiteY167" fmla="*/ 1996977 h 2237474"/>
              <a:gd name="connsiteX168" fmla="*/ 2874892 w 12192000"/>
              <a:gd name="connsiteY168" fmla="*/ 1996085 h 2237474"/>
              <a:gd name="connsiteX169" fmla="*/ 2864145 w 12192000"/>
              <a:gd name="connsiteY169" fmla="*/ 1994061 h 2237474"/>
              <a:gd name="connsiteX170" fmla="*/ 2843662 w 12192000"/>
              <a:gd name="connsiteY170" fmla="*/ 1992498 h 2237474"/>
              <a:gd name="connsiteX171" fmla="*/ 2796128 w 12192000"/>
              <a:gd name="connsiteY171" fmla="*/ 1976403 h 2237474"/>
              <a:gd name="connsiteX172" fmla="*/ 2756784 w 12192000"/>
              <a:gd name="connsiteY172" fmla="*/ 1985116 h 2237474"/>
              <a:gd name="connsiteX173" fmla="*/ 2748833 w 12192000"/>
              <a:gd name="connsiteY173" fmla="*/ 1986323 h 2237474"/>
              <a:gd name="connsiteX174" fmla="*/ 2748661 w 12192000"/>
              <a:gd name="connsiteY174" fmla="*/ 1986122 h 2237474"/>
              <a:gd name="connsiteX175" fmla="*/ 2740251 w 12192000"/>
              <a:gd name="connsiteY175" fmla="*/ 1986946 h 2237474"/>
              <a:gd name="connsiteX176" fmla="*/ 2718916 w 12192000"/>
              <a:gd name="connsiteY176" fmla="*/ 1990867 h 2237474"/>
              <a:gd name="connsiteX177" fmla="*/ 2713522 w 12192000"/>
              <a:gd name="connsiteY177" fmla="*/ 1990173 h 2237474"/>
              <a:gd name="connsiteX178" fmla="*/ 2680597 w 12192000"/>
              <a:gd name="connsiteY178" fmla="*/ 1984996 h 2237474"/>
              <a:gd name="connsiteX179" fmla="*/ 2578178 w 12192000"/>
              <a:gd name="connsiteY179" fmla="*/ 1990531 h 2237474"/>
              <a:gd name="connsiteX180" fmla="*/ 2476147 w 12192000"/>
              <a:gd name="connsiteY180" fmla="*/ 1998305 h 2237474"/>
              <a:gd name="connsiteX181" fmla="*/ 2373568 w 12192000"/>
              <a:gd name="connsiteY181" fmla="*/ 2003219 h 2237474"/>
              <a:gd name="connsiteX182" fmla="*/ 2321399 w 12192000"/>
              <a:gd name="connsiteY182" fmla="*/ 1989467 h 2237474"/>
              <a:gd name="connsiteX183" fmla="*/ 2315525 w 12192000"/>
              <a:gd name="connsiteY183" fmla="*/ 1989708 h 2237474"/>
              <a:gd name="connsiteX184" fmla="*/ 2300792 w 12192000"/>
              <a:gd name="connsiteY184" fmla="*/ 1994290 h 2237474"/>
              <a:gd name="connsiteX185" fmla="*/ 2295469 w 12192000"/>
              <a:gd name="connsiteY185" fmla="*/ 1996659 h 2237474"/>
              <a:gd name="connsiteX186" fmla="*/ 2287219 w 12192000"/>
              <a:gd name="connsiteY186" fmla="*/ 1998750 h 2237474"/>
              <a:gd name="connsiteX187" fmla="*/ 2286948 w 12192000"/>
              <a:gd name="connsiteY187" fmla="*/ 1998596 h 2237474"/>
              <a:gd name="connsiteX188" fmla="*/ 2243069 w 12192000"/>
              <a:gd name="connsiteY188" fmla="*/ 2015111 h 2237474"/>
              <a:gd name="connsiteX189" fmla="*/ 2186609 w 12192000"/>
              <a:gd name="connsiteY189" fmla="*/ 2008263 h 2237474"/>
              <a:gd name="connsiteX190" fmla="*/ 2164831 w 12192000"/>
              <a:gd name="connsiteY190" fmla="*/ 2010143 h 2237474"/>
              <a:gd name="connsiteX191" fmla="*/ 2152836 w 12192000"/>
              <a:gd name="connsiteY191" fmla="*/ 2010048 h 2237474"/>
              <a:gd name="connsiteX192" fmla="*/ 2117102 w 12192000"/>
              <a:gd name="connsiteY192" fmla="*/ 2023004 h 2237474"/>
              <a:gd name="connsiteX193" fmla="*/ 2111935 w 12192000"/>
              <a:gd name="connsiteY193" fmla="*/ 2023163 h 2237474"/>
              <a:gd name="connsiteX194" fmla="*/ 2089991 w 12192000"/>
              <a:gd name="connsiteY194" fmla="*/ 2034193 h 2237474"/>
              <a:gd name="connsiteX195" fmla="*/ 2058061 w 12192000"/>
              <a:gd name="connsiteY195" fmla="*/ 2047942 h 2237474"/>
              <a:gd name="connsiteX196" fmla="*/ 2055737 w 12192000"/>
              <a:gd name="connsiteY196" fmla="*/ 2047704 h 2237474"/>
              <a:gd name="connsiteX197" fmla="*/ 2042244 w 12192000"/>
              <a:gd name="connsiteY197" fmla="*/ 2055560 h 2237474"/>
              <a:gd name="connsiteX198" fmla="*/ 1976224 w 12192000"/>
              <a:gd name="connsiteY198" fmla="*/ 2074257 h 2237474"/>
              <a:gd name="connsiteX199" fmla="*/ 1877728 w 12192000"/>
              <a:gd name="connsiteY199" fmla="*/ 2101004 h 2237474"/>
              <a:gd name="connsiteX200" fmla="*/ 1759056 w 12192000"/>
              <a:gd name="connsiteY200" fmla="*/ 2125608 h 2237474"/>
              <a:gd name="connsiteX201" fmla="*/ 1637948 w 12192000"/>
              <a:gd name="connsiteY201" fmla="*/ 2172597 h 2237474"/>
              <a:gd name="connsiteX202" fmla="*/ 1434549 w 12192000"/>
              <a:gd name="connsiteY202" fmla="*/ 2234522 h 2237474"/>
              <a:gd name="connsiteX203" fmla="*/ 1398481 w 12192000"/>
              <a:gd name="connsiteY203" fmla="*/ 2237074 h 2237474"/>
              <a:gd name="connsiteX204" fmla="*/ 1398407 w 12192000"/>
              <a:gd name="connsiteY204" fmla="*/ 2237095 h 2237474"/>
              <a:gd name="connsiteX205" fmla="*/ 1370962 w 12192000"/>
              <a:gd name="connsiteY205" fmla="*/ 2237474 h 2237474"/>
              <a:gd name="connsiteX206" fmla="*/ 1356367 w 12192000"/>
              <a:gd name="connsiteY206" fmla="*/ 2235089 h 2237474"/>
              <a:gd name="connsiteX207" fmla="*/ 1324828 w 12192000"/>
              <a:gd name="connsiteY207" fmla="*/ 2231968 h 2237474"/>
              <a:gd name="connsiteX208" fmla="*/ 1297744 w 12192000"/>
              <a:gd name="connsiteY208" fmla="*/ 2235849 h 2237474"/>
              <a:gd name="connsiteX209" fmla="*/ 1286236 w 12192000"/>
              <a:gd name="connsiteY209" fmla="*/ 2233135 h 2237474"/>
              <a:gd name="connsiteX210" fmla="*/ 1283504 w 12192000"/>
              <a:gd name="connsiteY210" fmla="*/ 2233797 h 2237474"/>
              <a:gd name="connsiteX211" fmla="*/ 1279765 w 12192000"/>
              <a:gd name="connsiteY211" fmla="*/ 2229639 h 2237474"/>
              <a:gd name="connsiteX212" fmla="*/ 1195347 w 12192000"/>
              <a:gd name="connsiteY212" fmla="*/ 2212354 h 2237474"/>
              <a:gd name="connsiteX213" fmla="*/ 970251 w 12192000"/>
              <a:gd name="connsiteY213" fmla="*/ 2221029 h 2237474"/>
              <a:gd name="connsiteX214" fmla="*/ 812914 w 12192000"/>
              <a:gd name="connsiteY214" fmla="*/ 2202752 h 2237474"/>
              <a:gd name="connsiteX215" fmla="*/ 800195 w 12192000"/>
              <a:gd name="connsiteY215" fmla="*/ 2209407 h 2237474"/>
              <a:gd name="connsiteX216" fmla="*/ 784978 w 12192000"/>
              <a:gd name="connsiteY216" fmla="*/ 2212360 h 2237474"/>
              <a:gd name="connsiteX217" fmla="*/ 681987 w 12192000"/>
              <a:gd name="connsiteY217" fmla="*/ 2216757 h 2237474"/>
              <a:gd name="connsiteX218" fmla="*/ 669923 w 12192000"/>
              <a:gd name="connsiteY218" fmla="*/ 2211682 h 2237474"/>
              <a:gd name="connsiteX219" fmla="*/ 648680 w 12192000"/>
              <a:gd name="connsiteY219" fmla="*/ 2206229 h 2237474"/>
              <a:gd name="connsiteX220" fmla="*/ 597225 w 12192000"/>
              <a:gd name="connsiteY220" fmla="*/ 2180999 h 2237474"/>
              <a:gd name="connsiteX221" fmla="*/ 558449 w 12192000"/>
              <a:gd name="connsiteY221" fmla="*/ 2182346 h 2237474"/>
              <a:gd name="connsiteX222" fmla="*/ 550517 w 12192000"/>
              <a:gd name="connsiteY222" fmla="*/ 2182060 h 2237474"/>
              <a:gd name="connsiteX223" fmla="*/ 550309 w 12192000"/>
              <a:gd name="connsiteY223" fmla="*/ 2181825 h 2237474"/>
              <a:gd name="connsiteX224" fmla="*/ 541836 w 12192000"/>
              <a:gd name="connsiteY224" fmla="*/ 2181063 h 2237474"/>
              <a:gd name="connsiteX225" fmla="*/ 536057 w 12192000"/>
              <a:gd name="connsiteY225" fmla="*/ 2181537 h 2237474"/>
              <a:gd name="connsiteX226" fmla="*/ 520671 w 12192000"/>
              <a:gd name="connsiteY226" fmla="*/ 2180980 h 2237474"/>
              <a:gd name="connsiteX227" fmla="*/ 515024 w 12192000"/>
              <a:gd name="connsiteY227" fmla="*/ 2179258 h 2237474"/>
              <a:gd name="connsiteX228" fmla="*/ 512278 w 12192000"/>
              <a:gd name="connsiteY228" fmla="*/ 2176369 h 2237474"/>
              <a:gd name="connsiteX229" fmla="*/ 480419 w 12192000"/>
              <a:gd name="connsiteY229" fmla="*/ 2167807 h 2237474"/>
              <a:gd name="connsiteX230" fmla="*/ 413835 w 12192000"/>
              <a:gd name="connsiteY230" fmla="*/ 2156783 h 2237474"/>
              <a:gd name="connsiteX231" fmla="*/ 376513 w 12192000"/>
              <a:gd name="connsiteY231" fmla="*/ 2154014 h 2237474"/>
              <a:gd name="connsiteX232" fmla="*/ 273386 w 12192000"/>
              <a:gd name="connsiteY232" fmla="*/ 2142551 h 2237474"/>
              <a:gd name="connsiteX233" fmla="*/ 169207 w 12192000"/>
              <a:gd name="connsiteY233" fmla="*/ 2128100 h 2237474"/>
              <a:gd name="connsiteX234" fmla="*/ 93149 w 12192000"/>
              <a:gd name="connsiteY234" fmla="*/ 2105324 h 2237474"/>
              <a:gd name="connsiteX235" fmla="*/ 88109 w 12192000"/>
              <a:gd name="connsiteY235" fmla="*/ 2106704 h 2237474"/>
              <a:gd name="connsiteX236" fmla="*/ 80022 w 12192000"/>
              <a:gd name="connsiteY236" fmla="*/ 2107254 h 2237474"/>
              <a:gd name="connsiteX237" fmla="*/ 79717 w 12192000"/>
              <a:gd name="connsiteY237" fmla="*/ 2107046 h 2237474"/>
              <a:gd name="connsiteX238" fmla="*/ 72352 w 12192000"/>
              <a:gd name="connsiteY238" fmla="*/ 2107991 h 2237474"/>
              <a:gd name="connsiteX239" fmla="*/ 37645 w 12192000"/>
              <a:gd name="connsiteY239" fmla="*/ 2115401 h 2237474"/>
              <a:gd name="connsiteX240" fmla="*/ 4572 w 12192000"/>
              <a:gd name="connsiteY240" fmla="*/ 2111091 h 2237474"/>
              <a:gd name="connsiteX241" fmla="*/ 0 w 12192000"/>
              <a:gd name="connsiteY241" fmla="*/ 2110468 h 2237474"/>
              <a:gd name="connsiteX242" fmla="*/ 0 w 12192000"/>
              <a:gd name="connsiteY2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306907 w 12192000"/>
              <a:gd name="connsiteY140" fmla="*/ 1841641 h 2237474"/>
              <a:gd name="connsiteX141" fmla="*/ 4290981 w 12192000"/>
              <a:gd name="connsiteY141" fmla="*/ 1839677 h 2237474"/>
              <a:gd name="connsiteX142" fmla="*/ 4285792 w 12192000"/>
              <a:gd name="connsiteY142" fmla="*/ 1836231 h 2237474"/>
              <a:gd name="connsiteX143" fmla="*/ 4238372 w 12192000"/>
              <a:gd name="connsiteY143" fmla="*/ 1851480 h 2237474"/>
              <a:gd name="connsiteX144" fmla="*/ 4232517 w 12192000"/>
              <a:gd name="connsiteY144" fmla="*/ 1852567 h 2237474"/>
              <a:gd name="connsiteX145" fmla="*/ 4191732 w 12192000"/>
              <a:gd name="connsiteY145" fmla="*/ 1857328 h 2237474"/>
              <a:gd name="connsiteX146" fmla="*/ 4065532 w 12192000"/>
              <a:gd name="connsiteY146" fmla="*/ 1855477 h 2237474"/>
              <a:gd name="connsiteX147" fmla="*/ 4028460 w 12192000"/>
              <a:gd name="connsiteY147" fmla="*/ 1855137 h 2237474"/>
              <a:gd name="connsiteX148" fmla="*/ 4002267 w 12192000"/>
              <a:gd name="connsiteY148" fmla="*/ 1852352 h 2237474"/>
              <a:gd name="connsiteX149" fmla="*/ 3931396 w 12192000"/>
              <a:gd name="connsiteY149" fmla="*/ 1858915 h 2237474"/>
              <a:gd name="connsiteX150" fmla="*/ 3812162 w 12192000"/>
              <a:gd name="connsiteY150" fmla="*/ 1875501 h 2237474"/>
              <a:gd name="connsiteX151" fmla="*/ 3767672 w 12192000"/>
              <a:gd name="connsiteY151" fmla="*/ 1874600 h 2237474"/>
              <a:gd name="connsiteX152" fmla="*/ 3764741 w 12192000"/>
              <a:gd name="connsiteY152" fmla="*/ 1869433 h 2237474"/>
              <a:gd name="connsiteX153" fmla="*/ 3751332 w 12192000"/>
              <a:gd name="connsiteY153" fmla="*/ 1869854 h 2237474"/>
              <a:gd name="connsiteX154" fmla="*/ 3748155 w 12192000"/>
              <a:gd name="connsiteY154" fmla="*/ 1868903 h 2237474"/>
              <a:gd name="connsiteX155" fmla="*/ 3729530 w 12192000"/>
              <a:gd name="connsiteY155" fmla="*/ 1864513 h 2237474"/>
              <a:gd name="connsiteX156" fmla="*/ 3680177 w 12192000"/>
              <a:gd name="connsiteY156" fmla="*/ 1881552 h 2237474"/>
              <a:gd name="connsiteX157" fmla="*/ 3567259 w 12192000"/>
              <a:gd name="connsiteY157" fmla="*/ 1893482 h 2237474"/>
              <a:gd name="connsiteX158" fmla="*/ 3405770 w 12192000"/>
              <a:gd name="connsiteY158" fmla="*/ 1904591 h 2237474"/>
              <a:gd name="connsiteX159" fmla="*/ 3280097 w 12192000"/>
              <a:gd name="connsiteY159" fmla="*/ 1919610 h 2237474"/>
              <a:gd name="connsiteX160" fmla="*/ 3123424 w 12192000"/>
              <a:gd name="connsiteY160" fmla="*/ 1952930 h 2237474"/>
              <a:gd name="connsiteX161" fmla="*/ 3009910 w 12192000"/>
              <a:gd name="connsiteY161" fmla="*/ 1957866 h 2237474"/>
              <a:gd name="connsiteX162" fmla="*/ 2995934 w 12192000"/>
              <a:gd name="connsiteY162" fmla="*/ 1967085 h 2237474"/>
              <a:gd name="connsiteX163" fmla="*/ 2980071 w 12192000"/>
              <a:gd name="connsiteY163" fmla="*/ 1972988 h 2237474"/>
              <a:gd name="connsiteX164" fmla="*/ 2978094 w 12192000"/>
              <a:gd name="connsiteY164" fmla="*/ 1972369 h 2237474"/>
              <a:gd name="connsiteX165" fmla="*/ 2942858 w 12192000"/>
              <a:gd name="connsiteY165" fmla="*/ 1981367 h 2237474"/>
              <a:gd name="connsiteX166" fmla="*/ 2875436 w 12192000"/>
              <a:gd name="connsiteY166" fmla="*/ 1996977 h 2237474"/>
              <a:gd name="connsiteX167" fmla="*/ 2874892 w 12192000"/>
              <a:gd name="connsiteY167" fmla="*/ 1996085 h 2237474"/>
              <a:gd name="connsiteX168" fmla="*/ 2864145 w 12192000"/>
              <a:gd name="connsiteY168" fmla="*/ 1994061 h 2237474"/>
              <a:gd name="connsiteX169" fmla="*/ 2843662 w 12192000"/>
              <a:gd name="connsiteY169" fmla="*/ 1992498 h 2237474"/>
              <a:gd name="connsiteX170" fmla="*/ 2796128 w 12192000"/>
              <a:gd name="connsiteY170" fmla="*/ 1976403 h 2237474"/>
              <a:gd name="connsiteX171" fmla="*/ 2756784 w 12192000"/>
              <a:gd name="connsiteY171" fmla="*/ 1985116 h 2237474"/>
              <a:gd name="connsiteX172" fmla="*/ 2748833 w 12192000"/>
              <a:gd name="connsiteY172" fmla="*/ 1986323 h 2237474"/>
              <a:gd name="connsiteX173" fmla="*/ 2748661 w 12192000"/>
              <a:gd name="connsiteY173" fmla="*/ 1986122 h 2237474"/>
              <a:gd name="connsiteX174" fmla="*/ 2740251 w 12192000"/>
              <a:gd name="connsiteY174" fmla="*/ 1986946 h 2237474"/>
              <a:gd name="connsiteX175" fmla="*/ 2718916 w 12192000"/>
              <a:gd name="connsiteY175" fmla="*/ 1990867 h 2237474"/>
              <a:gd name="connsiteX176" fmla="*/ 2713522 w 12192000"/>
              <a:gd name="connsiteY176" fmla="*/ 1990173 h 2237474"/>
              <a:gd name="connsiteX177" fmla="*/ 2680597 w 12192000"/>
              <a:gd name="connsiteY177" fmla="*/ 1984996 h 2237474"/>
              <a:gd name="connsiteX178" fmla="*/ 2578178 w 12192000"/>
              <a:gd name="connsiteY178" fmla="*/ 1990531 h 2237474"/>
              <a:gd name="connsiteX179" fmla="*/ 2476147 w 12192000"/>
              <a:gd name="connsiteY179" fmla="*/ 1998305 h 2237474"/>
              <a:gd name="connsiteX180" fmla="*/ 2373568 w 12192000"/>
              <a:gd name="connsiteY180" fmla="*/ 2003219 h 2237474"/>
              <a:gd name="connsiteX181" fmla="*/ 2321399 w 12192000"/>
              <a:gd name="connsiteY181" fmla="*/ 1989467 h 2237474"/>
              <a:gd name="connsiteX182" fmla="*/ 2315525 w 12192000"/>
              <a:gd name="connsiteY182" fmla="*/ 1989708 h 2237474"/>
              <a:gd name="connsiteX183" fmla="*/ 2300792 w 12192000"/>
              <a:gd name="connsiteY183" fmla="*/ 1994290 h 2237474"/>
              <a:gd name="connsiteX184" fmla="*/ 2295469 w 12192000"/>
              <a:gd name="connsiteY184" fmla="*/ 1996659 h 2237474"/>
              <a:gd name="connsiteX185" fmla="*/ 2287219 w 12192000"/>
              <a:gd name="connsiteY185" fmla="*/ 1998750 h 2237474"/>
              <a:gd name="connsiteX186" fmla="*/ 2286948 w 12192000"/>
              <a:gd name="connsiteY186" fmla="*/ 1998596 h 2237474"/>
              <a:gd name="connsiteX187" fmla="*/ 2243069 w 12192000"/>
              <a:gd name="connsiteY187" fmla="*/ 2015111 h 2237474"/>
              <a:gd name="connsiteX188" fmla="*/ 2186609 w 12192000"/>
              <a:gd name="connsiteY188" fmla="*/ 2008263 h 2237474"/>
              <a:gd name="connsiteX189" fmla="*/ 2164831 w 12192000"/>
              <a:gd name="connsiteY189" fmla="*/ 2010143 h 2237474"/>
              <a:gd name="connsiteX190" fmla="*/ 2152836 w 12192000"/>
              <a:gd name="connsiteY190" fmla="*/ 2010048 h 2237474"/>
              <a:gd name="connsiteX191" fmla="*/ 2117102 w 12192000"/>
              <a:gd name="connsiteY191" fmla="*/ 2023004 h 2237474"/>
              <a:gd name="connsiteX192" fmla="*/ 2111935 w 12192000"/>
              <a:gd name="connsiteY192" fmla="*/ 2023163 h 2237474"/>
              <a:gd name="connsiteX193" fmla="*/ 2089991 w 12192000"/>
              <a:gd name="connsiteY193" fmla="*/ 2034193 h 2237474"/>
              <a:gd name="connsiteX194" fmla="*/ 2058061 w 12192000"/>
              <a:gd name="connsiteY194" fmla="*/ 2047942 h 2237474"/>
              <a:gd name="connsiteX195" fmla="*/ 2055737 w 12192000"/>
              <a:gd name="connsiteY195" fmla="*/ 2047704 h 2237474"/>
              <a:gd name="connsiteX196" fmla="*/ 2042244 w 12192000"/>
              <a:gd name="connsiteY196" fmla="*/ 2055560 h 2237474"/>
              <a:gd name="connsiteX197" fmla="*/ 1976224 w 12192000"/>
              <a:gd name="connsiteY197" fmla="*/ 2074257 h 2237474"/>
              <a:gd name="connsiteX198" fmla="*/ 1877728 w 12192000"/>
              <a:gd name="connsiteY198" fmla="*/ 2101004 h 2237474"/>
              <a:gd name="connsiteX199" fmla="*/ 1759056 w 12192000"/>
              <a:gd name="connsiteY199" fmla="*/ 2125608 h 2237474"/>
              <a:gd name="connsiteX200" fmla="*/ 1637948 w 12192000"/>
              <a:gd name="connsiteY200" fmla="*/ 2172597 h 2237474"/>
              <a:gd name="connsiteX201" fmla="*/ 1434549 w 12192000"/>
              <a:gd name="connsiteY201" fmla="*/ 2234522 h 2237474"/>
              <a:gd name="connsiteX202" fmla="*/ 1398481 w 12192000"/>
              <a:gd name="connsiteY202" fmla="*/ 2237074 h 2237474"/>
              <a:gd name="connsiteX203" fmla="*/ 1398407 w 12192000"/>
              <a:gd name="connsiteY203" fmla="*/ 2237095 h 2237474"/>
              <a:gd name="connsiteX204" fmla="*/ 1370962 w 12192000"/>
              <a:gd name="connsiteY204" fmla="*/ 2237474 h 2237474"/>
              <a:gd name="connsiteX205" fmla="*/ 1356367 w 12192000"/>
              <a:gd name="connsiteY205" fmla="*/ 2235089 h 2237474"/>
              <a:gd name="connsiteX206" fmla="*/ 1324828 w 12192000"/>
              <a:gd name="connsiteY206" fmla="*/ 2231968 h 2237474"/>
              <a:gd name="connsiteX207" fmla="*/ 1297744 w 12192000"/>
              <a:gd name="connsiteY207" fmla="*/ 2235849 h 2237474"/>
              <a:gd name="connsiteX208" fmla="*/ 1286236 w 12192000"/>
              <a:gd name="connsiteY208" fmla="*/ 2233135 h 2237474"/>
              <a:gd name="connsiteX209" fmla="*/ 1283504 w 12192000"/>
              <a:gd name="connsiteY209" fmla="*/ 2233797 h 2237474"/>
              <a:gd name="connsiteX210" fmla="*/ 1279765 w 12192000"/>
              <a:gd name="connsiteY210" fmla="*/ 2229639 h 2237474"/>
              <a:gd name="connsiteX211" fmla="*/ 1195347 w 12192000"/>
              <a:gd name="connsiteY211" fmla="*/ 2212354 h 2237474"/>
              <a:gd name="connsiteX212" fmla="*/ 970251 w 12192000"/>
              <a:gd name="connsiteY212" fmla="*/ 2221029 h 2237474"/>
              <a:gd name="connsiteX213" fmla="*/ 812914 w 12192000"/>
              <a:gd name="connsiteY213" fmla="*/ 2202752 h 2237474"/>
              <a:gd name="connsiteX214" fmla="*/ 800195 w 12192000"/>
              <a:gd name="connsiteY214" fmla="*/ 2209407 h 2237474"/>
              <a:gd name="connsiteX215" fmla="*/ 784978 w 12192000"/>
              <a:gd name="connsiteY215" fmla="*/ 2212360 h 2237474"/>
              <a:gd name="connsiteX216" fmla="*/ 681987 w 12192000"/>
              <a:gd name="connsiteY216" fmla="*/ 2216757 h 2237474"/>
              <a:gd name="connsiteX217" fmla="*/ 669923 w 12192000"/>
              <a:gd name="connsiteY217" fmla="*/ 2211682 h 2237474"/>
              <a:gd name="connsiteX218" fmla="*/ 648680 w 12192000"/>
              <a:gd name="connsiteY218" fmla="*/ 2206229 h 2237474"/>
              <a:gd name="connsiteX219" fmla="*/ 597225 w 12192000"/>
              <a:gd name="connsiteY219" fmla="*/ 2180999 h 2237474"/>
              <a:gd name="connsiteX220" fmla="*/ 558449 w 12192000"/>
              <a:gd name="connsiteY220" fmla="*/ 2182346 h 2237474"/>
              <a:gd name="connsiteX221" fmla="*/ 550517 w 12192000"/>
              <a:gd name="connsiteY221" fmla="*/ 2182060 h 2237474"/>
              <a:gd name="connsiteX222" fmla="*/ 550309 w 12192000"/>
              <a:gd name="connsiteY222" fmla="*/ 2181825 h 2237474"/>
              <a:gd name="connsiteX223" fmla="*/ 541836 w 12192000"/>
              <a:gd name="connsiteY223" fmla="*/ 2181063 h 2237474"/>
              <a:gd name="connsiteX224" fmla="*/ 536057 w 12192000"/>
              <a:gd name="connsiteY224" fmla="*/ 2181537 h 2237474"/>
              <a:gd name="connsiteX225" fmla="*/ 520671 w 12192000"/>
              <a:gd name="connsiteY225" fmla="*/ 2180980 h 2237474"/>
              <a:gd name="connsiteX226" fmla="*/ 515024 w 12192000"/>
              <a:gd name="connsiteY226" fmla="*/ 2179258 h 2237474"/>
              <a:gd name="connsiteX227" fmla="*/ 512278 w 12192000"/>
              <a:gd name="connsiteY227" fmla="*/ 2176369 h 2237474"/>
              <a:gd name="connsiteX228" fmla="*/ 480419 w 12192000"/>
              <a:gd name="connsiteY228" fmla="*/ 2167807 h 2237474"/>
              <a:gd name="connsiteX229" fmla="*/ 413835 w 12192000"/>
              <a:gd name="connsiteY229" fmla="*/ 2156783 h 2237474"/>
              <a:gd name="connsiteX230" fmla="*/ 376513 w 12192000"/>
              <a:gd name="connsiteY230" fmla="*/ 2154014 h 2237474"/>
              <a:gd name="connsiteX231" fmla="*/ 273386 w 12192000"/>
              <a:gd name="connsiteY231" fmla="*/ 2142551 h 2237474"/>
              <a:gd name="connsiteX232" fmla="*/ 169207 w 12192000"/>
              <a:gd name="connsiteY232" fmla="*/ 2128100 h 2237474"/>
              <a:gd name="connsiteX233" fmla="*/ 93149 w 12192000"/>
              <a:gd name="connsiteY233" fmla="*/ 2105324 h 2237474"/>
              <a:gd name="connsiteX234" fmla="*/ 88109 w 12192000"/>
              <a:gd name="connsiteY234" fmla="*/ 2106704 h 2237474"/>
              <a:gd name="connsiteX235" fmla="*/ 80022 w 12192000"/>
              <a:gd name="connsiteY235" fmla="*/ 2107254 h 2237474"/>
              <a:gd name="connsiteX236" fmla="*/ 79717 w 12192000"/>
              <a:gd name="connsiteY236" fmla="*/ 2107046 h 2237474"/>
              <a:gd name="connsiteX237" fmla="*/ 72352 w 12192000"/>
              <a:gd name="connsiteY237" fmla="*/ 2107991 h 2237474"/>
              <a:gd name="connsiteX238" fmla="*/ 37645 w 12192000"/>
              <a:gd name="connsiteY238" fmla="*/ 2115401 h 2237474"/>
              <a:gd name="connsiteX239" fmla="*/ 4572 w 12192000"/>
              <a:gd name="connsiteY239" fmla="*/ 2111091 h 2237474"/>
              <a:gd name="connsiteX240" fmla="*/ 0 w 12192000"/>
              <a:gd name="connsiteY240" fmla="*/ 2110468 h 2237474"/>
              <a:gd name="connsiteX241" fmla="*/ 0 w 12192000"/>
              <a:gd name="connsiteY2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64741 w 12192000"/>
              <a:gd name="connsiteY151" fmla="*/ 1869433 h 2237474"/>
              <a:gd name="connsiteX152" fmla="*/ 3751332 w 12192000"/>
              <a:gd name="connsiteY152" fmla="*/ 1869854 h 2237474"/>
              <a:gd name="connsiteX153" fmla="*/ 3748155 w 12192000"/>
              <a:gd name="connsiteY153" fmla="*/ 1868903 h 2237474"/>
              <a:gd name="connsiteX154" fmla="*/ 3729530 w 12192000"/>
              <a:gd name="connsiteY154" fmla="*/ 1864513 h 2237474"/>
              <a:gd name="connsiteX155" fmla="*/ 3680177 w 12192000"/>
              <a:gd name="connsiteY155" fmla="*/ 1881552 h 2237474"/>
              <a:gd name="connsiteX156" fmla="*/ 3567259 w 12192000"/>
              <a:gd name="connsiteY156" fmla="*/ 1893482 h 2237474"/>
              <a:gd name="connsiteX157" fmla="*/ 3405770 w 12192000"/>
              <a:gd name="connsiteY157" fmla="*/ 1904591 h 2237474"/>
              <a:gd name="connsiteX158" fmla="*/ 3280097 w 12192000"/>
              <a:gd name="connsiteY158" fmla="*/ 1919610 h 2237474"/>
              <a:gd name="connsiteX159" fmla="*/ 3123424 w 12192000"/>
              <a:gd name="connsiteY159" fmla="*/ 1952930 h 2237474"/>
              <a:gd name="connsiteX160" fmla="*/ 3009910 w 12192000"/>
              <a:gd name="connsiteY160" fmla="*/ 1957866 h 2237474"/>
              <a:gd name="connsiteX161" fmla="*/ 2995934 w 12192000"/>
              <a:gd name="connsiteY161" fmla="*/ 1967085 h 2237474"/>
              <a:gd name="connsiteX162" fmla="*/ 2980071 w 12192000"/>
              <a:gd name="connsiteY162" fmla="*/ 1972988 h 2237474"/>
              <a:gd name="connsiteX163" fmla="*/ 2978094 w 12192000"/>
              <a:gd name="connsiteY163" fmla="*/ 1972369 h 2237474"/>
              <a:gd name="connsiteX164" fmla="*/ 2942858 w 12192000"/>
              <a:gd name="connsiteY164" fmla="*/ 1981367 h 2237474"/>
              <a:gd name="connsiteX165" fmla="*/ 2875436 w 12192000"/>
              <a:gd name="connsiteY165" fmla="*/ 1996977 h 2237474"/>
              <a:gd name="connsiteX166" fmla="*/ 2874892 w 12192000"/>
              <a:gd name="connsiteY166" fmla="*/ 1996085 h 2237474"/>
              <a:gd name="connsiteX167" fmla="*/ 2864145 w 12192000"/>
              <a:gd name="connsiteY167" fmla="*/ 1994061 h 2237474"/>
              <a:gd name="connsiteX168" fmla="*/ 2843662 w 12192000"/>
              <a:gd name="connsiteY168" fmla="*/ 1992498 h 2237474"/>
              <a:gd name="connsiteX169" fmla="*/ 2796128 w 12192000"/>
              <a:gd name="connsiteY169" fmla="*/ 1976403 h 2237474"/>
              <a:gd name="connsiteX170" fmla="*/ 2756784 w 12192000"/>
              <a:gd name="connsiteY170" fmla="*/ 1985116 h 2237474"/>
              <a:gd name="connsiteX171" fmla="*/ 2748833 w 12192000"/>
              <a:gd name="connsiteY171" fmla="*/ 1986323 h 2237474"/>
              <a:gd name="connsiteX172" fmla="*/ 2748661 w 12192000"/>
              <a:gd name="connsiteY172" fmla="*/ 1986122 h 2237474"/>
              <a:gd name="connsiteX173" fmla="*/ 2740251 w 12192000"/>
              <a:gd name="connsiteY173" fmla="*/ 1986946 h 2237474"/>
              <a:gd name="connsiteX174" fmla="*/ 2718916 w 12192000"/>
              <a:gd name="connsiteY174" fmla="*/ 1990867 h 2237474"/>
              <a:gd name="connsiteX175" fmla="*/ 2713522 w 12192000"/>
              <a:gd name="connsiteY175" fmla="*/ 1990173 h 2237474"/>
              <a:gd name="connsiteX176" fmla="*/ 2680597 w 12192000"/>
              <a:gd name="connsiteY176" fmla="*/ 1984996 h 2237474"/>
              <a:gd name="connsiteX177" fmla="*/ 2578178 w 12192000"/>
              <a:gd name="connsiteY177" fmla="*/ 1990531 h 2237474"/>
              <a:gd name="connsiteX178" fmla="*/ 2476147 w 12192000"/>
              <a:gd name="connsiteY178" fmla="*/ 1998305 h 2237474"/>
              <a:gd name="connsiteX179" fmla="*/ 2373568 w 12192000"/>
              <a:gd name="connsiteY179" fmla="*/ 2003219 h 2237474"/>
              <a:gd name="connsiteX180" fmla="*/ 2321399 w 12192000"/>
              <a:gd name="connsiteY180" fmla="*/ 1989467 h 2237474"/>
              <a:gd name="connsiteX181" fmla="*/ 2315525 w 12192000"/>
              <a:gd name="connsiteY181" fmla="*/ 1989708 h 2237474"/>
              <a:gd name="connsiteX182" fmla="*/ 2300792 w 12192000"/>
              <a:gd name="connsiteY182" fmla="*/ 1994290 h 2237474"/>
              <a:gd name="connsiteX183" fmla="*/ 2295469 w 12192000"/>
              <a:gd name="connsiteY183" fmla="*/ 1996659 h 2237474"/>
              <a:gd name="connsiteX184" fmla="*/ 2287219 w 12192000"/>
              <a:gd name="connsiteY184" fmla="*/ 1998750 h 2237474"/>
              <a:gd name="connsiteX185" fmla="*/ 2286948 w 12192000"/>
              <a:gd name="connsiteY185" fmla="*/ 1998596 h 2237474"/>
              <a:gd name="connsiteX186" fmla="*/ 2243069 w 12192000"/>
              <a:gd name="connsiteY186" fmla="*/ 2015111 h 2237474"/>
              <a:gd name="connsiteX187" fmla="*/ 2186609 w 12192000"/>
              <a:gd name="connsiteY187" fmla="*/ 2008263 h 2237474"/>
              <a:gd name="connsiteX188" fmla="*/ 2164831 w 12192000"/>
              <a:gd name="connsiteY188" fmla="*/ 2010143 h 2237474"/>
              <a:gd name="connsiteX189" fmla="*/ 2152836 w 12192000"/>
              <a:gd name="connsiteY189" fmla="*/ 2010048 h 2237474"/>
              <a:gd name="connsiteX190" fmla="*/ 2117102 w 12192000"/>
              <a:gd name="connsiteY190" fmla="*/ 2023004 h 2237474"/>
              <a:gd name="connsiteX191" fmla="*/ 2111935 w 12192000"/>
              <a:gd name="connsiteY191" fmla="*/ 2023163 h 2237474"/>
              <a:gd name="connsiteX192" fmla="*/ 2089991 w 12192000"/>
              <a:gd name="connsiteY192" fmla="*/ 2034193 h 2237474"/>
              <a:gd name="connsiteX193" fmla="*/ 2058061 w 12192000"/>
              <a:gd name="connsiteY193" fmla="*/ 2047942 h 2237474"/>
              <a:gd name="connsiteX194" fmla="*/ 2055737 w 12192000"/>
              <a:gd name="connsiteY194" fmla="*/ 2047704 h 2237474"/>
              <a:gd name="connsiteX195" fmla="*/ 2042244 w 12192000"/>
              <a:gd name="connsiteY195" fmla="*/ 2055560 h 2237474"/>
              <a:gd name="connsiteX196" fmla="*/ 1976224 w 12192000"/>
              <a:gd name="connsiteY196" fmla="*/ 2074257 h 2237474"/>
              <a:gd name="connsiteX197" fmla="*/ 1877728 w 12192000"/>
              <a:gd name="connsiteY197" fmla="*/ 2101004 h 2237474"/>
              <a:gd name="connsiteX198" fmla="*/ 1759056 w 12192000"/>
              <a:gd name="connsiteY198" fmla="*/ 2125608 h 2237474"/>
              <a:gd name="connsiteX199" fmla="*/ 1637948 w 12192000"/>
              <a:gd name="connsiteY199" fmla="*/ 2172597 h 2237474"/>
              <a:gd name="connsiteX200" fmla="*/ 1434549 w 12192000"/>
              <a:gd name="connsiteY200" fmla="*/ 2234522 h 2237474"/>
              <a:gd name="connsiteX201" fmla="*/ 1398481 w 12192000"/>
              <a:gd name="connsiteY201" fmla="*/ 2237074 h 2237474"/>
              <a:gd name="connsiteX202" fmla="*/ 1398407 w 12192000"/>
              <a:gd name="connsiteY202" fmla="*/ 2237095 h 2237474"/>
              <a:gd name="connsiteX203" fmla="*/ 1370962 w 12192000"/>
              <a:gd name="connsiteY203" fmla="*/ 2237474 h 2237474"/>
              <a:gd name="connsiteX204" fmla="*/ 1356367 w 12192000"/>
              <a:gd name="connsiteY204" fmla="*/ 2235089 h 2237474"/>
              <a:gd name="connsiteX205" fmla="*/ 1324828 w 12192000"/>
              <a:gd name="connsiteY205" fmla="*/ 2231968 h 2237474"/>
              <a:gd name="connsiteX206" fmla="*/ 1297744 w 12192000"/>
              <a:gd name="connsiteY206" fmla="*/ 2235849 h 2237474"/>
              <a:gd name="connsiteX207" fmla="*/ 1286236 w 12192000"/>
              <a:gd name="connsiteY207" fmla="*/ 2233135 h 2237474"/>
              <a:gd name="connsiteX208" fmla="*/ 1283504 w 12192000"/>
              <a:gd name="connsiteY208" fmla="*/ 2233797 h 2237474"/>
              <a:gd name="connsiteX209" fmla="*/ 1279765 w 12192000"/>
              <a:gd name="connsiteY209" fmla="*/ 2229639 h 2237474"/>
              <a:gd name="connsiteX210" fmla="*/ 1195347 w 12192000"/>
              <a:gd name="connsiteY210" fmla="*/ 2212354 h 2237474"/>
              <a:gd name="connsiteX211" fmla="*/ 970251 w 12192000"/>
              <a:gd name="connsiteY211" fmla="*/ 2221029 h 2237474"/>
              <a:gd name="connsiteX212" fmla="*/ 812914 w 12192000"/>
              <a:gd name="connsiteY212" fmla="*/ 2202752 h 2237474"/>
              <a:gd name="connsiteX213" fmla="*/ 800195 w 12192000"/>
              <a:gd name="connsiteY213" fmla="*/ 2209407 h 2237474"/>
              <a:gd name="connsiteX214" fmla="*/ 784978 w 12192000"/>
              <a:gd name="connsiteY214" fmla="*/ 2212360 h 2237474"/>
              <a:gd name="connsiteX215" fmla="*/ 681987 w 12192000"/>
              <a:gd name="connsiteY215" fmla="*/ 2216757 h 2237474"/>
              <a:gd name="connsiteX216" fmla="*/ 669923 w 12192000"/>
              <a:gd name="connsiteY216" fmla="*/ 2211682 h 2237474"/>
              <a:gd name="connsiteX217" fmla="*/ 648680 w 12192000"/>
              <a:gd name="connsiteY217" fmla="*/ 2206229 h 2237474"/>
              <a:gd name="connsiteX218" fmla="*/ 597225 w 12192000"/>
              <a:gd name="connsiteY218" fmla="*/ 2180999 h 2237474"/>
              <a:gd name="connsiteX219" fmla="*/ 558449 w 12192000"/>
              <a:gd name="connsiteY219" fmla="*/ 2182346 h 2237474"/>
              <a:gd name="connsiteX220" fmla="*/ 550517 w 12192000"/>
              <a:gd name="connsiteY220" fmla="*/ 2182060 h 2237474"/>
              <a:gd name="connsiteX221" fmla="*/ 550309 w 12192000"/>
              <a:gd name="connsiteY221" fmla="*/ 2181825 h 2237474"/>
              <a:gd name="connsiteX222" fmla="*/ 541836 w 12192000"/>
              <a:gd name="connsiteY222" fmla="*/ 2181063 h 2237474"/>
              <a:gd name="connsiteX223" fmla="*/ 536057 w 12192000"/>
              <a:gd name="connsiteY223" fmla="*/ 2181537 h 2237474"/>
              <a:gd name="connsiteX224" fmla="*/ 520671 w 12192000"/>
              <a:gd name="connsiteY224" fmla="*/ 2180980 h 2237474"/>
              <a:gd name="connsiteX225" fmla="*/ 515024 w 12192000"/>
              <a:gd name="connsiteY225" fmla="*/ 2179258 h 2237474"/>
              <a:gd name="connsiteX226" fmla="*/ 512278 w 12192000"/>
              <a:gd name="connsiteY226" fmla="*/ 2176369 h 2237474"/>
              <a:gd name="connsiteX227" fmla="*/ 480419 w 12192000"/>
              <a:gd name="connsiteY227" fmla="*/ 2167807 h 2237474"/>
              <a:gd name="connsiteX228" fmla="*/ 413835 w 12192000"/>
              <a:gd name="connsiteY228" fmla="*/ 2156783 h 2237474"/>
              <a:gd name="connsiteX229" fmla="*/ 376513 w 12192000"/>
              <a:gd name="connsiteY229" fmla="*/ 2154014 h 2237474"/>
              <a:gd name="connsiteX230" fmla="*/ 273386 w 12192000"/>
              <a:gd name="connsiteY230" fmla="*/ 2142551 h 2237474"/>
              <a:gd name="connsiteX231" fmla="*/ 169207 w 12192000"/>
              <a:gd name="connsiteY231" fmla="*/ 2128100 h 2237474"/>
              <a:gd name="connsiteX232" fmla="*/ 93149 w 12192000"/>
              <a:gd name="connsiteY232" fmla="*/ 2105324 h 2237474"/>
              <a:gd name="connsiteX233" fmla="*/ 88109 w 12192000"/>
              <a:gd name="connsiteY233" fmla="*/ 2106704 h 2237474"/>
              <a:gd name="connsiteX234" fmla="*/ 80022 w 12192000"/>
              <a:gd name="connsiteY234" fmla="*/ 2107254 h 2237474"/>
              <a:gd name="connsiteX235" fmla="*/ 79717 w 12192000"/>
              <a:gd name="connsiteY235" fmla="*/ 2107046 h 2237474"/>
              <a:gd name="connsiteX236" fmla="*/ 72352 w 12192000"/>
              <a:gd name="connsiteY236" fmla="*/ 2107991 h 2237474"/>
              <a:gd name="connsiteX237" fmla="*/ 37645 w 12192000"/>
              <a:gd name="connsiteY237" fmla="*/ 2115401 h 2237474"/>
              <a:gd name="connsiteX238" fmla="*/ 4572 w 12192000"/>
              <a:gd name="connsiteY238" fmla="*/ 2111091 h 2237474"/>
              <a:gd name="connsiteX239" fmla="*/ 0 w 12192000"/>
              <a:gd name="connsiteY239" fmla="*/ 2110468 h 2237474"/>
              <a:gd name="connsiteX240" fmla="*/ 0 w 12192000"/>
              <a:gd name="connsiteY2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48155 w 12192000"/>
              <a:gd name="connsiteY152" fmla="*/ 1868903 h 2237474"/>
              <a:gd name="connsiteX153" fmla="*/ 3729530 w 12192000"/>
              <a:gd name="connsiteY153" fmla="*/ 1864513 h 2237474"/>
              <a:gd name="connsiteX154" fmla="*/ 3680177 w 12192000"/>
              <a:gd name="connsiteY154" fmla="*/ 1881552 h 2237474"/>
              <a:gd name="connsiteX155" fmla="*/ 3567259 w 12192000"/>
              <a:gd name="connsiteY155" fmla="*/ 1893482 h 2237474"/>
              <a:gd name="connsiteX156" fmla="*/ 3405770 w 12192000"/>
              <a:gd name="connsiteY156" fmla="*/ 1904591 h 2237474"/>
              <a:gd name="connsiteX157" fmla="*/ 3280097 w 12192000"/>
              <a:gd name="connsiteY157" fmla="*/ 1919610 h 2237474"/>
              <a:gd name="connsiteX158" fmla="*/ 3123424 w 12192000"/>
              <a:gd name="connsiteY158" fmla="*/ 1952930 h 2237474"/>
              <a:gd name="connsiteX159" fmla="*/ 3009910 w 12192000"/>
              <a:gd name="connsiteY159" fmla="*/ 1957866 h 2237474"/>
              <a:gd name="connsiteX160" fmla="*/ 2995934 w 12192000"/>
              <a:gd name="connsiteY160" fmla="*/ 1967085 h 2237474"/>
              <a:gd name="connsiteX161" fmla="*/ 2980071 w 12192000"/>
              <a:gd name="connsiteY161" fmla="*/ 1972988 h 2237474"/>
              <a:gd name="connsiteX162" fmla="*/ 2978094 w 12192000"/>
              <a:gd name="connsiteY162" fmla="*/ 1972369 h 2237474"/>
              <a:gd name="connsiteX163" fmla="*/ 2942858 w 12192000"/>
              <a:gd name="connsiteY163" fmla="*/ 1981367 h 2237474"/>
              <a:gd name="connsiteX164" fmla="*/ 2875436 w 12192000"/>
              <a:gd name="connsiteY164" fmla="*/ 1996977 h 2237474"/>
              <a:gd name="connsiteX165" fmla="*/ 2874892 w 12192000"/>
              <a:gd name="connsiteY165" fmla="*/ 1996085 h 2237474"/>
              <a:gd name="connsiteX166" fmla="*/ 2864145 w 12192000"/>
              <a:gd name="connsiteY166" fmla="*/ 1994061 h 2237474"/>
              <a:gd name="connsiteX167" fmla="*/ 2843662 w 12192000"/>
              <a:gd name="connsiteY167" fmla="*/ 1992498 h 2237474"/>
              <a:gd name="connsiteX168" fmla="*/ 2796128 w 12192000"/>
              <a:gd name="connsiteY168" fmla="*/ 1976403 h 2237474"/>
              <a:gd name="connsiteX169" fmla="*/ 2756784 w 12192000"/>
              <a:gd name="connsiteY169" fmla="*/ 1985116 h 2237474"/>
              <a:gd name="connsiteX170" fmla="*/ 2748833 w 12192000"/>
              <a:gd name="connsiteY170" fmla="*/ 1986323 h 2237474"/>
              <a:gd name="connsiteX171" fmla="*/ 2748661 w 12192000"/>
              <a:gd name="connsiteY171" fmla="*/ 1986122 h 2237474"/>
              <a:gd name="connsiteX172" fmla="*/ 2740251 w 12192000"/>
              <a:gd name="connsiteY172" fmla="*/ 1986946 h 2237474"/>
              <a:gd name="connsiteX173" fmla="*/ 2718916 w 12192000"/>
              <a:gd name="connsiteY173" fmla="*/ 1990867 h 2237474"/>
              <a:gd name="connsiteX174" fmla="*/ 2713522 w 12192000"/>
              <a:gd name="connsiteY174" fmla="*/ 1990173 h 2237474"/>
              <a:gd name="connsiteX175" fmla="*/ 2680597 w 12192000"/>
              <a:gd name="connsiteY175" fmla="*/ 1984996 h 2237474"/>
              <a:gd name="connsiteX176" fmla="*/ 2578178 w 12192000"/>
              <a:gd name="connsiteY176" fmla="*/ 1990531 h 2237474"/>
              <a:gd name="connsiteX177" fmla="*/ 2476147 w 12192000"/>
              <a:gd name="connsiteY177" fmla="*/ 1998305 h 2237474"/>
              <a:gd name="connsiteX178" fmla="*/ 2373568 w 12192000"/>
              <a:gd name="connsiteY178" fmla="*/ 2003219 h 2237474"/>
              <a:gd name="connsiteX179" fmla="*/ 2321399 w 12192000"/>
              <a:gd name="connsiteY179" fmla="*/ 1989467 h 2237474"/>
              <a:gd name="connsiteX180" fmla="*/ 2315525 w 12192000"/>
              <a:gd name="connsiteY180" fmla="*/ 1989708 h 2237474"/>
              <a:gd name="connsiteX181" fmla="*/ 2300792 w 12192000"/>
              <a:gd name="connsiteY181" fmla="*/ 1994290 h 2237474"/>
              <a:gd name="connsiteX182" fmla="*/ 2295469 w 12192000"/>
              <a:gd name="connsiteY182" fmla="*/ 1996659 h 2237474"/>
              <a:gd name="connsiteX183" fmla="*/ 2287219 w 12192000"/>
              <a:gd name="connsiteY183" fmla="*/ 1998750 h 2237474"/>
              <a:gd name="connsiteX184" fmla="*/ 2286948 w 12192000"/>
              <a:gd name="connsiteY184" fmla="*/ 1998596 h 2237474"/>
              <a:gd name="connsiteX185" fmla="*/ 2243069 w 12192000"/>
              <a:gd name="connsiteY185" fmla="*/ 2015111 h 2237474"/>
              <a:gd name="connsiteX186" fmla="*/ 2186609 w 12192000"/>
              <a:gd name="connsiteY186" fmla="*/ 2008263 h 2237474"/>
              <a:gd name="connsiteX187" fmla="*/ 2164831 w 12192000"/>
              <a:gd name="connsiteY187" fmla="*/ 2010143 h 2237474"/>
              <a:gd name="connsiteX188" fmla="*/ 2152836 w 12192000"/>
              <a:gd name="connsiteY188" fmla="*/ 2010048 h 2237474"/>
              <a:gd name="connsiteX189" fmla="*/ 2117102 w 12192000"/>
              <a:gd name="connsiteY189" fmla="*/ 2023004 h 2237474"/>
              <a:gd name="connsiteX190" fmla="*/ 2111935 w 12192000"/>
              <a:gd name="connsiteY190" fmla="*/ 2023163 h 2237474"/>
              <a:gd name="connsiteX191" fmla="*/ 2089991 w 12192000"/>
              <a:gd name="connsiteY191" fmla="*/ 2034193 h 2237474"/>
              <a:gd name="connsiteX192" fmla="*/ 2058061 w 12192000"/>
              <a:gd name="connsiteY192" fmla="*/ 2047942 h 2237474"/>
              <a:gd name="connsiteX193" fmla="*/ 2055737 w 12192000"/>
              <a:gd name="connsiteY193" fmla="*/ 2047704 h 2237474"/>
              <a:gd name="connsiteX194" fmla="*/ 2042244 w 12192000"/>
              <a:gd name="connsiteY194" fmla="*/ 2055560 h 2237474"/>
              <a:gd name="connsiteX195" fmla="*/ 1976224 w 12192000"/>
              <a:gd name="connsiteY195" fmla="*/ 2074257 h 2237474"/>
              <a:gd name="connsiteX196" fmla="*/ 1877728 w 12192000"/>
              <a:gd name="connsiteY196" fmla="*/ 2101004 h 2237474"/>
              <a:gd name="connsiteX197" fmla="*/ 1759056 w 12192000"/>
              <a:gd name="connsiteY197" fmla="*/ 2125608 h 2237474"/>
              <a:gd name="connsiteX198" fmla="*/ 1637948 w 12192000"/>
              <a:gd name="connsiteY198" fmla="*/ 2172597 h 2237474"/>
              <a:gd name="connsiteX199" fmla="*/ 1434549 w 12192000"/>
              <a:gd name="connsiteY199" fmla="*/ 2234522 h 2237474"/>
              <a:gd name="connsiteX200" fmla="*/ 1398481 w 12192000"/>
              <a:gd name="connsiteY200" fmla="*/ 2237074 h 2237474"/>
              <a:gd name="connsiteX201" fmla="*/ 1398407 w 12192000"/>
              <a:gd name="connsiteY201" fmla="*/ 2237095 h 2237474"/>
              <a:gd name="connsiteX202" fmla="*/ 1370962 w 12192000"/>
              <a:gd name="connsiteY202" fmla="*/ 2237474 h 2237474"/>
              <a:gd name="connsiteX203" fmla="*/ 1356367 w 12192000"/>
              <a:gd name="connsiteY203" fmla="*/ 2235089 h 2237474"/>
              <a:gd name="connsiteX204" fmla="*/ 1324828 w 12192000"/>
              <a:gd name="connsiteY204" fmla="*/ 2231968 h 2237474"/>
              <a:gd name="connsiteX205" fmla="*/ 1297744 w 12192000"/>
              <a:gd name="connsiteY205" fmla="*/ 2235849 h 2237474"/>
              <a:gd name="connsiteX206" fmla="*/ 1286236 w 12192000"/>
              <a:gd name="connsiteY206" fmla="*/ 2233135 h 2237474"/>
              <a:gd name="connsiteX207" fmla="*/ 1283504 w 12192000"/>
              <a:gd name="connsiteY207" fmla="*/ 2233797 h 2237474"/>
              <a:gd name="connsiteX208" fmla="*/ 1279765 w 12192000"/>
              <a:gd name="connsiteY208" fmla="*/ 2229639 h 2237474"/>
              <a:gd name="connsiteX209" fmla="*/ 1195347 w 12192000"/>
              <a:gd name="connsiteY209" fmla="*/ 2212354 h 2237474"/>
              <a:gd name="connsiteX210" fmla="*/ 970251 w 12192000"/>
              <a:gd name="connsiteY210" fmla="*/ 2221029 h 2237474"/>
              <a:gd name="connsiteX211" fmla="*/ 812914 w 12192000"/>
              <a:gd name="connsiteY211" fmla="*/ 2202752 h 2237474"/>
              <a:gd name="connsiteX212" fmla="*/ 800195 w 12192000"/>
              <a:gd name="connsiteY212" fmla="*/ 2209407 h 2237474"/>
              <a:gd name="connsiteX213" fmla="*/ 784978 w 12192000"/>
              <a:gd name="connsiteY213" fmla="*/ 2212360 h 2237474"/>
              <a:gd name="connsiteX214" fmla="*/ 681987 w 12192000"/>
              <a:gd name="connsiteY214" fmla="*/ 2216757 h 2237474"/>
              <a:gd name="connsiteX215" fmla="*/ 669923 w 12192000"/>
              <a:gd name="connsiteY215" fmla="*/ 2211682 h 2237474"/>
              <a:gd name="connsiteX216" fmla="*/ 648680 w 12192000"/>
              <a:gd name="connsiteY216" fmla="*/ 2206229 h 2237474"/>
              <a:gd name="connsiteX217" fmla="*/ 597225 w 12192000"/>
              <a:gd name="connsiteY217" fmla="*/ 2180999 h 2237474"/>
              <a:gd name="connsiteX218" fmla="*/ 558449 w 12192000"/>
              <a:gd name="connsiteY218" fmla="*/ 2182346 h 2237474"/>
              <a:gd name="connsiteX219" fmla="*/ 550517 w 12192000"/>
              <a:gd name="connsiteY219" fmla="*/ 2182060 h 2237474"/>
              <a:gd name="connsiteX220" fmla="*/ 550309 w 12192000"/>
              <a:gd name="connsiteY220" fmla="*/ 2181825 h 2237474"/>
              <a:gd name="connsiteX221" fmla="*/ 541836 w 12192000"/>
              <a:gd name="connsiteY221" fmla="*/ 2181063 h 2237474"/>
              <a:gd name="connsiteX222" fmla="*/ 536057 w 12192000"/>
              <a:gd name="connsiteY222" fmla="*/ 2181537 h 2237474"/>
              <a:gd name="connsiteX223" fmla="*/ 520671 w 12192000"/>
              <a:gd name="connsiteY223" fmla="*/ 2180980 h 2237474"/>
              <a:gd name="connsiteX224" fmla="*/ 515024 w 12192000"/>
              <a:gd name="connsiteY224" fmla="*/ 2179258 h 2237474"/>
              <a:gd name="connsiteX225" fmla="*/ 512278 w 12192000"/>
              <a:gd name="connsiteY225" fmla="*/ 2176369 h 2237474"/>
              <a:gd name="connsiteX226" fmla="*/ 480419 w 12192000"/>
              <a:gd name="connsiteY226" fmla="*/ 2167807 h 2237474"/>
              <a:gd name="connsiteX227" fmla="*/ 413835 w 12192000"/>
              <a:gd name="connsiteY227" fmla="*/ 2156783 h 2237474"/>
              <a:gd name="connsiteX228" fmla="*/ 376513 w 12192000"/>
              <a:gd name="connsiteY228" fmla="*/ 2154014 h 2237474"/>
              <a:gd name="connsiteX229" fmla="*/ 273386 w 12192000"/>
              <a:gd name="connsiteY229" fmla="*/ 2142551 h 2237474"/>
              <a:gd name="connsiteX230" fmla="*/ 169207 w 12192000"/>
              <a:gd name="connsiteY230" fmla="*/ 2128100 h 2237474"/>
              <a:gd name="connsiteX231" fmla="*/ 93149 w 12192000"/>
              <a:gd name="connsiteY231" fmla="*/ 2105324 h 2237474"/>
              <a:gd name="connsiteX232" fmla="*/ 88109 w 12192000"/>
              <a:gd name="connsiteY232" fmla="*/ 2106704 h 2237474"/>
              <a:gd name="connsiteX233" fmla="*/ 80022 w 12192000"/>
              <a:gd name="connsiteY233" fmla="*/ 2107254 h 2237474"/>
              <a:gd name="connsiteX234" fmla="*/ 79717 w 12192000"/>
              <a:gd name="connsiteY234" fmla="*/ 2107046 h 2237474"/>
              <a:gd name="connsiteX235" fmla="*/ 72352 w 12192000"/>
              <a:gd name="connsiteY235" fmla="*/ 2107991 h 2237474"/>
              <a:gd name="connsiteX236" fmla="*/ 37645 w 12192000"/>
              <a:gd name="connsiteY236" fmla="*/ 2115401 h 2237474"/>
              <a:gd name="connsiteX237" fmla="*/ 4572 w 12192000"/>
              <a:gd name="connsiteY237" fmla="*/ 2111091 h 2237474"/>
              <a:gd name="connsiteX238" fmla="*/ 0 w 12192000"/>
              <a:gd name="connsiteY238" fmla="*/ 2110468 h 2237474"/>
              <a:gd name="connsiteX239" fmla="*/ 0 w 12192000"/>
              <a:gd name="connsiteY2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51332 w 12192000"/>
              <a:gd name="connsiteY151" fmla="*/ 1869854 h 2237474"/>
              <a:gd name="connsiteX152" fmla="*/ 3729530 w 12192000"/>
              <a:gd name="connsiteY152" fmla="*/ 1864513 h 2237474"/>
              <a:gd name="connsiteX153" fmla="*/ 3680177 w 12192000"/>
              <a:gd name="connsiteY153" fmla="*/ 1881552 h 2237474"/>
              <a:gd name="connsiteX154" fmla="*/ 3567259 w 12192000"/>
              <a:gd name="connsiteY154" fmla="*/ 1893482 h 2237474"/>
              <a:gd name="connsiteX155" fmla="*/ 3405770 w 12192000"/>
              <a:gd name="connsiteY155" fmla="*/ 1904591 h 2237474"/>
              <a:gd name="connsiteX156" fmla="*/ 3280097 w 12192000"/>
              <a:gd name="connsiteY156" fmla="*/ 1919610 h 2237474"/>
              <a:gd name="connsiteX157" fmla="*/ 3123424 w 12192000"/>
              <a:gd name="connsiteY157" fmla="*/ 1952930 h 2237474"/>
              <a:gd name="connsiteX158" fmla="*/ 3009910 w 12192000"/>
              <a:gd name="connsiteY158" fmla="*/ 1957866 h 2237474"/>
              <a:gd name="connsiteX159" fmla="*/ 2995934 w 12192000"/>
              <a:gd name="connsiteY159" fmla="*/ 1967085 h 2237474"/>
              <a:gd name="connsiteX160" fmla="*/ 2980071 w 12192000"/>
              <a:gd name="connsiteY160" fmla="*/ 1972988 h 2237474"/>
              <a:gd name="connsiteX161" fmla="*/ 2978094 w 12192000"/>
              <a:gd name="connsiteY161" fmla="*/ 1972369 h 2237474"/>
              <a:gd name="connsiteX162" fmla="*/ 2942858 w 12192000"/>
              <a:gd name="connsiteY162" fmla="*/ 1981367 h 2237474"/>
              <a:gd name="connsiteX163" fmla="*/ 2875436 w 12192000"/>
              <a:gd name="connsiteY163" fmla="*/ 1996977 h 2237474"/>
              <a:gd name="connsiteX164" fmla="*/ 2874892 w 12192000"/>
              <a:gd name="connsiteY164" fmla="*/ 1996085 h 2237474"/>
              <a:gd name="connsiteX165" fmla="*/ 2864145 w 12192000"/>
              <a:gd name="connsiteY165" fmla="*/ 1994061 h 2237474"/>
              <a:gd name="connsiteX166" fmla="*/ 2843662 w 12192000"/>
              <a:gd name="connsiteY166" fmla="*/ 1992498 h 2237474"/>
              <a:gd name="connsiteX167" fmla="*/ 2796128 w 12192000"/>
              <a:gd name="connsiteY167" fmla="*/ 1976403 h 2237474"/>
              <a:gd name="connsiteX168" fmla="*/ 2756784 w 12192000"/>
              <a:gd name="connsiteY168" fmla="*/ 1985116 h 2237474"/>
              <a:gd name="connsiteX169" fmla="*/ 2748833 w 12192000"/>
              <a:gd name="connsiteY169" fmla="*/ 1986323 h 2237474"/>
              <a:gd name="connsiteX170" fmla="*/ 2748661 w 12192000"/>
              <a:gd name="connsiteY170" fmla="*/ 1986122 h 2237474"/>
              <a:gd name="connsiteX171" fmla="*/ 2740251 w 12192000"/>
              <a:gd name="connsiteY171" fmla="*/ 1986946 h 2237474"/>
              <a:gd name="connsiteX172" fmla="*/ 2718916 w 12192000"/>
              <a:gd name="connsiteY172" fmla="*/ 1990867 h 2237474"/>
              <a:gd name="connsiteX173" fmla="*/ 2713522 w 12192000"/>
              <a:gd name="connsiteY173" fmla="*/ 1990173 h 2237474"/>
              <a:gd name="connsiteX174" fmla="*/ 2680597 w 12192000"/>
              <a:gd name="connsiteY174" fmla="*/ 1984996 h 2237474"/>
              <a:gd name="connsiteX175" fmla="*/ 2578178 w 12192000"/>
              <a:gd name="connsiteY175" fmla="*/ 1990531 h 2237474"/>
              <a:gd name="connsiteX176" fmla="*/ 2476147 w 12192000"/>
              <a:gd name="connsiteY176" fmla="*/ 1998305 h 2237474"/>
              <a:gd name="connsiteX177" fmla="*/ 2373568 w 12192000"/>
              <a:gd name="connsiteY177" fmla="*/ 2003219 h 2237474"/>
              <a:gd name="connsiteX178" fmla="*/ 2321399 w 12192000"/>
              <a:gd name="connsiteY178" fmla="*/ 1989467 h 2237474"/>
              <a:gd name="connsiteX179" fmla="*/ 2315525 w 12192000"/>
              <a:gd name="connsiteY179" fmla="*/ 1989708 h 2237474"/>
              <a:gd name="connsiteX180" fmla="*/ 2300792 w 12192000"/>
              <a:gd name="connsiteY180" fmla="*/ 1994290 h 2237474"/>
              <a:gd name="connsiteX181" fmla="*/ 2295469 w 12192000"/>
              <a:gd name="connsiteY181" fmla="*/ 1996659 h 2237474"/>
              <a:gd name="connsiteX182" fmla="*/ 2287219 w 12192000"/>
              <a:gd name="connsiteY182" fmla="*/ 1998750 h 2237474"/>
              <a:gd name="connsiteX183" fmla="*/ 2286948 w 12192000"/>
              <a:gd name="connsiteY183" fmla="*/ 1998596 h 2237474"/>
              <a:gd name="connsiteX184" fmla="*/ 2243069 w 12192000"/>
              <a:gd name="connsiteY184" fmla="*/ 2015111 h 2237474"/>
              <a:gd name="connsiteX185" fmla="*/ 2186609 w 12192000"/>
              <a:gd name="connsiteY185" fmla="*/ 2008263 h 2237474"/>
              <a:gd name="connsiteX186" fmla="*/ 2164831 w 12192000"/>
              <a:gd name="connsiteY186" fmla="*/ 2010143 h 2237474"/>
              <a:gd name="connsiteX187" fmla="*/ 2152836 w 12192000"/>
              <a:gd name="connsiteY187" fmla="*/ 2010048 h 2237474"/>
              <a:gd name="connsiteX188" fmla="*/ 2117102 w 12192000"/>
              <a:gd name="connsiteY188" fmla="*/ 2023004 h 2237474"/>
              <a:gd name="connsiteX189" fmla="*/ 2111935 w 12192000"/>
              <a:gd name="connsiteY189" fmla="*/ 2023163 h 2237474"/>
              <a:gd name="connsiteX190" fmla="*/ 2089991 w 12192000"/>
              <a:gd name="connsiteY190" fmla="*/ 2034193 h 2237474"/>
              <a:gd name="connsiteX191" fmla="*/ 2058061 w 12192000"/>
              <a:gd name="connsiteY191" fmla="*/ 2047942 h 2237474"/>
              <a:gd name="connsiteX192" fmla="*/ 2055737 w 12192000"/>
              <a:gd name="connsiteY192" fmla="*/ 2047704 h 2237474"/>
              <a:gd name="connsiteX193" fmla="*/ 2042244 w 12192000"/>
              <a:gd name="connsiteY193" fmla="*/ 2055560 h 2237474"/>
              <a:gd name="connsiteX194" fmla="*/ 1976224 w 12192000"/>
              <a:gd name="connsiteY194" fmla="*/ 2074257 h 2237474"/>
              <a:gd name="connsiteX195" fmla="*/ 1877728 w 12192000"/>
              <a:gd name="connsiteY195" fmla="*/ 2101004 h 2237474"/>
              <a:gd name="connsiteX196" fmla="*/ 1759056 w 12192000"/>
              <a:gd name="connsiteY196" fmla="*/ 2125608 h 2237474"/>
              <a:gd name="connsiteX197" fmla="*/ 1637948 w 12192000"/>
              <a:gd name="connsiteY197" fmla="*/ 2172597 h 2237474"/>
              <a:gd name="connsiteX198" fmla="*/ 1434549 w 12192000"/>
              <a:gd name="connsiteY198" fmla="*/ 2234522 h 2237474"/>
              <a:gd name="connsiteX199" fmla="*/ 1398481 w 12192000"/>
              <a:gd name="connsiteY199" fmla="*/ 2237074 h 2237474"/>
              <a:gd name="connsiteX200" fmla="*/ 1398407 w 12192000"/>
              <a:gd name="connsiteY200" fmla="*/ 2237095 h 2237474"/>
              <a:gd name="connsiteX201" fmla="*/ 1370962 w 12192000"/>
              <a:gd name="connsiteY201" fmla="*/ 2237474 h 2237474"/>
              <a:gd name="connsiteX202" fmla="*/ 1356367 w 12192000"/>
              <a:gd name="connsiteY202" fmla="*/ 2235089 h 2237474"/>
              <a:gd name="connsiteX203" fmla="*/ 1324828 w 12192000"/>
              <a:gd name="connsiteY203" fmla="*/ 2231968 h 2237474"/>
              <a:gd name="connsiteX204" fmla="*/ 1297744 w 12192000"/>
              <a:gd name="connsiteY204" fmla="*/ 2235849 h 2237474"/>
              <a:gd name="connsiteX205" fmla="*/ 1286236 w 12192000"/>
              <a:gd name="connsiteY205" fmla="*/ 2233135 h 2237474"/>
              <a:gd name="connsiteX206" fmla="*/ 1283504 w 12192000"/>
              <a:gd name="connsiteY206" fmla="*/ 2233797 h 2237474"/>
              <a:gd name="connsiteX207" fmla="*/ 1279765 w 12192000"/>
              <a:gd name="connsiteY207" fmla="*/ 2229639 h 2237474"/>
              <a:gd name="connsiteX208" fmla="*/ 1195347 w 12192000"/>
              <a:gd name="connsiteY208" fmla="*/ 2212354 h 2237474"/>
              <a:gd name="connsiteX209" fmla="*/ 970251 w 12192000"/>
              <a:gd name="connsiteY209" fmla="*/ 2221029 h 2237474"/>
              <a:gd name="connsiteX210" fmla="*/ 812914 w 12192000"/>
              <a:gd name="connsiteY210" fmla="*/ 2202752 h 2237474"/>
              <a:gd name="connsiteX211" fmla="*/ 800195 w 12192000"/>
              <a:gd name="connsiteY211" fmla="*/ 2209407 h 2237474"/>
              <a:gd name="connsiteX212" fmla="*/ 784978 w 12192000"/>
              <a:gd name="connsiteY212" fmla="*/ 2212360 h 2237474"/>
              <a:gd name="connsiteX213" fmla="*/ 681987 w 12192000"/>
              <a:gd name="connsiteY213" fmla="*/ 2216757 h 2237474"/>
              <a:gd name="connsiteX214" fmla="*/ 669923 w 12192000"/>
              <a:gd name="connsiteY214" fmla="*/ 2211682 h 2237474"/>
              <a:gd name="connsiteX215" fmla="*/ 648680 w 12192000"/>
              <a:gd name="connsiteY215" fmla="*/ 2206229 h 2237474"/>
              <a:gd name="connsiteX216" fmla="*/ 597225 w 12192000"/>
              <a:gd name="connsiteY216" fmla="*/ 2180999 h 2237474"/>
              <a:gd name="connsiteX217" fmla="*/ 558449 w 12192000"/>
              <a:gd name="connsiteY217" fmla="*/ 2182346 h 2237474"/>
              <a:gd name="connsiteX218" fmla="*/ 550517 w 12192000"/>
              <a:gd name="connsiteY218" fmla="*/ 2182060 h 2237474"/>
              <a:gd name="connsiteX219" fmla="*/ 550309 w 12192000"/>
              <a:gd name="connsiteY219" fmla="*/ 2181825 h 2237474"/>
              <a:gd name="connsiteX220" fmla="*/ 541836 w 12192000"/>
              <a:gd name="connsiteY220" fmla="*/ 2181063 h 2237474"/>
              <a:gd name="connsiteX221" fmla="*/ 536057 w 12192000"/>
              <a:gd name="connsiteY221" fmla="*/ 2181537 h 2237474"/>
              <a:gd name="connsiteX222" fmla="*/ 520671 w 12192000"/>
              <a:gd name="connsiteY222" fmla="*/ 2180980 h 2237474"/>
              <a:gd name="connsiteX223" fmla="*/ 515024 w 12192000"/>
              <a:gd name="connsiteY223" fmla="*/ 2179258 h 2237474"/>
              <a:gd name="connsiteX224" fmla="*/ 512278 w 12192000"/>
              <a:gd name="connsiteY224" fmla="*/ 2176369 h 2237474"/>
              <a:gd name="connsiteX225" fmla="*/ 480419 w 12192000"/>
              <a:gd name="connsiteY225" fmla="*/ 2167807 h 2237474"/>
              <a:gd name="connsiteX226" fmla="*/ 413835 w 12192000"/>
              <a:gd name="connsiteY226" fmla="*/ 2156783 h 2237474"/>
              <a:gd name="connsiteX227" fmla="*/ 376513 w 12192000"/>
              <a:gd name="connsiteY227" fmla="*/ 2154014 h 2237474"/>
              <a:gd name="connsiteX228" fmla="*/ 273386 w 12192000"/>
              <a:gd name="connsiteY228" fmla="*/ 2142551 h 2237474"/>
              <a:gd name="connsiteX229" fmla="*/ 169207 w 12192000"/>
              <a:gd name="connsiteY229" fmla="*/ 2128100 h 2237474"/>
              <a:gd name="connsiteX230" fmla="*/ 93149 w 12192000"/>
              <a:gd name="connsiteY230" fmla="*/ 2105324 h 2237474"/>
              <a:gd name="connsiteX231" fmla="*/ 88109 w 12192000"/>
              <a:gd name="connsiteY231" fmla="*/ 2106704 h 2237474"/>
              <a:gd name="connsiteX232" fmla="*/ 80022 w 12192000"/>
              <a:gd name="connsiteY232" fmla="*/ 2107254 h 2237474"/>
              <a:gd name="connsiteX233" fmla="*/ 79717 w 12192000"/>
              <a:gd name="connsiteY233" fmla="*/ 2107046 h 2237474"/>
              <a:gd name="connsiteX234" fmla="*/ 72352 w 12192000"/>
              <a:gd name="connsiteY234" fmla="*/ 2107991 h 2237474"/>
              <a:gd name="connsiteX235" fmla="*/ 37645 w 12192000"/>
              <a:gd name="connsiteY235" fmla="*/ 2115401 h 2237474"/>
              <a:gd name="connsiteX236" fmla="*/ 4572 w 12192000"/>
              <a:gd name="connsiteY236" fmla="*/ 2111091 h 2237474"/>
              <a:gd name="connsiteX237" fmla="*/ 0 w 12192000"/>
              <a:gd name="connsiteY237" fmla="*/ 2110468 h 2237474"/>
              <a:gd name="connsiteX238" fmla="*/ 0 w 12192000"/>
              <a:gd name="connsiteY23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67672 w 12192000"/>
              <a:gd name="connsiteY150" fmla="*/ 1874600 h 2237474"/>
              <a:gd name="connsiteX151" fmla="*/ 3729530 w 12192000"/>
              <a:gd name="connsiteY151" fmla="*/ 1864513 h 2237474"/>
              <a:gd name="connsiteX152" fmla="*/ 3680177 w 12192000"/>
              <a:gd name="connsiteY152" fmla="*/ 1881552 h 2237474"/>
              <a:gd name="connsiteX153" fmla="*/ 3567259 w 12192000"/>
              <a:gd name="connsiteY153" fmla="*/ 1893482 h 2237474"/>
              <a:gd name="connsiteX154" fmla="*/ 3405770 w 12192000"/>
              <a:gd name="connsiteY154" fmla="*/ 1904591 h 2237474"/>
              <a:gd name="connsiteX155" fmla="*/ 3280097 w 12192000"/>
              <a:gd name="connsiteY155" fmla="*/ 1919610 h 2237474"/>
              <a:gd name="connsiteX156" fmla="*/ 3123424 w 12192000"/>
              <a:gd name="connsiteY156" fmla="*/ 1952930 h 2237474"/>
              <a:gd name="connsiteX157" fmla="*/ 3009910 w 12192000"/>
              <a:gd name="connsiteY157" fmla="*/ 1957866 h 2237474"/>
              <a:gd name="connsiteX158" fmla="*/ 2995934 w 12192000"/>
              <a:gd name="connsiteY158" fmla="*/ 1967085 h 2237474"/>
              <a:gd name="connsiteX159" fmla="*/ 2980071 w 12192000"/>
              <a:gd name="connsiteY159" fmla="*/ 1972988 h 2237474"/>
              <a:gd name="connsiteX160" fmla="*/ 2978094 w 12192000"/>
              <a:gd name="connsiteY160" fmla="*/ 1972369 h 2237474"/>
              <a:gd name="connsiteX161" fmla="*/ 2942858 w 12192000"/>
              <a:gd name="connsiteY161" fmla="*/ 1981367 h 2237474"/>
              <a:gd name="connsiteX162" fmla="*/ 2875436 w 12192000"/>
              <a:gd name="connsiteY162" fmla="*/ 1996977 h 2237474"/>
              <a:gd name="connsiteX163" fmla="*/ 2874892 w 12192000"/>
              <a:gd name="connsiteY163" fmla="*/ 1996085 h 2237474"/>
              <a:gd name="connsiteX164" fmla="*/ 2864145 w 12192000"/>
              <a:gd name="connsiteY164" fmla="*/ 1994061 h 2237474"/>
              <a:gd name="connsiteX165" fmla="*/ 2843662 w 12192000"/>
              <a:gd name="connsiteY165" fmla="*/ 1992498 h 2237474"/>
              <a:gd name="connsiteX166" fmla="*/ 2796128 w 12192000"/>
              <a:gd name="connsiteY166" fmla="*/ 1976403 h 2237474"/>
              <a:gd name="connsiteX167" fmla="*/ 2756784 w 12192000"/>
              <a:gd name="connsiteY167" fmla="*/ 1985116 h 2237474"/>
              <a:gd name="connsiteX168" fmla="*/ 2748833 w 12192000"/>
              <a:gd name="connsiteY168" fmla="*/ 1986323 h 2237474"/>
              <a:gd name="connsiteX169" fmla="*/ 2748661 w 12192000"/>
              <a:gd name="connsiteY169" fmla="*/ 1986122 h 2237474"/>
              <a:gd name="connsiteX170" fmla="*/ 2740251 w 12192000"/>
              <a:gd name="connsiteY170" fmla="*/ 1986946 h 2237474"/>
              <a:gd name="connsiteX171" fmla="*/ 2718916 w 12192000"/>
              <a:gd name="connsiteY171" fmla="*/ 1990867 h 2237474"/>
              <a:gd name="connsiteX172" fmla="*/ 2713522 w 12192000"/>
              <a:gd name="connsiteY172" fmla="*/ 1990173 h 2237474"/>
              <a:gd name="connsiteX173" fmla="*/ 2680597 w 12192000"/>
              <a:gd name="connsiteY173" fmla="*/ 1984996 h 2237474"/>
              <a:gd name="connsiteX174" fmla="*/ 2578178 w 12192000"/>
              <a:gd name="connsiteY174" fmla="*/ 1990531 h 2237474"/>
              <a:gd name="connsiteX175" fmla="*/ 2476147 w 12192000"/>
              <a:gd name="connsiteY175" fmla="*/ 1998305 h 2237474"/>
              <a:gd name="connsiteX176" fmla="*/ 2373568 w 12192000"/>
              <a:gd name="connsiteY176" fmla="*/ 2003219 h 2237474"/>
              <a:gd name="connsiteX177" fmla="*/ 2321399 w 12192000"/>
              <a:gd name="connsiteY177" fmla="*/ 1989467 h 2237474"/>
              <a:gd name="connsiteX178" fmla="*/ 2315525 w 12192000"/>
              <a:gd name="connsiteY178" fmla="*/ 1989708 h 2237474"/>
              <a:gd name="connsiteX179" fmla="*/ 2300792 w 12192000"/>
              <a:gd name="connsiteY179" fmla="*/ 1994290 h 2237474"/>
              <a:gd name="connsiteX180" fmla="*/ 2295469 w 12192000"/>
              <a:gd name="connsiteY180" fmla="*/ 1996659 h 2237474"/>
              <a:gd name="connsiteX181" fmla="*/ 2287219 w 12192000"/>
              <a:gd name="connsiteY181" fmla="*/ 1998750 h 2237474"/>
              <a:gd name="connsiteX182" fmla="*/ 2286948 w 12192000"/>
              <a:gd name="connsiteY182" fmla="*/ 1998596 h 2237474"/>
              <a:gd name="connsiteX183" fmla="*/ 2243069 w 12192000"/>
              <a:gd name="connsiteY183" fmla="*/ 2015111 h 2237474"/>
              <a:gd name="connsiteX184" fmla="*/ 2186609 w 12192000"/>
              <a:gd name="connsiteY184" fmla="*/ 2008263 h 2237474"/>
              <a:gd name="connsiteX185" fmla="*/ 2164831 w 12192000"/>
              <a:gd name="connsiteY185" fmla="*/ 2010143 h 2237474"/>
              <a:gd name="connsiteX186" fmla="*/ 2152836 w 12192000"/>
              <a:gd name="connsiteY186" fmla="*/ 2010048 h 2237474"/>
              <a:gd name="connsiteX187" fmla="*/ 2117102 w 12192000"/>
              <a:gd name="connsiteY187" fmla="*/ 2023004 h 2237474"/>
              <a:gd name="connsiteX188" fmla="*/ 2111935 w 12192000"/>
              <a:gd name="connsiteY188" fmla="*/ 2023163 h 2237474"/>
              <a:gd name="connsiteX189" fmla="*/ 2089991 w 12192000"/>
              <a:gd name="connsiteY189" fmla="*/ 2034193 h 2237474"/>
              <a:gd name="connsiteX190" fmla="*/ 2058061 w 12192000"/>
              <a:gd name="connsiteY190" fmla="*/ 2047942 h 2237474"/>
              <a:gd name="connsiteX191" fmla="*/ 2055737 w 12192000"/>
              <a:gd name="connsiteY191" fmla="*/ 2047704 h 2237474"/>
              <a:gd name="connsiteX192" fmla="*/ 2042244 w 12192000"/>
              <a:gd name="connsiteY192" fmla="*/ 2055560 h 2237474"/>
              <a:gd name="connsiteX193" fmla="*/ 1976224 w 12192000"/>
              <a:gd name="connsiteY193" fmla="*/ 2074257 h 2237474"/>
              <a:gd name="connsiteX194" fmla="*/ 1877728 w 12192000"/>
              <a:gd name="connsiteY194" fmla="*/ 2101004 h 2237474"/>
              <a:gd name="connsiteX195" fmla="*/ 1759056 w 12192000"/>
              <a:gd name="connsiteY195" fmla="*/ 2125608 h 2237474"/>
              <a:gd name="connsiteX196" fmla="*/ 1637948 w 12192000"/>
              <a:gd name="connsiteY196" fmla="*/ 2172597 h 2237474"/>
              <a:gd name="connsiteX197" fmla="*/ 1434549 w 12192000"/>
              <a:gd name="connsiteY197" fmla="*/ 2234522 h 2237474"/>
              <a:gd name="connsiteX198" fmla="*/ 1398481 w 12192000"/>
              <a:gd name="connsiteY198" fmla="*/ 2237074 h 2237474"/>
              <a:gd name="connsiteX199" fmla="*/ 1398407 w 12192000"/>
              <a:gd name="connsiteY199" fmla="*/ 2237095 h 2237474"/>
              <a:gd name="connsiteX200" fmla="*/ 1370962 w 12192000"/>
              <a:gd name="connsiteY200" fmla="*/ 2237474 h 2237474"/>
              <a:gd name="connsiteX201" fmla="*/ 1356367 w 12192000"/>
              <a:gd name="connsiteY201" fmla="*/ 2235089 h 2237474"/>
              <a:gd name="connsiteX202" fmla="*/ 1324828 w 12192000"/>
              <a:gd name="connsiteY202" fmla="*/ 2231968 h 2237474"/>
              <a:gd name="connsiteX203" fmla="*/ 1297744 w 12192000"/>
              <a:gd name="connsiteY203" fmla="*/ 2235849 h 2237474"/>
              <a:gd name="connsiteX204" fmla="*/ 1286236 w 12192000"/>
              <a:gd name="connsiteY204" fmla="*/ 2233135 h 2237474"/>
              <a:gd name="connsiteX205" fmla="*/ 1283504 w 12192000"/>
              <a:gd name="connsiteY205" fmla="*/ 2233797 h 2237474"/>
              <a:gd name="connsiteX206" fmla="*/ 1279765 w 12192000"/>
              <a:gd name="connsiteY206" fmla="*/ 2229639 h 2237474"/>
              <a:gd name="connsiteX207" fmla="*/ 1195347 w 12192000"/>
              <a:gd name="connsiteY207" fmla="*/ 2212354 h 2237474"/>
              <a:gd name="connsiteX208" fmla="*/ 970251 w 12192000"/>
              <a:gd name="connsiteY208" fmla="*/ 2221029 h 2237474"/>
              <a:gd name="connsiteX209" fmla="*/ 812914 w 12192000"/>
              <a:gd name="connsiteY209" fmla="*/ 2202752 h 2237474"/>
              <a:gd name="connsiteX210" fmla="*/ 800195 w 12192000"/>
              <a:gd name="connsiteY210" fmla="*/ 2209407 h 2237474"/>
              <a:gd name="connsiteX211" fmla="*/ 784978 w 12192000"/>
              <a:gd name="connsiteY211" fmla="*/ 2212360 h 2237474"/>
              <a:gd name="connsiteX212" fmla="*/ 681987 w 12192000"/>
              <a:gd name="connsiteY212" fmla="*/ 2216757 h 2237474"/>
              <a:gd name="connsiteX213" fmla="*/ 669923 w 12192000"/>
              <a:gd name="connsiteY213" fmla="*/ 2211682 h 2237474"/>
              <a:gd name="connsiteX214" fmla="*/ 648680 w 12192000"/>
              <a:gd name="connsiteY214" fmla="*/ 2206229 h 2237474"/>
              <a:gd name="connsiteX215" fmla="*/ 597225 w 12192000"/>
              <a:gd name="connsiteY215" fmla="*/ 2180999 h 2237474"/>
              <a:gd name="connsiteX216" fmla="*/ 558449 w 12192000"/>
              <a:gd name="connsiteY216" fmla="*/ 2182346 h 2237474"/>
              <a:gd name="connsiteX217" fmla="*/ 550517 w 12192000"/>
              <a:gd name="connsiteY217" fmla="*/ 2182060 h 2237474"/>
              <a:gd name="connsiteX218" fmla="*/ 550309 w 12192000"/>
              <a:gd name="connsiteY218" fmla="*/ 2181825 h 2237474"/>
              <a:gd name="connsiteX219" fmla="*/ 541836 w 12192000"/>
              <a:gd name="connsiteY219" fmla="*/ 2181063 h 2237474"/>
              <a:gd name="connsiteX220" fmla="*/ 536057 w 12192000"/>
              <a:gd name="connsiteY220" fmla="*/ 2181537 h 2237474"/>
              <a:gd name="connsiteX221" fmla="*/ 520671 w 12192000"/>
              <a:gd name="connsiteY221" fmla="*/ 2180980 h 2237474"/>
              <a:gd name="connsiteX222" fmla="*/ 515024 w 12192000"/>
              <a:gd name="connsiteY222" fmla="*/ 2179258 h 2237474"/>
              <a:gd name="connsiteX223" fmla="*/ 512278 w 12192000"/>
              <a:gd name="connsiteY223" fmla="*/ 2176369 h 2237474"/>
              <a:gd name="connsiteX224" fmla="*/ 480419 w 12192000"/>
              <a:gd name="connsiteY224" fmla="*/ 2167807 h 2237474"/>
              <a:gd name="connsiteX225" fmla="*/ 413835 w 12192000"/>
              <a:gd name="connsiteY225" fmla="*/ 2156783 h 2237474"/>
              <a:gd name="connsiteX226" fmla="*/ 376513 w 12192000"/>
              <a:gd name="connsiteY226" fmla="*/ 2154014 h 2237474"/>
              <a:gd name="connsiteX227" fmla="*/ 273386 w 12192000"/>
              <a:gd name="connsiteY227" fmla="*/ 2142551 h 2237474"/>
              <a:gd name="connsiteX228" fmla="*/ 169207 w 12192000"/>
              <a:gd name="connsiteY228" fmla="*/ 2128100 h 2237474"/>
              <a:gd name="connsiteX229" fmla="*/ 93149 w 12192000"/>
              <a:gd name="connsiteY229" fmla="*/ 2105324 h 2237474"/>
              <a:gd name="connsiteX230" fmla="*/ 88109 w 12192000"/>
              <a:gd name="connsiteY230" fmla="*/ 2106704 h 2237474"/>
              <a:gd name="connsiteX231" fmla="*/ 80022 w 12192000"/>
              <a:gd name="connsiteY231" fmla="*/ 2107254 h 2237474"/>
              <a:gd name="connsiteX232" fmla="*/ 79717 w 12192000"/>
              <a:gd name="connsiteY232" fmla="*/ 2107046 h 2237474"/>
              <a:gd name="connsiteX233" fmla="*/ 72352 w 12192000"/>
              <a:gd name="connsiteY233" fmla="*/ 2107991 h 2237474"/>
              <a:gd name="connsiteX234" fmla="*/ 37645 w 12192000"/>
              <a:gd name="connsiteY234" fmla="*/ 2115401 h 2237474"/>
              <a:gd name="connsiteX235" fmla="*/ 4572 w 12192000"/>
              <a:gd name="connsiteY235" fmla="*/ 2111091 h 2237474"/>
              <a:gd name="connsiteX236" fmla="*/ 0 w 12192000"/>
              <a:gd name="connsiteY236" fmla="*/ 2110468 h 2237474"/>
              <a:gd name="connsiteX237" fmla="*/ 0 w 12192000"/>
              <a:gd name="connsiteY23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098321 w 12192000"/>
              <a:gd name="connsiteY110" fmla="*/ 1721646 h 2237474"/>
              <a:gd name="connsiteX111" fmla="*/ 5880652 w 12192000"/>
              <a:gd name="connsiteY111" fmla="*/ 1779643 h 2237474"/>
              <a:gd name="connsiteX112" fmla="*/ 5785959 w 12192000"/>
              <a:gd name="connsiteY112" fmla="*/ 1775307 h 2237474"/>
              <a:gd name="connsiteX113" fmla="*/ 5643534 w 12192000"/>
              <a:gd name="connsiteY113" fmla="*/ 1802919 h 2237474"/>
              <a:gd name="connsiteX114" fmla="*/ 5518799 w 12192000"/>
              <a:gd name="connsiteY114" fmla="*/ 1818312 h 2237474"/>
              <a:gd name="connsiteX115" fmla="*/ 5505014 w 12192000"/>
              <a:gd name="connsiteY115" fmla="*/ 1819259 h 2237474"/>
              <a:gd name="connsiteX116" fmla="*/ 5453307 w 12192000"/>
              <a:gd name="connsiteY116" fmla="*/ 1815450 h 2237474"/>
              <a:gd name="connsiteX117" fmla="*/ 5364192 w 12192000"/>
              <a:gd name="connsiteY117" fmla="*/ 1826074 h 2237474"/>
              <a:gd name="connsiteX118" fmla="*/ 5350380 w 12192000"/>
              <a:gd name="connsiteY118" fmla="*/ 1830891 h 2237474"/>
              <a:gd name="connsiteX119" fmla="*/ 5259633 w 12192000"/>
              <a:gd name="connsiteY119" fmla="*/ 1837160 h 2237474"/>
              <a:gd name="connsiteX120" fmla="*/ 5197513 w 12192000"/>
              <a:gd name="connsiteY120" fmla="*/ 1844718 h 2237474"/>
              <a:gd name="connsiteX121" fmla="*/ 5184170 w 12192000"/>
              <a:gd name="connsiteY121" fmla="*/ 1849402 h 2237474"/>
              <a:gd name="connsiteX122" fmla="*/ 5168852 w 12192000"/>
              <a:gd name="connsiteY122" fmla="*/ 1844846 h 2237474"/>
              <a:gd name="connsiteX123" fmla="*/ 5164370 w 12192000"/>
              <a:gd name="connsiteY123" fmla="*/ 1840597 h 2237474"/>
              <a:gd name="connsiteX124" fmla="*/ 5114927 w 12192000"/>
              <a:gd name="connsiteY124" fmla="*/ 1847827 h 2237474"/>
              <a:gd name="connsiteX125" fmla="*/ 5108970 w 12192000"/>
              <a:gd name="connsiteY125" fmla="*/ 1847935 h 2237474"/>
              <a:gd name="connsiteX126" fmla="*/ 5067961 w 12192000"/>
              <a:gd name="connsiteY126" fmla="*/ 1845917 h 2237474"/>
              <a:gd name="connsiteX127" fmla="*/ 5007075 w 12192000"/>
              <a:gd name="connsiteY127" fmla="*/ 1838626 h 2237474"/>
              <a:gd name="connsiteX128" fmla="*/ 4944087 w 12192000"/>
              <a:gd name="connsiteY128" fmla="*/ 1823332 h 2237474"/>
              <a:gd name="connsiteX129" fmla="*/ 4907662 w 12192000"/>
              <a:gd name="connsiteY129" fmla="*/ 1816900 h 2237474"/>
              <a:gd name="connsiteX130" fmla="*/ 4882386 w 12192000"/>
              <a:gd name="connsiteY130" fmla="*/ 1809844 h 2237474"/>
              <a:gd name="connsiteX131" fmla="*/ 4811440 w 12192000"/>
              <a:gd name="connsiteY131" fmla="*/ 1804655 h 2237474"/>
              <a:gd name="connsiteX132" fmla="*/ 4691075 w 12192000"/>
              <a:gd name="connsiteY132" fmla="*/ 1801389 h 2237474"/>
              <a:gd name="connsiteX133" fmla="*/ 4611738 w 12192000"/>
              <a:gd name="connsiteY133" fmla="*/ 1776964 h 2237474"/>
              <a:gd name="connsiteX134" fmla="*/ 4560070 w 12192000"/>
              <a:gd name="connsiteY134" fmla="*/ 1785640 h 2237474"/>
              <a:gd name="connsiteX135" fmla="*/ 4536503 w 12192000"/>
              <a:gd name="connsiteY135" fmla="*/ 1785334 h 2237474"/>
              <a:gd name="connsiteX136" fmla="*/ 4513724 w 12192000"/>
              <a:gd name="connsiteY136" fmla="*/ 1791996 h 2237474"/>
              <a:gd name="connsiteX137" fmla="*/ 4459810 w 12192000"/>
              <a:gd name="connsiteY137" fmla="*/ 1797886 h 2237474"/>
              <a:gd name="connsiteX138" fmla="*/ 4379064 w 12192000"/>
              <a:gd name="connsiteY138" fmla="*/ 1817177 h 2237474"/>
              <a:gd name="connsiteX139" fmla="*/ 4319209 w 12192000"/>
              <a:gd name="connsiteY139" fmla="*/ 1834833 h 2237474"/>
              <a:gd name="connsiteX140" fmla="*/ 4290981 w 12192000"/>
              <a:gd name="connsiteY140" fmla="*/ 1839677 h 2237474"/>
              <a:gd name="connsiteX141" fmla="*/ 4285792 w 12192000"/>
              <a:gd name="connsiteY141" fmla="*/ 1836231 h 2237474"/>
              <a:gd name="connsiteX142" fmla="*/ 4238372 w 12192000"/>
              <a:gd name="connsiteY142" fmla="*/ 1851480 h 2237474"/>
              <a:gd name="connsiteX143" fmla="*/ 4232517 w 12192000"/>
              <a:gd name="connsiteY143" fmla="*/ 1852567 h 2237474"/>
              <a:gd name="connsiteX144" fmla="*/ 4191732 w 12192000"/>
              <a:gd name="connsiteY144" fmla="*/ 1857328 h 2237474"/>
              <a:gd name="connsiteX145" fmla="*/ 4065532 w 12192000"/>
              <a:gd name="connsiteY145" fmla="*/ 1855477 h 2237474"/>
              <a:gd name="connsiteX146" fmla="*/ 4028460 w 12192000"/>
              <a:gd name="connsiteY146" fmla="*/ 1855137 h 2237474"/>
              <a:gd name="connsiteX147" fmla="*/ 4002267 w 12192000"/>
              <a:gd name="connsiteY147" fmla="*/ 1852352 h 2237474"/>
              <a:gd name="connsiteX148" fmla="*/ 3931396 w 12192000"/>
              <a:gd name="connsiteY148" fmla="*/ 1858915 h 2237474"/>
              <a:gd name="connsiteX149" fmla="*/ 3812162 w 12192000"/>
              <a:gd name="connsiteY149" fmla="*/ 1875501 h 2237474"/>
              <a:gd name="connsiteX150" fmla="*/ 3729530 w 12192000"/>
              <a:gd name="connsiteY150" fmla="*/ 1864513 h 2237474"/>
              <a:gd name="connsiteX151" fmla="*/ 3680177 w 12192000"/>
              <a:gd name="connsiteY151" fmla="*/ 1881552 h 2237474"/>
              <a:gd name="connsiteX152" fmla="*/ 3567259 w 12192000"/>
              <a:gd name="connsiteY152" fmla="*/ 1893482 h 2237474"/>
              <a:gd name="connsiteX153" fmla="*/ 3405770 w 12192000"/>
              <a:gd name="connsiteY153" fmla="*/ 1904591 h 2237474"/>
              <a:gd name="connsiteX154" fmla="*/ 3280097 w 12192000"/>
              <a:gd name="connsiteY154" fmla="*/ 1919610 h 2237474"/>
              <a:gd name="connsiteX155" fmla="*/ 3123424 w 12192000"/>
              <a:gd name="connsiteY155" fmla="*/ 1952930 h 2237474"/>
              <a:gd name="connsiteX156" fmla="*/ 3009910 w 12192000"/>
              <a:gd name="connsiteY156" fmla="*/ 1957866 h 2237474"/>
              <a:gd name="connsiteX157" fmla="*/ 2995934 w 12192000"/>
              <a:gd name="connsiteY157" fmla="*/ 1967085 h 2237474"/>
              <a:gd name="connsiteX158" fmla="*/ 2980071 w 12192000"/>
              <a:gd name="connsiteY158" fmla="*/ 1972988 h 2237474"/>
              <a:gd name="connsiteX159" fmla="*/ 2978094 w 12192000"/>
              <a:gd name="connsiteY159" fmla="*/ 1972369 h 2237474"/>
              <a:gd name="connsiteX160" fmla="*/ 2942858 w 12192000"/>
              <a:gd name="connsiteY160" fmla="*/ 1981367 h 2237474"/>
              <a:gd name="connsiteX161" fmla="*/ 2875436 w 12192000"/>
              <a:gd name="connsiteY161" fmla="*/ 1996977 h 2237474"/>
              <a:gd name="connsiteX162" fmla="*/ 2874892 w 12192000"/>
              <a:gd name="connsiteY162" fmla="*/ 1996085 h 2237474"/>
              <a:gd name="connsiteX163" fmla="*/ 2864145 w 12192000"/>
              <a:gd name="connsiteY163" fmla="*/ 1994061 h 2237474"/>
              <a:gd name="connsiteX164" fmla="*/ 2843662 w 12192000"/>
              <a:gd name="connsiteY164" fmla="*/ 1992498 h 2237474"/>
              <a:gd name="connsiteX165" fmla="*/ 2796128 w 12192000"/>
              <a:gd name="connsiteY165" fmla="*/ 1976403 h 2237474"/>
              <a:gd name="connsiteX166" fmla="*/ 2756784 w 12192000"/>
              <a:gd name="connsiteY166" fmla="*/ 1985116 h 2237474"/>
              <a:gd name="connsiteX167" fmla="*/ 2748833 w 12192000"/>
              <a:gd name="connsiteY167" fmla="*/ 1986323 h 2237474"/>
              <a:gd name="connsiteX168" fmla="*/ 2748661 w 12192000"/>
              <a:gd name="connsiteY168" fmla="*/ 1986122 h 2237474"/>
              <a:gd name="connsiteX169" fmla="*/ 2740251 w 12192000"/>
              <a:gd name="connsiteY169" fmla="*/ 1986946 h 2237474"/>
              <a:gd name="connsiteX170" fmla="*/ 2718916 w 12192000"/>
              <a:gd name="connsiteY170" fmla="*/ 1990867 h 2237474"/>
              <a:gd name="connsiteX171" fmla="*/ 2713522 w 12192000"/>
              <a:gd name="connsiteY171" fmla="*/ 1990173 h 2237474"/>
              <a:gd name="connsiteX172" fmla="*/ 2680597 w 12192000"/>
              <a:gd name="connsiteY172" fmla="*/ 1984996 h 2237474"/>
              <a:gd name="connsiteX173" fmla="*/ 2578178 w 12192000"/>
              <a:gd name="connsiteY173" fmla="*/ 1990531 h 2237474"/>
              <a:gd name="connsiteX174" fmla="*/ 2476147 w 12192000"/>
              <a:gd name="connsiteY174" fmla="*/ 1998305 h 2237474"/>
              <a:gd name="connsiteX175" fmla="*/ 2373568 w 12192000"/>
              <a:gd name="connsiteY175" fmla="*/ 2003219 h 2237474"/>
              <a:gd name="connsiteX176" fmla="*/ 2321399 w 12192000"/>
              <a:gd name="connsiteY176" fmla="*/ 1989467 h 2237474"/>
              <a:gd name="connsiteX177" fmla="*/ 2315525 w 12192000"/>
              <a:gd name="connsiteY177" fmla="*/ 1989708 h 2237474"/>
              <a:gd name="connsiteX178" fmla="*/ 2300792 w 12192000"/>
              <a:gd name="connsiteY178" fmla="*/ 1994290 h 2237474"/>
              <a:gd name="connsiteX179" fmla="*/ 2295469 w 12192000"/>
              <a:gd name="connsiteY179" fmla="*/ 1996659 h 2237474"/>
              <a:gd name="connsiteX180" fmla="*/ 2287219 w 12192000"/>
              <a:gd name="connsiteY180" fmla="*/ 1998750 h 2237474"/>
              <a:gd name="connsiteX181" fmla="*/ 2286948 w 12192000"/>
              <a:gd name="connsiteY181" fmla="*/ 1998596 h 2237474"/>
              <a:gd name="connsiteX182" fmla="*/ 2243069 w 12192000"/>
              <a:gd name="connsiteY182" fmla="*/ 2015111 h 2237474"/>
              <a:gd name="connsiteX183" fmla="*/ 2186609 w 12192000"/>
              <a:gd name="connsiteY183" fmla="*/ 2008263 h 2237474"/>
              <a:gd name="connsiteX184" fmla="*/ 2164831 w 12192000"/>
              <a:gd name="connsiteY184" fmla="*/ 2010143 h 2237474"/>
              <a:gd name="connsiteX185" fmla="*/ 2152836 w 12192000"/>
              <a:gd name="connsiteY185" fmla="*/ 2010048 h 2237474"/>
              <a:gd name="connsiteX186" fmla="*/ 2117102 w 12192000"/>
              <a:gd name="connsiteY186" fmla="*/ 2023004 h 2237474"/>
              <a:gd name="connsiteX187" fmla="*/ 2111935 w 12192000"/>
              <a:gd name="connsiteY187" fmla="*/ 2023163 h 2237474"/>
              <a:gd name="connsiteX188" fmla="*/ 2089991 w 12192000"/>
              <a:gd name="connsiteY188" fmla="*/ 2034193 h 2237474"/>
              <a:gd name="connsiteX189" fmla="*/ 2058061 w 12192000"/>
              <a:gd name="connsiteY189" fmla="*/ 2047942 h 2237474"/>
              <a:gd name="connsiteX190" fmla="*/ 2055737 w 12192000"/>
              <a:gd name="connsiteY190" fmla="*/ 2047704 h 2237474"/>
              <a:gd name="connsiteX191" fmla="*/ 2042244 w 12192000"/>
              <a:gd name="connsiteY191" fmla="*/ 2055560 h 2237474"/>
              <a:gd name="connsiteX192" fmla="*/ 1976224 w 12192000"/>
              <a:gd name="connsiteY192" fmla="*/ 2074257 h 2237474"/>
              <a:gd name="connsiteX193" fmla="*/ 1877728 w 12192000"/>
              <a:gd name="connsiteY193" fmla="*/ 2101004 h 2237474"/>
              <a:gd name="connsiteX194" fmla="*/ 1759056 w 12192000"/>
              <a:gd name="connsiteY194" fmla="*/ 2125608 h 2237474"/>
              <a:gd name="connsiteX195" fmla="*/ 1637948 w 12192000"/>
              <a:gd name="connsiteY195" fmla="*/ 2172597 h 2237474"/>
              <a:gd name="connsiteX196" fmla="*/ 1434549 w 12192000"/>
              <a:gd name="connsiteY196" fmla="*/ 2234522 h 2237474"/>
              <a:gd name="connsiteX197" fmla="*/ 1398481 w 12192000"/>
              <a:gd name="connsiteY197" fmla="*/ 2237074 h 2237474"/>
              <a:gd name="connsiteX198" fmla="*/ 1398407 w 12192000"/>
              <a:gd name="connsiteY198" fmla="*/ 2237095 h 2237474"/>
              <a:gd name="connsiteX199" fmla="*/ 1370962 w 12192000"/>
              <a:gd name="connsiteY199" fmla="*/ 2237474 h 2237474"/>
              <a:gd name="connsiteX200" fmla="*/ 1356367 w 12192000"/>
              <a:gd name="connsiteY200" fmla="*/ 2235089 h 2237474"/>
              <a:gd name="connsiteX201" fmla="*/ 1324828 w 12192000"/>
              <a:gd name="connsiteY201" fmla="*/ 2231968 h 2237474"/>
              <a:gd name="connsiteX202" fmla="*/ 1297744 w 12192000"/>
              <a:gd name="connsiteY202" fmla="*/ 2235849 h 2237474"/>
              <a:gd name="connsiteX203" fmla="*/ 1286236 w 12192000"/>
              <a:gd name="connsiteY203" fmla="*/ 2233135 h 2237474"/>
              <a:gd name="connsiteX204" fmla="*/ 1283504 w 12192000"/>
              <a:gd name="connsiteY204" fmla="*/ 2233797 h 2237474"/>
              <a:gd name="connsiteX205" fmla="*/ 1279765 w 12192000"/>
              <a:gd name="connsiteY205" fmla="*/ 2229639 h 2237474"/>
              <a:gd name="connsiteX206" fmla="*/ 1195347 w 12192000"/>
              <a:gd name="connsiteY206" fmla="*/ 2212354 h 2237474"/>
              <a:gd name="connsiteX207" fmla="*/ 970251 w 12192000"/>
              <a:gd name="connsiteY207" fmla="*/ 2221029 h 2237474"/>
              <a:gd name="connsiteX208" fmla="*/ 812914 w 12192000"/>
              <a:gd name="connsiteY208" fmla="*/ 2202752 h 2237474"/>
              <a:gd name="connsiteX209" fmla="*/ 800195 w 12192000"/>
              <a:gd name="connsiteY209" fmla="*/ 2209407 h 2237474"/>
              <a:gd name="connsiteX210" fmla="*/ 784978 w 12192000"/>
              <a:gd name="connsiteY210" fmla="*/ 2212360 h 2237474"/>
              <a:gd name="connsiteX211" fmla="*/ 681987 w 12192000"/>
              <a:gd name="connsiteY211" fmla="*/ 2216757 h 2237474"/>
              <a:gd name="connsiteX212" fmla="*/ 669923 w 12192000"/>
              <a:gd name="connsiteY212" fmla="*/ 2211682 h 2237474"/>
              <a:gd name="connsiteX213" fmla="*/ 648680 w 12192000"/>
              <a:gd name="connsiteY213" fmla="*/ 2206229 h 2237474"/>
              <a:gd name="connsiteX214" fmla="*/ 597225 w 12192000"/>
              <a:gd name="connsiteY214" fmla="*/ 2180999 h 2237474"/>
              <a:gd name="connsiteX215" fmla="*/ 558449 w 12192000"/>
              <a:gd name="connsiteY215" fmla="*/ 2182346 h 2237474"/>
              <a:gd name="connsiteX216" fmla="*/ 550517 w 12192000"/>
              <a:gd name="connsiteY216" fmla="*/ 2182060 h 2237474"/>
              <a:gd name="connsiteX217" fmla="*/ 550309 w 12192000"/>
              <a:gd name="connsiteY217" fmla="*/ 2181825 h 2237474"/>
              <a:gd name="connsiteX218" fmla="*/ 541836 w 12192000"/>
              <a:gd name="connsiteY218" fmla="*/ 2181063 h 2237474"/>
              <a:gd name="connsiteX219" fmla="*/ 536057 w 12192000"/>
              <a:gd name="connsiteY219" fmla="*/ 2181537 h 2237474"/>
              <a:gd name="connsiteX220" fmla="*/ 520671 w 12192000"/>
              <a:gd name="connsiteY220" fmla="*/ 2180980 h 2237474"/>
              <a:gd name="connsiteX221" fmla="*/ 515024 w 12192000"/>
              <a:gd name="connsiteY221" fmla="*/ 2179258 h 2237474"/>
              <a:gd name="connsiteX222" fmla="*/ 512278 w 12192000"/>
              <a:gd name="connsiteY222" fmla="*/ 2176369 h 2237474"/>
              <a:gd name="connsiteX223" fmla="*/ 480419 w 12192000"/>
              <a:gd name="connsiteY223" fmla="*/ 2167807 h 2237474"/>
              <a:gd name="connsiteX224" fmla="*/ 413835 w 12192000"/>
              <a:gd name="connsiteY224" fmla="*/ 2156783 h 2237474"/>
              <a:gd name="connsiteX225" fmla="*/ 376513 w 12192000"/>
              <a:gd name="connsiteY225" fmla="*/ 2154014 h 2237474"/>
              <a:gd name="connsiteX226" fmla="*/ 273386 w 12192000"/>
              <a:gd name="connsiteY226" fmla="*/ 2142551 h 2237474"/>
              <a:gd name="connsiteX227" fmla="*/ 169207 w 12192000"/>
              <a:gd name="connsiteY227" fmla="*/ 2128100 h 2237474"/>
              <a:gd name="connsiteX228" fmla="*/ 93149 w 12192000"/>
              <a:gd name="connsiteY228" fmla="*/ 2105324 h 2237474"/>
              <a:gd name="connsiteX229" fmla="*/ 88109 w 12192000"/>
              <a:gd name="connsiteY229" fmla="*/ 2106704 h 2237474"/>
              <a:gd name="connsiteX230" fmla="*/ 80022 w 12192000"/>
              <a:gd name="connsiteY230" fmla="*/ 2107254 h 2237474"/>
              <a:gd name="connsiteX231" fmla="*/ 79717 w 12192000"/>
              <a:gd name="connsiteY231" fmla="*/ 2107046 h 2237474"/>
              <a:gd name="connsiteX232" fmla="*/ 72352 w 12192000"/>
              <a:gd name="connsiteY232" fmla="*/ 2107991 h 2237474"/>
              <a:gd name="connsiteX233" fmla="*/ 37645 w 12192000"/>
              <a:gd name="connsiteY233" fmla="*/ 2115401 h 2237474"/>
              <a:gd name="connsiteX234" fmla="*/ 4572 w 12192000"/>
              <a:gd name="connsiteY234" fmla="*/ 2111091 h 2237474"/>
              <a:gd name="connsiteX235" fmla="*/ 0 w 12192000"/>
              <a:gd name="connsiteY235" fmla="*/ 2110468 h 2237474"/>
              <a:gd name="connsiteX236" fmla="*/ 0 w 12192000"/>
              <a:gd name="connsiteY23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66765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64035 w 12192000"/>
              <a:gd name="connsiteY106" fmla="*/ 1667683 h 2237474"/>
              <a:gd name="connsiteX107" fmla="*/ 6280959 w 12192000"/>
              <a:gd name="connsiteY107" fmla="*/ 1689329 h 2237474"/>
              <a:gd name="connsiteX108" fmla="*/ 6243319 w 12192000"/>
              <a:gd name="connsiteY108" fmla="*/ 1695560 h 2237474"/>
              <a:gd name="connsiteX109" fmla="*/ 6098321 w 12192000"/>
              <a:gd name="connsiteY109" fmla="*/ 1721646 h 2237474"/>
              <a:gd name="connsiteX110" fmla="*/ 5880652 w 12192000"/>
              <a:gd name="connsiteY110" fmla="*/ 1779643 h 2237474"/>
              <a:gd name="connsiteX111" fmla="*/ 5785959 w 12192000"/>
              <a:gd name="connsiteY111" fmla="*/ 1775307 h 2237474"/>
              <a:gd name="connsiteX112" fmla="*/ 5643534 w 12192000"/>
              <a:gd name="connsiteY112" fmla="*/ 1802919 h 2237474"/>
              <a:gd name="connsiteX113" fmla="*/ 5518799 w 12192000"/>
              <a:gd name="connsiteY113" fmla="*/ 1818312 h 2237474"/>
              <a:gd name="connsiteX114" fmla="*/ 5505014 w 12192000"/>
              <a:gd name="connsiteY114" fmla="*/ 1819259 h 2237474"/>
              <a:gd name="connsiteX115" fmla="*/ 5453307 w 12192000"/>
              <a:gd name="connsiteY115" fmla="*/ 1815450 h 2237474"/>
              <a:gd name="connsiteX116" fmla="*/ 5364192 w 12192000"/>
              <a:gd name="connsiteY116" fmla="*/ 1826074 h 2237474"/>
              <a:gd name="connsiteX117" fmla="*/ 5350380 w 12192000"/>
              <a:gd name="connsiteY117" fmla="*/ 1830891 h 2237474"/>
              <a:gd name="connsiteX118" fmla="*/ 5259633 w 12192000"/>
              <a:gd name="connsiteY118" fmla="*/ 1837160 h 2237474"/>
              <a:gd name="connsiteX119" fmla="*/ 5197513 w 12192000"/>
              <a:gd name="connsiteY119" fmla="*/ 1844718 h 2237474"/>
              <a:gd name="connsiteX120" fmla="*/ 5184170 w 12192000"/>
              <a:gd name="connsiteY120" fmla="*/ 1849402 h 2237474"/>
              <a:gd name="connsiteX121" fmla="*/ 5168852 w 12192000"/>
              <a:gd name="connsiteY121" fmla="*/ 1844846 h 2237474"/>
              <a:gd name="connsiteX122" fmla="*/ 5164370 w 12192000"/>
              <a:gd name="connsiteY122" fmla="*/ 1840597 h 2237474"/>
              <a:gd name="connsiteX123" fmla="*/ 5114927 w 12192000"/>
              <a:gd name="connsiteY123" fmla="*/ 1847827 h 2237474"/>
              <a:gd name="connsiteX124" fmla="*/ 5108970 w 12192000"/>
              <a:gd name="connsiteY124" fmla="*/ 1847935 h 2237474"/>
              <a:gd name="connsiteX125" fmla="*/ 5067961 w 12192000"/>
              <a:gd name="connsiteY125" fmla="*/ 1845917 h 2237474"/>
              <a:gd name="connsiteX126" fmla="*/ 5007075 w 12192000"/>
              <a:gd name="connsiteY126" fmla="*/ 1838626 h 2237474"/>
              <a:gd name="connsiteX127" fmla="*/ 4944087 w 12192000"/>
              <a:gd name="connsiteY127" fmla="*/ 1823332 h 2237474"/>
              <a:gd name="connsiteX128" fmla="*/ 4907662 w 12192000"/>
              <a:gd name="connsiteY128" fmla="*/ 1816900 h 2237474"/>
              <a:gd name="connsiteX129" fmla="*/ 4882386 w 12192000"/>
              <a:gd name="connsiteY129" fmla="*/ 1809844 h 2237474"/>
              <a:gd name="connsiteX130" fmla="*/ 4811440 w 12192000"/>
              <a:gd name="connsiteY130" fmla="*/ 1804655 h 2237474"/>
              <a:gd name="connsiteX131" fmla="*/ 4691075 w 12192000"/>
              <a:gd name="connsiteY131" fmla="*/ 1801389 h 2237474"/>
              <a:gd name="connsiteX132" fmla="*/ 4611738 w 12192000"/>
              <a:gd name="connsiteY132" fmla="*/ 1776964 h 2237474"/>
              <a:gd name="connsiteX133" fmla="*/ 4560070 w 12192000"/>
              <a:gd name="connsiteY133" fmla="*/ 1785640 h 2237474"/>
              <a:gd name="connsiteX134" fmla="*/ 4536503 w 12192000"/>
              <a:gd name="connsiteY134" fmla="*/ 1785334 h 2237474"/>
              <a:gd name="connsiteX135" fmla="*/ 4513724 w 12192000"/>
              <a:gd name="connsiteY135" fmla="*/ 1791996 h 2237474"/>
              <a:gd name="connsiteX136" fmla="*/ 4459810 w 12192000"/>
              <a:gd name="connsiteY136" fmla="*/ 1797886 h 2237474"/>
              <a:gd name="connsiteX137" fmla="*/ 4379064 w 12192000"/>
              <a:gd name="connsiteY137" fmla="*/ 1817177 h 2237474"/>
              <a:gd name="connsiteX138" fmla="*/ 4319209 w 12192000"/>
              <a:gd name="connsiteY138" fmla="*/ 1834833 h 2237474"/>
              <a:gd name="connsiteX139" fmla="*/ 4290981 w 12192000"/>
              <a:gd name="connsiteY139" fmla="*/ 1839677 h 2237474"/>
              <a:gd name="connsiteX140" fmla="*/ 4285792 w 12192000"/>
              <a:gd name="connsiteY140" fmla="*/ 1836231 h 2237474"/>
              <a:gd name="connsiteX141" fmla="*/ 4238372 w 12192000"/>
              <a:gd name="connsiteY141" fmla="*/ 1851480 h 2237474"/>
              <a:gd name="connsiteX142" fmla="*/ 4232517 w 12192000"/>
              <a:gd name="connsiteY142" fmla="*/ 1852567 h 2237474"/>
              <a:gd name="connsiteX143" fmla="*/ 4191732 w 12192000"/>
              <a:gd name="connsiteY143" fmla="*/ 1857328 h 2237474"/>
              <a:gd name="connsiteX144" fmla="*/ 4065532 w 12192000"/>
              <a:gd name="connsiteY144" fmla="*/ 1855477 h 2237474"/>
              <a:gd name="connsiteX145" fmla="*/ 4028460 w 12192000"/>
              <a:gd name="connsiteY145" fmla="*/ 1855137 h 2237474"/>
              <a:gd name="connsiteX146" fmla="*/ 4002267 w 12192000"/>
              <a:gd name="connsiteY146" fmla="*/ 1852352 h 2237474"/>
              <a:gd name="connsiteX147" fmla="*/ 3931396 w 12192000"/>
              <a:gd name="connsiteY147" fmla="*/ 1858915 h 2237474"/>
              <a:gd name="connsiteX148" fmla="*/ 3812162 w 12192000"/>
              <a:gd name="connsiteY148" fmla="*/ 1875501 h 2237474"/>
              <a:gd name="connsiteX149" fmla="*/ 3729530 w 12192000"/>
              <a:gd name="connsiteY149" fmla="*/ 1864513 h 2237474"/>
              <a:gd name="connsiteX150" fmla="*/ 3680177 w 12192000"/>
              <a:gd name="connsiteY150" fmla="*/ 1881552 h 2237474"/>
              <a:gd name="connsiteX151" fmla="*/ 3567259 w 12192000"/>
              <a:gd name="connsiteY151" fmla="*/ 1893482 h 2237474"/>
              <a:gd name="connsiteX152" fmla="*/ 3405770 w 12192000"/>
              <a:gd name="connsiteY152" fmla="*/ 1904591 h 2237474"/>
              <a:gd name="connsiteX153" fmla="*/ 3280097 w 12192000"/>
              <a:gd name="connsiteY153" fmla="*/ 1919610 h 2237474"/>
              <a:gd name="connsiteX154" fmla="*/ 3123424 w 12192000"/>
              <a:gd name="connsiteY154" fmla="*/ 1952930 h 2237474"/>
              <a:gd name="connsiteX155" fmla="*/ 3009910 w 12192000"/>
              <a:gd name="connsiteY155" fmla="*/ 1957866 h 2237474"/>
              <a:gd name="connsiteX156" fmla="*/ 2995934 w 12192000"/>
              <a:gd name="connsiteY156" fmla="*/ 1967085 h 2237474"/>
              <a:gd name="connsiteX157" fmla="*/ 2980071 w 12192000"/>
              <a:gd name="connsiteY157" fmla="*/ 1972988 h 2237474"/>
              <a:gd name="connsiteX158" fmla="*/ 2978094 w 12192000"/>
              <a:gd name="connsiteY158" fmla="*/ 1972369 h 2237474"/>
              <a:gd name="connsiteX159" fmla="*/ 2942858 w 12192000"/>
              <a:gd name="connsiteY159" fmla="*/ 1981367 h 2237474"/>
              <a:gd name="connsiteX160" fmla="*/ 2875436 w 12192000"/>
              <a:gd name="connsiteY160" fmla="*/ 1996977 h 2237474"/>
              <a:gd name="connsiteX161" fmla="*/ 2874892 w 12192000"/>
              <a:gd name="connsiteY161" fmla="*/ 1996085 h 2237474"/>
              <a:gd name="connsiteX162" fmla="*/ 2864145 w 12192000"/>
              <a:gd name="connsiteY162" fmla="*/ 1994061 h 2237474"/>
              <a:gd name="connsiteX163" fmla="*/ 2843662 w 12192000"/>
              <a:gd name="connsiteY163" fmla="*/ 1992498 h 2237474"/>
              <a:gd name="connsiteX164" fmla="*/ 2796128 w 12192000"/>
              <a:gd name="connsiteY164" fmla="*/ 1976403 h 2237474"/>
              <a:gd name="connsiteX165" fmla="*/ 2756784 w 12192000"/>
              <a:gd name="connsiteY165" fmla="*/ 1985116 h 2237474"/>
              <a:gd name="connsiteX166" fmla="*/ 2748833 w 12192000"/>
              <a:gd name="connsiteY166" fmla="*/ 1986323 h 2237474"/>
              <a:gd name="connsiteX167" fmla="*/ 2748661 w 12192000"/>
              <a:gd name="connsiteY167" fmla="*/ 1986122 h 2237474"/>
              <a:gd name="connsiteX168" fmla="*/ 2740251 w 12192000"/>
              <a:gd name="connsiteY168" fmla="*/ 1986946 h 2237474"/>
              <a:gd name="connsiteX169" fmla="*/ 2718916 w 12192000"/>
              <a:gd name="connsiteY169" fmla="*/ 1990867 h 2237474"/>
              <a:gd name="connsiteX170" fmla="*/ 2713522 w 12192000"/>
              <a:gd name="connsiteY170" fmla="*/ 1990173 h 2237474"/>
              <a:gd name="connsiteX171" fmla="*/ 2680597 w 12192000"/>
              <a:gd name="connsiteY171" fmla="*/ 1984996 h 2237474"/>
              <a:gd name="connsiteX172" fmla="*/ 2578178 w 12192000"/>
              <a:gd name="connsiteY172" fmla="*/ 1990531 h 2237474"/>
              <a:gd name="connsiteX173" fmla="*/ 2476147 w 12192000"/>
              <a:gd name="connsiteY173" fmla="*/ 1998305 h 2237474"/>
              <a:gd name="connsiteX174" fmla="*/ 2373568 w 12192000"/>
              <a:gd name="connsiteY174" fmla="*/ 2003219 h 2237474"/>
              <a:gd name="connsiteX175" fmla="*/ 2321399 w 12192000"/>
              <a:gd name="connsiteY175" fmla="*/ 1989467 h 2237474"/>
              <a:gd name="connsiteX176" fmla="*/ 2315525 w 12192000"/>
              <a:gd name="connsiteY176" fmla="*/ 1989708 h 2237474"/>
              <a:gd name="connsiteX177" fmla="*/ 2300792 w 12192000"/>
              <a:gd name="connsiteY177" fmla="*/ 1994290 h 2237474"/>
              <a:gd name="connsiteX178" fmla="*/ 2295469 w 12192000"/>
              <a:gd name="connsiteY178" fmla="*/ 1996659 h 2237474"/>
              <a:gd name="connsiteX179" fmla="*/ 2287219 w 12192000"/>
              <a:gd name="connsiteY179" fmla="*/ 1998750 h 2237474"/>
              <a:gd name="connsiteX180" fmla="*/ 2286948 w 12192000"/>
              <a:gd name="connsiteY180" fmla="*/ 1998596 h 2237474"/>
              <a:gd name="connsiteX181" fmla="*/ 2243069 w 12192000"/>
              <a:gd name="connsiteY181" fmla="*/ 2015111 h 2237474"/>
              <a:gd name="connsiteX182" fmla="*/ 2186609 w 12192000"/>
              <a:gd name="connsiteY182" fmla="*/ 2008263 h 2237474"/>
              <a:gd name="connsiteX183" fmla="*/ 2164831 w 12192000"/>
              <a:gd name="connsiteY183" fmla="*/ 2010143 h 2237474"/>
              <a:gd name="connsiteX184" fmla="*/ 2152836 w 12192000"/>
              <a:gd name="connsiteY184" fmla="*/ 2010048 h 2237474"/>
              <a:gd name="connsiteX185" fmla="*/ 2117102 w 12192000"/>
              <a:gd name="connsiteY185" fmla="*/ 2023004 h 2237474"/>
              <a:gd name="connsiteX186" fmla="*/ 2111935 w 12192000"/>
              <a:gd name="connsiteY186" fmla="*/ 2023163 h 2237474"/>
              <a:gd name="connsiteX187" fmla="*/ 2089991 w 12192000"/>
              <a:gd name="connsiteY187" fmla="*/ 2034193 h 2237474"/>
              <a:gd name="connsiteX188" fmla="*/ 2058061 w 12192000"/>
              <a:gd name="connsiteY188" fmla="*/ 2047942 h 2237474"/>
              <a:gd name="connsiteX189" fmla="*/ 2055737 w 12192000"/>
              <a:gd name="connsiteY189" fmla="*/ 2047704 h 2237474"/>
              <a:gd name="connsiteX190" fmla="*/ 2042244 w 12192000"/>
              <a:gd name="connsiteY190" fmla="*/ 2055560 h 2237474"/>
              <a:gd name="connsiteX191" fmla="*/ 1976224 w 12192000"/>
              <a:gd name="connsiteY191" fmla="*/ 2074257 h 2237474"/>
              <a:gd name="connsiteX192" fmla="*/ 1877728 w 12192000"/>
              <a:gd name="connsiteY192" fmla="*/ 2101004 h 2237474"/>
              <a:gd name="connsiteX193" fmla="*/ 1759056 w 12192000"/>
              <a:gd name="connsiteY193" fmla="*/ 2125608 h 2237474"/>
              <a:gd name="connsiteX194" fmla="*/ 1637948 w 12192000"/>
              <a:gd name="connsiteY194" fmla="*/ 2172597 h 2237474"/>
              <a:gd name="connsiteX195" fmla="*/ 1434549 w 12192000"/>
              <a:gd name="connsiteY195" fmla="*/ 2234522 h 2237474"/>
              <a:gd name="connsiteX196" fmla="*/ 1398481 w 12192000"/>
              <a:gd name="connsiteY196" fmla="*/ 2237074 h 2237474"/>
              <a:gd name="connsiteX197" fmla="*/ 1398407 w 12192000"/>
              <a:gd name="connsiteY197" fmla="*/ 2237095 h 2237474"/>
              <a:gd name="connsiteX198" fmla="*/ 1370962 w 12192000"/>
              <a:gd name="connsiteY198" fmla="*/ 2237474 h 2237474"/>
              <a:gd name="connsiteX199" fmla="*/ 1356367 w 12192000"/>
              <a:gd name="connsiteY199" fmla="*/ 2235089 h 2237474"/>
              <a:gd name="connsiteX200" fmla="*/ 1324828 w 12192000"/>
              <a:gd name="connsiteY200" fmla="*/ 2231968 h 2237474"/>
              <a:gd name="connsiteX201" fmla="*/ 1297744 w 12192000"/>
              <a:gd name="connsiteY201" fmla="*/ 2235849 h 2237474"/>
              <a:gd name="connsiteX202" fmla="*/ 1286236 w 12192000"/>
              <a:gd name="connsiteY202" fmla="*/ 2233135 h 2237474"/>
              <a:gd name="connsiteX203" fmla="*/ 1283504 w 12192000"/>
              <a:gd name="connsiteY203" fmla="*/ 2233797 h 2237474"/>
              <a:gd name="connsiteX204" fmla="*/ 1279765 w 12192000"/>
              <a:gd name="connsiteY204" fmla="*/ 2229639 h 2237474"/>
              <a:gd name="connsiteX205" fmla="*/ 1195347 w 12192000"/>
              <a:gd name="connsiteY205" fmla="*/ 2212354 h 2237474"/>
              <a:gd name="connsiteX206" fmla="*/ 970251 w 12192000"/>
              <a:gd name="connsiteY206" fmla="*/ 2221029 h 2237474"/>
              <a:gd name="connsiteX207" fmla="*/ 812914 w 12192000"/>
              <a:gd name="connsiteY207" fmla="*/ 2202752 h 2237474"/>
              <a:gd name="connsiteX208" fmla="*/ 800195 w 12192000"/>
              <a:gd name="connsiteY208" fmla="*/ 2209407 h 2237474"/>
              <a:gd name="connsiteX209" fmla="*/ 784978 w 12192000"/>
              <a:gd name="connsiteY209" fmla="*/ 2212360 h 2237474"/>
              <a:gd name="connsiteX210" fmla="*/ 681987 w 12192000"/>
              <a:gd name="connsiteY210" fmla="*/ 2216757 h 2237474"/>
              <a:gd name="connsiteX211" fmla="*/ 669923 w 12192000"/>
              <a:gd name="connsiteY211" fmla="*/ 2211682 h 2237474"/>
              <a:gd name="connsiteX212" fmla="*/ 648680 w 12192000"/>
              <a:gd name="connsiteY212" fmla="*/ 2206229 h 2237474"/>
              <a:gd name="connsiteX213" fmla="*/ 597225 w 12192000"/>
              <a:gd name="connsiteY213" fmla="*/ 2180999 h 2237474"/>
              <a:gd name="connsiteX214" fmla="*/ 558449 w 12192000"/>
              <a:gd name="connsiteY214" fmla="*/ 2182346 h 2237474"/>
              <a:gd name="connsiteX215" fmla="*/ 550517 w 12192000"/>
              <a:gd name="connsiteY215" fmla="*/ 2182060 h 2237474"/>
              <a:gd name="connsiteX216" fmla="*/ 550309 w 12192000"/>
              <a:gd name="connsiteY216" fmla="*/ 2181825 h 2237474"/>
              <a:gd name="connsiteX217" fmla="*/ 541836 w 12192000"/>
              <a:gd name="connsiteY217" fmla="*/ 2181063 h 2237474"/>
              <a:gd name="connsiteX218" fmla="*/ 536057 w 12192000"/>
              <a:gd name="connsiteY218" fmla="*/ 2181537 h 2237474"/>
              <a:gd name="connsiteX219" fmla="*/ 520671 w 12192000"/>
              <a:gd name="connsiteY219" fmla="*/ 2180980 h 2237474"/>
              <a:gd name="connsiteX220" fmla="*/ 515024 w 12192000"/>
              <a:gd name="connsiteY220" fmla="*/ 2179258 h 2237474"/>
              <a:gd name="connsiteX221" fmla="*/ 512278 w 12192000"/>
              <a:gd name="connsiteY221" fmla="*/ 2176369 h 2237474"/>
              <a:gd name="connsiteX222" fmla="*/ 480419 w 12192000"/>
              <a:gd name="connsiteY222" fmla="*/ 2167807 h 2237474"/>
              <a:gd name="connsiteX223" fmla="*/ 413835 w 12192000"/>
              <a:gd name="connsiteY223" fmla="*/ 2156783 h 2237474"/>
              <a:gd name="connsiteX224" fmla="*/ 376513 w 12192000"/>
              <a:gd name="connsiteY224" fmla="*/ 2154014 h 2237474"/>
              <a:gd name="connsiteX225" fmla="*/ 273386 w 12192000"/>
              <a:gd name="connsiteY225" fmla="*/ 2142551 h 2237474"/>
              <a:gd name="connsiteX226" fmla="*/ 169207 w 12192000"/>
              <a:gd name="connsiteY226" fmla="*/ 2128100 h 2237474"/>
              <a:gd name="connsiteX227" fmla="*/ 93149 w 12192000"/>
              <a:gd name="connsiteY227" fmla="*/ 2105324 h 2237474"/>
              <a:gd name="connsiteX228" fmla="*/ 88109 w 12192000"/>
              <a:gd name="connsiteY228" fmla="*/ 2106704 h 2237474"/>
              <a:gd name="connsiteX229" fmla="*/ 80022 w 12192000"/>
              <a:gd name="connsiteY229" fmla="*/ 2107254 h 2237474"/>
              <a:gd name="connsiteX230" fmla="*/ 79717 w 12192000"/>
              <a:gd name="connsiteY230" fmla="*/ 2107046 h 2237474"/>
              <a:gd name="connsiteX231" fmla="*/ 72352 w 12192000"/>
              <a:gd name="connsiteY231" fmla="*/ 2107991 h 2237474"/>
              <a:gd name="connsiteX232" fmla="*/ 37645 w 12192000"/>
              <a:gd name="connsiteY232" fmla="*/ 2115401 h 2237474"/>
              <a:gd name="connsiteX233" fmla="*/ 4572 w 12192000"/>
              <a:gd name="connsiteY233" fmla="*/ 2111091 h 2237474"/>
              <a:gd name="connsiteX234" fmla="*/ 0 w 12192000"/>
              <a:gd name="connsiteY234" fmla="*/ 2110468 h 2237474"/>
              <a:gd name="connsiteX235" fmla="*/ 0 w 12192000"/>
              <a:gd name="connsiteY23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08541 w 12192000"/>
              <a:gd name="connsiteY102" fmla="*/ 1668757 h 2237474"/>
              <a:gd name="connsiteX103" fmla="*/ 6471012 w 12192000"/>
              <a:gd name="connsiteY103" fmla="*/ 1678604 h 2237474"/>
              <a:gd name="connsiteX104" fmla="*/ 6415265 w 12192000"/>
              <a:gd name="connsiteY104" fmla="*/ 1665317 h 2237474"/>
              <a:gd name="connsiteX105" fmla="*/ 6364035 w 12192000"/>
              <a:gd name="connsiteY105" fmla="*/ 1667683 h 2237474"/>
              <a:gd name="connsiteX106" fmla="*/ 6280959 w 12192000"/>
              <a:gd name="connsiteY106" fmla="*/ 1689329 h 2237474"/>
              <a:gd name="connsiteX107" fmla="*/ 6243319 w 12192000"/>
              <a:gd name="connsiteY107" fmla="*/ 1695560 h 2237474"/>
              <a:gd name="connsiteX108" fmla="*/ 6098321 w 12192000"/>
              <a:gd name="connsiteY108" fmla="*/ 1721646 h 2237474"/>
              <a:gd name="connsiteX109" fmla="*/ 5880652 w 12192000"/>
              <a:gd name="connsiteY109" fmla="*/ 1779643 h 2237474"/>
              <a:gd name="connsiteX110" fmla="*/ 5785959 w 12192000"/>
              <a:gd name="connsiteY110" fmla="*/ 1775307 h 2237474"/>
              <a:gd name="connsiteX111" fmla="*/ 5643534 w 12192000"/>
              <a:gd name="connsiteY111" fmla="*/ 1802919 h 2237474"/>
              <a:gd name="connsiteX112" fmla="*/ 5518799 w 12192000"/>
              <a:gd name="connsiteY112" fmla="*/ 1818312 h 2237474"/>
              <a:gd name="connsiteX113" fmla="*/ 5505014 w 12192000"/>
              <a:gd name="connsiteY113" fmla="*/ 1819259 h 2237474"/>
              <a:gd name="connsiteX114" fmla="*/ 5453307 w 12192000"/>
              <a:gd name="connsiteY114" fmla="*/ 1815450 h 2237474"/>
              <a:gd name="connsiteX115" fmla="*/ 5364192 w 12192000"/>
              <a:gd name="connsiteY115" fmla="*/ 1826074 h 2237474"/>
              <a:gd name="connsiteX116" fmla="*/ 5350380 w 12192000"/>
              <a:gd name="connsiteY116" fmla="*/ 1830891 h 2237474"/>
              <a:gd name="connsiteX117" fmla="*/ 5259633 w 12192000"/>
              <a:gd name="connsiteY117" fmla="*/ 1837160 h 2237474"/>
              <a:gd name="connsiteX118" fmla="*/ 5197513 w 12192000"/>
              <a:gd name="connsiteY118" fmla="*/ 1844718 h 2237474"/>
              <a:gd name="connsiteX119" fmla="*/ 5184170 w 12192000"/>
              <a:gd name="connsiteY119" fmla="*/ 1849402 h 2237474"/>
              <a:gd name="connsiteX120" fmla="*/ 5168852 w 12192000"/>
              <a:gd name="connsiteY120" fmla="*/ 1844846 h 2237474"/>
              <a:gd name="connsiteX121" fmla="*/ 5164370 w 12192000"/>
              <a:gd name="connsiteY121" fmla="*/ 1840597 h 2237474"/>
              <a:gd name="connsiteX122" fmla="*/ 5114927 w 12192000"/>
              <a:gd name="connsiteY122" fmla="*/ 1847827 h 2237474"/>
              <a:gd name="connsiteX123" fmla="*/ 5108970 w 12192000"/>
              <a:gd name="connsiteY123" fmla="*/ 1847935 h 2237474"/>
              <a:gd name="connsiteX124" fmla="*/ 5067961 w 12192000"/>
              <a:gd name="connsiteY124" fmla="*/ 1845917 h 2237474"/>
              <a:gd name="connsiteX125" fmla="*/ 5007075 w 12192000"/>
              <a:gd name="connsiteY125" fmla="*/ 1838626 h 2237474"/>
              <a:gd name="connsiteX126" fmla="*/ 4944087 w 12192000"/>
              <a:gd name="connsiteY126" fmla="*/ 1823332 h 2237474"/>
              <a:gd name="connsiteX127" fmla="*/ 4907662 w 12192000"/>
              <a:gd name="connsiteY127" fmla="*/ 1816900 h 2237474"/>
              <a:gd name="connsiteX128" fmla="*/ 4882386 w 12192000"/>
              <a:gd name="connsiteY128" fmla="*/ 1809844 h 2237474"/>
              <a:gd name="connsiteX129" fmla="*/ 4811440 w 12192000"/>
              <a:gd name="connsiteY129" fmla="*/ 1804655 h 2237474"/>
              <a:gd name="connsiteX130" fmla="*/ 4691075 w 12192000"/>
              <a:gd name="connsiteY130" fmla="*/ 1801389 h 2237474"/>
              <a:gd name="connsiteX131" fmla="*/ 4611738 w 12192000"/>
              <a:gd name="connsiteY131" fmla="*/ 1776964 h 2237474"/>
              <a:gd name="connsiteX132" fmla="*/ 4560070 w 12192000"/>
              <a:gd name="connsiteY132" fmla="*/ 1785640 h 2237474"/>
              <a:gd name="connsiteX133" fmla="*/ 4536503 w 12192000"/>
              <a:gd name="connsiteY133" fmla="*/ 1785334 h 2237474"/>
              <a:gd name="connsiteX134" fmla="*/ 4513724 w 12192000"/>
              <a:gd name="connsiteY134" fmla="*/ 1791996 h 2237474"/>
              <a:gd name="connsiteX135" fmla="*/ 4459810 w 12192000"/>
              <a:gd name="connsiteY135" fmla="*/ 1797886 h 2237474"/>
              <a:gd name="connsiteX136" fmla="*/ 4379064 w 12192000"/>
              <a:gd name="connsiteY136" fmla="*/ 1817177 h 2237474"/>
              <a:gd name="connsiteX137" fmla="*/ 4319209 w 12192000"/>
              <a:gd name="connsiteY137" fmla="*/ 1834833 h 2237474"/>
              <a:gd name="connsiteX138" fmla="*/ 4290981 w 12192000"/>
              <a:gd name="connsiteY138" fmla="*/ 1839677 h 2237474"/>
              <a:gd name="connsiteX139" fmla="*/ 4285792 w 12192000"/>
              <a:gd name="connsiteY139" fmla="*/ 1836231 h 2237474"/>
              <a:gd name="connsiteX140" fmla="*/ 4238372 w 12192000"/>
              <a:gd name="connsiteY140" fmla="*/ 1851480 h 2237474"/>
              <a:gd name="connsiteX141" fmla="*/ 4232517 w 12192000"/>
              <a:gd name="connsiteY141" fmla="*/ 1852567 h 2237474"/>
              <a:gd name="connsiteX142" fmla="*/ 4191732 w 12192000"/>
              <a:gd name="connsiteY142" fmla="*/ 1857328 h 2237474"/>
              <a:gd name="connsiteX143" fmla="*/ 4065532 w 12192000"/>
              <a:gd name="connsiteY143" fmla="*/ 1855477 h 2237474"/>
              <a:gd name="connsiteX144" fmla="*/ 4028460 w 12192000"/>
              <a:gd name="connsiteY144" fmla="*/ 1855137 h 2237474"/>
              <a:gd name="connsiteX145" fmla="*/ 4002267 w 12192000"/>
              <a:gd name="connsiteY145" fmla="*/ 1852352 h 2237474"/>
              <a:gd name="connsiteX146" fmla="*/ 3931396 w 12192000"/>
              <a:gd name="connsiteY146" fmla="*/ 1858915 h 2237474"/>
              <a:gd name="connsiteX147" fmla="*/ 3812162 w 12192000"/>
              <a:gd name="connsiteY147" fmla="*/ 1875501 h 2237474"/>
              <a:gd name="connsiteX148" fmla="*/ 3729530 w 12192000"/>
              <a:gd name="connsiteY148" fmla="*/ 1864513 h 2237474"/>
              <a:gd name="connsiteX149" fmla="*/ 3680177 w 12192000"/>
              <a:gd name="connsiteY149" fmla="*/ 1881552 h 2237474"/>
              <a:gd name="connsiteX150" fmla="*/ 3567259 w 12192000"/>
              <a:gd name="connsiteY150" fmla="*/ 1893482 h 2237474"/>
              <a:gd name="connsiteX151" fmla="*/ 3405770 w 12192000"/>
              <a:gd name="connsiteY151" fmla="*/ 1904591 h 2237474"/>
              <a:gd name="connsiteX152" fmla="*/ 3280097 w 12192000"/>
              <a:gd name="connsiteY152" fmla="*/ 1919610 h 2237474"/>
              <a:gd name="connsiteX153" fmla="*/ 3123424 w 12192000"/>
              <a:gd name="connsiteY153" fmla="*/ 1952930 h 2237474"/>
              <a:gd name="connsiteX154" fmla="*/ 3009910 w 12192000"/>
              <a:gd name="connsiteY154" fmla="*/ 1957866 h 2237474"/>
              <a:gd name="connsiteX155" fmla="*/ 2995934 w 12192000"/>
              <a:gd name="connsiteY155" fmla="*/ 1967085 h 2237474"/>
              <a:gd name="connsiteX156" fmla="*/ 2980071 w 12192000"/>
              <a:gd name="connsiteY156" fmla="*/ 1972988 h 2237474"/>
              <a:gd name="connsiteX157" fmla="*/ 2978094 w 12192000"/>
              <a:gd name="connsiteY157" fmla="*/ 1972369 h 2237474"/>
              <a:gd name="connsiteX158" fmla="*/ 2942858 w 12192000"/>
              <a:gd name="connsiteY158" fmla="*/ 1981367 h 2237474"/>
              <a:gd name="connsiteX159" fmla="*/ 2875436 w 12192000"/>
              <a:gd name="connsiteY159" fmla="*/ 1996977 h 2237474"/>
              <a:gd name="connsiteX160" fmla="*/ 2874892 w 12192000"/>
              <a:gd name="connsiteY160" fmla="*/ 1996085 h 2237474"/>
              <a:gd name="connsiteX161" fmla="*/ 2864145 w 12192000"/>
              <a:gd name="connsiteY161" fmla="*/ 1994061 h 2237474"/>
              <a:gd name="connsiteX162" fmla="*/ 2843662 w 12192000"/>
              <a:gd name="connsiteY162" fmla="*/ 1992498 h 2237474"/>
              <a:gd name="connsiteX163" fmla="*/ 2796128 w 12192000"/>
              <a:gd name="connsiteY163" fmla="*/ 1976403 h 2237474"/>
              <a:gd name="connsiteX164" fmla="*/ 2756784 w 12192000"/>
              <a:gd name="connsiteY164" fmla="*/ 1985116 h 2237474"/>
              <a:gd name="connsiteX165" fmla="*/ 2748833 w 12192000"/>
              <a:gd name="connsiteY165" fmla="*/ 1986323 h 2237474"/>
              <a:gd name="connsiteX166" fmla="*/ 2748661 w 12192000"/>
              <a:gd name="connsiteY166" fmla="*/ 1986122 h 2237474"/>
              <a:gd name="connsiteX167" fmla="*/ 2740251 w 12192000"/>
              <a:gd name="connsiteY167" fmla="*/ 1986946 h 2237474"/>
              <a:gd name="connsiteX168" fmla="*/ 2718916 w 12192000"/>
              <a:gd name="connsiteY168" fmla="*/ 1990867 h 2237474"/>
              <a:gd name="connsiteX169" fmla="*/ 2713522 w 12192000"/>
              <a:gd name="connsiteY169" fmla="*/ 1990173 h 2237474"/>
              <a:gd name="connsiteX170" fmla="*/ 2680597 w 12192000"/>
              <a:gd name="connsiteY170" fmla="*/ 1984996 h 2237474"/>
              <a:gd name="connsiteX171" fmla="*/ 2578178 w 12192000"/>
              <a:gd name="connsiteY171" fmla="*/ 1990531 h 2237474"/>
              <a:gd name="connsiteX172" fmla="*/ 2476147 w 12192000"/>
              <a:gd name="connsiteY172" fmla="*/ 1998305 h 2237474"/>
              <a:gd name="connsiteX173" fmla="*/ 2373568 w 12192000"/>
              <a:gd name="connsiteY173" fmla="*/ 2003219 h 2237474"/>
              <a:gd name="connsiteX174" fmla="*/ 2321399 w 12192000"/>
              <a:gd name="connsiteY174" fmla="*/ 1989467 h 2237474"/>
              <a:gd name="connsiteX175" fmla="*/ 2315525 w 12192000"/>
              <a:gd name="connsiteY175" fmla="*/ 1989708 h 2237474"/>
              <a:gd name="connsiteX176" fmla="*/ 2300792 w 12192000"/>
              <a:gd name="connsiteY176" fmla="*/ 1994290 h 2237474"/>
              <a:gd name="connsiteX177" fmla="*/ 2295469 w 12192000"/>
              <a:gd name="connsiteY177" fmla="*/ 1996659 h 2237474"/>
              <a:gd name="connsiteX178" fmla="*/ 2287219 w 12192000"/>
              <a:gd name="connsiteY178" fmla="*/ 1998750 h 2237474"/>
              <a:gd name="connsiteX179" fmla="*/ 2286948 w 12192000"/>
              <a:gd name="connsiteY179" fmla="*/ 1998596 h 2237474"/>
              <a:gd name="connsiteX180" fmla="*/ 2243069 w 12192000"/>
              <a:gd name="connsiteY180" fmla="*/ 2015111 h 2237474"/>
              <a:gd name="connsiteX181" fmla="*/ 2186609 w 12192000"/>
              <a:gd name="connsiteY181" fmla="*/ 2008263 h 2237474"/>
              <a:gd name="connsiteX182" fmla="*/ 2164831 w 12192000"/>
              <a:gd name="connsiteY182" fmla="*/ 2010143 h 2237474"/>
              <a:gd name="connsiteX183" fmla="*/ 2152836 w 12192000"/>
              <a:gd name="connsiteY183" fmla="*/ 2010048 h 2237474"/>
              <a:gd name="connsiteX184" fmla="*/ 2117102 w 12192000"/>
              <a:gd name="connsiteY184" fmla="*/ 2023004 h 2237474"/>
              <a:gd name="connsiteX185" fmla="*/ 2111935 w 12192000"/>
              <a:gd name="connsiteY185" fmla="*/ 2023163 h 2237474"/>
              <a:gd name="connsiteX186" fmla="*/ 2089991 w 12192000"/>
              <a:gd name="connsiteY186" fmla="*/ 2034193 h 2237474"/>
              <a:gd name="connsiteX187" fmla="*/ 2058061 w 12192000"/>
              <a:gd name="connsiteY187" fmla="*/ 2047942 h 2237474"/>
              <a:gd name="connsiteX188" fmla="*/ 2055737 w 12192000"/>
              <a:gd name="connsiteY188" fmla="*/ 2047704 h 2237474"/>
              <a:gd name="connsiteX189" fmla="*/ 2042244 w 12192000"/>
              <a:gd name="connsiteY189" fmla="*/ 2055560 h 2237474"/>
              <a:gd name="connsiteX190" fmla="*/ 1976224 w 12192000"/>
              <a:gd name="connsiteY190" fmla="*/ 2074257 h 2237474"/>
              <a:gd name="connsiteX191" fmla="*/ 1877728 w 12192000"/>
              <a:gd name="connsiteY191" fmla="*/ 2101004 h 2237474"/>
              <a:gd name="connsiteX192" fmla="*/ 1759056 w 12192000"/>
              <a:gd name="connsiteY192" fmla="*/ 2125608 h 2237474"/>
              <a:gd name="connsiteX193" fmla="*/ 1637948 w 12192000"/>
              <a:gd name="connsiteY193" fmla="*/ 2172597 h 2237474"/>
              <a:gd name="connsiteX194" fmla="*/ 1434549 w 12192000"/>
              <a:gd name="connsiteY194" fmla="*/ 2234522 h 2237474"/>
              <a:gd name="connsiteX195" fmla="*/ 1398481 w 12192000"/>
              <a:gd name="connsiteY195" fmla="*/ 2237074 h 2237474"/>
              <a:gd name="connsiteX196" fmla="*/ 1398407 w 12192000"/>
              <a:gd name="connsiteY196" fmla="*/ 2237095 h 2237474"/>
              <a:gd name="connsiteX197" fmla="*/ 1370962 w 12192000"/>
              <a:gd name="connsiteY197" fmla="*/ 2237474 h 2237474"/>
              <a:gd name="connsiteX198" fmla="*/ 1356367 w 12192000"/>
              <a:gd name="connsiteY198" fmla="*/ 2235089 h 2237474"/>
              <a:gd name="connsiteX199" fmla="*/ 1324828 w 12192000"/>
              <a:gd name="connsiteY199" fmla="*/ 2231968 h 2237474"/>
              <a:gd name="connsiteX200" fmla="*/ 1297744 w 12192000"/>
              <a:gd name="connsiteY200" fmla="*/ 2235849 h 2237474"/>
              <a:gd name="connsiteX201" fmla="*/ 1286236 w 12192000"/>
              <a:gd name="connsiteY201" fmla="*/ 2233135 h 2237474"/>
              <a:gd name="connsiteX202" fmla="*/ 1283504 w 12192000"/>
              <a:gd name="connsiteY202" fmla="*/ 2233797 h 2237474"/>
              <a:gd name="connsiteX203" fmla="*/ 1279765 w 12192000"/>
              <a:gd name="connsiteY203" fmla="*/ 2229639 h 2237474"/>
              <a:gd name="connsiteX204" fmla="*/ 1195347 w 12192000"/>
              <a:gd name="connsiteY204" fmla="*/ 2212354 h 2237474"/>
              <a:gd name="connsiteX205" fmla="*/ 970251 w 12192000"/>
              <a:gd name="connsiteY205" fmla="*/ 2221029 h 2237474"/>
              <a:gd name="connsiteX206" fmla="*/ 812914 w 12192000"/>
              <a:gd name="connsiteY206" fmla="*/ 2202752 h 2237474"/>
              <a:gd name="connsiteX207" fmla="*/ 800195 w 12192000"/>
              <a:gd name="connsiteY207" fmla="*/ 2209407 h 2237474"/>
              <a:gd name="connsiteX208" fmla="*/ 784978 w 12192000"/>
              <a:gd name="connsiteY208" fmla="*/ 2212360 h 2237474"/>
              <a:gd name="connsiteX209" fmla="*/ 681987 w 12192000"/>
              <a:gd name="connsiteY209" fmla="*/ 2216757 h 2237474"/>
              <a:gd name="connsiteX210" fmla="*/ 669923 w 12192000"/>
              <a:gd name="connsiteY210" fmla="*/ 2211682 h 2237474"/>
              <a:gd name="connsiteX211" fmla="*/ 648680 w 12192000"/>
              <a:gd name="connsiteY211" fmla="*/ 2206229 h 2237474"/>
              <a:gd name="connsiteX212" fmla="*/ 597225 w 12192000"/>
              <a:gd name="connsiteY212" fmla="*/ 2180999 h 2237474"/>
              <a:gd name="connsiteX213" fmla="*/ 558449 w 12192000"/>
              <a:gd name="connsiteY213" fmla="*/ 2182346 h 2237474"/>
              <a:gd name="connsiteX214" fmla="*/ 550517 w 12192000"/>
              <a:gd name="connsiteY214" fmla="*/ 2182060 h 2237474"/>
              <a:gd name="connsiteX215" fmla="*/ 550309 w 12192000"/>
              <a:gd name="connsiteY215" fmla="*/ 2181825 h 2237474"/>
              <a:gd name="connsiteX216" fmla="*/ 541836 w 12192000"/>
              <a:gd name="connsiteY216" fmla="*/ 2181063 h 2237474"/>
              <a:gd name="connsiteX217" fmla="*/ 536057 w 12192000"/>
              <a:gd name="connsiteY217" fmla="*/ 2181537 h 2237474"/>
              <a:gd name="connsiteX218" fmla="*/ 520671 w 12192000"/>
              <a:gd name="connsiteY218" fmla="*/ 2180980 h 2237474"/>
              <a:gd name="connsiteX219" fmla="*/ 515024 w 12192000"/>
              <a:gd name="connsiteY219" fmla="*/ 2179258 h 2237474"/>
              <a:gd name="connsiteX220" fmla="*/ 512278 w 12192000"/>
              <a:gd name="connsiteY220" fmla="*/ 2176369 h 2237474"/>
              <a:gd name="connsiteX221" fmla="*/ 480419 w 12192000"/>
              <a:gd name="connsiteY221" fmla="*/ 2167807 h 2237474"/>
              <a:gd name="connsiteX222" fmla="*/ 413835 w 12192000"/>
              <a:gd name="connsiteY222" fmla="*/ 2156783 h 2237474"/>
              <a:gd name="connsiteX223" fmla="*/ 376513 w 12192000"/>
              <a:gd name="connsiteY223" fmla="*/ 2154014 h 2237474"/>
              <a:gd name="connsiteX224" fmla="*/ 273386 w 12192000"/>
              <a:gd name="connsiteY224" fmla="*/ 2142551 h 2237474"/>
              <a:gd name="connsiteX225" fmla="*/ 169207 w 12192000"/>
              <a:gd name="connsiteY225" fmla="*/ 2128100 h 2237474"/>
              <a:gd name="connsiteX226" fmla="*/ 93149 w 12192000"/>
              <a:gd name="connsiteY226" fmla="*/ 2105324 h 2237474"/>
              <a:gd name="connsiteX227" fmla="*/ 88109 w 12192000"/>
              <a:gd name="connsiteY227" fmla="*/ 2106704 h 2237474"/>
              <a:gd name="connsiteX228" fmla="*/ 80022 w 12192000"/>
              <a:gd name="connsiteY228" fmla="*/ 2107254 h 2237474"/>
              <a:gd name="connsiteX229" fmla="*/ 79717 w 12192000"/>
              <a:gd name="connsiteY229" fmla="*/ 2107046 h 2237474"/>
              <a:gd name="connsiteX230" fmla="*/ 72352 w 12192000"/>
              <a:gd name="connsiteY230" fmla="*/ 2107991 h 2237474"/>
              <a:gd name="connsiteX231" fmla="*/ 37645 w 12192000"/>
              <a:gd name="connsiteY231" fmla="*/ 2115401 h 2237474"/>
              <a:gd name="connsiteX232" fmla="*/ 4572 w 12192000"/>
              <a:gd name="connsiteY232" fmla="*/ 2111091 h 2237474"/>
              <a:gd name="connsiteX233" fmla="*/ 0 w 12192000"/>
              <a:gd name="connsiteY233" fmla="*/ 2110468 h 2237474"/>
              <a:gd name="connsiteX234" fmla="*/ 0 w 12192000"/>
              <a:gd name="connsiteY23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16595 w 12192000"/>
              <a:gd name="connsiteY100" fmla="*/ 1667475 h 2237474"/>
              <a:gd name="connsiteX101" fmla="*/ 6508541 w 12192000"/>
              <a:gd name="connsiteY101" fmla="*/ 1668757 h 2237474"/>
              <a:gd name="connsiteX102" fmla="*/ 6471012 w 12192000"/>
              <a:gd name="connsiteY102" fmla="*/ 1678604 h 2237474"/>
              <a:gd name="connsiteX103" fmla="*/ 6415265 w 12192000"/>
              <a:gd name="connsiteY103" fmla="*/ 1665317 h 2237474"/>
              <a:gd name="connsiteX104" fmla="*/ 6364035 w 12192000"/>
              <a:gd name="connsiteY104" fmla="*/ 1667683 h 2237474"/>
              <a:gd name="connsiteX105" fmla="*/ 6280959 w 12192000"/>
              <a:gd name="connsiteY105" fmla="*/ 1689329 h 2237474"/>
              <a:gd name="connsiteX106" fmla="*/ 6243319 w 12192000"/>
              <a:gd name="connsiteY106" fmla="*/ 1695560 h 2237474"/>
              <a:gd name="connsiteX107" fmla="*/ 6098321 w 12192000"/>
              <a:gd name="connsiteY107" fmla="*/ 1721646 h 2237474"/>
              <a:gd name="connsiteX108" fmla="*/ 5880652 w 12192000"/>
              <a:gd name="connsiteY108" fmla="*/ 1779643 h 2237474"/>
              <a:gd name="connsiteX109" fmla="*/ 5785959 w 12192000"/>
              <a:gd name="connsiteY109" fmla="*/ 1775307 h 2237474"/>
              <a:gd name="connsiteX110" fmla="*/ 5643534 w 12192000"/>
              <a:gd name="connsiteY110" fmla="*/ 1802919 h 2237474"/>
              <a:gd name="connsiteX111" fmla="*/ 5518799 w 12192000"/>
              <a:gd name="connsiteY111" fmla="*/ 1818312 h 2237474"/>
              <a:gd name="connsiteX112" fmla="*/ 5505014 w 12192000"/>
              <a:gd name="connsiteY112" fmla="*/ 1819259 h 2237474"/>
              <a:gd name="connsiteX113" fmla="*/ 5453307 w 12192000"/>
              <a:gd name="connsiteY113" fmla="*/ 1815450 h 2237474"/>
              <a:gd name="connsiteX114" fmla="*/ 5364192 w 12192000"/>
              <a:gd name="connsiteY114" fmla="*/ 1826074 h 2237474"/>
              <a:gd name="connsiteX115" fmla="*/ 5350380 w 12192000"/>
              <a:gd name="connsiteY115" fmla="*/ 1830891 h 2237474"/>
              <a:gd name="connsiteX116" fmla="*/ 5259633 w 12192000"/>
              <a:gd name="connsiteY116" fmla="*/ 1837160 h 2237474"/>
              <a:gd name="connsiteX117" fmla="*/ 5197513 w 12192000"/>
              <a:gd name="connsiteY117" fmla="*/ 1844718 h 2237474"/>
              <a:gd name="connsiteX118" fmla="*/ 5184170 w 12192000"/>
              <a:gd name="connsiteY118" fmla="*/ 1849402 h 2237474"/>
              <a:gd name="connsiteX119" fmla="*/ 5168852 w 12192000"/>
              <a:gd name="connsiteY119" fmla="*/ 1844846 h 2237474"/>
              <a:gd name="connsiteX120" fmla="*/ 5164370 w 12192000"/>
              <a:gd name="connsiteY120" fmla="*/ 1840597 h 2237474"/>
              <a:gd name="connsiteX121" fmla="*/ 5114927 w 12192000"/>
              <a:gd name="connsiteY121" fmla="*/ 1847827 h 2237474"/>
              <a:gd name="connsiteX122" fmla="*/ 5108970 w 12192000"/>
              <a:gd name="connsiteY122" fmla="*/ 1847935 h 2237474"/>
              <a:gd name="connsiteX123" fmla="*/ 5067961 w 12192000"/>
              <a:gd name="connsiteY123" fmla="*/ 1845917 h 2237474"/>
              <a:gd name="connsiteX124" fmla="*/ 5007075 w 12192000"/>
              <a:gd name="connsiteY124" fmla="*/ 1838626 h 2237474"/>
              <a:gd name="connsiteX125" fmla="*/ 4944087 w 12192000"/>
              <a:gd name="connsiteY125" fmla="*/ 1823332 h 2237474"/>
              <a:gd name="connsiteX126" fmla="*/ 4907662 w 12192000"/>
              <a:gd name="connsiteY126" fmla="*/ 1816900 h 2237474"/>
              <a:gd name="connsiteX127" fmla="*/ 4882386 w 12192000"/>
              <a:gd name="connsiteY127" fmla="*/ 1809844 h 2237474"/>
              <a:gd name="connsiteX128" fmla="*/ 4811440 w 12192000"/>
              <a:gd name="connsiteY128" fmla="*/ 1804655 h 2237474"/>
              <a:gd name="connsiteX129" fmla="*/ 4691075 w 12192000"/>
              <a:gd name="connsiteY129" fmla="*/ 1801389 h 2237474"/>
              <a:gd name="connsiteX130" fmla="*/ 4611738 w 12192000"/>
              <a:gd name="connsiteY130" fmla="*/ 1776964 h 2237474"/>
              <a:gd name="connsiteX131" fmla="*/ 4560070 w 12192000"/>
              <a:gd name="connsiteY131" fmla="*/ 1785640 h 2237474"/>
              <a:gd name="connsiteX132" fmla="*/ 4536503 w 12192000"/>
              <a:gd name="connsiteY132" fmla="*/ 1785334 h 2237474"/>
              <a:gd name="connsiteX133" fmla="*/ 4513724 w 12192000"/>
              <a:gd name="connsiteY133" fmla="*/ 1791996 h 2237474"/>
              <a:gd name="connsiteX134" fmla="*/ 4459810 w 12192000"/>
              <a:gd name="connsiteY134" fmla="*/ 1797886 h 2237474"/>
              <a:gd name="connsiteX135" fmla="*/ 4379064 w 12192000"/>
              <a:gd name="connsiteY135" fmla="*/ 1817177 h 2237474"/>
              <a:gd name="connsiteX136" fmla="*/ 4319209 w 12192000"/>
              <a:gd name="connsiteY136" fmla="*/ 1834833 h 2237474"/>
              <a:gd name="connsiteX137" fmla="*/ 4290981 w 12192000"/>
              <a:gd name="connsiteY137" fmla="*/ 1839677 h 2237474"/>
              <a:gd name="connsiteX138" fmla="*/ 4285792 w 12192000"/>
              <a:gd name="connsiteY138" fmla="*/ 1836231 h 2237474"/>
              <a:gd name="connsiteX139" fmla="*/ 4238372 w 12192000"/>
              <a:gd name="connsiteY139" fmla="*/ 1851480 h 2237474"/>
              <a:gd name="connsiteX140" fmla="*/ 4232517 w 12192000"/>
              <a:gd name="connsiteY140" fmla="*/ 1852567 h 2237474"/>
              <a:gd name="connsiteX141" fmla="*/ 4191732 w 12192000"/>
              <a:gd name="connsiteY141" fmla="*/ 1857328 h 2237474"/>
              <a:gd name="connsiteX142" fmla="*/ 4065532 w 12192000"/>
              <a:gd name="connsiteY142" fmla="*/ 1855477 h 2237474"/>
              <a:gd name="connsiteX143" fmla="*/ 4028460 w 12192000"/>
              <a:gd name="connsiteY143" fmla="*/ 1855137 h 2237474"/>
              <a:gd name="connsiteX144" fmla="*/ 4002267 w 12192000"/>
              <a:gd name="connsiteY144" fmla="*/ 1852352 h 2237474"/>
              <a:gd name="connsiteX145" fmla="*/ 3931396 w 12192000"/>
              <a:gd name="connsiteY145" fmla="*/ 1858915 h 2237474"/>
              <a:gd name="connsiteX146" fmla="*/ 3812162 w 12192000"/>
              <a:gd name="connsiteY146" fmla="*/ 1875501 h 2237474"/>
              <a:gd name="connsiteX147" fmla="*/ 3729530 w 12192000"/>
              <a:gd name="connsiteY147" fmla="*/ 1864513 h 2237474"/>
              <a:gd name="connsiteX148" fmla="*/ 3680177 w 12192000"/>
              <a:gd name="connsiteY148" fmla="*/ 1881552 h 2237474"/>
              <a:gd name="connsiteX149" fmla="*/ 3567259 w 12192000"/>
              <a:gd name="connsiteY149" fmla="*/ 1893482 h 2237474"/>
              <a:gd name="connsiteX150" fmla="*/ 3405770 w 12192000"/>
              <a:gd name="connsiteY150" fmla="*/ 1904591 h 2237474"/>
              <a:gd name="connsiteX151" fmla="*/ 3280097 w 12192000"/>
              <a:gd name="connsiteY151" fmla="*/ 1919610 h 2237474"/>
              <a:gd name="connsiteX152" fmla="*/ 3123424 w 12192000"/>
              <a:gd name="connsiteY152" fmla="*/ 1952930 h 2237474"/>
              <a:gd name="connsiteX153" fmla="*/ 3009910 w 12192000"/>
              <a:gd name="connsiteY153" fmla="*/ 1957866 h 2237474"/>
              <a:gd name="connsiteX154" fmla="*/ 2995934 w 12192000"/>
              <a:gd name="connsiteY154" fmla="*/ 1967085 h 2237474"/>
              <a:gd name="connsiteX155" fmla="*/ 2980071 w 12192000"/>
              <a:gd name="connsiteY155" fmla="*/ 1972988 h 2237474"/>
              <a:gd name="connsiteX156" fmla="*/ 2978094 w 12192000"/>
              <a:gd name="connsiteY156" fmla="*/ 1972369 h 2237474"/>
              <a:gd name="connsiteX157" fmla="*/ 2942858 w 12192000"/>
              <a:gd name="connsiteY157" fmla="*/ 1981367 h 2237474"/>
              <a:gd name="connsiteX158" fmla="*/ 2875436 w 12192000"/>
              <a:gd name="connsiteY158" fmla="*/ 1996977 h 2237474"/>
              <a:gd name="connsiteX159" fmla="*/ 2874892 w 12192000"/>
              <a:gd name="connsiteY159" fmla="*/ 1996085 h 2237474"/>
              <a:gd name="connsiteX160" fmla="*/ 2864145 w 12192000"/>
              <a:gd name="connsiteY160" fmla="*/ 1994061 h 2237474"/>
              <a:gd name="connsiteX161" fmla="*/ 2843662 w 12192000"/>
              <a:gd name="connsiteY161" fmla="*/ 1992498 h 2237474"/>
              <a:gd name="connsiteX162" fmla="*/ 2796128 w 12192000"/>
              <a:gd name="connsiteY162" fmla="*/ 1976403 h 2237474"/>
              <a:gd name="connsiteX163" fmla="*/ 2756784 w 12192000"/>
              <a:gd name="connsiteY163" fmla="*/ 1985116 h 2237474"/>
              <a:gd name="connsiteX164" fmla="*/ 2748833 w 12192000"/>
              <a:gd name="connsiteY164" fmla="*/ 1986323 h 2237474"/>
              <a:gd name="connsiteX165" fmla="*/ 2748661 w 12192000"/>
              <a:gd name="connsiteY165" fmla="*/ 1986122 h 2237474"/>
              <a:gd name="connsiteX166" fmla="*/ 2740251 w 12192000"/>
              <a:gd name="connsiteY166" fmla="*/ 1986946 h 2237474"/>
              <a:gd name="connsiteX167" fmla="*/ 2718916 w 12192000"/>
              <a:gd name="connsiteY167" fmla="*/ 1990867 h 2237474"/>
              <a:gd name="connsiteX168" fmla="*/ 2713522 w 12192000"/>
              <a:gd name="connsiteY168" fmla="*/ 1990173 h 2237474"/>
              <a:gd name="connsiteX169" fmla="*/ 2680597 w 12192000"/>
              <a:gd name="connsiteY169" fmla="*/ 1984996 h 2237474"/>
              <a:gd name="connsiteX170" fmla="*/ 2578178 w 12192000"/>
              <a:gd name="connsiteY170" fmla="*/ 1990531 h 2237474"/>
              <a:gd name="connsiteX171" fmla="*/ 2476147 w 12192000"/>
              <a:gd name="connsiteY171" fmla="*/ 1998305 h 2237474"/>
              <a:gd name="connsiteX172" fmla="*/ 2373568 w 12192000"/>
              <a:gd name="connsiteY172" fmla="*/ 2003219 h 2237474"/>
              <a:gd name="connsiteX173" fmla="*/ 2321399 w 12192000"/>
              <a:gd name="connsiteY173" fmla="*/ 1989467 h 2237474"/>
              <a:gd name="connsiteX174" fmla="*/ 2315525 w 12192000"/>
              <a:gd name="connsiteY174" fmla="*/ 1989708 h 2237474"/>
              <a:gd name="connsiteX175" fmla="*/ 2300792 w 12192000"/>
              <a:gd name="connsiteY175" fmla="*/ 1994290 h 2237474"/>
              <a:gd name="connsiteX176" fmla="*/ 2295469 w 12192000"/>
              <a:gd name="connsiteY176" fmla="*/ 1996659 h 2237474"/>
              <a:gd name="connsiteX177" fmla="*/ 2287219 w 12192000"/>
              <a:gd name="connsiteY177" fmla="*/ 1998750 h 2237474"/>
              <a:gd name="connsiteX178" fmla="*/ 2286948 w 12192000"/>
              <a:gd name="connsiteY178" fmla="*/ 1998596 h 2237474"/>
              <a:gd name="connsiteX179" fmla="*/ 2243069 w 12192000"/>
              <a:gd name="connsiteY179" fmla="*/ 2015111 h 2237474"/>
              <a:gd name="connsiteX180" fmla="*/ 2186609 w 12192000"/>
              <a:gd name="connsiteY180" fmla="*/ 2008263 h 2237474"/>
              <a:gd name="connsiteX181" fmla="*/ 2164831 w 12192000"/>
              <a:gd name="connsiteY181" fmla="*/ 2010143 h 2237474"/>
              <a:gd name="connsiteX182" fmla="*/ 2152836 w 12192000"/>
              <a:gd name="connsiteY182" fmla="*/ 2010048 h 2237474"/>
              <a:gd name="connsiteX183" fmla="*/ 2117102 w 12192000"/>
              <a:gd name="connsiteY183" fmla="*/ 2023004 h 2237474"/>
              <a:gd name="connsiteX184" fmla="*/ 2111935 w 12192000"/>
              <a:gd name="connsiteY184" fmla="*/ 2023163 h 2237474"/>
              <a:gd name="connsiteX185" fmla="*/ 2089991 w 12192000"/>
              <a:gd name="connsiteY185" fmla="*/ 2034193 h 2237474"/>
              <a:gd name="connsiteX186" fmla="*/ 2058061 w 12192000"/>
              <a:gd name="connsiteY186" fmla="*/ 2047942 h 2237474"/>
              <a:gd name="connsiteX187" fmla="*/ 2055737 w 12192000"/>
              <a:gd name="connsiteY187" fmla="*/ 2047704 h 2237474"/>
              <a:gd name="connsiteX188" fmla="*/ 2042244 w 12192000"/>
              <a:gd name="connsiteY188" fmla="*/ 2055560 h 2237474"/>
              <a:gd name="connsiteX189" fmla="*/ 1976224 w 12192000"/>
              <a:gd name="connsiteY189" fmla="*/ 2074257 h 2237474"/>
              <a:gd name="connsiteX190" fmla="*/ 1877728 w 12192000"/>
              <a:gd name="connsiteY190" fmla="*/ 2101004 h 2237474"/>
              <a:gd name="connsiteX191" fmla="*/ 1759056 w 12192000"/>
              <a:gd name="connsiteY191" fmla="*/ 2125608 h 2237474"/>
              <a:gd name="connsiteX192" fmla="*/ 1637948 w 12192000"/>
              <a:gd name="connsiteY192" fmla="*/ 2172597 h 2237474"/>
              <a:gd name="connsiteX193" fmla="*/ 1434549 w 12192000"/>
              <a:gd name="connsiteY193" fmla="*/ 2234522 h 2237474"/>
              <a:gd name="connsiteX194" fmla="*/ 1398481 w 12192000"/>
              <a:gd name="connsiteY194" fmla="*/ 2237074 h 2237474"/>
              <a:gd name="connsiteX195" fmla="*/ 1398407 w 12192000"/>
              <a:gd name="connsiteY195" fmla="*/ 2237095 h 2237474"/>
              <a:gd name="connsiteX196" fmla="*/ 1370962 w 12192000"/>
              <a:gd name="connsiteY196" fmla="*/ 2237474 h 2237474"/>
              <a:gd name="connsiteX197" fmla="*/ 1356367 w 12192000"/>
              <a:gd name="connsiteY197" fmla="*/ 2235089 h 2237474"/>
              <a:gd name="connsiteX198" fmla="*/ 1324828 w 12192000"/>
              <a:gd name="connsiteY198" fmla="*/ 2231968 h 2237474"/>
              <a:gd name="connsiteX199" fmla="*/ 1297744 w 12192000"/>
              <a:gd name="connsiteY199" fmla="*/ 2235849 h 2237474"/>
              <a:gd name="connsiteX200" fmla="*/ 1286236 w 12192000"/>
              <a:gd name="connsiteY200" fmla="*/ 2233135 h 2237474"/>
              <a:gd name="connsiteX201" fmla="*/ 1283504 w 12192000"/>
              <a:gd name="connsiteY201" fmla="*/ 2233797 h 2237474"/>
              <a:gd name="connsiteX202" fmla="*/ 1279765 w 12192000"/>
              <a:gd name="connsiteY202" fmla="*/ 2229639 h 2237474"/>
              <a:gd name="connsiteX203" fmla="*/ 1195347 w 12192000"/>
              <a:gd name="connsiteY203" fmla="*/ 2212354 h 2237474"/>
              <a:gd name="connsiteX204" fmla="*/ 970251 w 12192000"/>
              <a:gd name="connsiteY204" fmla="*/ 2221029 h 2237474"/>
              <a:gd name="connsiteX205" fmla="*/ 812914 w 12192000"/>
              <a:gd name="connsiteY205" fmla="*/ 2202752 h 2237474"/>
              <a:gd name="connsiteX206" fmla="*/ 800195 w 12192000"/>
              <a:gd name="connsiteY206" fmla="*/ 2209407 h 2237474"/>
              <a:gd name="connsiteX207" fmla="*/ 784978 w 12192000"/>
              <a:gd name="connsiteY207" fmla="*/ 2212360 h 2237474"/>
              <a:gd name="connsiteX208" fmla="*/ 681987 w 12192000"/>
              <a:gd name="connsiteY208" fmla="*/ 2216757 h 2237474"/>
              <a:gd name="connsiteX209" fmla="*/ 669923 w 12192000"/>
              <a:gd name="connsiteY209" fmla="*/ 2211682 h 2237474"/>
              <a:gd name="connsiteX210" fmla="*/ 648680 w 12192000"/>
              <a:gd name="connsiteY210" fmla="*/ 2206229 h 2237474"/>
              <a:gd name="connsiteX211" fmla="*/ 597225 w 12192000"/>
              <a:gd name="connsiteY211" fmla="*/ 2180999 h 2237474"/>
              <a:gd name="connsiteX212" fmla="*/ 558449 w 12192000"/>
              <a:gd name="connsiteY212" fmla="*/ 2182346 h 2237474"/>
              <a:gd name="connsiteX213" fmla="*/ 550517 w 12192000"/>
              <a:gd name="connsiteY213" fmla="*/ 2182060 h 2237474"/>
              <a:gd name="connsiteX214" fmla="*/ 550309 w 12192000"/>
              <a:gd name="connsiteY214" fmla="*/ 2181825 h 2237474"/>
              <a:gd name="connsiteX215" fmla="*/ 541836 w 12192000"/>
              <a:gd name="connsiteY215" fmla="*/ 2181063 h 2237474"/>
              <a:gd name="connsiteX216" fmla="*/ 536057 w 12192000"/>
              <a:gd name="connsiteY216" fmla="*/ 2181537 h 2237474"/>
              <a:gd name="connsiteX217" fmla="*/ 520671 w 12192000"/>
              <a:gd name="connsiteY217" fmla="*/ 2180980 h 2237474"/>
              <a:gd name="connsiteX218" fmla="*/ 515024 w 12192000"/>
              <a:gd name="connsiteY218" fmla="*/ 2179258 h 2237474"/>
              <a:gd name="connsiteX219" fmla="*/ 512278 w 12192000"/>
              <a:gd name="connsiteY219" fmla="*/ 2176369 h 2237474"/>
              <a:gd name="connsiteX220" fmla="*/ 480419 w 12192000"/>
              <a:gd name="connsiteY220" fmla="*/ 2167807 h 2237474"/>
              <a:gd name="connsiteX221" fmla="*/ 413835 w 12192000"/>
              <a:gd name="connsiteY221" fmla="*/ 2156783 h 2237474"/>
              <a:gd name="connsiteX222" fmla="*/ 376513 w 12192000"/>
              <a:gd name="connsiteY222" fmla="*/ 2154014 h 2237474"/>
              <a:gd name="connsiteX223" fmla="*/ 273386 w 12192000"/>
              <a:gd name="connsiteY223" fmla="*/ 2142551 h 2237474"/>
              <a:gd name="connsiteX224" fmla="*/ 169207 w 12192000"/>
              <a:gd name="connsiteY224" fmla="*/ 2128100 h 2237474"/>
              <a:gd name="connsiteX225" fmla="*/ 93149 w 12192000"/>
              <a:gd name="connsiteY225" fmla="*/ 2105324 h 2237474"/>
              <a:gd name="connsiteX226" fmla="*/ 88109 w 12192000"/>
              <a:gd name="connsiteY226" fmla="*/ 2106704 h 2237474"/>
              <a:gd name="connsiteX227" fmla="*/ 80022 w 12192000"/>
              <a:gd name="connsiteY227" fmla="*/ 2107254 h 2237474"/>
              <a:gd name="connsiteX228" fmla="*/ 79717 w 12192000"/>
              <a:gd name="connsiteY228" fmla="*/ 2107046 h 2237474"/>
              <a:gd name="connsiteX229" fmla="*/ 72352 w 12192000"/>
              <a:gd name="connsiteY229" fmla="*/ 2107991 h 2237474"/>
              <a:gd name="connsiteX230" fmla="*/ 37645 w 12192000"/>
              <a:gd name="connsiteY230" fmla="*/ 2115401 h 2237474"/>
              <a:gd name="connsiteX231" fmla="*/ 4572 w 12192000"/>
              <a:gd name="connsiteY231" fmla="*/ 2111091 h 2237474"/>
              <a:gd name="connsiteX232" fmla="*/ 0 w 12192000"/>
              <a:gd name="connsiteY232" fmla="*/ 2110468 h 2237474"/>
              <a:gd name="connsiteX233" fmla="*/ 0 w 12192000"/>
              <a:gd name="connsiteY23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16595 w 12192000"/>
              <a:gd name="connsiteY99" fmla="*/ 1667475 h 2237474"/>
              <a:gd name="connsiteX100" fmla="*/ 6508541 w 12192000"/>
              <a:gd name="connsiteY100" fmla="*/ 1668757 h 2237474"/>
              <a:gd name="connsiteX101" fmla="*/ 6471012 w 12192000"/>
              <a:gd name="connsiteY101" fmla="*/ 1678604 h 2237474"/>
              <a:gd name="connsiteX102" fmla="*/ 6415265 w 12192000"/>
              <a:gd name="connsiteY102" fmla="*/ 1665317 h 2237474"/>
              <a:gd name="connsiteX103" fmla="*/ 6364035 w 12192000"/>
              <a:gd name="connsiteY103" fmla="*/ 1667683 h 2237474"/>
              <a:gd name="connsiteX104" fmla="*/ 6280959 w 12192000"/>
              <a:gd name="connsiteY104" fmla="*/ 1689329 h 2237474"/>
              <a:gd name="connsiteX105" fmla="*/ 6243319 w 12192000"/>
              <a:gd name="connsiteY105" fmla="*/ 1695560 h 2237474"/>
              <a:gd name="connsiteX106" fmla="*/ 6098321 w 12192000"/>
              <a:gd name="connsiteY106" fmla="*/ 1721646 h 2237474"/>
              <a:gd name="connsiteX107" fmla="*/ 5880652 w 12192000"/>
              <a:gd name="connsiteY107" fmla="*/ 1779643 h 2237474"/>
              <a:gd name="connsiteX108" fmla="*/ 5785959 w 12192000"/>
              <a:gd name="connsiteY108" fmla="*/ 1775307 h 2237474"/>
              <a:gd name="connsiteX109" fmla="*/ 5643534 w 12192000"/>
              <a:gd name="connsiteY109" fmla="*/ 1802919 h 2237474"/>
              <a:gd name="connsiteX110" fmla="*/ 5518799 w 12192000"/>
              <a:gd name="connsiteY110" fmla="*/ 1818312 h 2237474"/>
              <a:gd name="connsiteX111" fmla="*/ 5505014 w 12192000"/>
              <a:gd name="connsiteY111" fmla="*/ 1819259 h 2237474"/>
              <a:gd name="connsiteX112" fmla="*/ 5453307 w 12192000"/>
              <a:gd name="connsiteY112" fmla="*/ 1815450 h 2237474"/>
              <a:gd name="connsiteX113" fmla="*/ 5364192 w 12192000"/>
              <a:gd name="connsiteY113" fmla="*/ 1826074 h 2237474"/>
              <a:gd name="connsiteX114" fmla="*/ 5350380 w 12192000"/>
              <a:gd name="connsiteY114" fmla="*/ 1830891 h 2237474"/>
              <a:gd name="connsiteX115" fmla="*/ 5259633 w 12192000"/>
              <a:gd name="connsiteY115" fmla="*/ 1837160 h 2237474"/>
              <a:gd name="connsiteX116" fmla="*/ 5197513 w 12192000"/>
              <a:gd name="connsiteY116" fmla="*/ 1844718 h 2237474"/>
              <a:gd name="connsiteX117" fmla="*/ 5184170 w 12192000"/>
              <a:gd name="connsiteY117" fmla="*/ 1849402 h 2237474"/>
              <a:gd name="connsiteX118" fmla="*/ 5168852 w 12192000"/>
              <a:gd name="connsiteY118" fmla="*/ 1844846 h 2237474"/>
              <a:gd name="connsiteX119" fmla="*/ 5164370 w 12192000"/>
              <a:gd name="connsiteY119" fmla="*/ 1840597 h 2237474"/>
              <a:gd name="connsiteX120" fmla="*/ 5114927 w 12192000"/>
              <a:gd name="connsiteY120" fmla="*/ 1847827 h 2237474"/>
              <a:gd name="connsiteX121" fmla="*/ 5108970 w 12192000"/>
              <a:gd name="connsiteY121" fmla="*/ 1847935 h 2237474"/>
              <a:gd name="connsiteX122" fmla="*/ 5067961 w 12192000"/>
              <a:gd name="connsiteY122" fmla="*/ 1845917 h 2237474"/>
              <a:gd name="connsiteX123" fmla="*/ 5007075 w 12192000"/>
              <a:gd name="connsiteY123" fmla="*/ 1838626 h 2237474"/>
              <a:gd name="connsiteX124" fmla="*/ 4944087 w 12192000"/>
              <a:gd name="connsiteY124" fmla="*/ 1823332 h 2237474"/>
              <a:gd name="connsiteX125" fmla="*/ 4907662 w 12192000"/>
              <a:gd name="connsiteY125" fmla="*/ 1816900 h 2237474"/>
              <a:gd name="connsiteX126" fmla="*/ 4882386 w 12192000"/>
              <a:gd name="connsiteY126" fmla="*/ 1809844 h 2237474"/>
              <a:gd name="connsiteX127" fmla="*/ 4811440 w 12192000"/>
              <a:gd name="connsiteY127" fmla="*/ 1804655 h 2237474"/>
              <a:gd name="connsiteX128" fmla="*/ 4691075 w 12192000"/>
              <a:gd name="connsiteY128" fmla="*/ 1801389 h 2237474"/>
              <a:gd name="connsiteX129" fmla="*/ 4611738 w 12192000"/>
              <a:gd name="connsiteY129" fmla="*/ 1776964 h 2237474"/>
              <a:gd name="connsiteX130" fmla="*/ 4560070 w 12192000"/>
              <a:gd name="connsiteY130" fmla="*/ 1785640 h 2237474"/>
              <a:gd name="connsiteX131" fmla="*/ 4536503 w 12192000"/>
              <a:gd name="connsiteY131" fmla="*/ 1785334 h 2237474"/>
              <a:gd name="connsiteX132" fmla="*/ 4513724 w 12192000"/>
              <a:gd name="connsiteY132" fmla="*/ 1791996 h 2237474"/>
              <a:gd name="connsiteX133" fmla="*/ 4459810 w 12192000"/>
              <a:gd name="connsiteY133" fmla="*/ 1797886 h 2237474"/>
              <a:gd name="connsiteX134" fmla="*/ 4379064 w 12192000"/>
              <a:gd name="connsiteY134" fmla="*/ 1817177 h 2237474"/>
              <a:gd name="connsiteX135" fmla="*/ 4319209 w 12192000"/>
              <a:gd name="connsiteY135" fmla="*/ 1834833 h 2237474"/>
              <a:gd name="connsiteX136" fmla="*/ 4290981 w 12192000"/>
              <a:gd name="connsiteY136" fmla="*/ 1839677 h 2237474"/>
              <a:gd name="connsiteX137" fmla="*/ 4285792 w 12192000"/>
              <a:gd name="connsiteY137" fmla="*/ 1836231 h 2237474"/>
              <a:gd name="connsiteX138" fmla="*/ 4238372 w 12192000"/>
              <a:gd name="connsiteY138" fmla="*/ 1851480 h 2237474"/>
              <a:gd name="connsiteX139" fmla="*/ 4232517 w 12192000"/>
              <a:gd name="connsiteY139" fmla="*/ 1852567 h 2237474"/>
              <a:gd name="connsiteX140" fmla="*/ 4191732 w 12192000"/>
              <a:gd name="connsiteY140" fmla="*/ 1857328 h 2237474"/>
              <a:gd name="connsiteX141" fmla="*/ 4065532 w 12192000"/>
              <a:gd name="connsiteY141" fmla="*/ 1855477 h 2237474"/>
              <a:gd name="connsiteX142" fmla="*/ 4028460 w 12192000"/>
              <a:gd name="connsiteY142" fmla="*/ 1855137 h 2237474"/>
              <a:gd name="connsiteX143" fmla="*/ 4002267 w 12192000"/>
              <a:gd name="connsiteY143" fmla="*/ 1852352 h 2237474"/>
              <a:gd name="connsiteX144" fmla="*/ 3931396 w 12192000"/>
              <a:gd name="connsiteY144" fmla="*/ 1858915 h 2237474"/>
              <a:gd name="connsiteX145" fmla="*/ 3812162 w 12192000"/>
              <a:gd name="connsiteY145" fmla="*/ 1875501 h 2237474"/>
              <a:gd name="connsiteX146" fmla="*/ 3729530 w 12192000"/>
              <a:gd name="connsiteY146" fmla="*/ 1864513 h 2237474"/>
              <a:gd name="connsiteX147" fmla="*/ 3680177 w 12192000"/>
              <a:gd name="connsiteY147" fmla="*/ 1881552 h 2237474"/>
              <a:gd name="connsiteX148" fmla="*/ 3567259 w 12192000"/>
              <a:gd name="connsiteY148" fmla="*/ 1893482 h 2237474"/>
              <a:gd name="connsiteX149" fmla="*/ 3405770 w 12192000"/>
              <a:gd name="connsiteY149" fmla="*/ 1904591 h 2237474"/>
              <a:gd name="connsiteX150" fmla="*/ 3280097 w 12192000"/>
              <a:gd name="connsiteY150" fmla="*/ 1919610 h 2237474"/>
              <a:gd name="connsiteX151" fmla="*/ 3123424 w 12192000"/>
              <a:gd name="connsiteY151" fmla="*/ 1952930 h 2237474"/>
              <a:gd name="connsiteX152" fmla="*/ 3009910 w 12192000"/>
              <a:gd name="connsiteY152" fmla="*/ 1957866 h 2237474"/>
              <a:gd name="connsiteX153" fmla="*/ 2995934 w 12192000"/>
              <a:gd name="connsiteY153" fmla="*/ 1967085 h 2237474"/>
              <a:gd name="connsiteX154" fmla="*/ 2980071 w 12192000"/>
              <a:gd name="connsiteY154" fmla="*/ 1972988 h 2237474"/>
              <a:gd name="connsiteX155" fmla="*/ 2978094 w 12192000"/>
              <a:gd name="connsiteY155" fmla="*/ 1972369 h 2237474"/>
              <a:gd name="connsiteX156" fmla="*/ 2942858 w 12192000"/>
              <a:gd name="connsiteY156" fmla="*/ 1981367 h 2237474"/>
              <a:gd name="connsiteX157" fmla="*/ 2875436 w 12192000"/>
              <a:gd name="connsiteY157" fmla="*/ 1996977 h 2237474"/>
              <a:gd name="connsiteX158" fmla="*/ 2874892 w 12192000"/>
              <a:gd name="connsiteY158" fmla="*/ 1996085 h 2237474"/>
              <a:gd name="connsiteX159" fmla="*/ 2864145 w 12192000"/>
              <a:gd name="connsiteY159" fmla="*/ 1994061 h 2237474"/>
              <a:gd name="connsiteX160" fmla="*/ 2843662 w 12192000"/>
              <a:gd name="connsiteY160" fmla="*/ 1992498 h 2237474"/>
              <a:gd name="connsiteX161" fmla="*/ 2796128 w 12192000"/>
              <a:gd name="connsiteY161" fmla="*/ 1976403 h 2237474"/>
              <a:gd name="connsiteX162" fmla="*/ 2756784 w 12192000"/>
              <a:gd name="connsiteY162" fmla="*/ 1985116 h 2237474"/>
              <a:gd name="connsiteX163" fmla="*/ 2748833 w 12192000"/>
              <a:gd name="connsiteY163" fmla="*/ 1986323 h 2237474"/>
              <a:gd name="connsiteX164" fmla="*/ 2748661 w 12192000"/>
              <a:gd name="connsiteY164" fmla="*/ 1986122 h 2237474"/>
              <a:gd name="connsiteX165" fmla="*/ 2740251 w 12192000"/>
              <a:gd name="connsiteY165" fmla="*/ 1986946 h 2237474"/>
              <a:gd name="connsiteX166" fmla="*/ 2718916 w 12192000"/>
              <a:gd name="connsiteY166" fmla="*/ 1990867 h 2237474"/>
              <a:gd name="connsiteX167" fmla="*/ 2713522 w 12192000"/>
              <a:gd name="connsiteY167" fmla="*/ 1990173 h 2237474"/>
              <a:gd name="connsiteX168" fmla="*/ 2680597 w 12192000"/>
              <a:gd name="connsiteY168" fmla="*/ 1984996 h 2237474"/>
              <a:gd name="connsiteX169" fmla="*/ 2578178 w 12192000"/>
              <a:gd name="connsiteY169" fmla="*/ 1990531 h 2237474"/>
              <a:gd name="connsiteX170" fmla="*/ 2476147 w 12192000"/>
              <a:gd name="connsiteY170" fmla="*/ 1998305 h 2237474"/>
              <a:gd name="connsiteX171" fmla="*/ 2373568 w 12192000"/>
              <a:gd name="connsiteY171" fmla="*/ 2003219 h 2237474"/>
              <a:gd name="connsiteX172" fmla="*/ 2321399 w 12192000"/>
              <a:gd name="connsiteY172" fmla="*/ 1989467 h 2237474"/>
              <a:gd name="connsiteX173" fmla="*/ 2315525 w 12192000"/>
              <a:gd name="connsiteY173" fmla="*/ 1989708 h 2237474"/>
              <a:gd name="connsiteX174" fmla="*/ 2300792 w 12192000"/>
              <a:gd name="connsiteY174" fmla="*/ 1994290 h 2237474"/>
              <a:gd name="connsiteX175" fmla="*/ 2295469 w 12192000"/>
              <a:gd name="connsiteY175" fmla="*/ 1996659 h 2237474"/>
              <a:gd name="connsiteX176" fmla="*/ 2287219 w 12192000"/>
              <a:gd name="connsiteY176" fmla="*/ 1998750 h 2237474"/>
              <a:gd name="connsiteX177" fmla="*/ 2286948 w 12192000"/>
              <a:gd name="connsiteY177" fmla="*/ 1998596 h 2237474"/>
              <a:gd name="connsiteX178" fmla="*/ 2243069 w 12192000"/>
              <a:gd name="connsiteY178" fmla="*/ 2015111 h 2237474"/>
              <a:gd name="connsiteX179" fmla="*/ 2186609 w 12192000"/>
              <a:gd name="connsiteY179" fmla="*/ 2008263 h 2237474"/>
              <a:gd name="connsiteX180" fmla="*/ 2164831 w 12192000"/>
              <a:gd name="connsiteY180" fmla="*/ 2010143 h 2237474"/>
              <a:gd name="connsiteX181" fmla="*/ 2152836 w 12192000"/>
              <a:gd name="connsiteY181" fmla="*/ 2010048 h 2237474"/>
              <a:gd name="connsiteX182" fmla="*/ 2117102 w 12192000"/>
              <a:gd name="connsiteY182" fmla="*/ 2023004 h 2237474"/>
              <a:gd name="connsiteX183" fmla="*/ 2111935 w 12192000"/>
              <a:gd name="connsiteY183" fmla="*/ 2023163 h 2237474"/>
              <a:gd name="connsiteX184" fmla="*/ 2089991 w 12192000"/>
              <a:gd name="connsiteY184" fmla="*/ 2034193 h 2237474"/>
              <a:gd name="connsiteX185" fmla="*/ 2058061 w 12192000"/>
              <a:gd name="connsiteY185" fmla="*/ 2047942 h 2237474"/>
              <a:gd name="connsiteX186" fmla="*/ 2055737 w 12192000"/>
              <a:gd name="connsiteY186" fmla="*/ 2047704 h 2237474"/>
              <a:gd name="connsiteX187" fmla="*/ 2042244 w 12192000"/>
              <a:gd name="connsiteY187" fmla="*/ 2055560 h 2237474"/>
              <a:gd name="connsiteX188" fmla="*/ 1976224 w 12192000"/>
              <a:gd name="connsiteY188" fmla="*/ 2074257 h 2237474"/>
              <a:gd name="connsiteX189" fmla="*/ 1877728 w 12192000"/>
              <a:gd name="connsiteY189" fmla="*/ 2101004 h 2237474"/>
              <a:gd name="connsiteX190" fmla="*/ 1759056 w 12192000"/>
              <a:gd name="connsiteY190" fmla="*/ 2125608 h 2237474"/>
              <a:gd name="connsiteX191" fmla="*/ 1637948 w 12192000"/>
              <a:gd name="connsiteY191" fmla="*/ 2172597 h 2237474"/>
              <a:gd name="connsiteX192" fmla="*/ 1434549 w 12192000"/>
              <a:gd name="connsiteY192" fmla="*/ 2234522 h 2237474"/>
              <a:gd name="connsiteX193" fmla="*/ 1398481 w 12192000"/>
              <a:gd name="connsiteY193" fmla="*/ 2237074 h 2237474"/>
              <a:gd name="connsiteX194" fmla="*/ 1398407 w 12192000"/>
              <a:gd name="connsiteY194" fmla="*/ 2237095 h 2237474"/>
              <a:gd name="connsiteX195" fmla="*/ 1370962 w 12192000"/>
              <a:gd name="connsiteY195" fmla="*/ 2237474 h 2237474"/>
              <a:gd name="connsiteX196" fmla="*/ 1356367 w 12192000"/>
              <a:gd name="connsiteY196" fmla="*/ 2235089 h 2237474"/>
              <a:gd name="connsiteX197" fmla="*/ 1324828 w 12192000"/>
              <a:gd name="connsiteY197" fmla="*/ 2231968 h 2237474"/>
              <a:gd name="connsiteX198" fmla="*/ 1297744 w 12192000"/>
              <a:gd name="connsiteY198" fmla="*/ 2235849 h 2237474"/>
              <a:gd name="connsiteX199" fmla="*/ 1286236 w 12192000"/>
              <a:gd name="connsiteY199" fmla="*/ 2233135 h 2237474"/>
              <a:gd name="connsiteX200" fmla="*/ 1283504 w 12192000"/>
              <a:gd name="connsiteY200" fmla="*/ 2233797 h 2237474"/>
              <a:gd name="connsiteX201" fmla="*/ 1279765 w 12192000"/>
              <a:gd name="connsiteY201" fmla="*/ 2229639 h 2237474"/>
              <a:gd name="connsiteX202" fmla="*/ 1195347 w 12192000"/>
              <a:gd name="connsiteY202" fmla="*/ 2212354 h 2237474"/>
              <a:gd name="connsiteX203" fmla="*/ 970251 w 12192000"/>
              <a:gd name="connsiteY203" fmla="*/ 2221029 h 2237474"/>
              <a:gd name="connsiteX204" fmla="*/ 812914 w 12192000"/>
              <a:gd name="connsiteY204" fmla="*/ 2202752 h 2237474"/>
              <a:gd name="connsiteX205" fmla="*/ 800195 w 12192000"/>
              <a:gd name="connsiteY205" fmla="*/ 2209407 h 2237474"/>
              <a:gd name="connsiteX206" fmla="*/ 784978 w 12192000"/>
              <a:gd name="connsiteY206" fmla="*/ 2212360 h 2237474"/>
              <a:gd name="connsiteX207" fmla="*/ 681987 w 12192000"/>
              <a:gd name="connsiteY207" fmla="*/ 2216757 h 2237474"/>
              <a:gd name="connsiteX208" fmla="*/ 669923 w 12192000"/>
              <a:gd name="connsiteY208" fmla="*/ 2211682 h 2237474"/>
              <a:gd name="connsiteX209" fmla="*/ 648680 w 12192000"/>
              <a:gd name="connsiteY209" fmla="*/ 2206229 h 2237474"/>
              <a:gd name="connsiteX210" fmla="*/ 597225 w 12192000"/>
              <a:gd name="connsiteY210" fmla="*/ 2180999 h 2237474"/>
              <a:gd name="connsiteX211" fmla="*/ 558449 w 12192000"/>
              <a:gd name="connsiteY211" fmla="*/ 2182346 h 2237474"/>
              <a:gd name="connsiteX212" fmla="*/ 550517 w 12192000"/>
              <a:gd name="connsiteY212" fmla="*/ 2182060 h 2237474"/>
              <a:gd name="connsiteX213" fmla="*/ 550309 w 12192000"/>
              <a:gd name="connsiteY213" fmla="*/ 2181825 h 2237474"/>
              <a:gd name="connsiteX214" fmla="*/ 541836 w 12192000"/>
              <a:gd name="connsiteY214" fmla="*/ 2181063 h 2237474"/>
              <a:gd name="connsiteX215" fmla="*/ 536057 w 12192000"/>
              <a:gd name="connsiteY215" fmla="*/ 2181537 h 2237474"/>
              <a:gd name="connsiteX216" fmla="*/ 520671 w 12192000"/>
              <a:gd name="connsiteY216" fmla="*/ 2180980 h 2237474"/>
              <a:gd name="connsiteX217" fmla="*/ 515024 w 12192000"/>
              <a:gd name="connsiteY217" fmla="*/ 2179258 h 2237474"/>
              <a:gd name="connsiteX218" fmla="*/ 512278 w 12192000"/>
              <a:gd name="connsiteY218" fmla="*/ 2176369 h 2237474"/>
              <a:gd name="connsiteX219" fmla="*/ 480419 w 12192000"/>
              <a:gd name="connsiteY219" fmla="*/ 2167807 h 2237474"/>
              <a:gd name="connsiteX220" fmla="*/ 413835 w 12192000"/>
              <a:gd name="connsiteY220" fmla="*/ 2156783 h 2237474"/>
              <a:gd name="connsiteX221" fmla="*/ 376513 w 12192000"/>
              <a:gd name="connsiteY221" fmla="*/ 2154014 h 2237474"/>
              <a:gd name="connsiteX222" fmla="*/ 273386 w 12192000"/>
              <a:gd name="connsiteY222" fmla="*/ 2142551 h 2237474"/>
              <a:gd name="connsiteX223" fmla="*/ 169207 w 12192000"/>
              <a:gd name="connsiteY223" fmla="*/ 2128100 h 2237474"/>
              <a:gd name="connsiteX224" fmla="*/ 93149 w 12192000"/>
              <a:gd name="connsiteY224" fmla="*/ 2105324 h 2237474"/>
              <a:gd name="connsiteX225" fmla="*/ 88109 w 12192000"/>
              <a:gd name="connsiteY225" fmla="*/ 2106704 h 2237474"/>
              <a:gd name="connsiteX226" fmla="*/ 80022 w 12192000"/>
              <a:gd name="connsiteY226" fmla="*/ 2107254 h 2237474"/>
              <a:gd name="connsiteX227" fmla="*/ 79717 w 12192000"/>
              <a:gd name="connsiteY227" fmla="*/ 2107046 h 2237474"/>
              <a:gd name="connsiteX228" fmla="*/ 72352 w 12192000"/>
              <a:gd name="connsiteY228" fmla="*/ 2107991 h 2237474"/>
              <a:gd name="connsiteX229" fmla="*/ 37645 w 12192000"/>
              <a:gd name="connsiteY229" fmla="*/ 2115401 h 2237474"/>
              <a:gd name="connsiteX230" fmla="*/ 4572 w 12192000"/>
              <a:gd name="connsiteY230" fmla="*/ 2111091 h 2237474"/>
              <a:gd name="connsiteX231" fmla="*/ 0 w 12192000"/>
              <a:gd name="connsiteY231" fmla="*/ 2110468 h 2237474"/>
              <a:gd name="connsiteX232" fmla="*/ 0 w 12192000"/>
              <a:gd name="connsiteY23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16595 w 12192000"/>
              <a:gd name="connsiteY98" fmla="*/ 1667475 h 2237474"/>
              <a:gd name="connsiteX99" fmla="*/ 6508541 w 12192000"/>
              <a:gd name="connsiteY99" fmla="*/ 1668757 h 2237474"/>
              <a:gd name="connsiteX100" fmla="*/ 6471012 w 12192000"/>
              <a:gd name="connsiteY100" fmla="*/ 1678604 h 2237474"/>
              <a:gd name="connsiteX101" fmla="*/ 6415265 w 12192000"/>
              <a:gd name="connsiteY101" fmla="*/ 1665317 h 2237474"/>
              <a:gd name="connsiteX102" fmla="*/ 6364035 w 12192000"/>
              <a:gd name="connsiteY102" fmla="*/ 1667683 h 2237474"/>
              <a:gd name="connsiteX103" fmla="*/ 6280959 w 12192000"/>
              <a:gd name="connsiteY103" fmla="*/ 1689329 h 2237474"/>
              <a:gd name="connsiteX104" fmla="*/ 6243319 w 12192000"/>
              <a:gd name="connsiteY104" fmla="*/ 1695560 h 2237474"/>
              <a:gd name="connsiteX105" fmla="*/ 6098321 w 12192000"/>
              <a:gd name="connsiteY105" fmla="*/ 1721646 h 2237474"/>
              <a:gd name="connsiteX106" fmla="*/ 5880652 w 12192000"/>
              <a:gd name="connsiteY106" fmla="*/ 1779643 h 2237474"/>
              <a:gd name="connsiteX107" fmla="*/ 5785959 w 12192000"/>
              <a:gd name="connsiteY107" fmla="*/ 1775307 h 2237474"/>
              <a:gd name="connsiteX108" fmla="*/ 5643534 w 12192000"/>
              <a:gd name="connsiteY108" fmla="*/ 1802919 h 2237474"/>
              <a:gd name="connsiteX109" fmla="*/ 5518799 w 12192000"/>
              <a:gd name="connsiteY109" fmla="*/ 1818312 h 2237474"/>
              <a:gd name="connsiteX110" fmla="*/ 5505014 w 12192000"/>
              <a:gd name="connsiteY110" fmla="*/ 1819259 h 2237474"/>
              <a:gd name="connsiteX111" fmla="*/ 5453307 w 12192000"/>
              <a:gd name="connsiteY111" fmla="*/ 1815450 h 2237474"/>
              <a:gd name="connsiteX112" fmla="*/ 5364192 w 12192000"/>
              <a:gd name="connsiteY112" fmla="*/ 1826074 h 2237474"/>
              <a:gd name="connsiteX113" fmla="*/ 5350380 w 12192000"/>
              <a:gd name="connsiteY113" fmla="*/ 1830891 h 2237474"/>
              <a:gd name="connsiteX114" fmla="*/ 5259633 w 12192000"/>
              <a:gd name="connsiteY114" fmla="*/ 1837160 h 2237474"/>
              <a:gd name="connsiteX115" fmla="*/ 5197513 w 12192000"/>
              <a:gd name="connsiteY115" fmla="*/ 1844718 h 2237474"/>
              <a:gd name="connsiteX116" fmla="*/ 5184170 w 12192000"/>
              <a:gd name="connsiteY116" fmla="*/ 1849402 h 2237474"/>
              <a:gd name="connsiteX117" fmla="*/ 5168852 w 12192000"/>
              <a:gd name="connsiteY117" fmla="*/ 1844846 h 2237474"/>
              <a:gd name="connsiteX118" fmla="*/ 5164370 w 12192000"/>
              <a:gd name="connsiteY118" fmla="*/ 1840597 h 2237474"/>
              <a:gd name="connsiteX119" fmla="*/ 5114927 w 12192000"/>
              <a:gd name="connsiteY119" fmla="*/ 1847827 h 2237474"/>
              <a:gd name="connsiteX120" fmla="*/ 5108970 w 12192000"/>
              <a:gd name="connsiteY120" fmla="*/ 1847935 h 2237474"/>
              <a:gd name="connsiteX121" fmla="*/ 5067961 w 12192000"/>
              <a:gd name="connsiteY121" fmla="*/ 1845917 h 2237474"/>
              <a:gd name="connsiteX122" fmla="*/ 5007075 w 12192000"/>
              <a:gd name="connsiteY122" fmla="*/ 1838626 h 2237474"/>
              <a:gd name="connsiteX123" fmla="*/ 4944087 w 12192000"/>
              <a:gd name="connsiteY123" fmla="*/ 1823332 h 2237474"/>
              <a:gd name="connsiteX124" fmla="*/ 4907662 w 12192000"/>
              <a:gd name="connsiteY124" fmla="*/ 1816900 h 2237474"/>
              <a:gd name="connsiteX125" fmla="*/ 4882386 w 12192000"/>
              <a:gd name="connsiteY125" fmla="*/ 1809844 h 2237474"/>
              <a:gd name="connsiteX126" fmla="*/ 4811440 w 12192000"/>
              <a:gd name="connsiteY126" fmla="*/ 1804655 h 2237474"/>
              <a:gd name="connsiteX127" fmla="*/ 4691075 w 12192000"/>
              <a:gd name="connsiteY127" fmla="*/ 1801389 h 2237474"/>
              <a:gd name="connsiteX128" fmla="*/ 4611738 w 12192000"/>
              <a:gd name="connsiteY128" fmla="*/ 1776964 h 2237474"/>
              <a:gd name="connsiteX129" fmla="*/ 4560070 w 12192000"/>
              <a:gd name="connsiteY129" fmla="*/ 1785640 h 2237474"/>
              <a:gd name="connsiteX130" fmla="*/ 4536503 w 12192000"/>
              <a:gd name="connsiteY130" fmla="*/ 1785334 h 2237474"/>
              <a:gd name="connsiteX131" fmla="*/ 4513724 w 12192000"/>
              <a:gd name="connsiteY131" fmla="*/ 1791996 h 2237474"/>
              <a:gd name="connsiteX132" fmla="*/ 4459810 w 12192000"/>
              <a:gd name="connsiteY132" fmla="*/ 1797886 h 2237474"/>
              <a:gd name="connsiteX133" fmla="*/ 4379064 w 12192000"/>
              <a:gd name="connsiteY133" fmla="*/ 1817177 h 2237474"/>
              <a:gd name="connsiteX134" fmla="*/ 4319209 w 12192000"/>
              <a:gd name="connsiteY134" fmla="*/ 1834833 h 2237474"/>
              <a:gd name="connsiteX135" fmla="*/ 4290981 w 12192000"/>
              <a:gd name="connsiteY135" fmla="*/ 1839677 h 2237474"/>
              <a:gd name="connsiteX136" fmla="*/ 4285792 w 12192000"/>
              <a:gd name="connsiteY136" fmla="*/ 1836231 h 2237474"/>
              <a:gd name="connsiteX137" fmla="*/ 4238372 w 12192000"/>
              <a:gd name="connsiteY137" fmla="*/ 1851480 h 2237474"/>
              <a:gd name="connsiteX138" fmla="*/ 4232517 w 12192000"/>
              <a:gd name="connsiteY138" fmla="*/ 1852567 h 2237474"/>
              <a:gd name="connsiteX139" fmla="*/ 4191732 w 12192000"/>
              <a:gd name="connsiteY139" fmla="*/ 1857328 h 2237474"/>
              <a:gd name="connsiteX140" fmla="*/ 4065532 w 12192000"/>
              <a:gd name="connsiteY140" fmla="*/ 1855477 h 2237474"/>
              <a:gd name="connsiteX141" fmla="*/ 4028460 w 12192000"/>
              <a:gd name="connsiteY141" fmla="*/ 1855137 h 2237474"/>
              <a:gd name="connsiteX142" fmla="*/ 4002267 w 12192000"/>
              <a:gd name="connsiteY142" fmla="*/ 1852352 h 2237474"/>
              <a:gd name="connsiteX143" fmla="*/ 3931396 w 12192000"/>
              <a:gd name="connsiteY143" fmla="*/ 1858915 h 2237474"/>
              <a:gd name="connsiteX144" fmla="*/ 3812162 w 12192000"/>
              <a:gd name="connsiteY144" fmla="*/ 1875501 h 2237474"/>
              <a:gd name="connsiteX145" fmla="*/ 3729530 w 12192000"/>
              <a:gd name="connsiteY145" fmla="*/ 1864513 h 2237474"/>
              <a:gd name="connsiteX146" fmla="*/ 3680177 w 12192000"/>
              <a:gd name="connsiteY146" fmla="*/ 1881552 h 2237474"/>
              <a:gd name="connsiteX147" fmla="*/ 3567259 w 12192000"/>
              <a:gd name="connsiteY147" fmla="*/ 1893482 h 2237474"/>
              <a:gd name="connsiteX148" fmla="*/ 3405770 w 12192000"/>
              <a:gd name="connsiteY148" fmla="*/ 1904591 h 2237474"/>
              <a:gd name="connsiteX149" fmla="*/ 3280097 w 12192000"/>
              <a:gd name="connsiteY149" fmla="*/ 1919610 h 2237474"/>
              <a:gd name="connsiteX150" fmla="*/ 3123424 w 12192000"/>
              <a:gd name="connsiteY150" fmla="*/ 1952930 h 2237474"/>
              <a:gd name="connsiteX151" fmla="*/ 3009910 w 12192000"/>
              <a:gd name="connsiteY151" fmla="*/ 1957866 h 2237474"/>
              <a:gd name="connsiteX152" fmla="*/ 2995934 w 12192000"/>
              <a:gd name="connsiteY152" fmla="*/ 1967085 h 2237474"/>
              <a:gd name="connsiteX153" fmla="*/ 2980071 w 12192000"/>
              <a:gd name="connsiteY153" fmla="*/ 1972988 h 2237474"/>
              <a:gd name="connsiteX154" fmla="*/ 2978094 w 12192000"/>
              <a:gd name="connsiteY154" fmla="*/ 1972369 h 2237474"/>
              <a:gd name="connsiteX155" fmla="*/ 2942858 w 12192000"/>
              <a:gd name="connsiteY155" fmla="*/ 1981367 h 2237474"/>
              <a:gd name="connsiteX156" fmla="*/ 2875436 w 12192000"/>
              <a:gd name="connsiteY156" fmla="*/ 1996977 h 2237474"/>
              <a:gd name="connsiteX157" fmla="*/ 2874892 w 12192000"/>
              <a:gd name="connsiteY157" fmla="*/ 1996085 h 2237474"/>
              <a:gd name="connsiteX158" fmla="*/ 2864145 w 12192000"/>
              <a:gd name="connsiteY158" fmla="*/ 1994061 h 2237474"/>
              <a:gd name="connsiteX159" fmla="*/ 2843662 w 12192000"/>
              <a:gd name="connsiteY159" fmla="*/ 1992498 h 2237474"/>
              <a:gd name="connsiteX160" fmla="*/ 2796128 w 12192000"/>
              <a:gd name="connsiteY160" fmla="*/ 1976403 h 2237474"/>
              <a:gd name="connsiteX161" fmla="*/ 2756784 w 12192000"/>
              <a:gd name="connsiteY161" fmla="*/ 1985116 h 2237474"/>
              <a:gd name="connsiteX162" fmla="*/ 2748833 w 12192000"/>
              <a:gd name="connsiteY162" fmla="*/ 1986323 h 2237474"/>
              <a:gd name="connsiteX163" fmla="*/ 2748661 w 12192000"/>
              <a:gd name="connsiteY163" fmla="*/ 1986122 h 2237474"/>
              <a:gd name="connsiteX164" fmla="*/ 2740251 w 12192000"/>
              <a:gd name="connsiteY164" fmla="*/ 1986946 h 2237474"/>
              <a:gd name="connsiteX165" fmla="*/ 2718916 w 12192000"/>
              <a:gd name="connsiteY165" fmla="*/ 1990867 h 2237474"/>
              <a:gd name="connsiteX166" fmla="*/ 2713522 w 12192000"/>
              <a:gd name="connsiteY166" fmla="*/ 1990173 h 2237474"/>
              <a:gd name="connsiteX167" fmla="*/ 2680597 w 12192000"/>
              <a:gd name="connsiteY167" fmla="*/ 1984996 h 2237474"/>
              <a:gd name="connsiteX168" fmla="*/ 2578178 w 12192000"/>
              <a:gd name="connsiteY168" fmla="*/ 1990531 h 2237474"/>
              <a:gd name="connsiteX169" fmla="*/ 2476147 w 12192000"/>
              <a:gd name="connsiteY169" fmla="*/ 1998305 h 2237474"/>
              <a:gd name="connsiteX170" fmla="*/ 2373568 w 12192000"/>
              <a:gd name="connsiteY170" fmla="*/ 2003219 h 2237474"/>
              <a:gd name="connsiteX171" fmla="*/ 2321399 w 12192000"/>
              <a:gd name="connsiteY171" fmla="*/ 1989467 h 2237474"/>
              <a:gd name="connsiteX172" fmla="*/ 2315525 w 12192000"/>
              <a:gd name="connsiteY172" fmla="*/ 1989708 h 2237474"/>
              <a:gd name="connsiteX173" fmla="*/ 2300792 w 12192000"/>
              <a:gd name="connsiteY173" fmla="*/ 1994290 h 2237474"/>
              <a:gd name="connsiteX174" fmla="*/ 2295469 w 12192000"/>
              <a:gd name="connsiteY174" fmla="*/ 1996659 h 2237474"/>
              <a:gd name="connsiteX175" fmla="*/ 2287219 w 12192000"/>
              <a:gd name="connsiteY175" fmla="*/ 1998750 h 2237474"/>
              <a:gd name="connsiteX176" fmla="*/ 2286948 w 12192000"/>
              <a:gd name="connsiteY176" fmla="*/ 1998596 h 2237474"/>
              <a:gd name="connsiteX177" fmla="*/ 2243069 w 12192000"/>
              <a:gd name="connsiteY177" fmla="*/ 2015111 h 2237474"/>
              <a:gd name="connsiteX178" fmla="*/ 2186609 w 12192000"/>
              <a:gd name="connsiteY178" fmla="*/ 2008263 h 2237474"/>
              <a:gd name="connsiteX179" fmla="*/ 2164831 w 12192000"/>
              <a:gd name="connsiteY179" fmla="*/ 2010143 h 2237474"/>
              <a:gd name="connsiteX180" fmla="*/ 2152836 w 12192000"/>
              <a:gd name="connsiteY180" fmla="*/ 2010048 h 2237474"/>
              <a:gd name="connsiteX181" fmla="*/ 2117102 w 12192000"/>
              <a:gd name="connsiteY181" fmla="*/ 2023004 h 2237474"/>
              <a:gd name="connsiteX182" fmla="*/ 2111935 w 12192000"/>
              <a:gd name="connsiteY182" fmla="*/ 2023163 h 2237474"/>
              <a:gd name="connsiteX183" fmla="*/ 2089991 w 12192000"/>
              <a:gd name="connsiteY183" fmla="*/ 2034193 h 2237474"/>
              <a:gd name="connsiteX184" fmla="*/ 2058061 w 12192000"/>
              <a:gd name="connsiteY184" fmla="*/ 2047942 h 2237474"/>
              <a:gd name="connsiteX185" fmla="*/ 2055737 w 12192000"/>
              <a:gd name="connsiteY185" fmla="*/ 2047704 h 2237474"/>
              <a:gd name="connsiteX186" fmla="*/ 2042244 w 12192000"/>
              <a:gd name="connsiteY186" fmla="*/ 2055560 h 2237474"/>
              <a:gd name="connsiteX187" fmla="*/ 1976224 w 12192000"/>
              <a:gd name="connsiteY187" fmla="*/ 2074257 h 2237474"/>
              <a:gd name="connsiteX188" fmla="*/ 1877728 w 12192000"/>
              <a:gd name="connsiteY188" fmla="*/ 2101004 h 2237474"/>
              <a:gd name="connsiteX189" fmla="*/ 1759056 w 12192000"/>
              <a:gd name="connsiteY189" fmla="*/ 2125608 h 2237474"/>
              <a:gd name="connsiteX190" fmla="*/ 1637948 w 12192000"/>
              <a:gd name="connsiteY190" fmla="*/ 2172597 h 2237474"/>
              <a:gd name="connsiteX191" fmla="*/ 1434549 w 12192000"/>
              <a:gd name="connsiteY191" fmla="*/ 2234522 h 2237474"/>
              <a:gd name="connsiteX192" fmla="*/ 1398481 w 12192000"/>
              <a:gd name="connsiteY192" fmla="*/ 2237074 h 2237474"/>
              <a:gd name="connsiteX193" fmla="*/ 1398407 w 12192000"/>
              <a:gd name="connsiteY193" fmla="*/ 2237095 h 2237474"/>
              <a:gd name="connsiteX194" fmla="*/ 1370962 w 12192000"/>
              <a:gd name="connsiteY194" fmla="*/ 2237474 h 2237474"/>
              <a:gd name="connsiteX195" fmla="*/ 1356367 w 12192000"/>
              <a:gd name="connsiteY195" fmla="*/ 2235089 h 2237474"/>
              <a:gd name="connsiteX196" fmla="*/ 1324828 w 12192000"/>
              <a:gd name="connsiteY196" fmla="*/ 2231968 h 2237474"/>
              <a:gd name="connsiteX197" fmla="*/ 1297744 w 12192000"/>
              <a:gd name="connsiteY197" fmla="*/ 2235849 h 2237474"/>
              <a:gd name="connsiteX198" fmla="*/ 1286236 w 12192000"/>
              <a:gd name="connsiteY198" fmla="*/ 2233135 h 2237474"/>
              <a:gd name="connsiteX199" fmla="*/ 1283504 w 12192000"/>
              <a:gd name="connsiteY199" fmla="*/ 2233797 h 2237474"/>
              <a:gd name="connsiteX200" fmla="*/ 1279765 w 12192000"/>
              <a:gd name="connsiteY200" fmla="*/ 2229639 h 2237474"/>
              <a:gd name="connsiteX201" fmla="*/ 1195347 w 12192000"/>
              <a:gd name="connsiteY201" fmla="*/ 2212354 h 2237474"/>
              <a:gd name="connsiteX202" fmla="*/ 970251 w 12192000"/>
              <a:gd name="connsiteY202" fmla="*/ 2221029 h 2237474"/>
              <a:gd name="connsiteX203" fmla="*/ 812914 w 12192000"/>
              <a:gd name="connsiteY203" fmla="*/ 2202752 h 2237474"/>
              <a:gd name="connsiteX204" fmla="*/ 800195 w 12192000"/>
              <a:gd name="connsiteY204" fmla="*/ 2209407 h 2237474"/>
              <a:gd name="connsiteX205" fmla="*/ 784978 w 12192000"/>
              <a:gd name="connsiteY205" fmla="*/ 2212360 h 2237474"/>
              <a:gd name="connsiteX206" fmla="*/ 681987 w 12192000"/>
              <a:gd name="connsiteY206" fmla="*/ 2216757 h 2237474"/>
              <a:gd name="connsiteX207" fmla="*/ 669923 w 12192000"/>
              <a:gd name="connsiteY207" fmla="*/ 2211682 h 2237474"/>
              <a:gd name="connsiteX208" fmla="*/ 648680 w 12192000"/>
              <a:gd name="connsiteY208" fmla="*/ 2206229 h 2237474"/>
              <a:gd name="connsiteX209" fmla="*/ 597225 w 12192000"/>
              <a:gd name="connsiteY209" fmla="*/ 2180999 h 2237474"/>
              <a:gd name="connsiteX210" fmla="*/ 558449 w 12192000"/>
              <a:gd name="connsiteY210" fmla="*/ 2182346 h 2237474"/>
              <a:gd name="connsiteX211" fmla="*/ 550517 w 12192000"/>
              <a:gd name="connsiteY211" fmla="*/ 2182060 h 2237474"/>
              <a:gd name="connsiteX212" fmla="*/ 550309 w 12192000"/>
              <a:gd name="connsiteY212" fmla="*/ 2181825 h 2237474"/>
              <a:gd name="connsiteX213" fmla="*/ 541836 w 12192000"/>
              <a:gd name="connsiteY213" fmla="*/ 2181063 h 2237474"/>
              <a:gd name="connsiteX214" fmla="*/ 536057 w 12192000"/>
              <a:gd name="connsiteY214" fmla="*/ 2181537 h 2237474"/>
              <a:gd name="connsiteX215" fmla="*/ 520671 w 12192000"/>
              <a:gd name="connsiteY215" fmla="*/ 2180980 h 2237474"/>
              <a:gd name="connsiteX216" fmla="*/ 515024 w 12192000"/>
              <a:gd name="connsiteY216" fmla="*/ 2179258 h 2237474"/>
              <a:gd name="connsiteX217" fmla="*/ 512278 w 12192000"/>
              <a:gd name="connsiteY217" fmla="*/ 2176369 h 2237474"/>
              <a:gd name="connsiteX218" fmla="*/ 480419 w 12192000"/>
              <a:gd name="connsiteY218" fmla="*/ 2167807 h 2237474"/>
              <a:gd name="connsiteX219" fmla="*/ 413835 w 12192000"/>
              <a:gd name="connsiteY219" fmla="*/ 2156783 h 2237474"/>
              <a:gd name="connsiteX220" fmla="*/ 376513 w 12192000"/>
              <a:gd name="connsiteY220" fmla="*/ 2154014 h 2237474"/>
              <a:gd name="connsiteX221" fmla="*/ 273386 w 12192000"/>
              <a:gd name="connsiteY221" fmla="*/ 2142551 h 2237474"/>
              <a:gd name="connsiteX222" fmla="*/ 169207 w 12192000"/>
              <a:gd name="connsiteY222" fmla="*/ 2128100 h 2237474"/>
              <a:gd name="connsiteX223" fmla="*/ 93149 w 12192000"/>
              <a:gd name="connsiteY223" fmla="*/ 2105324 h 2237474"/>
              <a:gd name="connsiteX224" fmla="*/ 88109 w 12192000"/>
              <a:gd name="connsiteY224" fmla="*/ 2106704 h 2237474"/>
              <a:gd name="connsiteX225" fmla="*/ 80022 w 12192000"/>
              <a:gd name="connsiteY225" fmla="*/ 2107254 h 2237474"/>
              <a:gd name="connsiteX226" fmla="*/ 79717 w 12192000"/>
              <a:gd name="connsiteY226" fmla="*/ 2107046 h 2237474"/>
              <a:gd name="connsiteX227" fmla="*/ 72352 w 12192000"/>
              <a:gd name="connsiteY227" fmla="*/ 2107991 h 2237474"/>
              <a:gd name="connsiteX228" fmla="*/ 37645 w 12192000"/>
              <a:gd name="connsiteY228" fmla="*/ 2115401 h 2237474"/>
              <a:gd name="connsiteX229" fmla="*/ 4572 w 12192000"/>
              <a:gd name="connsiteY229" fmla="*/ 2111091 h 2237474"/>
              <a:gd name="connsiteX230" fmla="*/ 0 w 12192000"/>
              <a:gd name="connsiteY230" fmla="*/ 2110468 h 2237474"/>
              <a:gd name="connsiteX231" fmla="*/ 0 w 12192000"/>
              <a:gd name="connsiteY23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16595 w 12192000"/>
              <a:gd name="connsiteY97" fmla="*/ 1667475 h 2237474"/>
              <a:gd name="connsiteX98" fmla="*/ 6508541 w 12192000"/>
              <a:gd name="connsiteY98" fmla="*/ 1668757 h 2237474"/>
              <a:gd name="connsiteX99" fmla="*/ 6471012 w 12192000"/>
              <a:gd name="connsiteY99" fmla="*/ 1678604 h 2237474"/>
              <a:gd name="connsiteX100" fmla="*/ 6415265 w 12192000"/>
              <a:gd name="connsiteY100" fmla="*/ 1665317 h 2237474"/>
              <a:gd name="connsiteX101" fmla="*/ 6364035 w 12192000"/>
              <a:gd name="connsiteY101" fmla="*/ 1667683 h 2237474"/>
              <a:gd name="connsiteX102" fmla="*/ 6280959 w 12192000"/>
              <a:gd name="connsiteY102" fmla="*/ 1689329 h 2237474"/>
              <a:gd name="connsiteX103" fmla="*/ 6243319 w 12192000"/>
              <a:gd name="connsiteY103" fmla="*/ 1695560 h 2237474"/>
              <a:gd name="connsiteX104" fmla="*/ 6098321 w 12192000"/>
              <a:gd name="connsiteY104" fmla="*/ 1721646 h 2237474"/>
              <a:gd name="connsiteX105" fmla="*/ 5880652 w 12192000"/>
              <a:gd name="connsiteY105" fmla="*/ 1779643 h 2237474"/>
              <a:gd name="connsiteX106" fmla="*/ 5785959 w 12192000"/>
              <a:gd name="connsiteY106" fmla="*/ 1775307 h 2237474"/>
              <a:gd name="connsiteX107" fmla="*/ 5643534 w 12192000"/>
              <a:gd name="connsiteY107" fmla="*/ 1802919 h 2237474"/>
              <a:gd name="connsiteX108" fmla="*/ 5518799 w 12192000"/>
              <a:gd name="connsiteY108" fmla="*/ 1818312 h 2237474"/>
              <a:gd name="connsiteX109" fmla="*/ 5505014 w 12192000"/>
              <a:gd name="connsiteY109" fmla="*/ 1819259 h 2237474"/>
              <a:gd name="connsiteX110" fmla="*/ 5453307 w 12192000"/>
              <a:gd name="connsiteY110" fmla="*/ 1815450 h 2237474"/>
              <a:gd name="connsiteX111" fmla="*/ 5364192 w 12192000"/>
              <a:gd name="connsiteY111" fmla="*/ 1826074 h 2237474"/>
              <a:gd name="connsiteX112" fmla="*/ 5350380 w 12192000"/>
              <a:gd name="connsiteY112" fmla="*/ 1830891 h 2237474"/>
              <a:gd name="connsiteX113" fmla="*/ 5259633 w 12192000"/>
              <a:gd name="connsiteY113" fmla="*/ 1837160 h 2237474"/>
              <a:gd name="connsiteX114" fmla="*/ 5197513 w 12192000"/>
              <a:gd name="connsiteY114" fmla="*/ 1844718 h 2237474"/>
              <a:gd name="connsiteX115" fmla="*/ 5184170 w 12192000"/>
              <a:gd name="connsiteY115" fmla="*/ 1849402 h 2237474"/>
              <a:gd name="connsiteX116" fmla="*/ 5168852 w 12192000"/>
              <a:gd name="connsiteY116" fmla="*/ 1844846 h 2237474"/>
              <a:gd name="connsiteX117" fmla="*/ 5164370 w 12192000"/>
              <a:gd name="connsiteY117" fmla="*/ 1840597 h 2237474"/>
              <a:gd name="connsiteX118" fmla="*/ 5114927 w 12192000"/>
              <a:gd name="connsiteY118" fmla="*/ 1847827 h 2237474"/>
              <a:gd name="connsiteX119" fmla="*/ 5108970 w 12192000"/>
              <a:gd name="connsiteY119" fmla="*/ 1847935 h 2237474"/>
              <a:gd name="connsiteX120" fmla="*/ 5067961 w 12192000"/>
              <a:gd name="connsiteY120" fmla="*/ 1845917 h 2237474"/>
              <a:gd name="connsiteX121" fmla="*/ 5007075 w 12192000"/>
              <a:gd name="connsiteY121" fmla="*/ 1838626 h 2237474"/>
              <a:gd name="connsiteX122" fmla="*/ 4944087 w 12192000"/>
              <a:gd name="connsiteY122" fmla="*/ 1823332 h 2237474"/>
              <a:gd name="connsiteX123" fmla="*/ 4907662 w 12192000"/>
              <a:gd name="connsiteY123" fmla="*/ 1816900 h 2237474"/>
              <a:gd name="connsiteX124" fmla="*/ 4882386 w 12192000"/>
              <a:gd name="connsiteY124" fmla="*/ 1809844 h 2237474"/>
              <a:gd name="connsiteX125" fmla="*/ 4811440 w 12192000"/>
              <a:gd name="connsiteY125" fmla="*/ 1804655 h 2237474"/>
              <a:gd name="connsiteX126" fmla="*/ 4691075 w 12192000"/>
              <a:gd name="connsiteY126" fmla="*/ 1801389 h 2237474"/>
              <a:gd name="connsiteX127" fmla="*/ 4611738 w 12192000"/>
              <a:gd name="connsiteY127" fmla="*/ 1776964 h 2237474"/>
              <a:gd name="connsiteX128" fmla="*/ 4560070 w 12192000"/>
              <a:gd name="connsiteY128" fmla="*/ 1785640 h 2237474"/>
              <a:gd name="connsiteX129" fmla="*/ 4536503 w 12192000"/>
              <a:gd name="connsiteY129" fmla="*/ 1785334 h 2237474"/>
              <a:gd name="connsiteX130" fmla="*/ 4513724 w 12192000"/>
              <a:gd name="connsiteY130" fmla="*/ 1791996 h 2237474"/>
              <a:gd name="connsiteX131" fmla="*/ 4459810 w 12192000"/>
              <a:gd name="connsiteY131" fmla="*/ 1797886 h 2237474"/>
              <a:gd name="connsiteX132" fmla="*/ 4379064 w 12192000"/>
              <a:gd name="connsiteY132" fmla="*/ 1817177 h 2237474"/>
              <a:gd name="connsiteX133" fmla="*/ 4319209 w 12192000"/>
              <a:gd name="connsiteY133" fmla="*/ 1834833 h 2237474"/>
              <a:gd name="connsiteX134" fmla="*/ 4290981 w 12192000"/>
              <a:gd name="connsiteY134" fmla="*/ 1839677 h 2237474"/>
              <a:gd name="connsiteX135" fmla="*/ 4285792 w 12192000"/>
              <a:gd name="connsiteY135" fmla="*/ 1836231 h 2237474"/>
              <a:gd name="connsiteX136" fmla="*/ 4238372 w 12192000"/>
              <a:gd name="connsiteY136" fmla="*/ 1851480 h 2237474"/>
              <a:gd name="connsiteX137" fmla="*/ 4232517 w 12192000"/>
              <a:gd name="connsiteY137" fmla="*/ 1852567 h 2237474"/>
              <a:gd name="connsiteX138" fmla="*/ 4191732 w 12192000"/>
              <a:gd name="connsiteY138" fmla="*/ 1857328 h 2237474"/>
              <a:gd name="connsiteX139" fmla="*/ 4065532 w 12192000"/>
              <a:gd name="connsiteY139" fmla="*/ 1855477 h 2237474"/>
              <a:gd name="connsiteX140" fmla="*/ 4028460 w 12192000"/>
              <a:gd name="connsiteY140" fmla="*/ 1855137 h 2237474"/>
              <a:gd name="connsiteX141" fmla="*/ 4002267 w 12192000"/>
              <a:gd name="connsiteY141" fmla="*/ 1852352 h 2237474"/>
              <a:gd name="connsiteX142" fmla="*/ 3931396 w 12192000"/>
              <a:gd name="connsiteY142" fmla="*/ 1858915 h 2237474"/>
              <a:gd name="connsiteX143" fmla="*/ 3812162 w 12192000"/>
              <a:gd name="connsiteY143" fmla="*/ 1875501 h 2237474"/>
              <a:gd name="connsiteX144" fmla="*/ 3729530 w 12192000"/>
              <a:gd name="connsiteY144" fmla="*/ 1864513 h 2237474"/>
              <a:gd name="connsiteX145" fmla="*/ 3680177 w 12192000"/>
              <a:gd name="connsiteY145" fmla="*/ 1881552 h 2237474"/>
              <a:gd name="connsiteX146" fmla="*/ 3567259 w 12192000"/>
              <a:gd name="connsiteY146" fmla="*/ 1893482 h 2237474"/>
              <a:gd name="connsiteX147" fmla="*/ 3405770 w 12192000"/>
              <a:gd name="connsiteY147" fmla="*/ 1904591 h 2237474"/>
              <a:gd name="connsiteX148" fmla="*/ 3280097 w 12192000"/>
              <a:gd name="connsiteY148" fmla="*/ 1919610 h 2237474"/>
              <a:gd name="connsiteX149" fmla="*/ 3123424 w 12192000"/>
              <a:gd name="connsiteY149" fmla="*/ 1952930 h 2237474"/>
              <a:gd name="connsiteX150" fmla="*/ 3009910 w 12192000"/>
              <a:gd name="connsiteY150" fmla="*/ 1957866 h 2237474"/>
              <a:gd name="connsiteX151" fmla="*/ 2995934 w 12192000"/>
              <a:gd name="connsiteY151" fmla="*/ 1967085 h 2237474"/>
              <a:gd name="connsiteX152" fmla="*/ 2980071 w 12192000"/>
              <a:gd name="connsiteY152" fmla="*/ 1972988 h 2237474"/>
              <a:gd name="connsiteX153" fmla="*/ 2978094 w 12192000"/>
              <a:gd name="connsiteY153" fmla="*/ 1972369 h 2237474"/>
              <a:gd name="connsiteX154" fmla="*/ 2942858 w 12192000"/>
              <a:gd name="connsiteY154" fmla="*/ 1981367 h 2237474"/>
              <a:gd name="connsiteX155" fmla="*/ 2875436 w 12192000"/>
              <a:gd name="connsiteY155" fmla="*/ 1996977 h 2237474"/>
              <a:gd name="connsiteX156" fmla="*/ 2874892 w 12192000"/>
              <a:gd name="connsiteY156" fmla="*/ 1996085 h 2237474"/>
              <a:gd name="connsiteX157" fmla="*/ 2864145 w 12192000"/>
              <a:gd name="connsiteY157" fmla="*/ 1994061 h 2237474"/>
              <a:gd name="connsiteX158" fmla="*/ 2843662 w 12192000"/>
              <a:gd name="connsiteY158" fmla="*/ 1992498 h 2237474"/>
              <a:gd name="connsiteX159" fmla="*/ 2796128 w 12192000"/>
              <a:gd name="connsiteY159" fmla="*/ 1976403 h 2237474"/>
              <a:gd name="connsiteX160" fmla="*/ 2756784 w 12192000"/>
              <a:gd name="connsiteY160" fmla="*/ 1985116 h 2237474"/>
              <a:gd name="connsiteX161" fmla="*/ 2748833 w 12192000"/>
              <a:gd name="connsiteY161" fmla="*/ 1986323 h 2237474"/>
              <a:gd name="connsiteX162" fmla="*/ 2748661 w 12192000"/>
              <a:gd name="connsiteY162" fmla="*/ 1986122 h 2237474"/>
              <a:gd name="connsiteX163" fmla="*/ 2740251 w 12192000"/>
              <a:gd name="connsiteY163" fmla="*/ 1986946 h 2237474"/>
              <a:gd name="connsiteX164" fmla="*/ 2718916 w 12192000"/>
              <a:gd name="connsiteY164" fmla="*/ 1990867 h 2237474"/>
              <a:gd name="connsiteX165" fmla="*/ 2713522 w 12192000"/>
              <a:gd name="connsiteY165" fmla="*/ 1990173 h 2237474"/>
              <a:gd name="connsiteX166" fmla="*/ 2680597 w 12192000"/>
              <a:gd name="connsiteY166" fmla="*/ 1984996 h 2237474"/>
              <a:gd name="connsiteX167" fmla="*/ 2578178 w 12192000"/>
              <a:gd name="connsiteY167" fmla="*/ 1990531 h 2237474"/>
              <a:gd name="connsiteX168" fmla="*/ 2476147 w 12192000"/>
              <a:gd name="connsiteY168" fmla="*/ 1998305 h 2237474"/>
              <a:gd name="connsiteX169" fmla="*/ 2373568 w 12192000"/>
              <a:gd name="connsiteY169" fmla="*/ 2003219 h 2237474"/>
              <a:gd name="connsiteX170" fmla="*/ 2321399 w 12192000"/>
              <a:gd name="connsiteY170" fmla="*/ 1989467 h 2237474"/>
              <a:gd name="connsiteX171" fmla="*/ 2315525 w 12192000"/>
              <a:gd name="connsiteY171" fmla="*/ 1989708 h 2237474"/>
              <a:gd name="connsiteX172" fmla="*/ 2300792 w 12192000"/>
              <a:gd name="connsiteY172" fmla="*/ 1994290 h 2237474"/>
              <a:gd name="connsiteX173" fmla="*/ 2295469 w 12192000"/>
              <a:gd name="connsiteY173" fmla="*/ 1996659 h 2237474"/>
              <a:gd name="connsiteX174" fmla="*/ 2287219 w 12192000"/>
              <a:gd name="connsiteY174" fmla="*/ 1998750 h 2237474"/>
              <a:gd name="connsiteX175" fmla="*/ 2286948 w 12192000"/>
              <a:gd name="connsiteY175" fmla="*/ 1998596 h 2237474"/>
              <a:gd name="connsiteX176" fmla="*/ 2243069 w 12192000"/>
              <a:gd name="connsiteY176" fmla="*/ 2015111 h 2237474"/>
              <a:gd name="connsiteX177" fmla="*/ 2186609 w 12192000"/>
              <a:gd name="connsiteY177" fmla="*/ 2008263 h 2237474"/>
              <a:gd name="connsiteX178" fmla="*/ 2164831 w 12192000"/>
              <a:gd name="connsiteY178" fmla="*/ 2010143 h 2237474"/>
              <a:gd name="connsiteX179" fmla="*/ 2152836 w 12192000"/>
              <a:gd name="connsiteY179" fmla="*/ 2010048 h 2237474"/>
              <a:gd name="connsiteX180" fmla="*/ 2117102 w 12192000"/>
              <a:gd name="connsiteY180" fmla="*/ 2023004 h 2237474"/>
              <a:gd name="connsiteX181" fmla="*/ 2111935 w 12192000"/>
              <a:gd name="connsiteY181" fmla="*/ 2023163 h 2237474"/>
              <a:gd name="connsiteX182" fmla="*/ 2089991 w 12192000"/>
              <a:gd name="connsiteY182" fmla="*/ 2034193 h 2237474"/>
              <a:gd name="connsiteX183" fmla="*/ 2058061 w 12192000"/>
              <a:gd name="connsiteY183" fmla="*/ 2047942 h 2237474"/>
              <a:gd name="connsiteX184" fmla="*/ 2055737 w 12192000"/>
              <a:gd name="connsiteY184" fmla="*/ 2047704 h 2237474"/>
              <a:gd name="connsiteX185" fmla="*/ 2042244 w 12192000"/>
              <a:gd name="connsiteY185" fmla="*/ 2055560 h 2237474"/>
              <a:gd name="connsiteX186" fmla="*/ 1976224 w 12192000"/>
              <a:gd name="connsiteY186" fmla="*/ 2074257 h 2237474"/>
              <a:gd name="connsiteX187" fmla="*/ 1877728 w 12192000"/>
              <a:gd name="connsiteY187" fmla="*/ 2101004 h 2237474"/>
              <a:gd name="connsiteX188" fmla="*/ 1759056 w 12192000"/>
              <a:gd name="connsiteY188" fmla="*/ 2125608 h 2237474"/>
              <a:gd name="connsiteX189" fmla="*/ 1637948 w 12192000"/>
              <a:gd name="connsiteY189" fmla="*/ 2172597 h 2237474"/>
              <a:gd name="connsiteX190" fmla="*/ 1434549 w 12192000"/>
              <a:gd name="connsiteY190" fmla="*/ 2234522 h 2237474"/>
              <a:gd name="connsiteX191" fmla="*/ 1398481 w 12192000"/>
              <a:gd name="connsiteY191" fmla="*/ 2237074 h 2237474"/>
              <a:gd name="connsiteX192" fmla="*/ 1398407 w 12192000"/>
              <a:gd name="connsiteY192" fmla="*/ 2237095 h 2237474"/>
              <a:gd name="connsiteX193" fmla="*/ 1370962 w 12192000"/>
              <a:gd name="connsiteY193" fmla="*/ 2237474 h 2237474"/>
              <a:gd name="connsiteX194" fmla="*/ 1356367 w 12192000"/>
              <a:gd name="connsiteY194" fmla="*/ 2235089 h 2237474"/>
              <a:gd name="connsiteX195" fmla="*/ 1324828 w 12192000"/>
              <a:gd name="connsiteY195" fmla="*/ 2231968 h 2237474"/>
              <a:gd name="connsiteX196" fmla="*/ 1297744 w 12192000"/>
              <a:gd name="connsiteY196" fmla="*/ 2235849 h 2237474"/>
              <a:gd name="connsiteX197" fmla="*/ 1286236 w 12192000"/>
              <a:gd name="connsiteY197" fmla="*/ 2233135 h 2237474"/>
              <a:gd name="connsiteX198" fmla="*/ 1283504 w 12192000"/>
              <a:gd name="connsiteY198" fmla="*/ 2233797 h 2237474"/>
              <a:gd name="connsiteX199" fmla="*/ 1279765 w 12192000"/>
              <a:gd name="connsiteY199" fmla="*/ 2229639 h 2237474"/>
              <a:gd name="connsiteX200" fmla="*/ 1195347 w 12192000"/>
              <a:gd name="connsiteY200" fmla="*/ 2212354 h 2237474"/>
              <a:gd name="connsiteX201" fmla="*/ 970251 w 12192000"/>
              <a:gd name="connsiteY201" fmla="*/ 2221029 h 2237474"/>
              <a:gd name="connsiteX202" fmla="*/ 812914 w 12192000"/>
              <a:gd name="connsiteY202" fmla="*/ 2202752 h 2237474"/>
              <a:gd name="connsiteX203" fmla="*/ 800195 w 12192000"/>
              <a:gd name="connsiteY203" fmla="*/ 2209407 h 2237474"/>
              <a:gd name="connsiteX204" fmla="*/ 784978 w 12192000"/>
              <a:gd name="connsiteY204" fmla="*/ 2212360 h 2237474"/>
              <a:gd name="connsiteX205" fmla="*/ 681987 w 12192000"/>
              <a:gd name="connsiteY205" fmla="*/ 2216757 h 2237474"/>
              <a:gd name="connsiteX206" fmla="*/ 669923 w 12192000"/>
              <a:gd name="connsiteY206" fmla="*/ 2211682 h 2237474"/>
              <a:gd name="connsiteX207" fmla="*/ 648680 w 12192000"/>
              <a:gd name="connsiteY207" fmla="*/ 2206229 h 2237474"/>
              <a:gd name="connsiteX208" fmla="*/ 597225 w 12192000"/>
              <a:gd name="connsiteY208" fmla="*/ 2180999 h 2237474"/>
              <a:gd name="connsiteX209" fmla="*/ 558449 w 12192000"/>
              <a:gd name="connsiteY209" fmla="*/ 2182346 h 2237474"/>
              <a:gd name="connsiteX210" fmla="*/ 550517 w 12192000"/>
              <a:gd name="connsiteY210" fmla="*/ 2182060 h 2237474"/>
              <a:gd name="connsiteX211" fmla="*/ 550309 w 12192000"/>
              <a:gd name="connsiteY211" fmla="*/ 2181825 h 2237474"/>
              <a:gd name="connsiteX212" fmla="*/ 541836 w 12192000"/>
              <a:gd name="connsiteY212" fmla="*/ 2181063 h 2237474"/>
              <a:gd name="connsiteX213" fmla="*/ 536057 w 12192000"/>
              <a:gd name="connsiteY213" fmla="*/ 2181537 h 2237474"/>
              <a:gd name="connsiteX214" fmla="*/ 520671 w 12192000"/>
              <a:gd name="connsiteY214" fmla="*/ 2180980 h 2237474"/>
              <a:gd name="connsiteX215" fmla="*/ 515024 w 12192000"/>
              <a:gd name="connsiteY215" fmla="*/ 2179258 h 2237474"/>
              <a:gd name="connsiteX216" fmla="*/ 512278 w 12192000"/>
              <a:gd name="connsiteY216" fmla="*/ 2176369 h 2237474"/>
              <a:gd name="connsiteX217" fmla="*/ 480419 w 12192000"/>
              <a:gd name="connsiteY217" fmla="*/ 2167807 h 2237474"/>
              <a:gd name="connsiteX218" fmla="*/ 413835 w 12192000"/>
              <a:gd name="connsiteY218" fmla="*/ 2156783 h 2237474"/>
              <a:gd name="connsiteX219" fmla="*/ 376513 w 12192000"/>
              <a:gd name="connsiteY219" fmla="*/ 2154014 h 2237474"/>
              <a:gd name="connsiteX220" fmla="*/ 273386 w 12192000"/>
              <a:gd name="connsiteY220" fmla="*/ 2142551 h 2237474"/>
              <a:gd name="connsiteX221" fmla="*/ 169207 w 12192000"/>
              <a:gd name="connsiteY221" fmla="*/ 2128100 h 2237474"/>
              <a:gd name="connsiteX222" fmla="*/ 93149 w 12192000"/>
              <a:gd name="connsiteY222" fmla="*/ 2105324 h 2237474"/>
              <a:gd name="connsiteX223" fmla="*/ 88109 w 12192000"/>
              <a:gd name="connsiteY223" fmla="*/ 2106704 h 2237474"/>
              <a:gd name="connsiteX224" fmla="*/ 80022 w 12192000"/>
              <a:gd name="connsiteY224" fmla="*/ 2107254 h 2237474"/>
              <a:gd name="connsiteX225" fmla="*/ 79717 w 12192000"/>
              <a:gd name="connsiteY225" fmla="*/ 2107046 h 2237474"/>
              <a:gd name="connsiteX226" fmla="*/ 72352 w 12192000"/>
              <a:gd name="connsiteY226" fmla="*/ 2107991 h 2237474"/>
              <a:gd name="connsiteX227" fmla="*/ 37645 w 12192000"/>
              <a:gd name="connsiteY227" fmla="*/ 2115401 h 2237474"/>
              <a:gd name="connsiteX228" fmla="*/ 4572 w 12192000"/>
              <a:gd name="connsiteY228" fmla="*/ 2111091 h 2237474"/>
              <a:gd name="connsiteX229" fmla="*/ 0 w 12192000"/>
              <a:gd name="connsiteY229" fmla="*/ 2110468 h 2237474"/>
              <a:gd name="connsiteX230" fmla="*/ 0 w 12192000"/>
              <a:gd name="connsiteY23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02328 w 12192000"/>
              <a:gd name="connsiteY67" fmla="*/ 1345865 h 2237474"/>
              <a:gd name="connsiteX68" fmla="*/ 7898322 w 12192000"/>
              <a:gd name="connsiteY68" fmla="*/ 1345689 h 2237474"/>
              <a:gd name="connsiteX69" fmla="*/ 7875879 w 12192000"/>
              <a:gd name="connsiteY69" fmla="*/ 1345646 h 2237474"/>
              <a:gd name="connsiteX70" fmla="*/ 7840612 w 12192000"/>
              <a:gd name="connsiteY70" fmla="*/ 1369373 h 2237474"/>
              <a:gd name="connsiteX71" fmla="*/ 7786819 w 12192000"/>
              <a:gd name="connsiteY71" fmla="*/ 1378970 h 2237474"/>
              <a:gd name="connsiteX72" fmla="*/ 7548172 w 12192000"/>
              <a:gd name="connsiteY72" fmla="*/ 1417460 h 2237474"/>
              <a:gd name="connsiteX73" fmla="*/ 7483437 w 12192000"/>
              <a:gd name="connsiteY73" fmla="*/ 1478152 h 2237474"/>
              <a:gd name="connsiteX74" fmla="*/ 7377870 w 12192000"/>
              <a:gd name="connsiteY74" fmla="*/ 1523319 h 2237474"/>
              <a:gd name="connsiteX75" fmla="*/ 7230737 w 12192000"/>
              <a:gd name="connsiteY75" fmla="*/ 1562633 h 2237474"/>
              <a:gd name="connsiteX76" fmla="*/ 7224458 w 12192000"/>
              <a:gd name="connsiteY76" fmla="*/ 1573008 h 2237474"/>
              <a:gd name="connsiteX77" fmla="*/ 7213486 w 12192000"/>
              <a:gd name="connsiteY77" fmla="*/ 1580987 h 2237474"/>
              <a:gd name="connsiteX78" fmla="*/ 7210972 w 12192000"/>
              <a:gd name="connsiteY78" fmla="*/ 1580856 h 2237474"/>
              <a:gd name="connsiteX79" fmla="*/ 7183121 w 12192000"/>
              <a:gd name="connsiteY79" fmla="*/ 1595162 h 2237474"/>
              <a:gd name="connsiteX80" fmla="*/ 7164601 w 12192000"/>
              <a:gd name="connsiteY80" fmla="*/ 1606490 h 2237474"/>
              <a:gd name="connsiteX81" fmla="*/ 7159286 w 12192000"/>
              <a:gd name="connsiteY81" fmla="*/ 1606850 h 2237474"/>
              <a:gd name="connsiteX82" fmla="*/ 7114651 w 12192000"/>
              <a:gd name="connsiteY82" fmla="*/ 1620959 h 2237474"/>
              <a:gd name="connsiteX83" fmla="*/ 7092727 w 12192000"/>
              <a:gd name="connsiteY83" fmla="*/ 1623628 h 2237474"/>
              <a:gd name="connsiteX84" fmla="*/ 7031309 w 12192000"/>
              <a:gd name="connsiteY84" fmla="*/ 1619451 h 2237474"/>
              <a:gd name="connsiteX85" fmla="*/ 6999084 w 12192000"/>
              <a:gd name="connsiteY85" fmla="*/ 1634317 h 2237474"/>
              <a:gd name="connsiteX86" fmla="*/ 6992107 w 12192000"/>
              <a:gd name="connsiteY86" fmla="*/ 1636860 h 2237474"/>
              <a:gd name="connsiteX87" fmla="*/ 6991765 w 12192000"/>
              <a:gd name="connsiteY87" fmla="*/ 1636725 h 2237474"/>
              <a:gd name="connsiteX88" fmla="*/ 6983996 w 12192000"/>
              <a:gd name="connsiteY88" fmla="*/ 1639040 h 2237474"/>
              <a:gd name="connsiteX89" fmla="*/ 6979383 w 12192000"/>
              <a:gd name="connsiteY89" fmla="*/ 1641496 h 2237474"/>
              <a:gd name="connsiteX90" fmla="*/ 6900177 w 12192000"/>
              <a:gd name="connsiteY90" fmla="*/ 1636016 h 2237474"/>
              <a:gd name="connsiteX91" fmla="*/ 6795372 w 12192000"/>
              <a:gd name="connsiteY91" fmla="*/ 1644845 h 2237474"/>
              <a:gd name="connsiteX92" fmla="*/ 6692251 w 12192000"/>
              <a:gd name="connsiteY92" fmla="*/ 1656357 h 2237474"/>
              <a:gd name="connsiteX93" fmla="*/ 6655235 w 12192000"/>
              <a:gd name="connsiteY93" fmla="*/ 1661869 h 2237474"/>
              <a:gd name="connsiteX94" fmla="*/ 6587857 w 12192000"/>
              <a:gd name="connsiteY94" fmla="*/ 1665769 h 2237474"/>
              <a:gd name="connsiteX95" fmla="*/ 6554894 w 12192000"/>
              <a:gd name="connsiteY95" fmla="*/ 1664428 h 2237474"/>
              <a:gd name="connsiteX96" fmla="*/ 6516595 w 12192000"/>
              <a:gd name="connsiteY96" fmla="*/ 1667475 h 2237474"/>
              <a:gd name="connsiteX97" fmla="*/ 6508541 w 12192000"/>
              <a:gd name="connsiteY97" fmla="*/ 1668757 h 2237474"/>
              <a:gd name="connsiteX98" fmla="*/ 6471012 w 12192000"/>
              <a:gd name="connsiteY98" fmla="*/ 1678604 h 2237474"/>
              <a:gd name="connsiteX99" fmla="*/ 6415265 w 12192000"/>
              <a:gd name="connsiteY99" fmla="*/ 1665317 h 2237474"/>
              <a:gd name="connsiteX100" fmla="*/ 6364035 w 12192000"/>
              <a:gd name="connsiteY100" fmla="*/ 1667683 h 2237474"/>
              <a:gd name="connsiteX101" fmla="*/ 6280959 w 12192000"/>
              <a:gd name="connsiteY101" fmla="*/ 1689329 h 2237474"/>
              <a:gd name="connsiteX102" fmla="*/ 6243319 w 12192000"/>
              <a:gd name="connsiteY102" fmla="*/ 1695560 h 2237474"/>
              <a:gd name="connsiteX103" fmla="*/ 6098321 w 12192000"/>
              <a:gd name="connsiteY103" fmla="*/ 1721646 h 2237474"/>
              <a:gd name="connsiteX104" fmla="*/ 5880652 w 12192000"/>
              <a:gd name="connsiteY104" fmla="*/ 1779643 h 2237474"/>
              <a:gd name="connsiteX105" fmla="*/ 5785959 w 12192000"/>
              <a:gd name="connsiteY105" fmla="*/ 1775307 h 2237474"/>
              <a:gd name="connsiteX106" fmla="*/ 5643534 w 12192000"/>
              <a:gd name="connsiteY106" fmla="*/ 1802919 h 2237474"/>
              <a:gd name="connsiteX107" fmla="*/ 5518799 w 12192000"/>
              <a:gd name="connsiteY107" fmla="*/ 1818312 h 2237474"/>
              <a:gd name="connsiteX108" fmla="*/ 5505014 w 12192000"/>
              <a:gd name="connsiteY108" fmla="*/ 1819259 h 2237474"/>
              <a:gd name="connsiteX109" fmla="*/ 5453307 w 12192000"/>
              <a:gd name="connsiteY109" fmla="*/ 1815450 h 2237474"/>
              <a:gd name="connsiteX110" fmla="*/ 5364192 w 12192000"/>
              <a:gd name="connsiteY110" fmla="*/ 1826074 h 2237474"/>
              <a:gd name="connsiteX111" fmla="*/ 5350380 w 12192000"/>
              <a:gd name="connsiteY111" fmla="*/ 1830891 h 2237474"/>
              <a:gd name="connsiteX112" fmla="*/ 5259633 w 12192000"/>
              <a:gd name="connsiteY112" fmla="*/ 1837160 h 2237474"/>
              <a:gd name="connsiteX113" fmla="*/ 5197513 w 12192000"/>
              <a:gd name="connsiteY113" fmla="*/ 1844718 h 2237474"/>
              <a:gd name="connsiteX114" fmla="*/ 5184170 w 12192000"/>
              <a:gd name="connsiteY114" fmla="*/ 1849402 h 2237474"/>
              <a:gd name="connsiteX115" fmla="*/ 5168852 w 12192000"/>
              <a:gd name="connsiteY115" fmla="*/ 1844846 h 2237474"/>
              <a:gd name="connsiteX116" fmla="*/ 5164370 w 12192000"/>
              <a:gd name="connsiteY116" fmla="*/ 1840597 h 2237474"/>
              <a:gd name="connsiteX117" fmla="*/ 5114927 w 12192000"/>
              <a:gd name="connsiteY117" fmla="*/ 1847827 h 2237474"/>
              <a:gd name="connsiteX118" fmla="*/ 5108970 w 12192000"/>
              <a:gd name="connsiteY118" fmla="*/ 1847935 h 2237474"/>
              <a:gd name="connsiteX119" fmla="*/ 5067961 w 12192000"/>
              <a:gd name="connsiteY119" fmla="*/ 1845917 h 2237474"/>
              <a:gd name="connsiteX120" fmla="*/ 5007075 w 12192000"/>
              <a:gd name="connsiteY120" fmla="*/ 1838626 h 2237474"/>
              <a:gd name="connsiteX121" fmla="*/ 4944087 w 12192000"/>
              <a:gd name="connsiteY121" fmla="*/ 1823332 h 2237474"/>
              <a:gd name="connsiteX122" fmla="*/ 4907662 w 12192000"/>
              <a:gd name="connsiteY122" fmla="*/ 1816900 h 2237474"/>
              <a:gd name="connsiteX123" fmla="*/ 4882386 w 12192000"/>
              <a:gd name="connsiteY123" fmla="*/ 1809844 h 2237474"/>
              <a:gd name="connsiteX124" fmla="*/ 4811440 w 12192000"/>
              <a:gd name="connsiteY124" fmla="*/ 1804655 h 2237474"/>
              <a:gd name="connsiteX125" fmla="*/ 4691075 w 12192000"/>
              <a:gd name="connsiteY125" fmla="*/ 1801389 h 2237474"/>
              <a:gd name="connsiteX126" fmla="*/ 4611738 w 12192000"/>
              <a:gd name="connsiteY126" fmla="*/ 1776964 h 2237474"/>
              <a:gd name="connsiteX127" fmla="*/ 4560070 w 12192000"/>
              <a:gd name="connsiteY127" fmla="*/ 1785640 h 2237474"/>
              <a:gd name="connsiteX128" fmla="*/ 4536503 w 12192000"/>
              <a:gd name="connsiteY128" fmla="*/ 1785334 h 2237474"/>
              <a:gd name="connsiteX129" fmla="*/ 4513724 w 12192000"/>
              <a:gd name="connsiteY129" fmla="*/ 1791996 h 2237474"/>
              <a:gd name="connsiteX130" fmla="*/ 4459810 w 12192000"/>
              <a:gd name="connsiteY130" fmla="*/ 1797886 h 2237474"/>
              <a:gd name="connsiteX131" fmla="*/ 4379064 w 12192000"/>
              <a:gd name="connsiteY131" fmla="*/ 1817177 h 2237474"/>
              <a:gd name="connsiteX132" fmla="*/ 4319209 w 12192000"/>
              <a:gd name="connsiteY132" fmla="*/ 1834833 h 2237474"/>
              <a:gd name="connsiteX133" fmla="*/ 4290981 w 12192000"/>
              <a:gd name="connsiteY133" fmla="*/ 1839677 h 2237474"/>
              <a:gd name="connsiteX134" fmla="*/ 4285792 w 12192000"/>
              <a:gd name="connsiteY134" fmla="*/ 1836231 h 2237474"/>
              <a:gd name="connsiteX135" fmla="*/ 4238372 w 12192000"/>
              <a:gd name="connsiteY135" fmla="*/ 1851480 h 2237474"/>
              <a:gd name="connsiteX136" fmla="*/ 4232517 w 12192000"/>
              <a:gd name="connsiteY136" fmla="*/ 1852567 h 2237474"/>
              <a:gd name="connsiteX137" fmla="*/ 4191732 w 12192000"/>
              <a:gd name="connsiteY137" fmla="*/ 1857328 h 2237474"/>
              <a:gd name="connsiteX138" fmla="*/ 4065532 w 12192000"/>
              <a:gd name="connsiteY138" fmla="*/ 1855477 h 2237474"/>
              <a:gd name="connsiteX139" fmla="*/ 4028460 w 12192000"/>
              <a:gd name="connsiteY139" fmla="*/ 1855137 h 2237474"/>
              <a:gd name="connsiteX140" fmla="*/ 4002267 w 12192000"/>
              <a:gd name="connsiteY140" fmla="*/ 1852352 h 2237474"/>
              <a:gd name="connsiteX141" fmla="*/ 3931396 w 12192000"/>
              <a:gd name="connsiteY141" fmla="*/ 1858915 h 2237474"/>
              <a:gd name="connsiteX142" fmla="*/ 3812162 w 12192000"/>
              <a:gd name="connsiteY142" fmla="*/ 1875501 h 2237474"/>
              <a:gd name="connsiteX143" fmla="*/ 3729530 w 12192000"/>
              <a:gd name="connsiteY143" fmla="*/ 1864513 h 2237474"/>
              <a:gd name="connsiteX144" fmla="*/ 3680177 w 12192000"/>
              <a:gd name="connsiteY144" fmla="*/ 1881552 h 2237474"/>
              <a:gd name="connsiteX145" fmla="*/ 3567259 w 12192000"/>
              <a:gd name="connsiteY145" fmla="*/ 1893482 h 2237474"/>
              <a:gd name="connsiteX146" fmla="*/ 3405770 w 12192000"/>
              <a:gd name="connsiteY146" fmla="*/ 1904591 h 2237474"/>
              <a:gd name="connsiteX147" fmla="*/ 3280097 w 12192000"/>
              <a:gd name="connsiteY147" fmla="*/ 1919610 h 2237474"/>
              <a:gd name="connsiteX148" fmla="*/ 3123424 w 12192000"/>
              <a:gd name="connsiteY148" fmla="*/ 1952930 h 2237474"/>
              <a:gd name="connsiteX149" fmla="*/ 3009910 w 12192000"/>
              <a:gd name="connsiteY149" fmla="*/ 1957866 h 2237474"/>
              <a:gd name="connsiteX150" fmla="*/ 2995934 w 12192000"/>
              <a:gd name="connsiteY150" fmla="*/ 1967085 h 2237474"/>
              <a:gd name="connsiteX151" fmla="*/ 2980071 w 12192000"/>
              <a:gd name="connsiteY151" fmla="*/ 1972988 h 2237474"/>
              <a:gd name="connsiteX152" fmla="*/ 2978094 w 12192000"/>
              <a:gd name="connsiteY152" fmla="*/ 1972369 h 2237474"/>
              <a:gd name="connsiteX153" fmla="*/ 2942858 w 12192000"/>
              <a:gd name="connsiteY153" fmla="*/ 1981367 h 2237474"/>
              <a:gd name="connsiteX154" fmla="*/ 2875436 w 12192000"/>
              <a:gd name="connsiteY154" fmla="*/ 1996977 h 2237474"/>
              <a:gd name="connsiteX155" fmla="*/ 2874892 w 12192000"/>
              <a:gd name="connsiteY155" fmla="*/ 1996085 h 2237474"/>
              <a:gd name="connsiteX156" fmla="*/ 2864145 w 12192000"/>
              <a:gd name="connsiteY156" fmla="*/ 1994061 h 2237474"/>
              <a:gd name="connsiteX157" fmla="*/ 2843662 w 12192000"/>
              <a:gd name="connsiteY157" fmla="*/ 1992498 h 2237474"/>
              <a:gd name="connsiteX158" fmla="*/ 2796128 w 12192000"/>
              <a:gd name="connsiteY158" fmla="*/ 1976403 h 2237474"/>
              <a:gd name="connsiteX159" fmla="*/ 2756784 w 12192000"/>
              <a:gd name="connsiteY159" fmla="*/ 1985116 h 2237474"/>
              <a:gd name="connsiteX160" fmla="*/ 2748833 w 12192000"/>
              <a:gd name="connsiteY160" fmla="*/ 1986323 h 2237474"/>
              <a:gd name="connsiteX161" fmla="*/ 2748661 w 12192000"/>
              <a:gd name="connsiteY161" fmla="*/ 1986122 h 2237474"/>
              <a:gd name="connsiteX162" fmla="*/ 2740251 w 12192000"/>
              <a:gd name="connsiteY162" fmla="*/ 1986946 h 2237474"/>
              <a:gd name="connsiteX163" fmla="*/ 2718916 w 12192000"/>
              <a:gd name="connsiteY163" fmla="*/ 1990867 h 2237474"/>
              <a:gd name="connsiteX164" fmla="*/ 2713522 w 12192000"/>
              <a:gd name="connsiteY164" fmla="*/ 1990173 h 2237474"/>
              <a:gd name="connsiteX165" fmla="*/ 2680597 w 12192000"/>
              <a:gd name="connsiteY165" fmla="*/ 1984996 h 2237474"/>
              <a:gd name="connsiteX166" fmla="*/ 2578178 w 12192000"/>
              <a:gd name="connsiteY166" fmla="*/ 1990531 h 2237474"/>
              <a:gd name="connsiteX167" fmla="*/ 2476147 w 12192000"/>
              <a:gd name="connsiteY167" fmla="*/ 1998305 h 2237474"/>
              <a:gd name="connsiteX168" fmla="*/ 2373568 w 12192000"/>
              <a:gd name="connsiteY168" fmla="*/ 2003219 h 2237474"/>
              <a:gd name="connsiteX169" fmla="*/ 2321399 w 12192000"/>
              <a:gd name="connsiteY169" fmla="*/ 1989467 h 2237474"/>
              <a:gd name="connsiteX170" fmla="*/ 2315525 w 12192000"/>
              <a:gd name="connsiteY170" fmla="*/ 1989708 h 2237474"/>
              <a:gd name="connsiteX171" fmla="*/ 2300792 w 12192000"/>
              <a:gd name="connsiteY171" fmla="*/ 1994290 h 2237474"/>
              <a:gd name="connsiteX172" fmla="*/ 2295469 w 12192000"/>
              <a:gd name="connsiteY172" fmla="*/ 1996659 h 2237474"/>
              <a:gd name="connsiteX173" fmla="*/ 2287219 w 12192000"/>
              <a:gd name="connsiteY173" fmla="*/ 1998750 h 2237474"/>
              <a:gd name="connsiteX174" fmla="*/ 2286948 w 12192000"/>
              <a:gd name="connsiteY174" fmla="*/ 1998596 h 2237474"/>
              <a:gd name="connsiteX175" fmla="*/ 2243069 w 12192000"/>
              <a:gd name="connsiteY175" fmla="*/ 2015111 h 2237474"/>
              <a:gd name="connsiteX176" fmla="*/ 2186609 w 12192000"/>
              <a:gd name="connsiteY176" fmla="*/ 2008263 h 2237474"/>
              <a:gd name="connsiteX177" fmla="*/ 2164831 w 12192000"/>
              <a:gd name="connsiteY177" fmla="*/ 2010143 h 2237474"/>
              <a:gd name="connsiteX178" fmla="*/ 2152836 w 12192000"/>
              <a:gd name="connsiteY178" fmla="*/ 2010048 h 2237474"/>
              <a:gd name="connsiteX179" fmla="*/ 2117102 w 12192000"/>
              <a:gd name="connsiteY179" fmla="*/ 2023004 h 2237474"/>
              <a:gd name="connsiteX180" fmla="*/ 2111935 w 12192000"/>
              <a:gd name="connsiteY180" fmla="*/ 2023163 h 2237474"/>
              <a:gd name="connsiteX181" fmla="*/ 2089991 w 12192000"/>
              <a:gd name="connsiteY181" fmla="*/ 2034193 h 2237474"/>
              <a:gd name="connsiteX182" fmla="*/ 2058061 w 12192000"/>
              <a:gd name="connsiteY182" fmla="*/ 2047942 h 2237474"/>
              <a:gd name="connsiteX183" fmla="*/ 2055737 w 12192000"/>
              <a:gd name="connsiteY183" fmla="*/ 2047704 h 2237474"/>
              <a:gd name="connsiteX184" fmla="*/ 2042244 w 12192000"/>
              <a:gd name="connsiteY184" fmla="*/ 2055560 h 2237474"/>
              <a:gd name="connsiteX185" fmla="*/ 1976224 w 12192000"/>
              <a:gd name="connsiteY185" fmla="*/ 2074257 h 2237474"/>
              <a:gd name="connsiteX186" fmla="*/ 1877728 w 12192000"/>
              <a:gd name="connsiteY186" fmla="*/ 2101004 h 2237474"/>
              <a:gd name="connsiteX187" fmla="*/ 1759056 w 12192000"/>
              <a:gd name="connsiteY187" fmla="*/ 2125608 h 2237474"/>
              <a:gd name="connsiteX188" fmla="*/ 1637948 w 12192000"/>
              <a:gd name="connsiteY188" fmla="*/ 2172597 h 2237474"/>
              <a:gd name="connsiteX189" fmla="*/ 1434549 w 12192000"/>
              <a:gd name="connsiteY189" fmla="*/ 2234522 h 2237474"/>
              <a:gd name="connsiteX190" fmla="*/ 1398481 w 12192000"/>
              <a:gd name="connsiteY190" fmla="*/ 2237074 h 2237474"/>
              <a:gd name="connsiteX191" fmla="*/ 1398407 w 12192000"/>
              <a:gd name="connsiteY191" fmla="*/ 2237095 h 2237474"/>
              <a:gd name="connsiteX192" fmla="*/ 1370962 w 12192000"/>
              <a:gd name="connsiteY192" fmla="*/ 2237474 h 2237474"/>
              <a:gd name="connsiteX193" fmla="*/ 1356367 w 12192000"/>
              <a:gd name="connsiteY193" fmla="*/ 2235089 h 2237474"/>
              <a:gd name="connsiteX194" fmla="*/ 1324828 w 12192000"/>
              <a:gd name="connsiteY194" fmla="*/ 2231968 h 2237474"/>
              <a:gd name="connsiteX195" fmla="*/ 1297744 w 12192000"/>
              <a:gd name="connsiteY195" fmla="*/ 2235849 h 2237474"/>
              <a:gd name="connsiteX196" fmla="*/ 1286236 w 12192000"/>
              <a:gd name="connsiteY196" fmla="*/ 2233135 h 2237474"/>
              <a:gd name="connsiteX197" fmla="*/ 1283504 w 12192000"/>
              <a:gd name="connsiteY197" fmla="*/ 2233797 h 2237474"/>
              <a:gd name="connsiteX198" fmla="*/ 1279765 w 12192000"/>
              <a:gd name="connsiteY198" fmla="*/ 2229639 h 2237474"/>
              <a:gd name="connsiteX199" fmla="*/ 1195347 w 12192000"/>
              <a:gd name="connsiteY199" fmla="*/ 2212354 h 2237474"/>
              <a:gd name="connsiteX200" fmla="*/ 970251 w 12192000"/>
              <a:gd name="connsiteY200" fmla="*/ 2221029 h 2237474"/>
              <a:gd name="connsiteX201" fmla="*/ 812914 w 12192000"/>
              <a:gd name="connsiteY201" fmla="*/ 2202752 h 2237474"/>
              <a:gd name="connsiteX202" fmla="*/ 800195 w 12192000"/>
              <a:gd name="connsiteY202" fmla="*/ 2209407 h 2237474"/>
              <a:gd name="connsiteX203" fmla="*/ 784978 w 12192000"/>
              <a:gd name="connsiteY203" fmla="*/ 2212360 h 2237474"/>
              <a:gd name="connsiteX204" fmla="*/ 681987 w 12192000"/>
              <a:gd name="connsiteY204" fmla="*/ 2216757 h 2237474"/>
              <a:gd name="connsiteX205" fmla="*/ 669923 w 12192000"/>
              <a:gd name="connsiteY205" fmla="*/ 2211682 h 2237474"/>
              <a:gd name="connsiteX206" fmla="*/ 648680 w 12192000"/>
              <a:gd name="connsiteY206" fmla="*/ 2206229 h 2237474"/>
              <a:gd name="connsiteX207" fmla="*/ 597225 w 12192000"/>
              <a:gd name="connsiteY207" fmla="*/ 2180999 h 2237474"/>
              <a:gd name="connsiteX208" fmla="*/ 558449 w 12192000"/>
              <a:gd name="connsiteY208" fmla="*/ 2182346 h 2237474"/>
              <a:gd name="connsiteX209" fmla="*/ 550517 w 12192000"/>
              <a:gd name="connsiteY209" fmla="*/ 2182060 h 2237474"/>
              <a:gd name="connsiteX210" fmla="*/ 550309 w 12192000"/>
              <a:gd name="connsiteY210" fmla="*/ 2181825 h 2237474"/>
              <a:gd name="connsiteX211" fmla="*/ 541836 w 12192000"/>
              <a:gd name="connsiteY211" fmla="*/ 2181063 h 2237474"/>
              <a:gd name="connsiteX212" fmla="*/ 536057 w 12192000"/>
              <a:gd name="connsiteY212" fmla="*/ 2181537 h 2237474"/>
              <a:gd name="connsiteX213" fmla="*/ 520671 w 12192000"/>
              <a:gd name="connsiteY213" fmla="*/ 2180980 h 2237474"/>
              <a:gd name="connsiteX214" fmla="*/ 515024 w 12192000"/>
              <a:gd name="connsiteY214" fmla="*/ 2179258 h 2237474"/>
              <a:gd name="connsiteX215" fmla="*/ 512278 w 12192000"/>
              <a:gd name="connsiteY215" fmla="*/ 2176369 h 2237474"/>
              <a:gd name="connsiteX216" fmla="*/ 480419 w 12192000"/>
              <a:gd name="connsiteY216" fmla="*/ 2167807 h 2237474"/>
              <a:gd name="connsiteX217" fmla="*/ 413835 w 12192000"/>
              <a:gd name="connsiteY217" fmla="*/ 2156783 h 2237474"/>
              <a:gd name="connsiteX218" fmla="*/ 376513 w 12192000"/>
              <a:gd name="connsiteY218" fmla="*/ 2154014 h 2237474"/>
              <a:gd name="connsiteX219" fmla="*/ 273386 w 12192000"/>
              <a:gd name="connsiteY219" fmla="*/ 2142551 h 2237474"/>
              <a:gd name="connsiteX220" fmla="*/ 169207 w 12192000"/>
              <a:gd name="connsiteY220" fmla="*/ 2128100 h 2237474"/>
              <a:gd name="connsiteX221" fmla="*/ 93149 w 12192000"/>
              <a:gd name="connsiteY221" fmla="*/ 2105324 h 2237474"/>
              <a:gd name="connsiteX222" fmla="*/ 88109 w 12192000"/>
              <a:gd name="connsiteY222" fmla="*/ 2106704 h 2237474"/>
              <a:gd name="connsiteX223" fmla="*/ 80022 w 12192000"/>
              <a:gd name="connsiteY223" fmla="*/ 2107254 h 2237474"/>
              <a:gd name="connsiteX224" fmla="*/ 79717 w 12192000"/>
              <a:gd name="connsiteY224" fmla="*/ 2107046 h 2237474"/>
              <a:gd name="connsiteX225" fmla="*/ 72352 w 12192000"/>
              <a:gd name="connsiteY225" fmla="*/ 2107991 h 2237474"/>
              <a:gd name="connsiteX226" fmla="*/ 37645 w 12192000"/>
              <a:gd name="connsiteY226" fmla="*/ 2115401 h 2237474"/>
              <a:gd name="connsiteX227" fmla="*/ 4572 w 12192000"/>
              <a:gd name="connsiteY227" fmla="*/ 2111091 h 2237474"/>
              <a:gd name="connsiteX228" fmla="*/ 0 w 12192000"/>
              <a:gd name="connsiteY228" fmla="*/ 2110468 h 2237474"/>
              <a:gd name="connsiteX229" fmla="*/ 0 w 12192000"/>
              <a:gd name="connsiteY22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79383 w 12192000"/>
              <a:gd name="connsiteY88" fmla="*/ 1641496 h 2237474"/>
              <a:gd name="connsiteX89" fmla="*/ 6900177 w 12192000"/>
              <a:gd name="connsiteY89" fmla="*/ 1636016 h 2237474"/>
              <a:gd name="connsiteX90" fmla="*/ 6795372 w 12192000"/>
              <a:gd name="connsiteY90" fmla="*/ 1644845 h 2237474"/>
              <a:gd name="connsiteX91" fmla="*/ 6692251 w 12192000"/>
              <a:gd name="connsiteY91" fmla="*/ 1656357 h 2237474"/>
              <a:gd name="connsiteX92" fmla="*/ 6655235 w 12192000"/>
              <a:gd name="connsiteY92" fmla="*/ 1661869 h 2237474"/>
              <a:gd name="connsiteX93" fmla="*/ 6587857 w 12192000"/>
              <a:gd name="connsiteY93" fmla="*/ 1665769 h 2237474"/>
              <a:gd name="connsiteX94" fmla="*/ 6554894 w 12192000"/>
              <a:gd name="connsiteY94" fmla="*/ 1664428 h 2237474"/>
              <a:gd name="connsiteX95" fmla="*/ 6516595 w 12192000"/>
              <a:gd name="connsiteY95" fmla="*/ 1667475 h 2237474"/>
              <a:gd name="connsiteX96" fmla="*/ 6508541 w 12192000"/>
              <a:gd name="connsiteY96" fmla="*/ 1668757 h 2237474"/>
              <a:gd name="connsiteX97" fmla="*/ 6471012 w 12192000"/>
              <a:gd name="connsiteY97" fmla="*/ 1678604 h 2237474"/>
              <a:gd name="connsiteX98" fmla="*/ 6415265 w 12192000"/>
              <a:gd name="connsiteY98" fmla="*/ 1665317 h 2237474"/>
              <a:gd name="connsiteX99" fmla="*/ 6364035 w 12192000"/>
              <a:gd name="connsiteY99" fmla="*/ 1667683 h 2237474"/>
              <a:gd name="connsiteX100" fmla="*/ 6280959 w 12192000"/>
              <a:gd name="connsiteY100" fmla="*/ 1689329 h 2237474"/>
              <a:gd name="connsiteX101" fmla="*/ 6243319 w 12192000"/>
              <a:gd name="connsiteY101" fmla="*/ 1695560 h 2237474"/>
              <a:gd name="connsiteX102" fmla="*/ 6098321 w 12192000"/>
              <a:gd name="connsiteY102" fmla="*/ 1721646 h 2237474"/>
              <a:gd name="connsiteX103" fmla="*/ 5880652 w 12192000"/>
              <a:gd name="connsiteY103" fmla="*/ 1779643 h 2237474"/>
              <a:gd name="connsiteX104" fmla="*/ 5785959 w 12192000"/>
              <a:gd name="connsiteY104" fmla="*/ 1775307 h 2237474"/>
              <a:gd name="connsiteX105" fmla="*/ 5643534 w 12192000"/>
              <a:gd name="connsiteY105" fmla="*/ 1802919 h 2237474"/>
              <a:gd name="connsiteX106" fmla="*/ 5518799 w 12192000"/>
              <a:gd name="connsiteY106" fmla="*/ 1818312 h 2237474"/>
              <a:gd name="connsiteX107" fmla="*/ 5505014 w 12192000"/>
              <a:gd name="connsiteY107" fmla="*/ 1819259 h 2237474"/>
              <a:gd name="connsiteX108" fmla="*/ 5453307 w 12192000"/>
              <a:gd name="connsiteY108" fmla="*/ 1815450 h 2237474"/>
              <a:gd name="connsiteX109" fmla="*/ 5364192 w 12192000"/>
              <a:gd name="connsiteY109" fmla="*/ 1826074 h 2237474"/>
              <a:gd name="connsiteX110" fmla="*/ 5350380 w 12192000"/>
              <a:gd name="connsiteY110" fmla="*/ 1830891 h 2237474"/>
              <a:gd name="connsiteX111" fmla="*/ 5259633 w 12192000"/>
              <a:gd name="connsiteY111" fmla="*/ 1837160 h 2237474"/>
              <a:gd name="connsiteX112" fmla="*/ 5197513 w 12192000"/>
              <a:gd name="connsiteY112" fmla="*/ 1844718 h 2237474"/>
              <a:gd name="connsiteX113" fmla="*/ 5184170 w 12192000"/>
              <a:gd name="connsiteY113" fmla="*/ 1849402 h 2237474"/>
              <a:gd name="connsiteX114" fmla="*/ 5168852 w 12192000"/>
              <a:gd name="connsiteY114" fmla="*/ 1844846 h 2237474"/>
              <a:gd name="connsiteX115" fmla="*/ 5164370 w 12192000"/>
              <a:gd name="connsiteY115" fmla="*/ 1840597 h 2237474"/>
              <a:gd name="connsiteX116" fmla="*/ 5114927 w 12192000"/>
              <a:gd name="connsiteY116" fmla="*/ 1847827 h 2237474"/>
              <a:gd name="connsiteX117" fmla="*/ 5108970 w 12192000"/>
              <a:gd name="connsiteY117" fmla="*/ 1847935 h 2237474"/>
              <a:gd name="connsiteX118" fmla="*/ 5067961 w 12192000"/>
              <a:gd name="connsiteY118" fmla="*/ 1845917 h 2237474"/>
              <a:gd name="connsiteX119" fmla="*/ 5007075 w 12192000"/>
              <a:gd name="connsiteY119" fmla="*/ 1838626 h 2237474"/>
              <a:gd name="connsiteX120" fmla="*/ 4944087 w 12192000"/>
              <a:gd name="connsiteY120" fmla="*/ 1823332 h 2237474"/>
              <a:gd name="connsiteX121" fmla="*/ 4907662 w 12192000"/>
              <a:gd name="connsiteY121" fmla="*/ 1816900 h 2237474"/>
              <a:gd name="connsiteX122" fmla="*/ 4882386 w 12192000"/>
              <a:gd name="connsiteY122" fmla="*/ 1809844 h 2237474"/>
              <a:gd name="connsiteX123" fmla="*/ 4811440 w 12192000"/>
              <a:gd name="connsiteY123" fmla="*/ 1804655 h 2237474"/>
              <a:gd name="connsiteX124" fmla="*/ 4691075 w 12192000"/>
              <a:gd name="connsiteY124" fmla="*/ 1801389 h 2237474"/>
              <a:gd name="connsiteX125" fmla="*/ 4611738 w 12192000"/>
              <a:gd name="connsiteY125" fmla="*/ 1776964 h 2237474"/>
              <a:gd name="connsiteX126" fmla="*/ 4560070 w 12192000"/>
              <a:gd name="connsiteY126" fmla="*/ 1785640 h 2237474"/>
              <a:gd name="connsiteX127" fmla="*/ 4536503 w 12192000"/>
              <a:gd name="connsiteY127" fmla="*/ 1785334 h 2237474"/>
              <a:gd name="connsiteX128" fmla="*/ 4513724 w 12192000"/>
              <a:gd name="connsiteY128" fmla="*/ 1791996 h 2237474"/>
              <a:gd name="connsiteX129" fmla="*/ 4459810 w 12192000"/>
              <a:gd name="connsiteY129" fmla="*/ 1797886 h 2237474"/>
              <a:gd name="connsiteX130" fmla="*/ 4379064 w 12192000"/>
              <a:gd name="connsiteY130" fmla="*/ 1817177 h 2237474"/>
              <a:gd name="connsiteX131" fmla="*/ 4319209 w 12192000"/>
              <a:gd name="connsiteY131" fmla="*/ 1834833 h 2237474"/>
              <a:gd name="connsiteX132" fmla="*/ 4290981 w 12192000"/>
              <a:gd name="connsiteY132" fmla="*/ 1839677 h 2237474"/>
              <a:gd name="connsiteX133" fmla="*/ 4285792 w 12192000"/>
              <a:gd name="connsiteY133" fmla="*/ 1836231 h 2237474"/>
              <a:gd name="connsiteX134" fmla="*/ 4238372 w 12192000"/>
              <a:gd name="connsiteY134" fmla="*/ 1851480 h 2237474"/>
              <a:gd name="connsiteX135" fmla="*/ 4232517 w 12192000"/>
              <a:gd name="connsiteY135" fmla="*/ 1852567 h 2237474"/>
              <a:gd name="connsiteX136" fmla="*/ 4191732 w 12192000"/>
              <a:gd name="connsiteY136" fmla="*/ 1857328 h 2237474"/>
              <a:gd name="connsiteX137" fmla="*/ 4065532 w 12192000"/>
              <a:gd name="connsiteY137" fmla="*/ 1855477 h 2237474"/>
              <a:gd name="connsiteX138" fmla="*/ 4028460 w 12192000"/>
              <a:gd name="connsiteY138" fmla="*/ 1855137 h 2237474"/>
              <a:gd name="connsiteX139" fmla="*/ 4002267 w 12192000"/>
              <a:gd name="connsiteY139" fmla="*/ 1852352 h 2237474"/>
              <a:gd name="connsiteX140" fmla="*/ 3931396 w 12192000"/>
              <a:gd name="connsiteY140" fmla="*/ 1858915 h 2237474"/>
              <a:gd name="connsiteX141" fmla="*/ 3812162 w 12192000"/>
              <a:gd name="connsiteY141" fmla="*/ 1875501 h 2237474"/>
              <a:gd name="connsiteX142" fmla="*/ 3729530 w 12192000"/>
              <a:gd name="connsiteY142" fmla="*/ 1864513 h 2237474"/>
              <a:gd name="connsiteX143" fmla="*/ 3680177 w 12192000"/>
              <a:gd name="connsiteY143" fmla="*/ 1881552 h 2237474"/>
              <a:gd name="connsiteX144" fmla="*/ 3567259 w 12192000"/>
              <a:gd name="connsiteY144" fmla="*/ 1893482 h 2237474"/>
              <a:gd name="connsiteX145" fmla="*/ 3405770 w 12192000"/>
              <a:gd name="connsiteY145" fmla="*/ 1904591 h 2237474"/>
              <a:gd name="connsiteX146" fmla="*/ 3280097 w 12192000"/>
              <a:gd name="connsiteY146" fmla="*/ 1919610 h 2237474"/>
              <a:gd name="connsiteX147" fmla="*/ 3123424 w 12192000"/>
              <a:gd name="connsiteY147" fmla="*/ 1952930 h 2237474"/>
              <a:gd name="connsiteX148" fmla="*/ 3009910 w 12192000"/>
              <a:gd name="connsiteY148" fmla="*/ 1957866 h 2237474"/>
              <a:gd name="connsiteX149" fmla="*/ 2995934 w 12192000"/>
              <a:gd name="connsiteY149" fmla="*/ 1967085 h 2237474"/>
              <a:gd name="connsiteX150" fmla="*/ 2980071 w 12192000"/>
              <a:gd name="connsiteY150" fmla="*/ 1972988 h 2237474"/>
              <a:gd name="connsiteX151" fmla="*/ 2978094 w 12192000"/>
              <a:gd name="connsiteY151" fmla="*/ 1972369 h 2237474"/>
              <a:gd name="connsiteX152" fmla="*/ 2942858 w 12192000"/>
              <a:gd name="connsiteY152" fmla="*/ 1981367 h 2237474"/>
              <a:gd name="connsiteX153" fmla="*/ 2875436 w 12192000"/>
              <a:gd name="connsiteY153" fmla="*/ 1996977 h 2237474"/>
              <a:gd name="connsiteX154" fmla="*/ 2874892 w 12192000"/>
              <a:gd name="connsiteY154" fmla="*/ 1996085 h 2237474"/>
              <a:gd name="connsiteX155" fmla="*/ 2864145 w 12192000"/>
              <a:gd name="connsiteY155" fmla="*/ 1994061 h 2237474"/>
              <a:gd name="connsiteX156" fmla="*/ 2843662 w 12192000"/>
              <a:gd name="connsiteY156" fmla="*/ 1992498 h 2237474"/>
              <a:gd name="connsiteX157" fmla="*/ 2796128 w 12192000"/>
              <a:gd name="connsiteY157" fmla="*/ 1976403 h 2237474"/>
              <a:gd name="connsiteX158" fmla="*/ 2756784 w 12192000"/>
              <a:gd name="connsiteY158" fmla="*/ 1985116 h 2237474"/>
              <a:gd name="connsiteX159" fmla="*/ 2748833 w 12192000"/>
              <a:gd name="connsiteY159" fmla="*/ 1986323 h 2237474"/>
              <a:gd name="connsiteX160" fmla="*/ 2748661 w 12192000"/>
              <a:gd name="connsiteY160" fmla="*/ 1986122 h 2237474"/>
              <a:gd name="connsiteX161" fmla="*/ 2740251 w 12192000"/>
              <a:gd name="connsiteY161" fmla="*/ 1986946 h 2237474"/>
              <a:gd name="connsiteX162" fmla="*/ 2718916 w 12192000"/>
              <a:gd name="connsiteY162" fmla="*/ 1990867 h 2237474"/>
              <a:gd name="connsiteX163" fmla="*/ 2713522 w 12192000"/>
              <a:gd name="connsiteY163" fmla="*/ 1990173 h 2237474"/>
              <a:gd name="connsiteX164" fmla="*/ 2680597 w 12192000"/>
              <a:gd name="connsiteY164" fmla="*/ 1984996 h 2237474"/>
              <a:gd name="connsiteX165" fmla="*/ 2578178 w 12192000"/>
              <a:gd name="connsiteY165" fmla="*/ 1990531 h 2237474"/>
              <a:gd name="connsiteX166" fmla="*/ 2476147 w 12192000"/>
              <a:gd name="connsiteY166" fmla="*/ 1998305 h 2237474"/>
              <a:gd name="connsiteX167" fmla="*/ 2373568 w 12192000"/>
              <a:gd name="connsiteY167" fmla="*/ 2003219 h 2237474"/>
              <a:gd name="connsiteX168" fmla="*/ 2321399 w 12192000"/>
              <a:gd name="connsiteY168" fmla="*/ 1989467 h 2237474"/>
              <a:gd name="connsiteX169" fmla="*/ 2315525 w 12192000"/>
              <a:gd name="connsiteY169" fmla="*/ 1989708 h 2237474"/>
              <a:gd name="connsiteX170" fmla="*/ 2300792 w 12192000"/>
              <a:gd name="connsiteY170" fmla="*/ 1994290 h 2237474"/>
              <a:gd name="connsiteX171" fmla="*/ 2295469 w 12192000"/>
              <a:gd name="connsiteY171" fmla="*/ 1996659 h 2237474"/>
              <a:gd name="connsiteX172" fmla="*/ 2287219 w 12192000"/>
              <a:gd name="connsiteY172" fmla="*/ 1998750 h 2237474"/>
              <a:gd name="connsiteX173" fmla="*/ 2286948 w 12192000"/>
              <a:gd name="connsiteY173" fmla="*/ 1998596 h 2237474"/>
              <a:gd name="connsiteX174" fmla="*/ 2243069 w 12192000"/>
              <a:gd name="connsiteY174" fmla="*/ 2015111 h 2237474"/>
              <a:gd name="connsiteX175" fmla="*/ 2186609 w 12192000"/>
              <a:gd name="connsiteY175" fmla="*/ 2008263 h 2237474"/>
              <a:gd name="connsiteX176" fmla="*/ 2164831 w 12192000"/>
              <a:gd name="connsiteY176" fmla="*/ 2010143 h 2237474"/>
              <a:gd name="connsiteX177" fmla="*/ 2152836 w 12192000"/>
              <a:gd name="connsiteY177" fmla="*/ 2010048 h 2237474"/>
              <a:gd name="connsiteX178" fmla="*/ 2117102 w 12192000"/>
              <a:gd name="connsiteY178" fmla="*/ 2023004 h 2237474"/>
              <a:gd name="connsiteX179" fmla="*/ 2111935 w 12192000"/>
              <a:gd name="connsiteY179" fmla="*/ 2023163 h 2237474"/>
              <a:gd name="connsiteX180" fmla="*/ 2089991 w 12192000"/>
              <a:gd name="connsiteY180" fmla="*/ 2034193 h 2237474"/>
              <a:gd name="connsiteX181" fmla="*/ 2058061 w 12192000"/>
              <a:gd name="connsiteY181" fmla="*/ 2047942 h 2237474"/>
              <a:gd name="connsiteX182" fmla="*/ 2055737 w 12192000"/>
              <a:gd name="connsiteY182" fmla="*/ 2047704 h 2237474"/>
              <a:gd name="connsiteX183" fmla="*/ 2042244 w 12192000"/>
              <a:gd name="connsiteY183" fmla="*/ 2055560 h 2237474"/>
              <a:gd name="connsiteX184" fmla="*/ 1976224 w 12192000"/>
              <a:gd name="connsiteY184" fmla="*/ 2074257 h 2237474"/>
              <a:gd name="connsiteX185" fmla="*/ 1877728 w 12192000"/>
              <a:gd name="connsiteY185" fmla="*/ 2101004 h 2237474"/>
              <a:gd name="connsiteX186" fmla="*/ 1759056 w 12192000"/>
              <a:gd name="connsiteY186" fmla="*/ 2125608 h 2237474"/>
              <a:gd name="connsiteX187" fmla="*/ 1637948 w 12192000"/>
              <a:gd name="connsiteY187" fmla="*/ 2172597 h 2237474"/>
              <a:gd name="connsiteX188" fmla="*/ 1434549 w 12192000"/>
              <a:gd name="connsiteY188" fmla="*/ 2234522 h 2237474"/>
              <a:gd name="connsiteX189" fmla="*/ 1398481 w 12192000"/>
              <a:gd name="connsiteY189" fmla="*/ 2237074 h 2237474"/>
              <a:gd name="connsiteX190" fmla="*/ 1398407 w 12192000"/>
              <a:gd name="connsiteY190" fmla="*/ 2237095 h 2237474"/>
              <a:gd name="connsiteX191" fmla="*/ 1370962 w 12192000"/>
              <a:gd name="connsiteY191" fmla="*/ 2237474 h 2237474"/>
              <a:gd name="connsiteX192" fmla="*/ 1356367 w 12192000"/>
              <a:gd name="connsiteY192" fmla="*/ 2235089 h 2237474"/>
              <a:gd name="connsiteX193" fmla="*/ 1324828 w 12192000"/>
              <a:gd name="connsiteY193" fmla="*/ 2231968 h 2237474"/>
              <a:gd name="connsiteX194" fmla="*/ 1297744 w 12192000"/>
              <a:gd name="connsiteY194" fmla="*/ 2235849 h 2237474"/>
              <a:gd name="connsiteX195" fmla="*/ 1286236 w 12192000"/>
              <a:gd name="connsiteY195" fmla="*/ 2233135 h 2237474"/>
              <a:gd name="connsiteX196" fmla="*/ 1283504 w 12192000"/>
              <a:gd name="connsiteY196" fmla="*/ 2233797 h 2237474"/>
              <a:gd name="connsiteX197" fmla="*/ 1279765 w 12192000"/>
              <a:gd name="connsiteY197" fmla="*/ 2229639 h 2237474"/>
              <a:gd name="connsiteX198" fmla="*/ 1195347 w 12192000"/>
              <a:gd name="connsiteY198" fmla="*/ 2212354 h 2237474"/>
              <a:gd name="connsiteX199" fmla="*/ 970251 w 12192000"/>
              <a:gd name="connsiteY199" fmla="*/ 2221029 h 2237474"/>
              <a:gd name="connsiteX200" fmla="*/ 812914 w 12192000"/>
              <a:gd name="connsiteY200" fmla="*/ 2202752 h 2237474"/>
              <a:gd name="connsiteX201" fmla="*/ 800195 w 12192000"/>
              <a:gd name="connsiteY201" fmla="*/ 2209407 h 2237474"/>
              <a:gd name="connsiteX202" fmla="*/ 784978 w 12192000"/>
              <a:gd name="connsiteY202" fmla="*/ 2212360 h 2237474"/>
              <a:gd name="connsiteX203" fmla="*/ 681987 w 12192000"/>
              <a:gd name="connsiteY203" fmla="*/ 2216757 h 2237474"/>
              <a:gd name="connsiteX204" fmla="*/ 669923 w 12192000"/>
              <a:gd name="connsiteY204" fmla="*/ 2211682 h 2237474"/>
              <a:gd name="connsiteX205" fmla="*/ 648680 w 12192000"/>
              <a:gd name="connsiteY205" fmla="*/ 2206229 h 2237474"/>
              <a:gd name="connsiteX206" fmla="*/ 597225 w 12192000"/>
              <a:gd name="connsiteY206" fmla="*/ 2180999 h 2237474"/>
              <a:gd name="connsiteX207" fmla="*/ 558449 w 12192000"/>
              <a:gd name="connsiteY207" fmla="*/ 2182346 h 2237474"/>
              <a:gd name="connsiteX208" fmla="*/ 550517 w 12192000"/>
              <a:gd name="connsiteY208" fmla="*/ 2182060 h 2237474"/>
              <a:gd name="connsiteX209" fmla="*/ 550309 w 12192000"/>
              <a:gd name="connsiteY209" fmla="*/ 2181825 h 2237474"/>
              <a:gd name="connsiteX210" fmla="*/ 541836 w 12192000"/>
              <a:gd name="connsiteY210" fmla="*/ 2181063 h 2237474"/>
              <a:gd name="connsiteX211" fmla="*/ 536057 w 12192000"/>
              <a:gd name="connsiteY211" fmla="*/ 2181537 h 2237474"/>
              <a:gd name="connsiteX212" fmla="*/ 520671 w 12192000"/>
              <a:gd name="connsiteY212" fmla="*/ 2180980 h 2237474"/>
              <a:gd name="connsiteX213" fmla="*/ 515024 w 12192000"/>
              <a:gd name="connsiteY213" fmla="*/ 2179258 h 2237474"/>
              <a:gd name="connsiteX214" fmla="*/ 512278 w 12192000"/>
              <a:gd name="connsiteY214" fmla="*/ 2176369 h 2237474"/>
              <a:gd name="connsiteX215" fmla="*/ 480419 w 12192000"/>
              <a:gd name="connsiteY215" fmla="*/ 2167807 h 2237474"/>
              <a:gd name="connsiteX216" fmla="*/ 413835 w 12192000"/>
              <a:gd name="connsiteY216" fmla="*/ 2156783 h 2237474"/>
              <a:gd name="connsiteX217" fmla="*/ 376513 w 12192000"/>
              <a:gd name="connsiteY217" fmla="*/ 2154014 h 2237474"/>
              <a:gd name="connsiteX218" fmla="*/ 273386 w 12192000"/>
              <a:gd name="connsiteY218" fmla="*/ 2142551 h 2237474"/>
              <a:gd name="connsiteX219" fmla="*/ 169207 w 12192000"/>
              <a:gd name="connsiteY219" fmla="*/ 2128100 h 2237474"/>
              <a:gd name="connsiteX220" fmla="*/ 93149 w 12192000"/>
              <a:gd name="connsiteY220" fmla="*/ 2105324 h 2237474"/>
              <a:gd name="connsiteX221" fmla="*/ 88109 w 12192000"/>
              <a:gd name="connsiteY221" fmla="*/ 2106704 h 2237474"/>
              <a:gd name="connsiteX222" fmla="*/ 80022 w 12192000"/>
              <a:gd name="connsiteY222" fmla="*/ 2107254 h 2237474"/>
              <a:gd name="connsiteX223" fmla="*/ 79717 w 12192000"/>
              <a:gd name="connsiteY223" fmla="*/ 2107046 h 2237474"/>
              <a:gd name="connsiteX224" fmla="*/ 72352 w 12192000"/>
              <a:gd name="connsiteY224" fmla="*/ 2107991 h 2237474"/>
              <a:gd name="connsiteX225" fmla="*/ 37645 w 12192000"/>
              <a:gd name="connsiteY225" fmla="*/ 2115401 h 2237474"/>
              <a:gd name="connsiteX226" fmla="*/ 4572 w 12192000"/>
              <a:gd name="connsiteY226" fmla="*/ 2111091 h 2237474"/>
              <a:gd name="connsiteX227" fmla="*/ 0 w 12192000"/>
              <a:gd name="connsiteY227" fmla="*/ 2110468 h 2237474"/>
              <a:gd name="connsiteX228" fmla="*/ 0 w 12192000"/>
              <a:gd name="connsiteY22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83996 w 12192000"/>
              <a:gd name="connsiteY87" fmla="*/ 1639040 h 2237474"/>
              <a:gd name="connsiteX88" fmla="*/ 6900177 w 12192000"/>
              <a:gd name="connsiteY88" fmla="*/ 1636016 h 2237474"/>
              <a:gd name="connsiteX89" fmla="*/ 6795372 w 12192000"/>
              <a:gd name="connsiteY89" fmla="*/ 1644845 h 2237474"/>
              <a:gd name="connsiteX90" fmla="*/ 6692251 w 12192000"/>
              <a:gd name="connsiteY90" fmla="*/ 1656357 h 2237474"/>
              <a:gd name="connsiteX91" fmla="*/ 6655235 w 12192000"/>
              <a:gd name="connsiteY91" fmla="*/ 1661869 h 2237474"/>
              <a:gd name="connsiteX92" fmla="*/ 6587857 w 12192000"/>
              <a:gd name="connsiteY92" fmla="*/ 1665769 h 2237474"/>
              <a:gd name="connsiteX93" fmla="*/ 6554894 w 12192000"/>
              <a:gd name="connsiteY93" fmla="*/ 1664428 h 2237474"/>
              <a:gd name="connsiteX94" fmla="*/ 6516595 w 12192000"/>
              <a:gd name="connsiteY94" fmla="*/ 1667475 h 2237474"/>
              <a:gd name="connsiteX95" fmla="*/ 6508541 w 12192000"/>
              <a:gd name="connsiteY95" fmla="*/ 1668757 h 2237474"/>
              <a:gd name="connsiteX96" fmla="*/ 6471012 w 12192000"/>
              <a:gd name="connsiteY96" fmla="*/ 1678604 h 2237474"/>
              <a:gd name="connsiteX97" fmla="*/ 6415265 w 12192000"/>
              <a:gd name="connsiteY97" fmla="*/ 1665317 h 2237474"/>
              <a:gd name="connsiteX98" fmla="*/ 6364035 w 12192000"/>
              <a:gd name="connsiteY98" fmla="*/ 1667683 h 2237474"/>
              <a:gd name="connsiteX99" fmla="*/ 6280959 w 12192000"/>
              <a:gd name="connsiteY99" fmla="*/ 1689329 h 2237474"/>
              <a:gd name="connsiteX100" fmla="*/ 6243319 w 12192000"/>
              <a:gd name="connsiteY100" fmla="*/ 1695560 h 2237474"/>
              <a:gd name="connsiteX101" fmla="*/ 6098321 w 12192000"/>
              <a:gd name="connsiteY101" fmla="*/ 1721646 h 2237474"/>
              <a:gd name="connsiteX102" fmla="*/ 5880652 w 12192000"/>
              <a:gd name="connsiteY102" fmla="*/ 1779643 h 2237474"/>
              <a:gd name="connsiteX103" fmla="*/ 5785959 w 12192000"/>
              <a:gd name="connsiteY103" fmla="*/ 1775307 h 2237474"/>
              <a:gd name="connsiteX104" fmla="*/ 5643534 w 12192000"/>
              <a:gd name="connsiteY104" fmla="*/ 1802919 h 2237474"/>
              <a:gd name="connsiteX105" fmla="*/ 5518799 w 12192000"/>
              <a:gd name="connsiteY105" fmla="*/ 1818312 h 2237474"/>
              <a:gd name="connsiteX106" fmla="*/ 5505014 w 12192000"/>
              <a:gd name="connsiteY106" fmla="*/ 1819259 h 2237474"/>
              <a:gd name="connsiteX107" fmla="*/ 5453307 w 12192000"/>
              <a:gd name="connsiteY107" fmla="*/ 1815450 h 2237474"/>
              <a:gd name="connsiteX108" fmla="*/ 5364192 w 12192000"/>
              <a:gd name="connsiteY108" fmla="*/ 1826074 h 2237474"/>
              <a:gd name="connsiteX109" fmla="*/ 5350380 w 12192000"/>
              <a:gd name="connsiteY109" fmla="*/ 1830891 h 2237474"/>
              <a:gd name="connsiteX110" fmla="*/ 5259633 w 12192000"/>
              <a:gd name="connsiteY110" fmla="*/ 1837160 h 2237474"/>
              <a:gd name="connsiteX111" fmla="*/ 5197513 w 12192000"/>
              <a:gd name="connsiteY111" fmla="*/ 1844718 h 2237474"/>
              <a:gd name="connsiteX112" fmla="*/ 5184170 w 12192000"/>
              <a:gd name="connsiteY112" fmla="*/ 1849402 h 2237474"/>
              <a:gd name="connsiteX113" fmla="*/ 5168852 w 12192000"/>
              <a:gd name="connsiteY113" fmla="*/ 1844846 h 2237474"/>
              <a:gd name="connsiteX114" fmla="*/ 5164370 w 12192000"/>
              <a:gd name="connsiteY114" fmla="*/ 1840597 h 2237474"/>
              <a:gd name="connsiteX115" fmla="*/ 5114927 w 12192000"/>
              <a:gd name="connsiteY115" fmla="*/ 1847827 h 2237474"/>
              <a:gd name="connsiteX116" fmla="*/ 5108970 w 12192000"/>
              <a:gd name="connsiteY116" fmla="*/ 1847935 h 2237474"/>
              <a:gd name="connsiteX117" fmla="*/ 5067961 w 12192000"/>
              <a:gd name="connsiteY117" fmla="*/ 1845917 h 2237474"/>
              <a:gd name="connsiteX118" fmla="*/ 5007075 w 12192000"/>
              <a:gd name="connsiteY118" fmla="*/ 1838626 h 2237474"/>
              <a:gd name="connsiteX119" fmla="*/ 4944087 w 12192000"/>
              <a:gd name="connsiteY119" fmla="*/ 1823332 h 2237474"/>
              <a:gd name="connsiteX120" fmla="*/ 4907662 w 12192000"/>
              <a:gd name="connsiteY120" fmla="*/ 1816900 h 2237474"/>
              <a:gd name="connsiteX121" fmla="*/ 4882386 w 12192000"/>
              <a:gd name="connsiteY121" fmla="*/ 1809844 h 2237474"/>
              <a:gd name="connsiteX122" fmla="*/ 4811440 w 12192000"/>
              <a:gd name="connsiteY122" fmla="*/ 1804655 h 2237474"/>
              <a:gd name="connsiteX123" fmla="*/ 4691075 w 12192000"/>
              <a:gd name="connsiteY123" fmla="*/ 1801389 h 2237474"/>
              <a:gd name="connsiteX124" fmla="*/ 4611738 w 12192000"/>
              <a:gd name="connsiteY124" fmla="*/ 1776964 h 2237474"/>
              <a:gd name="connsiteX125" fmla="*/ 4560070 w 12192000"/>
              <a:gd name="connsiteY125" fmla="*/ 1785640 h 2237474"/>
              <a:gd name="connsiteX126" fmla="*/ 4536503 w 12192000"/>
              <a:gd name="connsiteY126" fmla="*/ 1785334 h 2237474"/>
              <a:gd name="connsiteX127" fmla="*/ 4513724 w 12192000"/>
              <a:gd name="connsiteY127" fmla="*/ 1791996 h 2237474"/>
              <a:gd name="connsiteX128" fmla="*/ 4459810 w 12192000"/>
              <a:gd name="connsiteY128" fmla="*/ 1797886 h 2237474"/>
              <a:gd name="connsiteX129" fmla="*/ 4379064 w 12192000"/>
              <a:gd name="connsiteY129" fmla="*/ 1817177 h 2237474"/>
              <a:gd name="connsiteX130" fmla="*/ 4319209 w 12192000"/>
              <a:gd name="connsiteY130" fmla="*/ 1834833 h 2237474"/>
              <a:gd name="connsiteX131" fmla="*/ 4290981 w 12192000"/>
              <a:gd name="connsiteY131" fmla="*/ 1839677 h 2237474"/>
              <a:gd name="connsiteX132" fmla="*/ 4285792 w 12192000"/>
              <a:gd name="connsiteY132" fmla="*/ 1836231 h 2237474"/>
              <a:gd name="connsiteX133" fmla="*/ 4238372 w 12192000"/>
              <a:gd name="connsiteY133" fmla="*/ 1851480 h 2237474"/>
              <a:gd name="connsiteX134" fmla="*/ 4232517 w 12192000"/>
              <a:gd name="connsiteY134" fmla="*/ 1852567 h 2237474"/>
              <a:gd name="connsiteX135" fmla="*/ 4191732 w 12192000"/>
              <a:gd name="connsiteY135" fmla="*/ 1857328 h 2237474"/>
              <a:gd name="connsiteX136" fmla="*/ 4065532 w 12192000"/>
              <a:gd name="connsiteY136" fmla="*/ 1855477 h 2237474"/>
              <a:gd name="connsiteX137" fmla="*/ 4028460 w 12192000"/>
              <a:gd name="connsiteY137" fmla="*/ 1855137 h 2237474"/>
              <a:gd name="connsiteX138" fmla="*/ 4002267 w 12192000"/>
              <a:gd name="connsiteY138" fmla="*/ 1852352 h 2237474"/>
              <a:gd name="connsiteX139" fmla="*/ 3931396 w 12192000"/>
              <a:gd name="connsiteY139" fmla="*/ 1858915 h 2237474"/>
              <a:gd name="connsiteX140" fmla="*/ 3812162 w 12192000"/>
              <a:gd name="connsiteY140" fmla="*/ 1875501 h 2237474"/>
              <a:gd name="connsiteX141" fmla="*/ 3729530 w 12192000"/>
              <a:gd name="connsiteY141" fmla="*/ 1864513 h 2237474"/>
              <a:gd name="connsiteX142" fmla="*/ 3680177 w 12192000"/>
              <a:gd name="connsiteY142" fmla="*/ 1881552 h 2237474"/>
              <a:gd name="connsiteX143" fmla="*/ 3567259 w 12192000"/>
              <a:gd name="connsiteY143" fmla="*/ 1893482 h 2237474"/>
              <a:gd name="connsiteX144" fmla="*/ 3405770 w 12192000"/>
              <a:gd name="connsiteY144" fmla="*/ 1904591 h 2237474"/>
              <a:gd name="connsiteX145" fmla="*/ 3280097 w 12192000"/>
              <a:gd name="connsiteY145" fmla="*/ 1919610 h 2237474"/>
              <a:gd name="connsiteX146" fmla="*/ 3123424 w 12192000"/>
              <a:gd name="connsiteY146" fmla="*/ 1952930 h 2237474"/>
              <a:gd name="connsiteX147" fmla="*/ 3009910 w 12192000"/>
              <a:gd name="connsiteY147" fmla="*/ 1957866 h 2237474"/>
              <a:gd name="connsiteX148" fmla="*/ 2995934 w 12192000"/>
              <a:gd name="connsiteY148" fmla="*/ 1967085 h 2237474"/>
              <a:gd name="connsiteX149" fmla="*/ 2980071 w 12192000"/>
              <a:gd name="connsiteY149" fmla="*/ 1972988 h 2237474"/>
              <a:gd name="connsiteX150" fmla="*/ 2978094 w 12192000"/>
              <a:gd name="connsiteY150" fmla="*/ 1972369 h 2237474"/>
              <a:gd name="connsiteX151" fmla="*/ 2942858 w 12192000"/>
              <a:gd name="connsiteY151" fmla="*/ 1981367 h 2237474"/>
              <a:gd name="connsiteX152" fmla="*/ 2875436 w 12192000"/>
              <a:gd name="connsiteY152" fmla="*/ 1996977 h 2237474"/>
              <a:gd name="connsiteX153" fmla="*/ 2874892 w 12192000"/>
              <a:gd name="connsiteY153" fmla="*/ 1996085 h 2237474"/>
              <a:gd name="connsiteX154" fmla="*/ 2864145 w 12192000"/>
              <a:gd name="connsiteY154" fmla="*/ 1994061 h 2237474"/>
              <a:gd name="connsiteX155" fmla="*/ 2843662 w 12192000"/>
              <a:gd name="connsiteY155" fmla="*/ 1992498 h 2237474"/>
              <a:gd name="connsiteX156" fmla="*/ 2796128 w 12192000"/>
              <a:gd name="connsiteY156" fmla="*/ 1976403 h 2237474"/>
              <a:gd name="connsiteX157" fmla="*/ 2756784 w 12192000"/>
              <a:gd name="connsiteY157" fmla="*/ 1985116 h 2237474"/>
              <a:gd name="connsiteX158" fmla="*/ 2748833 w 12192000"/>
              <a:gd name="connsiteY158" fmla="*/ 1986323 h 2237474"/>
              <a:gd name="connsiteX159" fmla="*/ 2748661 w 12192000"/>
              <a:gd name="connsiteY159" fmla="*/ 1986122 h 2237474"/>
              <a:gd name="connsiteX160" fmla="*/ 2740251 w 12192000"/>
              <a:gd name="connsiteY160" fmla="*/ 1986946 h 2237474"/>
              <a:gd name="connsiteX161" fmla="*/ 2718916 w 12192000"/>
              <a:gd name="connsiteY161" fmla="*/ 1990867 h 2237474"/>
              <a:gd name="connsiteX162" fmla="*/ 2713522 w 12192000"/>
              <a:gd name="connsiteY162" fmla="*/ 1990173 h 2237474"/>
              <a:gd name="connsiteX163" fmla="*/ 2680597 w 12192000"/>
              <a:gd name="connsiteY163" fmla="*/ 1984996 h 2237474"/>
              <a:gd name="connsiteX164" fmla="*/ 2578178 w 12192000"/>
              <a:gd name="connsiteY164" fmla="*/ 1990531 h 2237474"/>
              <a:gd name="connsiteX165" fmla="*/ 2476147 w 12192000"/>
              <a:gd name="connsiteY165" fmla="*/ 1998305 h 2237474"/>
              <a:gd name="connsiteX166" fmla="*/ 2373568 w 12192000"/>
              <a:gd name="connsiteY166" fmla="*/ 2003219 h 2237474"/>
              <a:gd name="connsiteX167" fmla="*/ 2321399 w 12192000"/>
              <a:gd name="connsiteY167" fmla="*/ 1989467 h 2237474"/>
              <a:gd name="connsiteX168" fmla="*/ 2315525 w 12192000"/>
              <a:gd name="connsiteY168" fmla="*/ 1989708 h 2237474"/>
              <a:gd name="connsiteX169" fmla="*/ 2300792 w 12192000"/>
              <a:gd name="connsiteY169" fmla="*/ 1994290 h 2237474"/>
              <a:gd name="connsiteX170" fmla="*/ 2295469 w 12192000"/>
              <a:gd name="connsiteY170" fmla="*/ 1996659 h 2237474"/>
              <a:gd name="connsiteX171" fmla="*/ 2287219 w 12192000"/>
              <a:gd name="connsiteY171" fmla="*/ 1998750 h 2237474"/>
              <a:gd name="connsiteX172" fmla="*/ 2286948 w 12192000"/>
              <a:gd name="connsiteY172" fmla="*/ 1998596 h 2237474"/>
              <a:gd name="connsiteX173" fmla="*/ 2243069 w 12192000"/>
              <a:gd name="connsiteY173" fmla="*/ 2015111 h 2237474"/>
              <a:gd name="connsiteX174" fmla="*/ 2186609 w 12192000"/>
              <a:gd name="connsiteY174" fmla="*/ 2008263 h 2237474"/>
              <a:gd name="connsiteX175" fmla="*/ 2164831 w 12192000"/>
              <a:gd name="connsiteY175" fmla="*/ 2010143 h 2237474"/>
              <a:gd name="connsiteX176" fmla="*/ 2152836 w 12192000"/>
              <a:gd name="connsiteY176" fmla="*/ 2010048 h 2237474"/>
              <a:gd name="connsiteX177" fmla="*/ 2117102 w 12192000"/>
              <a:gd name="connsiteY177" fmla="*/ 2023004 h 2237474"/>
              <a:gd name="connsiteX178" fmla="*/ 2111935 w 12192000"/>
              <a:gd name="connsiteY178" fmla="*/ 2023163 h 2237474"/>
              <a:gd name="connsiteX179" fmla="*/ 2089991 w 12192000"/>
              <a:gd name="connsiteY179" fmla="*/ 2034193 h 2237474"/>
              <a:gd name="connsiteX180" fmla="*/ 2058061 w 12192000"/>
              <a:gd name="connsiteY180" fmla="*/ 2047942 h 2237474"/>
              <a:gd name="connsiteX181" fmla="*/ 2055737 w 12192000"/>
              <a:gd name="connsiteY181" fmla="*/ 2047704 h 2237474"/>
              <a:gd name="connsiteX182" fmla="*/ 2042244 w 12192000"/>
              <a:gd name="connsiteY182" fmla="*/ 2055560 h 2237474"/>
              <a:gd name="connsiteX183" fmla="*/ 1976224 w 12192000"/>
              <a:gd name="connsiteY183" fmla="*/ 2074257 h 2237474"/>
              <a:gd name="connsiteX184" fmla="*/ 1877728 w 12192000"/>
              <a:gd name="connsiteY184" fmla="*/ 2101004 h 2237474"/>
              <a:gd name="connsiteX185" fmla="*/ 1759056 w 12192000"/>
              <a:gd name="connsiteY185" fmla="*/ 2125608 h 2237474"/>
              <a:gd name="connsiteX186" fmla="*/ 1637948 w 12192000"/>
              <a:gd name="connsiteY186" fmla="*/ 2172597 h 2237474"/>
              <a:gd name="connsiteX187" fmla="*/ 1434549 w 12192000"/>
              <a:gd name="connsiteY187" fmla="*/ 2234522 h 2237474"/>
              <a:gd name="connsiteX188" fmla="*/ 1398481 w 12192000"/>
              <a:gd name="connsiteY188" fmla="*/ 2237074 h 2237474"/>
              <a:gd name="connsiteX189" fmla="*/ 1398407 w 12192000"/>
              <a:gd name="connsiteY189" fmla="*/ 2237095 h 2237474"/>
              <a:gd name="connsiteX190" fmla="*/ 1370962 w 12192000"/>
              <a:gd name="connsiteY190" fmla="*/ 2237474 h 2237474"/>
              <a:gd name="connsiteX191" fmla="*/ 1356367 w 12192000"/>
              <a:gd name="connsiteY191" fmla="*/ 2235089 h 2237474"/>
              <a:gd name="connsiteX192" fmla="*/ 1324828 w 12192000"/>
              <a:gd name="connsiteY192" fmla="*/ 2231968 h 2237474"/>
              <a:gd name="connsiteX193" fmla="*/ 1297744 w 12192000"/>
              <a:gd name="connsiteY193" fmla="*/ 2235849 h 2237474"/>
              <a:gd name="connsiteX194" fmla="*/ 1286236 w 12192000"/>
              <a:gd name="connsiteY194" fmla="*/ 2233135 h 2237474"/>
              <a:gd name="connsiteX195" fmla="*/ 1283504 w 12192000"/>
              <a:gd name="connsiteY195" fmla="*/ 2233797 h 2237474"/>
              <a:gd name="connsiteX196" fmla="*/ 1279765 w 12192000"/>
              <a:gd name="connsiteY196" fmla="*/ 2229639 h 2237474"/>
              <a:gd name="connsiteX197" fmla="*/ 1195347 w 12192000"/>
              <a:gd name="connsiteY197" fmla="*/ 2212354 h 2237474"/>
              <a:gd name="connsiteX198" fmla="*/ 970251 w 12192000"/>
              <a:gd name="connsiteY198" fmla="*/ 2221029 h 2237474"/>
              <a:gd name="connsiteX199" fmla="*/ 812914 w 12192000"/>
              <a:gd name="connsiteY199" fmla="*/ 2202752 h 2237474"/>
              <a:gd name="connsiteX200" fmla="*/ 800195 w 12192000"/>
              <a:gd name="connsiteY200" fmla="*/ 2209407 h 2237474"/>
              <a:gd name="connsiteX201" fmla="*/ 784978 w 12192000"/>
              <a:gd name="connsiteY201" fmla="*/ 2212360 h 2237474"/>
              <a:gd name="connsiteX202" fmla="*/ 681987 w 12192000"/>
              <a:gd name="connsiteY202" fmla="*/ 2216757 h 2237474"/>
              <a:gd name="connsiteX203" fmla="*/ 669923 w 12192000"/>
              <a:gd name="connsiteY203" fmla="*/ 2211682 h 2237474"/>
              <a:gd name="connsiteX204" fmla="*/ 648680 w 12192000"/>
              <a:gd name="connsiteY204" fmla="*/ 2206229 h 2237474"/>
              <a:gd name="connsiteX205" fmla="*/ 597225 w 12192000"/>
              <a:gd name="connsiteY205" fmla="*/ 2180999 h 2237474"/>
              <a:gd name="connsiteX206" fmla="*/ 558449 w 12192000"/>
              <a:gd name="connsiteY206" fmla="*/ 2182346 h 2237474"/>
              <a:gd name="connsiteX207" fmla="*/ 550517 w 12192000"/>
              <a:gd name="connsiteY207" fmla="*/ 2182060 h 2237474"/>
              <a:gd name="connsiteX208" fmla="*/ 550309 w 12192000"/>
              <a:gd name="connsiteY208" fmla="*/ 2181825 h 2237474"/>
              <a:gd name="connsiteX209" fmla="*/ 541836 w 12192000"/>
              <a:gd name="connsiteY209" fmla="*/ 2181063 h 2237474"/>
              <a:gd name="connsiteX210" fmla="*/ 536057 w 12192000"/>
              <a:gd name="connsiteY210" fmla="*/ 2181537 h 2237474"/>
              <a:gd name="connsiteX211" fmla="*/ 520671 w 12192000"/>
              <a:gd name="connsiteY211" fmla="*/ 2180980 h 2237474"/>
              <a:gd name="connsiteX212" fmla="*/ 515024 w 12192000"/>
              <a:gd name="connsiteY212" fmla="*/ 2179258 h 2237474"/>
              <a:gd name="connsiteX213" fmla="*/ 512278 w 12192000"/>
              <a:gd name="connsiteY213" fmla="*/ 2176369 h 2237474"/>
              <a:gd name="connsiteX214" fmla="*/ 480419 w 12192000"/>
              <a:gd name="connsiteY214" fmla="*/ 2167807 h 2237474"/>
              <a:gd name="connsiteX215" fmla="*/ 413835 w 12192000"/>
              <a:gd name="connsiteY215" fmla="*/ 2156783 h 2237474"/>
              <a:gd name="connsiteX216" fmla="*/ 376513 w 12192000"/>
              <a:gd name="connsiteY216" fmla="*/ 2154014 h 2237474"/>
              <a:gd name="connsiteX217" fmla="*/ 273386 w 12192000"/>
              <a:gd name="connsiteY217" fmla="*/ 2142551 h 2237474"/>
              <a:gd name="connsiteX218" fmla="*/ 169207 w 12192000"/>
              <a:gd name="connsiteY218" fmla="*/ 2128100 h 2237474"/>
              <a:gd name="connsiteX219" fmla="*/ 93149 w 12192000"/>
              <a:gd name="connsiteY219" fmla="*/ 2105324 h 2237474"/>
              <a:gd name="connsiteX220" fmla="*/ 88109 w 12192000"/>
              <a:gd name="connsiteY220" fmla="*/ 2106704 h 2237474"/>
              <a:gd name="connsiteX221" fmla="*/ 80022 w 12192000"/>
              <a:gd name="connsiteY221" fmla="*/ 2107254 h 2237474"/>
              <a:gd name="connsiteX222" fmla="*/ 79717 w 12192000"/>
              <a:gd name="connsiteY222" fmla="*/ 2107046 h 2237474"/>
              <a:gd name="connsiteX223" fmla="*/ 72352 w 12192000"/>
              <a:gd name="connsiteY223" fmla="*/ 2107991 h 2237474"/>
              <a:gd name="connsiteX224" fmla="*/ 37645 w 12192000"/>
              <a:gd name="connsiteY224" fmla="*/ 2115401 h 2237474"/>
              <a:gd name="connsiteX225" fmla="*/ 4572 w 12192000"/>
              <a:gd name="connsiteY225" fmla="*/ 2111091 h 2237474"/>
              <a:gd name="connsiteX226" fmla="*/ 0 w 12192000"/>
              <a:gd name="connsiteY226" fmla="*/ 2110468 h 2237474"/>
              <a:gd name="connsiteX227" fmla="*/ 0 w 12192000"/>
              <a:gd name="connsiteY22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59286 w 12192000"/>
              <a:gd name="connsiteY80" fmla="*/ 1606850 h 2237474"/>
              <a:gd name="connsiteX81" fmla="*/ 7114651 w 12192000"/>
              <a:gd name="connsiteY81" fmla="*/ 1620959 h 2237474"/>
              <a:gd name="connsiteX82" fmla="*/ 7092727 w 12192000"/>
              <a:gd name="connsiteY82" fmla="*/ 1623628 h 2237474"/>
              <a:gd name="connsiteX83" fmla="*/ 7031309 w 12192000"/>
              <a:gd name="connsiteY83" fmla="*/ 1619451 h 2237474"/>
              <a:gd name="connsiteX84" fmla="*/ 6999084 w 12192000"/>
              <a:gd name="connsiteY84" fmla="*/ 1634317 h 2237474"/>
              <a:gd name="connsiteX85" fmla="*/ 6992107 w 12192000"/>
              <a:gd name="connsiteY85" fmla="*/ 1636860 h 2237474"/>
              <a:gd name="connsiteX86" fmla="*/ 6991765 w 12192000"/>
              <a:gd name="connsiteY86" fmla="*/ 1636725 h 2237474"/>
              <a:gd name="connsiteX87" fmla="*/ 6900177 w 12192000"/>
              <a:gd name="connsiteY87" fmla="*/ 1636016 h 2237474"/>
              <a:gd name="connsiteX88" fmla="*/ 6795372 w 12192000"/>
              <a:gd name="connsiteY88" fmla="*/ 1644845 h 2237474"/>
              <a:gd name="connsiteX89" fmla="*/ 6692251 w 12192000"/>
              <a:gd name="connsiteY89" fmla="*/ 1656357 h 2237474"/>
              <a:gd name="connsiteX90" fmla="*/ 6655235 w 12192000"/>
              <a:gd name="connsiteY90" fmla="*/ 1661869 h 2237474"/>
              <a:gd name="connsiteX91" fmla="*/ 6587857 w 12192000"/>
              <a:gd name="connsiteY91" fmla="*/ 1665769 h 2237474"/>
              <a:gd name="connsiteX92" fmla="*/ 6554894 w 12192000"/>
              <a:gd name="connsiteY92" fmla="*/ 1664428 h 2237474"/>
              <a:gd name="connsiteX93" fmla="*/ 6516595 w 12192000"/>
              <a:gd name="connsiteY93" fmla="*/ 1667475 h 2237474"/>
              <a:gd name="connsiteX94" fmla="*/ 6508541 w 12192000"/>
              <a:gd name="connsiteY94" fmla="*/ 1668757 h 2237474"/>
              <a:gd name="connsiteX95" fmla="*/ 6471012 w 12192000"/>
              <a:gd name="connsiteY95" fmla="*/ 1678604 h 2237474"/>
              <a:gd name="connsiteX96" fmla="*/ 6415265 w 12192000"/>
              <a:gd name="connsiteY96" fmla="*/ 1665317 h 2237474"/>
              <a:gd name="connsiteX97" fmla="*/ 6364035 w 12192000"/>
              <a:gd name="connsiteY97" fmla="*/ 1667683 h 2237474"/>
              <a:gd name="connsiteX98" fmla="*/ 6280959 w 12192000"/>
              <a:gd name="connsiteY98" fmla="*/ 1689329 h 2237474"/>
              <a:gd name="connsiteX99" fmla="*/ 6243319 w 12192000"/>
              <a:gd name="connsiteY99" fmla="*/ 1695560 h 2237474"/>
              <a:gd name="connsiteX100" fmla="*/ 6098321 w 12192000"/>
              <a:gd name="connsiteY100" fmla="*/ 1721646 h 2237474"/>
              <a:gd name="connsiteX101" fmla="*/ 5880652 w 12192000"/>
              <a:gd name="connsiteY101" fmla="*/ 1779643 h 2237474"/>
              <a:gd name="connsiteX102" fmla="*/ 5785959 w 12192000"/>
              <a:gd name="connsiteY102" fmla="*/ 1775307 h 2237474"/>
              <a:gd name="connsiteX103" fmla="*/ 5643534 w 12192000"/>
              <a:gd name="connsiteY103" fmla="*/ 1802919 h 2237474"/>
              <a:gd name="connsiteX104" fmla="*/ 5518799 w 12192000"/>
              <a:gd name="connsiteY104" fmla="*/ 1818312 h 2237474"/>
              <a:gd name="connsiteX105" fmla="*/ 5505014 w 12192000"/>
              <a:gd name="connsiteY105" fmla="*/ 1819259 h 2237474"/>
              <a:gd name="connsiteX106" fmla="*/ 5453307 w 12192000"/>
              <a:gd name="connsiteY106" fmla="*/ 1815450 h 2237474"/>
              <a:gd name="connsiteX107" fmla="*/ 5364192 w 12192000"/>
              <a:gd name="connsiteY107" fmla="*/ 1826074 h 2237474"/>
              <a:gd name="connsiteX108" fmla="*/ 5350380 w 12192000"/>
              <a:gd name="connsiteY108" fmla="*/ 1830891 h 2237474"/>
              <a:gd name="connsiteX109" fmla="*/ 5259633 w 12192000"/>
              <a:gd name="connsiteY109" fmla="*/ 1837160 h 2237474"/>
              <a:gd name="connsiteX110" fmla="*/ 5197513 w 12192000"/>
              <a:gd name="connsiteY110" fmla="*/ 1844718 h 2237474"/>
              <a:gd name="connsiteX111" fmla="*/ 5184170 w 12192000"/>
              <a:gd name="connsiteY111" fmla="*/ 1849402 h 2237474"/>
              <a:gd name="connsiteX112" fmla="*/ 5168852 w 12192000"/>
              <a:gd name="connsiteY112" fmla="*/ 1844846 h 2237474"/>
              <a:gd name="connsiteX113" fmla="*/ 5164370 w 12192000"/>
              <a:gd name="connsiteY113" fmla="*/ 1840597 h 2237474"/>
              <a:gd name="connsiteX114" fmla="*/ 5114927 w 12192000"/>
              <a:gd name="connsiteY114" fmla="*/ 1847827 h 2237474"/>
              <a:gd name="connsiteX115" fmla="*/ 5108970 w 12192000"/>
              <a:gd name="connsiteY115" fmla="*/ 1847935 h 2237474"/>
              <a:gd name="connsiteX116" fmla="*/ 5067961 w 12192000"/>
              <a:gd name="connsiteY116" fmla="*/ 1845917 h 2237474"/>
              <a:gd name="connsiteX117" fmla="*/ 5007075 w 12192000"/>
              <a:gd name="connsiteY117" fmla="*/ 1838626 h 2237474"/>
              <a:gd name="connsiteX118" fmla="*/ 4944087 w 12192000"/>
              <a:gd name="connsiteY118" fmla="*/ 1823332 h 2237474"/>
              <a:gd name="connsiteX119" fmla="*/ 4907662 w 12192000"/>
              <a:gd name="connsiteY119" fmla="*/ 1816900 h 2237474"/>
              <a:gd name="connsiteX120" fmla="*/ 4882386 w 12192000"/>
              <a:gd name="connsiteY120" fmla="*/ 1809844 h 2237474"/>
              <a:gd name="connsiteX121" fmla="*/ 4811440 w 12192000"/>
              <a:gd name="connsiteY121" fmla="*/ 1804655 h 2237474"/>
              <a:gd name="connsiteX122" fmla="*/ 4691075 w 12192000"/>
              <a:gd name="connsiteY122" fmla="*/ 1801389 h 2237474"/>
              <a:gd name="connsiteX123" fmla="*/ 4611738 w 12192000"/>
              <a:gd name="connsiteY123" fmla="*/ 1776964 h 2237474"/>
              <a:gd name="connsiteX124" fmla="*/ 4560070 w 12192000"/>
              <a:gd name="connsiteY124" fmla="*/ 1785640 h 2237474"/>
              <a:gd name="connsiteX125" fmla="*/ 4536503 w 12192000"/>
              <a:gd name="connsiteY125" fmla="*/ 1785334 h 2237474"/>
              <a:gd name="connsiteX126" fmla="*/ 4513724 w 12192000"/>
              <a:gd name="connsiteY126" fmla="*/ 1791996 h 2237474"/>
              <a:gd name="connsiteX127" fmla="*/ 4459810 w 12192000"/>
              <a:gd name="connsiteY127" fmla="*/ 1797886 h 2237474"/>
              <a:gd name="connsiteX128" fmla="*/ 4379064 w 12192000"/>
              <a:gd name="connsiteY128" fmla="*/ 1817177 h 2237474"/>
              <a:gd name="connsiteX129" fmla="*/ 4319209 w 12192000"/>
              <a:gd name="connsiteY129" fmla="*/ 1834833 h 2237474"/>
              <a:gd name="connsiteX130" fmla="*/ 4290981 w 12192000"/>
              <a:gd name="connsiteY130" fmla="*/ 1839677 h 2237474"/>
              <a:gd name="connsiteX131" fmla="*/ 4285792 w 12192000"/>
              <a:gd name="connsiteY131" fmla="*/ 1836231 h 2237474"/>
              <a:gd name="connsiteX132" fmla="*/ 4238372 w 12192000"/>
              <a:gd name="connsiteY132" fmla="*/ 1851480 h 2237474"/>
              <a:gd name="connsiteX133" fmla="*/ 4232517 w 12192000"/>
              <a:gd name="connsiteY133" fmla="*/ 1852567 h 2237474"/>
              <a:gd name="connsiteX134" fmla="*/ 4191732 w 12192000"/>
              <a:gd name="connsiteY134" fmla="*/ 1857328 h 2237474"/>
              <a:gd name="connsiteX135" fmla="*/ 4065532 w 12192000"/>
              <a:gd name="connsiteY135" fmla="*/ 1855477 h 2237474"/>
              <a:gd name="connsiteX136" fmla="*/ 4028460 w 12192000"/>
              <a:gd name="connsiteY136" fmla="*/ 1855137 h 2237474"/>
              <a:gd name="connsiteX137" fmla="*/ 4002267 w 12192000"/>
              <a:gd name="connsiteY137" fmla="*/ 1852352 h 2237474"/>
              <a:gd name="connsiteX138" fmla="*/ 3931396 w 12192000"/>
              <a:gd name="connsiteY138" fmla="*/ 1858915 h 2237474"/>
              <a:gd name="connsiteX139" fmla="*/ 3812162 w 12192000"/>
              <a:gd name="connsiteY139" fmla="*/ 1875501 h 2237474"/>
              <a:gd name="connsiteX140" fmla="*/ 3729530 w 12192000"/>
              <a:gd name="connsiteY140" fmla="*/ 1864513 h 2237474"/>
              <a:gd name="connsiteX141" fmla="*/ 3680177 w 12192000"/>
              <a:gd name="connsiteY141" fmla="*/ 1881552 h 2237474"/>
              <a:gd name="connsiteX142" fmla="*/ 3567259 w 12192000"/>
              <a:gd name="connsiteY142" fmla="*/ 1893482 h 2237474"/>
              <a:gd name="connsiteX143" fmla="*/ 3405770 w 12192000"/>
              <a:gd name="connsiteY143" fmla="*/ 1904591 h 2237474"/>
              <a:gd name="connsiteX144" fmla="*/ 3280097 w 12192000"/>
              <a:gd name="connsiteY144" fmla="*/ 1919610 h 2237474"/>
              <a:gd name="connsiteX145" fmla="*/ 3123424 w 12192000"/>
              <a:gd name="connsiteY145" fmla="*/ 1952930 h 2237474"/>
              <a:gd name="connsiteX146" fmla="*/ 3009910 w 12192000"/>
              <a:gd name="connsiteY146" fmla="*/ 1957866 h 2237474"/>
              <a:gd name="connsiteX147" fmla="*/ 2995934 w 12192000"/>
              <a:gd name="connsiteY147" fmla="*/ 1967085 h 2237474"/>
              <a:gd name="connsiteX148" fmla="*/ 2980071 w 12192000"/>
              <a:gd name="connsiteY148" fmla="*/ 1972988 h 2237474"/>
              <a:gd name="connsiteX149" fmla="*/ 2978094 w 12192000"/>
              <a:gd name="connsiteY149" fmla="*/ 1972369 h 2237474"/>
              <a:gd name="connsiteX150" fmla="*/ 2942858 w 12192000"/>
              <a:gd name="connsiteY150" fmla="*/ 1981367 h 2237474"/>
              <a:gd name="connsiteX151" fmla="*/ 2875436 w 12192000"/>
              <a:gd name="connsiteY151" fmla="*/ 1996977 h 2237474"/>
              <a:gd name="connsiteX152" fmla="*/ 2874892 w 12192000"/>
              <a:gd name="connsiteY152" fmla="*/ 1996085 h 2237474"/>
              <a:gd name="connsiteX153" fmla="*/ 2864145 w 12192000"/>
              <a:gd name="connsiteY153" fmla="*/ 1994061 h 2237474"/>
              <a:gd name="connsiteX154" fmla="*/ 2843662 w 12192000"/>
              <a:gd name="connsiteY154" fmla="*/ 1992498 h 2237474"/>
              <a:gd name="connsiteX155" fmla="*/ 2796128 w 12192000"/>
              <a:gd name="connsiteY155" fmla="*/ 1976403 h 2237474"/>
              <a:gd name="connsiteX156" fmla="*/ 2756784 w 12192000"/>
              <a:gd name="connsiteY156" fmla="*/ 1985116 h 2237474"/>
              <a:gd name="connsiteX157" fmla="*/ 2748833 w 12192000"/>
              <a:gd name="connsiteY157" fmla="*/ 1986323 h 2237474"/>
              <a:gd name="connsiteX158" fmla="*/ 2748661 w 12192000"/>
              <a:gd name="connsiteY158" fmla="*/ 1986122 h 2237474"/>
              <a:gd name="connsiteX159" fmla="*/ 2740251 w 12192000"/>
              <a:gd name="connsiteY159" fmla="*/ 1986946 h 2237474"/>
              <a:gd name="connsiteX160" fmla="*/ 2718916 w 12192000"/>
              <a:gd name="connsiteY160" fmla="*/ 1990867 h 2237474"/>
              <a:gd name="connsiteX161" fmla="*/ 2713522 w 12192000"/>
              <a:gd name="connsiteY161" fmla="*/ 1990173 h 2237474"/>
              <a:gd name="connsiteX162" fmla="*/ 2680597 w 12192000"/>
              <a:gd name="connsiteY162" fmla="*/ 1984996 h 2237474"/>
              <a:gd name="connsiteX163" fmla="*/ 2578178 w 12192000"/>
              <a:gd name="connsiteY163" fmla="*/ 1990531 h 2237474"/>
              <a:gd name="connsiteX164" fmla="*/ 2476147 w 12192000"/>
              <a:gd name="connsiteY164" fmla="*/ 1998305 h 2237474"/>
              <a:gd name="connsiteX165" fmla="*/ 2373568 w 12192000"/>
              <a:gd name="connsiteY165" fmla="*/ 2003219 h 2237474"/>
              <a:gd name="connsiteX166" fmla="*/ 2321399 w 12192000"/>
              <a:gd name="connsiteY166" fmla="*/ 1989467 h 2237474"/>
              <a:gd name="connsiteX167" fmla="*/ 2315525 w 12192000"/>
              <a:gd name="connsiteY167" fmla="*/ 1989708 h 2237474"/>
              <a:gd name="connsiteX168" fmla="*/ 2300792 w 12192000"/>
              <a:gd name="connsiteY168" fmla="*/ 1994290 h 2237474"/>
              <a:gd name="connsiteX169" fmla="*/ 2295469 w 12192000"/>
              <a:gd name="connsiteY169" fmla="*/ 1996659 h 2237474"/>
              <a:gd name="connsiteX170" fmla="*/ 2287219 w 12192000"/>
              <a:gd name="connsiteY170" fmla="*/ 1998750 h 2237474"/>
              <a:gd name="connsiteX171" fmla="*/ 2286948 w 12192000"/>
              <a:gd name="connsiteY171" fmla="*/ 1998596 h 2237474"/>
              <a:gd name="connsiteX172" fmla="*/ 2243069 w 12192000"/>
              <a:gd name="connsiteY172" fmla="*/ 2015111 h 2237474"/>
              <a:gd name="connsiteX173" fmla="*/ 2186609 w 12192000"/>
              <a:gd name="connsiteY173" fmla="*/ 2008263 h 2237474"/>
              <a:gd name="connsiteX174" fmla="*/ 2164831 w 12192000"/>
              <a:gd name="connsiteY174" fmla="*/ 2010143 h 2237474"/>
              <a:gd name="connsiteX175" fmla="*/ 2152836 w 12192000"/>
              <a:gd name="connsiteY175" fmla="*/ 2010048 h 2237474"/>
              <a:gd name="connsiteX176" fmla="*/ 2117102 w 12192000"/>
              <a:gd name="connsiteY176" fmla="*/ 2023004 h 2237474"/>
              <a:gd name="connsiteX177" fmla="*/ 2111935 w 12192000"/>
              <a:gd name="connsiteY177" fmla="*/ 2023163 h 2237474"/>
              <a:gd name="connsiteX178" fmla="*/ 2089991 w 12192000"/>
              <a:gd name="connsiteY178" fmla="*/ 2034193 h 2237474"/>
              <a:gd name="connsiteX179" fmla="*/ 2058061 w 12192000"/>
              <a:gd name="connsiteY179" fmla="*/ 2047942 h 2237474"/>
              <a:gd name="connsiteX180" fmla="*/ 2055737 w 12192000"/>
              <a:gd name="connsiteY180" fmla="*/ 2047704 h 2237474"/>
              <a:gd name="connsiteX181" fmla="*/ 2042244 w 12192000"/>
              <a:gd name="connsiteY181" fmla="*/ 2055560 h 2237474"/>
              <a:gd name="connsiteX182" fmla="*/ 1976224 w 12192000"/>
              <a:gd name="connsiteY182" fmla="*/ 2074257 h 2237474"/>
              <a:gd name="connsiteX183" fmla="*/ 1877728 w 12192000"/>
              <a:gd name="connsiteY183" fmla="*/ 2101004 h 2237474"/>
              <a:gd name="connsiteX184" fmla="*/ 1759056 w 12192000"/>
              <a:gd name="connsiteY184" fmla="*/ 2125608 h 2237474"/>
              <a:gd name="connsiteX185" fmla="*/ 1637948 w 12192000"/>
              <a:gd name="connsiteY185" fmla="*/ 2172597 h 2237474"/>
              <a:gd name="connsiteX186" fmla="*/ 1434549 w 12192000"/>
              <a:gd name="connsiteY186" fmla="*/ 2234522 h 2237474"/>
              <a:gd name="connsiteX187" fmla="*/ 1398481 w 12192000"/>
              <a:gd name="connsiteY187" fmla="*/ 2237074 h 2237474"/>
              <a:gd name="connsiteX188" fmla="*/ 1398407 w 12192000"/>
              <a:gd name="connsiteY188" fmla="*/ 2237095 h 2237474"/>
              <a:gd name="connsiteX189" fmla="*/ 1370962 w 12192000"/>
              <a:gd name="connsiteY189" fmla="*/ 2237474 h 2237474"/>
              <a:gd name="connsiteX190" fmla="*/ 1356367 w 12192000"/>
              <a:gd name="connsiteY190" fmla="*/ 2235089 h 2237474"/>
              <a:gd name="connsiteX191" fmla="*/ 1324828 w 12192000"/>
              <a:gd name="connsiteY191" fmla="*/ 2231968 h 2237474"/>
              <a:gd name="connsiteX192" fmla="*/ 1297744 w 12192000"/>
              <a:gd name="connsiteY192" fmla="*/ 2235849 h 2237474"/>
              <a:gd name="connsiteX193" fmla="*/ 1286236 w 12192000"/>
              <a:gd name="connsiteY193" fmla="*/ 2233135 h 2237474"/>
              <a:gd name="connsiteX194" fmla="*/ 1283504 w 12192000"/>
              <a:gd name="connsiteY194" fmla="*/ 2233797 h 2237474"/>
              <a:gd name="connsiteX195" fmla="*/ 1279765 w 12192000"/>
              <a:gd name="connsiteY195" fmla="*/ 2229639 h 2237474"/>
              <a:gd name="connsiteX196" fmla="*/ 1195347 w 12192000"/>
              <a:gd name="connsiteY196" fmla="*/ 2212354 h 2237474"/>
              <a:gd name="connsiteX197" fmla="*/ 970251 w 12192000"/>
              <a:gd name="connsiteY197" fmla="*/ 2221029 h 2237474"/>
              <a:gd name="connsiteX198" fmla="*/ 812914 w 12192000"/>
              <a:gd name="connsiteY198" fmla="*/ 2202752 h 2237474"/>
              <a:gd name="connsiteX199" fmla="*/ 800195 w 12192000"/>
              <a:gd name="connsiteY199" fmla="*/ 2209407 h 2237474"/>
              <a:gd name="connsiteX200" fmla="*/ 784978 w 12192000"/>
              <a:gd name="connsiteY200" fmla="*/ 2212360 h 2237474"/>
              <a:gd name="connsiteX201" fmla="*/ 681987 w 12192000"/>
              <a:gd name="connsiteY201" fmla="*/ 2216757 h 2237474"/>
              <a:gd name="connsiteX202" fmla="*/ 669923 w 12192000"/>
              <a:gd name="connsiteY202" fmla="*/ 2211682 h 2237474"/>
              <a:gd name="connsiteX203" fmla="*/ 648680 w 12192000"/>
              <a:gd name="connsiteY203" fmla="*/ 2206229 h 2237474"/>
              <a:gd name="connsiteX204" fmla="*/ 597225 w 12192000"/>
              <a:gd name="connsiteY204" fmla="*/ 2180999 h 2237474"/>
              <a:gd name="connsiteX205" fmla="*/ 558449 w 12192000"/>
              <a:gd name="connsiteY205" fmla="*/ 2182346 h 2237474"/>
              <a:gd name="connsiteX206" fmla="*/ 550517 w 12192000"/>
              <a:gd name="connsiteY206" fmla="*/ 2182060 h 2237474"/>
              <a:gd name="connsiteX207" fmla="*/ 550309 w 12192000"/>
              <a:gd name="connsiteY207" fmla="*/ 2181825 h 2237474"/>
              <a:gd name="connsiteX208" fmla="*/ 541836 w 12192000"/>
              <a:gd name="connsiteY208" fmla="*/ 2181063 h 2237474"/>
              <a:gd name="connsiteX209" fmla="*/ 536057 w 12192000"/>
              <a:gd name="connsiteY209" fmla="*/ 2181537 h 2237474"/>
              <a:gd name="connsiteX210" fmla="*/ 520671 w 12192000"/>
              <a:gd name="connsiteY210" fmla="*/ 2180980 h 2237474"/>
              <a:gd name="connsiteX211" fmla="*/ 515024 w 12192000"/>
              <a:gd name="connsiteY211" fmla="*/ 2179258 h 2237474"/>
              <a:gd name="connsiteX212" fmla="*/ 512278 w 12192000"/>
              <a:gd name="connsiteY212" fmla="*/ 2176369 h 2237474"/>
              <a:gd name="connsiteX213" fmla="*/ 480419 w 12192000"/>
              <a:gd name="connsiteY213" fmla="*/ 2167807 h 2237474"/>
              <a:gd name="connsiteX214" fmla="*/ 413835 w 12192000"/>
              <a:gd name="connsiteY214" fmla="*/ 2156783 h 2237474"/>
              <a:gd name="connsiteX215" fmla="*/ 376513 w 12192000"/>
              <a:gd name="connsiteY215" fmla="*/ 2154014 h 2237474"/>
              <a:gd name="connsiteX216" fmla="*/ 273386 w 12192000"/>
              <a:gd name="connsiteY216" fmla="*/ 2142551 h 2237474"/>
              <a:gd name="connsiteX217" fmla="*/ 169207 w 12192000"/>
              <a:gd name="connsiteY217" fmla="*/ 2128100 h 2237474"/>
              <a:gd name="connsiteX218" fmla="*/ 93149 w 12192000"/>
              <a:gd name="connsiteY218" fmla="*/ 2105324 h 2237474"/>
              <a:gd name="connsiteX219" fmla="*/ 88109 w 12192000"/>
              <a:gd name="connsiteY219" fmla="*/ 2106704 h 2237474"/>
              <a:gd name="connsiteX220" fmla="*/ 80022 w 12192000"/>
              <a:gd name="connsiteY220" fmla="*/ 2107254 h 2237474"/>
              <a:gd name="connsiteX221" fmla="*/ 79717 w 12192000"/>
              <a:gd name="connsiteY221" fmla="*/ 2107046 h 2237474"/>
              <a:gd name="connsiteX222" fmla="*/ 72352 w 12192000"/>
              <a:gd name="connsiteY222" fmla="*/ 2107991 h 2237474"/>
              <a:gd name="connsiteX223" fmla="*/ 37645 w 12192000"/>
              <a:gd name="connsiteY223" fmla="*/ 2115401 h 2237474"/>
              <a:gd name="connsiteX224" fmla="*/ 4572 w 12192000"/>
              <a:gd name="connsiteY224" fmla="*/ 2111091 h 2237474"/>
              <a:gd name="connsiteX225" fmla="*/ 0 w 12192000"/>
              <a:gd name="connsiteY225" fmla="*/ 2110468 h 2237474"/>
              <a:gd name="connsiteX226" fmla="*/ 0 w 12192000"/>
              <a:gd name="connsiteY22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210972 w 12192000"/>
              <a:gd name="connsiteY77" fmla="*/ 1580856 h 2237474"/>
              <a:gd name="connsiteX78" fmla="*/ 7183121 w 12192000"/>
              <a:gd name="connsiteY78" fmla="*/ 1595162 h 2237474"/>
              <a:gd name="connsiteX79" fmla="*/ 7164601 w 12192000"/>
              <a:gd name="connsiteY79" fmla="*/ 1606490 h 2237474"/>
              <a:gd name="connsiteX80" fmla="*/ 7114651 w 12192000"/>
              <a:gd name="connsiteY80" fmla="*/ 1620959 h 2237474"/>
              <a:gd name="connsiteX81" fmla="*/ 7092727 w 12192000"/>
              <a:gd name="connsiteY81" fmla="*/ 1623628 h 2237474"/>
              <a:gd name="connsiteX82" fmla="*/ 7031309 w 12192000"/>
              <a:gd name="connsiteY82" fmla="*/ 1619451 h 2237474"/>
              <a:gd name="connsiteX83" fmla="*/ 6999084 w 12192000"/>
              <a:gd name="connsiteY83" fmla="*/ 1634317 h 2237474"/>
              <a:gd name="connsiteX84" fmla="*/ 6992107 w 12192000"/>
              <a:gd name="connsiteY84" fmla="*/ 1636860 h 2237474"/>
              <a:gd name="connsiteX85" fmla="*/ 6991765 w 12192000"/>
              <a:gd name="connsiteY85" fmla="*/ 1636725 h 2237474"/>
              <a:gd name="connsiteX86" fmla="*/ 6900177 w 12192000"/>
              <a:gd name="connsiteY86" fmla="*/ 1636016 h 2237474"/>
              <a:gd name="connsiteX87" fmla="*/ 6795372 w 12192000"/>
              <a:gd name="connsiteY87" fmla="*/ 1644845 h 2237474"/>
              <a:gd name="connsiteX88" fmla="*/ 6692251 w 12192000"/>
              <a:gd name="connsiteY88" fmla="*/ 1656357 h 2237474"/>
              <a:gd name="connsiteX89" fmla="*/ 6655235 w 12192000"/>
              <a:gd name="connsiteY89" fmla="*/ 1661869 h 2237474"/>
              <a:gd name="connsiteX90" fmla="*/ 6587857 w 12192000"/>
              <a:gd name="connsiteY90" fmla="*/ 1665769 h 2237474"/>
              <a:gd name="connsiteX91" fmla="*/ 6554894 w 12192000"/>
              <a:gd name="connsiteY91" fmla="*/ 1664428 h 2237474"/>
              <a:gd name="connsiteX92" fmla="*/ 6516595 w 12192000"/>
              <a:gd name="connsiteY92" fmla="*/ 1667475 h 2237474"/>
              <a:gd name="connsiteX93" fmla="*/ 6508541 w 12192000"/>
              <a:gd name="connsiteY93" fmla="*/ 1668757 h 2237474"/>
              <a:gd name="connsiteX94" fmla="*/ 6471012 w 12192000"/>
              <a:gd name="connsiteY94" fmla="*/ 1678604 h 2237474"/>
              <a:gd name="connsiteX95" fmla="*/ 6415265 w 12192000"/>
              <a:gd name="connsiteY95" fmla="*/ 1665317 h 2237474"/>
              <a:gd name="connsiteX96" fmla="*/ 6364035 w 12192000"/>
              <a:gd name="connsiteY96" fmla="*/ 1667683 h 2237474"/>
              <a:gd name="connsiteX97" fmla="*/ 6280959 w 12192000"/>
              <a:gd name="connsiteY97" fmla="*/ 1689329 h 2237474"/>
              <a:gd name="connsiteX98" fmla="*/ 6243319 w 12192000"/>
              <a:gd name="connsiteY98" fmla="*/ 1695560 h 2237474"/>
              <a:gd name="connsiteX99" fmla="*/ 6098321 w 12192000"/>
              <a:gd name="connsiteY99" fmla="*/ 1721646 h 2237474"/>
              <a:gd name="connsiteX100" fmla="*/ 5880652 w 12192000"/>
              <a:gd name="connsiteY100" fmla="*/ 1779643 h 2237474"/>
              <a:gd name="connsiteX101" fmla="*/ 5785959 w 12192000"/>
              <a:gd name="connsiteY101" fmla="*/ 1775307 h 2237474"/>
              <a:gd name="connsiteX102" fmla="*/ 5643534 w 12192000"/>
              <a:gd name="connsiteY102" fmla="*/ 1802919 h 2237474"/>
              <a:gd name="connsiteX103" fmla="*/ 5518799 w 12192000"/>
              <a:gd name="connsiteY103" fmla="*/ 1818312 h 2237474"/>
              <a:gd name="connsiteX104" fmla="*/ 5505014 w 12192000"/>
              <a:gd name="connsiteY104" fmla="*/ 1819259 h 2237474"/>
              <a:gd name="connsiteX105" fmla="*/ 5453307 w 12192000"/>
              <a:gd name="connsiteY105" fmla="*/ 1815450 h 2237474"/>
              <a:gd name="connsiteX106" fmla="*/ 5364192 w 12192000"/>
              <a:gd name="connsiteY106" fmla="*/ 1826074 h 2237474"/>
              <a:gd name="connsiteX107" fmla="*/ 5350380 w 12192000"/>
              <a:gd name="connsiteY107" fmla="*/ 1830891 h 2237474"/>
              <a:gd name="connsiteX108" fmla="*/ 5259633 w 12192000"/>
              <a:gd name="connsiteY108" fmla="*/ 1837160 h 2237474"/>
              <a:gd name="connsiteX109" fmla="*/ 5197513 w 12192000"/>
              <a:gd name="connsiteY109" fmla="*/ 1844718 h 2237474"/>
              <a:gd name="connsiteX110" fmla="*/ 5184170 w 12192000"/>
              <a:gd name="connsiteY110" fmla="*/ 1849402 h 2237474"/>
              <a:gd name="connsiteX111" fmla="*/ 5168852 w 12192000"/>
              <a:gd name="connsiteY111" fmla="*/ 1844846 h 2237474"/>
              <a:gd name="connsiteX112" fmla="*/ 5164370 w 12192000"/>
              <a:gd name="connsiteY112" fmla="*/ 1840597 h 2237474"/>
              <a:gd name="connsiteX113" fmla="*/ 5114927 w 12192000"/>
              <a:gd name="connsiteY113" fmla="*/ 1847827 h 2237474"/>
              <a:gd name="connsiteX114" fmla="*/ 5108970 w 12192000"/>
              <a:gd name="connsiteY114" fmla="*/ 1847935 h 2237474"/>
              <a:gd name="connsiteX115" fmla="*/ 5067961 w 12192000"/>
              <a:gd name="connsiteY115" fmla="*/ 1845917 h 2237474"/>
              <a:gd name="connsiteX116" fmla="*/ 5007075 w 12192000"/>
              <a:gd name="connsiteY116" fmla="*/ 1838626 h 2237474"/>
              <a:gd name="connsiteX117" fmla="*/ 4944087 w 12192000"/>
              <a:gd name="connsiteY117" fmla="*/ 1823332 h 2237474"/>
              <a:gd name="connsiteX118" fmla="*/ 4907662 w 12192000"/>
              <a:gd name="connsiteY118" fmla="*/ 1816900 h 2237474"/>
              <a:gd name="connsiteX119" fmla="*/ 4882386 w 12192000"/>
              <a:gd name="connsiteY119" fmla="*/ 1809844 h 2237474"/>
              <a:gd name="connsiteX120" fmla="*/ 4811440 w 12192000"/>
              <a:gd name="connsiteY120" fmla="*/ 1804655 h 2237474"/>
              <a:gd name="connsiteX121" fmla="*/ 4691075 w 12192000"/>
              <a:gd name="connsiteY121" fmla="*/ 1801389 h 2237474"/>
              <a:gd name="connsiteX122" fmla="*/ 4611738 w 12192000"/>
              <a:gd name="connsiteY122" fmla="*/ 1776964 h 2237474"/>
              <a:gd name="connsiteX123" fmla="*/ 4560070 w 12192000"/>
              <a:gd name="connsiteY123" fmla="*/ 1785640 h 2237474"/>
              <a:gd name="connsiteX124" fmla="*/ 4536503 w 12192000"/>
              <a:gd name="connsiteY124" fmla="*/ 1785334 h 2237474"/>
              <a:gd name="connsiteX125" fmla="*/ 4513724 w 12192000"/>
              <a:gd name="connsiteY125" fmla="*/ 1791996 h 2237474"/>
              <a:gd name="connsiteX126" fmla="*/ 4459810 w 12192000"/>
              <a:gd name="connsiteY126" fmla="*/ 1797886 h 2237474"/>
              <a:gd name="connsiteX127" fmla="*/ 4379064 w 12192000"/>
              <a:gd name="connsiteY127" fmla="*/ 1817177 h 2237474"/>
              <a:gd name="connsiteX128" fmla="*/ 4319209 w 12192000"/>
              <a:gd name="connsiteY128" fmla="*/ 1834833 h 2237474"/>
              <a:gd name="connsiteX129" fmla="*/ 4290981 w 12192000"/>
              <a:gd name="connsiteY129" fmla="*/ 1839677 h 2237474"/>
              <a:gd name="connsiteX130" fmla="*/ 4285792 w 12192000"/>
              <a:gd name="connsiteY130" fmla="*/ 1836231 h 2237474"/>
              <a:gd name="connsiteX131" fmla="*/ 4238372 w 12192000"/>
              <a:gd name="connsiteY131" fmla="*/ 1851480 h 2237474"/>
              <a:gd name="connsiteX132" fmla="*/ 4232517 w 12192000"/>
              <a:gd name="connsiteY132" fmla="*/ 1852567 h 2237474"/>
              <a:gd name="connsiteX133" fmla="*/ 4191732 w 12192000"/>
              <a:gd name="connsiteY133" fmla="*/ 1857328 h 2237474"/>
              <a:gd name="connsiteX134" fmla="*/ 4065532 w 12192000"/>
              <a:gd name="connsiteY134" fmla="*/ 1855477 h 2237474"/>
              <a:gd name="connsiteX135" fmla="*/ 4028460 w 12192000"/>
              <a:gd name="connsiteY135" fmla="*/ 1855137 h 2237474"/>
              <a:gd name="connsiteX136" fmla="*/ 4002267 w 12192000"/>
              <a:gd name="connsiteY136" fmla="*/ 1852352 h 2237474"/>
              <a:gd name="connsiteX137" fmla="*/ 3931396 w 12192000"/>
              <a:gd name="connsiteY137" fmla="*/ 1858915 h 2237474"/>
              <a:gd name="connsiteX138" fmla="*/ 3812162 w 12192000"/>
              <a:gd name="connsiteY138" fmla="*/ 1875501 h 2237474"/>
              <a:gd name="connsiteX139" fmla="*/ 3729530 w 12192000"/>
              <a:gd name="connsiteY139" fmla="*/ 1864513 h 2237474"/>
              <a:gd name="connsiteX140" fmla="*/ 3680177 w 12192000"/>
              <a:gd name="connsiteY140" fmla="*/ 1881552 h 2237474"/>
              <a:gd name="connsiteX141" fmla="*/ 3567259 w 12192000"/>
              <a:gd name="connsiteY141" fmla="*/ 1893482 h 2237474"/>
              <a:gd name="connsiteX142" fmla="*/ 3405770 w 12192000"/>
              <a:gd name="connsiteY142" fmla="*/ 1904591 h 2237474"/>
              <a:gd name="connsiteX143" fmla="*/ 3280097 w 12192000"/>
              <a:gd name="connsiteY143" fmla="*/ 1919610 h 2237474"/>
              <a:gd name="connsiteX144" fmla="*/ 3123424 w 12192000"/>
              <a:gd name="connsiteY144" fmla="*/ 1952930 h 2237474"/>
              <a:gd name="connsiteX145" fmla="*/ 3009910 w 12192000"/>
              <a:gd name="connsiteY145" fmla="*/ 1957866 h 2237474"/>
              <a:gd name="connsiteX146" fmla="*/ 2995934 w 12192000"/>
              <a:gd name="connsiteY146" fmla="*/ 1967085 h 2237474"/>
              <a:gd name="connsiteX147" fmla="*/ 2980071 w 12192000"/>
              <a:gd name="connsiteY147" fmla="*/ 1972988 h 2237474"/>
              <a:gd name="connsiteX148" fmla="*/ 2978094 w 12192000"/>
              <a:gd name="connsiteY148" fmla="*/ 1972369 h 2237474"/>
              <a:gd name="connsiteX149" fmla="*/ 2942858 w 12192000"/>
              <a:gd name="connsiteY149" fmla="*/ 1981367 h 2237474"/>
              <a:gd name="connsiteX150" fmla="*/ 2875436 w 12192000"/>
              <a:gd name="connsiteY150" fmla="*/ 1996977 h 2237474"/>
              <a:gd name="connsiteX151" fmla="*/ 2874892 w 12192000"/>
              <a:gd name="connsiteY151" fmla="*/ 1996085 h 2237474"/>
              <a:gd name="connsiteX152" fmla="*/ 2864145 w 12192000"/>
              <a:gd name="connsiteY152" fmla="*/ 1994061 h 2237474"/>
              <a:gd name="connsiteX153" fmla="*/ 2843662 w 12192000"/>
              <a:gd name="connsiteY153" fmla="*/ 1992498 h 2237474"/>
              <a:gd name="connsiteX154" fmla="*/ 2796128 w 12192000"/>
              <a:gd name="connsiteY154" fmla="*/ 1976403 h 2237474"/>
              <a:gd name="connsiteX155" fmla="*/ 2756784 w 12192000"/>
              <a:gd name="connsiteY155" fmla="*/ 1985116 h 2237474"/>
              <a:gd name="connsiteX156" fmla="*/ 2748833 w 12192000"/>
              <a:gd name="connsiteY156" fmla="*/ 1986323 h 2237474"/>
              <a:gd name="connsiteX157" fmla="*/ 2748661 w 12192000"/>
              <a:gd name="connsiteY157" fmla="*/ 1986122 h 2237474"/>
              <a:gd name="connsiteX158" fmla="*/ 2740251 w 12192000"/>
              <a:gd name="connsiteY158" fmla="*/ 1986946 h 2237474"/>
              <a:gd name="connsiteX159" fmla="*/ 2718916 w 12192000"/>
              <a:gd name="connsiteY159" fmla="*/ 1990867 h 2237474"/>
              <a:gd name="connsiteX160" fmla="*/ 2713522 w 12192000"/>
              <a:gd name="connsiteY160" fmla="*/ 1990173 h 2237474"/>
              <a:gd name="connsiteX161" fmla="*/ 2680597 w 12192000"/>
              <a:gd name="connsiteY161" fmla="*/ 1984996 h 2237474"/>
              <a:gd name="connsiteX162" fmla="*/ 2578178 w 12192000"/>
              <a:gd name="connsiteY162" fmla="*/ 1990531 h 2237474"/>
              <a:gd name="connsiteX163" fmla="*/ 2476147 w 12192000"/>
              <a:gd name="connsiteY163" fmla="*/ 1998305 h 2237474"/>
              <a:gd name="connsiteX164" fmla="*/ 2373568 w 12192000"/>
              <a:gd name="connsiteY164" fmla="*/ 2003219 h 2237474"/>
              <a:gd name="connsiteX165" fmla="*/ 2321399 w 12192000"/>
              <a:gd name="connsiteY165" fmla="*/ 1989467 h 2237474"/>
              <a:gd name="connsiteX166" fmla="*/ 2315525 w 12192000"/>
              <a:gd name="connsiteY166" fmla="*/ 1989708 h 2237474"/>
              <a:gd name="connsiteX167" fmla="*/ 2300792 w 12192000"/>
              <a:gd name="connsiteY167" fmla="*/ 1994290 h 2237474"/>
              <a:gd name="connsiteX168" fmla="*/ 2295469 w 12192000"/>
              <a:gd name="connsiteY168" fmla="*/ 1996659 h 2237474"/>
              <a:gd name="connsiteX169" fmla="*/ 2287219 w 12192000"/>
              <a:gd name="connsiteY169" fmla="*/ 1998750 h 2237474"/>
              <a:gd name="connsiteX170" fmla="*/ 2286948 w 12192000"/>
              <a:gd name="connsiteY170" fmla="*/ 1998596 h 2237474"/>
              <a:gd name="connsiteX171" fmla="*/ 2243069 w 12192000"/>
              <a:gd name="connsiteY171" fmla="*/ 2015111 h 2237474"/>
              <a:gd name="connsiteX172" fmla="*/ 2186609 w 12192000"/>
              <a:gd name="connsiteY172" fmla="*/ 2008263 h 2237474"/>
              <a:gd name="connsiteX173" fmla="*/ 2164831 w 12192000"/>
              <a:gd name="connsiteY173" fmla="*/ 2010143 h 2237474"/>
              <a:gd name="connsiteX174" fmla="*/ 2152836 w 12192000"/>
              <a:gd name="connsiteY174" fmla="*/ 2010048 h 2237474"/>
              <a:gd name="connsiteX175" fmla="*/ 2117102 w 12192000"/>
              <a:gd name="connsiteY175" fmla="*/ 2023004 h 2237474"/>
              <a:gd name="connsiteX176" fmla="*/ 2111935 w 12192000"/>
              <a:gd name="connsiteY176" fmla="*/ 2023163 h 2237474"/>
              <a:gd name="connsiteX177" fmla="*/ 2089991 w 12192000"/>
              <a:gd name="connsiteY177" fmla="*/ 2034193 h 2237474"/>
              <a:gd name="connsiteX178" fmla="*/ 2058061 w 12192000"/>
              <a:gd name="connsiteY178" fmla="*/ 2047942 h 2237474"/>
              <a:gd name="connsiteX179" fmla="*/ 2055737 w 12192000"/>
              <a:gd name="connsiteY179" fmla="*/ 2047704 h 2237474"/>
              <a:gd name="connsiteX180" fmla="*/ 2042244 w 12192000"/>
              <a:gd name="connsiteY180" fmla="*/ 2055560 h 2237474"/>
              <a:gd name="connsiteX181" fmla="*/ 1976224 w 12192000"/>
              <a:gd name="connsiteY181" fmla="*/ 2074257 h 2237474"/>
              <a:gd name="connsiteX182" fmla="*/ 1877728 w 12192000"/>
              <a:gd name="connsiteY182" fmla="*/ 2101004 h 2237474"/>
              <a:gd name="connsiteX183" fmla="*/ 1759056 w 12192000"/>
              <a:gd name="connsiteY183" fmla="*/ 2125608 h 2237474"/>
              <a:gd name="connsiteX184" fmla="*/ 1637948 w 12192000"/>
              <a:gd name="connsiteY184" fmla="*/ 2172597 h 2237474"/>
              <a:gd name="connsiteX185" fmla="*/ 1434549 w 12192000"/>
              <a:gd name="connsiteY185" fmla="*/ 2234522 h 2237474"/>
              <a:gd name="connsiteX186" fmla="*/ 1398481 w 12192000"/>
              <a:gd name="connsiteY186" fmla="*/ 2237074 h 2237474"/>
              <a:gd name="connsiteX187" fmla="*/ 1398407 w 12192000"/>
              <a:gd name="connsiteY187" fmla="*/ 2237095 h 2237474"/>
              <a:gd name="connsiteX188" fmla="*/ 1370962 w 12192000"/>
              <a:gd name="connsiteY188" fmla="*/ 2237474 h 2237474"/>
              <a:gd name="connsiteX189" fmla="*/ 1356367 w 12192000"/>
              <a:gd name="connsiteY189" fmla="*/ 2235089 h 2237474"/>
              <a:gd name="connsiteX190" fmla="*/ 1324828 w 12192000"/>
              <a:gd name="connsiteY190" fmla="*/ 2231968 h 2237474"/>
              <a:gd name="connsiteX191" fmla="*/ 1297744 w 12192000"/>
              <a:gd name="connsiteY191" fmla="*/ 2235849 h 2237474"/>
              <a:gd name="connsiteX192" fmla="*/ 1286236 w 12192000"/>
              <a:gd name="connsiteY192" fmla="*/ 2233135 h 2237474"/>
              <a:gd name="connsiteX193" fmla="*/ 1283504 w 12192000"/>
              <a:gd name="connsiteY193" fmla="*/ 2233797 h 2237474"/>
              <a:gd name="connsiteX194" fmla="*/ 1279765 w 12192000"/>
              <a:gd name="connsiteY194" fmla="*/ 2229639 h 2237474"/>
              <a:gd name="connsiteX195" fmla="*/ 1195347 w 12192000"/>
              <a:gd name="connsiteY195" fmla="*/ 2212354 h 2237474"/>
              <a:gd name="connsiteX196" fmla="*/ 970251 w 12192000"/>
              <a:gd name="connsiteY196" fmla="*/ 2221029 h 2237474"/>
              <a:gd name="connsiteX197" fmla="*/ 812914 w 12192000"/>
              <a:gd name="connsiteY197" fmla="*/ 2202752 h 2237474"/>
              <a:gd name="connsiteX198" fmla="*/ 800195 w 12192000"/>
              <a:gd name="connsiteY198" fmla="*/ 2209407 h 2237474"/>
              <a:gd name="connsiteX199" fmla="*/ 784978 w 12192000"/>
              <a:gd name="connsiteY199" fmla="*/ 2212360 h 2237474"/>
              <a:gd name="connsiteX200" fmla="*/ 681987 w 12192000"/>
              <a:gd name="connsiteY200" fmla="*/ 2216757 h 2237474"/>
              <a:gd name="connsiteX201" fmla="*/ 669923 w 12192000"/>
              <a:gd name="connsiteY201" fmla="*/ 2211682 h 2237474"/>
              <a:gd name="connsiteX202" fmla="*/ 648680 w 12192000"/>
              <a:gd name="connsiteY202" fmla="*/ 2206229 h 2237474"/>
              <a:gd name="connsiteX203" fmla="*/ 597225 w 12192000"/>
              <a:gd name="connsiteY203" fmla="*/ 2180999 h 2237474"/>
              <a:gd name="connsiteX204" fmla="*/ 558449 w 12192000"/>
              <a:gd name="connsiteY204" fmla="*/ 2182346 h 2237474"/>
              <a:gd name="connsiteX205" fmla="*/ 550517 w 12192000"/>
              <a:gd name="connsiteY205" fmla="*/ 2182060 h 2237474"/>
              <a:gd name="connsiteX206" fmla="*/ 550309 w 12192000"/>
              <a:gd name="connsiteY206" fmla="*/ 2181825 h 2237474"/>
              <a:gd name="connsiteX207" fmla="*/ 541836 w 12192000"/>
              <a:gd name="connsiteY207" fmla="*/ 2181063 h 2237474"/>
              <a:gd name="connsiteX208" fmla="*/ 536057 w 12192000"/>
              <a:gd name="connsiteY208" fmla="*/ 2181537 h 2237474"/>
              <a:gd name="connsiteX209" fmla="*/ 520671 w 12192000"/>
              <a:gd name="connsiteY209" fmla="*/ 2180980 h 2237474"/>
              <a:gd name="connsiteX210" fmla="*/ 515024 w 12192000"/>
              <a:gd name="connsiteY210" fmla="*/ 2179258 h 2237474"/>
              <a:gd name="connsiteX211" fmla="*/ 512278 w 12192000"/>
              <a:gd name="connsiteY211" fmla="*/ 2176369 h 2237474"/>
              <a:gd name="connsiteX212" fmla="*/ 480419 w 12192000"/>
              <a:gd name="connsiteY212" fmla="*/ 2167807 h 2237474"/>
              <a:gd name="connsiteX213" fmla="*/ 413835 w 12192000"/>
              <a:gd name="connsiteY213" fmla="*/ 2156783 h 2237474"/>
              <a:gd name="connsiteX214" fmla="*/ 376513 w 12192000"/>
              <a:gd name="connsiteY214" fmla="*/ 2154014 h 2237474"/>
              <a:gd name="connsiteX215" fmla="*/ 273386 w 12192000"/>
              <a:gd name="connsiteY215" fmla="*/ 2142551 h 2237474"/>
              <a:gd name="connsiteX216" fmla="*/ 169207 w 12192000"/>
              <a:gd name="connsiteY216" fmla="*/ 2128100 h 2237474"/>
              <a:gd name="connsiteX217" fmla="*/ 93149 w 12192000"/>
              <a:gd name="connsiteY217" fmla="*/ 2105324 h 2237474"/>
              <a:gd name="connsiteX218" fmla="*/ 88109 w 12192000"/>
              <a:gd name="connsiteY218" fmla="*/ 2106704 h 2237474"/>
              <a:gd name="connsiteX219" fmla="*/ 80022 w 12192000"/>
              <a:gd name="connsiteY219" fmla="*/ 2107254 h 2237474"/>
              <a:gd name="connsiteX220" fmla="*/ 79717 w 12192000"/>
              <a:gd name="connsiteY220" fmla="*/ 2107046 h 2237474"/>
              <a:gd name="connsiteX221" fmla="*/ 72352 w 12192000"/>
              <a:gd name="connsiteY221" fmla="*/ 2107991 h 2237474"/>
              <a:gd name="connsiteX222" fmla="*/ 37645 w 12192000"/>
              <a:gd name="connsiteY222" fmla="*/ 2115401 h 2237474"/>
              <a:gd name="connsiteX223" fmla="*/ 4572 w 12192000"/>
              <a:gd name="connsiteY223" fmla="*/ 2111091 h 2237474"/>
              <a:gd name="connsiteX224" fmla="*/ 0 w 12192000"/>
              <a:gd name="connsiteY224" fmla="*/ 2110468 h 2237474"/>
              <a:gd name="connsiteX225" fmla="*/ 0 w 12192000"/>
              <a:gd name="connsiteY22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64370 w 12192000"/>
              <a:gd name="connsiteY111" fmla="*/ 1840597 h 2237474"/>
              <a:gd name="connsiteX112" fmla="*/ 5114927 w 12192000"/>
              <a:gd name="connsiteY112" fmla="*/ 1847827 h 2237474"/>
              <a:gd name="connsiteX113" fmla="*/ 5108970 w 12192000"/>
              <a:gd name="connsiteY113" fmla="*/ 1847935 h 2237474"/>
              <a:gd name="connsiteX114" fmla="*/ 5067961 w 12192000"/>
              <a:gd name="connsiteY114" fmla="*/ 1845917 h 2237474"/>
              <a:gd name="connsiteX115" fmla="*/ 5007075 w 12192000"/>
              <a:gd name="connsiteY115" fmla="*/ 1838626 h 2237474"/>
              <a:gd name="connsiteX116" fmla="*/ 4944087 w 12192000"/>
              <a:gd name="connsiteY116" fmla="*/ 1823332 h 2237474"/>
              <a:gd name="connsiteX117" fmla="*/ 4907662 w 12192000"/>
              <a:gd name="connsiteY117" fmla="*/ 1816900 h 2237474"/>
              <a:gd name="connsiteX118" fmla="*/ 4882386 w 12192000"/>
              <a:gd name="connsiteY118" fmla="*/ 1809844 h 2237474"/>
              <a:gd name="connsiteX119" fmla="*/ 4811440 w 12192000"/>
              <a:gd name="connsiteY119" fmla="*/ 1804655 h 2237474"/>
              <a:gd name="connsiteX120" fmla="*/ 4691075 w 12192000"/>
              <a:gd name="connsiteY120" fmla="*/ 1801389 h 2237474"/>
              <a:gd name="connsiteX121" fmla="*/ 4611738 w 12192000"/>
              <a:gd name="connsiteY121" fmla="*/ 1776964 h 2237474"/>
              <a:gd name="connsiteX122" fmla="*/ 4560070 w 12192000"/>
              <a:gd name="connsiteY122" fmla="*/ 1785640 h 2237474"/>
              <a:gd name="connsiteX123" fmla="*/ 4536503 w 12192000"/>
              <a:gd name="connsiteY123" fmla="*/ 1785334 h 2237474"/>
              <a:gd name="connsiteX124" fmla="*/ 4513724 w 12192000"/>
              <a:gd name="connsiteY124" fmla="*/ 1791996 h 2237474"/>
              <a:gd name="connsiteX125" fmla="*/ 4459810 w 12192000"/>
              <a:gd name="connsiteY125" fmla="*/ 1797886 h 2237474"/>
              <a:gd name="connsiteX126" fmla="*/ 4379064 w 12192000"/>
              <a:gd name="connsiteY126" fmla="*/ 1817177 h 2237474"/>
              <a:gd name="connsiteX127" fmla="*/ 4319209 w 12192000"/>
              <a:gd name="connsiteY127" fmla="*/ 1834833 h 2237474"/>
              <a:gd name="connsiteX128" fmla="*/ 4290981 w 12192000"/>
              <a:gd name="connsiteY128" fmla="*/ 1839677 h 2237474"/>
              <a:gd name="connsiteX129" fmla="*/ 4285792 w 12192000"/>
              <a:gd name="connsiteY129" fmla="*/ 1836231 h 2237474"/>
              <a:gd name="connsiteX130" fmla="*/ 4238372 w 12192000"/>
              <a:gd name="connsiteY130" fmla="*/ 1851480 h 2237474"/>
              <a:gd name="connsiteX131" fmla="*/ 4232517 w 12192000"/>
              <a:gd name="connsiteY131" fmla="*/ 1852567 h 2237474"/>
              <a:gd name="connsiteX132" fmla="*/ 4191732 w 12192000"/>
              <a:gd name="connsiteY132" fmla="*/ 1857328 h 2237474"/>
              <a:gd name="connsiteX133" fmla="*/ 4065532 w 12192000"/>
              <a:gd name="connsiteY133" fmla="*/ 1855477 h 2237474"/>
              <a:gd name="connsiteX134" fmla="*/ 4028460 w 12192000"/>
              <a:gd name="connsiteY134" fmla="*/ 1855137 h 2237474"/>
              <a:gd name="connsiteX135" fmla="*/ 4002267 w 12192000"/>
              <a:gd name="connsiteY135" fmla="*/ 1852352 h 2237474"/>
              <a:gd name="connsiteX136" fmla="*/ 3931396 w 12192000"/>
              <a:gd name="connsiteY136" fmla="*/ 1858915 h 2237474"/>
              <a:gd name="connsiteX137" fmla="*/ 3812162 w 12192000"/>
              <a:gd name="connsiteY137" fmla="*/ 1875501 h 2237474"/>
              <a:gd name="connsiteX138" fmla="*/ 3729530 w 12192000"/>
              <a:gd name="connsiteY138" fmla="*/ 1864513 h 2237474"/>
              <a:gd name="connsiteX139" fmla="*/ 3680177 w 12192000"/>
              <a:gd name="connsiteY139" fmla="*/ 1881552 h 2237474"/>
              <a:gd name="connsiteX140" fmla="*/ 3567259 w 12192000"/>
              <a:gd name="connsiteY140" fmla="*/ 1893482 h 2237474"/>
              <a:gd name="connsiteX141" fmla="*/ 3405770 w 12192000"/>
              <a:gd name="connsiteY141" fmla="*/ 1904591 h 2237474"/>
              <a:gd name="connsiteX142" fmla="*/ 3280097 w 12192000"/>
              <a:gd name="connsiteY142" fmla="*/ 1919610 h 2237474"/>
              <a:gd name="connsiteX143" fmla="*/ 3123424 w 12192000"/>
              <a:gd name="connsiteY143" fmla="*/ 1952930 h 2237474"/>
              <a:gd name="connsiteX144" fmla="*/ 3009910 w 12192000"/>
              <a:gd name="connsiteY144" fmla="*/ 1957866 h 2237474"/>
              <a:gd name="connsiteX145" fmla="*/ 2995934 w 12192000"/>
              <a:gd name="connsiteY145" fmla="*/ 1967085 h 2237474"/>
              <a:gd name="connsiteX146" fmla="*/ 2980071 w 12192000"/>
              <a:gd name="connsiteY146" fmla="*/ 1972988 h 2237474"/>
              <a:gd name="connsiteX147" fmla="*/ 2978094 w 12192000"/>
              <a:gd name="connsiteY147" fmla="*/ 1972369 h 2237474"/>
              <a:gd name="connsiteX148" fmla="*/ 2942858 w 12192000"/>
              <a:gd name="connsiteY148" fmla="*/ 1981367 h 2237474"/>
              <a:gd name="connsiteX149" fmla="*/ 2875436 w 12192000"/>
              <a:gd name="connsiteY149" fmla="*/ 1996977 h 2237474"/>
              <a:gd name="connsiteX150" fmla="*/ 2874892 w 12192000"/>
              <a:gd name="connsiteY150" fmla="*/ 1996085 h 2237474"/>
              <a:gd name="connsiteX151" fmla="*/ 2864145 w 12192000"/>
              <a:gd name="connsiteY151" fmla="*/ 1994061 h 2237474"/>
              <a:gd name="connsiteX152" fmla="*/ 2843662 w 12192000"/>
              <a:gd name="connsiteY152" fmla="*/ 1992498 h 2237474"/>
              <a:gd name="connsiteX153" fmla="*/ 2796128 w 12192000"/>
              <a:gd name="connsiteY153" fmla="*/ 1976403 h 2237474"/>
              <a:gd name="connsiteX154" fmla="*/ 2756784 w 12192000"/>
              <a:gd name="connsiteY154" fmla="*/ 1985116 h 2237474"/>
              <a:gd name="connsiteX155" fmla="*/ 2748833 w 12192000"/>
              <a:gd name="connsiteY155" fmla="*/ 1986323 h 2237474"/>
              <a:gd name="connsiteX156" fmla="*/ 2748661 w 12192000"/>
              <a:gd name="connsiteY156" fmla="*/ 1986122 h 2237474"/>
              <a:gd name="connsiteX157" fmla="*/ 2740251 w 12192000"/>
              <a:gd name="connsiteY157" fmla="*/ 1986946 h 2237474"/>
              <a:gd name="connsiteX158" fmla="*/ 2718916 w 12192000"/>
              <a:gd name="connsiteY158" fmla="*/ 1990867 h 2237474"/>
              <a:gd name="connsiteX159" fmla="*/ 2713522 w 12192000"/>
              <a:gd name="connsiteY159" fmla="*/ 1990173 h 2237474"/>
              <a:gd name="connsiteX160" fmla="*/ 2680597 w 12192000"/>
              <a:gd name="connsiteY160" fmla="*/ 1984996 h 2237474"/>
              <a:gd name="connsiteX161" fmla="*/ 2578178 w 12192000"/>
              <a:gd name="connsiteY161" fmla="*/ 1990531 h 2237474"/>
              <a:gd name="connsiteX162" fmla="*/ 2476147 w 12192000"/>
              <a:gd name="connsiteY162" fmla="*/ 1998305 h 2237474"/>
              <a:gd name="connsiteX163" fmla="*/ 2373568 w 12192000"/>
              <a:gd name="connsiteY163" fmla="*/ 2003219 h 2237474"/>
              <a:gd name="connsiteX164" fmla="*/ 2321399 w 12192000"/>
              <a:gd name="connsiteY164" fmla="*/ 1989467 h 2237474"/>
              <a:gd name="connsiteX165" fmla="*/ 2315525 w 12192000"/>
              <a:gd name="connsiteY165" fmla="*/ 1989708 h 2237474"/>
              <a:gd name="connsiteX166" fmla="*/ 2300792 w 12192000"/>
              <a:gd name="connsiteY166" fmla="*/ 1994290 h 2237474"/>
              <a:gd name="connsiteX167" fmla="*/ 2295469 w 12192000"/>
              <a:gd name="connsiteY167" fmla="*/ 1996659 h 2237474"/>
              <a:gd name="connsiteX168" fmla="*/ 2287219 w 12192000"/>
              <a:gd name="connsiteY168" fmla="*/ 1998750 h 2237474"/>
              <a:gd name="connsiteX169" fmla="*/ 2286948 w 12192000"/>
              <a:gd name="connsiteY169" fmla="*/ 1998596 h 2237474"/>
              <a:gd name="connsiteX170" fmla="*/ 2243069 w 12192000"/>
              <a:gd name="connsiteY170" fmla="*/ 2015111 h 2237474"/>
              <a:gd name="connsiteX171" fmla="*/ 2186609 w 12192000"/>
              <a:gd name="connsiteY171" fmla="*/ 2008263 h 2237474"/>
              <a:gd name="connsiteX172" fmla="*/ 2164831 w 12192000"/>
              <a:gd name="connsiteY172" fmla="*/ 2010143 h 2237474"/>
              <a:gd name="connsiteX173" fmla="*/ 2152836 w 12192000"/>
              <a:gd name="connsiteY173" fmla="*/ 2010048 h 2237474"/>
              <a:gd name="connsiteX174" fmla="*/ 2117102 w 12192000"/>
              <a:gd name="connsiteY174" fmla="*/ 2023004 h 2237474"/>
              <a:gd name="connsiteX175" fmla="*/ 2111935 w 12192000"/>
              <a:gd name="connsiteY175" fmla="*/ 2023163 h 2237474"/>
              <a:gd name="connsiteX176" fmla="*/ 2089991 w 12192000"/>
              <a:gd name="connsiteY176" fmla="*/ 2034193 h 2237474"/>
              <a:gd name="connsiteX177" fmla="*/ 2058061 w 12192000"/>
              <a:gd name="connsiteY177" fmla="*/ 2047942 h 2237474"/>
              <a:gd name="connsiteX178" fmla="*/ 2055737 w 12192000"/>
              <a:gd name="connsiteY178" fmla="*/ 2047704 h 2237474"/>
              <a:gd name="connsiteX179" fmla="*/ 2042244 w 12192000"/>
              <a:gd name="connsiteY179" fmla="*/ 2055560 h 2237474"/>
              <a:gd name="connsiteX180" fmla="*/ 1976224 w 12192000"/>
              <a:gd name="connsiteY180" fmla="*/ 2074257 h 2237474"/>
              <a:gd name="connsiteX181" fmla="*/ 1877728 w 12192000"/>
              <a:gd name="connsiteY181" fmla="*/ 2101004 h 2237474"/>
              <a:gd name="connsiteX182" fmla="*/ 1759056 w 12192000"/>
              <a:gd name="connsiteY182" fmla="*/ 2125608 h 2237474"/>
              <a:gd name="connsiteX183" fmla="*/ 1637948 w 12192000"/>
              <a:gd name="connsiteY183" fmla="*/ 2172597 h 2237474"/>
              <a:gd name="connsiteX184" fmla="*/ 1434549 w 12192000"/>
              <a:gd name="connsiteY184" fmla="*/ 2234522 h 2237474"/>
              <a:gd name="connsiteX185" fmla="*/ 1398481 w 12192000"/>
              <a:gd name="connsiteY185" fmla="*/ 2237074 h 2237474"/>
              <a:gd name="connsiteX186" fmla="*/ 1398407 w 12192000"/>
              <a:gd name="connsiteY186" fmla="*/ 2237095 h 2237474"/>
              <a:gd name="connsiteX187" fmla="*/ 1370962 w 12192000"/>
              <a:gd name="connsiteY187" fmla="*/ 2237474 h 2237474"/>
              <a:gd name="connsiteX188" fmla="*/ 1356367 w 12192000"/>
              <a:gd name="connsiteY188" fmla="*/ 2235089 h 2237474"/>
              <a:gd name="connsiteX189" fmla="*/ 1324828 w 12192000"/>
              <a:gd name="connsiteY189" fmla="*/ 2231968 h 2237474"/>
              <a:gd name="connsiteX190" fmla="*/ 1297744 w 12192000"/>
              <a:gd name="connsiteY190" fmla="*/ 2235849 h 2237474"/>
              <a:gd name="connsiteX191" fmla="*/ 1286236 w 12192000"/>
              <a:gd name="connsiteY191" fmla="*/ 2233135 h 2237474"/>
              <a:gd name="connsiteX192" fmla="*/ 1283504 w 12192000"/>
              <a:gd name="connsiteY192" fmla="*/ 2233797 h 2237474"/>
              <a:gd name="connsiteX193" fmla="*/ 1279765 w 12192000"/>
              <a:gd name="connsiteY193" fmla="*/ 2229639 h 2237474"/>
              <a:gd name="connsiteX194" fmla="*/ 1195347 w 12192000"/>
              <a:gd name="connsiteY194" fmla="*/ 2212354 h 2237474"/>
              <a:gd name="connsiteX195" fmla="*/ 970251 w 12192000"/>
              <a:gd name="connsiteY195" fmla="*/ 2221029 h 2237474"/>
              <a:gd name="connsiteX196" fmla="*/ 812914 w 12192000"/>
              <a:gd name="connsiteY196" fmla="*/ 2202752 h 2237474"/>
              <a:gd name="connsiteX197" fmla="*/ 800195 w 12192000"/>
              <a:gd name="connsiteY197" fmla="*/ 2209407 h 2237474"/>
              <a:gd name="connsiteX198" fmla="*/ 784978 w 12192000"/>
              <a:gd name="connsiteY198" fmla="*/ 2212360 h 2237474"/>
              <a:gd name="connsiteX199" fmla="*/ 681987 w 12192000"/>
              <a:gd name="connsiteY199" fmla="*/ 2216757 h 2237474"/>
              <a:gd name="connsiteX200" fmla="*/ 669923 w 12192000"/>
              <a:gd name="connsiteY200" fmla="*/ 2211682 h 2237474"/>
              <a:gd name="connsiteX201" fmla="*/ 648680 w 12192000"/>
              <a:gd name="connsiteY201" fmla="*/ 2206229 h 2237474"/>
              <a:gd name="connsiteX202" fmla="*/ 597225 w 12192000"/>
              <a:gd name="connsiteY202" fmla="*/ 2180999 h 2237474"/>
              <a:gd name="connsiteX203" fmla="*/ 558449 w 12192000"/>
              <a:gd name="connsiteY203" fmla="*/ 2182346 h 2237474"/>
              <a:gd name="connsiteX204" fmla="*/ 550517 w 12192000"/>
              <a:gd name="connsiteY204" fmla="*/ 2182060 h 2237474"/>
              <a:gd name="connsiteX205" fmla="*/ 550309 w 12192000"/>
              <a:gd name="connsiteY205" fmla="*/ 2181825 h 2237474"/>
              <a:gd name="connsiteX206" fmla="*/ 541836 w 12192000"/>
              <a:gd name="connsiteY206" fmla="*/ 2181063 h 2237474"/>
              <a:gd name="connsiteX207" fmla="*/ 536057 w 12192000"/>
              <a:gd name="connsiteY207" fmla="*/ 2181537 h 2237474"/>
              <a:gd name="connsiteX208" fmla="*/ 520671 w 12192000"/>
              <a:gd name="connsiteY208" fmla="*/ 2180980 h 2237474"/>
              <a:gd name="connsiteX209" fmla="*/ 515024 w 12192000"/>
              <a:gd name="connsiteY209" fmla="*/ 2179258 h 2237474"/>
              <a:gd name="connsiteX210" fmla="*/ 512278 w 12192000"/>
              <a:gd name="connsiteY210" fmla="*/ 2176369 h 2237474"/>
              <a:gd name="connsiteX211" fmla="*/ 480419 w 12192000"/>
              <a:gd name="connsiteY211" fmla="*/ 2167807 h 2237474"/>
              <a:gd name="connsiteX212" fmla="*/ 413835 w 12192000"/>
              <a:gd name="connsiteY212" fmla="*/ 2156783 h 2237474"/>
              <a:gd name="connsiteX213" fmla="*/ 376513 w 12192000"/>
              <a:gd name="connsiteY213" fmla="*/ 2154014 h 2237474"/>
              <a:gd name="connsiteX214" fmla="*/ 273386 w 12192000"/>
              <a:gd name="connsiteY214" fmla="*/ 2142551 h 2237474"/>
              <a:gd name="connsiteX215" fmla="*/ 169207 w 12192000"/>
              <a:gd name="connsiteY215" fmla="*/ 2128100 h 2237474"/>
              <a:gd name="connsiteX216" fmla="*/ 93149 w 12192000"/>
              <a:gd name="connsiteY216" fmla="*/ 2105324 h 2237474"/>
              <a:gd name="connsiteX217" fmla="*/ 88109 w 12192000"/>
              <a:gd name="connsiteY217" fmla="*/ 2106704 h 2237474"/>
              <a:gd name="connsiteX218" fmla="*/ 80022 w 12192000"/>
              <a:gd name="connsiteY218" fmla="*/ 2107254 h 2237474"/>
              <a:gd name="connsiteX219" fmla="*/ 79717 w 12192000"/>
              <a:gd name="connsiteY219" fmla="*/ 2107046 h 2237474"/>
              <a:gd name="connsiteX220" fmla="*/ 72352 w 12192000"/>
              <a:gd name="connsiteY220" fmla="*/ 2107991 h 2237474"/>
              <a:gd name="connsiteX221" fmla="*/ 37645 w 12192000"/>
              <a:gd name="connsiteY221" fmla="*/ 2115401 h 2237474"/>
              <a:gd name="connsiteX222" fmla="*/ 4572 w 12192000"/>
              <a:gd name="connsiteY222" fmla="*/ 2111091 h 2237474"/>
              <a:gd name="connsiteX223" fmla="*/ 0 w 12192000"/>
              <a:gd name="connsiteY223" fmla="*/ 2110468 h 2237474"/>
              <a:gd name="connsiteX224" fmla="*/ 0 w 12192000"/>
              <a:gd name="connsiteY22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84170 w 12192000"/>
              <a:gd name="connsiteY109" fmla="*/ 1849402 h 2237474"/>
              <a:gd name="connsiteX110" fmla="*/ 5168852 w 12192000"/>
              <a:gd name="connsiteY110" fmla="*/ 1844846 h 2237474"/>
              <a:gd name="connsiteX111" fmla="*/ 5114927 w 12192000"/>
              <a:gd name="connsiteY111" fmla="*/ 1847827 h 2237474"/>
              <a:gd name="connsiteX112" fmla="*/ 5108970 w 12192000"/>
              <a:gd name="connsiteY112" fmla="*/ 1847935 h 2237474"/>
              <a:gd name="connsiteX113" fmla="*/ 5067961 w 12192000"/>
              <a:gd name="connsiteY113" fmla="*/ 1845917 h 2237474"/>
              <a:gd name="connsiteX114" fmla="*/ 5007075 w 12192000"/>
              <a:gd name="connsiteY114" fmla="*/ 1838626 h 2237474"/>
              <a:gd name="connsiteX115" fmla="*/ 4944087 w 12192000"/>
              <a:gd name="connsiteY115" fmla="*/ 1823332 h 2237474"/>
              <a:gd name="connsiteX116" fmla="*/ 4907662 w 12192000"/>
              <a:gd name="connsiteY116" fmla="*/ 1816900 h 2237474"/>
              <a:gd name="connsiteX117" fmla="*/ 4882386 w 12192000"/>
              <a:gd name="connsiteY117" fmla="*/ 1809844 h 2237474"/>
              <a:gd name="connsiteX118" fmla="*/ 4811440 w 12192000"/>
              <a:gd name="connsiteY118" fmla="*/ 1804655 h 2237474"/>
              <a:gd name="connsiteX119" fmla="*/ 4691075 w 12192000"/>
              <a:gd name="connsiteY119" fmla="*/ 1801389 h 2237474"/>
              <a:gd name="connsiteX120" fmla="*/ 4611738 w 12192000"/>
              <a:gd name="connsiteY120" fmla="*/ 1776964 h 2237474"/>
              <a:gd name="connsiteX121" fmla="*/ 4560070 w 12192000"/>
              <a:gd name="connsiteY121" fmla="*/ 1785640 h 2237474"/>
              <a:gd name="connsiteX122" fmla="*/ 4536503 w 12192000"/>
              <a:gd name="connsiteY122" fmla="*/ 1785334 h 2237474"/>
              <a:gd name="connsiteX123" fmla="*/ 4513724 w 12192000"/>
              <a:gd name="connsiteY123" fmla="*/ 1791996 h 2237474"/>
              <a:gd name="connsiteX124" fmla="*/ 4459810 w 12192000"/>
              <a:gd name="connsiteY124" fmla="*/ 1797886 h 2237474"/>
              <a:gd name="connsiteX125" fmla="*/ 4379064 w 12192000"/>
              <a:gd name="connsiteY125" fmla="*/ 1817177 h 2237474"/>
              <a:gd name="connsiteX126" fmla="*/ 4319209 w 12192000"/>
              <a:gd name="connsiteY126" fmla="*/ 1834833 h 2237474"/>
              <a:gd name="connsiteX127" fmla="*/ 4290981 w 12192000"/>
              <a:gd name="connsiteY127" fmla="*/ 1839677 h 2237474"/>
              <a:gd name="connsiteX128" fmla="*/ 4285792 w 12192000"/>
              <a:gd name="connsiteY128" fmla="*/ 1836231 h 2237474"/>
              <a:gd name="connsiteX129" fmla="*/ 4238372 w 12192000"/>
              <a:gd name="connsiteY129" fmla="*/ 1851480 h 2237474"/>
              <a:gd name="connsiteX130" fmla="*/ 4232517 w 12192000"/>
              <a:gd name="connsiteY130" fmla="*/ 1852567 h 2237474"/>
              <a:gd name="connsiteX131" fmla="*/ 4191732 w 12192000"/>
              <a:gd name="connsiteY131" fmla="*/ 1857328 h 2237474"/>
              <a:gd name="connsiteX132" fmla="*/ 4065532 w 12192000"/>
              <a:gd name="connsiteY132" fmla="*/ 1855477 h 2237474"/>
              <a:gd name="connsiteX133" fmla="*/ 4028460 w 12192000"/>
              <a:gd name="connsiteY133" fmla="*/ 1855137 h 2237474"/>
              <a:gd name="connsiteX134" fmla="*/ 4002267 w 12192000"/>
              <a:gd name="connsiteY134" fmla="*/ 1852352 h 2237474"/>
              <a:gd name="connsiteX135" fmla="*/ 3931396 w 12192000"/>
              <a:gd name="connsiteY135" fmla="*/ 1858915 h 2237474"/>
              <a:gd name="connsiteX136" fmla="*/ 3812162 w 12192000"/>
              <a:gd name="connsiteY136" fmla="*/ 1875501 h 2237474"/>
              <a:gd name="connsiteX137" fmla="*/ 3729530 w 12192000"/>
              <a:gd name="connsiteY137" fmla="*/ 1864513 h 2237474"/>
              <a:gd name="connsiteX138" fmla="*/ 3680177 w 12192000"/>
              <a:gd name="connsiteY138" fmla="*/ 1881552 h 2237474"/>
              <a:gd name="connsiteX139" fmla="*/ 3567259 w 12192000"/>
              <a:gd name="connsiteY139" fmla="*/ 1893482 h 2237474"/>
              <a:gd name="connsiteX140" fmla="*/ 3405770 w 12192000"/>
              <a:gd name="connsiteY140" fmla="*/ 1904591 h 2237474"/>
              <a:gd name="connsiteX141" fmla="*/ 3280097 w 12192000"/>
              <a:gd name="connsiteY141" fmla="*/ 1919610 h 2237474"/>
              <a:gd name="connsiteX142" fmla="*/ 3123424 w 12192000"/>
              <a:gd name="connsiteY142" fmla="*/ 1952930 h 2237474"/>
              <a:gd name="connsiteX143" fmla="*/ 3009910 w 12192000"/>
              <a:gd name="connsiteY143" fmla="*/ 1957866 h 2237474"/>
              <a:gd name="connsiteX144" fmla="*/ 2995934 w 12192000"/>
              <a:gd name="connsiteY144" fmla="*/ 1967085 h 2237474"/>
              <a:gd name="connsiteX145" fmla="*/ 2980071 w 12192000"/>
              <a:gd name="connsiteY145" fmla="*/ 1972988 h 2237474"/>
              <a:gd name="connsiteX146" fmla="*/ 2978094 w 12192000"/>
              <a:gd name="connsiteY146" fmla="*/ 1972369 h 2237474"/>
              <a:gd name="connsiteX147" fmla="*/ 2942858 w 12192000"/>
              <a:gd name="connsiteY147" fmla="*/ 1981367 h 2237474"/>
              <a:gd name="connsiteX148" fmla="*/ 2875436 w 12192000"/>
              <a:gd name="connsiteY148" fmla="*/ 1996977 h 2237474"/>
              <a:gd name="connsiteX149" fmla="*/ 2874892 w 12192000"/>
              <a:gd name="connsiteY149" fmla="*/ 1996085 h 2237474"/>
              <a:gd name="connsiteX150" fmla="*/ 2864145 w 12192000"/>
              <a:gd name="connsiteY150" fmla="*/ 1994061 h 2237474"/>
              <a:gd name="connsiteX151" fmla="*/ 2843662 w 12192000"/>
              <a:gd name="connsiteY151" fmla="*/ 1992498 h 2237474"/>
              <a:gd name="connsiteX152" fmla="*/ 2796128 w 12192000"/>
              <a:gd name="connsiteY152" fmla="*/ 1976403 h 2237474"/>
              <a:gd name="connsiteX153" fmla="*/ 2756784 w 12192000"/>
              <a:gd name="connsiteY153" fmla="*/ 1985116 h 2237474"/>
              <a:gd name="connsiteX154" fmla="*/ 2748833 w 12192000"/>
              <a:gd name="connsiteY154" fmla="*/ 1986323 h 2237474"/>
              <a:gd name="connsiteX155" fmla="*/ 2748661 w 12192000"/>
              <a:gd name="connsiteY155" fmla="*/ 1986122 h 2237474"/>
              <a:gd name="connsiteX156" fmla="*/ 2740251 w 12192000"/>
              <a:gd name="connsiteY156" fmla="*/ 1986946 h 2237474"/>
              <a:gd name="connsiteX157" fmla="*/ 2718916 w 12192000"/>
              <a:gd name="connsiteY157" fmla="*/ 1990867 h 2237474"/>
              <a:gd name="connsiteX158" fmla="*/ 2713522 w 12192000"/>
              <a:gd name="connsiteY158" fmla="*/ 1990173 h 2237474"/>
              <a:gd name="connsiteX159" fmla="*/ 2680597 w 12192000"/>
              <a:gd name="connsiteY159" fmla="*/ 1984996 h 2237474"/>
              <a:gd name="connsiteX160" fmla="*/ 2578178 w 12192000"/>
              <a:gd name="connsiteY160" fmla="*/ 1990531 h 2237474"/>
              <a:gd name="connsiteX161" fmla="*/ 2476147 w 12192000"/>
              <a:gd name="connsiteY161" fmla="*/ 1998305 h 2237474"/>
              <a:gd name="connsiteX162" fmla="*/ 2373568 w 12192000"/>
              <a:gd name="connsiteY162" fmla="*/ 2003219 h 2237474"/>
              <a:gd name="connsiteX163" fmla="*/ 2321399 w 12192000"/>
              <a:gd name="connsiteY163" fmla="*/ 1989467 h 2237474"/>
              <a:gd name="connsiteX164" fmla="*/ 2315525 w 12192000"/>
              <a:gd name="connsiteY164" fmla="*/ 1989708 h 2237474"/>
              <a:gd name="connsiteX165" fmla="*/ 2300792 w 12192000"/>
              <a:gd name="connsiteY165" fmla="*/ 1994290 h 2237474"/>
              <a:gd name="connsiteX166" fmla="*/ 2295469 w 12192000"/>
              <a:gd name="connsiteY166" fmla="*/ 1996659 h 2237474"/>
              <a:gd name="connsiteX167" fmla="*/ 2287219 w 12192000"/>
              <a:gd name="connsiteY167" fmla="*/ 1998750 h 2237474"/>
              <a:gd name="connsiteX168" fmla="*/ 2286948 w 12192000"/>
              <a:gd name="connsiteY168" fmla="*/ 1998596 h 2237474"/>
              <a:gd name="connsiteX169" fmla="*/ 2243069 w 12192000"/>
              <a:gd name="connsiteY169" fmla="*/ 2015111 h 2237474"/>
              <a:gd name="connsiteX170" fmla="*/ 2186609 w 12192000"/>
              <a:gd name="connsiteY170" fmla="*/ 2008263 h 2237474"/>
              <a:gd name="connsiteX171" fmla="*/ 2164831 w 12192000"/>
              <a:gd name="connsiteY171" fmla="*/ 2010143 h 2237474"/>
              <a:gd name="connsiteX172" fmla="*/ 2152836 w 12192000"/>
              <a:gd name="connsiteY172" fmla="*/ 2010048 h 2237474"/>
              <a:gd name="connsiteX173" fmla="*/ 2117102 w 12192000"/>
              <a:gd name="connsiteY173" fmla="*/ 2023004 h 2237474"/>
              <a:gd name="connsiteX174" fmla="*/ 2111935 w 12192000"/>
              <a:gd name="connsiteY174" fmla="*/ 2023163 h 2237474"/>
              <a:gd name="connsiteX175" fmla="*/ 2089991 w 12192000"/>
              <a:gd name="connsiteY175" fmla="*/ 2034193 h 2237474"/>
              <a:gd name="connsiteX176" fmla="*/ 2058061 w 12192000"/>
              <a:gd name="connsiteY176" fmla="*/ 2047942 h 2237474"/>
              <a:gd name="connsiteX177" fmla="*/ 2055737 w 12192000"/>
              <a:gd name="connsiteY177" fmla="*/ 2047704 h 2237474"/>
              <a:gd name="connsiteX178" fmla="*/ 2042244 w 12192000"/>
              <a:gd name="connsiteY178" fmla="*/ 2055560 h 2237474"/>
              <a:gd name="connsiteX179" fmla="*/ 1976224 w 12192000"/>
              <a:gd name="connsiteY179" fmla="*/ 2074257 h 2237474"/>
              <a:gd name="connsiteX180" fmla="*/ 1877728 w 12192000"/>
              <a:gd name="connsiteY180" fmla="*/ 2101004 h 2237474"/>
              <a:gd name="connsiteX181" fmla="*/ 1759056 w 12192000"/>
              <a:gd name="connsiteY181" fmla="*/ 2125608 h 2237474"/>
              <a:gd name="connsiteX182" fmla="*/ 1637948 w 12192000"/>
              <a:gd name="connsiteY182" fmla="*/ 2172597 h 2237474"/>
              <a:gd name="connsiteX183" fmla="*/ 1434549 w 12192000"/>
              <a:gd name="connsiteY183" fmla="*/ 2234522 h 2237474"/>
              <a:gd name="connsiteX184" fmla="*/ 1398481 w 12192000"/>
              <a:gd name="connsiteY184" fmla="*/ 2237074 h 2237474"/>
              <a:gd name="connsiteX185" fmla="*/ 1398407 w 12192000"/>
              <a:gd name="connsiteY185" fmla="*/ 2237095 h 2237474"/>
              <a:gd name="connsiteX186" fmla="*/ 1370962 w 12192000"/>
              <a:gd name="connsiteY186" fmla="*/ 2237474 h 2237474"/>
              <a:gd name="connsiteX187" fmla="*/ 1356367 w 12192000"/>
              <a:gd name="connsiteY187" fmla="*/ 2235089 h 2237474"/>
              <a:gd name="connsiteX188" fmla="*/ 1324828 w 12192000"/>
              <a:gd name="connsiteY188" fmla="*/ 2231968 h 2237474"/>
              <a:gd name="connsiteX189" fmla="*/ 1297744 w 12192000"/>
              <a:gd name="connsiteY189" fmla="*/ 2235849 h 2237474"/>
              <a:gd name="connsiteX190" fmla="*/ 1286236 w 12192000"/>
              <a:gd name="connsiteY190" fmla="*/ 2233135 h 2237474"/>
              <a:gd name="connsiteX191" fmla="*/ 1283504 w 12192000"/>
              <a:gd name="connsiteY191" fmla="*/ 2233797 h 2237474"/>
              <a:gd name="connsiteX192" fmla="*/ 1279765 w 12192000"/>
              <a:gd name="connsiteY192" fmla="*/ 2229639 h 2237474"/>
              <a:gd name="connsiteX193" fmla="*/ 1195347 w 12192000"/>
              <a:gd name="connsiteY193" fmla="*/ 2212354 h 2237474"/>
              <a:gd name="connsiteX194" fmla="*/ 970251 w 12192000"/>
              <a:gd name="connsiteY194" fmla="*/ 2221029 h 2237474"/>
              <a:gd name="connsiteX195" fmla="*/ 812914 w 12192000"/>
              <a:gd name="connsiteY195" fmla="*/ 2202752 h 2237474"/>
              <a:gd name="connsiteX196" fmla="*/ 800195 w 12192000"/>
              <a:gd name="connsiteY196" fmla="*/ 2209407 h 2237474"/>
              <a:gd name="connsiteX197" fmla="*/ 784978 w 12192000"/>
              <a:gd name="connsiteY197" fmla="*/ 2212360 h 2237474"/>
              <a:gd name="connsiteX198" fmla="*/ 681987 w 12192000"/>
              <a:gd name="connsiteY198" fmla="*/ 2216757 h 2237474"/>
              <a:gd name="connsiteX199" fmla="*/ 669923 w 12192000"/>
              <a:gd name="connsiteY199" fmla="*/ 2211682 h 2237474"/>
              <a:gd name="connsiteX200" fmla="*/ 648680 w 12192000"/>
              <a:gd name="connsiteY200" fmla="*/ 2206229 h 2237474"/>
              <a:gd name="connsiteX201" fmla="*/ 597225 w 12192000"/>
              <a:gd name="connsiteY201" fmla="*/ 2180999 h 2237474"/>
              <a:gd name="connsiteX202" fmla="*/ 558449 w 12192000"/>
              <a:gd name="connsiteY202" fmla="*/ 2182346 h 2237474"/>
              <a:gd name="connsiteX203" fmla="*/ 550517 w 12192000"/>
              <a:gd name="connsiteY203" fmla="*/ 2182060 h 2237474"/>
              <a:gd name="connsiteX204" fmla="*/ 550309 w 12192000"/>
              <a:gd name="connsiteY204" fmla="*/ 2181825 h 2237474"/>
              <a:gd name="connsiteX205" fmla="*/ 541836 w 12192000"/>
              <a:gd name="connsiteY205" fmla="*/ 2181063 h 2237474"/>
              <a:gd name="connsiteX206" fmla="*/ 536057 w 12192000"/>
              <a:gd name="connsiteY206" fmla="*/ 2181537 h 2237474"/>
              <a:gd name="connsiteX207" fmla="*/ 520671 w 12192000"/>
              <a:gd name="connsiteY207" fmla="*/ 2180980 h 2237474"/>
              <a:gd name="connsiteX208" fmla="*/ 515024 w 12192000"/>
              <a:gd name="connsiteY208" fmla="*/ 2179258 h 2237474"/>
              <a:gd name="connsiteX209" fmla="*/ 512278 w 12192000"/>
              <a:gd name="connsiteY209" fmla="*/ 2176369 h 2237474"/>
              <a:gd name="connsiteX210" fmla="*/ 480419 w 12192000"/>
              <a:gd name="connsiteY210" fmla="*/ 2167807 h 2237474"/>
              <a:gd name="connsiteX211" fmla="*/ 413835 w 12192000"/>
              <a:gd name="connsiteY211" fmla="*/ 2156783 h 2237474"/>
              <a:gd name="connsiteX212" fmla="*/ 376513 w 12192000"/>
              <a:gd name="connsiteY212" fmla="*/ 2154014 h 2237474"/>
              <a:gd name="connsiteX213" fmla="*/ 273386 w 12192000"/>
              <a:gd name="connsiteY213" fmla="*/ 2142551 h 2237474"/>
              <a:gd name="connsiteX214" fmla="*/ 169207 w 12192000"/>
              <a:gd name="connsiteY214" fmla="*/ 2128100 h 2237474"/>
              <a:gd name="connsiteX215" fmla="*/ 93149 w 12192000"/>
              <a:gd name="connsiteY215" fmla="*/ 2105324 h 2237474"/>
              <a:gd name="connsiteX216" fmla="*/ 88109 w 12192000"/>
              <a:gd name="connsiteY216" fmla="*/ 2106704 h 2237474"/>
              <a:gd name="connsiteX217" fmla="*/ 80022 w 12192000"/>
              <a:gd name="connsiteY217" fmla="*/ 2107254 h 2237474"/>
              <a:gd name="connsiteX218" fmla="*/ 79717 w 12192000"/>
              <a:gd name="connsiteY218" fmla="*/ 2107046 h 2237474"/>
              <a:gd name="connsiteX219" fmla="*/ 72352 w 12192000"/>
              <a:gd name="connsiteY219" fmla="*/ 2107991 h 2237474"/>
              <a:gd name="connsiteX220" fmla="*/ 37645 w 12192000"/>
              <a:gd name="connsiteY220" fmla="*/ 2115401 h 2237474"/>
              <a:gd name="connsiteX221" fmla="*/ 4572 w 12192000"/>
              <a:gd name="connsiteY221" fmla="*/ 2111091 h 2237474"/>
              <a:gd name="connsiteX222" fmla="*/ 0 w 12192000"/>
              <a:gd name="connsiteY222" fmla="*/ 2110468 h 2237474"/>
              <a:gd name="connsiteX223" fmla="*/ 0 w 12192000"/>
              <a:gd name="connsiteY22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98322 w 12192000"/>
              <a:gd name="connsiteY67" fmla="*/ 1345689 h 2237474"/>
              <a:gd name="connsiteX68" fmla="*/ 7875879 w 12192000"/>
              <a:gd name="connsiteY68" fmla="*/ 1345646 h 2237474"/>
              <a:gd name="connsiteX69" fmla="*/ 7840612 w 12192000"/>
              <a:gd name="connsiteY69" fmla="*/ 1369373 h 2237474"/>
              <a:gd name="connsiteX70" fmla="*/ 7786819 w 12192000"/>
              <a:gd name="connsiteY70" fmla="*/ 1378970 h 2237474"/>
              <a:gd name="connsiteX71" fmla="*/ 7548172 w 12192000"/>
              <a:gd name="connsiteY71" fmla="*/ 1417460 h 2237474"/>
              <a:gd name="connsiteX72" fmla="*/ 7483437 w 12192000"/>
              <a:gd name="connsiteY72" fmla="*/ 1478152 h 2237474"/>
              <a:gd name="connsiteX73" fmla="*/ 7377870 w 12192000"/>
              <a:gd name="connsiteY73" fmla="*/ 1523319 h 2237474"/>
              <a:gd name="connsiteX74" fmla="*/ 7230737 w 12192000"/>
              <a:gd name="connsiteY74" fmla="*/ 1562633 h 2237474"/>
              <a:gd name="connsiteX75" fmla="*/ 7224458 w 12192000"/>
              <a:gd name="connsiteY75" fmla="*/ 1573008 h 2237474"/>
              <a:gd name="connsiteX76" fmla="*/ 7213486 w 12192000"/>
              <a:gd name="connsiteY76" fmla="*/ 1580987 h 2237474"/>
              <a:gd name="connsiteX77" fmla="*/ 7183121 w 12192000"/>
              <a:gd name="connsiteY77" fmla="*/ 1595162 h 2237474"/>
              <a:gd name="connsiteX78" fmla="*/ 7164601 w 12192000"/>
              <a:gd name="connsiteY78" fmla="*/ 1606490 h 2237474"/>
              <a:gd name="connsiteX79" fmla="*/ 7114651 w 12192000"/>
              <a:gd name="connsiteY79" fmla="*/ 1620959 h 2237474"/>
              <a:gd name="connsiteX80" fmla="*/ 7092727 w 12192000"/>
              <a:gd name="connsiteY80" fmla="*/ 1623628 h 2237474"/>
              <a:gd name="connsiteX81" fmla="*/ 7031309 w 12192000"/>
              <a:gd name="connsiteY81" fmla="*/ 1619451 h 2237474"/>
              <a:gd name="connsiteX82" fmla="*/ 6999084 w 12192000"/>
              <a:gd name="connsiteY82" fmla="*/ 1634317 h 2237474"/>
              <a:gd name="connsiteX83" fmla="*/ 6992107 w 12192000"/>
              <a:gd name="connsiteY83" fmla="*/ 1636860 h 2237474"/>
              <a:gd name="connsiteX84" fmla="*/ 6991765 w 12192000"/>
              <a:gd name="connsiteY84" fmla="*/ 1636725 h 2237474"/>
              <a:gd name="connsiteX85" fmla="*/ 6900177 w 12192000"/>
              <a:gd name="connsiteY85" fmla="*/ 1636016 h 2237474"/>
              <a:gd name="connsiteX86" fmla="*/ 6795372 w 12192000"/>
              <a:gd name="connsiteY86" fmla="*/ 1644845 h 2237474"/>
              <a:gd name="connsiteX87" fmla="*/ 6692251 w 12192000"/>
              <a:gd name="connsiteY87" fmla="*/ 1656357 h 2237474"/>
              <a:gd name="connsiteX88" fmla="*/ 6655235 w 12192000"/>
              <a:gd name="connsiteY88" fmla="*/ 1661869 h 2237474"/>
              <a:gd name="connsiteX89" fmla="*/ 6587857 w 12192000"/>
              <a:gd name="connsiteY89" fmla="*/ 1665769 h 2237474"/>
              <a:gd name="connsiteX90" fmla="*/ 6554894 w 12192000"/>
              <a:gd name="connsiteY90" fmla="*/ 1664428 h 2237474"/>
              <a:gd name="connsiteX91" fmla="*/ 6516595 w 12192000"/>
              <a:gd name="connsiteY91" fmla="*/ 1667475 h 2237474"/>
              <a:gd name="connsiteX92" fmla="*/ 6508541 w 12192000"/>
              <a:gd name="connsiteY92" fmla="*/ 1668757 h 2237474"/>
              <a:gd name="connsiteX93" fmla="*/ 6471012 w 12192000"/>
              <a:gd name="connsiteY93" fmla="*/ 1678604 h 2237474"/>
              <a:gd name="connsiteX94" fmla="*/ 6415265 w 12192000"/>
              <a:gd name="connsiteY94" fmla="*/ 1665317 h 2237474"/>
              <a:gd name="connsiteX95" fmla="*/ 6364035 w 12192000"/>
              <a:gd name="connsiteY95" fmla="*/ 1667683 h 2237474"/>
              <a:gd name="connsiteX96" fmla="*/ 6280959 w 12192000"/>
              <a:gd name="connsiteY96" fmla="*/ 1689329 h 2237474"/>
              <a:gd name="connsiteX97" fmla="*/ 6243319 w 12192000"/>
              <a:gd name="connsiteY97" fmla="*/ 1695560 h 2237474"/>
              <a:gd name="connsiteX98" fmla="*/ 6098321 w 12192000"/>
              <a:gd name="connsiteY98" fmla="*/ 1721646 h 2237474"/>
              <a:gd name="connsiteX99" fmla="*/ 5880652 w 12192000"/>
              <a:gd name="connsiteY99" fmla="*/ 1779643 h 2237474"/>
              <a:gd name="connsiteX100" fmla="*/ 5785959 w 12192000"/>
              <a:gd name="connsiteY100" fmla="*/ 1775307 h 2237474"/>
              <a:gd name="connsiteX101" fmla="*/ 5643534 w 12192000"/>
              <a:gd name="connsiteY101" fmla="*/ 1802919 h 2237474"/>
              <a:gd name="connsiteX102" fmla="*/ 5518799 w 12192000"/>
              <a:gd name="connsiteY102" fmla="*/ 1818312 h 2237474"/>
              <a:gd name="connsiteX103" fmla="*/ 5505014 w 12192000"/>
              <a:gd name="connsiteY103" fmla="*/ 1819259 h 2237474"/>
              <a:gd name="connsiteX104" fmla="*/ 5453307 w 12192000"/>
              <a:gd name="connsiteY104" fmla="*/ 1815450 h 2237474"/>
              <a:gd name="connsiteX105" fmla="*/ 5364192 w 12192000"/>
              <a:gd name="connsiteY105" fmla="*/ 1826074 h 2237474"/>
              <a:gd name="connsiteX106" fmla="*/ 5350380 w 12192000"/>
              <a:gd name="connsiteY106" fmla="*/ 1830891 h 2237474"/>
              <a:gd name="connsiteX107" fmla="*/ 5259633 w 12192000"/>
              <a:gd name="connsiteY107" fmla="*/ 1837160 h 2237474"/>
              <a:gd name="connsiteX108" fmla="*/ 5197513 w 12192000"/>
              <a:gd name="connsiteY108" fmla="*/ 1844718 h 2237474"/>
              <a:gd name="connsiteX109" fmla="*/ 5168852 w 12192000"/>
              <a:gd name="connsiteY109" fmla="*/ 1844846 h 2237474"/>
              <a:gd name="connsiteX110" fmla="*/ 5114927 w 12192000"/>
              <a:gd name="connsiteY110" fmla="*/ 1847827 h 2237474"/>
              <a:gd name="connsiteX111" fmla="*/ 5108970 w 12192000"/>
              <a:gd name="connsiteY111" fmla="*/ 1847935 h 2237474"/>
              <a:gd name="connsiteX112" fmla="*/ 5067961 w 12192000"/>
              <a:gd name="connsiteY112" fmla="*/ 1845917 h 2237474"/>
              <a:gd name="connsiteX113" fmla="*/ 5007075 w 12192000"/>
              <a:gd name="connsiteY113" fmla="*/ 1838626 h 2237474"/>
              <a:gd name="connsiteX114" fmla="*/ 4944087 w 12192000"/>
              <a:gd name="connsiteY114" fmla="*/ 1823332 h 2237474"/>
              <a:gd name="connsiteX115" fmla="*/ 4907662 w 12192000"/>
              <a:gd name="connsiteY115" fmla="*/ 1816900 h 2237474"/>
              <a:gd name="connsiteX116" fmla="*/ 4882386 w 12192000"/>
              <a:gd name="connsiteY116" fmla="*/ 1809844 h 2237474"/>
              <a:gd name="connsiteX117" fmla="*/ 4811440 w 12192000"/>
              <a:gd name="connsiteY117" fmla="*/ 1804655 h 2237474"/>
              <a:gd name="connsiteX118" fmla="*/ 4691075 w 12192000"/>
              <a:gd name="connsiteY118" fmla="*/ 1801389 h 2237474"/>
              <a:gd name="connsiteX119" fmla="*/ 4611738 w 12192000"/>
              <a:gd name="connsiteY119" fmla="*/ 1776964 h 2237474"/>
              <a:gd name="connsiteX120" fmla="*/ 4560070 w 12192000"/>
              <a:gd name="connsiteY120" fmla="*/ 1785640 h 2237474"/>
              <a:gd name="connsiteX121" fmla="*/ 4536503 w 12192000"/>
              <a:gd name="connsiteY121" fmla="*/ 1785334 h 2237474"/>
              <a:gd name="connsiteX122" fmla="*/ 4513724 w 12192000"/>
              <a:gd name="connsiteY122" fmla="*/ 1791996 h 2237474"/>
              <a:gd name="connsiteX123" fmla="*/ 4459810 w 12192000"/>
              <a:gd name="connsiteY123" fmla="*/ 1797886 h 2237474"/>
              <a:gd name="connsiteX124" fmla="*/ 4379064 w 12192000"/>
              <a:gd name="connsiteY124" fmla="*/ 1817177 h 2237474"/>
              <a:gd name="connsiteX125" fmla="*/ 4319209 w 12192000"/>
              <a:gd name="connsiteY125" fmla="*/ 1834833 h 2237474"/>
              <a:gd name="connsiteX126" fmla="*/ 4290981 w 12192000"/>
              <a:gd name="connsiteY126" fmla="*/ 1839677 h 2237474"/>
              <a:gd name="connsiteX127" fmla="*/ 4285792 w 12192000"/>
              <a:gd name="connsiteY127" fmla="*/ 1836231 h 2237474"/>
              <a:gd name="connsiteX128" fmla="*/ 4238372 w 12192000"/>
              <a:gd name="connsiteY128" fmla="*/ 1851480 h 2237474"/>
              <a:gd name="connsiteX129" fmla="*/ 4232517 w 12192000"/>
              <a:gd name="connsiteY129" fmla="*/ 1852567 h 2237474"/>
              <a:gd name="connsiteX130" fmla="*/ 4191732 w 12192000"/>
              <a:gd name="connsiteY130" fmla="*/ 1857328 h 2237474"/>
              <a:gd name="connsiteX131" fmla="*/ 4065532 w 12192000"/>
              <a:gd name="connsiteY131" fmla="*/ 1855477 h 2237474"/>
              <a:gd name="connsiteX132" fmla="*/ 4028460 w 12192000"/>
              <a:gd name="connsiteY132" fmla="*/ 1855137 h 2237474"/>
              <a:gd name="connsiteX133" fmla="*/ 4002267 w 12192000"/>
              <a:gd name="connsiteY133" fmla="*/ 1852352 h 2237474"/>
              <a:gd name="connsiteX134" fmla="*/ 3931396 w 12192000"/>
              <a:gd name="connsiteY134" fmla="*/ 1858915 h 2237474"/>
              <a:gd name="connsiteX135" fmla="*/ 3812162 w 12192000"/>
              <a:gd name="connsiteY135" fmla="*/ 1875501 h 2237474"/>
              <a:gd name="connsiteX136" fmla="*/ 3729530 w 12192000"/>
              <a:gd name="connsiteY136" fmla="*/ 1864513 h 2237474"/>
              <a:gd name="connsiteX137" fmla="*/ 3680177 w 12192000"/>
              <a:gd name="connsiteY137" fmla="*/ 1881552 h 2237474"/>
              <a:gd name="connsiteX138" fmla="*/ 3567259 w 12192000"/>
              <a:gd name="connsiteY138" fmla="*/ 1893482 h 2237474"/>
              <a:gd name="connsiteX139" fmla="*/ 3405770 w 12192000"/>
              <a:gd name="connsiteY139" fmla="*/ 1904591 h 2237474"/>
              <a:gd name="connsiteX140" fmla="*/ 3280097 w 12192000"/>
              <a:gd name="connsiteY140" fmla="*/ 1919610 h 2237474"/>
              <a:gd name="connsiteX141" fmla="*/ 3123424 w 12192000"/>
              <a:gd name="connsiteY141" fmla="*/ 1952930 h 2237474"/>
              <a:gd name="connsiteX142" fmla="*/ 3009910 w 12192000"/>
              <a:gd name="connsiteY142" fmla="*/ 1957866 h 2237474"/>
              <a:gd name="connsiteX143" fmla="*/ 2995934 w 12192000"/>
              <a:gd name="connsiteY143" fmla="*/ 1967085 h 2237474"/>
              <a:gd name="connsiteX144" fmla="*/ 2980071 w 12192000"/>
              <a:gd name="connsiteY144" fmla="*/ 1972988 h 2237474"/>
              <a:gd name="connsiteX145" fmla="*/ 2978094 w 12192000"/>
              <a:gd name="connsiteY145" fmla="*/ 1972369 h 2237474"/>
              <a:gd name="connsiteX146" fmla="*/ 2942858 w 12192000"/>
              <a:gd name="connsiteY146" fmla="*/ 1981367 h 2237474"/>
              <a:gd name="connsiteX147" fmla="*/ 2875436 w 12192000"/>
              <a:gd name="connsiteY147" fmla="*/ 1996977 h 2237474"/>
              <a:gd name="connsiteX148" fmla="*/ 2874892 w 12192000"/>
              <a:gd name="connsiteY148" fmla="*/ 1996085 h 2237474"/>
              <a:gd name="connsiteX149" fmla="*/ 2864145 w 12192000"/>
              <a:gd name="connsiteY149" fmla="*/ 1994061 h 2237474"/>
              <a:gd name="connsiteX150" fmla="*/ 2843662 w 12192000"/>
              <a:gd name="connsiteY150" fmla="*/ 1992498 h 2237474"/>
              <a:gd name="connsiteX151" fmla="*/ 2796128 w 12192000"/>
              <a:gd name="connsiteY151" fmla="*/ 1976403 h 2237474"/>
              <a:gd name="connsiteX152" fmla="*/ 2756784 w 12192000"/>
              <a:gd name="connsiteY152" fmla="*/ 1985116 h 2237474"/>
              <a:gd name="connsiteX153" fmla="*/ 2748833 w 12192000"/>
              <a:gd name="connsiteY153" fmla="*/ 1986323 h 2237474"/>
              <a:gd name="connsiteX154" fmla="*/ 2748661 w 12192000"/>
              <a:gd name="connsiteY154" fmla="*/ 1986122 h 2237474"/>
              <a:gd name="connsiteX155" fmla="*/ 2740251 w 12192000"/>
              <a:gd name="connsiteY155" fmla="*/ 1986946 h 2237474"/>
              <a:gd name="connsiteX156" fmla="*/ 2718916 w 12192000"/>
              <a:gd name="connsiteY156" fmla="*/ 1990867 h 2237474"/>
              <a:gd name="connsiteX157" fmla="*/ 2713522 w 12192000"/>
              <a:gd name="connsiteY157" fmla="*/ 1990173 h 2237474"/>
              <a:gd name="connsiteX158" fmla="*/ 2680597 w 12192000"/>
              <a:gd name="connsiteY158" fmla="*/ 1984996 h 2237474"/>
              <a:gd name="connsiteX159" fmla="*/ 2578178 w 12192000"/>
              <a:gd name="connsiteY159" fmla="*/ 1990531 h 2237474"/>
              <a:gd name="connsiteX160" fmla="*/ 2476147 w 12192000"/>
              <a:gd name="connsiteY160" fmla="*/ 1998305 h 2237474"/>
              <a:gd name="connsiteX161" fmla="*/ 2373568 w 12192000"/>
              <a:gd name="connsiteY161" fmla="*/ 2003219 h 2237474"/>
              <a:gd name="connsiteX162" fmla="*/ 2321399 w 12192000"/>
              <a:gd name="connsiteY162" fmla="*/ 1989467 h 2237474"/>
              <a:gd name="connsiteX163" fmla="*/ 2315525 w 12192000"/>
              <a:gd name="connsiteY163" fmla="*/ 1989708 h 2237474"/>
              <a:gd name="connsiteX164" fmla="*/ 2300792 w 12192000"/>
              <a:gd name="connsiteY164" fmla="*/ 1994290 h 2237474"/>
              <a:gd name="connsiteX165" fmla="*/ 2295469 w 12192000"/>
              <a:gd name="connsiteY165" fmla="*/ 1996659 h 2237474"/>
              <a:gd name="connsiteX166" fmla="*/ 2287219 w 12192000"/>
              <a:gd name="connsiteY166" fmla="*/ 1998750 h 2237474"/>
              <a:gd name="connsiteX167" fmla="*/ 2286948 w 12192000"/>
              <a:gd name="connsiteY167" fmla="*/ 1998596 h 2237474"/>
              <a:gd name="connsiteX168" fmla="*/ 2243069 w 12192000"/>
              <a:gd name="connsiteY168" fmla="*/ 2015111 h 2237474"/>
              <a:gd name="connsiteX169" fmla="*/ 2186609 w 12192000"/>
              <a:gd name="connsiteY169" fmla="*/ 2008263 h 2237474"/>
              <a:gd name="connsiteX170" fmla="*/ 2164831 w 12192000"/>
              <a:gd name="connsiteY170" fmla="*/ 2010143 h 2237474"/>
              <a:gd name="connsiteX171" fmla="*/ 2152836 w 12192000"/>
              <a:gd name="connsiteY171" fmla="*/ 2010048 h 2237474"/>
              <a:gd name="connsiteX172" fmla="*/ 2117102 w 12192000"/>
              <a:gd name="connsiteY172" fmla="*/ 2023004 h 2237474"/>
              <a:gd name="connsiteX173" fmla="*/ 2111935 w 12192000"/>
              <a:gd name="connsiteY173" fmla="*/ 2023163 h 2237474"/>
              <a:gd name="connsiteX174" fmla="*/ 2089991 w 12192000"/>
              <a:gd name="connsiteY174" fmla="*/ 2034193 h 2237474"/>
              <a:gd name="connsiteX175" fmla="*/ 2058061 w 12192000"/>
              <a:gd name="connsiteY175" fmla="*/ 2047942 h 2237474"/>
              <a:gd name="connsiteX176" fmla="*/ 2055737 w 12192000"/>
              <a:gd name="connsiteY176" fmla="*/ 2047704 h 2237474"/>
              <a:gd name="connsiteX177" fmla="*/ 2042244 w 12192000"/>
              <a:gd name="connsiteY177" fmla="*/ 2055560 h 2237474"/>
              <a:gd name="connsiteX178" fmla="*/ 1976224 w 12192000"/>
              <a:gd name="connsiteY178" fmla="*/ 2074257 h 2237474"/>
              <a:gd name="connsiteX179" fmla="*/ 1877728 w 12192000"/>
              <a:gd name="connsiteY179" fmla="*/ 2101004 h 2237474"/>
              <a:gd name="connsiteX180" fmla="*/ 1759056 w 12192000"/>
              <a:gd name="connsiteY180" fmla="*/ 2125608 h 2237474"/>
              <a:gd name="connsiteX181" fmla="*/ 1637948 w 12192000"/>
              <a:gd name="connsiteY181" fmla="*/ 2172597 h 2237474"/>
              <a:gd name="connsiteX182" fmla="*/ 1434549 w 12192000"/>
              <a:gd name="connsiteY182" fmla="*/ 2234522 h 2237474"/>
              <a:gd name="connsiteX183" fmla="*/ 1398481 w 12192000"/>
              <a:gd name="connsiteY183" fmla="*/ 2237074 h 2237474"/>
              <a:gd name="connsiteX184" fmla="*/ 1398407 w 12192000"/>
              <a:gd name="connsiteY184" fmla="*/ 2237095 h 2237474"/>
              <a:gd name="connsiteX185" fmla="*/ 1370962 w 12192000"/>
              <a:gd name="connsiteY185" fmla="*/ 2237474 h 2237474"/>
              <a:gd name="connsiteX186" fmla="*/ 1356367 w 12192000"/>
              <a:gd name="connsiteY186" fmla="*/ 2235089 h 2237474"/>
              <a:gd name="connsiteX187" fmla="*/ 1324828 w 12192000"/>
              <a:gd name="connsiteY187" fmla="*/ 2231968 h 2237474"/>
              <a:gd name="connsiteX188" fmla="*/ 1297744 w 12192000"/>
              <a:gd name="connsiteY188" fmla="*/ 2235849 h 2237474"/>
              <a:gd name="connsiteX189" fmla="*/ 1286236 w 12192000"/>
              <a:gd name="connsiteY189" fmla="*/ 2233135 h 2237474"/>
              <a:gd name="connsiteX190" fmla="*/ 1283504 w 12192000"/>
              <a:gd name="connsiteY190" fmla="*/ 2233797 h 2237474"/>
              <a:gd name="connsiteX191" fmla="*/ 1279765 w 12192000"/>
              <a:gd name="connsiteY191" fmla="*/ 2229639 h 2237474"/>
              <a:gd name="connsiteX192" fmla="*/ 1195347 w 12192000"/>
              <a:gd name="connsiteY192" fmla="*/ 2212354 h 2237474"/>
              <a:gd name="connsiteX193" fmla="*/ 970251 w 12192000"/>
              <a:gd name="connsiteY193" fmla="*/ 2221029 h 2237474"/>
              <a:gd name="connsiteX194" fmla="*/ 812914 w 12192000"/>
              <a:gd name="connsiteY194" fmla="*/ 2202752 h 2237474"/>
              <a:gd name="connsiteX195" fmla="*/ 800195 w 12192000"/>
              <a:gd name="connsiteY195" fmla="*/ 2209407 h 2237474"/>
              <a:gd name="connsiteX196" fmla="*/ 784978 w 12192000"/>
              <a:gd name="connsiteY196" fmla="*/ 2212360 h 2237474"/>
              <a:gd name="connsiteX197" fmla="*/ 681987 w 12192000"/>
              <a:gd name="connsiteY197" fmla="*/ 2216757 h 2237474"/>
              <a:gd name="connsiteX198" fmla="*/ 669923 w 12192000"/>
              <a:gd name="connsiteY198" fmla="*/ 2211682 h 2237474"/>
              <a:gd name="connsiteX199" fmla="*/ 648680 w 12192000"/>
              <a:gd name="connsiteY199" fmla="*/ 2206229 h 2237474"/>
              <a:gd name="connsiteX200" fmla="*/ 597225 w 12192000"/>
              <a:gd name="connsiteY200" fmla="*/ 2180999 h 2237474"/>
              <a:gd name="connsiteX201" fmla="*/ 558449 w 12192000"/>
              <a:gd name="connsiteY201" fmla="*/ 2182346 h 2237474"/>
              <a:gd name="connsiteX202" fmla="*/ 550517 w 12192000"/>
              <a:gd name="connsiteY202" fmla="*/ 2182060 h 2237474"/>
              <a:gd name="connsiteX203" fmla="*/ 550309 w 12192000"/>
              <a:gd name="connsiteY203" fmla="*/ 2181825 h 2237474"/>
              <a:gd name="connsiteX204" fmla="*/ 541836 w 12192000"/>
              <a:gd name="connsiteY204" fmla="*/ 2181063 h 2237474"/>
              <a:gd name="connsiteX205" fmla="*/ 536057 w 12192000"/>
              <a:gd name="connsiteY205" fmla="*/ 2181537 h 2237474"/>
              <a:gd name="connsiteX206" fmla="*/ 520671 w 12192000"/>
              <a:gd name="connsiteY206" fmla="*/ 2180980 h 2237474"/>
              <a:gd name="connsiteX207" fmla="*/ 515024 w 12192000"/>
              <a:gd name="connsiteY207" fmla="*/ 2179258 h 2237474"/>
              <a:gd name="connsiteX208" fmla="*/ 512278 w 12192000"/>
              <a:gd name="connsiteY208" fmla="*/ 2176369 h 2237474"/>
              <a:gd name="connsiteX209" fmla="*/ 480419 w 12192000"/>
              <a:gd name="connsiteY209" fmla="*/ 2167807 h 2237474"/>
              <a:gd name="connsiteX210" fmla="*/ 413835 w 12192000"/>
              <a:gd name="connsiteY210" fmla="*/ 2156783 h 2237474"/>
              <a:gd name="connsiteX211" fmla="*/ 376513 w 12192000"/>
              <a:gd name="connsiteY211" fmla="*/ 2154014 h 2237474"/>
              <a:gd name="connsiteX212" fmla="*/ 273386 w 12192000"/>
              <a:gd name="connsiteY212" fmla="*/ 2142551 h 2237474"/>
              <a:gd name="connsiteX213" fmla="*/ 169207 w 12192000"/>
              <a:gd name="connsiteY213" fmla="*/ 2128100 h 2237474"/>
              <a:gd name="connsiteX214" fmla="*/ 93149 w 12192000"/>
              <a:gd name="connsiteY214" fmla="*/ 2105324 h 2237474"/>
              <a:gd name="connsiteX215" fmla="*/ 88109 w 12192000"/>
              <a:gd name="connsiteY215" fmla="*/ 2106704 h 2237474"/>
              <a:gd name="connsiteX216" fmla="*/ 80022 w 12192000"/>
              <a:gd name="connsiteY216" fmla="*/ 2107254 h 2237474"/>
              <a:gd name="connsiteX217" fmla="*/ 79717 w 12192000"/>
              <a:gd name="connsiteY217" fmla="*/ 2107046 h 2237474"/>
              <a:gd name="connsiteX218" fmla="*/ 72352 w 12192000"/>
              <a:gd name="connsiteY218" fmla="*/ 2107991 h 2237474"/>
              <a:gd name="connsiteX219" fmla="*/ 37645 w 12192000"/>
              <a:gd name="connsiteY219" fmla="*/ 2115401 h 2237474"/>
              <a:gd name="connsiteX220" fmla="*/ 4572 w 12192000"/>
              <a:gd name="connsiteY220" fmla="*/ 2111091 h 2237474"/>
              <a:gd name="connsiteX221" fmla="*/ 0 w 12192000"/>
              <a:gd name="connsiteY221" fmla="*/ 2110468 h 2237474"/>
              <a:gd name="connsiteX222" fmla="*/ 0 w 12192000"/>
              <a:gd name="connsiteY22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02328 w 12192000"/>
              <a:gd name="connsiteY66" fmla="*/ 1345865 h 2237474"/>
              <a:gd name="connsiteX67" fmla="*/ 7875879 w 12192000"/>
              <a:gd name="connsiteY67" fmla="*/ 1345646 h 2237474"/>
              <a:gd name="connsiteX68" fmla="*/ 7840612 w 12192000"/>
              <a:gd name="connsiteY68" fmla="*/ 1369373 h 2237474"/>
              <a:gd name="connsiteX69" fmla="*/ 7786819 w 12192000"/>
              <a:gd name="connsiteY69" fmla="*/ 1378970 h 2237474"/>
              <a:gd name="connsiteX70" fmla="*/ 7548172 w 12192000"/>
              <a:gd name="connsiteY70" fmla="*/ 1417460 h 2237474"/>
              <a:gd name="connsiteX71" fmla="*/ 7483437 w 12192000"/>
              <a:gd name="connsiteY71" fmla="*/ 1478152 h 2237474"/>
              <a:gd name="connsiteX72" fmla="*/ 7377870 w 12192000"/>
              <a:gd name="connsiteY72" fmla="*/ 1523319 h 2237474"/>
              <a:gd name="connsiteX73" fmla="*/ 7230737 w 12192000"/>
              <a:gd name="connsiteY73" fmla="*/ 1562633 h 2237474"/>
              <a:gd name="connsiteX74" fmla="*/ 7224458 w 12192000"/>
              <a:gd name="connsiteY74" fmla="*/ 1573008 h 2237474"/>
              <a:gd name="connsiteX75" fmla="*/ 7213486 w 12192000"/>
              <a:gd name="connsiteY75" fmla="*/ 1580987 h 2237474"/>
              <a:gd name="connsiteX76" fmla="*/ 7183121 w 12192000"/>
              <a:gd name="connsiteY76" fmla="*/ 1595162 h 2237474"/>
              <a:gd name="connsiteX77" fmla="*/ 7164601 w 12192000"/>
              <a:gd name="connsiteY77" fmla="*/ 1606490 h 2237474"/>
              <a:gd name="connsiteX78" fmla="*/ 7114651 w 12192000"/>
              <a:gd name="connsiteY78" fmla="*/ 1620959 h 2237474"/>
              <a:gd name="connsiteX79" fmla="*/ 7092727 w 12192000"/>
              <a:gd name="connsiteY79" fmla="*/ 1623628 h 2237474"/>
              <a:gd name="connsiteX80" fmla="*/ 7031309 w 12192000"/>
              <a:gd name="connsiteY80" fmla="*/ 1619451 h 2237474"/>
              <a:gd name="connsiteX81" fmla="*/ 6999084 w 12192000"/>
              <a:gd name="connsiteY81" fmla="*/ 1634317 h 2237474"/>
              <a:gd name="connsiteX82" fmla="*/ 6992107 w 12192000"/>
              <a:gd name="connsiteY82" fmla="*/ 1636860 h 2237474"/>
              <a:gd name="connsiteX83" fmla="*/ 6991765 w 12192000"/>
              <a:gd name="connsiteY83" fmla="*/ 1636725 h 2237474"/>
              <a:gd name="connsiteX84" fmla="*/ 6900177 w 12192000"/>
              <a:gd name="connsiteY84" fmla="*/ 1636016 h 2237474"/>
              <a:gd name="connsiteX85" fmla="*/ 6795372 w 12192000"/>
              <a:gd name="connsiteY85" fmla="*/ 1644845 h 2237474"/>
              <a:gd name="connsiteX86" fmla="*/ 6692251 w 12192000"/>
              <a:gd name="connsiteY86" fmla="*/ 1656357 h 2237474"/>
              <a:gd name="connsiteX87" fmla="*/ 6655235 w 12192000"/>
              <a:gd name="connsiteY87" fmla="*/ 1661869 h 2237474"/>
              <a:gd name="connsiteX88" fmla="*/ 6587857 w 12192000"/>
              <a:gd name="connsiteY88" fmla="*/ 1665769 h 2237474"/>
              <a:gd name="connsiteX89" fmla="*/ 6554894 w 12192000"/>
              <a:gd name="connsiteY89" fmla="*/ 1664428 h 2237474"/>
              <a:gd name="connsiteX90" fmla="*/ 6516595 w 12192000"/>
              <a:gd name="connsiteY90" fmla="*/ 1667475 h 2237474"/>
              <a:gd name="connsiteX91" fmla="*/ 6508541 w 12192000"/>
              <a:gd name="connsiteY91" fmla="*/ 1668757 h 2237474"/>
              <a:gd name="connsiteX92" fmla="*/ 6471012 w 12192000"/>
              <a:gd name="connsiteY92" fmla="*/ 1678604 h 2237474"/>
              <a:gd name="connsiteX93" fmla="*/ 6415265 w 12192000"/>
              <a:gd name="connsiteY93" fmla="*/ 1665317 h 2237474"/>
              <a:gd name="connsiteX94" fmla="*/ 6364035 w 12192000"/>
              <a:gd name="connsiteY94" fmla="*/ 1667683 h 2237474"/>
              <a:gd name="connsiteX95" fmla="*/ 6280959 w 12192000"/>
              <a:gd name="connsiteY95" fmla="*/ 1689329 h 2237474"/>
              <a:gd name="connsiteX96" fmla="*/ 6243319 w 12192000"/>
              <a:gd name="connsiteY96" fmla="*/ 1695560 h 2237474"/>
              <a:gd name="connsiteX97" fmla="*/ 6098321 w 12192000"/>
              <a:gd name="connsiteY97" fmla="*/ 1721646 h 2237474"/>
              <a:gd name="connsiteX98" fmla="*/ 5880652 w 12192000"/>
              <a:gd name="connsiteY98" fmla="*/ 1779643 h 2237474"/>
              <a:gd name="connsiteX99" fmla="*/ 5785959 w 12192000"/>
              <a:gd name="connsiteY99" fmla="*/ 1775307 h 2237474"/>
              <a:gd name="connsiteX100" fmla="*/ 5643534 w 12192000"/>
              <a:gd name="connsiteY100" fmla="*/ 1802919 h 2237474"/>
              <a:gd name="connsiteX101" fmla="*/ 5518799 w 12192000"/>
              <a:gd name="connsiteY101" fmla="*/ 1818312 h 2237474"/>
              <a:gd name="connsiteX102" fmla="*/ 5505014 w 12192000"/>
              <a:gd name="connsiteY102" fmla="*/ 1819259 h 2237474"/>
              <a:gd name="connsiteX103" fmla="*/ 5453307 w 12192000"/>
              <a:gd name="connsiteY103" fmla="*/ 1815450 h 2237474"/>
              <a:gd name="connsiteX104" fmla="*/ 5364192 w 12192000"/>
              <a:gd name="connsiteY104" fmla="*/ 1826074 h 2237474"/>
              <a:gd name="connsiteX105" fmla="*/ 5350380 w 12192000"/>
              <a:gd name="connsiteY105" fmla="*/ 1830891 h 2237474"/>
              <a:gd name="connsiteX106" fmla="*/ 5259633 w 12192000"/>
              <a:gd name="connsiteY106" fmla="*/ 1837160 h 2237474"/>
              <a:gd name="connsiteX107" fmla="*/ 5197513 w 12192000"/>
              <a:gd name="connsiteY107" fmla="*/ 1844718 h 2237474"/>
              <a:gd name="connsiteX108" fmla="*/ 5168852 w 12192000"/>
              <a:gd name="connsiteY108" fmla="*/ 1844846 h 2237474"/>
              <a:gd name="connsiteX109" fmla="*/ 5114927 w 12192000"/>
              <a:gd name="connsiteY109" fmla="*/ 1847827 h 2237474"/>
              <a:gd name="connsiteX110" fmla="*/ 5108970 w 12192000"/>
              <a:gd name="connsiteY110" fmla="*/ 1847935 h 2237474"/>
              <a:gd name="connsiteX111" fmla="*/ 5067961 w 12192000"/>
              <a:gd name="connsiteY111" fmla="*/ 1845917 h 2237474"/>
              <a:gd name="connsiteX112" fmla="*/ 5007075 w 12192000"/>
              <a:gd name="connsiteY112" fmla="*/ 1838626 h 2237474"/>
              <a:gd name="connsiteX113" fmla="*/ 4944087 w 12192000"/>
              <a:gd name="connsiteY113" fmla="*/ 1823332 h 2237474"/>
              <a:gd name="connsiteX114" fmla="*/ 4907662 w 12192000"/>
              <a:gd name="connsiteY114" fmla="*/ 1816900 h 2237474"/>
              <a:gd name="connsiteX115" fmla="*/ 4882386 w 12192000"/>
              <a:gd name="connsiteY115" fmla="*/ 1809844 h 2237474"/>
              <a:gd name="connsiteX116" fmla="*/ 4811440 w 12192000"/>
              <a:gd name="connsiteY116" fmla="*/ 1804655 h 2237474"/>
              <a:gd name="connsiteX117" fmla="*/ 4691075 w 12192000"/>
              <a:gd name="connsiteY117" fmla="*/ 1801389 h 2237474"/>
              <a:gd name="connsiteX118" fmla="*/ 4611738 w 12192000"/>
              <a:gd name="connsiteY118" fmla="*/ 1776964 h 2237474"/>
              <a:gd name="connsiteX119" fmla="*/ 4560070 w 12192000"/>
              <a:gd name="connsiteY119" fmla="*/ 1785640 h 2237474"/>
              <a:gd name="connsiteX120" fmla="*/ 4536503 w 12192000"/>
              <a:gd name="connsiteY120" fmla="*/ 1785334 h 2237474"/>
              <a:gd name="connsiteX121" fmla="*/ 4513724 w 12192000"/>
              <a:gd name="connsiteY121" fmla="*/ 1791996 h 2237474"/>
              <a:gd name="connsiteX122" fmla="*/ 4459810 w 12192000"/>
              <a:gd name="connsiteY122" fmla="*/ 1797886 h 2237474"/>
              <a:gd name="connsiteX123" fmla="*/ 4379064 w 12192000"/>
              <a:gd name="connsiteY123" fmla="*/ 1817177 h 2237474"/>
              <a:gd name="connsiteX124" fmla="*/ 4319209 w 12192000"/>
              <a:gd name="connsiteY124" fmla="*/ 1834833 h 2237474"/>
              <a:gd name="connsiteX125" fmla="*/ 4290981 w 12192000"/>
              <a:gd name="connsiteY125" fmla="*/ 1839677 h 2237474"/>
              <a:gd name="connsiteX126" fmla="*/ 4285792 w 12192000"/>
              <a:gd name="connsiteY126" fmla="*/ 1836231 h 2237474"/>
              <a:gd name="connsiteX127" fmla="*/ 4238372 w 12192000"/>
              <a:gd name="connsiteY127" fmla="*/ 1851480 h 2237474"/>
              <a:gd name="connsiteX128" fmla="*/ 4232517 w 12192000"/>
              <a:gd name="connsiteY128" fmla="*/ 1852567 h 2237474"/>
              <a:gd name="connsiteX129" fmla="*/ 4191732 w 12192000"/>
              <a:gd name="connsiteY129" fmla="*/ 1857328 h 2237474"/>
              <a:gd name="connsiteX130" fmla="*/ 4065532 w 12192000"/>
              <a:gd name="connsiteY130" fmla="*/ 1855477 h 2237474"/>
              <a:gd name="connsiteX131" fmla="*/ 4028460 w 12192000"/>
              <a:gd name="connsiteY131" fmla="*/ 1855137 h 2237474"/>
              <a:gd name="connsiteX132" fmla="*/ 4002267 w 12192000"/>
              <a:gd name="connsiteY132" fmla="*/ 1852352 h 2237474"/>
              <a:gd name="connsiteX133" fmla="*/ 3931396 w 12192000"/>
              <a:gd name="connsiteY133" fmla="*/ 1858915 h 2237474"/>
              <a:gd name="connsiteX134" fmla="*/ 3812162 w 12192000"/>
              <a:gd name="connsiteY134" fmla="*/ 1875501 h 2237474"/>
              <a:gd name="connsiteX135" fmla="*/ 3729530 w 12192000"/>
              <a:gd name="connsiteY135" fmla="*/ 1864513 h 2237474"/>
              <a:gd name="connsiteX136" fmla="*/ 3680177 w 12192000"/>
              <a:gd name="connsiteY136" fmla="*/ 1881552 h 2237474"/>
              <a:gd name="connsiteX137" fmla="*/ 3567259 w 12192000"/>
              <a:gd name="connsiteY137" fmla="*/ 1893482 h 2237474"/>
              <a:gd name="connsiteX138" fmla="*/ 3405770 w 12192000"/>
              <a:gd name="connsiteY138" fmla="*/ 1904591 h 2237474"/>
              <a:gd name="connsiteX139" fmla="*/ 3280097 w 12192000"/>
              <a:gd name="connsiteY139" fmla="*/ 1919610 h 2237474"/>
              <a:gd name="connsiteX140" fmla="*/ 3123424 w 12192000"/>
              <a:gd name="connsiteY140" fmla="*/ 1952930 h 2237474"/>
              <a:gd name="connsiteX141" fmla="*/ 3009910 w 12192000"/>
              <a:gd name="connsiteY141" fmla="*/ 1957866 h 2237474"/>
              <a:gd name="connsiteX142" fmla="*/ 2995934 w 12192000"/>
              <a:gd name="connsiteY142" fmla="*/ 1967085 h 2237474"/>
              <a:gd name="connsiteX143" fmla="*/ 2980071 w 12192000"/>
              <a:gd name="connsiteY143" fmla="*/ 1972988 h 2237474"/>
              <a:gd name="connsiteX144" fmla="*/ 2978094 w 12192000"/>
              <a:gd name="connsiteY144" fmla="*/ 1972369 h 2237474"/>
              <a:gd name="connsiteX145" fmla="*/ 2942858 w 12192000"/>
              <a:gd name="connsiteY145" fmla="*/ 1981367 h 2237474"/>
              <a:gd name="connsiteX146" fmla="*/ 2875436 w 12192000"/>
              <a:gd name="connsiteY146" fmla="*/ 1996977 h 2237474"/>
              <a:gd name="connsiteX147" fmla="*/ 2874892 w 12192000"/>
              <a:gd name="connsiteY147" fmla="*/ 1996085 h 2237474"/>
              <a:gd name="connsiteX148" fmla="*/ 2864145 w 12192000"/>
              <a:gd name="connsiteY148" fmla="*/ 1994061 h 2237474"/>
              <a:gd name="connsiteX149" fmla="*/ 2843662 w 12192000"/>
              <a:gd name="connsiteY149" fmla="*/ 1992498 h 2237474"/>
              <a:gd name="connsiteX150" fmla="*/ 2796128 w 12192000"/>
              <a:gd name="connsiteY150" fmla="*/ 1976403 h 2237474"/>
              <a:gd name="connsiteX151" fmla="*/ 2756784 w 12192000"/>
              <a:gd name="connsiteY151" fmla="*/ 1985116 h 2237474"/>
              <a:gd name="connsiteX152" fmla="*/ 2748833 w 12192000"/>
              <a:gd name="connsiteY152" fmla="*/ 1986323 h 2237474"/>
              <a:gd name="connsiteX153" fmla="*/ 2748661 w 12192000"/>
              <a:gd name="connsiteY153" fmla="*/ 1986122 h 2237474"/>
              <a:gd name="connsiteX154" fmla="*/ 2740251 w 12192000"/>
              <a:gd name="connsiteY154" fmla="*/ 1986946 h 2237474"/>
              <a:gd name="connsiteX155" fmla="*/ 2718916 w 12192000"/>
              <a:gd name="connsiteY155" fmla="*/ 1990867 h 2237474"/>
              <a:gd name="connsiteX156" fmla="*/ 2713522 w 12192000"/>
              <a:gd name="connsiteY156" fmla="*/ 1990173 h 2237474"/>
              <a:gd name="connsiteX157" fmla="*/ 2680597 w 12192000"/>
              <a:gd name="connsiteY157" fmla="*/ 1984996 h 2237474"/>
              <a:gd name="connsiteX158" fmla="*/ 2578178 w 12192000"/>
              <a:gd name="connsiteY158" fmla="*/ 1990531 h 2237474"/>
              <a:gd name="connsiteX159" fmla="*/ 2476147 w 12192000"/>
              <a:gd name="connsiteY159" fmla="*/ 1998305 h 2237474"/>
              <a:gd name="connsiteX160" fmla="*/ 2373568 w 12192000"/>
              <a:gd name="connsiteY160" fmla="*/ 2003219 h 2237474"/>
              <a:gd name="connsiteX161" fmla="*/ 2321399 w 12192000"/>
              <a:gd name="connsiteY161" fmla="*/ 1989467 h 2237474"/>
              <a:gd name="connsiteX162" fmla="*/ 2315525 w 12192000"/>
              <a:gd name="connsiteY162" fmla="*/ 1989708 h 2237474"/>
              <a:gd name="connsiteX163" fmla="*/ 2300792 w 12192000"/>
              <a:gd name="connsiteY163" fmla="*/ 1994290 h 2237474"/>
              <a:gd name="connsiteX164" fmla="*/ 2295469 w 12192000"/>
              <a:gd name="connsiteY164" fmla="*/ 1996659 h 2237474"/>
              <a:gd name="connsiteX165" fmla="*/ 2287219 w 12192000"/>
              <a:gd name="connsiteY165" fmla="*/ 1998750 h 2237474"/>
              <a:gd name="connsiteX166" fmla="*/ 2286948 w 12192000"/>
              <a:gd name="connsiteY166" fmla="*/ 1998596 h 2237474"/>
              <a:gd name="connsiteX167" fmla="*/ 2243069 w 12192000"/>
              <a:gd name="connsiteY167" fmla="*/ 2015111 h 2237474"/>
              <a:gd name="connsiteX168" fmla="*/ 2186609 w 12192000"/>
              <a:gd name="connsiteY168" fmla="*/ 2008263 h 2237474"/>
              <a:gd name="connsiteX169" fmla="*/ 2164831 w 12192000"/>
              <a:gd name="connsiteY169" fmla="*/ 2010143 h 2237474"/>
              <a:gd name="connsiteX170" fmla="*/ 2152836 w 12192000"/>
              <a:gd name="connsiteY170" fmla="*/ 2010048 h 2237474"/>
              <a:gd name="connsiteX171" fmla="*/ 2117102 w 12192000"/>
              <a:gd name="connsiteY171" fmla="*/ 2023004 h 2237474"/>
              <a:gd name="connsiteX172" fmla="*/ 2111935 w 12192000"/>
              <a:gd name="connsiteY172" fmla="*/ 2023163 h 2237474"/>
              <a:gd name="connsiteX173" fmla="*/ 2089991 w 12192000"/>
              <a:gd name="connsiteY173" fmla="*/ 2034193 h 2237474"/>
              <a:gd name="connsiteX174" fmla="*/ 2058061 w 12192000"/>
              <a:gd name="connsiteY174" fmla="*/ 2047942 h 2237474"/>
              <a:gd name="connsiteX175" fmla="*/ 2055737 w 12192000"/>
              <a:gd name="connsiteY175" fmla="*/ 2047704 h 2237474"/>
              <a:gd name="connsiteX176" fmla="*/ 2042244 w 12192000"/>
              <a:gd name="connsiteY176" fmla="*/ 2055560 h 2237474"/>
              <a:gd name="connsiteX177" fmla="*/ 1976224 w 12192000"/>
              <a:gd name="connsiteY177" fmla="*/ 2074257 h 2237474"/>
              <a:gd name="connsiteX178" fmla="*/ 1877728 w 12192000"/>
              <a:gd name="connsiteY178" fmla="*/ 2101004 h 2237474"/>
              <a:gd name="connsiteX179" fmla="*/ 1759056 w 12192000"/>
              <a:gd name="connsiteY179" fmla="*/ 2125608 h 2237474"/>
              <a:gd name="connsiteX180" fmla="*/ 1637948 w 12192000"/>
              <a:gd name="connsiteY180" fmla="*/ 2172597 h 2237474"/>
              <a:gd name="connsiteX181" fmla="*/ 1434549 w 12192000"/>
              <a:gd name="connsiteY181" fmla="*/ 2234522 h 2237474"/>
              <a:gd name="connsiteX182" fmla="*/ 1398481 w 12192000"/>
              <a:gd name="connsiteY182" fmla="*/ 2237074 h 2237474"/>
              <a:gd name="connsiteX183" fmla="*/ 1398407 w 12192000"/>
              <a:gd name="connsiteY183" fmla="*/ 2237095 h 2237474"/>
              <a:gd name="connsiteX184" fmla="*/ 1370962 w 12192000"/>
              <a:gd name="connsiteY184" fmla="*/ 2237474 h 2237474"/>
              <a:gd name="connsiteX185" fmla="*/ 1356367 w 12192000"/>
              <a:gd name="connsiteY185" fmla="*/ 2235089 h 2237474"/>
              <a:gd name="connsiteX186" fmla="*/ 1324828 w 12192000"/>
              <a:gd name="connsiteY186" fmla="*/ 2231968 h 2237474"/>
              <a:gd name="connsiteX187" fmla="*/ 1297744 w 12192000"/>
              <a:gd name="connsiteY187" fmla="*/ 2235849 h 2237474"/>
              <a:gd name="connsiteX188" fmla="*/ 1286236 w 12192000"/>
              <a:gd name="connsiteY188" fmla="*/ 2233135 h 2237474"/>
              <a:gd name="connsiteX189" fmla="*/ 1283504 w 12192000"/>
              <a:gd name="connsiteY189" fmla="*/ 2233797 h 2237474"/>
              <a:gd name="connsiteX190" fmla="*/ 1279765 w 12192000"/>
              <a:gd name="connsiteY190" fmla="*/ 2229639 h 2237474"/>
              <a:gd name="connsiteX191" fmla="*/ 1195347 w 12192000"/>
              <a:gd name="connsiteY191" fmla="*/ 2212354 h 2237474"/>
              <a:gd name="connsiteX192" fmla="*/ 970251 w 12192000"/>
              <a:gd name="connsiteY192" fmla="*/ 2221029 h 2237474"/>
              <a:gd name="connsiteX193" fmla="*/ 812914 w 12192000"/>
              <a:gd name="connsiteY193" fmla="*/ 2202752 h 2237474"/>
              <a:gd name="connsiteX194" fmla="*/ 800195 w 12192000"/>
              <a:gd name="connsiteY194" fmla="*/ 2209407 h 2237474"/>
              <a:gd name="connsiteX195" fmla="*/ 784978 w 12192000"/>
              <a:gd name="connsiteY195" fmla="*/ 2212360 h 2237474"/>
              <a:gd name="connsiteX196" fmla="*/ 681987 w 12192000"/>
              <a:gd name="connsiteY196" fmla="*/ 2216757 h 2237474"/>
              <a:gd name="connsiteX197" fmla="*/ 669923 w 12192000"/>
              <a:gd name="connsiteY197" fmla="*/ 2211682 h 2237474"/>
              <a:gd name="connsiteX198" fmla="*/ 648680 w 12192000"/>
              <a:gd name="connsiteY198" fmla="*/ 2206229 h 2237474"/>
              <a:gd name="connsiteX199" fmla="*/ 597225 w 12192000"/>
              <a:gd name="connsiteY199" fmla="*/ 2180999 h 2237474"/>
              <a:gd name="connsiteX200" fmla="*/ 558449 w 12192000"/>
              <a:gd name="connsiteY200" fmla="*/ 2182346 h 2237474"/>
              <a:gd name="connsiteX201" fmla="*/ 550517 w 12192000"/>
              <a:gd name="connsiteY201" fmla="*/ 2182060 h 2237474"/>
              <a:gd name="connsiteX202" fmla="*/ 550309 w 12192000"/>
              <a:gd name="connsiteY202" fmla="*/ 2181825 h 2237474"/>
              <a:gd name="connsiteX203" fmla="*/ 541836 w 12192000"/>
              <a:gd name="connsiteY203" fmla="*/ 2181063 h 2237474"/>
              <a:gd name="connsiteX204" fmla="*/ 536057 w 12192000"/>
              <a:gd name="connsiteY204" fmla="*/ 2181537 h 2237474"/>
              <a:gd name="connsiteX205" fmla="*/ 520671 w 12192000"/>
              <a:gd name="connsiteY205" fmla="*/ 2180980 h 2237474"/>
              <a:gd name="connsiteX206" fmla="*/ 515024 w 12192000"/>
              <a:gd name="connsiteY206" fmla="*/ 2179258 h 2237474"/>
              <a:gd name="connsiteX207" fmla="*/ 512278 w 12192000"/>
              <a:gd name="connsiteY207" fmla="*/ 2176369 h 2237474"/>
              <a:gd name="connsiteX208" fmla="*/ 480419 w 12192000"/>
              <a:gd name="connsiteY208" fmla="*/ 2167807 h 2237474"/>
              <a:gd name="connsiteX209" fmla="*/ 413835 w 12192000"/>
              <a:gd name="connsiteY209" fmla="*/ 2156783 h 2237474"/>
              <a:gd name="connsiteX210" fmla="*/ 376513 w 12192000"/>
              <a:gd name="connsiteY210" fmla="*/ 2154014 h 2237474"/>
              <a:gd name="connsiteX211" fmla="*/ 273386 w 12192000"/>
              <a:gd name="connsiteY211" fmla="*/ 2142551 h 2237474"/>
              <a:gd name="connsiteX212" fmla="*/ 169207 w 12192000"/>
              <a:gd name="connsiteY212" fmla="*/ 2128100 h 2237474"/>
              <a:gd name="connsiteX213" fmla="*/ 93149 w 12192000"/>
              <a:gd name="connsiteY213" fmla="*/ 2105324 h 2237474"/>
              <a:gd name="connsiteX214" fmla="*/ 88109 w 12192000"/>
              <a:gd name="connsiteY214" fmla="*/ 2106704 h 2237474"/>
              <a:gd name="connsiteX215" fmla="*/ 80022 w 12192000"/>
              <a:gd name="connsiteY215" fmla="*/ 2107254 h 2237474"/>
              <a:gd name="connsiteX216" fmla="*/ 79717 w 12192000"/>
              <a:gd name="connsiteY216" fmla="*/ 2107046 h 2237474"/>
              <a:gd name="connsiteX217" fmla="*/ 72352 w 12192000"/>
              <a:gd name="connsiteY217" fmla="*/ 2107991 h 2237474"/>
              <a:gd name="connsiteX218" fmla="*/ 37645 w 12192000"/>
              <a:gd name="connsiteY218" fmla="*/ 2115401 h 2237474"/>
              <a:gd name="connsiteX219" fmla="*/ 4572 w 12192000"/>
              <a:gd name="connsiteY219" fmla="*/ 2111091 h 2237474"/>
              <a:gd name="connsiteX220" fmla="*/ 0 w 12192000"/>
              <a:gd name="connsiteY220" fmla="*/ 2110468 h 2237474"/>
              <a:gd name="connsiteX221" fmla="*/ 0 w 12192000"/>
              <a:gd name="connsiteY22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278619 w 12192000"/>
              <a:gd name="connsiteY39" fmla="*/ 1011878 h 2237474"/>
              <a:gd name="connsiteX40" fmla="*/ 9268019 w 12192000"/>
              <a:gd name="connsiteY40" fmla="*/ 1007442 h 2237474"/>
              <a:gd name="connsiteX41" fmla="*/ 9234662 w 12192000"/>
              <a:gd name="connsiteY41" fmla="*/ 1023056 h 2237474"/>
              <a:gd name="connsiteX42" fmla="*/ 9181033 w 12192000"/>
              <a:gd name="connsiteY42" fmla="*/ 1037921 h 2237474"/>
              <a:gd name="connsiteX43" fmla="*/ 9155969 w 12192000"/>
              <a:gd name="connsiteY43" fmla="*/ 1046804 h 2237474"/>
              <a:gd name="connsiteX44" fmla="*/ 9133985 w 12192000"/>
              <a:gd name="connsiteY44" fmla="*/ 1046450 h 2237474"/>
              <a:gd name="connsiteX45" fmla="*/ 9012987 w 12192000"/>
              <a:gd name="connsiteY45" fmla="*/ 1061986 h 2237474"/>
              <a:gd name="connsiteX46" fmla="*/ 8968445 w 12192000"/>
              <a:gd name="connsiteY46" fmla="*/ 1052169 h 2237474"/>
              <a:gd name="connsiteX47" fmla="*/ 8958984 w 12192000"/>
              <a:gd name="connsiteY47" fmla="*/ 1057212 h 2237474"/>
              <a:gd name="connsiteX48" fmla="*/ 8886001 w 12192000"/>
              <a:gd name="connsiteY48" fmla="*/ 1067468 h 2237474"/>
              <a:gd name="connsiteX49" fmla="*/ 8838610 w 12192000"/>
              <a:gd name="connsiteY49" fmla="*/ 1075091 h 2237474"/>
              <a:gd name="connsiteX50" fmla="*/ 8750383 w 12192000"/>
              <a:gd name="connsiteY50" fmla="*/ 1097387 h 2237474"/>
              <a:gd name="connsiteX51" fmla="*/ 8697365 w 12192000"/>
              <a:gd name="connsiteY51" fmla="*/ 1105869 h 2237474"/>
              <a:gd name="connsiteX52" fmla="*/ 8665605 w 12192000"/>
              <a:gd name="connsiteY52" fmla="*/ 1110791 h 2237474"/>
              <a:gd name="connsiteX53" fmla="*/ 8584946 w 12192000"/>
              <a:gd name="connsiteY53" fmla="*/ 1135226 h 2237474"/>
              <a:gd name="connsiteX54" fmla="*/ 8460755 w 12192000"/>
              <a:gd name="connsiteY54" fmla="*/ 1203427 h 2237474"/>
              <a:gd name="connsiteX55" fmla="*/ 8419755 w 12192000"/>
              <a:gd name="connsiteY55" fmla="*/ 1216260 h 2237474"/>
              <a:gd name="connsiteX56" fmla="*/ 8411626 w 12192000"/>
              <a:gd name="connsiteY56" fmla="*/ 1214397 h 2237474"/>
              <a:gd name="connsiteX57" fmla="*/ 8363469 w 12192000"/>
              <a:gd name="connsiteY57" fmla="*/ 1246658 h 2237474"/>
              <a:gd name="connsiteX58" fmla="*/ 8275497 w 12192000"/>
              <a:gd name="connsiteY58" fmla="*/ 1264396 h 2237474"/>
              <a:gd name="connsiteX59" fmla="*/ 8206287 w 12192000"/>
              <a:gd name="connsiteY59" fmla="*/ 1273060 h 2237474"/>
              <a:gd name="connsiteX60" fmla="*/ 8168705 w 12192000"/>
              <a:gd name="connsiteY60" fmla="*/ 1279956 h 2237474"/>
              <a:gd name="connsiteX61" fmla="*/ 8139997 w 12192000"/>
              <a:gd name="connsiteY61" fmla="*/ 1282713 h 2237474"/>
              <a:gd name="connsiteX62" fmla="*/ 8074238 w 12192000"/>
              <a:gd name="connsiteY62" fmla="*/ 1301895 h 2237474"/>
              <a:gd name="connsiteX63" fmla="*/ 7968292 w 12192000"/>
              <a:gd name="connsiteY63" fmla="*/ 1338779 h 2237474"/>
              <a:gd name="connsiteX64" fmla="*/ 7945122 w 12192000"/>
              <a:gd name="connsiteY64" fmla="*/ 1345477 h 2237474"/>
              <a:gd name="connsiteX65" fmla="*/ 7902328 w 12192000"/>
              <a:gd name="connsiteY65" fmla="*/ 1345865 h 2237474"/>
              <a:gd name="connsiteX66" fmla="*/ 7875879 w 12192000"/>
              <a:gd name="connsiteY66" fmla="*/ 1345646 h 2237474"/>
              <a:gd name="connsiteX67" fmla="*/ 7840612 w 12192000"/>
              <a:gd name="connsiteY67" fmla="*/ 1369373 h 2237474"/>
              <a:gd name="connsiteX68" fmla="*/ 7786819 w 12192000"/>
              <a:gd name="connsiteY68" fmla="*/ 1378970 h 2237474"/>
              <a:gd name="connsiteX69" fmla="*/ 7548172 w 12192000"/>
              <a:gd name="connsiteY69" fmla="*/ 1417460 h 2237474"/>
              <a:gd name="connsiteX70" fmla="*/ 7483437 w 12192000"/>
              <a:gd name="connsiteY70" fmla="*/ 1478152 h 2237474"/>
              <a:gd name="connsiteX71" fmla="*/ 7377870 w 12192000"/>
              <a:gd name="connsiteY71" fmla="*/ 1523319 h 2237474"/>
              <a:gd name="connsiteX72" fmla="*/ 7230737 w 12192000"/>
              <a:gd name="connsiteY72" fmla="*/ 1562633 h 2237474"/>
              <a:gd name="connsiteX73" fmla="*/ 7224458 w 12192000"/>
              <a:gd name="connsiteY73" fmla="*/ 1573008 h 2237474"/>
              <a:gd name="connsiteX74" fmla="*/ 7213486 w 12192000"/>
              <a:gd name="connsiteY74" fmla="*/ 1580987 h 2237474"/>
              <a:gd name="connsiteX75" fmla="*/ 7183121 w 12192000"/>
              <a:gd name="connsiteY75" fmla="*/ 1595162 h 2237474"/>
              <a:gd name="connsiteX76" fmla="*/ 7164601 w 12192000"/>
              <a:gd name="connsiteY76" fmla="*/ 1606490 h 2237474"/>
              <a:gd name="connsiteX77" fmla="*/ 7114651 w 12192000"/>
              <a:gd name="connsiteY77" fmla="*/ 1620959 h 2237474"/>
              <a:gd name="connsiteX78" fmla="*/ 7092727 w 12192000"/>
              <a:gd name="connsiteY78" fmla="*/ 1623628 h 2237474"/>
              <a:gd name="connsiteX79" fmla="*/ 7031309 w 12192000"/>
              <a:gd name="connsiteY79" fmla="*/ 1619451 h 2237474"/>
              <a:gd name="connsiteX80" fmla="*/ 6999084 w 12192000"/>
              <a:gd name="connsiteY80" fmla="*/ 1634317 h 2237474"/>
              <a:gd name="connsiteX81" fmla="*/ 6992107 w 12192000"/>
              <a:gd name="connsiteY81" fmla="*/ 1636860 h 2237474"/>
              <a:gd name="connsiteX82" fmla="*/ 6991765 w 12192000"/>
              <a:gd name="connsiteY82" fmla="*/ 1636725 h 2237474"/>
              <a:gd name="connsiteX83" fmla="*/ 6900177 w 12192000"/>
              <a:gd name="connsiteY83" fmla="*/ 1636016 h 2237474"/>
              <a:gd name="connsiteX84" fmla="*/ 6795372 w 12192000"/>
              <a:gd name="connsiteY84" fmla="*/ 1644845 h 2237474"/>
              <a:gd name="connsiteX85" fmla="*/ 6692251 w 12192000"/>
              <a:gd name="connsiteY85" fmla="*/ 1656357 h 2237474"/>
              <a:gd name="connsiteX86" fmla="*/ 6655235 w 12192000"/>
              <a:gd name="connsiteY86" fmla="*/ 1661869 h 2237474"/>
              <a:gd name="connsiteX87" fmla="*/ 6587857 w 12192000"/>
              <a:gd name="connsiteY87" fmla="*/ 1665769 h 2237474"/>
              <a:gd name="connsiteX88" fmla="*/ 6554894 w 12192000"/>
              <a:gd name="connsiteY88" fmla="*/ 1664428 h 2237474"/>
              <a:gd name="connsiteX89" fmla="*/ 6516595 w 12192000"/>
              <a:gd name="connsiteY89" fmla="*/ 1667475 h 2237474"/>
              <a:gd name="connsiteX90" fmla="*/ 6508541 w 12192000"/>
              <a:gd name="connsiteY90" fmla="*/ 1668757 h 2237474"/>
              <a:gd name="connsiteX91" fmla="*/ 6471012 w 12192000"/>
              <a:gd name="connsiteY91" fmla="*/ 1678604 h 2237474"/>
              <a:gd name="connsiteX92" fmla="*/ 6415265 w 12192000"/>
              <a:gd name="connsiteY92" fmla="*/ 1665317 h 2237474"/>
              <a:gd name="connsiteX93" fmla="*/ 6364035 w 12192000"/>
              <a:gd name="connsiteY93" fmla="*/ 1667683 h 2237474"/>
              <a:gd name="connsiteX94" fmla="*/ 6280959 w 12192000"/>
              <a:gd name="connsiteY94" fmla="*/ 1689329 h 2237474"/>
              <a:gd name="connsiteX95" fmla="*/ 6243319 w 12192000"/>
              <a:gd name="connsiteY95" fmla="*/ 1695560 h 2237474"/>
              <a:gd name="connsiteX96" fmla="*/ 6098321 w 12192000"/>
              <a:gd name="connsiteY96" fmla="*/ 1721646 h 2237474"/>
              <a:gd name="connsiteX97" fmla="*/ 5880652 w 12192000"/>
              <a:gd name="connsiteY97" fmla="*/ 1779643 h 2237474"/>
              <a:gd name="connsiteX98" fmla="*/ 5785959 w 12192000"/>
              <a:gd name="connsiteY98" fmla="*/ 1775307 h 2237474"/>
              <a:gd name="connsiteX99" fmla="*/ 5643534 w 12192000"/>
              <a:gd name="connsiteY99" fmla="*/ 1802919 h 2237474"/>
              <a:gd name="connsiteX100" fmla="*/ 5518799 w 12192000"/>
              <a:gd name="connsiteY100" fmla="*/ 1818312 h 2237474"/>
              <a:gd name="connsiteX101" fmla="*/ 5505014 w 12192000"/>
              <a:gd name="connsiteY101" fmla="*/ 1819259 h 2237474"/>
              <a:gd name="connsiteX102" fmla="*/ 5453307 w 12192000"/>
              <a:gd name="connsiteY102" fmla="*/ 1815450 h 2237474"/>
              <a:gd name="connsiteX103" fmla="*/ 5364192 w 12192000"/>
              <a:gd name="connsiteY103" fmla="*/ 1826074 h 2237474"/>
              <a:gd name="connsiteX104" fmla="*/ 5350380 w 12192000"/>
              <a:gd name="connsiteY104" fmla="*/ 1830891 h 2237474"/>
              <a:gd name="connsiteX105" fmla="*/ 5259633 w 12192000"/>
              <a:gd name="connsiteY105" fmla="*/ 1837160 h 2237474"/>
              <a:gd name="connsiteX106" fmla="*/ 5197513 w 12192000"/>
              <a:gd name="connsiteY106" fmla="*/ 1844718 h 2237474"/>
              <a:gd name="connsiteX107" fmla="*/ 5168852 w 12192000"/>
              <a:gd name="connsiteY107" fmla="*/ 1844846 h 2237474"/>
              <a:gd name="connsiteX108" fmla="*/ 5114927 w 12192000"/>
              <a:gd name="connsiteY108" fmla="*/ 1847827 h 2237474"/>
              <a:gd name="connsiteX109" fmla="*/ 5108970 w 12192000"/>
              <a:gd name="connsiteY109" fmla="*/ 1847935 h 2237474"/>
              <a:gd name="connsiteX110" fmla="*/ 5067961 w 12192000"/>
              <a:gd name="connsiteY110" fmla="*/ 1845917 h 2237474"/>
              <a:gd name="connsiteX111" fmla="*/ 5007075 w 12192000"/>
              <a:gd name="connsiteY111" fmla="*/ 1838626 h 2237474"/>
              <a:gd name="connsiteX112" fmla="*/ 4944087 w 12192000"/>
              <a:gd name="connsiteY112" fmla="*/ 1823332 h 2237474"/>
              <a:gd name="connsiteX113" fmla="*/ 4907662 w 12192000"/>
              <a:gd name="connsiteY113" fmla="*/ 1816900 h 2237474"/>
              <a:gd name="connsiteX114" fmla="*/ 4882386 w 12192000"/>
              <a:gd name="connsiteY114" fmla="*/ 1809844 h 2237474"/>
              <a:gd name="connsiteX115" fmla="*/ 4811440 w 12192000"/>
              <a:gd name="connsiteY115" fmla="*/ 1804655 h 2237474"/>
              <a:gd name="connsiteX116" fmla="*/ 4691075 w 12192000"/>
              <a:gd name="connsiteY116" fmla="*/ 1801389 h 2237474"/>
              <a:gd name="connsiteX117" fmla="*/ 4611738 w 12192000"/>
              <a:gd name="connsiteY117" fmla="*/ 1776964 h 2237474"/>
              <a:gd name="connsiteX118" fmla="*/ 4560070 w 12192000"/>
              <a:gd name="connsiteY118" fmla="*/ 1785640 h 2237474"/>
              <a:gd name="connsiteX119" fmla="*/ 4536503 w 12192000"/>
              <a:gd name="connsiteY119" fmla="*/ 1785334 h 2237474"/>
              <a:gd name="connsiteX120" fmla="*/ 4513724 w 12192000"/>
              <a:gd name="connsiteY120" fmla="*/ 1791996 h 2237474"/>
              <a:gd name="connsiteX121" fmla="*/ 4459810 w 12192000"/>
              <a:gd name="connsiteY121" fmla="*/ 1797886 h 2237474"/>
              <a:gd name="connsiteX122" fmla="*/ 4379064 w 12192000"/>
              <a:gd name="connsiteY122" fmla="*/ 1817177 h 2237474"/>
              <a:gd name="connsiteX123" fmla="*/ 4319209 w 12192000"/>
              <a:gd name="connsiteY123" fmla="*/ 1834833 h 2237474"/>
              <a:gd name="connsiteX124" fmla="*/ 4290981 w 12192000"/>
              <a:gd name="connsiteY124" fmla="*/ 1839677 h 2237474"/>
              <a:gd name="connsiteX125" fmla="*/ 4285792 w 12192000"/>
              <a:gd name="connsiteY125" fmla="*/ 1836231 h 2237474"/>
              <a:gd name="connsiteX126" fmla="*/ 4238372 w 12192000"/>
              <a:gd name="connsiteY126" fmla="*/ 1851480 h 2237474"/>
              <a:gd name="connsiteX127" fmla="*/ 4232517 w 12192000"/>
              <a:gd name="connsiteY127" fmla="*/ 1852567 h 2237474"/>
              <a:gd name="connsiteX128" fmla="*/ 4191732 w 12192000"/>
              <a:gd name="connsiteY128" fmla="*/ 1857328 h 2237474"/>
              <a:gd name="connsiteX129" fmla="*/ 4065532 w 12192000"/>
              <a:gd name="connsiteY129" fmla="*/ 1855477 h 2237474"/>
              <a:gd name="connsiteX130" fmla="*/ 4028460 w 12192000"/>
              <a:gd name="connsiteY130" fmla="*/ 1855137 h 2237474"/>
              <a:gd name="connsiteX131" fmla="*/ 4002267 w 12192000"/>
              <a:gd name="connsiteY131" fmla="*/ 1852352 h 2237474"/>
              <a:gd name="connsiteX132" fmla="*/ 3931396 w 12192000"/>
              <a:gd name="connsiteY132" fmla="*/ 1858915 h 2237474"/>
              <a:gd name="connsiteX133" fmla="*/ 3812162 w 12192000"/>
              <a:gd name="connsiteY133" fmla="*/ 1875501 h 2237474"/>
              <a:gd name="connsiteX134" fmla="*/ 3729530 w 12192000"/>
              <a:gd name="connsiteY134" fmla="*/ 1864513 h 2237474"/>
              <a:gd name="connsiteX135" fmla="*/ 3680177 w 12192000"/>
              <a:gd name="connsiteY135" fmla="*/ 1881552 h 2237474"/>
              <a:gd name="connsiteX136" fmla="*/ 3567259 w 12192000"/>
              <a:gd name="connsiteY136" fmla="*/ 1893482 h 2237474"/>
              <a:gd name="connsiteX137" fmla="*/ 3405770 w 12192000"/>
              <a:gd name="connsiteY137" fmla="*/ 1904591 h 2237474"/>
              <a:gd name="connsiteX138" fmla="*/ 3280097 w 12192000"/>
              <a:gd name="connsiteY138" fmla="*/ 1919610 h 2237474"/>
              <a:gd name="connsiteX139" fmla="*/ 3123424 w 12192000"/>
              <a:gd name="connsiteY139" fmla="*/ 1952930 h 2237474"/>
              <a:gd name="connsiteX140" fmla="*/ 3009910 w 12192000"/>
              <a:gd name="connsiteY140" fmla="*/ 1957866 h 2237474"/>
              <a:gd name="connsiteX141" fmla="*/ 2995934 w 12192000"/>
              <a:gd name="connsiteY141" fmla="*/ 1967085 h 2237474"/>
              <a:gd name="connsiteX142" fmla="*/ 2980071 w 12192000"/>
              <a:gd name="connsiteY142" fmla="*/ 1972988 h 2237474"/>
              <a:gd name="connsiteX143" fmla="*/ 2978094 w 12192000"/>
              <a:gd name="connsiteY143" fmla="*/ 1972369 h 2237474"/>
              <a:gd name="connsiteX144" fmla="*/ 2942858 w 12192000"/>
              <a:gd name="connsiteY144" fmla="*/ 1981367 h 2237474"/>
              <a:gd name="connsiteX145" fmla="*/ 2875436 w 12192000"/>
              <a:gd name="connsiteY145" fmla="*/ 1996977 h 2237474"/>
              <a:gd name="connsiteX146" fmla="*/ 2874892 w 12192000"/>
              <a:gd name="connsiteY146" fmla="*/ 1996085 h 2237474"/>
              <a:gd name="connsiteX147" fmla="*/ 2864145 w 12192000"/>
              <a:gd name="connsiteY147" fmla="*/ 1994061 h 2237474"/>
              <a:gd name="connsiteX148" fmla="*/ 2843662 w 12192000"/>
              <a:gd name="connsiteY148" fmla="*/ 1992498 h 2237474"/>
              <a:gd name="connsiteX149" fmla="*/ 2796128 w 12192000"/>
              <a:gd name="connsiteY149" fmla="*/ 1976403 h 2237474"/>
              <a:gd name="connsiteX150" fmla="*/ 2756784 w 12192000"/>
              <a:gd name="connsiteY150" fmla="*/ 1985116 h 2237474"/>
              <a:gd name="connsiteX151" fmla="*/ 2748833 w 12192000"/>
              <a:gd name="connsiteY151" fmla="*/ 1986323 h 2237474"/>
              <a:gd name="connsiteX152" fmla="*/ 2748661 w 12192000"/>
              <a:gd name="connsiteY152" fmla="*/ 1986122 h 2237474"/>
              <a:gd name="connsiteX153" fmla="*/ 2740251 w 12192000"/>
              <a:gd name="connsiteY153" fmla="*/ 1986946 h 2237474"/>
              <a:gd name="connsiteX154" fmla="*/ 2718916 w 12192000"/>
              <a:gd name="connsiteY154" fmla="*/ 1990867 h 2237474"/>
              <a:gd name="connsiteX155" fmla="*/ 2713522 w 12192000"/>
              <a:gd name="connsiteY155" fmla="*/ 1990173 h 2237474"/>
              <a:gd name="connsiteX156" fmla="*/ 2680597 w 12192000"/>
              <a:gd name="connsiteY156" fmla="*/ 1984996 h 2237474"/>
              <a:gd name="connsiteX157" fmla="*/ 2578178 w 12192000"/>
              <a:gd name="connsiteY157" fmla="*/ 1990531 h 2237474"/>
              <a:gd name="connsiteX158" fmla="*/ 2476147 w 12192000"/>
              <a:gd name="connsiteY158" fmla="*/ 1998305 h 2237474"/>
              <a:gd name="connsiteX159" fmla="*/ 2373568 w 12192000"/>
              <a:gd name="connsiteY159" fmla="*/ 2003219 h 2237474"/>
              <a:gd name="connsiteX160" fmla="*/ 2321399 w 12192000"/>
              <a:gd name="connsiteY160" fmla="*/ 1989467 h 2237474"/>
              <a:gd name="connsiteX161" fmla="*/ 2315525 w 12192000"/>
              <a:gd name="connsiteY161" fmla="*/ 1989708 h 2237474"/>
              <a:gd name="connsiteX162" fmla="*/ 2300792 w 12192000"/>
              <a:gd name="connsiteY162" fmla="*/ 1994290 h 2237474"/>
              <a:gd name="connsiteX163" fmla="*/ 2295469 w 12192000"/>
              <a:gd name="connsiteY163" fmla="*/ 1996659 h 2237474"/>
              <a:gd name="connsiteX164" fmla="*/ 2287219 w 12192000"/>
              <a:gd name="connsiteY164" fmla="*/ 1998750 h 2237474"/>
              <a:gd name="connsiteX165" fmla="*/ 2286948 w 12192000"/>
              <a:gd name="connsiteY165" fmla="*/ 1998596 h 2237474"/>
              <a:gd name="connsiteX166" fmla="*/ 2243069 w 12192000"/>
              <a:gd name="connsiteY166" fmla="*/ 2015111 h 2237474"/>
              <a:gd name="connsiteX167" fmla="*/ 2186609 w 12192000"/>
              <a:gd name="connsiteY167" fmla="*/ 2008263 h 2237474"/>
              <a:gd name="connsiteX168" fmla="*/ 2164831 w 12192000"/>
              <a:gd name="connsiteY168" fmla="*/ 2010143 h 2237474"/>
              <a:gd name="connsiteX169" fmla="*/ 2152836 w 12192000"/>
              <a:gd name="connsiteY169" fmla="*/ 2010048 h 2237474"/>
              <a:gd name="connsiteX170" fmla="*/ 2117102 w 12192000"/>
              <a:gd name="connsiteY170" fmla="*/ 2023004 h 2237474"/>
              <a:gd name="connsiteX171" fmla="*/ 2111935 w 12192000"/>
              <a:gd name="connsiteY171" fmla="*/ 2023163 h 2237474"/>
              <a:gd name="connsiteX172" fmla="*/ 2089991 w 12192000"/>
              <a:gd name="connsiteY172" fmla="*/ 2034193 h 2237474"/>
              <a:gd name="connsiteX173" fmla="*/ 2058061 w 12192000"/>
              <a:gd name="connsiteY173" fmla="*/ 2047942 h 2237474"/>
              <a:gd name="connsiteX174" fmla="*/ 2055737 w 12192000"/>
              <a:gd name="connsiteY174" fmla="*/ 2047704 h 2237474"/>
              <a:gd name="connsiteX175" fmla="*/ 2042244 w 12192000"/>
              <a:gd name="connsiteY175" fmla="*/ 2055560 h 2237474"/>
              <a:gd name="connsiteX176" fmla="*/ 1976224 w 12192000"/>
              <a:gd name="connsiteY176" fmla="*/ 2074257 h 2237474"/>
              <a:gd name="connsiteX177" fmla="*/ 1877728 w 12192000"/>
              <a:gd name="connsiteY177" fmla="*/ 2101004 h 2237474"/>
              <a:gd name="connsiteX178" fmla="*/ 1759056 w 12192000"/>
              <a:gd name="connsiteY178" fmla="*/ 2125608 h 2237474"/>
              <a:gd name="connsiteX179" fmla="*/ 1637948 w 12192000"/>
              <a:gd name="connsiteY179" fmla="*/ 2172597 h 2237474"/>
              <a:gd name="connsiteX180" fmla="*/ 1434549 w 12192000"/>
              <a:gd name="connsiteY180" fmla="*/ 2234522 h 2237474"/>
              <a:gd name="connsiteX181" fmla="*/ 1398481 w 12192000"/>
              <a:gd name="connsiteY181" fmla="*/ 2237074 h 2237474"/>
              <a:gd name="connsiteX182" fmla="*/ 1398407 w 12192000"/>
              <a:gd name="connsiteY182" fmla="*/ 2237095 h 2237474"/>
              <a:gd name="connsiteX183" fmla="*/ 1370962 w 12192000"/>
              <a:gd name="connsiteY183" fmla="*/ 2237474 h 2237474"/>
              <a:gd name="connsiteX184" fmla="*/ 1356367 w 12192000"/>
              <a:gd name="connsiteY184" fmla="*/ 2235089 h 2237474"/>
              <a:gd name="connsiteX185" fmla="*/ 1324828 w 12192000"/>
              <a:gd name="connsiteY185" fmla="*/ 2231968 h 2237474"/>
              <a:gd name="connsiteX186" fmla="*/ 1297744 w 12192000"/>
              <a:gd name="connsiteY186" fmla="*/ 2235849 h 2237474"/>
              <a:gd name="connsiteX187" fmla="*/ 1286236 w 12192000"/>
              <a:gd name="connsiteY187" fmla="*/ 2233135 h 2237474"/>
              <a:gd name="connsiteX188" fmla="*/ 1283504 w 12192000"/>
              <a:gd name="connsiteY188" fmla="*/ 2233797 h 2237474"/>
              <a:gd name="connsiteX189" fmla="*/ 1279765 w 12192000"/>
              <a:gd name="connsiteY189" fmla="*/ 2229639 h 2237474"/>
              <a:gd name="connsiteX190" fmla="*/ 1195347 w 12192000"/>
              <a:gd name="connsiteY190" fmla="*/ 2212354 h 2237474"/>
              <a:gd name="connsiteX191" fmla="*/ 970251 w 12192000"/>
              <a:gd name="connsiteY191" fmla="*/ 2221029 h 2237474"/>
              <a:gd name="connsiteX192" fmla="*/ 812914 w 12192000"/>
              <a:gd name="connsiteY192" fmla="*/ 2202752 h 2237474"/>
              <a:gd name="connsiteX193" fmla="*/ 800195 w 12192000"/>
              <a:gd name="connsiteY193" fmla="*/ 2209407 h 2237474"/>
              <a:gd name="connsiteX194" fmla="*/ 784978 w 12192000"/>
              <a:gd name="connsiteY194" fmla="*/ 2212360 h 2237474"/>
              <a:gd name="connsiteX195" fmla="*/ 681987 w 12192000"/>
              <a:gd name="connsiteY195" fmla="*/ 2216757 h 2237474"/>
              <a:gd name="connsiteX196" fmla="*/ 669923 w 12192000"/>
              <a:gd name="connsiteY196" fmla="*/ 2211682 h 2237474"/>
              <a:gd name="connsiteX197" fmla="*/ 648680 w 12192000"/>
              <a:gd name="connsiteY197" fmla="*/ 2206229 h 2237474"/>
              <a:gd name="connsiteX198" fmla="*/ 597225 w 12192000"/>
              <a:gd name="connsiteY198" fmla="*/ 2180999 h 2237474"/>
              <a:gd name="connsiteX199" fmla="*/ 558449 w 12192000"/>
              <a:gd name="connsiteY199" fmla="*/ 2182346 h 2237474"/>
              <a:gd name="connsiteX200" fmla="*/ 550517 w 12192000"/>
              <a:gd name="connsiteY200" fmla="*/ 2182060 h 2237474"/>
              <a:gd name="connsiteX201" fmla="*/ 550309 w 12192000"/>
              <a:gd name="connsiteY201" fmla="*/ 2181825 h 2237474"/>
              <a:gd name="connsiteX202" fmla="*/ 541836 w 12192000"/>
              <a:gd name="connsiteY202" fmla="*/ 2181063 h 2237474"/>
              <a:gd name="connsiteX203" fmla="*/ 536057 w 12192000"/>
              <a:gd name="connsiteY203" fmla="*/ 2181537 h 2237474"/>
              <a:gd name="connsiteX204" fmla="*/ 520671 w 12192000"/>
              <a:gd name="connsiteY204" fmla="*/ 2180980 h 2237474"/>
              <a:gd name="connsiteX205" fmla="*/ 515024 w 12192000"/>
              <a:gd name="connsiteY205" fmla="*/ 2179258 h 2237474"/>
              <a:gd name="connsiteX206" fmla="*/ 512278 w 12192000"/>
              <a:gd name="connsiteY206" fmla="*/ 2176369 h 2237474"/>
              <a:gd name="connsiteX207" fmla="*/ 480419 w 12192000"/>
              <a:gd name="connsiteY207" fmla="*/ 2167807 h 2237474"/>
              <a:gd name="connsiteX208" fmla="*/ 413835 w 12192000"/>
              <a:gd name="connsiteY208" fmla="*/ 2156783 h 2237474"/>
              <a:gd name="connsiteX209" fmla="*/ 376513 w 12192000"/>
              <a:gd name="connsiteY209" fmla="*/ 2154014 h 2237474"/>
              <a:gd name="connsiteX210" fmla="*/ 273386 w 12192000"/>
              <a:gd name="connsiteY210" fmla="*/ 2142551 h 2237474"/>
              <a:gd name="connsiteX211" fmla="*/ 169207 w 12192000"/>
              <a:gd name="connsiteY211" fmla="*/ 2128100 h 2237474"/>
              <a:gd name="connsiteX212" fmla="*/ 93149 w 12192000"/>
              <a:gd name="connsiteY212" fmla="*/ 2105324 h 2237474"/>
              <a:gd name="connsiteX213" fmla="*/ 88109 w 12192000"/>
              <a:gd name="connsiteY213" fmla="*/ 2106704 h 2237474"/>
              <a:gd name="connsiteX214" fmla="*/ 80022 w 12192000"/>
              <a:gd name="connsiteY214" fmla="*/ 2107254 h 2237474"/>
              <a:gd name="connsiteX215" fmla="*/ 79717 w 12192000"/>
              <a:gd name="connsiteY215" fmla="*/ 2107046 h 2237474"/>
              <a:gd name="connsiteX216" fmla="*/ 72352 w 12192000"/>
              <a:gd name="connsiteY216" fmla="*/ 2107991 h 2237474"/>
              <a:gd name="connsiteX217" fmla="*/ 37645 w 12192000"/>
              <a:gd name="connsiteY217" fmla="*/ 2115401 h 2237474"/>
              <a:gd name="connsiteX218" fmla="*/ 4572 w 12192000"/>
              <a:gd name="connsiteY218" fmla="*/ 2111091 h 2237474"/>
              <a:gd name="connsiteX219" fmla="*/ 0 w 12192000"/>
              <a:gd name="connsiteY219" fmla="*/ 2110468 h 2237474"/>
              <a:gd name="connsiteX220" fmla="*/ 0 w 12192000"/>
              <a:gd name="connsiteY22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00499 w 12192000"/>
              <a:gd name="connsiteY34" fmla="*/ 954680 h 2237474"/>
              <a:gd name="connsiteX35" fmla="*/ 9428195 w 12192000"/>
              <a:gd name="connsiteY35" fmla="*/ 986225 h 2237474"/>
              <a:gd name="connsiteX36" fmla="*/ 9410017 w 12192000"/>
              <a:gd name="connsiteY36" fmla="*/ 993931 h 2237474"/>
              <a:gd name="connsiteX37" fmla="*/ 9392919 w 12192000"/>
              <a:gd name="connsiteY37" fmla="*/ 994656 h 2237474"/>
              <a:gd name="connsiteX38" fmla="*/ 9278619 w 12192000"/>
              <a:gd name="connsiteY38" fmla="*/ 1011878 h 2237474"/>
              <a:gd name="connsiteX39" fmla="*/ 9268019 w 12192000"/>
              <a:gd name="connsiteY39" fmla="*/ 1007442 h 2237474"/>
              <a:gd name="connsiteX40" fmla="*/ 9234662 w 12192000"/>
              <a:gd name="connsiteY40" fmla="*/ 1023056 h 2237474"/>
              <a:gd name="connsiteX41" fmla="*/ 9181033 w 12192000"/>
              <a:gd name="connsiteY41" fmla="*/ 1037921 h 2237474"/>
              <a:gd name="connsiteX42" fmla="*/ 9155969 w 12192000"/>
              <a:gd name="connsiteY42" fmla="*/ 1046804 h 2237474"/>
              <a:gd name="connsiteX43" fmla="*/ 9133985 w 12192000"/>
              <a:gd name="connsiteY43" fmla="*/ 1046450 h 2237474"/>
              <a:gd name="connsiteX44" fmla="*/ 9012987 w 12192000"/>
              <a:gd name="connsiteY44" fmla="*/ 1061986 h 2237474"/>
              <a:gd name="connsiteX45" fmla="*/ 8968445 w 12192000"/>
              <a:gd name="connsiteY45" fmla="*/ 1052169 h 2237474"/>
              <a:gd name="connsiteX46" fmla="*/ 8958984 w 12192000"/>
              <a:gd name="connsiteY46" fmla="*/ 1057212 h 2237474"/>
              <a:gd name="connsiteX47" fmla="*/ 8886001 w 12192000"/>
              <a:gd name="connsiteY47" fmla="*/ 1067468 h 2237474"/>
              <a:gd name="connsiteX48" fmla="*/ 8838610 w 12192000"/>
              <a:gd name="connsiteY48" fmla="*/ 1075091 h 2237474"/>
              <a:gd name="connsiteX49" fmla="*/ 8750383 w 12192000"/>
              <a:gd name="connsiteY49" fmla="*/ 1097387 h 2237474"/>
              <a:gd name="connsiteX50" fmla="*/ 8697365 w 12192000"/>
              <a:gd name="connsiteY50" fmla="*/ 1105869 h 2237474"/>
              <a:gd name="connsiteX51" fmla="*/ 8665605 w 12192000"/>
              <a:gd name="connsiteY51" fmla="*/ 1110791 h 2237474"/>
              <a:gd name="connsiteX52" fmla="*/ 8584946 w 12192000"/>
              <a:gd name="connsiteY52" fmla="*/ 1135226 h 2237474"/>
              <a:gd name="connsiteX53" fmla="*/ 8460755 w 12192000"/>
              <a:gd name="connsiteY53" fmla="*/ 1203427 h 2237474"/>
              <a:gd name="connsiteX54" fmla="*/ 8419755 w 12192000"/>
              <a:gd name="connsiteY54" fmla="*/ 1216260 h 2237474"/>
              <a:gd name="connsiteX55" fmla="*/ 8411626 w 12192000"/>
              <a:gd name="connsiteY55" fmla="*/ 1214397 h 2237474"/>
              <a:gd name="connsiteX56" fmla="*/ 8363469 w 12192000"/>
              <a:gd name="connsiteY56" fmla="*/ 1246658 h 2237474"/>
              <a:gd name="connsiteX57" fmla="*/ 8275497 w 12192000"/>
              <a:gd name="connsiteY57" fmla="*/ 1264396 h 2237474"/>
              <a:gd name="connsiteX58" fmla="*/ 8206287 w 12192000"/>
              <a:gd name="connsiteY58" fmla="*/ 1273060 h 2237474"/>
              <a:gd name="connsiteX59" fmla="*/ 8168705 w 12192000"/>
              <a:gd name="connsiteY59" fmla="*/ 1279956 h 2237474"/>
              <a:gd name="connsiteX60" fmla="*/ 8139997 w 12192000"/>
              <a:gd name="connsiteY60" fmla="*/ 1282713 h 2237474"/>
              <a:gd name="connsiteX61" fmla="*/ 8074238 w 12192000"/>
              <a:gd name="connsiteY61" fmla="*/ 1301895 h 2237474"/>
              <a:gd name="connsiteX62" fmla="*/ 7968292 w 12192000"/>
              <a:gd name="connsiteY62" fmla="*/ 1338779 h 2237474"/>
              <a:gd name="connsiteX63" fmla="*/ 7945122 w 12192000"/>
              <a:gd name="connsiteY63" fmla="*/ 1345477 h 2237474"/>
              <a:gd name="connsiteX64" fmla="*/ 7902328 w 12192000"/>
              <a:gd name="connsiteY64" fmla="*/ 1345865 h 2237474"/>
              <a:gd name="connsiteX65" fmla="*/ 7875879 w 12192000"/>
              <a:gd name="connsiteY65" fmla="*/ 1345646 h 2237474"/>
              <a:gd name="connsiteX66" fmla="*/ 7840612 w 12192000"/>
              <a:gd name="connsiteY66" fmla="*/ 1369373 h 2237474"/>
              <a:gd name="connsiteX67" fmla="*/ 7786819 w 12192000"/>
              <a:gd name="connsiteY67" fmla="*/ 1378970 h 2237474"/>
              <a:gd name="connsiteX68" fmla="*/ 7548172 w 12192000"/>
              <a:gd name="connsiteY68" fmla="*/ 1417460 h 2237474"/>
              <a:gd name="connsiteX69" fmla="*/ 7483437 w 12192000"/>
              <a:gd name="connsiteY69" fmla="*/ 1478152 h 2237474"/>
              <a:gd name="connsiteX70" fmla="*/ 7377870 w 12192000"/>
              <a:gd name="connsiteY70" fmla="*/ 1523319 h 2237474"/>
              <a:gd name="connsiteX71" fmla="*/ 7230737 w 12192000"/>
              <a:gd name="connsiteY71" fmla="*/ 1562633 h 2237474"/>
              <a:gd name="connsiteX72" fmla="*/ 7224458 w 12192000"/>
              <a:gd name="connsiteY72" fmla="*/ 1573008 h 2237474"/>
              <a:gd name="connsiteX73" fmla="*/ 7213486 w 12192000"/>
              <a:gd name="connsiteY73" fmla="*/ 1580987 h 2237474"/>
              <a:gd name="connsiteX74" fmla="*/ 7183121 w 12192000"/>
              <a:gd name="connsiteY74" fmla="*/ 1595162 h 2237474"/>
              <a:gd name="connsiteX75" fmla="*/ 7164601 w 12192000"/>
              <a:gd name="connsiteY75" fmla="*/ 1606490 h 2237474"/>
              <a:gd name="connsiteX76" fmla="*/ 7114651 w 12192000"/>
              <a:gd name="connsiteY76" fmla="*/ 1620959 h 2237474"/>
              <a:gd name="connsiteX77" fmla="*/ 7092727 w 12192000"/>
              <a:gd name="connsiteY77" fmla="*/ 1623628 h 2237474"/>
              <a:gd name="connsiteX78" fmla="*/ 7031309 w 12192000"/>
              <a:gd name="connsiteY78" fmla="*/ 1619451 h 2237474"/>
              <a:gd name="connsiteX79" fmla="*/ 6999084 w 12192000"/>
              <a:gd name="connsiteY79" fmla="*/ 1634317 h 2237474"/>
              <a:gd name="connsiteX80" fmla="*/ 6992107 w 12192000"/>
              <a:gd name="connsiteY80" fmla="*/ 1636860 h 2237474"/>
              <a:gd name="connsiteX81" fmla="*/ 6991765 w 12192000"/>
              <a:gd name="connsiteY81" fmla="*/ 1636725 h 2237474"/>
              <a:gd name="connsiteX82" fmla="*/ 6900177 w 12192000"/>
              <a:gd name="connsiteY82" fmla="*/ 1636016 h 2237474"/>
              <a:gd name="connsiteX83" fmla="*/ 6795372 w 12192000"/>
              <a:gd name="connsiteY83" fmla="*/ 1644845 h 2237474"/>
              <a:gd name="connsiteX84" fmla="*/ 6692251 w 12192000"/>
              <a:gd name="connsiteY84" fmla="*/ 1656357 h 2237474"/>
              <a:gd name="connsiteX85" fmla="*/ 6655235 w 12192000"/>
              <a:gd name="connsiteY85" fmla="*/ 1661869 h 2237474"/>
              <a:gd name="connsiteX86" fmla="*/ 6587857 w 12192000"/>
              <a:gd name="connsiteY86" fmla="*/ 1665769 h 2237474"/>
              <a:gd name="connsiteX87" fmla="*/ 6554894 w 12192000"/>
              <a:gd name="connsiteY87" fmla="*/ 1664428 h 2237474"/>
              <a:gd name="connsiteX88" fmla="*/ 6516595 w 12192000"/>
              <a:gd name="connsiteY88" fmla="*/ 1667475 h 2237474"/>
              <a:gd name="connsiteX89" fmla="*/ 6508541 w 12192000"/>
              <a:gd name="connsiteY89" fmla="*/ 1668757 h 2237474"/>
              <a:gd name="connsiteX90" fmla="*/ 6471012 w 12192000"/>
              <a:gd name="connsiteY90" fmla="*/ 1678604 h 2237474"/>
              <a:gd name="connsiteX91" fmla="*/ 6415265 w 12192000"/>
              <a:gd name="connsiteY91" fmla="*/ 1665317 h 2237474"/>
              <a:gd name="connsiteX92" fmla="*/ 6364035 w 12192000"/>
              <a:gd name="connsiteY92" fmla="*/ 1667683 h 2237474"/>
              <a:gd name="connsiteX93" fmla="*/ 6280959 w 12192000"/>
              <a:gd name="connsiteY93" fmla="*/ 1689329 h 2237474"/>
              <a:gd name="connsiteX94" fmla="*/ 6243319 w 12192000"/>
              <a:gd name="connsiteY94" fmla="*/ 1695560 h 2237474"/>
              <a:gd name="connsiteX95" fmla="*/ 6098321 w 12192000"/>
              <a:gd name="connsiteY95" fmla="*/ 1721646 h 2237474"/>
              <a:gd name="connsiteX96" fmla="*/ 5880652 w 12192000"/>
              <a:gd name="connsiteY96" fmla="*/ 1779643 h 2237474"/>
              <a:gd name="connsiteX97" fmla="*/ 5785959 w 12192000"/>
              <a:gd name="connsiteY97" fmla="*/ 1775307 h 2237474"/>
              <a:gd name="connsiteX98" fmla="*/ 5643534 w 12192000"/>
              <a:gd name="connsiteY98" fmla="*/ 1802919 h 2237474"/>
              <a:gd name="connsiteX99" fmla="*/ 5518799 w 12192000"/>
              <a:gd name="connsiteY99" fmla="*/ 1818312 h 2237474"/>
              <a:gd name="connsiteX100" fmla="*/ 5505014 w 12192000"/>
              <a:gd name="connsiteY100" fmla="*/ 1819259 h 2237474"/>
              <a:gd name="connsiteX101" fmla="*/ 5453307 w 12192000"/>
              <a:gd name="connsiteY101" fmla="*/ 1815450 h 2237474"/>
              <a:gd name="connsiteX102" fmla="*/ 5364192 w 12192000"/>
              <a:gd name="connsiteY102" fmla="*/ 1826074 h 2237474"/>
              <a:gd name="connsiteX103" fmla="*/ 5350380 w 12192000"/>
              <a:gd name="connsiteY103" fmla="*/ 1830891 h 2237474"/>
              <a:gd name="connsiteX104" fmla="*/ 5259633 w 12192000"/>
              <a:gd name="connsiteY104" fmla="*/ 1837160 h 2237474"/>
              <a:gd name="connsiteX105" fmla="*/ 5197513 w 12192000"/>
              <a:gd name="connsiteY105" fmla="*/ 1844718 h 2237474"/>
              <a:gd name="connsiteX106" fmla="*/ 5168852 w 12192000"/>
              <a:gd name="connsiteY106" fmla="*/ 1844846 h 2237474"/>
              <a:gd name="connsiteX107" fmla="*/ 5114927 w 12192000"/>
              <a:gd name="connsiteY107" fmla="*/ 1847827 h 2237474"/>
              <a:gd name="connsiteX108" fmla="*/ 5108970 w 12192000"/>
              <a:gd name="connsiteY108" fmla="*/ 1847935 h 2237474"/>
              <a:gd name="connsiteX109" fmla="*/ 5067961 w 12192000"/>
              <a:gd name="connsiteY109" fmla="*/ 1845917 h 2237474"/>
              <a:gd name="connsiteX110" fmla="*/ 5007075 w 12192000"/>
              <a:gd name="connsiteY110" fmla="*/ 1838626 h 2237474"/>
              <a:gd name="connsiteX111" fmla="*/ 4944087 w 12192000"/>
              <a:gd name="connsiteY111" fmla="*/ 1823332 h 2237474"/>
              <a:gd name="connsiteX112" fmla="*/ 4907662 w 12192000"/>
              <a:gd name="connsiteY112" fmla="*/ 1816900 h 2237474"/>
              <a:gd name="connsiteX113" fmla="*/ 4882386 w 12192000"/>
              <a:gd name="connsiteY113" fmla="*/ 1809844 h 2237474"/>
              <a:gd name="connsiteX114" fmla="*/ 4811440 w 12192000"/>
              <a:gd name="connsiteY114" fmla="*/ 1804655 h 2237474"/>
              <a:gd name="connsiteX115" fmla="*/ 4691075 w 12192000"/>
              <a:gd name="connsiteY115" fmla="*/ 1801389 h 2237474"/>
              <a:gd name="connsiteX116" fmla="*/ 4611738 w 12192000"/>
              <a:gd name="connsiteY116" fmla="*/ 1776964 h 2237474"/>
              <a:gd name="connsiteX117" fmla="*/ 4560070 w 12192000"/>
              <a:gd name="connsiteY117" fmla="*/ 1785640 h 2237474"/>
              <a:gd name="connsiteX118" fmla="*/ 4536503 w 12192000"/>
              <a:gd name="connsiteY118" fmla="*/ 1785334 h 2237474"/>
              <a:gd name="connsiteX119" fmla="*/ 4513724 w 12192000"/>
              <a:gd name="connsiteY119" fmla="*/ 1791996 h 2237474"/>
              <a:gd name="connsiteX120" fmla="*/ 4459810 w 12192000"/>
              <a:gd name="connsiteY120" fmla="*/ 1797886 h 2237474"/>
              <a:gd name="connsiteX121" fmla="*/ 4379064 w 12192000"/>
              <a:gd name="connsiteY121" fmla="*/ 1817177 h 2237474"/>
              <a:gd name="connsiteX122" fmla="*/ 4319209 w 12192000"/>
              <a:gd name="connsiteY122" fmla="*/ 1834833 h 2237474"/>
              <a:gd name="connsiteX123" fmla="*/ 4290981 w 12192000"/>
              <a:gd name="connsiteY123" fmla="*/ 1839677 h 2237474"/>
              <a:gd name="connsiteX124" fmla="*/ 4285792 w 12192000"/>
              <a:gd name="connsiteY124" fmla="*/ 1836231 h 2237474"/>
              <a:gd name="connsiteX125" fmla="*/ 4238372 w 12192000"/>
              <a:gd name="connsiteY125" fmla="*/ 1851480 h 2237474"/>
              <a:gd name="connsiteX126" fmla="*/ 4232517 w 12192000"/>
              <a:gd name="connsiteY126" fmla="*/ 1852567 h 2237474"/>
              <a:gd name="connsiteX127" fmla="*/ 4191732 w 12192000"/>
              <a:gd name="connsiteY127" fmla="*/ 1857328 h 2237474"/>
              <a:gd name="connsiteX128" fmla="*/ 4065532 w 12192000"/>
              <a:gd name="connsiteY128" fmla="*/ 1855477 h 2237474"/>
              <a:gd name="connsiteX129" fmla="*/ 4028460 w 12192000"/>
              <a:gd name="connsiteY129" fmla="*/ 1855137 h 2237474"/>
              <a:gd name="connsiteX130" fmla="*/ 4002267 w 12192000"/>
              <a:gd name="connsiteY130" fmla="*/ 1852352 h 2237474"/>
              <a:gd name="connsiteX131" fmla="*/ 3931396 w 12192000"/>
              <a:gd name="connsiteY131" fmla="*/ 1858915 h 2237474"/>
              <a:gd name="connsiteX132" fmla="*/ 3812162 w 12192000"/>
              <a:gd name="connsiteY132" fmla="*/ 1875501 h 2237474"/>
              <a:gd name="connsiteX133" fmla="*/ 3729530 w 12192000"/>
              <a:gd name="connsiteY133" fmla="*/ 1864513 h 2237474"/>
              <a:gd name="connsiteX134" fmla="*/ 3680177 w 12192000"/>
              <a:gd name="connsiteY134" fmla="*/ 1881552 h 2237474"/>
              <a:gd name="connsiteX135" fmla="*/ 3567259 w 12192000"/>
              <a:gd name="connsiteY135" fmla="*/ 1893482 h 2237474"/>
              <a:gd name="connsiteX136" fmla="*/ 3405770 w 12192000"/>
              <a:gd name="connsiteY136" fmla="*/ 1904591 h 2237474"/>
              <a:gd name="connsiteX137" fmla="*/ 3280097 w 12192000"/>
              <a:gd name="connsiteY137" fmla="*/ 1919610 h 2237474"/>
              <a:gd name="connsiteX138" fmla="*/ 3123424 w 12192000"/>
              <a:gd name="connsiteY138" fmla="*/ 1952930 h 2237474"/>
              <a:gd name="connsiteX139" fmla="*/ 3009910 w 12192000"/>
              <a:gd name="connsiteY139" fmla="*/ 1957866 h 2237474"/>
              <a:gd name="connsiteX140" fmla="*/ 2995934 w 12192000"/>
              <a:gd name="connsiteY140" fmla="*/ 1967085 h 2237474"/>
              <a:gd name="connsiteX141" fmla="*/ 2980071 w 12192000"/>
              <a:gd name="connsiteY141" fmla="*/ 1972988 h 2237474"/>
              <a:gd name="connsiteX142" fmla="*/ 2978094 w 12192000"/>
              <a:gd name="connsiteY142" fmla="*/ 1972369 h 2237474"/>
              <a:gd name="connsiteX143" fmla="*/ 2942858 w 12192000"/>
              <a:gd name="connsiteY143" fmla="*/ 1981367 h 2237474"/>
              <a:gd name="connsiteX144" fmla="*/ 2875436 w 12192000"/>
              <a:gd name="connsiteY144" fmla="*/ 1996977 h 2237474"/>
              <a:gd name="connsiteX145" fmla="*/ 2874892 w 12192000"/>
              <a:gd name="connsiteY145" fmla="*/ 1996085 h 2237474"/>
              <a:gd name="connsiteX146" fmla="*/ 2864145 w 12192000"/>
              <a:gd name="connsiteY146" fmla="*/ 1994061 h 2237474"/>
              <a:gd name="connsiteX147" fmla="*/ 2843662 w 12192000"/>
              <a:gd name="connsiteY147" fmla="*/ 1992498 h 2237474"/>
              <a:gd name="connsiteX148" fmla="*/ 2796128 w 12192000"/>
              <a:gd name="connsiteY148" fmla="*/ 1976403 h 2237474"/>
              <a:gd name="connsiteX149" fmla="*/ 2756784 w 12192000"/>
              <a:gd name="connsiteY149" fmla="*/ 1985116 h 2237474"/>
              <a:gd name="connsiteX150" fmla="*/ 2748833 w 12192000"/>
              <a:gd name="connsiteY150" fmla="*/ 1986323 h 2237474"/>
              <a:gd name="connsiteX151" fmla="*/ 2748661 w 12192000"/>
              <a:gd name="connsiteY151" fmla="*/ 1986122 h 2237474"/>
              <a:gd name="connsiteX152" fmla="*/ 2740251 w 12192000"/>
              <a:gd name="connsiteY152" fmla="*/ 1986946 h 2237474"/>
              <a:gd name="connsiteX153" fmla="*/ 2718916 w 12192000"/>
              <a:gd name="connsiteY153" fmla="*/ 1990867 h 2237474"/>
              <a:gd name="connsiteX154" fmla="*/ 2713522 w 12192000"/>
              <a:gd name="connsiteY154" fmla="*/ 1990173 h 2237474"/>
              <a:gd name="connsiteX155" fmla="*/ 2680597 w 12192000"/>
              <a:gd name="connsiteY155" fmla="*/ 1984996 h 2237474"/>
              <a:gd name="connsiteX156" fmla="*/ 2578178 w 12192000"/>
              <a:gd name="connsiteY156" fmla="*/ 1990531 h 2237474"/>
              <a:gd name="connsiteX157" fmla="*/ 2476147 w 12192000"/>
              <a:gd name="connsiteY157" fmla="*/ 1998305 h 2237474"/>
              <a:gd name="connsiteX158" fmla="*/ 2373568 w 12192000"/>
              <a:gd name="connsiteY158" fmla="*/ 2003219 h 2237474"/>
              <a:gd name="connsiteX159" fmla="*/ 2321399 w 12192000"/>
              <a:gd name="connsiteY159" fmla="*/ 1989467 h 2237474"/>
              <a:gd name="connsiteX160" fmla="*/ 2315525 w 12192000"/>
              <a:gd name="connsiteY160" fmla="*/ 1989708 h 2237474"/>
              <a:gd name="connsiteX161" fmla="*/ 2300792 w 12192000"/>
              <a:gd name="connsiteY161" fmla="*/ 1994290 h 2237474"/>
              <a:gd name="connsiteX162" fmla="*/ 2295469 w 12192000"/>
              <a:gd name="connsiteY162" fmla="*/ 1996659 h 2237474"/>
              <a:gd name="connsiteX163" fmla="*/ 2287219 w 12192000"/>
              <a:gd name="connsiteY163" fmla="*/ 1998750 h 2237474"/>
              <a:gd name="connsiteX164" fmla="*/ 2286948 w 12192000"/>
              <a:gd name="connsiteY164" fmla="*/ 1998596 h 2237474"/>
              <a:gd name="connsiteX165" fmla="*/ 2243069 w 12192000"/>
              <a:gd name="connsiteY165" fmla="*/ 2015111 h 2237474"/>
              <a:gd name="connsiteX166" fmla="*/ 2186609 w 12192000"/>
              <a:gd name="connsiteY166" fmla="*/ 2008263 h 2237474"/>
              <a:gd name="connsiteX167" fmla="*/ 2164831 w 12192000"/>
              <a:gd name="connsiteY167" fmla="*/ 2010143 h 2237474"/>
              <a:gd name="connsiteX168" fmla="*/ 2152836 w 12192000"/>
              <a:gd name="connsiteY168" fmla="*/ 2010048 h 2237474"/>
              <a:gd name="connsiteX169" fmla="*/ 2117102 w 12192000"/>
              <a:gd name="connsiteY169" fmla="*/ 2023004 h 2237474"/>
              <a:gd name="connsiteX170" fmla="*/ 2111935 w 12192000"/>
              <a:gd name="connsiteY170" fmla="*/ 2023163 h 2237474"/>
              <a:gd name="connsiteX171" fmla="*/ 2089991 w 12192000"/>
              <a:gd name="connsiteY171" fmla="*/ 2034193 h 2237474"/>
              <a:gd name="connsiteX172" fmla="*/ 2058061 w 12192000"/>
              <a:gd name="connsiteY172" fmla="*/ 2047942 h 2237474"/>
              <a:gd name="connsiteX173" fmla="*/ 2055737 w 12192000"/>
              <a:gd name="connsiteY173" fmla="*/ 2047704 h 2237474"/>
              <a:gd name="connsiteX174" fmla="*/ 2042244 w 12192000"/>
              <a:gd name="connsiteY174" fmla="*/ 2055560 h 2237474"/>
              <a:gd name="connsiteX175" fmla="*/ 1976224 w 12192000"/>
              <a:gd name="connsiteY175" fmla="*/ 2074257 h 2237474"/>
              <a:gd name="connsiteX176" fmla="*/ 1877728 w 12192000"/>
              <a:gd name="connsiteY176" fmla="*/ 2101004 h 2237474"/>
              <a:gd name="connsiteX177" fmla="*/ 1759056 w 12192000"/>
              <a:gd name="connsiteY177" fmla="*/ 2125608 h 2237474"/>
              <a:gd name="connsiteX178" fmla="*/ 1637948 w 12192000"/>
              <a:gd name="connsiteY178" fmla="*/ 2172597 h 2237474"/>
              <a:gd name="connsiteX179" fmla="*/ 1434549 w 12192000"/>
              <a:gd name="connsiteY179" fmla="*/ 2234522 h 2237474"/>
              <a:gd name="connsiteX180" fmla="*/ 1398481 w 12192000"/>
              <a:gd name="connsiteY180" fmla="*/ 2237074 h 2237474"/>
              <a:gd name="connsiteX181" fmla="*/ 1398407 w 12192000"/>
              <a:gd name="connsiteY181" fmla="*/ 2237095 h 2237474"/>
              <a:gd name="connsiteX182" fmla="*/ 1370962 w 12192000"/>
              <a:gd name="connsiteY182" fmla="*/ 2237474 h 2237474"/>
              <a:gd name="connsiteX183" fmla="*/ 1356367 w 12192000"/>
              <a:gd name="connsiteY183" fmla="*/ 2235089 h 2237474"/>
              <a:gd name="connsiteX184" fmla="*/ 1324828 w 12192000"/>
              <a:gd name="connsiteY184" fmla="*/ 2231968 h 2237474"/>
              <a:gd name="connsiteX185" fmla="*/ 1297744 w 12192000"/>
              <a:gd name="connsiteY185" fmla="*/ 2235849 h 2237474"/>
              <a:gd name="connsiteX186" fmla="*/ 1286236 w 12192000"/>
              <a:gd name="connsiteY186" fmla="*/ 2233135 h 2237474"/>
              <a:gd name="connsiteX187" fmla="*/ 1283504 w 12192000"/>
              <a:gd name="connsiteY187" fmla="*/ 2233797 h 2237474"/>
              <a:gd name="connsiteX188" fmla="*/ 1279765 w 12192000"/>
              <a:gd name="connsiteY188" fmla="*/ 2229639 h 2237474"/>
              <a:gd name="connsiteX189" fmla="*/ 1195347 w 12192000"/>
              <a:gd name="connsiteY189" fmla="*/ 2212354 h 2237474"/>
              <a:gd name="connsiteX190" fmla="*/ 970251 w 12192000"/>
              <a:gd name="connsiteY190" fmla="*/ 2221029 h 2237474"/>
              <a:gd name="connsiteX191" fmla="*/ 812914 w 12192000"/>
              <a:gd name="connsiteY191" fmla="*/ 2202752 h 2237474"/>
              <a:gd name="connsiteX192" fmla="*/ 800195 w 12192000"/>
              <a:gd name="connsiteY192" fmla="*/ 2209407 h 2237474"/>
              <a:gd name="connsiteX193" fmla="*/ 784978 w 12192000"/>
              <a:gd name="connsiteY193" fmla="*/ 2212360 h 2237474"/>
              <a:gd name="connsiteX194" fmla="*/ 681987 w 12192000"/>
              <a:gd name="connsiteY194" fmla="*/ 2216757 h 2237474"/>
              <a:gd name="connsiteX195" fmla="*/ 669923 w 12192000"/>
              <a:gd name="connsiteY195" fmla="*/ 2211682 h 2237474"/>
              <a:gd name="connsiteX196" fmla="*/ 648680 w 12192000"/>
              <a:gd name="connsiteY196" fmla="*/ 2206229 h 2237474"/>
              <a:gd name="connsiteX197" fmla="*/ 597225 w 12192000"/>
              <a:gd name="connsiteY197" fmla="*/ 2180999 h 2237474"/>
              <a:gd name="connsiteX198" fmla="*/ 558449 w 12192000"/>
              <a:gd name="connsiteY198" fmla="*/ 2182346 h 2237474"/>
              <a:gd name="connsiteX199" fmla="*/ 550517 w 12192000"/>
              <a:gd name="connsiteY199" fmla="*/ 2182060 h 2237474"/>
              <a:gd name="connsiteX200" fmla="*/ 550309 w 12192000"/>
              <a:gd name="connsiteY200" fmla="*/ 2181825 h 2237474"/>
              <a:gd name="connsiteX201" fmla="*/ 541836 w 12192000"/>
              <a:gd name="connsiteY201" fmla="*/ 2181063 h 2237474"/>
              <a:gd name="connsiteX202" fmla="*/ 536057 w 12192000"/>
              <a:gd name="connsiteY202" fmla="*/ 2181537 h 2237474"/>
              <a:gd name="connsiteX203" fmla="*/ 520671 w 12192000"/>
              <a:gd name="connsiteY203" fmla="*/ 2180980 h 2237474"/>
              <a:gd name="connsiteX204" fmla="*/ 515024 w 12192000"/>
              <a:gd name="connsiteY204" fmla="*/ 2179258 h 2237474"/>
              <a:gd name="connsiteX205" fmla="*/ 512278 w 12192000"/>
              <a:gd name="connsiteY205" fmla="*/ 2176369 h 2237474"/>
              <a:gd name="connsiteX206" fmla="*/ 480419 w 12192000"/>
              <a:gd name="connsiteY206" fmla="*/ 2167807 h 2237474"/>
              <a:gd name="connsiteX207" fmla="*/ 413835 w 12192000"/>
              <a:gd name="connsiteY207" fmla="*/ 2156783 h 2237474"/>
              <a:gd name="connsiteX208" fmla="*/ 376513 w 12192000"/>
              <a:gd name="connsiteY208" fmla="*/ 2154014 h 2237474"/>
              <a:gd name="connsiteX209" fmla="*/ 273386 w 12192000"/>
              <a:gd name="connsiteY209" fmla="*/ 2142551 h 2237474"/>
              <a:gd name="connsiteX210" fmla="*/ 169207 w 12192000"/>
              <a:gd name="connsiteY210" fmla="*/ 2128100 h 2237474"/>
              <a:gd name="connsiteX211" fmla="*/ 93149 w 12192000"/>
              <a:gd name="connsiteY211" fmla="*/ 2105324 h 2237474"/>
              <a:gd name="connsiteX212" fmla="*/ 88109 w 12192000"/>
              <a:gd name="connsiteY212" fmla="*/ 2106704 h 2237474"/>
              <a:gd name="connsiteX213" fmla="*/ 80022 w 12192000"/>
              <a:gd name="connsiteY213" fmla="*/ 2107254 h 2237474"/>
              <a:gd name="connsiteX214" fmla="*/ 79717 w 12192000"/>
              <a:gd name="connsiteY214" fmla="*/ 2107046 h 2237474"/>
              <a:gd name="connsiteX215" fmla="*/ 72352 w 12192000"/>
              <a:gd name="connsiteY215" fmla="*/ 2107991 h 2237474"/>
              <a:gd name="connsiteX216" fmla="*/ 37645 w 12192000"/>
              <a:gd name="connsiteY216" fmla="*/ 2115401 h 2237474"/>
              <a:gd name="connsiteX217" fmla="*/ 4572 w 12192000"/>
              <a:gd name="connsiteY217" fmla="*/ 2111091 h 2237474"/>
              <a:gd name="connsiteX218" fmla="*/ 0 w 12192000"/>
              <a:gd name="connsiteY218" fmla="*/ 2110468 h 2237474"/>
              <a:gd name="connsiteX219" fmla="*/ 0 w 12192000"/>
              <a:gd name="connsiteY21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61459 w 12192000"/>
              <a:gd name="connsiteY27" fmla="*/ 862394 h 2237474"/>
              <a:gd name="connsiteX28" fmla="*/ 9705768 w 12192000"/>
              <a:gd name="connsiteY28" fmla="*/ 894610 h 2237474"/>
              <a:gd name="connsiteX29" fmla="*/ 9683005 w 12192000"/>
              <a:gd name="connsiteY29" fmla="*/ 894128 h 2237474"/>
              <a:gd name="connsiteX30" fmla="*/ 9594438 w 12192000"/>
              <a:gd name="connsiteY30" fmla="*/ 919051 h 2237474"/>
              <a:gd name="connsiteX31" fmla="*/ 9577033 w 12192000"/>
              <a:gd name="connsiteY31" fmla="*/ 922857 h 2237474"/>
              <a:gd name="connsiteX32" fmla="*/ 9544189 w 12192000"/>
              <a:gd name="connsiteY32" fmla="*/ 938966 h 2237474"/>
              <a:gd name="connsiteX33" fmla="*/ 9500499 w 12192000"/>
              <a:gd name="connsiteY33" fmla="*/ 954680 h 2237474"/>
              <a:gd name="connsiteX34" fmla="*/ 9428195 w 12192000"/>
              <a:gd name="connsiteY34" fmla="*/ 986225 h 2237474"/>
              <a:gd name="connsiteX35" fmla="*/ 9410017 w 12192000"/>
              <a:gd name="connsiteY35" fmla="*/ 993931 h 2237474"/>
              <a:gd name="connsiteX36" fmla="*/ 9392919 w 12192000"/>
              <a:gd name="connsiteY36" fmla="*/ 994656 h 2237474"/>
              <a:gd name="connsiteX37" fmla="*/ 9278619 w 12192000"/>
              <a:gd name="connsiteY37" fmla="*/ 1011878 h 2237474"/>
              <a:gd name="connsiteX38" fmla="*/ 9268019 w 12192000"/>
              <a:gd name="connsiteY38" fmla="*/ 1007442 h 2237474"/>
              <a:gd name="connsiteX39" fmla="*/ 9234662 w 12192000"/>
              <a:gd name="connsiteY39" fmla="*/ 1023056 h 2237474"/>
              <a:gd name="connsiteX40" fmla="*/ 9181033 w 12192000"/>
              <a:gd name="connsiteY40" fmla="*/ 1037921 h 2237474"/>
              <a:gd name="connsiteX41" fmla="*/ 9155969 w 12192000"/>
              <a:gd name="connsiteY41" fmla="*/ 1046804 h 2237474"/>
              <a:gd name="connsiteX42" fmla="*/ 9133985 w 12192000"/>
              <a:gd name="connsiteY42" fmla="*/ 1046450 h 2237474"/>
              <a:gd name="connsiteX43" fmla="*/ 9012987 w 12192000"/>
              <a:gd name="connsiteY43" fmla="*/ 1061986 h 2237474"/>
              <a:gd name="connsiteX44" fmla="*/ 8968445 w 12192000"/>
              <a:gd name="connsiteY44" fmla="*/ 1052169 h 2237474"/>
              <a:gd name="connsiteX45" fmla="*/ 8958984 w 12192000"/>
              <a:gd name="connsiteY45" fmla="*/ 1057212 h 2237474"/>
              <a:gd name="connsiteX46" fmla="*/ 8886001 w 12192000"/>
              <a:gd name="connsiteY46" fmla="*/ 1067468 h 2237474"/>
              <a:gd name="connsiteX47" fmla="*/ 8838610 w 12192000"/>
              <a:gd name="connsiteY47" fmla="*/ 1075091 h 2237474"/>
              <a:gd name="connsiteX48" fmla="*/ 8750383 w 12192000"/>
              <a:gd name="connsiteY48" fmla="*/ 1097387 h 2237474"/>
              <a:gd name="connsiteX49" fmla="*/ 8697365 w 12192000"/>
              <a:gd name="connsiteY49" fmla="*/ 1105869 h 2237474"/>
              <a:gd name="connsiteX50" fmla="*/ 8665605 w 12192000"/>
              <a:gd name="connsiteY50" fmla="*/ 1110791 h 2237474"/>
              <a:gd name="connsiteX51" fmla="*/ 8584946 w 12192000"/>
              <a:gd name="connsiteY51" fmla="*/ 1135226 h 2237474"/>
              <a:gd name="connsiteX52" fmla="*/ 8460755 w 12192000"/>
              <a:gd name="connsiteY52" fmla="*/ 1203427 h 2237474"/>
              <a:gd name="connsiteX53" fmla="*/ 8419755 w 12192000"/>
              <a:gd name="connsiteY53" fmla="*/ 1216260 h 2237474"/>
              <a:gd name="connsiteX54" fmla="*/ 8411626 w 12192000"/>
              <a:gd name="connsiteY54" fmla="*/ 1214397 h 2237474"/>
              <a:gd name="connsiteX55" fmla="*/ 8363469 w 12192000"/>
              <a:gd name="connsiteY55" fmla="*/ 1246658 h 2237474"/>
              <a:gd name="connsiteX56" fmla="*/ 8275497 w 12192000"/>
              <a:gd name="connsiteY56" fmla="*/ 1264396 h 2237474"/>
              <a:gd name="connsiteX57" fmla="*/ 8206287 w 12192000"/>
              <a:gd name="connsiteY57" fmla="*/ 1273060 h 2237474"/>
              <a:gd name="connsiteX58" fmla="*/ 8168705 w 12192000"/>
              <a:gd name="connsiteY58" fmla="*/ 1279956 h 2237474"/>
              <a:gd name="connsiteX59" fmla="*/ 8139997 w 12192000"/>
              <a:gd name="connsiteY59" fmla="*/ 1282713 h 2237474"/>
              <a:gd name="connsiteX60" fmla="*/ 8074238 w 12192000"/>
              <a:gd name="connsiteY60" fmla="*/ 1301895 h 2237474"/>
              <a:gd name="connsiteX61" fmla="*/ 7968292 w 12192000"/>
              <a:gd name="connsiteY61" fmla="*/ 1338779 h 2237474"/>
              <a:gd name="connsiteX62" fmla="*/ 7945122 w 12192000"/>
              <a:gd name="connsiteY62" fmla="*/ 1345477 h 2237474"/>
              <a:gd name="connsiteX63" fmla="*/ 7902328 w 12192000"/>
              <a:gd name="connsiteY63" fmla="*/ 1345865 h 2237474"/>
              <a:gd name="connsiteX64" fmla="*/ 7875879 w 12192000"/>
              <a:gd name="connsiteY64" fmla="*/ 1345646 h 2237474"/>
              <a:gd name="connsiteX65" fmla="*/ 7840612 w 12192000"/>
              <a:gd name="connsiteY65" fmla="*/ 1369373 h 2237474"/>
              <a:gd name="connsiteX66" fmla="*/ 7786819 w 12192000"/>
              <a:gd name="connsiteY66" fmla="*/ 1378970 h 2237474"/>
              <a:gd name="connsiteX67" fmla="*/ 7548172 w 12192000"/>
              <a:gd name="connsiteY67" fmla="*/ 1417460 h 2237474"/>
              <a:gd name="connsiteX68" fmla="*/ 7483437 w 12192000"/>
              <a:gd name="connsiteY68" fmla="*/ 1478152 h 2237474"/>
              <a:gd name="connsiteX69" fmla="*/ 7377870 w 12192000"/>
              <a:gd name="connsiteY69" fmla="*/ 1523319 h 2237474"/>
              <a:gd name="connsiteX70" fmla="*/ 7230737 w 12192000"/>
              <a:gd name="connsiteY70" fmla="*/ 1562633 h 2237474"/>
              <a:gd name="connsiteX71" fmla="*/ 7224458 w 12192000"/>
              <a:gd name="connsiteY71" fmla="*/ 1573008 h 2237474"/>
              <a:gd name="connsiteX72" fmla="*/ 7213486 w 12192000"/>
              <a:gd name="connsiteY72" fmla="*/ 1580987 h 2237474"/>
              <a:gd name="connsiteX73" fmla="*/ 7183121 w 12192000"/>
              <a:gd name="connsiteY73" fmla="*/ 1595162 h 2237474"/>
              <a:gd name="connsiteX74" fmla="*/ 7164601 w 12192000"/>
              <a:gd name="connsiteY74" fmla="*/ 1606490 h 2237474"/>
              <a:gd name="connsiteX75" fmla="*/ 7114651 w 12192000"/>
              <a:gd name="connsiteY75" fmla="*/ 1620959 h 2237474"/>
              <a:gd name="connsiteX76" fmla="*/ 7092727 w 12192000"/>
              <a:gd name="connsiteY76" fmla="*/ 1623628 h 2237474"/>
              <a:gd name="connsiteX77" fmla="*/ 7031309 w 12192000"/>
              <a:gd name="connsiteY77" fmla="*/ 1619451 h 2237474"/>
              <a:gd name="connsiteX78" fmla="*/ 6999084 w 12192000"/>
              <a:gd name="connsiteY78" fmla="*/ 1634317 h 2237474"/>
              <a:gd name="connsiteX79" fmla="*/ 6992107 w 12192000"/>
              <a:gd name="connsiteY79" fmla="*/ 1636860 h 2237474"/>
              <a:gd name="connsiteX80" fmla="*/ 6991765 w 12192000"/>
              <a:gd name="connsiteY80" fmla="*/ 1636725 h 2237474"/>
              <a:gd name="connsiteX81" fmla="*/ 6900177 w 12192000"/>
              <a:gd name="connsiteY81" fmla="*/ 1636016 h 2237474"/>
              <a:gd name="connsiteX82" fmla="*/ 6795372 w 12192000"/>
              <a:gd name="connsiteY82" fmla="*/ 1644845 h 2237474"/>
              <a:gd name="connsiteX83" fmla="*/ 6692251 w 12192000"/>
              <a:gd name="connsiteY83" fmla="*/ 1656357 h 2237474"/>
              <a:gd name="connsiteX84" fmla="*/ 6655235 w 12192000"/>
              <a:gd name="connsiteY84" fmla="*/ 1661869 h 2237474"/>
              <a:gd name="connsiteX85" fmla="*/ 6587857 w 12192000"/>
              <a:gd name="connsiteY85" fmla="*/ 1665769 h 2237474"/>
              <a:gd name="connsiteX86" fmla="*/ 6554894 w 12192000"/>
              <a:gd name="connsiteY86" fmla="*/ 1664428 h 2237474"/>
              <a:gd name="connsiteX87" fmla="*/ 6516595 w 12192000"/>
              <a:gd name="connsiteY87" fmla="*/ 1667475 h 2237474"/>
              <a:gd name="connsiteX88" fmla="*/ 6508541 w 12192000"/>
              <a:gd name="connsiteY88" fmla="*/ 1668757 h 2237474"/>
              <a:gd name="connsiteX89" fmla="*/ 6471012 w 12192000"/>
              <a:gd name="connsiteY89" fmla="*/ 1678604 h 2237474"/>
              <a:gd name="connsiteX90" fmla="*/ 6415265 w 12192000"/>
              <a:gd name="connsiteY90" fmla="*/ 1665317 h 2237474"/>
              <a:gd name="connsiteX91" fmla="*/ 6364035 w 12192000"/>
              <a:gd name="connsiteY91" fmla="*/ 1667683 h 2237474"/>
              <a:gd name="connsiteX92" fmla="*/ 6280959 w 12192000"/>
              <a:gd name="connsiteY92" fmla="*/ 1689329 h 2237474"/>
              <a:gd name="connsiteX93" fmla="*/ 6243319 w 12192000"/>
              <a:gd name="connsiteY93" fmla="*/ 1695560 h 2237474"/>
              <a:gd name="connsiteX94" fmla="*/ 6098321 w 12192000"/>
              <a:gd name="connsiteY94" fmla="*/ 1721646 h 2237474"/>
              <a:gd name="connsiteX95" fmla="*/ 5880652 w 12192000"/>
              <a:gd name="connsiteY95" fmla="*/ 1779643 h 2237474"/>
              <a:gd name="connsiteX96" fmla="*/ 5785959 w 12192000"/>
              <a:gd name="connsiteY96" fmla="*/ 1775307 h 2237474"/>
              <a:gd name="connsiteX97" fmla="*/ 5643534 w 12192000"/>
              <a:gd name="connsiteY97" fmla="*/ 1802919 h 2237474"/>
              <a:gd name="connsiteX98" fmla="*/ 5518799 w 12192000"/>
              <a:gd name="connsiteY98" fmla="*/ 1818312 h 2237474"/>
              <a:gd name="connsiteX99" fmla="*/ 5505014 w 12192000"/>
              <a:gd name="connsiteY99" fmla="*/ 1819259 h 2237474"/>
              <a:gd name="connsiteX100" fmla="*/ 5453307 w 12192000"/>
              <a:gd name="connsiteY100" fmla="*/ 1815450 h 2237474"/>
              <a:gd name="connsiteX101" fmla="*/ 5364192 w 12192000"/>
              <a:gd name="connsiteY101" fmla="*/ 1826074 h 2237474"/>
              <a:gd name="connsiteX102" fmla="*/ 5350380 w 12192000"/>
              <a:gd name="connsiteY102" fmla="*/ 1830891 h 2237474"/>
              <a:gd name="connsiteX103" fmla="*/ 5259633 w 12192000"/>
              <a:gd name="connsiteY103" fmla="*/ 1837160 h 2237474"/>
              <a:gd name="connsiteX104" fmla="*/ 5197513 w 12192000"/>
              <a:gd name="connsiteY104" fmla="*/ 1844718 h 2237474"/>
              <a:gd name="connsiteX105" fmla="*/ 5168852 w 12192000"/>
              <a:gd name="connsiteY105" fmla="*/ 1844846 h 2237474"/>
              <a:gd name="connsiteX106" fmla="*/ 5114927 w 12192000"/>
              <a:gd name="connsiteY106" fmla="*/ 1847827 h 2237474"/>
              <a:gd name="connsiteX107" fmla="*/ 5108970 w 12192000"/>
              <a:gd name="connsiteY107" fmla="*/ 1847935 h 2237474"/>
              <a:gd name="connsiteX108" fmla="*/ 5067961 w 12192000"/>
              <a:gd name="connsiteY108" fmla="*/ 1845917 h 2237474"/>
              <a:gd name="connsiteX109" fmla="*/ 5007075 w 12192000"/>
              <a:gd name="connsiteY109" fmla="*/ 1838626 h 2237474"/>
              <a:gd name="connsiteX110" fmla="*/ 4944087 w 12192000"/>
              <a:gd name="connsiteY110" fmla="*/ 1823332 h 2237474"/>
              <a:gd name="connsiteX111" fmla="*/ 4907662 w 12192000"/>
              <a:gd name="connsiteY111" fmla="*/ 1816900 h 2237474"/>
              <a:gd name="connsiteX112" fmla="*/ 4882386 w 12192000"/>
              <a:gd name="connsiteY112" fmla="*/ 1809844 h 2237474"/>
              <a:gd name="connsiteX113" fmla="*/ 4811440 w 12192000"/>
              <a:gd name="connsiteY113" fmla="*/ 1804655 h 2237474"/>
              <a:gd name="connsiteX114" fmla="*/ 4691075 w 12192000"/>
              <a:gd name="connsiteY114" fmla="*/ 1801389 h 2237474"/>
              <a:gd name="connsiteX115" fmla="*/ 4611738 w 12192000"/>
              <a:gd name="connsiteY115" fmla="*/ 1776964 h 2237474"/>
              <a:gd name="connsiteX116" fmla="*/ 4560070 w 12192000"/>
              <a:gd name="connsiteY116" fmla="*/ 1785640 h 2237474"/>
              <a:gd name="connsiteX117" fmla="*/ 4536503 w 12192000"/>
              <a:gd name="connsiteY117" fmla="*/ 1785334 h 2237474"/>
              <a:gd name="connsiteX118" fmla="*/ 4513724 w 12192000"/>
              <a:gd name="connsiteY118" fmla="*/ 1791996 h 2237474"/>
              <a:gd name="connsiteX119" fmla="*/ 4459810 w 12192000"/>
              <a:gd name="connsiteY119" fmla="*/ 1797886 h 2237474"/>
              <a:gd name="connsiteX120" fmla="*/ 4379064 w 12192000"/>
              <a:gd name="connsiteY120" fmla="*/ 1817177 h 2237474"/>
              <a:gd name="connsiteX121" fmla="*/ 4319209 w 12192000"/>
              <a:gd name="connsiteY121" fmla="*/ 1834833 h 2237474"/>
              <a:gd name="connsiteX122" fmla="*/ 4290981 w 12192000"/>
              <a:gd name="connsiteY122" fmla="*/ 1839677 h 2237474"/>
              <a:gd name="connsiteX123" fmla="*/ 4285792 w 12192000"/>
              <a:gd name="connsiteY123" fmla="*/ 1836231 h 2237474"/>
              <a:gd name="connsiteX124" fmla="*/ 4238372 w 12192000"/>
              <a:gd name="connsiteY124" fmla="*/ 1851480 h 2237474"/>
              <a:gd name="connsiteX125" fmla="*/ 4232517 w 12192000"/>
              <a:gd name="connsiteY125" fmla="*/ 1852567 h 2237474"/>
              <a:gd name="connsiteX126" fmla="*/ 4191732 w 12192000"/>
              <a:gd name="connsiteY126" fmla="*/ 1857328 h 2237474"/>
              <a:gd name="connsiteX127" fmla="*/ 4065532 w 12192000"/>
              <a:gd name="connsiteY127" fmla="*/ 1855477 h 2237474"/>
              <a:gd name="connsiteX128" fmla="*/ 4028460 w 12192000"/>
              <a:gd name="connsiteY128" fmla="*/ 1855137 h 2237474"/>
              <a:gd name="connsiteX129" fmla="*/ 4002267 w 12192000"/>
              <a:gd name="connsiteY129" fmla="*/ 1852352 h 2237474"/>
              <a:gd name="connsiteX130" fmla="*/ 3931396 w 12192000"/>
              <a:gd name="connsiteY130" fmla="*/ 1858915 h 2237474"/>
              <a:gd name="connsiteX131" fmla="*/ 3812162 w 12192000"/>
              <a:gd name="connsiteY131" fmla="*/ 1875501 h 2237474"/>
              <a:gd name="connsiteX132" fmla="*/ 3729530 w 12192000"/>
              <a:gd name="connsiteY132" fmla="*/ 1864513 h 2237474"/>
              <a:gd name="connsiteX133" fmla="*/ 3680177 w 12192000"/>
              <a:gd name="connsiteY133" fmla="*/ 1881552 h 2237474"/>
              <a:gd name="connsiteX134" fmla="*/ 3567259 w 12192000"/>
              <a:gd name="connsiteY134" fmla="*/ 1893482 h 2237474"/>
              <a:gd name="connsiteX135" fmla="*/ 3405770 w 12192000"/>
              <a:gd name="connsiteY135" fmla="*/ 1904591 h 2237474"/>
              <a:gd name="connsiteX136" fmla="*/ 3280097 w 12192000"/>
              <a:gd name="connsiteY136" fmla="*/ 1919610 h 2237474"/>
              <a:gd name="connsiteX137" fmla="*/ 3123424 w 12192000"/>
              <a:gd name="connsiteY137" fmla="*/ 1952930 h 2237474"/>
              <a:gd name="connsiteX138" fmla="*/ 3009910 w 12192000"/>
              <a:gd name="connsiteY138" fmla="*/ 1957866 h 2237474"/>
              <a:gd name="connsiteX139" fmla="*/ 2995934 w 12192000"/>
              <a:gd name="connsiteY139" fmla="*/ 1967085 h 2237474"/>
              <a:gd name="connsiteX140" fmla="*/ 2980071 w 12192000"/>
              <a:gd name="connsiteY140" fmla="*/ 1972988 h 2237474"/>
              <a:gd name="connsiteX141" fmla="*/ 2978094 w 12192000"/>
              <a:gd name="connsiteY141" fmla="*/ 1972369 h 2237474"/>
              <a:gd name="connsiteX142" fmla="*/ 2942858 w 12192000"/>
              <a:gd name="connsiteY142" fmla="*/ 1981367 h 2237474"/>
              <a:gd name="connsiteX143" fmla="*/ 2875436 w 12192000"/>
              <a:gd name="connsiteY143" fmla="*/ 1996977 h 2237474"/>
              <a:gd name="connsiteX144" fmla="*/ 2874892 w 12192000"/>
              <a:gd name="connsiteY144" fmla="*/ 1996085 h 2237474"/>
              <a:gd name="connsiteX145" fmla="*/ 2864145 w 12192000"/>
              <a:gd name="connsiteY145" fmla="*/ 1994061 h 2237474"/>
              <a:gd name="connsiteX146" fmla="*/ 2843662 w 12192000"/>
              <a:gd name="connsiteY146" fmla="*/ 1992498 h 2237474"/>
              <a:gd name="connsiteX147" fmla="*/ 2796128 w 12192000"/>
              <a:gd name="connsiteY147" fmla="*/ 1976403 h 2237474"/>
              <a:gd name="connsiteX148" fmla="*/ 2756784 w 12192000"/>
              <a:gd name="connsiteY148" fmla="*/ 1985116 h 2237474"/>
              <a:gd name="connsiteX149" fmla="*/ 2748833 w 12192000"/>
              <a:gd name="connsiteY149" fmla="*/ 1986323 h 2237474"/>
              <a:gd name="connsiteX150" fmla="*/ 2748661 w 12192000"/>
              <a:gd name="connsiteY150" fmla="*/ 1986122 h 2237474"/>
              <a:gd name="connsiteX151" fmla="*/ 2740251 w 12192000"/>
              <a:gd name="connsiteY151" fmla="*/ 1986946 h 2237474"/>
              <a:gd name="connsiteX152" fmla="*/ 2718916 w 12192000"/>
              <a:gd name="connsiteY152" fmla="*/ 1990867 h 2237474"/>
              <a:gd name="connsiteX153" fmla="*/ 2713522 w 12192000"/>
              <a:gd name="connsiteY153" fmla="*/ 1990173 h 2237474"/>
              <a:gd name="connsiteX154" fmla="*/ 2680597 w 12192000"/>
              <a:gd name="connsiteY154" fmla="*/ 1984996 h 2237474"/>
              <a:gd name="connsiteX155" fmla="*/ 2578178 w 12192000"/>
              <a:gd name="connsiteY155" fmla="*/ 1990531 h 2237474"/>
              <a:gd name="connsiteX156" fmla="*/ 2476147 w 12192000"/>
              <a:gd name="connsiteY156" fmla="*/ 1998305 h 2237474"/>
              <a:gd name="connsiteX157" fmla="*/ 2373568 w 12192000"/>
              <a:gd name="connsiteY157" fmla="*/ 2003219 h 2237474"/>
              <a:gd name="connsiteX158" fmla="*/ 2321399 w 12192000"/>
              <a:gd name="connsiteY158" fmla="*/ 1989467 h 2237474"/>
              <a:gd name="connsiteX159" fmla="*/ 2315525 w 12192000"/>
              <a:gd name="connsiteY159" fmla="*/ 1989708 h 2237474"/>
              <a:gd name="connsiteX160" fmla="*/ 2300792 w 12192000"/>
              <a:gd name="connsiteY160" fmla="*/ 1994290 h 2237474"/>
              <a:gd name="connsiteX161" fmla="*/ 2295469 w 12192000"/>
              <a:gd name="connsiteY161" fmla="*/ 1996659 h 2237474"/>
              <a:gd name="connsiteX162" fmla="*/ 2287219 w 12192000"/>
              <a:gd name="connsiteY162" fmla="*/ 1998750 h 2237474"/>
              <a:gd name="connsiteX163" fmla="*/ 2286948 w 12192000"/>
              <a:gd name="connsiteY163" fmla="*/ 1998596 h 2237474"/>
              <a:gd name="connsiteX164" fmla="*/ 2243069 w 12192000"/>
              <a:gd name="connsiteY164" fmla="*/ 2015111 h 2237474"/>
              <a:gd name="connsiteX165" fmla="*/ 2186609 w 12192000"/>
              <a:gd name="connsiteY165" fmla="*/ 2008263 h 2237474"/>
              <a:gd name="connsiteX166" fmla="*/ 2164831 w 12192000"/>
              <a:gd name="connsiteY166" fmla="*/ 2010143 h 2237474"/>
              <a:gd name="connsiteX167" fmla="*/ 2152836 w 12192000"/>
              <a:gd name="connsiteY167" fmla="*/ 2010048 h 2237474"/>
              <a:gd name="connsiteX168" fmla="*/ 2117102 w 12192000"/>
              <a:gd name="connsiteY168" fmla="*/ 2023004 h 2237474"/>
              <a:gd name="connsiteX169" fmla="*/ 2111935 w 12192000"/>
              <a:gd name="connsiteY169" fmla="*/ 2023163 h 2237474"/>
              <a:gd name="connsiteX170" fmla="*/ 2089991 w 12192000"/>
              <a:gd name="connsiteY170" fmla="*/ 2034193 h 2237474"/>
              <a:gd name="connsiteX171" fmla="*/ 2058061 w 12192000"/>
              <a:gd name="connsiteY171" fmla="*/ 2047942 h 2237474"/>
              <a:gd name="connsiteX172" fmla="*/ 2055737 w 12192000"/>
              <a:gd name="connsiteY172" fmla="*/ 2047704 h 2237474"/>
              <a:gd name="connsiteX173" fmla="*/ 2042244 w 12192000"/>
              <a:gd name="connsiteY173" fmla="*/ 2055560 h 2237474"/>
              <a:gd name="connsiteX174" fmla="*/ 1976224 w 12192000"/>
              <a:gd name="connsiteY174" fmla="*/ 2074257 h 2237474"/>
              <a:gd name="connsiteX175" fmla="*/ 1877728 w 12192000"/>
              <a:gd name="connsiteY175" fmla="*/ 2101004 h 2237474"/>
              <a:gd name="connsiteX176" fmla="*/ 1759056 w 12192000"/>
              <a:gd name="connsiteY176" fmla="*/ 2125608 h 2237474"/>
              <a:gd name="connsiteX177" fmla="*/ 1637948 w 12192000"/>
              <a:gd name="connsiteY177" fmla="*/ 2172597 h 2237474"/>
              <a:gd name="connsiteX178" fmla="*/ 1434549 w 12192000"/>
              <a:gd name="connsiteY178" fmla="*/ 2234522 h 2237474"/>
              <a:gd name="connsiteX179" fmla="*/ 1398481 w 12192000"/>
              <a:gd name="connsiteY179" fmla="*/ 2237074 h 2237474"/>
              <a:gd name="connsiteX180" fmla="*/ 1398407 w 12192000"/>
              <a:gd name="connsiteY180" fmla="*/ 2237095 h 2237474"/>
              <a:gd name="connsiteX181" fmla="*/ 1370962 w 12192000"/>
              <a:gd name="connsiteY181" fmla="*/ 2237474 h 2237474"/>
              <a:gd name="connsiteX182" fmla="*/ 1356367 w 12192000"/>
              <a:gd name="connsiteY182" fmla="*/ 2235089 h 2237474"/>
              <a:gd name="connsiteX183" fmla="*/ 1324828 w 12192000"/>
              <a:gd name="connsiteY183" fmla="*/ 2231968 h 2237474"/>
              <a:gd name="connsiteX184" fmla="*/ 1297744 w 12192000"/>
              <a:gd name="connsiteY184" fmla="*/ 2235849 h 2237474"/>
              <a:gd name="connsiteX185" fmla="*/ 1286236 w 12192000"/>
              <a:gd name="connsiteY185" fmla="*/ 2233135 h 2237474"/>
              <a:gd name="connsiteX186" fmla="*/ 1283504 w 12192000"/>
              <a:gd name="connsiteY186" fmla="*/ 2233797 h 2237474"/>
              <a:gd name="connsiteX187" fmla="*/ 1279765 w 12192000"/>
              <a:gd name="connsiteY187" fmla="*/ 2229639 h 2237474"/>
              <a:gd name="connsiteX188" fmla="*/ 1195347 w 12192000"/>
              <a:gd name="connsiteY188" fmla="*/ 2212354 h 2237474"/>
              <a:gd name="connsiteX189" fmla="*/ 970251 w 12192000"/>
              <a:gd name="connsiteY189" fmla="*/ 2221029 h 2237474"/>
              <a:gd name="connsiteX190" fmla="*/ 812914 w 12192000"/>
              <a:gd name="connsiteY190" fmla="*/ 2202752 h 2237474"/>
              <a:gd name="connsiteX191" fmla="*/ 800195 w 12192000"/>
              <a:gd name="connsiteY191" fmla="*/ 2209407 h 2237474"/>
              <a:gd name="connsiteX192" fmla="*/ 784978 w 12192000"/>
              <a:gd name="connsiteY192" fmla="*/ 2212360 h 2237474"/>
              <a:gd name="connsiteX193" fmla="*/ 681987 w 12192000"/>
              <a:gd name="connsiteY193" fmla="*/ 2216757 h 2237474"/>
              <a:gd name="connsiteX194" fmla="*/ 669923 w 12192000"/>
              <a:gd name="connsiteY194" fmla="*/ 2211682 h 2237474"/>
              <a:gd name="connsiteX195" fmla="*/ 648680 w 12192000"/>
              <a:gd name="connsiteY195" fmla="*/ 2206229 h 2237474"/>
              <a:gd name="connsiteX196" fmla="*/ 597225 w 12192000"/>
              <a:gd name="connsiteY196" fmla="*/ 2180999 h 2237474"/>
              <a:gd name="connsiteX197" fmla="*/ 558449 w 12192000"/>
              <a:gd name="connsiteY197" fmla="*/ 2182346 h 2237474"/>
              <a:gd name="connsiteX198" fmla="*/ 550517 w 12192000"/>
              <a:gd name="connsiteY198" fmla="*/ 2182060 h 2237474"/>
              <a:gd name="connsiteX199" fmla="*/ 550309 w 12192000"/>
              <a:gd name="connsiteY199" fmla="*/ 2181825 h 2237474"/>
              <a:gd name="connsiteX200" fmla="*/ 541836 w 12192000"/>
              <a:gd name="connsiteY200" fmla="*/ 2181063 h 2237474"/>
              <a:gd name="connsiteX201" fmla="*/ 536057 w 12192000"/>
              <a:gd name="connsiteY201" fmla="*/ 2181537 h 2237474"/>
              <a:gd name="connsiteX202" fmla="*/ 520671 w 12192000"/>
              <a:gd name="connsiteY202" fmla="*/ 2180980 h 2237474"/>
              <a:gd name="connsiteX203" fmla="*/ 515024 w 12192000"/>
              <a:gd name="connsiteY203" fmla="*/ 2179258 h 2237474"/>
              <a:gd name="connsiteX204" fmla="*/ 512278 w 12192000"/>
              <a:gd name="connsiteY204" fmla="*/ 2176369 h 2237474"/>
              <a:gd name="connsiteX205" fmla="*/ 480419 w 12192000"/>
              <a:gd name="connsiteY205" fmla="*/ 2167807 h 2237474"/>
              <a:gd name="connsiteX206" fmla="*/ 413835 w 12192000"/>
              <a:gd name="connsiteY206" fmla="*/ 2156783 h 2237474"/>
              <a:gd name="connsiteX207" fmla="*/ 376513 w 12192000"/>
              <a:gd name="connsiteY207" fmla="*/ 2154014 h 2237474"/>
              <a:gd name="connsiteX208" fmla="*/ 273386 w 12192000"/>
              <a:gd name="connsiteY208" fmla="*/ 2142551 h 2237474"/>
              <a:gd name="connsiteX209" fmla="*/ 169207 w 12192000"/>
              <a:gd name="connsiteY209" fmla="*/ 2128100 h 2237474"/>
              <a:gd name="connsiteX210" fmla="*/ 93149 w 12192000"/>
              <a:gd name="connsiteY210" fmla="*/ 2105324 h 2237474"/>
              <a:gd name="connsiteX211" fmla="*/ 88109 w 12192000"/>
              <a:gd name="connsiteY211" fmla="*/ 2106704 h 2237474"/>
              <a:gd name="connsiteX212" fmla="*/ 80022 w 12192000"/>
              <a:gd name="connsiteY212" fmla="*/ 2107254 h 2237474"/>
              <a:gd name="connsiteX213" fmla="*/ 79717 w 12192000"/>
              <a:gd name="connsiteY213" fmla="*/ 2107046 h 2237474"/>
              <a:gd name="connsiteX214" fmla="*/ 72352 w 12192000"/>
              <a:gd name="connsiteY214" fmla="*/ 2107991 h 2237474"/>
              <a:gd name="connsiteX215" fmla="*/ 37645 w 12192000"/>
              <a:gd name="connsiteY215" fmla="*/ 2115401 h 2237474"/>
              <a:gd name="connsiteX216" fmla="*/ 4572 w 12192000"/>
              <a:gd name="connsiteY216" fmla="*/ 2111091 h 2237474"/>
              <a:gd name="connsiteX217" fmla="*/ 0 w 12192000"/>
              <a:gd name="connsiteY217" fmla="*/ 2110468 h 2237474"/>
              <a:gd name="connsiteX218" fmla="*/ 0 w 12192000"/>
              <a:gd name="connsiteY21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78288 w 12192000"/>
              <a:gd name="connsiteY25" fmla="*/ 854362 h 2237474"/>
              <a:gd name="connsiteX26" fmla="*/ 9761459 w 12192000"/>
              <a:gd name="connsiteY26" fmla="*/ 862394 h 2237474"/>
              <a:gd name="connsiteX27" fmla="*/ 9705768 w 12192000"/>
              <a:gd name="connsiteY27" fmla="*/ 894610 h 2237474"/>
              <a:gd name="connsiteX28" fmla="*/ 9683005 w 12192000"/>
              <a:gd name="connsiteY28" fmla="*/ 894128 h 2237474"/>
              <a:gd name="connsiteX29" fmla="*/ 9594438 w 12192000"/>
              <a:gd name="connsiteY29" fmla="*/ 919051 h 2237474"/>
              <a:gd name="connsiteX30" fmla="*/ 9577033 w 12192000"/>
              <a:gd name="connsiteY30" fmla="*/ 922857 h 2237474"/>
              <a:gd name="connsiteX31" fmla="*/ 9544189 w 12192000"/>
              <a:gd name="connsiteY31" fmla="*/ 938966 h 2237474"/>
              <a:gd name="connsiteX32" fmla="*/ 9500499 w 12192000"/>
              <a:gd name="connsiteY32" fmla="*/ 954680 h 2237474"/>
              <a:gd name="connsiteX33" fmla="*/ 9428195 w 12192000"/>
              <a:gd name="connsiteY33" fmla="*/ 986225 h 2237474"/>
              <a:gd name="connsiteX34" fmla="*/ 9410017 w 12192000"/>
              <a:gd name="connsiteY34" fmla="*/ 993931 h 2237474"/>
              <a:gd name="connsiteX35" fmla="*/ 9392919 w 12192000"/>
              <a:gd name="connsiteY35" fmla="*/ 994656 h 2237474"/>
              <a:gd name="connsiteX36" fmla="*/ 9278619 w 12192000"/>
              <a:gd name="connsiteY36" fmla="*/ 1011878 h 2237474"/>
              <a:gd name="connsiteX37" fmla="*/ 9268019 w 12192000"/>
              <a:gd name="connsiteY37" fmla="*/ 1007442 h 2237474"/>
              <a:gd name="connsiteX38" fmla="*/ 9234662 w 12192000"/>
              <a:gd name="connsiteY38" fmla="*/ 1023056 h 2237474"/>
              <a:gd name="connsiteX39" fmla="*/ 9181033 w 12192000"/>
              <a:gd name="connsiteY39" fmla="*/ 1037921 h 2237474"/>
              <a:gd name="connsiteX40" fmla="*/ 9155969 w 12192000"/>
              <a:gd name="connsiteY40" fmla="*/ 1046804 h 2237474"/>
              <a:gd name="connsiteX41" fmla="*/ 9133985 w 12192000"/>
              <a:gd name="connsiteY41" fmla="*/ 1046450 h 2237474"/>
              <a:gd name="connsiteX42" fmla="*/ 9012987 w 12192000"/>
              <a:gd name="connsiteY42" fmla="*/ 1061986 h 2237474"/>
              <a:gd name="connsiteX43" fmla="*/ 8968445 w 12192000"/>
              <a:gd name="connsiteY43" fmla="*/ 1052169 h 2237474"/>
              <a:gd name="connsiteX44" fmla="*/ 8958984 w 12192000"/>
              <a:gd name="connsiteY44" fmla="*/ 1057212 h 2237474"/>
              <a:gd name="connsiteX45" fmla="*/ 8886001 w 12192000"/>
              <a:gd name="connsiteY45" fmla="*/ 1067468 h 2237474"/>
              <a:gd name="connsiteX46" fmla="*/ 8838610 w 12192000"/>
              <a:gd name="connsiteY46" fmla="*/ 1075091 h 2237474"/>
              <a:gd name="connsiteX47" fmla="*/ 8750383 w 12192000"/>
              <a:gd name="connsiteY47" fmla="*/ 1097387 h 2237474"/>
              <a:gd name="connsiteX48" fmla="*/ 8697365 w 12192000"/>
              <a:gd name="connsiteY48" fmla="*/ 1105869 h 2237474"/>
              <a:gd name="connsiteX49" fmla="*/ 8665605 w 12192000"/>
              <a:gd name="connsiteY49" fmla="*/ 1110791 h 2237474"/>
              <a:gd name="connsiteX50" fmla="*/ 8584946 w 12192000"/>
              <a:gd name="connsiteY50" fmla="*/ 1135226 h 2237474"/>
              <a:gd name="connsiteX51" fmla="*/ 8460755 w 12192000"/>
              <a:gd name="connsiteY51" fmla="*/ 1203427 h 2237474"/>
              <a:gd name="connsiteX52" fmla="*/ 8419755 w 12192000"/>
              <a:gd name="connsiteY52" fmla="*/ 1216260 h 2237474"/>
              <a:gd name="connsiteX53" fmla="*/ 8411626 w 12192000"/>
              <a:gd name="connsiteY53" fmla="*/ 1214397 h 2237474"/>
              <a:gd name="connsiteX54" fmla="*/ 8363469 w 12192000"/>
              <a:gd name="connsiteY54" fmla="*/ 1246658 h 2237474"/>
              <a:gd name="connsiteX55" fmla="*/ 8275497 w 12192000"/>
              <a:gd name="connsiteY55" fmla="*/ 1264396 h 2237474"/>
              <a:gd name="connsiteX56" fmla="*/ 8206287 w 12192000"/>
              <a:gd name="connsiteY56" fmla="*/ 1273060 h 2237474"/>
              <a:gd name="connsiteX57" fmla="*/ 8168705 w 12192000"/>
              <a:gd name="connsiteY57" fmla="*/ 1279956 h 2237474"/>
              <a:gd name="connsiteX58" fmla="*/ 8139997 w 12192000"/>
              <a:gd name="connsiteY58" fmla="*/ 1282713 h 2237474"/>
              <a:gd name="connsiteX59" fmla="*/ 8074238 w 12192000"/>
              <a:gd name="connsiteY59" fmla="*/ 1301895 h 2237474"/>
              <a:gd name="connsiteX60" fmla="*/ 7968292 w 12192000"/>
              <a:gd name="connsiteY60" fmla="*/ 1338779 h 2237474"/>
              <a:gd name="connsiteX61" fmla="*/ 7945122 w 12192000"/>
              <a:gd name="connsiteY61" fmla="*/ 1345477 h 2237474"/>
              <a:gd name="connsiteX62" fmla="*/ 7902328 w 12192000"/>
              <a:gd name="connsiteY62" fmla="*/ 1345865 h 2237474"/>
              <a:gd name="connsiteX63" fmla="*/ 7875879 w 12192000"/>
              <a:gd name="connsiteY63" fmla="*/ 1345646 h 2237474"/>
              <a:gd name="connsiteX64" fmla="*/ 7840612 w 12192000"/>
              <a:gd name="connsiteY64" fmla="*/ 1369373 h 2237474"/>
              <a:gd name="connsiteX65" fmla="*/ 7786819 w 12192000"/>
              <a:gd name="connsiteY65" fmla="*/ 1378970 h 2237474"/>
              <a:gd name="connsiteX66" fmla="*/ 7548172 w 12192000"/>
              <a:gd name="connsiteY66" fmla="*/ 1417460 h 2237474"/>
              <a:gd name="connsiteX67" fmla="*/ 7483437 w 12192000"/>
              <a:gd name="connsiteY67" fmla="*/ 1478152 h 2237474"/>
              <a:gd name="connsiteX68" fmla="*/ 7377870 w 12192000"/>
              <a:gd name="connsiteY68" fmla="*/ 1523319 h 2237474"/>
              <a:gd name="connsiteX69" fmla="*/ 7230737 w 12192000"/>
              <a:gd name="connsiteY69" fmla="*/ 1562633 h 2237474"/>
              <a:gd name="connsiteX70" fmla="*/ 7224458 w 12192000"/>
              <a:gd name="connsiteY70" fmla="*/ 1573008 h 2237474"/>
              <a:gd name="connsiteX71" fmla="*/ 7213486 w 12192000"/>
              <a:gd name="connsiteY71" fmla="*/ 1580987 h 2237474"/>
              <a:gd name="connsiteX72" fmla="*/ 7183121 w 12192000"/>
              <a:gd name="connsiteY72" fmla="*/ 1595162 h 2237474"/>
              <a:gd name="connsiteX73" fmla="*/ 7164601 w 12192000"/>
              <a:gd name="connsiteY73" fmla="*/ 1606490 h 2237474"/>
              <a:gd name="connsiteX74" fmla="*/ 7114651 w 12192000"/>
              <a:gd name="connsiteY74" fmla="*/ 1620959 h 2237474"/>
              <a:gd name="connsiteX75" fmla="*/ 7092727 w 12192000"/>
              <a:gd name="connsiteY75" fmla="*/ 1623628 h 2237474"/>
              <a:gd name="connsiteX76" fmla="*/ 7031309 w 12192000"/>
              <a:gd name="connsiteY76" fmla="*/ 1619451 h 2237474"/>
              <a:gd name="connsiteX77" fmla="*/ 6999084 w 12192000"/>
              <a:gd name="connsiteY77" fmla="*/ 1634317 h 2237474"/>
              <a:gd name="connsiteX78" fmla="*/ 6992107 w 12192000"/>
              <a:gd name="connsiteY78" fmla="*/ 1636860 h 2237474"/>
              <a:gd name="connsiteX79" fmla="*/ 6991765 w 12192000"/>
              <a:gd name="connsiteY79" fmla="*/ 1636725 h 2237474"/>
              <a:gd name="connsiteX80" fmla="*/ 6900177 w 12192000"/>
              <a:gd name="connsiteY80" fmla="*/ 1636016 h 2237474"/>
              <a:gd name="connsiteX81" fmla="*/ 6795372 w 12192000"/>
              <a:gd name="connsiteY81" fmla="*/ 1644845 h 2237474"/>
              <a:gd name="connsiteX82" fmla="*/ 6692251 w 12192000"/>
              <a:gd name="connsiteY82" fmla="*/ 1656357 h 2237474"/>
              <a:gd name="connsiteX83" fmla="*/ 6655235 w 12192000"/>
              <a:gd name="connsiteY83" fmla="*/ 1661869 h 2237474"/>
              <a:gd name="connsiteX84" fmla="*/ 6587857 w 12192000"/>
              <a:gd name="connsiteY84" fmla="*/ 1665769 h 2237474"/>
              <a:gd name="connsiteX85" fmla="*/ 6554894 w 12192000"/>
              <a:gd name="connsiteY85" fmla="*/ 1664428 h 2237474"/>
              <a:gd name="connsiteX86" fmla="*/ 6516595 w 12192000"/>
              <a:gd name="connsiteY86" fmla="*/ 1667475 h 2237474"/>
              <a:gd name="connsiteX87" fmla="*/ 6508541 w 12192000"/>
              <a:gd name="connsiteY87" fmla="*/ 1668757 h 2237474"/>
              <a:gd name="connsiteX88" fmla="*/ 6471012 w 12192000"/>
              <a:gd name="connsiteY88" fmla="*/ 1678604 h 2237474"/>
              <a:gd name="connsiteX89" fmla="*/ 6415265 w 12192000"/>
              <a:gd name="connsiteY89" fmla="*/ 1665317 h 2237474"/>
              <a:gd name="connsiteX90" fmla="*/ 6364035 w 12192000"/>
              <a:gd name="connsiteY90" fmla="*/ 1667683 h 2237474"/>
              <a:gd name="connsiteX91" fmla="*/ 6280959 w 12192000"/>
              <a:gd name="connsiteY91" fmla="*/ 1689329 h 2237474"/>
              <a:gd name="connsiteX92" fmla="*/ 6243319 w 12192000"/>
              <a:gd name="connsiteY92" fmla="*/ 1695560 h 2237474"/>
              <a:gd name="connsiteX93" fmla="*/ 6098321 w 12192000"/>
              <a:gd name="connsiteY93" fmla="*/ 1721646 h 2237474"/>
              <a:gd name="connsiteX94" fmla="*/ 5880652 w 12192000"/>
              <a:gd name="connsiteY94" fmla="*/ 1779643 h 2237474"/>
              <a:gd name="connsiteX95" fmla="*/ 5785959 w 12192000"/>
              <a:gd name="connsiteY95" fmla="*/ 1775307 h 2237474"/>
              <a:gd name="connsiteX96" fmla="*/ 5643534 w 12192000"/>
              <a:gd name="connsiteY96" fmla="*/ 1802919 h 2237474"/>
              <a:gd name="connsiteX97" fmla="*/ 5518799 w 12192000"/>
              <a:gd name="connsiteY97" fmla="*/ 1818312 h 2237474"/>
              <a:gd name="connsiteX98" fmla="*/ 5505014 w 12192000"/>
              <a:gd name="connsiteY98" fmla="*/ 1819259 h 2237474"/>
              <a:gd name="connsiteX99" fmla="*/ 5453307 w 12192000"/>
              <a:gd name="connsiteY99" fmla="*/ 1815450 h 2237474"/>
              <a:gd name="connsiteX100" fmla="*/ 5364192 w 12192000"/>
              <a:gd name="connsiteY100" fmla="*/ 1826074 h 2237474"/>
              <a:gd name="connsiteX101" fmla="*/ 5350380 w 12192000"/>
              <a:gd name="connsiteY101" fmla="*/ 1830891 h 2237474"/>
              <a:gd name="connsiteX102" fmla="*/ 5259633 w 12192000"/>
              <a:gd name="connsiteY102" fmla="*/ 1837160 h 2237474"/>
              <a:gd name="connsiteX103" fmla="*/ 5197513 w 12192000"/>
              <a:gd name="connsiteY103" fmla="*/ 1844718 h 2237474"/>
              <a:gd name="connsiteX104" fmla="*/ 5168852 w 12192000"/>
              <a:gd name="connsiteY104" fmla="*/ 1844846 h 2237474"/>
              <a:gd name="connsiteX105" fmla="*/ 5114927 w 12192000"/>
              <a:gd name="connsiteY105" fmla="*/ 1847827 h 2237474"/>
              <a:gd name="connsiteX106" fmla="*/ 5108970 w 12192000"/>
              <a:gd name="connsiteY106" fmla="*/ 1847935 h 2237474"/>
              <a:gd name="connsiteX107" fmla="*/ 5067961 w 12192000"/>
              <a:gd name="connsiteY107" fmla="*/ 1845917 h 2237474"/>
              <a:gd name="connsiteX108" fmla="*/ 5007075 w 12192000"/>
              <a:gd name="connsiteY108" fmla="*/ 1838626 h 2237474"/>
              <a:gd name="connsiteX109" fmla="*/ 4944087 w 12192000"/>
              <a:gd name="connsiteY109" fmla="*/ 1823332 h 2237474"/>
              <a:gd name="connsiteX110" fmla="*/ 4907662 w 12192000"/>
              <a:gd name="connsiteY110" fmla="*/ 1816900 h 2237474"/>
              <a:gd name="connsiteX111" fmla="*/ 4882386 w 12192000"/>
              <a:gd name="connsiteY111" fmla="*/ 1809844 h 2237474"/>
              <a:gd name="connsiteX112" fmla="*/ 4811440 w 12192000"/>
              <a:gd name="connsiteY112" fmla="*/ 1804655 h 2237474"/>
              <a:gd name="connsiteX113" fmla="*/ 4691075 w 12192000"/>
              <a:gd name="connsiteY113" fmla="*/ 1801389 h 2237474"/>
              <a:gd name="connsiteX114" fmla="*/ 4611738 w 12192000"/>
              <a:gd name="connsiteY114" fmla="*/ 1776964 h 2237474"/>
              <a:gd name="connsiteX115" fmla="*/ 4560070 w 12192000"/>
              <a:gd name="connsiteY115" fmla="*/ 1785640 h 2237474"/>
              <a:gd name="connsiteX116" fmla="*/ 4536503 w 12192000"/>
              <a:gd name="connsiteY116" fmla="*/ 1785334 h 2237474"/>
              <a:gd name="connsiteX117" fmla="*/ 4513724 w 12192000"/>
              <a:gd name="connsiteY117" fmla="*/ 1791996 h 2237474"/>
              <a:gd name="connsiteX118" fmla="*/ 4459810 w 12192000"/>
              <a:gd name="connsiteY118" fmla="*/ 1797886 h 2237474"/>
              <a:gd name="connsiteX119" fmla="*/ 4379064 w 12192000"/>
              <a:gd name="connsiteY119" fmla="*/ 1817177 h 2237474"/>
              <a:gd name="connsiteX120" fmla="*/ 4319209 w 12192000"/>
              <a:gd name="connsiteY120" fmla="*/ 1834833 h 2237474"/>
              <a:gd name="connsiteX121" fmla="*/ 4290981 w 12192000"/>
              <a:gd name="connsiteY121" fmla="*/ 1839677 h 2237474"/>
              <a:gd name="connsiteX122" fmla="*/ 4285792 w 12192000"/>
              <a:gd name="connsiteY122" fmla="*/ 1836231 h 2237474"/>
              <a:gd name="connsiteX123" fmla="*/ 4238372 w 12192000"/>
              <a:gd name="connsiteY123" fmla="*/ 1851480 h 2237474"/>
              <a:gd name="connsiteX124" fmla="*/ 4232517 w 12192000"/>
              <a:gd name="connsiteY124" fmla="*/ 1852567 h 2237474"/>
              <a:gd name="connsiteX125" fmla="*/ 4191732 w 12192000"/>
              <a:gd name="connsiteY125" fmla="*/ 1857328 h 2237474"/>
              <a:gd name="connsiteX126" fmla="*/ 4065532 w 12192000"/>
              <a:gd name="connsiteY126" fmla="*/ 1855477 h 2237474"/>
              <a:gd name="connsiteX127" fmla="*/ 4028460 w 12192000"/>
              <a:gd name="connsiteY127" fmla="*/ 1855137 h 2237474"/>
              <a:gd name="connsiteX128" fmla="*/ 4002267 w 12192000"/>
              <a:gd name="connsiteY128" fmla="*/ 1852352 h 2237474"/>
              <a:gd name="connsiteX129" fmla="*/ 3931396 w 12192000"/>
              <a:gd name="connsiteY129" fmla="*/ 1858915 h 2237474"/>
              <a:gd name="connsiteX130" fmla="*/ 3812162 w 12192000"/>
              <a:gd name="connsiteY130" fmla="*/ 1875501 h 2237474"/>
              <a:gd name="connsiteX131" fmla="*/ 3729530 w 12192000"/>
              <a:gd name="connsiteY131" fmla="*/ 1864513 h 2237474"/>
              <a:gd name="connsiteX132" fmla="*/ 3680177 w 12192000"/>
              <a:gd name="connsiteY132" fmla="*/ 1881552 h 2237474"/>
              <a:gd name="connsiteX133" fmla="*/ 3567259 w 12192000"/>
              <a:gd name="connsiteY133" fmla="*/ 1893482 h 2237474"/>
              <a:gd name="connsiteX134" fmla="*/ 3405770 w 12192000"/>
              <a:gd name="connsiteY134" fmla="*/ 1904591 h 2237474"/>
              <a:gd name="connsiteX135" fmla="*/ 3280097 w 12192000"/>
              <a:gd name="connsiteY135" fmla="*/ 1919610 h 2237474"/>
              <a:gd name="connsiteX136" fmla="*/ 3123424 w 12192000"/>
              <a:gd name="connsiteY136" fmla="*/ 1952930 h 2237474"/>
              <a:gd name="connsiteX137" fmla="*/ 3009910 w 12192000"/>
              <a:gd name="connsiteY137" fmla="*/ 1957866 h 2237474"/>
              <a:gd name="connsiteX138" fmla="*/ 2995934 w 12192000"/>
              <a:gd name="connsiteY138" fmla="*/ 1967085 h 2237474"/>
              <a:gd name="connsiteX139" fmla="*/ 2980071 w 12192000"/>
              <a:gd name="connsiteY139" fmla="*/ 1972988 h 2237474"/>
              <a:gd name="connsiteX140" fmla="*/ 2978094 w 12192000"/>
              <a:gd name="connsiteY140" fmla="*/ 1972369 h 2237474"/>
              <a:gd name="connsiteX141" fmla="*/ 2942858 w 12192000"/>
              <a:gd name="connsiteY141" fmla="*/ 1981367 h 2237474"/>
              <a:gd name="connsiteX142" fmla="*/ 2875436 w 12192000"/>
              <a:gd name="connsiteY142" fmla="*/ 1996977 h 2237474"/>
              <a:gd name="connsiteX143" fmla="*/ 2874892 w 12192000"/>
              <a:gd name="connsiteY143" fmla="*/ 1996085 h 2237474"/>
              <a:gd name="connsiteX144" fmla="*/ 2864145 w 12192000"/>
              <a:gd name="connsiteY144" fmla="*/ 1994061 h 2237474"/>
              <a:gd name="connsiteX145" fmla="*/ 2843662 w 12192000"/>
              <a:gd name="connsiteY145" fmla="*/ 1992498 h 2237474"/>
              <a:gd name="connsiteX146" fmla="*/ 2796128 w 12192000"/>
              <a:gd name="connsiteY146" fmla="*/ 1976403 h 2237474"/>
              <a:gd name="connsiteX147" fmla="*/ 2756784 w 12192000"/>
              <a:gd name="connsiteY147" fmla="*/ 1985116 h 2237474"/>
              <a:gd name="connsiteX148" fmla="*/ 2748833 w 12192000"/>
              <a:gd name="connsiteY148" fmla="*/ 1986323 h 2237474"/>
              <a:gd name="connsiteX149" fmla="*/ 2748661 w 12192000"/>
              <a:gd name="connsiteY149" fmla="*/ 1986122 h 2237474"/>
              <a:gd name="connsiteX150" fmla="*/ 2740251 w 12192000"/>
              <a:gd name="connsiteY150" fmla="*/ 1986946 h 2237474"/>
              <a:gd name="connsiteX151" fmla="*/ 2718916 w 12192000"/>
              <a:gd name="connsiteY151" fmla="*/ 1990867 h 2237474"/>
              <a:gd name="connsiteX152" fmla="*/ 2713522 w 12192000"/>
              <a:gd name="connsiteY152" fmla="*/ 1990173 h 2237474"/>
              <a:gd name="connsiteX153" fmla="*/ 2680597 w 12192000"/>
              <a:gd name="connsiteY153" fmla="*/ 1984996 h 2237474"/>
              <a:gd name="connsiteX154" fmla="*/ 2578178 w 12192000"/>
              <a:gd name="connsiteY154" fmla="*/ 1990531 h 2237474"/>
              <a:gd name="connsiteX155" fmla="*/ 2476147 w 12192000"/>
              <a:gd name="connsiteY155" fmla="*/ 1998305 h 2237474"/>
              <a:gd name="connsiteX156" fmla="*/ 2373568 w 12192000"/>
              <a:gd name="connsiteY156" fmla="*/ 2003219 h 2237474"/>
              <a:gd name="connsiteX157" fmla="*/ 2321399 w 12192000"/>
              <a:gd name="connsiteY157" fmla="*/ 1989467 h 2237474"/>
              <a:gd name="connsiteX158" fmla="*/ 2315525 w 12192000"/>
              <a:gd name="connsiteY158" fmla="*/ 1989708 h 2237474"/>
              <a:gd name="connsiteX159" fmla="*/ 2300792 w 12192000"/>
              <a:gd name="connsiteY159" fmla="*/ 1994290 h 2237474"/>
              <a:gd name="connsiteX160" fmla="*/ 2295469 w 12192000"/>
              <a:gd name="connsiteY160" fmla="*/ 1996659 h 2237474"/>
              <a:gd name="connsiteX161" fmla="*/ 2287219 w 12192000"/>
              <a:gd name="connsiteY161" fmla="*/ 1998750 h 2237474"/>
              <a:gd name="connsiteX162" fmla="*/ 2286948 w 12192000"/>
              <a:gd name="connsiteY162" fmla="*/ 1998596 h 2237474"/>
              <a:gd name="connsiteX163" fmla="*/ 2243069 w 12192000"/>
              <a:gd name="connsiteY163" fmla="*/ 2015111 h 2237474"/>
              <a:gd name="connsiteX164" fmla="*/ 2186609 w 12192000"/>
              <a:gd name="connsiteY164" fmla="*/ 2008263 h 2237474"/>
              <a:gd name="connsiteX165" fmla="*/ 2164831 w 12192000"/>
              <a:gd name="connsiteY165" fmla="*/ 2010143 h 2237474"/>
              <a:gd name="connsiteX166" fmla="*/ 2152836 w 12192000"/>
              <a:gd name="connsiteY166" fmla="*/ 2010048 h 2237474"/>
              <a:gd name="connsiteX167" fmla="*/ 2117102 w 12192000"/>
              <a:gd name="connsiteY167" fmla="*/ 2023004 h 2237474"/>
              <a:gd name="connsiteX168" fmla="*/ 2111935 w 12192000"/>
              <a:gd name="connsiteY168" fmla="*/ 2023163 h 2237474"/>
              <a:gd name="connsiteX169" fmla="*/ 2089991 w 12192000"/>
              <a:gd name="connsiteY169" fmla="*/ 2034193 h 2237474"/>
              <a:gd name="connsiteX170" fmla="*/ 2058061 w 12192000"/>
              <a:gd name="connsiteY170" fmla="*/ 2047942 h 2237474"/>
              <a:gd name="connsiteX171" fmla="*/ 2055737 w 12192000"/>
              <a:gd name="connsiteY171" fmla="*/ 2047704 h 2237474"/>
              <a:gd name="connsiteX172" fmla="*/ 2042244 w 12192000"/>
              <a:gd name="connsiteY172" fmla="*/ 2055560 h 2237474"/>
              <a:gd name="connsiteX173" fmla="*/ 1976224 w 12192000"/>
              <a:gd name="connsiteY173" fmla="*/ 2074257 h 2237474"/>
              <a:gd name="connsiteX174" fmla="*/ 1877728 w 12192000"/>
              <a:gd name="connsiteY174" fmla="*/ 2101004 h 2237474"/>
              <a:gd name="connsiteX175" fmla="*/ 1759056 w 12192000"/>
              <a:gd name="connsiteY175" fmla="*/ 2125608 h 2237474"/>
              <a:gd name="connsiteX176" fmla="*/ 1637948 w 12192000"/>
              <a:gd name="connsiteY176" fmla="*/ 2172597 h 2237474"/>
              <a:gd name="connsiteX177" fmla="*/ 1434549 w 12192000"/>
              <a:gd name="connsiteY177" fmla="*/ 2234522 h 2237474"/>
              <a:gd name="connsiteX178" fmla="*/ 1398481 w 12192000"/>
              <a:gd name="connsiteY178" fmla="*/ 2237074 h 2237474"/>
              <a:gd name="connsiteX179" fmla="*/ 1398407 w 12192000"/>
              <a:gd name="connsiteY179" fmla="*/ 2237095 h 2237474"/>
              <a:gd name="connsiteX180" fmla="*/ 1370962 w 12192000"/>
              <a:gd name="connsiteY180" fmla="*/ 2237474 h 2237474"/>
              <a:gd name="connsiteX181" fmla="*/ 1356367 w 12192000"/>
              <a:gd name="connsiteY181" fmla="*/ 2235089 h 2237474"/>
              <a:gd name="connsiteX182" fmla="*/ 1324828 w 12192000"/>
              <a:gd name="connsiteY182" fmla="*/ 2231968 h 2237474"/>
              <a:gd name="connsiteX183" fmla="*/ 1297744 w 12192000"/>
              <a:gd name="connsiteY183" fmla="*/ 2235849 h 2237474"/>
              <a:gd name="connsiteX184" fmla="*/ 1286236 w 12192000"/>
              <a:gd name="connsiteY184" fmla="*/ 2233135 h 2237474"/>
              <a:gd name="connsiteX185" fmla="*/ 1283504 w 12192000"/>
              <a:gd name="connsiteY185" fmla="*/ 2233797 h 2237474"/>
              <a:gd name="connsiteX186" fmla="*/ 1279765 w 12192000"/>
              <a:gd name="connsiteY186" fmla="*/ 2229639 h 2237474"/>
              <a:gd name="connsiteX187" fmla="*/ 1195347 w 12192000"/>
              <a:gd name="connsiteY187" fmla="*/ 2212354 h 2237474"/>
              <a:gd name="connsiteX188" fmla="*/ 970251 w 12192000"/>
              <a:gd name="connsiteY188" fmla="*/ 2221029 h 2237474"/>
              <a:gd name="connsiteX189" fmla="*/ 812914 w 12192000"/>
              <a:gd name="connsiteY189" fmla="*/ 2202752 h 2237474"/>
              <a:gd name="connsiteX190" fmla="*/ 800195 w 12192000"/>
              <a:gd name="connsiteY190" fmla="*/ 2209407 h 2237474"/>
              <a:gd name="connsiteX191" fmla="*/ 784978 w 12192000"/>
              <a:gd name="connsiteY191" fmla="*/ 2212360 h 2237474"/>
              <a:gd name="connsiteX192" fmla="*/ 681987 w 12192000"/>
              <a:gd name="connsiteY192" fmla="*/ 2216757 h 2237474"/>
              <a:gd name="connsiteX193" fmla="*/ 669923 w 12192000"/>
              <a:gd name="connsiteY193" fmla="*/ 2211682 h 2237474"/>
              <a:gd name="connsiteX194" fmla="*/ 648680 w 12192000"/>
              <a:gd name="connsiteY194" fmla="*/ 2206229 h 2237474"/>
              <a:gd name="connsiteX195" fmla="*/ 597225 w 12192000"/>
              <a:gd name="connsiteY195" fmla="*/ 2180999 h 2237474"/>
              <a:gd name="connsiteX196" fmla="*/ 558449 w 12192000"/>
              <a:gd name="connsiteY196" fmla="*/ 2182346 h 2237474"/>
              <a:gd name="connsiteX197" fmla="*/ 550517 w 12192000"/>
              <a:gd name="connsiteY197" fmla="*/ 2182060 h 2237474"/>
              <a:gd name="connsiteX198" fmla="*/ 550309 w 12192000"/>
              <a:gd name="connsiteY198" fmla="*/ 2181825 h 2237474"/>
              <a:gd name="connsiteX199" fmla="*/ 541836 w 12192000"/>
              <a:gd name="connsiteY199" fmla="*/ 2181063 h 2237474"/>
              <a:gd name="connsiteX200" fmla="*/ 536057 w 12192000"/>
              <a:gd name="connsiteY200" fmla="*/ 2181537 h 2237474"/>
              <a:gd name="connsiteX201" fmla="*/ 520671 w 12192000"/>
              <a:gd name="connsiteY201" fmla="*/ 2180980 h 2237474"/>
              <a:gd name="connsiteX202" fmla="*/ 515024 w 12192000"/>
              <a:gd name="connsiteY202" fmla="*/ 2179258 h 2237474"/>
              <a:gd name="connsiteX203" fmla="*/ 512278 w 12192000"/>
              <a:gd name="connsiteY203" fmla="*/ 2176369 h 2237474"/>
              <a:gd name="connsiteX204" fmla="*/ 480419 w 12192000"/>
              <a:gd name="connsiteY204" fmla="*/ 2167807 h 2237474"/>
              <a:gd name="connsiteX205" fmla="*/ 413835 w 12192000"/>
              <a:gd name="connsiteY205" fmla="*/ 2156783 h 2237474"/>
              <a:gd name="connsiteX206" fmla="*/ 376513 w 12192000"/>
              <a:gd name="connsiteY206" fmla="*/ 2154014 h 2237474"/>
              <a:gd name="connsiteX207" fmla="*/ 273386 w 12192000"/>
              <a:gd name="connsiteY207" fmla="*/ 2142551 h 2237474"/>
              <a:gd name="connsiteX208" fmla="*/ 169207 w 12192000"/>
              <a:gd name="connsiteY208" fmla="*/ 2128100 h 2237474"/>
              <a:gd name="connsiteX209" fmla="*/ 93149 w 12192000"/>
              <a:gd name="connsiteY209" fmla="*/ 2105324 h 2237474"/>
              <a:gd name="connsiteX210" fmla="*/ 88109 w 12192000"/>
              <a:gd name="connsiteY210" fmla="*/ 2106704 h 2237474"/>
              <a:gd name="connsiteX211" fmla="*/ 80022 w 12192000"/>
              <a:gd name="connsiteY211" fmla="*/ 2107254 h 2237474"/>
              <a:gd name="connsiteX212" fmla="*/ 79717 w 12192000"/>
              <a:gd name="connsiteY212" fmla="*/ 2107046 h 2237474"/>
              <a:gd name="connsiteX213" fmla="*/ 72352 w 12192000"/>
              <a:gd name="connsiteY213" fmla="*/ 2107991 h 2237474"/>
              <a:gd name="connsiteX214" fmla="*/ 37645 w 12192000"/>
              <a:gd name="connsiteY214" fmla="*/ 2115401 h 2237474"/>
              <a:gd name="connsiteX215" fmla="*/ 4572 w 12192000"/>
              <a:gd name="connsiteY215" fmla="*/ 2111091 h 2237474"/>
              <a:gd name="connsiteX216" fmla="*/ 0 w 12192000"/>
              <a:gd name="connsiteY216" fmla="*/ 2110468 h 2237474"/>
              <a:gd name="connsiteX217" fmla="*/ 0 w 12192000"/>
              <a:gd name="connsiteY21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61459 w 12192000"/>
              <a:gd name="connsiteY25" fmla="*/ 862394 h 2237474"/>
              <a:gd name="connsiteX26" fmla="*/ 9705768 w 12192000"/>
              <a:gd name="connsiteY26" fmla="*/ 894610 h 2237474"/>
              <a:gd name="connsiteX27" fmla="*/ 9683005 w 12192000"/>
              <a:gd name="connsiteY27" fmla="*/ 894128 h 2237474"/>
              <a:gd name="connsiteX28" fmla="*/ 9594438 w 12192000"/>
              <a:gd name="connsiteY28" fmla="*/ 919051 h 2237474"/>
              <a:gd name="connsiteX29" fmla="*/ 9577033 w 12192000"/>
              <a:gd name="connsiteY29" fmla="*/ 922857 h 2237474"/>
              <a:gd name="connsiteX30" fmla="*/ 9544189 w 12192000"/>
              <a:gd name="connsiteY30" fmla="*/ 938966 h 2237474"/>
              <a:gd name="connsiteX31" fmla="*/ 9500499 w 12192000"/>
              <a:gd name="connsiteY31" fmla="*/ 954680 h 2237474"/>
              <a:gd name="connsiteX32" fmla="*/ 9428195 w 12192000"/>
              <a:gd name="connsiteY32" fmla="*/ 986225 h 2237474"/>
              <a:gd name="connsiteX33" fmla="*/ 9410017 w 12192000"/>
              <a:gd name="connsiteY33" fmla="*/ 993931 h 2237474"/>
              <a:gd name="connsiteX34" fmla="*/ 9392919 w 12192000"/>
              <a:gd name="connsiteY34" fmla="*/ 994656 h 2237474"/>
              <a:gd name="connsiteX35" fmla="*/ 9278619 w 12192000"/>
              <a:gd name="connsiteY35" fmla="*/ 1011878 h 2237474"/>
              <a:gd name="connsiteX36" fmla="*/ 9268019 w 12192000"/>
              <a:gd name="connsiteY36" fmla="*/ 1007442 h 2237474"/>
              <a:gd name="connsiteX37" fmla="*/ 9234662 w 12192000"/>
              <a:gd name="connsiteY37" fmla="*/ 1023056 h 2237474"/>
              <a:gd name="connsiteX38" fmla="*/ 9181033 w 12192000"/>
              <a:gd name="connsiteY38" fmla="*/ 1037921 h 2237474"/>
              <a:gd name="connsiteX39" fmla="*/ 9155969 w 12192000"/>
              <a:gd name="connsiteY39" fmla="*/ 1046804 h 2237474"/>
              <a:gd name="connsiteX40" fmla="*/ 9133985 w 12192000"/>
              <a:gd name="connsiteY40" fmla="*/ 1046450 h 2237474"/>
              <a:gd name="connsiteX41" fmla="*/ 9012987 w 12192000"/>
              <a:gd name="connsiteY41" fmla="*/ 1061986 h 2237474"/>
              <a:gd name="connsiteX42" fmla="*/ 8968445 w 12192000"/>
              <a:gd name="connsiteY42" fmla="*/ 1052169 h 2237474"/>
              <a:gd name="connsiteX43" fmla="*/ 8958984 w 12192000"/>
              <a:gd name="connsiteY43" fmla="*/ 1057212 h 2237474"/>
              <a:gd name="connsiteX44" fmla="*/ 8886001 w 12192000"/>
              <a:gd name="connsiteY44" fmla="*/ 1067468 h 2237474"/>
              <a:gd name="connsiteX45" fmla="*/ 8838610 w 12192000"/>
              <a:gd name="connsiteY45" fmla="*/ 1075091 h 2237474"/>
              <a:gd name="connsiteX46" fmla="*/ 8750383 w 12192000"/>
              <a:gd name="connsiteY46" fmla="*/ 1097387 h 2237474"/>
              <a:gd name="connsiteX47" fmla="*/ 8697365 w 12192000"/>
              <a:gd name="connsiteY47" fmla="*/ 1105869 h 2237474"/>
              <a:gd name="connsiteX48" fmla="*/ 8665605 w 12192000"/>
              <a:gd name="connsiteY48" fmla="*/ 1110791 h 2237474"/>
              <a:gd name="connsiteX49" fmla="*/ 8584946 w 12192000"/>
              <a:gd name="connsiteY49" fmla="*/ 1135226 h 2237474"/>
              <a:gd name="connsiteX50" fmla="*/ 8460755 w 12192000"/>
              <a:gd name="connsiteY50" fmla="*/ 1203427 h 2237474"/>
              <a:gd name="connsiteX51" fmla="*/ 8419755 w 12192000"/>
              <a:gd name="connsiteY51" fmla="*/ 1216260 h 2237474"/>
              <a:gd name="connsiteX52" fmla="*/ 8411626 w 12192000"/>
              <a:gd name="connsiteY52" fmla="*/ 1214397 h 2237474"/>
              <a:gd name="connsiteX53" fmla="*/ 8363469 w 12192000"/>
              <a:gd name="connsiteY53" fmla="*/ 1246658 h 2237474"/>
              <a:gd name="connsiteX54" fmla="*/ 8275497 w 12192000"/>
              <a:gd name="connsiteY54" fmla="*/ 1264396 h 2237474"/>
              <a:gd name="connsiteX55" fmla="*/ 8206287 w 12192000"/>
              <a:gd name="connsiteY55" fmla="*/ 1273060 h 2237474"/>
              <a:gd name="connsiteX56" fmla="*/ 8168705 w 12192000"/>
              <a:gd name="connsiteY56" fmla="*/ 1279956 h 2237474"/>
              <a:gd name="connsiteX57" fmla="*/ 8139997 w 12192000"/>
              <a:gd name="connsiteY57" fmla="*/ 1282713 h 2237474"/>
              <a:gd name="connsiteX58" fmla="*/ 8074238 w 12192000"/>
              <a:gd name="connsiteY58" fmla="*/ 1301895 h 2237474"/>
              <a:gd name="connsiteX59" fmla="*/ 7968292 w 12192000"/>
              <a:gd name="connsiteY59" fmla="*/ 1338779 h 2237474"/>
              <a:gd name="connsiteX60" fmla="*/ 7945122 w 12192000"/>
              <a:gd name="connsiteY60" fmla="*/ 1345477 h 2237474"/>
              <a:gd name="connsiteX61" fmla="*/ 7902328 w 12192000"/>
              <a:gd name="connsiteY61" fmla="*/ 1345865 h 2237474"/>
              <a:gd name="connsiteX62" fmla="*/ 7875879 w 12192000"/>
              <a:gd name="connsiteY62" fmla="*/ 1345646 h 2237474"/>
              <a:gd name="connsiteX63" fmla="*/ 7840612 w 12192000"/>
              <a:gd name="connsiteY63" fmla="*/ 1369373 h 2237474"/>
              <a:gd name="connsiteX64" fmla="*/ 7786819 w 12192000"/>
              <a:gd name="connsiteY64" fmla="*/ 1378970 h 2237474"/>
              <a:gd name="connsiteX65" fmla="*/ 7548172 w 12192000"/>
              <a:gd name="connsiteY65" fmla="*/ 1417460 h 2237474"/>
              <a:gd name="connsiteX66" fmla="*/ 7483437 w 12192000"/>
              <a:gd name="connsiteY66" fmla="*/ 1478152 h 2237474"/>
              <a:gd name="connsiteX67" fmla="*/ 7377870 w 12192000"/>
              <a:gd name="connsiteY67" fmla="*/ 1523319 h 2237474"/>
              <a:gd name="connsiteX68" fmla="*/ 7230737 w 12192000"/>
              <a:gd name="connsiteY68" fmla="*/ 1562633 h 2237474"/>
              <a:gd name="connsiteX69" fmla="*/ 7224458 w 12192000"/>
              <a:gd name="connsiteY69" fmla="*/ 1573008 h 2237474"/>
              <a:gd name="connsiteX70" fmla="*/ 7213486 w 12192000"/>
              <a:gd name="connsiteY70" fmla="*/ 1580987 h 2237474"/>
              <a:gd name="connsiteX71" fmla="*/ 7183121 w 12192000"/>
              <a:gd name="connsiteY71" fmla="*/ 1595162 h 2237474"/>
              <a:gd name="connsiteX72" fmla="*/ 7164601 w 12192000"/>
              <a:gd name="connsiteY72" fmla="*/ 1606490 h 2237474"/>
              <a:gd name="connsiteX73" fmla="*/ 7114651 w 12192000"/>
              <a:gd name="connsiteY73" fmla="*/ 1620959 h 2237474"/>
              <a:gd name="connsiteX74" fmla="*/ 7092727 w 12192000"/>
              <a:gd name="connsiteY74" fmla="*/ 1623628 h 2237474"/>
              <a:gd name="connsiteX75" fmla="*/ 7031309 w 12192000"/>
              <a:gd name="connsiteY75" fmla="*/ 1619451 h 2237474"/>
              <a:gd name="connsiteX76" fmla="*/ 6999084 w 12192000"/>
              <a:gd name="connsiteY76" fmla="*/ 1634317 h 2237474"/>
              <a:gd name="connsiteX77" fmla="*/ 6992107 w 12192000"/>
              <a:gd name="connsiteY77" fmla="*/ 1636860 h 2237474"/>
              <a:gd name="connsiteX78" fmla="*/ 6991765 w 12192000"/>
              <a:gd name="connsiteY78" fmla="*/ 1636725 h 2237474"/>
              <a:gd name="connsiteX79" fmla="*/ 6900177 w 12192000"/>
              <a:gd name="connsiteY79" fmla="*/ 1636016 h 2237474"/>
              <a:gd name="connsiteX80" fmla="*/ 6795372 w 12192000"/>
              <a:gd name="connsiteY80" fmla="*/ 1644845 h 2237474"/>
              <a:gd name="connsiteX81" fmla="*/ 6692251 w 12192000"/>
              <a:gd name="connsiteY81" fmla="*/ 1656357 h 2237474"/>
              <a:gd name="connsiteX82" fmla="*/ 6655235 w 12192000"/>
              <a:gd name="connsiteY82" fmla="*/ 1661869 h 2237474"/>
              <a:gd name="connsiteX83" fmla="*/ 6587857 w 12192000"/>
              <a:gd name="connsiteY83" fmla="*/ 1665769 h 2237474"/>
              <a:gd name="connsiteX84" fmla="*/ 6554894 w 12192000"/>
              <a:gd name="connsiteY84" fmla="*/ 1664428 h 2237474"/>
              <a:gd name="connsiteX85" fmla="*/ 6516595 w 12192000"/>
              <a:gd name="connsiteY85" fmla="*/ 1667475 h 2237474"/>
              <a:gd name="connsiteX86" fmla="*/ 6508541 w 12192000"/>
              <a:gd name="connsiteY86" fmla="*/ 1668757 h 2237474"/>
              <a:gd name="connsiteX87" fmla="*/ 6471012 w 12192000"/>
              <a:gd name="connsiteY87" fmla="*/ 1678604 h 2237474"/>
              <a:gd name="connsiteX88" fmla="*/ 6415265 w 12192000"/>
              <a:gd name="connsiteY88" fmla="*/ 1665317 h 2237474"/>
              <a:gd name="connsiteX89" fmla="*/ 6364035 w 12192000"/>
              <a:gd name="connsiteY89" fmla="*/ 1667683 h 2237474"/>
              <a:gd name="connsiteX90" fmla="*/ 6280959 w 12192000"/>
              <a:gd name="connsiteY90" fmla="*/ 1689329 h 2237474"/>
              <a:gd name="connsiteX91" fmla="*/ 6243319 w 12192000"/>
              <a:gd name="connsiteY91" fmla="*/ 1695560 h 2237474"/>
              <a:gd name="connsiteX92" fmla="*/ 6098321 w 12192000"/>
              <a:gd name="connsiteY92" fmla="*/ 1721646 h 2237474"/>
              <a:gd name="connsiteX93" fmla="*/ 5880652 w 12192000"/>
              <a:gd name="connsiteY93" fmla="*/ 1779643 h 2237474"/>
              <a:gd name="connsiteX94" fmla="*/ 5785959 w 12192000"/>
              <a:gd name="connsiteY94" fmla="*/ 1775307 h 2237474"/>
              <a:gd name="connsiteX95" fmla="*/ 5643534 w 12192000"/>
              <a:gd name="connsiteY95" fmla="*/ 1802919 h 2237474"/>
              <a:gd name="connsiteX96" fmla="*/ 5518799 w 12192000"/>
              <a:gd name="connsiteY96" fmla="*/ 1818312 h 2237474"/>
              <a:gd name="connsiteX97" fmla="*/ 5505014 w 12192000"/>
              <a:gd name="connsiteY97" fmla="*/ 1819259 h 2237474"/>
              <a:gd name="connsiteX98" fmla="*/ 5453307 w 12192000"/>
              <a:gd name="connsiteY98" fmla="*/ 1815450 h 2237474"/>
              <a:gd name="connsiteX99" fmla="*/ 5364192 w 12192000"/>
              <a:gd name="connsiteY99" fmla="*/ 1826074 h 2237474"/>
              <a:gd name="connsiteX100" fmla="*/ 5350380 w 12192000"/>
              <a:gd name="connsiteY100" fmla="*/ 1830891 h 2237474"/>
              <a:gd name="connsiteX101" fmla="*/ 5259633 w 12192000"/>
              <a:gd name="connsiteY101" fmla="*/ 1837160 h 2237474"/>
              <a:gd name="connsiteX102" fmla="*/ 5197513 w 12192000"/>
              <a:gd name="connsiteY102" fmla="*/ 1844718 h 2237474"/>
              <a:gd name="connsiteX103" fmla="*/ 5168852 w 12192000"/>
              <a:gd name="connsiteY103" fmla="*/ 1844846 h 2237474"/>
              <a:gd name="connsiteX104" fmla="*/ 5114927 w 12192000"/>
              <a:gd name="connsiteY104" fmla="*/ 1847827 h 2237474"/>
              <a:gd name="connsiteX105" fmla="*/ 5108970 w 12192000"/>
              <a:gd name="connsiteY105" fmla="*/ 1847935 h 2237474"/>
              <a:gd name="connsiteX106" fmla="*/ 5067961 w 12192000"/>
              <a:gd name="connsiteY106" fmla="*/ 1845917 h 2237474"/>
              <a:gd name="connsiteX107" fmla="*/ 5007075 w 12192000"/>
              <a:gd name="connsiteY107" fmla="*/ 1838626 h 2237474"/>
              <a:gd name="connsiteX108" fmla="*/ 4944087 w 12192000"/>
              <a:gd name="connsiteY108" fmla="*/ 1823332 h 2237474"/>
              <a:gd name="connsiteX109" fmla="*/ 4907662 w 12192000"/>
              <a:gd name="connsiteY109" fmla="*/ 1816900 h 2237474"/>
              <a:gd name="connsiteX110" fmla="*/ 4882386 w 12192000"/>
              <a:gd name="connsiteY110" fmla="*/ 1809844 h 2237474"/>
              <a:gd name="connsiteX111" fmla="*/ 4811440 w 12192000"/>
              <a:gd name="connsiteY111" fmla="*/ 1804655 h 2237474"/>
              <a:gd name="connsiteX112" fmla="*/ 4691075 w 12192000"/>
              <a:gd name="connsiteY112" fmla="*/ 1801389 h 2237474"/>
              <a:gd name="connsiteX113" fmla="*/ 4611738 w 12192000"/>
              <a:gd name="connsiteY113" fmla="*/ 1776964 h 2237474"/>
              <a:gd name="connsiteX114" fmla="*/ 4560070 w 12192000"/>
              <a:gd name="connsiteY114" fmla="*/ 1785640 h 2237474"/>
              <a:gd name="connsiteX115" fmla="*/ 4536503 w 12192000"/>
              <a:gd name="connsiteY115" fmla="*/ 1785334 h 2237474"/>
              <a:gd name="connsiteX116" fmla="*/ 4513724 w 12192000"/>
              <a:gd name="connsiteY116" fmla="*/ 1791996 h 2237474"/>
              <a:gd name="connsiteX117" fmla="*/ 4459810 w 12192000"/>
              <a:gd name="connsiteY117" fmla="*/ 1797886 h 2237474"/>
              <a:gd name="connsiteX118" fmla="*/ 4379064 w 12192000"/>
              <a:gd name="connsiteY118" fmla="*/ 1817177 h 2237474"/>
              <a:gd name="connsiteX119" fmla="*/ 4319209 w 12192000"/>
              <a:gd name="connsiteY119" fmla="*/ 1834833 h 2237474"/>
              <a:gd name="connsiteX120" fmla="*/ 4290981 w 12192000"/>
              <a:gd name="connsiteY120" fmla="*/ 1839677 h 2237474"/>
              <a:gd name="connsiteX121" fmla="*/ 4285792 w 12192000"/>
              <a:gd name="connsiteY121" fmla="*/ 1836231 h 2237474"/>
              <a:gd name="connsiteX122" fmla="*/ 4238372 w 12192000"/>
              <a:gd name="connsiteY122" fmla="*/ 1851480 h 2237474"/>
              <a:gd name="connsiteX123" fmla="*/ 4232517 w 12192000"/>
              <a:gd name="connsiteY123" fmla="*/ 1852567 h 2237474"/>
              <a:gd name="connsiteX124" fmla="*/ 4191732 w 12192000"/>
              <a:gd name="connsiteY124" fmla="*/ 1857328 h 2237474"/>
              <a:gd name="connsiteX125" fmla="*/ 4065532 w 12192000"/>
              <a:gd name="connsiteY125" fmla="*/ 1855477 h 2237474"/>
              <a:gd name="connsiteX126" fmla="*/ 4028460 w 12192000"/>
              <a:gd name="connsiteY126" fmla="*/ 1855137 h 2237474"/>
              <a:gd name="connsiteX127" fmla="*/ 4002267 w 12192000"/>
              <a:gd name="connsiteY127" fmla="*/ 1852352 h 2237474"/>
              <a:gd name="connsiteX128" fmla="*/ 3931396 w 12192000"/>
              <a:gd name="connsiteY128" fmla="*/ 1858915 h 2237474"/>
              <a:gd name="connsiteX129" fmla="*/ 3812162 w 12192000"/>
              <a:gd name="connsiteY129" fmla="*/ 1875501 h 2237474"/>
              <a:gd name="connsiteX130" fmla="*/ 3729530 w 12192000"/>
              <a:gd name="connsiteY130" fmla="*/ 1864513 h 2237474"/>
              <a:gd name="connsiteX131" fmla="*/ 3680177 w 12192000"/>
              <a:gd name="connsiteY131" fmla="*/ 1881552 h 2237474"/>
              <a:gd name="connsiteX132" fmla="*/ 3567259 w 12192000"/>
              <a:gd name="connsiteY132" fmla="*/ 1893482 h 2237474"/>
              <a:gd name="connsiteX133" fmla="*/ 3405770 w 12192000"/>
              <a:gd name="connsiteY133" fmla="*/ 1904591 h 2237474"/>
              <a:gd name="connsiteX134" fmla="*/ 3280097 w 12192000"/>
              <a:gd name="connsiteY134" fmla="*/ 1919610 h 2237474"/>
              <a:gd name="connsiteX135" fmla="*/ 3123424 w 12192000"/>
              <a:gd name="connsiteY135" fmla="*/ 1952930 h 2237474"/>
              <a:gd name="connsiteX136" fmla="*/ 3009910 w 12192000"/>
              <a:gd name="connsiteY136" fmla="*/ 1957866 h 2237474"/>
              <a:gd name="connsiteX137" fmla="*/ 2995934 w 12192000"/>
              <a:gd name="connsiteY137" fmla="*/ 1967085 h 2237474"/>
              <a:gd name="connsiteX138" fmla="*/ 2980071 w 12192000"/>
              <a:gd name="connsiteY138" fmla="*/ 1972988 h 2237474"/>
              <a:gd name="connsiteX139" fmla="*/ 2978094 w 12192000"/>
              <a:gd name="connsiteY139" fmla="*/ 1972369 h 2237474"/>
              <a:gd name="connsiteX140" fmla="*/ 2942858 w 12192000"/>
              <a:gd name="connsiteY140" fmla="*/ 1981367 h 2237474"/>
              <a:gd name="connsiteX141" fmla="*/ 2875436 w 12192000"/>
              <a:gd name="connsiteY141" fmla="*/ 1996977 h 2237474"/>
              <a:gd name="connsiteX142" fmla="*/ 2874892 w 12192000"/>
              <a:gd name="connsiteY142" fmla="*/ 1996085 h 2237474"/>
              <a:gd name="connsiteX143" fmla="*/ 2864145 w 12192000"/>
              <a:gd name="connsiteY143" fmla="*/ 1994061 h 2237474"/>
              <a:gd name="connsiteX144" fmla="*/ 2843662 w 12192000"/>
              <a:gd name="connsiteY144" fmla="*/ 1992498 h 2237474"/>
              <a:gd name="connsiteX145" fmla="*/ 2796128 w 12192000"/>
              <a:gd name="connsiteY145" fmla="*/ 1976403 h 2237474"/>
              <a:gd name="connsiteX146" fmla="*/ 2756784 w 12192000"/>
              <a:gd name="connsiteY146" fmla="*/ 1985116 h 2237474"/>
              <a:gd name="connsiteX147" fmla="*/ 2748833 w 12192000"/>
              <a:gd name="connsiteY147" fmla="*/ 1986323 h 2237474"/>
              <a:gd name="connsiteX148" fmla="*/ 2748661 w 12192000"/>
              <a:gd name="connsiteY148" fmla="*/ 1986122 h 2237474"/>
              <a:gd name="connsiteX149" fmla="*/ 2740251 w 12192000"/>
              <a:gd name="connsiteY149" fmla="*/ 1986946 h 2237474"/>
              <a:gd name="connsiteX150" fmla="*/ 2718916 w 12192000"/>
              <a:gd name="connsiteY150" fmla="*/ 1990867 h 2237474"/>
              <a:gd name="connsiteX151" fmla="*/ 2713522 w 12192000"/>
              <a:gd name="connsiteY151" fmla="*/ 1990173 h 2237474"/>
              <a:gd name="connsiteX152" fmla="*/ 2680597 w 12192000"/>
              <a:gd name="connsiteY152" fmla="*/ 1984996 h 2237474"/>
              <a:gd name="connsiteX153" fmla="*/ 2578178 w 12192000"/>
              <a:gd name="connsiteY153" fmla="*/ 1990531 h 2237474"/>
              <a:gd name="connsiteX154" fmla="*/ 2476147 w 12192000"/>
              <a:gd name="connsiteY154" fmla="*/ 1998305 h 2237474"/>
              <a:gd name="connsiteX155" fmla="*/ 2373568 w 12192000"/>
              <a:gd name="connsiteY155" fmla="*/ 2003219 h 2237474"/>
              <a:gd name="connsiteX156" fmla="*/ 2321399 w 12192000"/>
              <a:gd name="connsiteY156" fmla="*/ 1989467 h 2237474"/>
              <a:gd name="connsiteX157" fmla="*/ 2315525 w 12192000"/>
              <a:gd name="connsiteY157" fmla="*/ 1989708 h 2237474"/>
              <a:gd name="connsiteX158" fmla="*/ 2300792 w 12192000"/>
              <a:gd name="connsiteY158" fmla="*/ 1994290 h 2237474"/>
              <a:gd name="connsiteX159" fmla="*/ 2295469 w 12192000"/>
              <a:gd name="connsiteY159" fmla="*/ 1996659 h 2237474"/>
              <a:gd name="connsiteX160" fmla="*/ 2287219 w 12192000"/>
              <a:gd name="connsiteY160" fmla="*/ 1998750 h 2237474"/>
              <a:gd name="connsiteX161" fmla="*/ 2286948 w 12192000"/>
              <a:gd name="connsiteY161" fmla="*/ 1998596 h 2237474"/>
              <a:gd name="connsiteX162" fmla="*/ 2243069 w 12192000"/>
              <a:gd name="connsiteY162" fmla="*/ 2015111 h 2237474"/>
              <a:gd name="connsiteX163" fmla="*/ 2186609 w 12192000"/>
              <a:gd name="connsiteY163" fmla="*/ 2008263 h 2237474"/>
              <a:gd name="connsiteX164" fmla="*/ 2164831 w 12192000"/>
              <a:gd name="connsiteY164" fmla="*/ 2010143 h 2237474"/>
              <a:gd name="connsiteX165" fmla="*/ 2152836 w 12192000"/>
              <a:gd name="connsiteY165" fmla="*/ 2010048 h 2237474"/>
              <a:gd name="connsiteX166" fmla="*/ 2117102 w 12192000"/>
              <a:gd name="connsiteY166" fmla="*/ 2023004 h 2237474"/>
              <a:gd name="connsiteX167" fmla="*/ 2111935 w 12192000"/>
              <a:gd name="connsiteY167" fmla="*/ 2023163 h 2237474"/>
              <a:gd name="connsiteX168" fmla="*/ 2089991 w 12192000"/>
              <a:gd name="connsiteY168" fmla="*/ 2034193 h 2237474"/>
              <a:gd name="connsiteX169" fmla="*/ 2058061 w 12192000"/>
              <a:gd name="connsiteY169" fmla="*/ 2047942 h 2237474"/>
              <a:gd name="connsiteX170" fmla="*/ 2055737 w 12192000"/>
              <a:gd name="connsiteY170" fmla="*/ 2047704 h 2237474"/>
              <a:gd name="connsiteX171" fmla="*/ 2042244 w 12192000"/>
              <a:gd name="connsiteY171" fmla="*/ 2055560 h 2237474"/>
              <a:gd name="connsiteX172" fmla="*/ 1976224 w 12192000"/>
              <a:gd name="connsiteY172" fmla="*/ 2074257 h 2237474"/>
              <a:gd name="connsiteX173" fmla="*/ 1877728 w 12192000"/>
              <a:gd name="connsiteY173" fmla="*/ 2101004 h 2237474"/>
              <a:gd name="connsiteX174" fmla="*/ 1759056 w 12192000"/>
              <a:gd name="connsiteY174" fmla="*/ 2125608 h 2237474"/>
              <a:gd name="connsiteX175" fmla="*/ 1637948 w 12192000"/>
              <a:gd name="connsiteY175" fmla="*/ 2172597 h 2237474"/>
              <a:gd name="connsiteX176" fmla="*/ 1434549 w 12192000"/>
              <a:gd name="connsiteY176" fmla="*/ 2234522 h 2237474"/>
              <a:gd name="connsiteX177" fmla="*/ 1398481 w 12192000"/>
              <a:gd name="connsiteY177" fmla="*/ 2237074 h 2237474"/>
              <a:gd name="connsiteX178" fmla="*/ 1398407 w 12192000"/>
              <a:gd name="connsiteY178" fmla="*/ 2237095 h 2237474"/>
              <a:gd name="connsiteX179" fmla="*/ 1370962 w 12192000"/>
              <a:gd name="connsiteY179" fmla="*/ 2237474 h 2237474"/>
              <a:gd name="connsiteX180" fmla="*/ 1356367 w 12192000"/>
              <a:gd name="connsiteY180" fmla="*/ 2235089 h 2237474"/>
              <a:gd name="connsiteX181" fmla="*/ 1324828 w 12192000"/>
              <a:gd name="connsiteY181" fmla="*/ 2231968 h 2237474"/>
              <a:gd name="connsiteX182" fmla="*/ 1297744 w 12192000"/>
              <a:gd name="connsiteY182" fmla="*/ 2235849 h 2237474"/>
              <a:gd name="connsiteX183" fmla="*/ 1286236 w 12192000"/>
              <a:gd name="connsiteY183" fmla="*/ 2233135 h 2237474"/>
              <a:gd name="connsiteX184" fmla="*/ 1283504 w 12192000"/>
              <a:gd name="connsiteY184" fmla="*/ 2233797 h 2237474"/>
              <a:gd name="connsiteX185" fmla="*/ 1279765 w 12192000"/>
              <a:gd name="connsiteY185" fmla="*/ 2229639 h 2237474"/>
              <a:gd name="connsiteX186" fmla="*/ 1195347 w 12192000"/>
              <a:gd name="connsiteY186" fmla="*/ 2212354 h 2237474"/>
              <a:gd name="connsiteX187" fmla="*/ 970251 w 12192000"/>
              <a:gd name="connsiteY187" fmla="*/ 2221029 h 2237474"/>
              <a:gd name="connsiteX188" fmla="*/ 812914 w 12192000"/>
              <a:gd name="connsiteY188" fmla="*/ 2202752 h 2237474"/>
              <a:gd name="connsiteX189" fmla="*/ 800195 w 12192000"/>
              <a:gd name="connsiteY189" fmla="*/ 2209407 h 2237474"/>
              <a:gd name="connsiteX190" fmla="*/ 784978 w 12192000"/>
              <a:gd name="connsiteY190" fmla="*/ 2212360 h 2237474"/>
              <a:gd name="connsiteX191" fmla="*/ 681987 w 12192000"/>
              <a:gd name="connsiteY191" fmla="*/ 2216757 h 2237474"/>
              <a:gd name="connsiteX192" fmla="*/ 669923 w 12192000"/>
              <a:gd name="connsiteY192" fmla="*/ 2211682 h 2237474"/>
              <a:gd name="connsiteX193" fmla="*/ 648680 w 12192000"/>
              <a:gd name="connsiteY193" fmla="*/ 2206229 h 2237474"/>
              <a:gd name="connsiteX194" fmla="*/ 597225 w 12192000"/>
              <a:gd name="connsiteY194" fmla="*/ 2180999 h 2237474"/>
              <a:gd name="connsiteX195" fmla="*/ 558449 w 12192000"/>
              <a:gd name="connsiteY195" fmla="*/ 2182346 h 2237474"/>
              <a:gd name="connsiteX196" fmla="*/ 550517 w 12192000"/>
              <a:gd name="connsiteY196" fmla="*/ 2182060 h 2237474"/>
              <a:gd name="connsiteX197" fmla="*/ 550309 w 12192000"/>
              <a:gd name="connsiteY197" fmla="*/ 2181825 h 2237474"/>
              <a:gd name="connsiteX198" fmla="*/ 541836 w 12192000"/>
              <a:gd name="connsiteY198" fmla="*/ 2181063 h 2237474"/>
              <a:gd name="connsiteX199" fmla="*/ 536057 w 12192000"/>
              <a:gd name="connsiteY199" fmla="*/ 2181537 h 2237474"/>
              <a:gd name="connsiteX200" fmla="*/ 520671 w 12192000"/>
              <a:gd name="connsiteY200" fmla="*/ 2180980 h 2237474"/>
              <a:gd name="connsiteX201" fmla="*/ 515024 w 12192000"/>
              <a:gd name="connsiteY201" fmla="*/ 2179258 h 2237474"/>
              <a:gd name="connsiteX202" fmla="*/ 512278 w 12192000"/>
              <a:gd name="connsiteY202" fmla="*/ 2176369 h 2237474"/>
              <a:gd name="connsiteX203" fmla="*/ 480419 w 12192000"/>
              <a:gd name="connsiteY203" fmla="*/ 2167807 h 2237474"/>
              <a:gd name="connsiteX204" fmla="*/ 413835 w 12192000"/>
              <a:gd name="connsiteY204" fmla="*/ 2156783 h 2237474"/>
              <a:gd name="connsiteX205" fmla="*/ 376513 w 12192000"/>
              <a:gd name="connsiteY205" fmla="*/ 2154014 h 2237474"/>
              <a:gd name="connsiteX206" fmla="*/ 273386 w 12192000"/>
              <a:gd name="connsiteY206" fmla="*/ 2142551 h 2237474"/>
              <a:gd name="connsiteX207" fmla="*/ 169207 w 12192000"/>
              <a:gd name="connsiteY207" fmla="*/ 2128100 h 2237474"/>
              <a:gd name="connsiteX208" fmla="*/ 93149 w 12192000"/>
              <a:gd name="connsiteY208" fmla="*/ 2105324 h 2237474"/>
              <a:gd name="connsiteX209" fmla="*/ 88109 w 12192000"/>
              <a:gd name="connsiteY209" fmla="*/ 2106704 h 2237474"/>
              <a:gd name="connsiteX210" fmla="*/ 80022 w 12192000"/>
              <a:gd name="connsiteY210" fmla="*/ 2107254 h 2237474"/>
              <a:gd name="connsiteX211" fmla="*/ 79717 w 12192000"/>
              <a:gd name="connsiteY211" fmla="*/ 2107046 h 2237474"/>
              <a:gd name="connsiteX212" fmla="*/ 72352 w 12192000"/>
              <a:gd name="connsiteY212" fmla="*/ 2107991 h 2237474"/>
              <a:gd name="connsiteX213" fmla="*/ 37645 w 12192000"/>
              <a:gd name="connsiteY213" fmla="*/ 2115401 h 2237474"/>
              <a:gd name="connsiteX214" fmla="*/ 4572 w 12192000"/>
              <a:gd name="connsiteY214" fmla="*/ 2111091 h 2237474"/>
              <a:gd name="connsiteX215" fmla="*/ 0 w 12192000"/>
              <a:gd name="connsiteY215" fmla="*/ 2110468 h 2237474"/>
              <a:gd name="connsiteX216" fmla="*/ 0 w 12192000"/>
              <a:gd name="connsiteY21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114651 w 12192000"/>
              <a:gd name="connsiteY72" fmla="*/ 1620959 h 2237474"/>
              <a:gd name="connsiteX73" fmla="*/ 7092727 w 12192000"/>
              <a:gd name="connsiteY73" fmla="*/ 1623628 h 2237474"/>
              <a:gd name="connsiteX74" fmla="*/ 7031309 w 12192000"/>
              <a:gd name="connsiteY74" fmla="*/ 1619451 h 2237474"/>
              <a:gd name="connsiteX75" fmla="*/ 6999084 w 12192000"/>
              <a:gd name="connsiteY75" fmla="*/ 1634317 h 2237474"/>
              <a:gd name="connsiteX76" fmla="*/ 6992107 w 12192000"/>
              <a:gd name="connsiteY76" fmla="*/ 1636860 h 2237474"/>
              <a:gd name="connsiteX77" fmla="*/ 6991765 w 12192000"/>
              <a:gd name="connsiteY77" fmla="*/ 1636725 h 2237474"/>
              <a:gd name="connsiteX78" fmla="*/ 6900177 w 12192000"/>
              <a:gd name="connsiteY78" fmla="*/ 1636016 h 2237474"/>
              <a:gd name="connsiteX79" fmla="*/ 6795372 w 12192000"/>
              <a:gd name="connsiteY79" fmla="*/ 1644845 h 2237474"/>
              <a:gd name="connsiteX80" fmla="*/ 6692251 w 12192000"/>
              <a:gd name="connsiteY80" fmla="*/ 1656357 h 2237474"/>
              <a:gd name="connsiteX81" fmla="*/ 6655235 w 12192000"/>
              <a:gd name="connsiteY81" fmla="*/ 1661869 h 2237474"/>
              <a:gd name="connsiteX82" fmla="*/ 6587857 w 12192000"/>
              <a:gd name="connsiteY82" fmla="*/ 1665769 h 2237474"/>
              <a:gd name="connsiteX83" fmla="*/ 6554894 w 12192000"/>
              <a:gd name="connsiteY83" fmla="*/ 1664428 h 2237474"/>
              <a:gd name="connsiteX84" fmla="*/ 6516595 w 12192000"/>
              <a:gd name="connsiteY84" fmla="*/ 1667475 h 2237474"/>
              <a:gd name="connsiteX85" fmla="*/ 6508541 w 12192000"/>
              <a:gd name="connsiteY85" fmla="*/ 1668757 h 2237474"/>
              <a:gd name="connsiteX86" fmla="*/ 6471012 w 12192000"/>
              <a:gd name="connsiteY86" fmla="*/ 1678604 h 2237474"/>
              <a:gd name="connsiteX87" fmla="*/ 6415265 w 12192000"/>
              <a:gd name="connsiteY87" fmla="*/ 1665317 h 2237474"/>
              <a:gd name="connsiteX88" fmla="*/ 6364035 w 12192000"/>
              <a:gd name="connsiteY88" fmla="*/ 1667683 h 2237474"/>
              <a:gd name="connsiteX89" fmla="*/ 6280959 w 12192000"/>
              <a:gd name="connsiteY89" fmla="*/ 1689329 h 2237474"/>
              <a:gd name="connsiteX90" fmla="*/ 6243319 w 12192000"/>
              <a:gd name="connsiteY90" fmla="*/ 1695560 h 2237474"/>
              <a:gd name="connsiteX91" fmla="*/ 6098321 w 12192000"/>
              <a:gd name="connsiteY91" fmla="*/ 1721646 h 2237474"/>
              <a:gd name="connsiteX92" fmla="*/ 5880652 w 12192000"/>
              <a:gd name="connsiteY92" fmla="*/ 1779643 h 2237474"/>
              <a:gd name="connsiteX93" fmla="*/ 5785959 w 12192000"/>
              <a:gd name="connsiteY93" fmla="*/ 1775307 h 2237474"/>
              <a:gd name="connsiteX94" fmla="*/ 5643534 w 12192000"/>
              <a:gd name="connsiteY94" fmla="*/ 1802919 h 2237474"/>
              <a:gd name="connsiteX95" fmla="*/ 5518799 w 12192000"/>
              <a:gd name="connsiteY95" fmla="*/ 1818312 h 2237474"/>
              <a:gd name="connsiteX96" fmla="*/ 5505014 w 12192000"/>
              <a:gd name="connsiteY96" fmla="*/ 1819259 h 2237474"/>
              <a:gd name="connsiteX97" fmla="*/ 5453307 w 12192000"/>
              <a:gd name="connsiteY97" fmla="*/ 1815450 h 2237474"/>
              <a:gd name="connsiteX98" fmla="*/ 5364192 w 12192000"/>
              <a:gd name="connsiteY98" fmla="*/ 1826074 h 2237474"/>
              <a:gd name="connsiteX99" fmla="*/ 5350380 w 12192000"/>
              <a:gd name="connsiteY99" fmla="*/ 1830891 h 2237474"/>
              <a:gd name="connsiteX100" fmla="*/ 5259633 w 12192000"/>
              <a:gd name="connsiteY100" fmla="*/ 1837160 h 2237474"/>
              <a:gd name="connsiteX101" fmla="*/ 5197513 w 12192000"/>
              <a:gd name="connsiteY101" fmla="*/ 1844718 h 2237474"/>
              <a:gd name="connsiteX102" fmla="*/ 5168852 w 12192000"/>
              <a:gd name="connsiteY102" fmla="*/ 1844846 h 2237474"/>
              <a:gd name="connsiteX103" fmla="*/ 5114927 w 12192000"/>
              <a:gd name="connsiteY103" fmla="*/ 1847827 h 2237474"/>
              <a:gd name="connsiteX104" fmla="*/ 5108970 w 12192000"/>
              <a:gd name="connsiteY104" fmla="*/ 1847935 h 2237474"/>
              <a:gd name="connsiteX105" fmla="*/ 5067961 w 12192000"/>
              <a:gd name="connsiteY105" fmla="*/ 1845917 h 2237474"/>
              <a:gd name="connsiteX106" fmla="*/ 5007075 w 12192000"/>
              <a:gd name="connsiteY106" fmla="*/ 1838626 h 2237474"/>
              <a:gd name="connsiteX107" fmla="*/ 4944087 w 12192000"/>
              <a:gd name="connsiteY107" fmla="*/ 1823332 h 2237474"/>
              <a:gd name="connsiteX108" fmla="*/ 4907662 w 12192000"/>
              <a:gd name="connsiteY108" fmla="*/ 1816900 h 2237474"/>
              <a:gd name="connsiteX109" fmla="*/ 4882386 w 12192000"/>
              <a:gd name="connsiteY109" fmla="*/ 1809844 h 2237474"/>
              <a:gd name="connsiteX110" fmla="*/ 4811440 w 12192000"/>
              <a:gd name="connsiteY110" fmla="*/ 1804655 h 2237474"/>
              <a:gd name="connsiteX111" fmla="*/ 4691075 w 12192000"/>
              <a:gd name="connsiteY111" fmla="*/ 1801389 h 2237474"/>
              <a:gd name="connsiteX112" fmla="*/ 4611738 w 12192000"/>
              <a:gd name="connsiteY112" fmla="*/ 1776964 h 2237474"/>
              <a:gd name="connsiteX113" fmla="*/ 4560070 w 12192000"/>
              <a:gd name="connsiteY113" fmla="*/ 1785640 h 2237474"/>
              <a:gd name="connsiteX114" fmla="*/ 4536503 w 12192000"/>
              <a:gd name="connsiteY114" fmla="*/ 1785334 h 2237474"/>
              <a:gd name="connsiteX115" fmla="*/ 4513724 w 12192000"/>
              <a:gd name="connsiteY115" fmla="*/ 1791996 h 2237474"/>
              <a:gd name="connsiteX116" fmla="*/ 4459810 w 12192000"/>
              <a:gd name="connsiteY116" fmla="*/ 1797886 h 2237474"/>
              <a:gd name="connsiteX117" fmla="*/ 4379064 w 12192000"/>
              <a:gd name="connsiteY117" fmla="*/ 1817177 h 2237474"/>
              <a:gd name="connsiteX118" fmla="*/ 4319209 w 12192000"/>
              <a:gd name="connsiteY118" fmla="*/ 1834833 h 2237474"/>
              <a:gd name="connsiteX119" fmla="*/ 4290981 w 12192000"/>
              <a:gd name="connsiteY119" fmla="*/ 1839677 h 2237474"/>
              <a:gd name="connsiteX120" fmla="*/ 4285792 w 12192000"/>
              <a:gd name="connsiteY120" fmla="*/ 1836231 h 2237474"/>
              <a:gd name="connsiteX121" fmla="*/ 4238372 w 12192000"/>
              <a:gd name="connsiteY121" fmla="*/ 1851480 h 2237474"/>
              <a:gd name="connsiteX122" fmla="*/ 4232517 w 12192000"/>
              <a:gd name="connsiteY122" fmla="*/ 1852567 h 2237474"/>
              <a:gd name="connsiteX123" fmla="*/ 4191732 w 12192000"/>
              <a:gd name="connsiteY123" fmla="*/ 1857328 h 2237474"/>
              <a:gd name="connsiteX124" fmla="*/ 4065532 w 12192000"/>
              <a:gd name="connsiteY124" fmla="*/ 1855477 h 2237474"/>
              <a:gd name="connsiteX125" fmla="*/ 4028460 w 12192000"/>
              <a:gd name="connsiteY125" fmla="*/ 1855137 h 2237474"/>
              <a:gd name="connsiteX126" fmla="*/ 4002267 w 12192000"/>
              <a:gd name="connsiteY126" fmla="*/ 1852352 h 2237474"/>
              <a:gd name="connsiteX127" fmla="*/ 3931396 w 12192000"/>
              <a:gd name="connsiteY127" fmla="*/ 1858915 h 2237474"/>
              <a:gd name="connsiteX128" fmla="*/ 3812162 w 12192000"/>
              <a:gd name="connsiteY128" fmla="*/ 1875501 h 2237474"/>
              <a:gd name="connsiteX129" fmla="*/ 3729530 w 12192000"/>
              <a:gd name="connsiteY129" fmla="*/ 1864513 h 2237474"/>
              <a:gd name="connsiteX130" fmla="*/ 3680177 w 12192000"/>
              <a:gd name="connsiteY130" fmla="*/ 1881552 h 2237474"/>
              <a:gd name="connsiteX131" fmla="*/ 3567259 w 12192000"/>
              <a:gd name="connsiteY131" fmla="*/ 1893482 h 2237474"/>
              <a:gd name="connsiteX132" fmla="*/ 3405770 w 12192000"/>
              <a:gd name="connsiteY132" fmla="*/ 1904591 h 2237474"/>
              <a:gd name="connsiteX133" fmla="*/ 3280097 w 12192000"/>
              <a:gd name="connsiteY133" fmla="*/ 1919610 h 2237474"/>
              <a:gd name="connsiteX134" fmla="*/ 3123424 w 12192000"/>
              <a:gd name="connsiteY134" fmla="*/ 1952930 h 2237474"/>
              <a:gd name="connsiteX135" fmla="*/ 3009910 w 12192000"/>
              <a:gd name="connsiteY135" fmla="*/ 1957866 h 2237474"/>
              <a:gd name="connsiteX136" fmla="*/ 2995934 w 12192000"/>
              <a:gd name="connsiteY136" fmla="*/ 1967085 h 2237474"/>
              <a:gd name="connsiteX137" fmla="*/ 2980071 w 12192000"/>
              <a:gd name="connsiteY137" fmla="*/ 1972988 h 2237474"/>
              <a:gd name="connsiteX138" fmla="*/ 2978094 w 12192000"/>
              <a:gd name="connsiteY138" fmla="*/ 1972369 h 2237474"/>
              <a:gd name="connsiteX139" fmla="*/ 2942858 w 12192000"/>
              <a:gd name="connsiteY139" fmla="*/ 1981367 h 2237474"/>
              <a:gd name="connsiteX140" fmla="*/ 2875436 w 12192000"/>
              <a:gd name="connsiteY140" fmla="*/ 1996977 h 2237474"/>
              <a:gd name="connsiteX141" fmla="*/ 2874892 w 12192000"/>
              <a:gd name="connsiteY141" fmla="*/ 1996085 h 2237474"/>
              <a:gd name="connsiteX142" fmla="*/ 2864145 w 12192000"/>
              <a:gd name="connsiteY142" fmla="*/ 1994061 h 2237474"/>
              <a:gd name="connsiteX143" fmla="*/ 2843662 w 12192000"/>
              <a:gd name="connsiteY143" fmla="*/ 1992498 h 2237474"/>
              <a:gd name="connsiteX144" fmla="*/ 2796128 w 12192000"/>
              <a:gd name="connsiteY144" fmla="*/ 1976403 h 2237474"/>
              <a:gd name="connsiteX145" fmla="*/ 2756784 w 12192000"/>
              <a:gd name="connsiteY145" fmla="*/ 1985116 h 2237474"/>
              <a:gd name="connsiteX146" fmla="*/ 2748833 w 12192000"/>
              <a:gd name="connsiteY146" fmla="*/ 1986323 h 2237474"/>
              <a:gd name="connsiteX147" fmla="*/ 2748661 w 12192000"/>
              <a:gd name="connsiteY147" fmla="*/ 1986122 h 2237474"/>
              <a:gd name="connsiteX148" fmla="*/ 2740251 w 12192000"/>
              <a:gd name="connsiteY148" fmla="*/ 1986946 h 2237474"/>
              <a:gd name="connsiteX149" fmla="*/ 2718916 w 12192000"/>
              <a:gd name="connsiteY149" fmla="*/ 1990867 h 2237474"/>
              <a:gd name="connsiteX150" fmla="*/ 2713522 w 12192000"/>
              <a:gd name="connsiteY150" fmla="*/ 1990173 h 2237474"/>
              <a:gd name="connsiteX151" fmla="*/ 2680597 w 12192000"/>
              <a:gd name="connsiteY151" fmla="*/ 1984996 h 2237474"/>
              <a:gd name="connsiteX152" fmla="*/ 2578178 w 12192000"/>
              <a:gd name="connsiteY152" fmla="*/ 1990531 h 2237474"/>
              <a:gd name="connsiteX153" fmla="*/ 2476147 w 12192000"/>
              <a:gd name="connsiteY153" fmla="*/ 1998305 h 2237474"/>
              <a:gd name="connsiteX154" fmla="*/ 2373568 w 12192000"/>
              <a:gd name="connsiteY154" fmla="*/ 2003219 h 2237474"/>
              <a:gd name="connsiteX155" fmla="*/ 2321399 w 12192000"/>
              <a:gd name="connsiteY155" fmla="*/ 1989467 h 2237474"/>
              <a:gd name="connsiteX156" fmla="*/ 2315525 w 12192000"/>
              <a:gd name="connsiteY156" fmla="*/ 1989708 h 2237474"/>
              <a:gd name="connsiteX157" fmla="*/ 2300792 w 12192000"/>
              <a:gd name="connsiteY157" fmla="*/ 1994290 h 2237474"/>
              <a:gd name="connsiteX158" fmla="*/ 2295469 w 12192000"/>
              <a:gd name="connsiteY158" fmla="*/ 1996659 h 2237474"/>
              <a:gd name="connsiteX159" fmla="*/ 2287219 w 12192000"/>
              <a:gd name="connsiteY159" fmla="*/ 1998750 h 2237474"/>
              <a:gd name="connsiteX160" fmla="*/ 2286948 w 12192000"/>
              <a:gd name="connsiteY160" fmla="*/ 1998596 h 2237474"/>
              <a:gd name="connsiteX161" fmla="*/ 2243069 w 12192000"/>
              <a:gd name="connsiteY161" fmla="*/ 2015111 h 2237474"/>
              <a:gd name="connsiteX162" fmla="*/ 2186609 w 12192000"/>
              <a:gd name="connsiteY162" fmla="*/ 2008263 h 2237474"/>
              <a:gd name="connsiteX163" fmla="*/ 2164831 w 12192000"/>
              <a:gd name="connsiteY163" fmla="*/ 2010143 h 2237474"/>
              <a:gd name="connsiteX164" fmla="*/ 2152836 w 12192000"/>
              <a:gd name="connsiteY164" fmla="*/ 2010048 h 2237474"/>
              <a:gd name="connsiteX165" fmla="*/ 2117102 w 12192000"/>
              <a:gd name="connsiteY165" fmla="*/ 2023004 h 2237474"/>
              <a:gd name="connsiteX166" fmla="*/ 2111935 w 12192000"/>
              <a:gd name="connsiteY166" fmla="*/ 2023163 h 2237474"/>
              <a:gd name="connsiteX167" fmla="*/ 2089991 w 12192000"/>
              <a:gd name="connsiteY167" fmla="*/ 2034193 h 2237474"/>
              <a:gd name="connsiteX168" fmla="*/ 2058061 w 12192000"/>
              <a:gd name="connsiteY168" fmla="*/ 2047942 h 2237474"/>
              <a:gd name="connsiteX169" fmla="*/ 2055737 w 12192000"/>
              <a:gd name="connsiteY169" fmla="*/ 2047704 h 2237474"/>
              <a:gd name="connsiteX170" fmla="*/ 2042244 w 12192000"/>
              <a:gd name="connsiteY170" fmla="*/ 2055560 h 2237474"/>
              <a:gd name="connsiteX171" fmla="*/ 1976224 w 12192000"/>
              <a:gd name="connsiteY171" fmla="*/ 2074257 h 2237474"/>
              <a:gd name="connsiteX172" fmla="*/ 1877728 w 12192000"/>
              <a:gd name="connsiteY172" fmla="*/ 2101004 h 2237474"/>
              <a:gd name="connsiteX173" fmla="*/ 1759056 w 12192000"/>
              <a:gd name="connsiteY173" fmla="*/ 2125608 h 2237474"/>
              <a:gd name="connsiteX174" fmla="*/ 1637948 w 12192000"/>
              <a:gd name="connsiteY174" fmla="*/ 2172597 h 2237474"/>
              <a:gd name="connsiteX175" fmla="*/ 1434549 w 12192000"/>
              <a:gd name="connsiteY175" fmla="*/ 2234522 h 2237474"/>
              <a:gd name="connsiteX176" fmla="*/ 1398481 w 12192000"/>
              <a:gd name="connsiteY176" fmla="*/ 2237074 h 2237474"/>
              <a:gd name="connsiteX177" fmla="*/ 1398407 w 12192000"/>
              <a:gd name="connsiteY177" fmla="*/ 2237095 h 2237474"/>
              <a:gd name="connsiteX178" fmla="*/ 1370962 w 12192000"/>
              <a:gd name="connsiteY178" fmla="*/ 2237474 h 2237474"/>
              <a:gd name="connsiteX179" fmla="*/ 1356367 w 12192000"/>
              <a:gd name="connsiteY179" fmla="*/ 2235089 h 2237474"/>
              <a:gd name="connsiteX180" fmla="*/ 1324828 w 12192000"/>
              <a:gd name="connsiteY180" fmla="*/ 2231968 h 2237474"/>
              <a:gd name="connsiteX181" fmla="*/ 1297744 w 12192000"/>
              <a:gd name="connsiteY181" fmla="*/ 2235849 h 2237474"/>
              <a:gd name="connsiteX182" fmla="*/ 1286236 w 12192000"/>
              <a:gd name="connsiteY182" fmla="*/ 2233135 h 2237474"/>
              <a:gd name="connsiteX183" fmla="*/ 1283504 w 12192000"/>
              <a:gd name="connsiteY183" fmla="*/ 2233797 h 2237474"/>
              <a:gd name="connsiteX184" fmla="*/ 1279765 w 12192000"/>
              <a:gd name="connsiteY184" fmla="*/ 2229639 h 2237474"/>
              <a:gd name="connsiteX185" fmla="*/ 1195347 w 12192000"/>
              <a:gd name="connsiteY185" fmla="*/ 2212354 h 2237474"/>
              <a:gd name="connsiteX186" fmla="*/ 970251 w 12192000"/>
              <a:gd name="connsiteY186" fmla="*/ 2221029 h 2237474"/>
              <a:gd name="connsiteX187" fmla="*/ 812914 w 12192000"/>
              <a:gd name="connsiteY187" fmla="*/ 2202752 h 2237474"/>
              <a:gd name="connsiteX188" fmla="*/ 800195 w 12192000"/>
              <a:gd name="connsiteY188" fmla="*/ 2209407 h 2237474"/>
              <a:gd name="connsiteX189" fmla="*/ 784978 w 12192000"/>
              <a:gd name="connsiteY189" fmla="*/ 2212360 h 2237474"/>
              <a:gd name="connsiteX190" fmla="*/ 681987 w 12192000"/>
              <a:gd name="connsiteY190" fmla="*/ 2216757 h 2237474"/>
              <a:gd name="connsiteX191" fmla="*/ 669923 w 12192000"/>
              <a:gd name="connsiteY191" fmla="*/ 2211682 h 2237474"/>
              <a:gd name="connsiteX192" fmla="*/ 648680 w 12192000"/>
              <a:gd name="connsiteY192" fmla="*/ 2206229 h 2237474"/>
              <a:gd name="connsiteX193" fmla="*/ 597225 w 12192000"/>
              <a:gd name="connsiteY193" fmla="*/ 2180999 h 2237474"/>
              <a:gd name="connsiteX194" fmla="*/ 558449 w 12192000"/>
              <a:gd name="connsiteY194" fmla="*/ 2182346 h 2237474"/>
              <a:gd name="connsiteX195" fmla="*/ 550517 w 12192000"/>
              <a:gd name="connsiteY195" fmla="*/ 2182060 h 2237474"/>
              <a:gd name="connsiteX196" fmla="*/ 550309 w 12192000"/>
              <a:gd name="connsiteY196" fmla="*/ 2181825 h 2237474"/>
              <a:gd name="connsiteX197" fmla="*/ 541836 w 12192000"/>
              <a:gd name="connsiteY197" fmla="*/ 2181063 h 2237474"/>
              <a:gd name="connsiteX198" fmla="*/ 536057 w 12192000"/>
              <a:gd name="connsiteY198" fmla="*/ 2181537 h 2237474"/>
              <a:gd name="connsiteX199" fmla="*/ 520671 w 12192000"/>
              <a:gd name="connsiteY199" fmla="*/ 2180980 h 2237474"/>
              <a:gd name="connsiteX200" fmla="*/ 515024 w 12192000"/>
              <a:gd name="connsiteY200" fmla="*/ 2179258 h 2237474"/>
              <a:gd name="connsiteX201" fmla="*/ 512278 w 12192000"/>
              <a:gd name="connsiteY201" fmla="*/ 2176369 h 2237474"/>
              <a:gd name="connsiteX202" fmla="*/ 480419 w 12192000"/>
              <a:gd name="connsiteY202" fmla="*/ 2167807 h 2237474"/>
              <a:gd name="connsiteX203" fmla="*/ 413835 w 12192000"/>
              <a:gd name="connsiteY203" fmla="*/ 2156783 h 2237474"/>
              <a:gd name="connsiteX204" fmla="*/ 376513 w 12192000"/>
              <a:gd name="connsiteY204" fmla="*/ 2154014 h 2237474"/>
              <a:gd name="connsiteX205" fmla="*/ 273386 w 12192000"/>
              <a:gd name="connsiteY205" fmla="*/ 2142551 h 2237474"/>
              <a:gd name="connsiteX206" fmla="*/ 169207 w 12192000"/>
              <a:gd name="connsiteY206" fmla="*/ 2128100 h 2237474"/>
              <a:gd name="connsiteX207" fmla="*/ 93149 w 12192000"/>
              <a:gd name="connsiteY207" fmla="*/ 2105324 h 2237474"/>
              <a:gd name="connsiteX208" fmla="*/ 88109 w 12192000"/>
              <a:gd name="connsiteY208" fmla="*/ 2106704 h 2237474"/>
              <a:gd name="connsiteX209" fmla="*/ 80022 w 12192000"/>
              <a:gd name="connsiteY209" fmla="*/ 2107254 h 2237474"/>
              <a:gd name="connsiteX210" fmla="*/ 79717 w 12192000"/>
              <a:gd name="connsiteY210" fmla="*/ 2107046 h 2237474"/>
              <a:gd name="connsiteX211" fmla="*/ 72352 w 12192000"/>
              <a:gd name="connsiteY211" fmla="*/ 2107991 h 2237474"/>
              <a:gd name="connsiteX212" fmla="*/ 37645 w 12192000"/>
              <a:gd name="connsiteY212" fmla="*/ 2115401 h 2237474"/>
              <a:gd name="connsiteX213" fmla="*/ 4572 w 12192000"/>
              <a:gd name="connsiteY213" fmla="*/ 2111091 h 2237474"/>
              <a:gd name="connsiteX214" fmla="*/ 0 w 12192000"/>
              <a:gd name="connsiteY214" fmla="*/ 2110468 h 2237474"/>
              <a:gd name="connsiteX215" fmla="*/ 0 w 12192000"/>
              <a:gd name="connsiteY21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213486 w 12192000"/>
              <a:gd name="connsiteY69" fmla="*/ 1580987 h 2237474"/>
              <a:gd name="connsiteX70" fmla="*/ 7183121 w 12192000"/>
              <a:gd name="connsiteY70" fmla="*/ 1595162 h 2237474"/>
              <a:gd name="connsiteX71" fmla="*/ 7164601 w 12192000"/>
              <a:gd name="connsiteY71" fmla="*/ 1606490 h 2237474"/>
              <a:gd name="connsiteX72" fmla="*/ 7092727 w 12192000"/>
              <a:gd name="connsiteY72" fmla="*/ 1623628 h 2237474"/>
              <a:gd name="connsiteX73" fmla="*/ 7031309 w 12192000"/>
              <a:gd name="connsiteY73" fmla="*/ 1619451 h 2237474"/>
              <a:gd name="connsiteX74" fmla="*/ 6999084 w 12192000"/>
              <a:gd name="connsiteY74" fmla="*/ 1634317 h 2237474"/>
              <a:gd name="connsiteX75" fmla="*/ 6992107 w 12192000"/>
              <a:gd name="connsiteY75" fmla="*/ 1636860 h 2237474"/>
              <a:gd name="connsiteX76" fmla="*/ 6991765 w 12192000"/>
              <a:gd name="connsiteY76" fmla="*/ 1636725 h 2237474"/>
              <a:gd name="connsiteX77" fmla="*/ 6900177 w 12192000"/>
              <a:gd name="connsiteY77" fmla="*/ 1636016 h 2237474"/>
              <a:gd name="connsiteX78" fmla="*/ 6795372 w 12192000"/>
              <a:gd name="connsiteY78" fmla="*/ 1644845 h 2237474"/>
              <a:gd name="connsiteX79" fmla="*/ 6692251 w 12192000"/>
              <a:gd name="connsiteY79" fmla="*/ 1656357 h 2237474"/>
              <a:gd name="connsiteX80" fmla="*/ 6655235 w 12192000"/>
              <a:gd name="connsiteY80" fmla="*/ 1661869 h 2237474"/>
              <a:gd name="connsiteX81" fmla="*/ 6587857 w 12192000"/>
              <a:gd name="connsiteY81" fmla="*/ 1665769 h 2237474"/>
              <a:gd name="connsiteX82" fmla="*/ 6554894 w 12192000"/>
              <a:gd name="connsiteY82" fmla="*/ 1664428 h 2237474"/>
              <a:gd name="connsiteX83" fmla="*/ 6516595 w 12192000"/>
              <a:gd name="connsiteY83" fmla="*/ 1667475 h 2237474"/>
              <a:gd name="connsiteX84" fmla="*/ 6508541 w 12192000"/>
              <a:gd name="connsiteY84" fmla="*/ 1668757 h 2237474"/>
              <a:gd name="connsiteX85" fmla="*/ 6471012 w 12192000"/>
              <a:gd name="connsiteY85" fmla="*/ 1678604 h 2237474"/>
              <a:gd name="connsiteX86" fmla="*/ 6415265 w 12192000"/>
              <a:gd name="connsiteY86" fmla="*/ 1665317 h 2237474"/>
              <a:gd name="connsiteX87" fmla="*/ 6364035 w 12192000"/>
              <a:gd name="connsiteY87" fmla="*/ 1667683 h 2237474"/>
              <a:gd name="connsiteX88" fmla="*/ 6280959 w 12192000"/>
              <a:gd name="connsiteY88" fmla="*/ 1689329 h 2237474"/>
              <a:gd name="connsiteX89" fmla="*/ 6243319 w 12192000"/>
              <a:gd name="connsiteY89" fmla="*/ 1695560 h 2237474"/>
              <a:gd name="connsiteX90" fmla="*/ 6098321 w 12192000"/>
              <a:gd name="connsiteY90" fmla="*/ 1721646 h 2237474"/>
              <a:gd name="connsiteX91" fmla="*/ 5880652 w 12192000"/>
              <a:gd name="connsiteY91" fmla="*/ 1779643 h 2237474"/>
              <a:gd name="connsiteX92" fmla="*/ 5785959 w 12192000"/>
              <a:gd name="connsiteY92" fmla="*/ 1775307 h 2237474"/>
              <a:gd name="connsiteX93" fmla="*/ 5643534 w 12192000"/>
              <a:gd name="connsiteY93" fmla="*/ 1802919 h 2237474"/>
              <a:gd name="connsiteX94" fmla="*/ 5518799 w 12192000"/>
              <a:gd name="connsiteY94" fmla="*/ 1818312 h 2237474"/>
              <a:gd name="connsiteX95" fmla="*/ 5505014 w 12192000"/>
              <a:gd name="connsiteY95" fmla="*/ 1819259 h 2237474"/>
              <a:gd name="connsiteX96" fmla="*/ 5453307 w 12192000"/>
              <a:gd name="connsiteY96" fmla="*/ 1815450 h 2237474"/>
              <a:gd name="connsiteX97" fmla="*/ 5364192 w 12192000"/>
              <a:gd name="connsiteY97" fmla="*/ 1826074 h 2237474"/>
              <a:gd name="connsiteX98" fmla="*/ 5350380 w 12192000"/>
              <a:gd name="connsiteY98" fmla="*/ 1830891 h 2237474"/>
              <a:gd name="connsiteX99" fmla="*/ 5259633 w 12192000"/>
              <a:gd name="connsiteY99" fmla="*/ 1837160 h 2237474"/>
              <a:gd name="connsiteX100" fmla="*/ 5197513 w 12192000"/>
              <a:gd name="connsiteY100" fmla="*/ 1844718 h 2237474"/>
              <a:gd name="connsiteX101" fmla="*/ 5168852 w 12192000"/>
              <a:gd name="connsiteY101" fmla="*/ 1844846 h 2237474"/>
              <a:gd name="connsiteX102" fmla="*/ 5114927 w 12192000"/>
              <a:gd name="connsiteY102" fmla="*/ 1847827 h 2237474"/>
              <a:gd name="connsiteX103" fmla="*/ 5108970 w 12192000"/>
              <a:gd name="connsiteY103" fmla="*/ 1847935 h 2237474"/>
              <a:gd name="connsiteX104" fmla="*/ 5067961 w 12192000"/>
              <a:gd name="connsiteY104" fmla="*/ 1845917 h 2237474"/>
              <a:gd name="connsiteX105" fmla="*/ 5007075 w 12192000"/>
              <a:gd name="connsiteY105" fmla="*/ 1838626 h 2237474"/>
              <a:gd name="connsiteX106" fmla="*/ 4944087 w 12192000"/>
              <a:gd name="connsiteY106" fmla="*/ 1823332 h 2237474"/>
              <a:gd name="connsiteX107" fmla="*/ 4907662 w 12192000"/>
              <a:gd name="connsiteY107" fmla="*/ 1816900 h 2237474"/>
              <a:gd name="connsiteX108" fmla="*/ 4882386 w 12192000"/>
              <a:gd name="connsiteY108" fmla="*/ 1809844 h 2237474"/>
              <a:gd name="connsiteX109" fmla="*/ 4811440 w 12192000"/>
              <a:gd name="connsiteY109" fmla="*/ 1804655 h 2237474"/>
              <a:gd name="connsiteX110" fmla="*/ 4691075 w 12192000"/>
              <a:gd name="connsiteY110" fmla="*/ 1801389 h 2237474"/>
              <a:gd name="connsiteX111" fmla="*/ 4611738 w 12192000"/>
              <a:gd name="connsiteY111" fmla="*/ 1776964 h 2237474"/>
              <a:gd name="connsiteX112" fmla="*/ 4560070 w 12192000"/>
              <a:gd name="connsiteY112" fmla="*/ 1785640 h 2237474"/>
              <a:gd name="connsiteX113" fmla="*/ 4536503 w 12192000"/>
              <a:gd name="connsiteY113" fmla="*/ 1785334 h 2237474"/>
              <a:gd name="connsiteX114" fmla="*/ 4513724 w 12192000"/>
              <a:gd name="connsiteY114" fmla="*/ 1791996 h 2237474"/>
              <a:gd name="connsiteX115" fmla="*/ 4459810 w 12192000"/>
              <a:gd name="connsiteY115" fmla="*/ 1797886 h 2237474"/>
              <a:gd name="connsiteX116" fmla="*/ 4379064 w 12192000"/>
              <a:gd name="connsiteY116" fmla="*/ 1817177 h 2237474"/>
              <a:gd name="connsiteX117" fmla="*/ 4319209 w 12192000"/>
              <a:gd name="connsiteY117" fmla="*/ 1834833 h 2237474"/>
              <a:gd name="connsiteX118" fmla="*/ 4290981 w 12192000"/>
              <a:gd name="connsiteY118" fmla="*/ 1839677 h 2237474"/>
              <a:gd name="connsiteX119" fmla="*/ 4285792 w 12192000"/>
              <a:gd name="connsiteY119" fmla="*/ 1836231 h 2237474"/>
              <a:gd name="connsiteX120" fmla="*/ 4238372 w 12192000"/>
              <a:gd name="connsiteY120" fmla="*/ 1851480 h 2237474"/>
              <a:gd name="connsiteX121" fmla="*/ 4232517 w 12192000"/>
              <a:gd name="connsiteY121" fmla="*/ 1852567 h 2237474"/>
              <a:gd name="connsiteX122" fmla="*/ 4191732 w 12192000"/>
              <a:gd name="connsiteY122" fmla="*/ 1857328 h 2237474"/>
              <a:gd name="connsiteX123" fmla="*/ 4065532 w 12192000"/>
              <a:gd name="connsiteY123" fmla="*/ 1855477 h 2237474"/>
              <a:gd name="connsiteX124" fmla="*/ 4028460 w 12192000"/>
              <a:gd name="connsiteY124" fmla="*/ 1855137 h 2237474"/>
              <a:gd name="connsiteX125" fmla="*/ 4002267 w 12192000"/>
              <a:gd name="connsiteY125" fmla="*/ 1852352 h 2237474"/>
              <a:gd name="connsiteX126" fmla="*/ 3931396 w 12192000"/>
              <a:gd name="connsiteY126" fmla="*/ 1858915 h 2237474"/>
              <a:gd name="connsiteX127" fmla="*/ 3812162 w 12192000"/>
              <a:gd name="connsiteY127" fmla="*/ 1875501 h 2237474"/>
              <a:gd name="connsiteX128" fmla="*/ 3729530 w 12192000"/>
              <a:gd name="connsiteY128" fmla="*/ 1864513 h 2237474"/>
              <a:gd name="connsiteX129" fmla="*/ 3680177 w 12192000"/>
              <a:gd name="connsiteY129" fmla="*/ 1881552 h 2237474"/>
              <a:gd name="connsiteX130" fmla="*/ 3567259 w 12192000"/>
              <a:gd name="connsiteY130" fmla="*/ 1893482 h 2237474"/>
              <a:gd name="connsiteX131" fmla="*/ 3405770 w 12192000"/>
              <a:gd name="connsiteY131" fmla="*/ 1904591 h 2237474"/>
              <a:gd name="connsiteX132" fmla="*/ 3280097 w 12192000"/>
              <a:gd name="connsiteY132" fmla="*/ 1919610 h 2237474"/>
              <a:gd name="connsiteX133" fmla="*/ 3123424 w 12192000"/>
              <a:gd name="connsiteY133" fmla="*/ 1952930 h 2237474"/>
              <a:gd name="connsiteX134" fmla="*/ 3009910 w 12192000"/>
              <a:gd name="connsiteY134" fmla="*/ 1957866 h 2237474"/>
              <a:gd name="connsiteX135" fmla="*/ 2995934 w 12192000"/>
              <a:gd name="connsiteY135" fmla="*/ 1967085 h 2237474"/>
              <a:gd name="connsiteX136" fmla="*/ 2980071 w 12192000"/>
              <a:gd name="connsiteY136" fmla="*/ 1972988 h 2237474"/>
              <a:gd name="connsiteX137" fmla="*/ 2978094 w 12192000"/>
              <a:gd name="connsiteY137" fmla="*/ 1972369 h 2237474"/>
              <a:gd name="connsiteX138" fmla="*/ 2942858 w 12192000"/>
              <a:gd name="connsiteY138" fmla="*/ 1981367 h 2237474"/>
              <a:gd name="connsiteX139" fmla="*/ 2875436 w 12192000"/>
              <a:gd name="connsiteY139" fmla="*/ 1996977 h 2237474"/>
              <a:gd name="connsiteX140" fmla="*/ 2874892 w 12192000"/>
              <a:gd name="connsiteY140" fmla="*/ 1996085 h 2237474"/>
              <a:gd name="connsiteX141" fmla="*/ 2864145 w 12192000"/>
              <a:gd name="connsiteY141" fmla="*/ 1994061 h 2237474"/>
              <a:gd name="connsiteX142" fmla="*/ 2843662 w 12192000"/>
              <a:gd name="connsiteY142" fmla="*/ 1992498 h 2237474"/>
              <a:gd name="connsiteX143" fmla="*/ 2796128 w 12192000"/>
              <a:gd name="connsiteY143" fmla="*/ 1976403 h 2237474"/>
              <a:gd name="connsiteX144" fmla="*/ 2756784 w 12192000"/>
              <a:gd name="connsiteY144" fmla="*/ 1985116 h 2237474"/>
              <a:gd name="connsiteX145" fmla="*/ 2748833 w 12192000"/>
              <a:gd name="connsiteY145" fmla="*/ 1986323 h 2237474"/>
              <a:gd name="connsiteX146" fmla="*/ 2748661 w 12192000"/>
              <a:gd name="connsiteY146" fmla="*/ 1986122 h 2237474"/>
              <a:gd name="connsiteX147" fmla="*/ 2740251 w 12192000"/>
              <a:gd name="connsiteY147" fmla="*/ 1986946 h 2237474"/>
              <a:gd name="connsiteX148" fmla="*/ 2718916 w 12192000"/>
              <a:gd name="connsiteY148" fmla="*/ 1990867 h 2237474"/>
              <a:gd name="connsiteX149" fmla="*/ 2713522 w 12192000"/>
              <a:gd name="connsiteY149" fmla="*/ 1990173 h 2237474"/>
              <a:gd name="connsiteX150" fmla="*/ 2680597 w 12192000"/>
              <a:gd name="connsiteY150" fmla="*/ 1984996 h 2237474"/>
              <a:gd name="connsiteX151" fmla="*/ 2578178 w 12192000"/>
              <a:gd name="connsiteY151" fmla="*/ 1990531 h 2237474"/>
              <a:gd name="connsiteX152" fmla="*/ 2476147 w 12192000"/>
              <a:gd name="connsiteY152" fmla="*/ 1998305 h 2237474"/>
              <a:gd name="connsiteX153" fmla="*/ 2373568 w 12192000"/>
              <a:gd name="connsiteY153" fmla="*/ 2003219 h 2237474"/>
              <a:gd name="connsiteX154" fmla="*/ 2321399 w 12192000"/>
              <a:gd name="connsiteY154" fmla="*/ 1989467 h 2237474"/>
              <a:gd name="connsiteX155" fmla="*/ 2315525 w 12192000"/>
              <a:gd name="connsiteY155" fmla="*/ 1989708 h 2237474"/>
              <a:gd name="connsiteX156" fmla="*/ 2300792 w 12192000"/>
              <a:gd name="connsiteY156" fmla="*/ 1994290 h 2237474"/>
              <a:gd name="connsiteX157" fmla="*/ 2295469 w 12192000"/>
              <a:gd name="connsiteY157" fmla="*/ 1996659 h 2237474"/>
              <a:gd name="connsiteX158" fmla="*/ 2287219 w 12192000"/>
              <a:gd name="connsiteY158" fmla="*/ 1998750 h 2237474"/>
              <a:gd name="connsiteX159" fmla="*/ 2286948 w 12192000"/>
              <a:gd name="connsiteY159" fmla="*/ 1998596 h 2237474"/>
              <a:gd name="connsiteX160" fmla="*/ 2243069 w 12192000"/>
              <a:gd name="connsiteY160" fmla="*/ 2015111 h 2237474"/>
              <a:gd name="connsiteX161" fmla="*/ 2186609 w 12192000"/>
              <a:gd name="connsiteY161" fmla="*/ 2008263 h 2237474"/>
              <a:gd name="connsiteX162" fmla="*/ 2164831 w 12192000"/>
              <a:gd name="connsiteY162" fmla="*/ 2010143 h 2237474"/>
              <a:gd name="connsiteX163" fmla="*/ 2152836 w 12192000"/>
              <a:gd name="connsiteY163" fmla="*/ 2010048 h 2237474"/>
              <a:gd name="connsiteX164" fmla="*/ 2117102 w 12192000"/>
              <a:gd name="connsiteY164" fmla="*/ 2023004 h 2237474"/>
              <a:gd name="connsiteX165" fmla="*/ 2111935 w 12192000"/>
              <a:gd name="connsiteY165" fmla="*/ 2023163 h 2237474"/>
              <a:gd name="connsiteX166" fmla="*/ 2089991 w 12192000"/>
              <a:gd name="connsiteY166" fmla="*/ 2034193 h 2237474"/>
              <a:gd name="connsiteX167" fmla="*/ 2058061 w 12192000"/>
              <a:gd name="connsiteY167" fmla="*/ 2047942 h 2237474"/>
              <a:gd name="connsiteX168" fmla="*/ 2055737 w 12192000"/>
              <a:gd name="connsiteY168" fmla="*/ 2047704 h 2237474"/>
              <a:gd name="connsiteX169" fmla="*/ 2042244 w 12192000"/>
              <a:gd name="connsiteY169" fmla="*/ 2055560 h 2237474"/>
              <a:gd name="connsiteX170" fmla="*/ 1976224 w 12192000"/>
              <a:gd name="connsiteY170" fmla="*/ 2074257 h 2237474"/>
              <a:gd name="connsiteX171" fmla="*/ 1877728 w 12192000"/>
              <a:gd name="connsiteY171" fmla="*/ 2101004 h 2237474"/>
              <a:gd name="connsiteX172" fmla="*/ 1759056 w 12192000"/>
              <a:gd name="connsiteY172" fmla="*/ 2125608 h 2237474"/>
              <a:gd name="connsiteX173" fmla="*/ 1637948 w 12192000"/>
              <a:gd name="connsiteY173" fmla="*/ 2172597 h 2237474"/>
              <a:gd name="connsiteX174" fmla="*/ 1434549 w 12192000"/>
              <a:gd name="connsiteY174" fmla="*/ 2234522 h 2237474"/>
              <a:gd name="connsiteX175" fmla="*/ 1398481 w 12192000"/>
              <a:gd name="connsiteY175" fmla="*/ 2237074 h 2237474"/>
              <a:gd name="connsiteX176" fmla="*/ 1398407 w 12192000"/>
              <a:gd name="connsiteY176" fmla="*/ 2237095 h 2237474"/>
              <a:gd name="connsiteX177" fmla="*/ 1370962 w 12192000"/>
              <a:gd name="connsiteY177" fmla="*/ 2237474 h 2237474"/>
              <a:gd name="connsiteX178" fmla="*/ 1356367 w 12192000"/>
              <a:gd name="connsiteY178" fmla="*/ 2235089 h 2237474"/>
              <a:gd name="connsiteX179" fmla="*/ 1324828 w 12192000"/>
              <a:gd name="connsiteY179" fmla="*/ 2231968 h 2237474"/>
              <a:gd name="connsiteX180" fmla="*/ 1297744 w 12192000"/>
              <a:gd name="connsiteY180" fmla="*/ 2235849 h 2237474"/>
              <a:gd name="connsiteX181" fmla="*/ 1286236 w 12192000"/>
              <a:gd name="connsiteY181" fmla="*/ 2233135 h 2237474"/>
              <a:gd name="connsiteX182" fmla="*/ 1283504 w 12192000"/>
              <a:gd name="connsiteY182" fmla="*/ 2233797 h 2237474"/>
              <a:gd name="connsiteX183" fmla="*/ 1279765 w 12192000"/>
              <a:gd name="connsiteY183" fmla="*/ 2229639 h 2237474"/>
              <a:gd name="connsiteX184" fmla="*/ 1195347 w 12192000"/>
              <a:gd name="connsiteY184" fmla="*/ 2212354 h 2237474"/>
              <a:gd name="connsiteX185" fmla="*/ 970251 w 12192000"/>
              <a:gd name="connsiteY185" fmla="*/ 2221029 h 2237474"/>
              <a:gd name="connsiteX186" fmla="*/ 812914 w 12192000"/>
              <a:gd name="connsiteY186" fmla="*/ 2202752 h 2237474"/>
              <a:gd name="connsiteX187" fmla="*/ 800195 w 12192000"/>
              <a:gd name="connsiteY187" fmla="*/ 2209407 h 2237474"/>
              <a:gd name="connsiteX188" fmla="*/ 784978 w 12192000"/>
              <a:gd name="connsiteY188" fmla="*/ 2212360 h 2237474"/>
              <a:gd name="connsiteX189" fmla="*/ 681987 w 12192000"/>
              <a:gd name="connsiteY189" fmla="*/ 2216757 h 2237474"/>
              <a:gd name="connsiteX190" fmla="*/ 669923 w 12192000"/>
              <a:gd name="connsiteY190" fmla="*/ 2211682 h 2237474"/>
              <a:gd name="connsiteX191" fmla="*/ 648680 w 12192000"/>
              <a:gd name="connsiteY191" fmla="*/ 2206229 h 2237474"/>
              <a:gd name="connsiteX192" fmla="*/ 597225 w 12192000"/>
              <a:gd name="connsiteY192" fmla="*/ 2180999 h 2237474"/>
              <a:gd name="connsiteX193" fmla="*/ 558449 w 12192000"/>
              <a:gd name="connsiteY193" fmla="*/ 2182346 h 2237474"/>
              <a:gd name="connsiteX194" fmla="*/ 550517 w 12192000"/>
              <a:gd name="connsiteY194" fmla="*/ 2182060 h 2237474"/>
              <a:gd name="connsiteX195" fmla="*/ 550309 w 12192000"/>
              <a:gd name="connsiteY195" fmla="*/ 2181825 h 2237474"/>
              <a:gd name="connsiteX196" fmla="*/ 541836 w 12192000"/>
              <a:gd name="connsiteY196" fmla="*/ 2181063 h 2237474"/>
              <a:gd name="connsiteX197" fmla="*/ 536057 w 12192000"/>
              <a:gd name="connsiteY197" fmla="*/ 2181537 h 2237474"/>
              <a:gd name="connsiteX198" fmla="*/ 520671 w 12192000"/>
              <a:gd name="connsiteY198" fmla="*/ 2180980 h 2237474"/>
              <a:gd name="connsiteX199" fmla="*/ 515024 w 12192000"/>
              <a:gd name="connsiteY199" fmla="*/ 2179258 h 2237474"/>
              <a:gd name="connsiteX200" fmla="*/ 512278 w 12192000"/>
              <a:gd name="connsiteY200" fmla="*/ 2176369 h 2237474"/>
              <a:gd name="connsiteX201" fmla="*/ 480419 w 12192000"/>
              <a:gd name="connsiteY201" fmla="*/ 2167807 h 2237474"/>
              <a:gd name="connsiteX202" fmla="*/ 413835 w 12192000"/>
              <a:gd name="connsiteY202" fmla="*/ 2156783 h 2237474"/>
              <a:gd name="connsiteX203" fmla="*/ 376513 w 12192000"/>
              <a:gd name="connsiteY203" fmla="*/ 2154014 h 2237474"/>
              <a:gd name="connsiteX204" fmla="*/ 273386 w 12192000"/>
              <a:gd name="connsiteY204" fmla="*/ 2142551 h 2237474"/>
              <a:gd name="connsiteX205" fmla="*/ 169207 w 12192000"/>
              <a:gd name="connsiteY205" fmla="*/ 2128100 h 2237474"/>
              <a:gd name="connsiteX206" fmla="*/ 93149 w 12192000"/>
              <a:gd name="connsiteY206" fmla="*/ 2105324 h 2237474"/>
              <a:gd name="connsiteX207" fmla="*/ 88109 w 12192000"/>
              <a:gd name="connsiteY207" fmla="*/ 2106704 h 2237474"/>
              <a:gd name="connsiteX208" fmla="*/ 80022 w 12192000"/>
              <a:gd name="connsiteY208" fmla="*/ 2107254 h 2237474"/>
              <a:gd name="connsiteX209" fmla="*/ 79717 w 12192000"/>
              <a:gd name="connsiteY209" fmla="*/ 2107046 h 2237474"/>
              <a:gd name="connsiteX210" fmla="*/ 72352 w 12192000"/>
              <a:gd name="connsiteY210" fmla="*/ 2107991 h 2237474"/>
              <a:gd name="connsiteX211" fmla="*/ 37645 w 12192000"/>
              <a:gd name="connsiteY211" fmla="*/ 2115401 h 2237474"/>
              <a:gd name="connsiteX212" fmla="*/ 4572 w 12192000"/>
              <a:gd name="connsiteY212" fmla="*/ 2111091 h 2237474"/>
              <a:gd name="connsiteX213" fmla="*/ 0 w 12192000"/>
              <a:gd name="connsiteY213" fmla="*/ 2110468 h 2237474"/>
              <a:gd name="connsiteX214" fmla="*/ 0 w 12192000"/>
              <a:gd name="connsiteY21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87857 w 12192000"/>
              <a:gd name="connsiteY80" fmla="*/ 1665769 h 2237474"/>
              <a:gd name="connsiteX81" fmla="*/ 6554894 w 12192000"/>
              <a:gd name="connsiteY81" fmla="*/ 1664428 h 2237474"/>
              <a:gd name="connsiteX82" fmla="*/ 6516595 w 12192000"/>
              <a:gd name="connsiteY82" fmla="*/ 1667475 h 2237474"/>
              <a:gd name="connsiteX83" fmla="*/ 6508541 w 12192000"/>
              <a:gd name="connsiteY83" fmla="*/ 1668757 h 2237474"/>
              <a:gd name="connsiteX84" fmla="*/ 6471012 w 12192000"/>
              <a:gd name="connsiteY84" fmla="*/ 1678604 h 2237474"/>
              <a:gd name="connsiteX85" fmla="*/ 6415265 w 12192000"/>
              <a:gd name="connsiteY85" fmla="*/ 1665317 h 2237474"/>
              <a:gd name="connsiteX86" fmla="*/ 6364035 w 12192000"/>
              <a:gd name="connsiteY86" fmla="*/ 1667683 h 2237474"/>
              <a:gd name="connsiteX87" fmla="*/ 6280959 w 12192000"/>
              <a:gd name="connsiteY87" fmla="*/ 1689329 h 2237474"/>
              <a:gd name="connsiteX88" fmla="*/ 6243319 w 12192000"/>
              <a:gd name="connsiteY88" fmla="*/ 1695560 h 2237474"/>
              <a:gd name="connsiteX89" fmla="*/ 6098321 w 12192000"/>
              <a:gd name="connsiteY89" fmla="*/ 1721646 h 2237474"/>
              <a:gd name="connsiteX90" fmla="*/ 5880652 w 12192000"/>
              <a:gd name="connsiteY90" fmla="*/ 1779643 h 2237474"/>
              <a:gd name="connsiteX91" fmla="*/ 5785959 w 12192000"/>
              <a:gd name="connsiteY91" fmla="*/ 1775307 h 2237474"/>
              <a:gd name="connsiteX92" fmla="*/ 5643534 w 12192000"/>
              <a:gd name="connsiteY92" fmla="*/ 1802919 h 2237474"/>
              <a:gd name="connsiteX93" fmla="*/ 5518799 w 12192000"/>
              <a:gd name="connsiteY93" fmla="*/ 1818312 h 2237474"/>
              <a:gd name="connsiteX94" fmla="*/ 5505014 w 12192000"/>
              <a:gd name="connsiteY94" fmla="*/ 1819259 h 2237474"/>
              <a:gd name="connsiteX95" fmla="*/ 5453307 w 12192000"/>
              <a:gd name="connsiteY95" fmla="*/ 1815450 h 2237474"/>
              <a:gd name="connsiteX96" fmla="*/ 5364192 w 12192000"/>
              <a:gd name="connsiteY96" fmla="*/ 1826074 h 2237474"/>
              <a:gd name="connsiteX97" fmla="*/ 5350380 w 12192000"/>
              <a:gd name="connsiteY97" fmla="*/ 1830891 h 2237474"/>
              <a:gd name="connsiteX98" fmla="*/ 5259633 w 12192000"/>
              <a:gd name="connsiteY98" fmla="*/ 1837160 h 2237474"/>
              <a:gd name="connsiteX99" fmla="*/ 5197513 w 12192000"/>
              <a:gd name="connsiteY99" fmla="*/ 1844718 h 2237474"/>
              <a:gd name="connsiteX100" fmla="*/ 5168852 w 12192000"/>
              <a:gd name="connsiteY100" fmla="*/ 1844846 h 2237474"/>
              <a:gd name="connsiteX101" fmla="*/ 5114927 w 12192000"/>
              <a:gd name="connsiteY101" fmla="*/ 1847827 h 2237474"/>
              <a:gd name="connsiteX102" fmla="*/ 5108970 w 12192000"/>
              <a:gd name="connsiteY102" fmla="*/ 1847935 h 2237474"/>
              <a:gd name="connsiteX103" fmla="*/ 5067961 w 12192000"/>
              <a:gd name="connsiteY103" fmla="*/ 1845917 h 2237474"/>
              <a:gd name="connsiteX104" fmla="*/ 5007075 w 12192000"/>
              <a:gd name="connsiteY104" fmla="*/ 1838626 h 2237474"/>
              <a:gd name="connsiteX105" fmla="*/ 4944087 w 12192000"/>
              <a:gd name="connsiteY105" fmla="*/ 1823332 h 2237474"/>
              <a:gd name="connsiteX106" fmla="*/ 4907662 w 12192000"/>
              <a:gd name="connsiteY106" fmla="*/ 1816900 h 2237474"/>
              <a:gd name="connsiteX107" fmla="*/ 4882386 w 12192000"/>
              <a:gd name="connsiteY107" fmla="*/ 1809844 h 2237474"/>
              <a:gd name="connsiteX108" fmla="*/ 4811440 w 12192000"/>
              <a:gd name="connsiteY108" fmla="*/ 1804655 h 2237474"/>
              <a:gd name="connsiteX109" fmla="*/ 4691075 w 12192000"/>
              <a:gd name="connsiteY109" fmla="*/ 1801389 h 2237474"/>
              <a:gd name="connsiteX110" fmla="*/ 4611738 w 12192000"/>
              <a:gd name="connsiteY110" fmla="*/ 1776964 h 2237474"/>
              <a:gd name="connsiteX111" fmla="*/ 4560070 w 12192000"/>
              <a:gd name="connsiteY111" fmla="*/ 1785640 h 2237474"/>
              <a:gd name="connsiteX112" fmla="*/ 4536503 w 12192000"/>
              <a:gd name="connsiteY112" fmla="*/ 1785334 h 2237474"/>
              <a:gd name="connsiteX113" fmla="*/ 4513724 w 12192000"/>
              <a:gd name="connsiteY113" fmla="*/ 1791996 h 2237474"/>
              <a:gd name="connsiteX114" fmla="*/ 4459810 w 12192000"/>
              <a:gd name="connsiteY114" fmla="*/ 1797886 h 2237474"/>
              <a:gd name="connsiteX115" fmla="*/ 4379064 w 12192000"/>
              <a:gd name="connsiteY115" fmla="*/ 1817177 h 2237474"/>
              <a:gd name="connsiteX116" fmla="*/ 4319209 w 12192000"/>
              <a:gd name="connsiteY116" fmla="*/ 1834833 h 2237474"/>
              <a:gd name="connsiteX117" fmla="*/ 4290981 w 12192000"/>
              <a:gd name="connsiteY117" fmla="*/ 1839677 h 2237474"/>
              <a:gd name="connsiteX118" fmla="*/ 4285792 w 12192000"/>
              <a:gd name="connsiteY118" fmla="*/ 1836231 h 2237474"/>
              <a:gd name="connsiteX119" fmla="*/ 4238372 w 12192000"/>
              <a:gd name="connsiteY119" fmla="*/ 1851480 h 2237474"/>
              <a:gd name="connsiteX120" fmla="*/ 4232517 w 12192000"/>
              <a:gd name="connsiteY120" fmla="*/ 1852567 h 2237474"/>
              <a:gd name="connsiteX121" fmla="*/ 4191732 w 12192000"/>
              <a:gd name="connsiteY121" fmla="*/ 1857328 h 2237474"/>
              <a:gd name="connsiteX122" fmla="*/ 4065532 w 12192000"/>
              <a:gd name="connsiteY122" fmla="*/ 1855477 h 2237474"/>
              <a:gd name="connsiteX123" fmla="*/ 4028460 w 12192000"/>
              <a:gd name="connsiteY123" fmla="*/ 1855137 h 2237474"/>
              <a:gd name="connsiteX124" fmla="*/ 4002267 w 12192000"/>
              <a:gd name="connsiteY124" fmla="*/ 1852352 h 2237474"/>
              <a:gd name="connsiteX125" fmla="*/ 3931396 w 12192000"/>
              <a:gd name="connsiteY125" fmla="*/ 1858915 h 2237474"/>
              <a:gd name="connsiteX126" fmla="*/ 3812162 w 12192000"/>
              <a:gd name="connsiteY126" fmla="*/ 1875501 h 2237474"/>
              <a:gd name="connsiteX127" fmla="*/ 3729530 w 12192000"/>
              <a:gd name="connsiteY127" fmla="*/ 1864513 h 2237474"/>
              <a:gd name="connsiteX128" fmla="*/ 3680177 w 12192000"/>
              <a:gd name="connsiteY128" fmla="*/ 1881552 h 2237474"/>
              <a:gd name="connsiteX129" fmla="*/ 3567259 w 12192000"/>
              <a:gd name="connsiteY129" fmla="*/ 1893482 h 2237474"/>
              <a:gd name="connsiteX130" fmla="*/ 3405770 w 12192000"/>
              <a:gd name="connsiteY130" fmla="*/ 1904591 h 2237474"/>
              <a:gd name="connsiteX131" fmla="*/ 3280097 w 12192000"/>
              <a:gd name="connsiteY131" fmla="*/ 1919610 h 2237474"/>
              <a:gd name="connsiteX132" fmla="*/ 3123424 w 12192000"/>
              <a:gd name="connsiteY132" fmla="*/ 1952930 h 2237474"/>
              <a:gd name="connsiteX133" fmla="*/ 3009910 w 12192000"/>
              <a:gd name="connsiteY133" fmla="*/ 1957866 h 2237474"/>
              <a:gd name="connsiteX134" fmla="*/ 2995934 w 12192000"/>
              <a:gd name="connsiteY134" fmla="*/ 1967085 h 2237474"/>
              <a:gd name="connsiteX135" fmla="*/ 2980071 w 12192000"/>
              <a:gd name="connsiteY135" fmla="*/ 1972988 h 2237474"/>
              <a:gd name="connsiteX136" fmla="*/ 2978094 w 12192000"/>
              <a:gd name="connsiteY136" fmla="*/ 1972369 h 2237474"/>
              <a:gd name="connsiteX137" fmla="*/ 2942858 w 12192000"/>
              <a:gd name="connsiteY137" fmla="*/ 1981367 h 2237474"/>
              <a:gd name="connsiteX138" fmla="*/ 2875436 w 12192000"/>
              <a:gd name="connsiteY138" fmla="*/ 1996977 h 2237474"/>
              <a:gd name="connsiteX139" fmla="*/ 2874892 w 12192000"/>
              <a:gd name="connsiteY139" fmla="*/ 1996085 h 2237474"/>
              <a:gd name="connsiteX140" fmla="*/ 2864145 w 12192000"/>
              <a:gd name="connsiteY140" fmla="*/ 1994061 h 2237474"/>
              <a:gd name="connsiteX141" fmla="*/ 2843662 w 12192000"/>
              <a:gd name="connsiteY141" fmla="*/ 1992498 h 2237474"/>
              <a:gd name="connsiteX142" fmla="*/ 2796128 w 12192000"/>
              <a:gd name="connsiteY142" fmla="*/ 1976403 h 2237474"/>
              <a:gd name="connsiteX143" fmla="*/ 2756784 w 12192000"/>
              <a:gd name="connsiteY143" fmla="*/ 1985116 h 2237474"/>
              <a:gd name="connsiteX144" fmla="*/ 2748833 w 12192000"/>
              <a:gd name="connsiteY144" fmla="*/ 1986323 h 2237474"/>
              <a:gd name="connsiteX145" fmla="*/ 2748661 w 12192000"/>
              <a:gd name="connsiteY145" fmla="*/ 1986122 h 2237474"/>
              <a:gd name="connsiteX146" fmla="*/ 2740251 w 12192000"/>
              <a:gd name="connsiteY146" fmla="*/ 1986946 h 2237474"/>
              <a:gd name="connsiteX147" fmla="*/ 2718916 w 12192000"/>
              <a:gd name="connsiteY147" fmla="*/ 1990867 h 2237474"/>
              <a:gd name="connsiteX148" fmla="*/ 2713522 w 12192000"/>
              <a:gd name="connsiteY148" fmla="*/ 1990173 h 2237474"/>
              <a:gd name="connsiteX149" fmla="*/ 2680597 w 12192000"/>
              <a:gd name="connsiteY149" fmla="*/ 1984996 h 2237474"/>
              <a:gd name="connsiteX150" fmla="*/ 2578178 w 12192000"/>
              <a:gd name="connsiteY150" fmla="*/ 1990531 h 2237474"/>
              <a:gd name="connsiteX151" fmla="*/ 2476147 w 12192000"/>
              <a:gd name="connsiteY151" fmla="*/ 1998305 h 2237474"/>
              <a:gd name="connsiteX152" fmla="*/ 2373568 w 12192000"/>
              <a:gd name="connsiteY152" fmla="*/ 2003219 h 2237474"/>
              <a:gd name="connsiteX153" fmla="*/ 2321399 w 12192000"/>
              <a:gd name="connsiteY153" fmla="*/ 1989467 h 2237474"/>
              <a:gd name="connsiteX154" fmla="*/ 2315525 w 12192000"/>
              <a:gd name="connsiteY154" fmla="*/ 1989708 h 2237474"/>
              <a:gd name="connsiteX155" fmla="*/ 2300792 w 12192000"/>
              <a:gd name="connsiteY155" fmla="*/ 1994290 h 2237474"/>
              <a:gd name="connsiteX156" fmla="*/ 2295469 w 12192000"/>
              <a:gd name="connsiteY156" fmla="*/ 1996659 h 2237474"/>
              <a:gd name="connsiteX157" fmla="*/ 2287219 w 12192000"/>
              <a:gd name="connsiteY157" fmla="*/ 1998750 h 2237474"/>
              <a:gd name="connsiteX158" fmla="*/ 2286948 w 12192000"/>
              <a:gd name="connsiteY158" fmla="*/ 1998596 h 2237474"/>
              <a:gd name="connsiteX159" fmla="*/ 2243069 w 12192000"/>
              <a:gd name="connsiteY159" fmla="*/ 2015111 h 2237474"/>
              <a:gd name="connsiteX160" fmla="*/ 2186609 w 12192000"/>
              <a:gd name="connsiteY160" fmla="*/ 2008263 h 2237474"/>
              <a:gd name="connsiteX161" fmla="*/ 2164831 w 12192000"/>
              <a:gd name="connsiteY161" fmla="*/ 2010143 h 2237474"/>
              <a:gd name="connsiteX162" fmla="*/ 2152836 w 12192000"/>
              <a:gd name="connsiteY162" fmla="*/ 2010048 h 2237474"/>
              <a:gd name="connsiteX163" fmla="*/ 2117102 w 12192000"/>
              <a:gd name="connsiteY163" fmla="*/ 2023004 h 2237474"/>
              <a:gd name="connsiteX164" fmla="*/ 2111935 w 12192000"/>
              <a:gd name="connsiteY164" fmla="*/ 2023163 h 2237474"/>
              <a:gd name="connsiteX165" fmla="*/ 2089991 w 12192000"/>
              <a:gd name="connsiteY165" fmla="*/ 2034193 h 2237474"/>
              <a:gd name="connsiteX166" fmla="*/ 2058061 w 12192000"/>
              <a:gd name="connsiteY166" fmla="*/ 2047942 h 2237474"/>
              <a:gd name="connsiteX167" fmla="*/ 2055737 w 12192000"/>
              <a:gd name="connsiteY167" fmla="*/ 2047704 h 2237474"/>
              <a:gd name="connsiteX168" fmla="*/ 2042244 w 12192000"/>
              <a:gd name="connsiteY168" fmla="*/ 2055560 h 2237474"/>
              <a:gd name="connsiteX169" fmla="*/ 1976224 w 12192000"/>
              <a:gd name="connsiteY169" fmla="*/ 2074257 h 2237474"/>
              <a:gd name="connsiteX170" fmla="*/ 1877728 w 12192000"/>
              <a:gd name="connsiteY170" fmla="*/ 2101004 h 2237474"/>
              <a:gd name="connsiteX171" fmla="*/ 1759056 w 12192000"/>
              <a:gd name="connsiteY171" fmla="*/ 2125608 h 2237474"/>
              <a:gd name="connsiteX172" fmla="*/ 1637948 w 12192000"/>
              <a:gd name="connsiteY172" fmla="*/ 2172597 h 2237474"/>
              <a:gd name="connsiteX173" fmla="*/ 1434549 w 12192000"/>
              <a:gd name="connsiteY173" fmla="*/ 2234522 h 2237474"/>
              <a:gd name="connsiteX174" fmla="*/ 1398481 w 12192000"/>
              <a:gd name="connsiteY174" fmla="*/ 2237074 h 2237474"/>
              <a:gd name="connsiteX175" fmla="*/ 1398407 w 12192000"/>
              <a:gd name="connsiteY175" fmla="*/ 2237095 h 2237474"/>
              <a:gd name="connsiteX176" fmla="*/ 1370962 w 12192000"/>
              <a:gd name="connsiteY176" fmla="*/ 2237474 h 2237474"/>
              <a:gd name="connsiteX177" fmla="*/ 1356367 w 12192000"/>
              <a:gd name="connsiteY177" fmla="*/ 2235089 h 2237474"/>
              <a:gd name="connsiteX178" fmla="*/ 1324828 w 12192000"/>
              <a:gd name="connsiteY178" fmla="*/ 2231968 h 2237474"/>
              <a:gd name="connsiteX179" fmla="*/ 1297744 w 12192000"/>
              <a:gd name="connsiteY179" fmla="*/ 2235849 h 2237474"/>
              <a:gd name="connsiteX180" fmla="*/ 1286236 w 12192000"/>
              <a:gd name="connsiteY180" fmla="*/ 2233135 h 2237474"/>
              <a:gd name="connsiteX181" fmla="*/ 1283504 w 12192000"/>
              <a:gd name="connsiteY181" fmla="*/ 2233797 h 2237474"/>
              <a:gd name="connsiteX182" fmla="*/ 1279765 w 12192000"/>
              <a:gd name="connsiteY182" fmla="*/ 2229639 h 2237474"/>
              <a:gd name="connsiteX183" fmla="*/ 1195347 w 12192000"/>
              <a:gd name="connsiteY183" fmla="*/ 2212354 h 2237474"/>
              <a:gd name="connsiteX184" fmla="*/ 970251 w 12192000"/>
              <a:gd name="connsiteY184" fmla="*/ 2221029 h 2237474"/>
              <a:gd name="connsiteX185" fmla="*/ 812914 w 12192000"/>
              <a:gd name="connsiteY185" fmla="*/ 2202752 h 2237474"/>
              <a:gd name="connsiteX186" fmla="*/ 800195 w 12192000"/>
              <a:gd name="connsiteY186" fmla="*/ 2209407 h 2237474"/>
              <a:gd name="connsiteX187" fmla="*/ 784978 w 12192000"/>
              <a:gd name="connsiteY187" fmla="*/ 2212360 h 2237474"/>
              <a:gd name="connsiteX188" fmla="*/ 681987 w 12192000"/>
              <a:gd name="connsiteY188" fmla="*/ 2216757 h 2237474"/>
              <a:gd name="connsiteX189" fmla="*/ 669923 w 12192000"/>
              <a:gd name="connsiteY189" fmla="*/ 2211682 h 2237474"/>
              <a:gd name="connsiteX190" fmla="*/ 648680 w 12192000"/>
              <a:gd name="connsiteY190" fmla="*/ 2206229 h 2237474"/>
              <a:gd name="connsiteX191" fmla="*/ 597225 w 12192000"/>
              <a:gd name="connsiteY191" fmla="*/ 2180999 h 2237474"/>
              <a:gd name="connsiteX192" fmla="*/ 558449 w 12192000"/>
              <a:gd name="connsiteY192" fmla="*/ 2182346 h 2237474"/>
              <a:gd name="connsiteX193" fmla="*/ 550517 w 12192000"/>
              <a:gd name="connsiteY193" fmla="*/ 2182060 h 2237474"/>
              <a:gd name="connsiteX194" fmla="*/ 550309 w 12192000"/>
              <a:gd name="connsiteY194" fmla="*/ 2181825 h 2237474"/>
              <a:gd name="connsiteX195" fmla="*/ 541836 w 12192000"/>
              <a:gd name="connsiteY195" fmla="*/ 2181063 h 2237474"/>
              <a:gd name="connsiteX196" fmla="*/ 536057 w 12192000"/>
              <a:gd name="connsiteY196" fmla="*/ 2181537 h 2237474"/>
              <a:gd name="connsiteX197" fmla="*/ 520671 w 12192000"/>
              <a:gd name="connsiteY197" fmla="*/ 2180980 h 2237474"/>
              <a:gd name="connsiteX198" fmla="*/ 515024 w 12192000"/>
              <a:gd name="connsiteY198" fmla="*/ 2179258 h 2237474"/>
              <a:gd name="connsiteX199" fmla="*/ 512278 w 12192000"/>
              <a:gd name="connsiteY199" fmla="*/ 2176369 h 2237474"/>
              <a:gd name="connsiteX200" fmla="*/ 480419 w 12192000"/>
              <a:gd name="connsiteY200" fmla="*/ 2167807 h 2237474"/>
              <a:gd name="connsiteX201" fmla="*/ 413835 w 12192000"/>
              <a:gd name="connsiteY201" fmla="*/ 2156783 h 2237474"/>
              <a:gd name="connsiteX202" fmla="*/ 376513 w 12192000"/>
              <a:gd name="connsiteY202" fmla="*/ 2154014 h 2237474"/>
              <a:gd name="connsiteX203" fmla="*/ 273386 w 12192000"/>
              <a:gd name="connsiteY203" fmla="*/ 2142551 h 2237474"/>
              <a:gd name="connsiteX204" fmla="*/ 169207 w 12192000"/>
              <a:gd name="connsiteY204" fmla="*/ 2128100 h 2237474"/>
              <a:gd name="connsiteX205" fmla="*/ 93149 w 12192000"/>
              <a:gd name="connsiteY205" fmla="*/ 2105324 h 2237474"/>
              <a:gd name="connsiteX206" fmla="*/ 88109 w 12192000"/>
              <a:gd name="connsiteY206" fmla="*/ 2106704 h 2237474"/>
              <a:gd name="connsiteX207" fmla="*/ 80022 w 12192000"/>
              <a:gd name="connsiteY207" fmla="*/ 2107254 h 2237474"/>
              <a:gd name="connsiteX208" fmla="*/ 79717 w 12192000"/>
              <a:gd name="connsiteY208" fmla="*/ 2107046 h 2237474"/>
              <a:gd name="connsiteX209" fmla="*/ 72352 w 12192000"/>
              <a:gd name="connsiteY209" fmla="*/ 2107991 h 2237474"/>
              <a:gd name="connsiteX210" fmla="*/ 37645 w 12192000"/>
              <a:gd name="connsiteY210" fmla="*/ 2115401 h 2237474"/>
              <a:gd name="connsiteX211" fmla="*/ 4572 w 12192000"/>
              <a:gd name="connsiteY211" fmla="*/ 2111091 h 2237474"/>
              <a:gd name="connsiteX212" fmla="*/ 0 w 12192000"/>
              <a:gd name="connsiteY212" fmla="*/ 2110468 h 2237474"/>
              <a:gd name="connsiteX213" fmla="*/ 0 w 12192000"/>
              <a:gd name="connsiteY21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91765 w 12192000"/>
              <a:gd name="connsiteY75" fmla="*/ 1636725 h 2237474"/>
              <a:gd name="connsiteX76" fmla="*/ 6900177 w 12192000"/>
              <a:gd name="connsiteY76" fmla="*/ 1636016 h 2237474"/>
              <a:gd name="connsiteX77" fmla="*/ 6795372 w 12192000"/>
              <a:gd name="connsiteY77" fmla="*/ 1644845 h 2237474"/>
              <a:gd name="connsiteX78" fmla="*/ 6692251 w 12192000"/>
              <a:gd name="connsiteY78" fmla="*/ 1656357 h 2237474"/>
              <a:gd name="connsiteX79" fmla="*/ 6655235 w 12192000"/>
              <a:gd name="connsiteY79" fmla="*/ 1661869 h 2237474"/>
              <a:gd name="connsiteX80" fmla="*/ 6554894 w 12192000"/>
              <a:gd name="connsiteY80" fmla="*/ 1664428 h 2237474"/>
              <a:gd name="connsiteX81" fmla="*/ 6516595 w 12192000"/>
              <a:gd name="connsiteY81" fmla="*/ 1667475 h 2237474"/>
              <a:gd name="connsiteX82" fmla="*/ 6508541 w 12192000"/>
              <a:gd name="connsiteY82" fmla="*/ 1668757 h 2237474"/>
              <a:gd name="connsiteX83" fmla="*/ 6471012 w 12192000"/>
              <a:gd name="connsiteY83" fmla="*/ 1678604 h 2237474"/>
              <a:gd name="connsiteX84" fmla="*/ 6415265 w 12192000"/>
              <a:gd name="connsiteY84" fmla="*/ 1665317 h 2237474"/>
              <a:gd name="connsiteX85" fmla="*/ 6364035 w 12192000"/>
              <a:gd name="connsiteY85" fmla="*/ 1667683 h 2237474"/>
              <a:gd name="connsiteX86" fmla="*/ 6280959 w 12192000"/>
              <a:gd name="connsiteY86" fmla="*/ 1689329 h 2237474"/>
              <a:gd name="connsiteX87" fmla="*/ 6243319 w 12192000"/>
              <a:gd name="connsiteY87" fmla="*/ 1695560 h 2237474"/>
              <a:gd name="connsiteX88" fmla="*/ 6098321 w 12192000"/>
              <a:gd name="connsiteY88" fmla="*/ 1721646 h 2237474"/>
              <a:gd name="connsiteX89" fmla="*/ 5880652 w 12192000"/>
              <a:gd name="connsiteY89" fmla="*/ 1779643 h 2237474"/>
              <a:gd name="connsiteX90" fmla="*/ 5785959 w 12192000"/>
              <a:gd name="connsiteY90" fmla="*/ 1775307 h 2237474"/>
              <a:gd name="connsiteX91" fmla="*/ 5643534 w 12192000"/>
              <a:gd name="connsiteY91" fmla="*/ 1802919 h 2237474"/>
              <a:gd name="connsiteX92" fmla="*/ 5518799 w 12192000"/>
              <a:gd name="connsiteY92" fmla="*/ 1818312 h 2237474"/>
              <a:gd name="connsiteX93" fmla="*/ 5505014 w 12192000"/>
              <a:gd name="connsiteY93" fmla="*/ 1819259 h 2237474"/>
              <a:gd name="connsiteX94" fmla="*/ 5453307 w 12192000"/>
              <a:gd name="connsiteY94" fmla="*/ 1815450 h 2237474"/>
              <a:gd name="connsiteX95" fmla="*/ 5364192 w 12192000"/>
              <a:gd name="connsiteY95" fmla="*/ 1826074 h 2237474"/>
              <a:gd name="connsiteX96" fmla="*/ 5350380 w 12192000"/>
              <a:gd name="connsiteY96" fmla="*/ 1830891 h 2237474"/>
              <a:gd name="connsiteX97" fmla="*/ 5259633 w 12192000"/>
              <a:gd name="connsiteY97" fmla="*/ 1837160 h 2237474"/>
              <a:gd name="connsiteX98" fmla="*/ 5197513 w 12192000"/>
              <a:gd name="connsiteY98" fmla="*/ 1844718 h 2237474"/>
              <a:gd name="connsiteX99" fmla="*/ 5168852 w 12192000"/>
              <a:gd name="connsiteY99" fmla="*/ 1844846 h 2237474"/>
              <a:gd name="connsiteX100" fmla="*/ 5114927 w 12192000"/>
              <a:gd name="connsiteY100" fmla="*/ 1847827 h 2237474"/>
              <a:gd name="connsiteX101" fmla="*/ 5108970 w 12192000"/>
              <a:gd name="connsiteY101" fmla="*/ 1847935 h 2237474"/>
              <a:gd name="connsiteX102" fmla="*/ 5067961 w 12192000"/>
              <a:gd name="connsiteY102" fmla="*/ 1845917 h 2237474"/>
              <a:gd name="connsiteX103" fmla="*/ 5007075 w 12192000"/>
              <a:gd name="connsiteY103" fmla="*/ 1838626 h 2237474"/>
              <a:gd name="connsiteX104" fmla="*/ 4944087 w 12192000"/>
              <a:gd name="connsiteY104" fmla="*/ 1823332 h 2237474"/>
              <a:gd name="connsiteX105" fmla="*/ 4907662 w 12192000"/>
              <a:gd name="connsiteY105" fmla="*/ 1816900 h 2237474"/>
              <a:gd name="connsiteX106" fmla="*/ 4882386 w 12192000"/>
              <a:gd name="connsiteY106" fmla="*/ 1809844 h 2237474"/>
              <a:gd name="connsiteX107" fmla="*/ 4811440 w 12192000"/>
              <a:gd name="connsiteY107" fmla="*/ 1804655 h 2237474"/>
              <a:gd name="connsiteX108" fmla="*/ 4691075 w 12192000"/>
              <a:gd name="connsiteY108" fmla="*/ 1801389 h 2237474"/>
              <a:gd name="connsiteX109" fmla="*/ 4611738 w 12192000"/>
              <a:gd name="connsiteY109" fmla="*/ 1776964 h 2237474"/>
              <a:gd name="connsiteX110" fmla="*/ 4560070 w 12192000"/>
              <a:gd name="connsiteY110" fmla="*/ 1785640 h 2237474"/>
              <a:gd name="connsiteX111" fmla="*/ 4536503 w 12192000"/>
              <a:gd name="connsiteY111" fmla="*/ 1785334 h 2237474"/>
              <a:gd name="connsiteX112" fmla="*/ 4513724 w 12192000"/>
              <a:gd name="connsiteY112" fmla="*/ 1791996 h 2237474"/>
              <a:gd name="connsiteX113" fmla="*/ 4459810 w 12192000"/>
              <a:gd name="connsiteY113" fmla="*/ 1797886 h 2237474"/>
              <a:gd name="connsiteX114" fmla="*/ 4379064 w 12192000"/>
              <a:gd name="connsiteY114" fmla="*/ 1817177 h 2237474"/>
              <a:gd name="connsiteX115" fmla="*/ 4319209 w 12192000"/>
              <a:gd name="connsiteY115" fmla="*/ 1834833 h 2237474"/>
              <a:gd name="connsiteX116" fmla="*/ 4290981 w 12192000"/>
              <a:gd name="connsiteY116" fmla="*/ 1839677 h 2237474"/>
              <a:gd name="connsiteX117" fmla="*/ 4285792 w 12192000"/>
              <a:gd name="connsiteY117" fmla="*/ 1836231 h 2237474"/>
              <a:gd name="connsiteX118" fmla="*/ 4238372 w 12192000"/>
              <a:gd name="connsiteY118" fmla="*/ 1851480 h 2237474"/>
              <a:gd name="connsiteX119" fmla="*/ 4232517 w 12192000"/>
              <a:gd name="connsiteY119" fmla="*/ 1852567 h 2237474"/>
              <a:gd name="connsiteX120" fmla="*/ 4191732 w 12192000"/>
              <a:gd name="connsiteY120" fmla="*/ 1857328 h 2237474"/>
              <a:gd name="connsiteX121" fmla="*/ 4065532 w 12192000"/>
              <a:gd name="connsiteY121" fmla="*/ 1855477 h 2237474"/>
              <a:gd name="connsiteX122" fmla="*/ 4028460 w 12192000"/>
              <a:gd name="connsiteY122" fmla="*/ 1855137 h 2237474"/>
              <a:gd name="connsiteX123" fmla="*/ 4002267 w 12192000"/>
              <a:gd name="connsiteY123" fmla="*/ 1852352 h 2237474"/>
              <a:gd name="connsiteX124" fmla="*/ 3931396 w 12192000"/>
              <a:gd name="connsiteY124" fmla="*/ 1858915 h 2237474"/>
              <a:gd name="connsiteX125" fmla="*/ 3812162 w 12192000"/>
              <a:gd name="connsiteY125" fmla="*/ 1875501 h 2237474"/>
              <a:gd name="connsiteX126" fmla="*/ 3729530 w 12192000"/>
              <a:gd name="connsiteY126" fmla="*/ 1864513 h 2237474"/>
              <a:gd name="connsiteX127" fmla="*/ 3680177 w 12192000"/>
              <a:gd name="connsiteY127" fmla="*/ 1881552 h 2237474"/>
              <a:gd name="connsiteX128" fmla="*/ 3567259 w 12192000"/>
              <a:gd name="connsiteY128" fmla="*/ 1893482 h 2237474"/>
              <a:gd name="connsiteX129" fmla="*/ 3405770 w 12192000"/>
              <a:gd name="connsiteY129" fmla="*/ 1904591 h 2237474"/>
              <a:gd name="connsiteX130" fmla="*/ 3280097 w 12192000"/>
              <a:gd name="connsiteY130" fmla="*/ 1919610 h 2237474"/>
              <a:gd name="connsiteX131" fmla="*/ 3123424 w 12192000"/>
              <a:gd name="connsiteY131" fmla="*/ 1952930 h 2237474"/>
              <a:gd name="connsiteX132" fmla="*/ 3009910 w 12192000"/>
              <a:gd name="connsiteY132" fmla="*/ 1957866 h 2237474"/>
              <a:gd name="connsiteX133" fmla="*/ 2995934 w 12192000"/>
              <a:gd name="connsiteY133" fmla="*/ 1967085 h 2237474"/>
              <a:gd name="connsiteX134" fmla="*/ 2980071 w 12192000"/>
              <a:gd name="connsiteY134" fmla="*/ 1972988 h 2237474"/>
              <a:gd name="connsiteX135" fmla="*/ 2978094 w 12192000"/>
              <a:gd name="connsiteY135" fmla="*/ 1972369 h 2237474"/>
              <a:gd name="connsiteX136" fmla="*/ 2942858 w 12192000"/>
              <a:gd name="connsiteY136" fmla="*/ 1981367 h 2237474"/>
              <a:gd name="connsiteX137" fmla="*/ 2875436 w 12192000"/>
              <a:gd name="connsiteY137" fmla="*/ 1996977 h 2237474"/>
              <a:gd name="connsiteX138" fmla="*/ 2874892 w 12192000"/>
              <a:gd name="connsiteY138" fmla="*/ 1996085 h 2237474"/>
              <a:gd name="connsiteX139" fmla="*/ 2864145 w 12192000"/>
              <a:gd name="connsiteY139" fmla="*/ 1994061 h 2237474"/>
              <a:gd name="connsiteX140" fmla="*/ 2843662 w 12192000"/>
              <a:gd name="connsiteY140" fmla="*/ 1992498 h 2237474"/>
              <a:gd name="connsiteX141" fmla="*/ 2796128 w 12192000"/>
              <a:gd name="connsiteY141" fmla="*/ 1976403 h 2237474"/>
              <a:gd name="connsiteX142" fmla="*/ 2756784 w 12192000"/>
              <a:gd name="connsiteY142" fmla="*/ 1985116 h 2237474"/>
              <a:gd name="connsiteX143" fmla="*/ 2748833 w 12192000"/>
              <a:gd name="connsiteY143" fmla="*/ 1986323 h 2237474"/>
              <a:gd name="connsiteX144" fmla="*/ 2748661 w 12192000"/>
              <a:gd name="connsiteY144" fmla="*/ 1986122 h 2237474"/>
              <a:gd name="connsiteX145" fmla="*/ 2740251 w 12192000"/>
              <a:gd name="connsiteY145" fmla="*/ 1986946 h 2237474"/>
              <a:gd name="connsiteX146" fmla="*/ 2718916 w 12192000"/>
              <a:gd name="connsiteY146" fmla="*/ 1990867 h 2237474"/>
              <a:gd name="connsiteX147" fmla="*/ 2713522 w 12192000"/>
              <a:gd name="connsiteY147" fmla="*/ 1990173 h 2237474"/>
              <a:gd name="connsiteX148" fmla="*/ 2680597 w 12192000"/>
              <a:gd name="connsiteY148" fmla="*/ 1984996 h 2237474"/>
              <a:gd name="connsiteX149" fmla="*/ 2578178 w 12192000"/>
              <a:gd name="connsiteY149" fmla="*/ 1990531 h 2237474"/>
              <a:gd name="connsiteX150" fmla="*/ 2476147 w 12192000"/>
              <a:gd name="connsiteY150" fmla="*/ 1998305 h 2237474"/>
              <a:gd name="connsiteX151" fmla="*/ 2373568 w 12192000"/>
              <a:gd name="connsiteY151" fmla="*/ 2003219 h 2237474"/>
              <a:gd name="connsiteX152" fmla="*/ 2321399 w 12192000"/>
              <a:gd name="connsiteY152" fmla="*/ 1989467 h 2237474"/>
              <a:gd name="connsiteX153" fmla="*/ 2315525 w 12192000"/>
              <a:gd name="connsiteY153" fmla="*/ 1989708 h 2237474"/>
              <a:gd name="connsiteX154" fmla="*/ 2300792 w 12192000"/>
              <a:gd name="connsiteY154" fmla="*/ 1994290 h 2237474"/>
              <a:gd name="connsiteX155" fmla="*/ 2295469 w 12192000"/>
              <a:gd name="connsiteY155" fmla="*/ 1996659 h 2237474"/>
              <a:gd name="connsiteX156" fmla="*/ 2287219 w 12192000"/>
              <a:gd name="connsiteY156" fmla="*/ 1998750 h 2237474"/>
              <a:gd name="connsiteX157" fmla="*/ 2286948 w 12192000"/>
              <a:gd name="connsiteY157" fmla="*/ 1998596 h 2237474"/>
              <a:gd name="connsiteX158" fmla="*/ 2243069 w 12192000"/>
              <a:gd name="connsiteY158" fmla="*/ 2015111 h 2237474"/>
              <a:gd name="connsiteX159" fmla="*/ 2186609 w 12192000"/>
              <a:gd name="connsiteY159" fmla="*/ 2008263 h 2237474"/>
              <a:gd name="connsiteX160" fmla="*/ 2164831 w 12192000"/>
              <a:gd name="connsiteY160" fmla="*/ 2010143 h 2237474"/>
              <a:gd name="connsiteX161" fmla="*/ 2152836 w 12192000"/>
              <a:gd name="connsiteY161" fmla="*/ 2010048 h 2237474"/>
              <a:gd name="connsiteX162" fmla="*/ 2117102 w 12192000"/>
              <a:gd name="connsiteY162" fmla="*/ 2023004 h 2237474"/>
              <a:gd name="connsiteX163" fmla="*/ 2111935 w 12192000"/>
              <a:gd name="connsiteY163" fmla="*/ 2023163 h 2237474"/>
              <a:gd name="connsiteX164" fmla="*/ 2089991 w 12192000"/>
              <a:gd name="connsiteY164" fmla="*/ 2034193 h 2237474"/>
              <a:gd name="connsiteX165" fmla="*/ 2058061 w 12192000"/>
              <a:gd name="connsiteY165" fmla="*/ 2047942 h 2237474"/>
              <a:gd name="connsiteX166" fmla="*/ 2055737 w 12192000"/>
              <a:gd name="connsiteY166" fmla="*/ 2047704 h 2237474"/>
              <a:gd name="connsiteX167" fmla="*/ 2042244 w 12192000"/>
              <a:gd name="connsiteY167" fmla="*/ 2055560 h 2237474"/>
              <a:gd name="connsiteX168" fmla="*/ 1976224 w 12192000"/>
              <a:gd name="connsiteY168" fmla="*/ 2074257 h 2237474"/>
              <a:gd name="connsiteX169" fmla="*/ 1877728 w 12192000"/>
              <a:gd name="connsiteY169" fmla="*/ 2101004 h 2237474"/>
              <a:gd name="connsiteX170" fmla="*/ 1759056 w 12192000"/>
              <a:gd name="connsiteY170" fmla="*/ 2125608 h 2237474"/>
              <a:gd name="connsiteX171" fmla="*/ 1637948 w 12192000"/>
              <a:gd name="connsiteY171" fmla="*/ 2172597 h 2237474"/>
              <a:gd name="connsiteX172" fmla="*/ 1434549 w 12192000"/>
              <a:gd name="connsiteY172" fmla="*/ 2234522 h 2237474"/>
              <a:gd name="connsiteX173" fmla="*/ 1398481 w 12192000"/>
              <a:gd name="connsiteY173" fmla="*/ 2237074 h 2237474"/>
              <a:gd name="connsiteX174" fmla="*/ 1398407 w 12192000"/>
              <a:gd name="connsiteY174" fmla="*/ 2237095 h 2237474"/>
              <a:gd name="connsiteX175" fmla="*/ 1370962 w 12192000"/>
              <a:gd name="connsiteY175" fmla="*/ 2237474 h 2237474"/>
              <a:gd name="connsiteX176" fmla="*/ 1356367 w 12192000"/>
              <a:gd name="connsiteY176" fmla="*/ 2235089 h 2237474"/>
              <a:gd name="connsiteX177" fmla="*/ 1324828 w 12192000"/>
              <a:gd name="connsiteY177" fmla="*/ 2231968 h 2237474"/>
              <a:gd name="connsiteX178" fmla="*/ 1297744 w 12192000"/>
              <a:gd name="connsiteY178" fmla="*/ 2235849 h 2237474"/>
              <a:gd name="connsiteX179" fmla="*/ 1286236 w 12192000"/>
              <a:gd name="connsiteY179" fmla="*/ 2233135 h 2237474"/>
              <a:gd name="connsiteX180" fmla="*/ 1283504 w 12192000"/>
              <a:gd name="connsiteY180" fmla="*/ 2233797 h 2237474"/>
              <a:gd name="connsiteX181" fmla="*/ 1279765 w 12192000"/>
              <a:gd name="connsiteY181" fmla="*/ 2229639 h 2237474"/>
              <a:gd name="connsiteX182" fmla="*/ 1195347 w 12192000"/>
              <a:gd name="connsiteY182" fmla="*/ 2212354 h 2237474"/>
              <a:gd name="connsiteX183" fmla="*/ 970251 w 12192000"/>
              <a:gd name="connsiteY183" fmla="*/ 2221029 h 2237474"/>
              <a:gd name="connsiteX184" fmla="*/ 812914 w 12192000"/>
              <a:gd name="connsiteY184" fmla="*/ 2202752 h 2237474"/>
              <a:gd name="connsiteX185" fmla="*/ 800195 w 12192000"/>
              <a:gd name="connsiteY185" fmla="*/ 2209407 h 2237474"/>
              <a:gd name="connsiteX186" fmla="*/ 784978 w 12192000"/>
              <a:gd name="connsiteY186" fmla="*/ 2212360 h 2237474"/>
              <a:gd name="connsiteX187" fmla="*/ 681987 w 12192000"/>
              <a:gd name="connsiteY187" fmla="*/ 2216757 h 2237474"/>
              <a:gd name="connsiteX188" fmla="*/ 669923 w 12192000"/>
              <a:gd name="connsiteY188" fmla="*/ 2211682 h 2237474"/>
              <a:gd name="connsiteX189" fmla="*/ 648680 w 12192000"/>
              <a:gd name="connsiteY189" fmla="*/ 2206229 h 2237474"/>
              <a:gd name="connsiteX190" fmla="*/ 597225 w 12192000"/>
              <a:gd name="connsiteY190" fmla="*/ 2180999 h 2237474"/>
              <a:gd name="connsiteX191" fmla="*/ 558449 w 12192000"/>
              <a:gd name="connsiteY191" fmla="*/ 2182346 h 2237474"/>
              <a:gd name="connsiteX192" fmla="*/ 550517 w 12192000"/>
              <a:gd name="connsiteY192" fmla="*/ 2182060 h 2237474"/>
              <a:gd name="connsiteX193" fmla="*/ 550309 w 12192000"/>
              <a:gd name="connsiteY193" fmla="*/ 2181825 h 2237474"/>
              <a:gd name="connsiteX194" fmla="*/ 541836 w 12192000"/>
              <a:gd name="connsiteY194" fmla="*/ 2181063 h 2237474"/>
              <a:gd name="connsiteX195" fmla="*/ 536057 w 12192000"/>
              <a:gd name="connsiteY195" fmla="*/ 2181537 h 2237474"/>
              <a:gd name="connsiteX196" fmla="*/ 520671 w 12192000"/>
              <a:gd name="connsiteY196" fmla="*/ 2180980 h 2237474"/>
              <a:gd name="connsiteX197" fmla="*/ 515024 w 12192000"/>
              <a:gd name="connsiteY197" fmla="*/ 2179258 h 2237474"/>
              <a:gd name="connsiteX198" fmla="*/ 512278 w 12192000"/>
              <a:gd name="connsiteY198" fmla="*/ 2176369 h 2237474"/>
              <a:gd name="connsiteX199" fmla="*/ 480419 w 12192000"/>
              <a:gd name="connsiteY199" fmla="*/ 2167807 h 2237474"/>
              <a:gd name="connsiteX200" fmla="*/ 413835 w 12192000"/>
              <a:gd name="connsiteY200" fmla="*/ 2156783 h 2237474"/>
              <a:gd name="connsiteX201" fmla="*/ 376513 w 12192000"/>
              <a:gd name="connsiteY201" fmla="*/ 2154014 h 2237474"/>
              <a:gd name="connsiteX202" fmla="*/ 273386 w 12192000"/>
              <a:gd name="connsiteY202" fmla="*/ 2142551 h 2237474"/>
              <a:gd name="connsiteX203" fmla="*/ 169207 w 12192000"/>
              <a:gd name="connsiteY203" fmla="*/ 2128100 h 2237474"/>
              <a:gd name="connsiteX204" fmla="*/ 93149 w 12192000"/>
              <a:gd name="connsiteY204" fmla="*/ 2105324 h 2237474"/>
              <a:gd name="connsiteX205" fmla="*/ 88109 w 12192000"/>
              <a:gd name="connsiteY205" fmla="*/ 2106704 h 2237474"/>
              <a:gd name="connsiteX206" fmla="*/ 80022 w 12192000"/>
              <a:gd name="connsiteY206" fmla="*/ 2107254 h 2237474"/>
              <a:gd name="connsiteX207" fmla="*/ 79717 w 12192000"/>
              <a:gd name="connsiteY207" fmla="*/ 2107046 h 2237474"/>
              <a:gd name="connsiteX208" fmla="*/ 72352 w 12192000"/>
              <a:gd name="connsiteY208" fmla="*/ 2107991 h 2237474"/>
              <a:gd name="connsiteX209" fmla="*/ 37645 w 12192000"/>
              <a:gd name="connsiteY209" fmla="*/ 2115401 h 2237474"/>
              <a:gd name="connsiteX210" fmla="*/ 4572 w 12192000"/>
              <a:gd name="connsiteY210" fmla="*/ 2111091 h 2237474"/>
              <a:gd name="connsiteX211" fmla="*/ 0 w 12192000"/>
              <a:gd name="connsiteY211" fmla="*/ 2110468 h 2237474"/>
              <a:gd name="connsiteX212" fmla="*/ 0 w 12192000"/>
              <a:gd name="connsiteY21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415265 w 12192000"/>
              <a:gd name="connsiteY83" fmla="*/ 1665317 h 2237474"/>
              <a:gd name="connsiteX84" fmla="*/ 6364035 w 12192000"/>
              <a:gd name="connsiteY84" fmla="*/ 1667683 h 2237474"/>
              <a:gd name="connsiteX85" fmla="*/ 6280959 w 12192000"/>
              <a:gd name="connsiteY85" fmla="*/ 1689329 h 2237474"/>
              <a:gd name="connsiteX86" fmla="*/ 6243319 w 12192000"/>
              <a:gd name="connsiteY86" fmla="*/ 1695560 h 2237474"/>
              <a:gd name="connsiteX87" fmla="*/ 6098321 w 12192000"/>
              <a:gd name="connsiteY87" fmla="*/ 1721646 h 2237474"/>
              <a:gd name="connsiteX88" fmla="*/ 5880652 w 12192000"/>
              <a:gd name="connsiteY88" fmla="*/ 1779643 h 2237474"/>
              <a:gd name="connsiteX89" fmla="*/ 5785959 w 12192000"/>
              <a:gd name="connsiteY89" fmla="*/ 1775307 h 2237474"/>
              <a:gd name="connsiteX90" fmla="*/ 5643534 w 12192000"/>
              <a:gd name="connsiteY90" fmla="*/ 1802919 h 2237474"/>
              <a:gd name="connsiteX91" fmla="*/ 5518799 w 12192000"/>
              <a:gd name="connsiteY91" fmla="*/ 1818312 h 2237474"/>
              <a:gd name="connsiteX92" fmla="*/ 5505014 w 12192000"/>
              <a:gd name="connsiteY92" fmla="*/ 1819259 h 2237474"/>
              <a:gd name="connsiteX93" fmla="*/ 5453307 w 12192000"/>
              <a:gd name="connsiteY93" fmla="*/ 1815450 h 2237474"/>
              <a:gd name="connsiteX94" fmla="*/ 5364192 w 12192000"/>
              <a:gd name="connsiteY94" fmla="*/ 1826074 h 2237474"/>
              <a:gd name="connsiteX95" fmla="*/ 5350380 w 12192000"/>
              <a:gd name="connsiteY95" fmla="*/ 1830891 h 2237474"/>
              <a:gd name="connsiteX96" fmla="*/ 5259633 w 12192000"/>
              <a:gd name="connsiteY96" fmla="*/ 1837160 h 2237474"/>
              <a:gd name="connsiteX97" fmla="*/ 5197513 w 12192000"/>
              <a:gd name="connsiteY97" fmla="*/ 1844718 h 2237474"/>
              <a:gd name="connsiteX98" fmla="*/ 5168852 w 12192000"/>
              <a:gd name="connsiteY98" fmla="*/ 1844846 h 2237474"/>
              <a:gd name="connsiteX99" fmla="*/ 5114927 w 12192000"/>
              <a:gd name="connsiteY99" fmla="*/ 1847827 h 2237474"/>
              <a:gd name="connsiteX100" fmla="*/ 5108970 w 12192000"/>
              <a:gd name="connsiteY100" fmla="*/ 1847935 h 2237474"/>
              <a:gd name="connsiteX101" fmla="*/ 5067961 w 12192000"/>
              <a:gd name="connsiteY101" fmla="*/ 1845917 h 2237474"/>
              <a:gd name="connsiteX102" fmla="*/ 5007075 w 12192000"/>
              <a:gd name="connsiteY102" fmla="*/ 1838626 h 2237474"/>
              <a:gd name="connsiteX103" fmla="*/ 4944087 w 12192000"/>
              <a:gd name="connsiteY103" fmla="*/ 1823332 h 2237474"/>
              <a:gd name="connsiteX104" fmla="*/ 4907662 w 12192000"/>
              <a:gd name="connsiteY104" fmla="*/ 1816900 h 2237474"/>
              <a:gd name="connsiteX105" fmla="*/ 4882386 w 12192000"/>
              <a:gd name="connsiteY105" fmla="*/ 1809844 h 2237474"/>
              <a:gd name="connsiteX106" fmla="*/ 4811440 w 12192000"/>
              <a:gd name="connsiteY106" fmla="*/ 1804655 h 2237474"/>
              <a:gd name="connsiteX107" fmla="*/ 4691075 w 12192000"/>
              <a:gd name="connsiteY107" fmla="*/ 1801389 h 2237474"/>
              <a:gd name="connsiteX108" fmla="*/ 4611738 w 12192000"/>
              <a:gd name="connsiteY108" fmla="*/ 1776964 h 2237474"/>
              <a:gd name="connsiteX109" fmla="*/ 4560070 w 12192000"/>
              <a:gd name="connsiteY109" fmla="*/ 1785640 h 2237474"/>
              <a:gd name="connsiteX110" fmla="*/ 4536503 w 12192000"/>
              <a:gd name="connsiteY110" fmla="*/ 1785334 h 2237474"/>
              <a:gd name="connsiteX111" fmla="*/ 4513724 w 12192000"/>
              <a:gd name="connsiteY111" fmla="*/ 1791996 h 2237474"/>
              <a:gd name="connsiteX112" fmla="*/ 4459810 w 12192000"/>
              <a:gd name="connsiteY112" fmla="*/ 1797886 h 2237474"/>
              <a:gd name="connsiteX113" fmla="*/ 4379064 w 12192000"/>
              <a:gd name="connsiteY113" fmla="*/ 1817177 h 2237474"/>
              <a:gd name="connsiteX114" fmla="*/ 4319209 w 12192000"/>
              <a:gd name="connsiteY114" fmla="*/ 1834833 h 2237474"/>
              <a:gd name="connsiteX115" fmla="*/ 4290981 w 12192000"/>
              <a:gd name="connsiteY115" fmla="*/ 1839677 h 2237474"/>
              <a:gd name="connsiteX116" fmla="*/ 4285792 w 12192000"/>
              <a:gd name="connsiteY116" fmla="*/ 1836231 h 2237474"/>
              <a:gd name="connsiteX117" fmla="*/ 4238372 w 12192000"/>
              <a:gd name="connsiteY117" fmla="*/ 1851480 h 2237474"/>
              <a:gd name="connsiteX118" fmla="*/ 4232517 w 12192000"/>
              <a:gd name="connsiteY118" fmla="*/ 1852567 h 2237474"/>
              <a:gd name="connsiteX119" fmla="*/ 4191732 w 12192000"/>
              <a:gd name="connsiteY119" fmla="*/ 1857328 h 2237474"/>
              <a:gd name="connsiteX120" fmla="*/ 4065532 w 12192000"/>
              <a:gd name="connsiteY120" fmla="*/ 1855477 h 2237474"/>
              <a:gd name="connsiteX121" fmla="*/ 4028460 w 12192000"/>
              <a:gd name="connsiteY121" fmla="*/ 1855137 h 2237474"/>
              <a:gd name="connsiteX122" fmla="*/ 4002267 w 12192000"/>
              <a:gd name="connsiteY122" fmla="*/ 1852352 h 2237474"/>
              <a:gd name="connsiteX123" fmla="*/ 3931396 w 12192000"/>
              <a:gd name="connsiteY123" fmla="*/ 1858915 h 2237474"/>
              <a:gd name="connsiteX124" fmla="*/ 3812162 w 12192000"/>
              <a:gd name="connsiteY124" fmla="*/ 1875501 h 2237474"/>
              <a:gd name="connsiteX125" fmla="*/ 3729530 w 12192000"/>
              <a:gd name="connsiteY125" fmla="*/ 1864513 h 2237474"/>
              <a:gd name="connsiteX126" fmla="*/ 3680177 w 12192000"/>
              <a:gd name="connsiteY126" fmla="*/ 1881552 h 2237474"/>
              <a:gd name="connsiteX127" fmla="*/ 3567259 w 12192000"/>
              <a:gd name="connsiteY127" fmla="*/ 1893482 h 2237474"/>
              <a:gd name="connsiteX128" fmla="*/ 3405770 w 12192000"/>
              <a:gd name="connsiteY128" fmla="*/ 1904591 h 2237474"/>
              <a:gd name="connsiteX129" fmla="*/ 3280097 w 12192000"/>
              <a:gd name="connsiteY129" fmla="*/ 1919610 h 2237474"/>
              <a:gd name="connsiteX130" fmla="*/ 3123424 w 12192000"/>
              <a:gd name="connsiteY130" fmla="*/ 1952930 h 2237474"/>
              <a:gd name="connsiteX131" fmla="*/ 3009910 w 12192000"/>
              <a:gd name="connsiteY131" fmla="*/ 1957866 h 2237474"/>
              <a:gd name="connsiteX132" fmla="*/ 2995934 w 12192000"/>
              <a:gd name="connsiteY132" fmla="*/ 1967085 h 2237474"/>
              <a:gd name="connsiteX133" fmla="*/ 2980071 w 12192000"/>
              <a:gd name="connsiteY133" fmla="*/ 1972988 h 2237474"/>
              <a:gd name="connsiteX134" fmla="*/ 2978094 w 12192000"/>
              <a:gd name="connsiteY134" fmla="*/ 1972369 h 2237474"/>
              <a:gd name="connsiteX135" fmla="*/ 2942858 w 12192000"/>
              <a:gd name="connsiteY135" fmla="*/ 1981367 h 2237474"/>
              <a:gd name="connsiteX136" fmla="*/ 2875436 w 12192000"/>
              <a:gd name="connsiteY136" fmla="*/ 1996977 h 2237474"/>
              <a:gd name="connsiteX137" fmla="*/ 2874892 w 12192000"/>
              <a:gd name="connsiteY137" fmla="*/ 1996085 h 2237474"/>
              <a:gd name="connsiteX138" fmla="*/ 2864145 w 12192000"/>
              <a:gd name="connsiteY138" fmla="*/ 1994061 h 2237474"/>
              <a:gd name="connsiteX139" fmla="*/ 2843662 w 12192000"/>
              <a:gd name="connsiteY139" fmla="*/ 1992498 h 2237474"/>
              <a:gd name="connsiteX140" fmla="*/ 2796128 w 12192000"/>
              <a:gd name="connsiteY140" fmla="*/ 1976403 h 2237474"/>
              <a:gd name="connsiteX141" fmla="*/ 2756784 w 12192000"/>
              <a:gd name="connsiteY141" fmla="*/ 1985116 h 2237474"/>
              <a:gd name="connsiteX142" fmla="*/ 2748833 w 12192000"/>
              <a:gd name="connsiteY142" fmla="*/ 1986323 h 2237474"/>
              <a:gd name="connsiteX143" fmla="*/ 2748661 w 12192000"/>
              <a:gd name="connsiteY143" fmla="*/ 1986122 h 2237474"/>
              <a:gd name="connsiteX144" fmla="*/ 2740251 w 12192000"/>
              <a:gd name="connsiteY144" fmla="*/ 1986946 h 2237474"/>
              <a:gd name="connsiteX145" fmla="*/ 2718916 w 12192000"/>
              <a:gd name="connsiteY145" fmla="*/ 1990867 h 2237474"/>
              <a:gd name="connsiteX146" fmla="*/ 2713522 w 12192000"/>
              <a:gd name="connsiteY146" fmla="*/ 1990173 h 2237474"/>
              <a:gd name="connsiteX147" fmla="*/ 2680597 w 12192000"/>
              <a:gd name="connsiteY147" fmla="*/ 1984996 h 2237474"/>
              <a:gd name="connsiteX148" fmla="*/ 2578178 w 12192000"/>
              <a:gd name="connsiteY148" fmla="*/ 1990531 h 2237474"/>
              <a:gd name="connsiteX149" fmla="*/ 2476147 w 12192000"/>
              <a:gd name="connsiteY149" fmla="*/ 1998305 h 2237474"/>
              <a:gd name="connsiteX150" fmla="*/ 2373568 w 12192000"/>
              <a:gd name="connsiteY150" fmla="*/ 2003219 h 2237474"/>
              <a:gd name="connsiteX151" fmla="*/ 2321399 w 12192000"/>
              <a:gd name="connsiteY151" fmla="*/ 1989467 h 2237474"/>
              <a:gd name="connsiteX152" fmla="*/ 2315525 w 12192000"/>
              <a:gd name="connsiteY152" fmla="*/ 1989708 h 2237474"/>
              <a:gd name="connsiteX153" fmla="*/ 2300792 w 12192000"/>
              <a:gd name="connsiteY153" fmla="*/ 1994290 h 2237474"/>
              <a:gd name="connsiteX154" fmla="*/ 2295469 w 12192000"/>
              <a:gd name="connsiteY154" fmla="*/ 1996659 h 2237474"/>
              <a:gd name="connsiteX155" fmla="*/ 2287219 w 12192000"/>
              <a:gd name="connsiteY155" fmla="*/ 1998750 h 2237474"/>
              <a:gd name="connsiteX156" fmla="*/ 2286948 w 12192000"/>
              <a:gd name="connsiteY156" fmla="*/ 1998596 h 2237474"/>
              <a:gd name="connsiteX157" fmla="*/ 2243069 w 12192000"/>
              <a:gd name="connsiteY157" fmla="*/ 2015111 h 2237474"/>
              <a:gd name="connsiteX158" fmla="*/ 2186609 w 12192000"/>
              <a:gd name="connsiteY158" fmla="*/ 2008263 h 2237474"/>
              <a:gd name="connsiteX159" fmla="*/ 2164831 w 12192000"/>
              <a:gd name="connsiteY159" fmla="*/ 2010143 h 2237474"/>
              <a:gd name="connsiteX160" fmla="*/ 2152836 w 12192000"/>
              <a:gd name="connsiteY160" fmla="*/ 2010048 h 2237474"/>
              <a:gd name="connsiteX161" fmla="*/ 2117102 w 12192000"/>
              <a:gd name="connsiteY161" fmla="*/ 2023004 h 2237474"/>
              <a:gd name="connsiteX162" fmla="*/ 2111935 w 12192000"/>
              <a:gd name="connsiteY162" fmla="*/ 2023163 h 2237474"/>
              <a:gd name="connsiteX163" fmla="*/ 2089991 w 12192000"/>
              <a:gd name="connsiteY163" fmla="*/ 2034193 h 2237474"/>
              <a:gd name="connsiteX164" fmla="*/ 2058061 w 12192000"/>
              <a:gd name="connsiteY164" fmla="*/ 2047942 h 2237474"/>
              <a:gd name="connsiteX165" fmla="*/ 2055737 w 12192000"/>
              <a:gd name="connsiteY165" fmla="*/ 2047704 h 2237474"/>
              <a:gd name="connsiteX166" fmla="*/ 2042244 w 12192000"/>
              <a:gd name="connsiteY166" fmla="*/ 2055560 h 2237474"/>
              <a:gd name="connsiteX167" fmla="*/ 1976224 w 12192000"/>
              <a:gd name="connsiteY167" fmla="*/ 2074257 h 2237474"/>
              <a:gd name="connsiteX168" fmla="*/ 1877728 w 12192000"/>
              <a:gd name="connsiteY168" fmla="*/ 2101004 h 2237474"/>
              <a:gd name="connsiteX169" fmla="*/ 1759056 w 12192000"/>
              <a:gd name="connsiteY169" fmla="*/ 2125608 h 2237474"/>
              <a:gd name="connsiteX170" fmla="*/ 1637948 w 12192000"/>
              <a:gd name="connsiteY170" fmla="*/ 2172597 h 2237474"/>
              <a:gd name="connsiteX171" fmla="*/ 1434549 w 12192000"/>
              <a:gd name="connsiteY171" fmla="*/ 2234522 h 2237474"/>
              <a:gd name="connsiteX172" fmla="*/ 1398481 w 12192000"/>
              <a:gd name="connsiteY172" fmla="*/ 2237074 h 2237474"/>
              <a:gd name="connsiteX173" fmla="*/ 1398407 w 12192000"/>
              <a:gd name="connsiteY173" fmla="*/ 2237095 h 2237474"/>
              <a:gd name="connsiteX174" fmla="*/ 1370962 w 12192000"/>
              <a:gd name="connsiteY174" fmla="*/ 2237474 h 2237474"/>
              <a:gd name="connsiteX175" fmla="*/ 1356367 w 12192000"/>
              <a:gd name="connsiteY175" fmla="*/ 2235089 h 2237474"/>
              <a:gd name="connsiteX176" fmla="*/ 1324828 w 12192000"/>
              <a:gd name="connsiteY176" fmla="*/ 2231968 h 2237474"/>
              <a:gd name="connsiteX177" fmla="*/ 1297744 w 12192000"/>
              <a:gd name="connsiteY177" fmla="*/ 2235849 h 2237474"/>
              <a:gd name="connsiteX178" fmla="*/ 1286236 w 12192000"/>
              <a:gd name="connsiteY178" fmla="*/ 2233135 h 2237474"/>
              <a:gd name="connsiteX179" fmla="*/ 1283504 w 12192000"/>
              <a:gd name="connsiteY179" fmla="*/ 2233797 h 2237474"/>
              <a:gd name="connsiteX180" fmla="*/ 1279765 w 12192000"/>
              <a:gd name="connsiteY180" fmla="*/ 2229639 h 2237474"/>
              <a:gd name="connsiteX181" fmla="*/ 1195347 w 12192000"/>
              <a:gd name="connsiteY181" fmla="*/ 2212354 h 2237474"/>
              <a:gd name="connsiteX182" fmla="*/ 970251 w 12192000"/>
              <a:gd name="connsiteY182" fmla="*/ 2221029 h 2237474"/>
              <a:gd name="connsiteX183" fmla="*/ 812914 w 12192000"/>
              <a:gd name="connsiteY183" fmla="*/ 2202752 h 2237474"/>
              <a:gd name="connsiteX184" fmla="*/ 800195 w 12192000"/>
              <a:gd name="connsiteY184" fmla="*/ 2209407 h 2237474"/>
              <a:gd name="connsiteX185" fmla="*/ 784978 w 12192000"/>
              <a:gd name="connsiteY185" fmla="*/ 2212360 h 2237474"/>
              <a:gd name="connsiteX186" fmla="*/ 681987 w 12192000"/>
              <a:gd name="connsiteY186" fmla="*/ 2216757 h 2237474"/>
              <a:gd name="connsiteX187" fmla="*/ 669923 w 12192000"/>
              <a:gd name="connsiteY187" fmla="*/ 2211682 h 2237474"/>
              <a:gd name="connsiteX188" fmla="*/ 648680 w 12192000"/>
              <a:gd name="connsiteY188" fmla="*/ 2206229 h 2237474"/>
              <a:gd name="connsiteX189" fmla="*/ 597225 w 12192000"/>
              <a:gd name="connsiteY189" fmla="*/ 2180999 h 2237474"/>
              <a:gd name="connsiteX190" fmla="*/ 558449 w 12192000"/>
              <a:gd name="connsiteY190" fmla="*/ 2182346 h 2237474"/>
              <a:gd name="connsiteX191" fmla="*/ 550517 w 12192000"/>
              <a:gd name="connsiteY191" fmla="*/ 2182060 h 2237474"/>
              <a:gd name="connsiteX192" fmla="*/ 550309 w 12192000"/>
              <a:gd name="connsiteY192" fmla="*/ 2181825 h 2237474"/>
              <a:gd name="connsiteX193" fmla="*/ 541836 w 12192000"/>
              <a:gd name="connsiteY193" fmla="*/ 2181063 h 2237474"/>
              <a:gd name="connsiteX194" fmla="*/ 536057 w 12192000"/>
              <a:gd name="connsiteY194" fmla="*/ 2181537 h 2237474"/>
              <a:gd name="connsiteX195" fmla="*/ 520671 w 12192000"/>
              <a:gd name="connsiteY195" fmla="*/ 2180980 h 2237474"/>
              <a:gd name="connsiteX196" fmla="*/ 515024 w 12192000"/>
              <a:gd name="connsiteY196" fmla="*/ 2179258 h 2237474"/>
              <a:gd name="connsiteX197" fmla="*/ 512278 w 12192000"/>
              <a:gd name="connsiteY197" fmla="*/ 2176369 h 2237474"/>
              <a:gd name="connsiteX198" fmla="*/ 480419 w 12192000"/>
              <a:gd name="connsiteY198" fmla="*/ 2167807 h 2237474"/>
              <a:gd name="connsiteX199" fmla="*/ 413835 w 12192000"/>
              <a:gd name="connsiteY199" fmla="*/ 2156783 h 2237474"/>
              <a:gd name="connsiteX200" fmla="*/ 376513 w 12192000"/>
              <a:gd name="connsiteY200" fmla="*/ 2154014 h 2237474"/>
              <a:gd name="connsiteX201" fmla="*/ 273386 w 12192000"/>
              <a:gd name="connsiteY201" fmla="*/ 2142551 h 2237474"/>
              <a:gd name="connsiteX202" fmla="*/ 169207 w 12192000"/>
              <a:gd name="connsiteY202" fmla="*/ 2128100 h 2237474"/>
              <a:gd name="connsiteX203" fmla="*/ 93149 w 12192000"/>
              <a:gd name="connsiteY203" fmla="*/ 2105324 h 2237474"/>
              <a:gd name="connsiteX204" fmla="*/ 88109 w 12192000"/>
              <a:gd name="connsiteY204" fmla="*/ 2106704 h 2237474"/>
              <a:gd name="connsiteX205" fmla="*/ 80022 w 12192000"/>
              <a:gd name="connsiteY205" fmla="*/ 2107254 h 2237474"/>
              <a:gd name="connsiteX206" fmla="*/ 79717 w 12192000"/>
              <a:gd name="connsiteY206" fmla="*/ 2107046 h 2237474"/>
              <a:gd name="connsiteX207" fmla="*/ 72352 w 12192000"/>
              <a:gd name="connsiteY207" fmla="*/ 2107991 h 2237474"/>
              <a:gd name="connsiteX208" fmla="*/ 37645 w 12192000"/>
              <a:gd name="connsiteY208" fmla="*/ 2115401 h 2237474"/>
              <a:gd name="connsiteX209" fmla="*/ 4572 w 12192000"/>
              <a:gd name="connsiteY209" fmla="*/ 2111091 h 2237474"/>
              <a:gd name="connsiteX210" fmla="*/ 0 w 12192000"/>
              <a:gd name="connsiteY210" fmla="*/ 2110468 h 2237474"/>
              <a:gd name="connsiteX211" fmla="*/ 0 w 12192000"/>
              <a:gd name="connsiteY21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97365 w 12192000"/>
              <a:gd name="connsiteY46" fmla="*/ 1105869 h 2237474"/>
              <a:gd name="connsiteX47" fmla="*/ 8665605 w 12192000"/>
              <a:gd name="connsiteY47" fmla="*/ 1110791 h 2237474"/>
              <a:gd name="connsiteX48" fmla="*/ 8584946 w 12192000"/>
              <a:gd name="connsiteY48" fmla="*/ 1135226 h 2237474"/>
              <a:gd name="connsiteX49" fmla="*/ 8460755 w 12192000"/>
              <a:gd name="connsiteY49" fmla="*/ 1203427 h 2237474"/>
              <a:gd name="connsiteX50" fmla="*/ 8419755 w 12192000"/>
              <a:gd name="connsiteY50" fmla="*/ 1216260 h 2237474"/>
              <a:gd name="connsiteX51" fmla="*/ 8411626 w 12192000"/>
              <a:gd name="connsiteY51" fmla="*/ 1214397 h 2237474"/>
              <a:gd name="connsiteX52" fmla="*/ 8363469 w 12192000"/>
              <a:gd name="connsiteY52" fmla="*/ 1246658 h 2237474"/>
              <a:gd name="connsiteX53" fmla="*/ 8275497 w 12192000"/>
              <a:gd name="connsiteY53" fmla="*/ 1264396 h 2237474"/>
              <a:gd name="connsiteX54" fmla="*/ 8206287 w 12192000"/>
              <a:gd name="connsiteY54" fmla="*/ 1273060 h 2237474"/>
              <a:gd name="connsiteX55" fmla="*/ 8168705 w 12192000"/>
              <a:gd name="connsiteY55" fmla="*/ 1279956 h 2237474"/>
              <a:gd name="connsiteX56" fmla="*/ 8139997 w 12192000"/>
              <a:gd name="connsiteY56" fmla="*/ 1282713 h 2237474"/>
              <a:gd name="connsiteX57" fmla="*/ 8074238 w 12192000"/>
              <a:gd name="connsiteY57" fmla="*/ 1301895 h 2237474"/>
              <a:gd name="connsiteX58" fmla="*/ 7968292 w 12192000"/>
              <a:gd name="connsiteY58" fmla="*/ 1338779 h 2237474"/>
              <a:gd name="connsiteX59" fmla="*/ 7945122 w 12192000"/>
              <a:gd name="connsiteY59" fmla="*/ 1345477 h 2237474"/>
              <a:gd name="connsiteX60" fmla="*/ 7902328 w 12192000"/>
              <a:gd name="connsiteY60" fmla="*/ 1345865 h 2237474"/>
              <a:gd name="connsiteX61" fmla="*/ 7875879 w 12192000"/>
              <a:gd name="connsiteY61" fmla="*/ 1345646 h 2237474"/>
              <a:gd name="connsiteX62" fmla="*/ 7840612 w 12192000"/>
              <a:gd name="connsiteY62" fmla="*/ 1369373 h 2237474"/>
              <a:gd name="connsiteX63" fmla="*/ 7786819 w 12192000"/>
              <a:gd name="connsiteY63" fmla="*/ 1378970 h 2237474"/>
              <a:gd name="connsiteX64" fmla="*/ 7548172 w 12192000"/>
              <a:gd name="connsiteY64" fmla="*/ 1417460 h 2237474"/>
              <a:gd name="connsiteX65" fmla="*/ 7483437 w 12192000"/>
              <a:gd name="connsiteY65" fmla="*/ 1478152 h 2237474"/>
              <a:gd name="connsiteX66" fmla="*/ 7377870 w 12192000"/>
              <a:gd name="connsiteY66" fmla="*/ 1523319 h 2237474"/>
              <a:gd name="connsiteX67" fmla="*/ 7230737 w 12192000"/>
              <a:gd name="connsiteY67" fmla="*/ 1562633 h 2237474"/>
              <a:gd name="connsiteX68" fmla="*/ 7224458 w 12192000"/>
              <a:gd name="connsiteY68" fmla="*/ 1573008 h 2237474"/>
              <a:gd name="connsiteX69" fmla="*/ 7183121 w 12192000"/>
              <a:gd name="connsiteY69" fmla="*/ 1595162 h 2237474"/>
              <a:gd name="connsiteX70" fmla="*/ 7164601 w 12192000"/>
              <a:gd name="connsiteY70" fmla="*/ 1606490 h 2237474"/>
              <a:gd name="connsiteX71" fmla="*/ 7092727 w 12192000"/>
              <a:gd name="connsiteY71" fmla="*/ 1623628 h 2237474"/>
              <a:gd name="connsiteX72" fmla="*/ 7031309 w 12192000"/>
              <a:gd name="connsiteY72" fmla="*/ 1619451 h 2237474"/>
              <a:gd name="connsiteX73" fmla="*/ 6999084 w 12192000"/>
              <a:gd name="connsiteY73" fmla="*/ 1634317 h 2237474"/>
              <a:gd name="connsiteX74" fmla="*/ 6992107 w 12192000"/>
              <a:gd name="connsiteY74" fmla="*/ 1636860 h 2237474"/>
              <a:gd name="connsiteX75" fmla="*/ 6900177 w 12192000"/>
              <a:gd name="connsiteY75" fmla="*/ 1636016 h 2237474"/>
              <a:gd name="connsiteX76" fmla="*/ 6795372 w 12192000"/>
              <a:gd name="connsiteY76" fmla="*/ 1644845 h 2237474"/>
              <a:gd name="connsiteX77" fmla="*/ 6692251 w 12192000"/>
              <a:gd name="connsiteY77" fmla="*/ 1656357 h 2237474"/>
              <a:gd name="connsiteX78" fmla="*/ 6655235 w 12192000"/>
              <a:gd name="connsiteY78" fmla="*/ 1661869 h 2237474"/>
              <a:gd name="connsiteX79" fmla="*/ 6554894 w 12192000"/>
              <a:gd name="connsiteY79" fmla="*/ 1664428 h 2237474"/>
              <a:gd name="connsiteX80" fmla="*/ 6516595 w 12192000"/>
              <a:gd name="connsiteY80" fmla="*/ 1667475 h 2237474"/>
              <a:gd name="connsiteX81" fmla="*/ 6508541 w 12192000"/>
              <a:gd name="connsiteY81" fmla="*/ 1668757 h 2237474"/>
              <a:gd name="connsiteX82" fmla="*/ 6471012 w 12192000"/>
              <a:gd name="connsiteY82" fmla="*/ 1678604 h 2237474"/>
              <a:gd name="connsiteX83" fmla="*/ 6364035 w 12192000"/>
              <a:gd name="connsiteY83" fmla="*/ 1667683 h 2237474"/>
              <a:gd name="connsiteX84" fmla="*/ 6280959 w 12192000"/>
              <a:gd name="connsiteY84" fmla="*/ 1689329 h 2237474"/>
              <a:gd name="connsiteX85" fmla="*/ 6243319 w 12192000"/>
              <a:gd name="connsiteY85" fmla="*/ 1695560 h 2237474"/>
              <a:gd name="connsiteX86" fmla="*/ 6098321 w 12192000"/>
              <a:gd name="connsiteY86" fmla="*/ 1721646 h 2237474"/>
              <a:gd name="connsiteX87" fmla="*/ 5880652 w 12192000"/>
              <a:gd name="connsiteY87" fmla="*/ 1779643 h 2237474"/>
              <a:gd name="connsiteX88" fmla="*/ 5785959 w 12192000"/>
              <a:gd name="connsiteY88" fmla="*/ 1775307 h 2237474"/>
              <a:gd name="connsiteX89" fmla="*/ 5643534 w 12192000"/>
              <a:gd name="connsiteY89" fmla="*/ 1802919 h 2237474"/>
              <a:gd name="connsiteX90" fmla="*/ 5518799 w 12192000"/>
              <a:gd name="connsiteY90" fmla="*/ 1818312 h 2237474"/>
              <a:gd name="connsiteX91" fmla="*/ 5505014 w 12192000"/>
              <a:gd name="connsiteY91" fmla="*/ 1819259 h 2237474"/>
              <a:gd name="connsiteX92" fmla="*/ 5453307 w 12192000"/>
              <a:gd name="connsiteY92" fmla="*/ 1815450 h 2237474"/>
              <a:gd name="connsiteX93" fmla="*/ 5364192 w 12192000"/>
              <a:gd name="connsiteY93" fmla="*/ 1826074 h 2237474"/>
              <a:gd name="connsiteX94" fmla="*/ 5350380 w 12192000"/>
              <a:gd name="connsiteY94" fmla="*/ 1830891 h 2237474"/>
              <a:gd name="connsiteX95" fmla="*/ 5259633 w 12192000"/>
              <a:gd name="connsiteY95" fmla="*/ 1837160 h 2237474"/>
              <a:gd name="connsiteX96" fmla="*/ 5197513 w 12192000"/>
              <a:gd name="connsiteY96" fmla="*/ 1844718 h 2237474"/>
              <a:gd name="connsiteX97" fmla="*/ 5168852 w 12192000"/>
              <a:gd name="connsiteY97" fmla="*/ 1844846 h 2237474"/>
              <a:gd name="connsiteX98" fmla="*/ 5114927 w 12192000"/>
              <a:gd name="connsiteY98" fmla="*/ 1847827 h 2237474"/>
              <a:gd name="connsiteX99" fmla="*/ 5108970 w 12192000"/>
              <a:gd name="connsiteY99" fmla="*/ 1847935 h 2237474"/>
              <a:gd name="connsiteX100" fmla="*/ 5067961 w 12192000"/>
              <a:gd name="connsiteY100" fmla="*/ 1845917 h 2237474"/>
              <a:gd name="connsiteX101" fmla="*/ 5007075 w 12192000"/>
              <a:gd name="connsiteY101" fmla="*/ 1838626 h 2237474"/>
              <a:gd name="connsiteX102" fmla="*/ 4944087 w 12192000"/>
              <a:gd name="connsiteY102" fmla="*/ 1823332 h 2237474"/>
              <a:gd name="connsiteX103" fmla="*/ 4907662 w 12192000"/>
              <a:gd name="connsiteY103" fmla="*/ 1816900 h 2237474"/>
              <a:gd name="connsiteX104" fmla="*/ 4882386 w 12192000"/>
              <a:gd name="connsiteY104" fmla="*/ 1809844 h 2237474"/>
              <a:gd name="connsiteX105" fmla="*/ 4811440 w 12192000"/>
              <a:gd name="connsiteY105" fmla="*/ 1804655 h 2237474"/>
              <a:gd name="connsiteX106" fmla="*/ 4691075 w 12192000"/>
              <a:gd name="connsiteY106" fmla="*/ 1801389 h 2237474"/>
              <a:gd name="connsiteX107" fmla="*/ 4611738 w 12192000"/>
              <a:gd name="connsiteY107" fmla="*/ 1776964 h 2237474"/>
              <a:gd name="connsiteX108" fmla="*/ 4560070 w 12192000"/>
              <a:gd name="connsiteY108" fmla="*/ 1785640 h 2237474"/>
              <a:gd name="connsiteX109" fmla="*/ 4536503 w 12192000"/>
              <a:gd name="connsiteY109" fmla="*/ 1785334 h 2237474"/>
              <a:gd name="connsiteX110" fmla="*/ 4513724 w 12192000"/>
              <a:gd name="connsiteY110" fmla="*/ 1791996 h 2237474"/>
              <a:gd name="connsiteX111" fmla="*/ 4459810 w 12192000"/>
              <a:gd name="connsiteY111" fmla="*/ 1797886 h 2237474"/>
              <a:gd name="connsiteX112" fmla="*/ 4379064 w 12192000"/>
              <a:gd name="connsiteY112" fmla="*/ 1817177 h 2237474"/>
              <a:gd name="connsiteX113" fmla="*/ 4319209 w 12192000"/>
              <a:gd name="connsiteY113" fmla="*/ 1834833 h 2237474"/>
              <a:gd name="connsiteX114" fmla="*/ 4290981 w 12192000"/>
              <a:gd name="connsiteY114" fmla="*/ 1839677 h 2237474"/>
              <a:gd name="connsiteX115" fmla="*/ 4285792 w 12192000"/>
              <a:gd name="connsiteY115" fmla="*/ 1836231 h 2237474"/>
              <a:gd name="connsiteX116" fmla="*/ 4238372 w 12192000"/>
              <a:gd name="connsiteY116" fmla="*/ 1851480 h 2237474"/>
              <a:gd name="connsiteX117" fmla="*/ 4232517 w 12192000"/>
              <a:gd name="connsiteY117" fmla="*/ 1852567 h 2237474"/>
              <a:gd name="connsiteX118" fmla="*/ 4191732 w 12192000"/>
              <a:gd name="connsiteY118" fmla="*/ 1857328 h 2237474"/>
              <a:gd name="connsiteX119" fmla="*/ 4065532 w 12192000"/>
              <a:gd name="connsiteY119" fmla="*/ 1855477 h 2237474"/>
              <a:gd name="connsiteX120" fmla="*/ 4028460 w 12192000"/>
              <a:gd name="connsiteY120" fmla="*/ 1855137 h 2237474"/>
              <a:gd name="connsiteX121" fmla="*/ 4002267 w 12192000"/>
              <a:gd name="connsiteY121" fmla="*/ 1852352 h 2237474"/>
              <a:gd name="connsiteX122" fmla="*/ 3931396 w 12192000"/>
              <a:gd name="connsiteY122" fmla="*/ 1858915 h 2237474"/>
              <a:gd name="connsiteX123" fmla="*/ 3812162 w 12192000"/>
              <a:gd name="connsiteY123" fmla="*/ 1875501 h 2237474"/>
              <a:gd name="connsiteX124" fmla="*/ 3729530 w 12192000"/>
              <a:gd name="connsiteY124" fmla="*/ 1864513 h 2237474"/>
              <a:gd name="connsiteX125" fmla="*/ 3680177 w 12192000"/>
              <a:gd name="connsiteY125" fmla="*/ 1881552 h 2237474"/>
              <a:gd name="connsiteX126" fmla="*/ 3567259 w 12192000"/>
              <a:gd name="connsiteY126" fmla="*/ 1893482 h 2237474"/>
              <a:gd name="connsiteX127" fmla="*/ 3405770 w 12192000"/>
              <a:gd name="connsiteY127" fmla="*/ 1904591 h 2237474"/>
              <a:gd name="connsiteX128" fmla="*/ 3280097 w 12192000"/>
              <a:gd name="connsiteY128" fmla="*/ 1919610 h 2237474"/>
              <a:gd name="connsiteX129" fmla="*/ 3123424 w 12192000"/>
              <a:gd name="connsiteY129" fmla="*/ 1952930 h 2237474"/>
              <a:gd name="connsiteX130" fmla="*/ 3009910 w 12192000"/>
              <a:gd name="connsiteY130" fmla="*/ 1957866 h 2237474"/>
              <a:gd name="connsiteX131" fmla="*/ 2995934 w 12192000"/>
              <a:gd name="connsiteY131" fmla="*/ 1967085 h 2237474"/>
              <a:gd name="connsiteX132" fmla="*/ 2980071 w 12192000"/>
              <a:gd name="connsiteY132" fmla="*/ 1972988 h 2237474"/>
              <a:gd name="connsiteX133" fmla="*/ 2978094 w 12192000"/>
              <a:gd name="connsiteY133" fmla="*/ 1972369 h 2237474"/>
              <a:gd name="connsiteX134" fmla="*/ 2942858 w 12192000"/>
              <a:gd name="connsiteY134" fmla="*/ 1981367 h 2237474"/>
              <a:gd name="connsiteX135" fmla="*/ 2875436 w 12192000"/>
              <a:gd name="connsiteY135" fmla="*/ 1996977 h 2237474"/>
              <a:gd name="connsiteX136" fmla="*/ 2874892 w 12192000"/>
              <a:gd name="connsiteY136" fmla="*/ 1996085 h 2237474"/>
              <a:gd name="connsiteX137" fmla="*/ 2864145 w 12192000"/>
              <a:gd name="connsiteY137" fmla="*/ 1994061 h 2237474"/>
              <a:gd name="connsiteX138" fmla="*/ 2843662 w 12192000"/>
              <a:gd name="connsiteY138" fmla="*/ 1992498 h 2237474"/>
              <a:gd name="connsiteX139" fmla="*/ 2796128 w 12192000"/>
              <a:gd name="connsiteY139" fmla="*/ 1976403 h 2237474"/>
              <a:gd name="connsiteX140" fmla="*/ 2756784 w 12192000"/>
              <a:gd name="connsiteY140" fmla="*/ 1985116 h 2237474"/>
              <a:gd name="connsiteX141" fmla="*/ 2748833 w 12192000"/>
              <a:gd name="connsiteY141" fmla="*/ 1986323 h 2237474"/>
              <a:gd name="connsiteX142" fmla="*/ 2748661 w 12192000"/>
              <a:gd name="connsiteY142" fmla="*/ 1986122 h 2237474"/>
              <a:gd name="connsiteX143" fmla="*/ 2740251 w 12192000"/>
              <a:gd name="connsiteY143" fmla="*/ 1986946 h 2237474"/>
              <a:gd name="connsiteX144" fmla="*/ 2718916 w 12192000"/>
              <a:gd name="connsiteY144" fmla="*/ 1990867 h 2237474"/>
              <a:gd name="connsiteX145" fmla="*/ 2713522 w 12192000"/>
              <a:gd name="connsiteY145" fmla="*/ 1990173 h 2237474"/>
              <a:gd name="connsiteX146" fmla="*/ 2680597 w 12192000"/>
              <a:gd name="connsiteY146" fmla="*/ 1984996 h 2237474"/>
              <a:gd name="connsiteX147" fmla="*/ 2578178 w 12192000"/>
              <a:gd name="connsiteY147" fmla="*/ 1990531 h 2237474"/>
              <a:gd name="connsiteX148" fmla="*/ 2476147 w 12192000"/>
              <a:gd name="connsiteY148" fmla="*/ 1998305 h 2237474"/>
              <a:gd name="connsiteX149" fmla="*/ 2373568 w 12192000"/>
              <a:gd name="connsiteY149" fmla="*/ 2003219 h 2237474"/>
              <a:gd name="connsiteX150" fmla="*/ 2321399 w 12192000"/>
              <a:gd name="connsiteY150" fmla="*/ 1989467 h 2237474"/>
              <a:gd name="connsiteX151" fmla="*/ 2315525 w 12192000"/>
              <a:gd name="connsiteY151" fmla="*/ 1989708 h 2237474"/>
              <a:gd name="connsiteX152" fmla="*/ 2300792 w 12192000"/>
              <a:gd name="connsiteY152" fmla="*/ 1994290 h 2237474"/>
              <a:gd name="connsiteX153" fmla="*/ 2295469 w 12192000"/>
              <a:gd name="connsiteY153" fmla="*/ 1996659 h 2237474"/>
              <a:gd name="connsiteX154" fmla="*/ 2287219 w 12192000"/>
              <a:gd name="connsiteY154" fmla="*/ 1998750 h 2237474"/>
              <a:gd name="connsiteX155" fmla="*/ 2286948 w 12192000"/>
              <a:gd name="connsiteY155" fmla="*/ 1998596 h 2237474"/>
              <a:gd name="connsiteX156" fmla="*/ 2243069 w 12192000"/>
              <a:gd name="connsiteY156" fmla="*/ 2015111 h 2237474"/>
              <a:gd name="connsiteX157" fmla="*/ 2186609 w 12192000"/>
              <a:gd name="connsiteY157" fmla="*/ 2008263 h 2237474"/>
              <a:gd name="connsiteX158" fmla="*/ 2164831 w 12192000"/>
              <a:gd name="connsiteY158" fmla="*/ 2010143 h 2237474"/>
              <a:gd name="connsiteX159" fmla="*/ 2152836 w 12192000"/>
              <a:gd name="connsiteY159" fmla="*/ 2010048 h 2237474"/>
              <a:gd name="connsiteX160" fmla="*/ 2117102 w 12192000"/>
              <a:gd name="connsiteY160" fmla="*/ 2023004 h 2237474"/>
              <a:gd name="connsiteX161" fmla="*/ 2111935 w 12192000"/>
              <a:gd name="connsiteY161" fmla="*/ 2023163 h 2237474"/>
              <a:gd name="connsiteX162" fmla="*/ 2089991 w 12192000"/>
              <a:gd name="connsiteY162" fmla="*/ 2034193 h 2237474"/>
              <a:gd name="connsiteX163" fmla="*/ 2058061 w 12192000"/>
              <a:gd name="connsiteY163" fmla="*/ 2047942 h 2237474"/>
              <a:gd name="connsiteX164" fmla="*/ 2055737 w 12192000"/>
              <a:gd name="connsiteY164" fmla="*/ 2047704 h 2237474"/>
              <a:gd name="connsiteX165" fmla="*/ 2042244 w 12192000"/>
              <a:gd name="connsiteY165" fmla="*/ 2055560 h 2237474"/>
              <a:gd name="connsiteX166" fmla="*/ 1976224 w 12192000"/>
              <a:gd name="connsiteY166" fmla="*/ 2074257 h 2237474"/>
              <a:gd name="connsiteX167" fmla="*/ 1877728 w 12192000"/>
              <a:gd name="connsiteY167" fmla="*/ 2101004 h 2237474"/>
              <a:gd name="connsiteX168" fmla="*/ 1759056 w 12192000"/>
              <a:gd name="connsiteY168" fmla="*/ 2125608 h 2237474"/>
              <a:gd name="connsiteX169" fmla="*/ 1637948 w 12192000"/>
              <a:gd name="connsiteY169" fmla="*/ 2172597 h 2237474"/>
              <a:gd name="connsiteX170" fmla="*/ 1434549 w 12192000"/>
              <a:gd name="connsiteY170" fmla="*/ 2234522 h 2237474"/>
              <a:gd name="connsiteX171" fmla="*/ 1398481 w 12192000"/>
              <a:gd name="connsiteY171" fmla="*/ 2237074 h 2237474"/>
              <a:gd name="connsiteX172" fmla="*/ 1398407 w 12192000"/>
              <a:gd name="connsiteY172" fmla="*/ 2237095 h 2237474"/>
              <a:gd name="connsiteX173" fmla="*/ 1370962 w 12192000"/>
              <a:gd name="connsiteY173" fmla="*/ 2237474 h 2237474"/>
              <a:gd name="connsiteX174" fmla="*/ 1356367 w 12192000"/>
              <a:gd name="connsiteY174" fmla="*/ 2235089 h 2237474"/>
              <a:gd name="connsiteX175" fmla="*/ 1324828 w 12192000"/>
              <a:gd name="connsiteY175" fmla="*/ 2231968 h 2237474"/>
              <a:gd name="connsiteX176" fmla="*/ 1297744 w 12192000"/>
              <a:gd name="connsiteY176" fmla="*/ 2235849 h 2237474"/>
              <a:gd name="connsiteX177" fmla="*/ 1286236 w 12192000"/>
              <a:gd name="connsiteY177" fmla="*/ 2233135 h 2237474"/>
              <a:gd name="connsiteX178" fmla="*/ 1283504 w 12192000"/>
              <a:gd name="connsiteY178" fmla="*/ 2233797 h 2237474"/>
              <a:gd name="connsiteX179" fmla="*/ 1279765 w 12192000"/>
              <a:gd name="connsiteY179" fmla="*/ 2229639 h 2237474"/>
              <a:gd name="connsiteX180" fmla="*/ 1195347 w 12192000"/>
              <a:gd name="connsiteY180" fmla="*/ 2212354 h 2237474"/>
              <a:gd name="connsiteX181" fmla="*/ 970251 w 12192000"/>
              <a:gd name="connsiteY181" fmla="*/ 2221029 h 2237474"/>
              <a:gd name="connsiteX182" fmla="*/ 812914 w 12192000"/>
              <a:gd name="connsiteY182" fmla="*/ 2202752 h 2237474"/>
              <a:gd name="connsiteX183" fmla="*/ 800195 w 12192000"/>
              <a:gd name="connsiteY183" fmla="*/ 2209407 h 2237474"/>
              <a:gd name="connsiteX184" fmla="*/ 784978 w 12192000"/>
              <a:gd name="connsiteY184" fmla="*/ 2212360 h 2237474"/>
              <a:gd name="connsiteX185" fmla="*/ 681987 w 12192000"/>
              <a:gd name="connsiteY185" fmla="*/ 2216757 h 2237474"/>
              <a:gd name="connsiteX186" fmla="*/ 669923 w 12192000"/>
              <a:gd name="connsiteY186" fmla="*/ 2211682 h 2237474"/>
              <a:gd name="connsiteX187" fmla="*/ 648680 w 12192000"/>
              <a:gd name="connsiteY187" fmla="*/ 2206229 h 2237474"/>
              <a:gd name="connsiteX188" fmla="*/ 597225 w 12192000"/>
              <a:gd name="connsiteY188" fmla="*/ 2180999 h 2237474"/>
              <a:gd name="connsiteX189" fmla="*/ 558449 w 12192000"/>
              <a:gd name="connsiteY189" fmla="*/ 2182346 h 2237474"/>
              <a:gd name="connsiteX190" fmla="*/ 550517 w 12192000"/>
              <a:gd name="connsiteY190" fmla="*/ 2182060 h 2237474"/>
              <a:gd name="connsiteX191" fmla="*/ 550309 w 12192000"/>
              <a:gd name="connsiteY191" fmla="*/ 2181825 h 2237474"/>
              <a:gd name="connsiteX192" fmla="*/ 541836 w 12192000"/>
              <a:gd name="connsiteY192" fmla="*/ 2181063 h 2237474"/>
              <a:gd name="connsiteX193" fmla="*/ 536057 w 12192000"/>
              <a:gd name="connsiteY193" fmla="*/ 2181537 h 2237474"/>
              <a:gd name="connsiteX194" fmla="*/ 520671 w 12192000"/>
              <a:gd name="connsiteY194" fmla="*/ 2180980 h 2237474"/>
              <a:gd name="connsiteX195" fmla="*/ 515024 w 12192000"/>
              <a:gd name="connsiteY195" fmla="*/ 2179258 h 2237474"/>
              <a:gd name="connsiteX196" fmla="*/ 512278 w 12192000"/>
              <a:gd name="connsiteY196" fmla="*/ 2176369 h 2237474"/>
              <a:gd name="connsiteX197" fmla="*/ 480419 w 12192000"/>
              <a:gd name="connsiteY197" fmla="*/ 2167807 h 2237474"/>
              <a:gd name="connsiteX198" fmla="*/ 413835 w 12192000"/>
              <a:gd name="connsiteY198" fmla="*/ 2156783 h 2237474"/>
              <a:gd name="connsiteX199" fmla="*/ 376513 w 12192000"/>
              <a:gd name="connsiteY199" fmla="*/ 2154014 h 2237474"/>
              <a:gd name="connsiteX200" fmla="*/ 273386 w 12192000"/>
              <a:gd name="connsiteY200" fmla="*/ 2142551 h 2237474"/>
              <a:gd name="connsiteX201" fmla="*/ 169207 w 12192000"/>
              <a:gd name="connsiteY201" fmla="*/ 2128100 h 2237474"/>
              <a:gd name="connsiteX202" fmla="*/ 93149 w 12192000"/>
              <a:gd name="connsiteY202" fmla="*/ 2105324 h 2237474"/>
              <a:gd name="connsiteX203" fmla="*/ 88109 w 12192000"/>
              <a:gd name="connsiteY203" fmla="*/ 2106704 h 2237474"/>
              <a:gd name="connsiteX204" fmla="*/ 80022 w 12192000"/>
              <a:gd name="connsiteY204" fmla="*/ 2107254 h 2237474"/>
              <a:gd name="connsiteX205" fmla="*/ 79717 w 12192000"/>
              <a:gd name="connsiteY205" fmla="*/ 2107046 h 2237474"/>
              <a:gd name="connsiteX206" fmla="*/ 72352 w 12192000"/>
              <a:gd name="connsiteY206" fmla="*/ 2107991 h 2237474"/>
              <a:gd name="connsiteX207" fmla="*/ 37645 w 12192000"/>
              <a:gd name="connsiteY207" fmla="*/ 2115401 h 2237474"/>
              <a:gd name="connsiteX208" fmla="*/ 4572 w 12192000"/>
              <a:gd name="connsiteY208" fmla="*/ 2111091 h 2237474"/>
              <a:gd name="connsiteX209" fmla="*/ 0 w 12192000"/>
              <a:gd name="connsiteY209" fmla="*/ 2110468 h 2237474"/>
              <a:gd name="connsiteX210" fmla="*/ 0 w 12192000"/>
              <a:gd name="connsiteY21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45122 w 12192000"/>
              <a:gd name="connsiteY58" fmla="*/ 1345477 h 2237474"/>
              <a:gd name="connsiteX59" fmla="*/ 7902328 w 12192000"/>
              <a:gd name="connsiteY59" fmla="*/ 1345865 h 2237474"/>
              <a:gd name="connsiteX60" fmla="*/ 7875879 w 12192000"/>
              <a:gd name="connsiteY60" fmla="*/ 1345646 h 2237474"/>
              <a:gd name="connsiteX61" fmla="*/ 7840612 w 12192000"/>
              <a:gd name="connsiteY61" fmla="*/ 1369373 h 2237474"/>
              <a:gd name="connsiteX62" fmla="*/ 7786819 w 12192000"/>
              <a:gd name="connsiteY62" fmla="*/ 1378970 h 2237474"/>
              <a:gd name="connsiteX63" fmla="*/ 7548172 w 12192000"/>
              <a:gd name="connsiteY63" fmla="*/ 1417460 h 2237474"/>
              <a:gd name="connsiteX64" fmla="*/ 7483437 w 12192000"/>
              <a:gd name="connsiteY64" fmla="*/ 1478152 h 2237474"/>
              <a:gd name="connsiteX65" fmla="*/ 7377870 w 12192000"/>
              <a:gd name="connsiteY65" fmla="*/ 1523319 h 2237474"/>
              <a:gd name="connsiteX66" fmla="*/ 7230737 w 12192000"/>
              <a:gd name="connsiteY66" fmla="*/ 1562633 h 2237474"/>
              <a:gd name="connsiteX67" fmla="*/ 7224458 w 12192000"/>
              <a:gd name="connsiteY67" fmla="*/ 1573008 h 2237474"/>
              <a:gd name="connsiteX68" fmla="*/ 7183121 w 12192000"/>
              <a:gd name="connsiteY68" fmla="*/ 1595162 h 2237474"/>
              <a:gd name="connsiteX69" fmla="*/ 7164601 w 12192000"/>
              <a:gd name="connsiteY69" fmla="*/ 1606490 h 2237474"/>
              <a:gd name="connsiteX70" fmla="*/ 7092727 w 12192000"/>
              <a:gd name="connsiteY70" fmla="*/ 1623628 h 2237474"/>
              <a:gd name="connsiteX71" fmla="*/ 7031309 w 12192000"/>
              <a:gd name="connsiteY71" fmla="*/ 1619451 h 2237474"/>
              <a:gd name="connsiteX72" fmla="*/ 6999084 w 12192000"/>
              <a:gd name="connsiteY72" fmla="*/ 1634317 h 2237474"/>
              <a:gd name="connsiteX73" fmla="*/ 6992107 w 12192000"/>
              <a:gd name="connsiteY73" fmla="*/ 1636860 h 2237474"/>
              <a:gd name="connsiteX74" fmla="*/ 6900177 w 12192000"/>
              <a:gd name="connsiteY74" fmla="*/ 1636016 h 2237474"/>
              <a:gd name="connsiteX75" fmla="*/ 6795372 w 12192000"/>
              <a:gd name="connsiteY75" fmla="*/ 1644845 h 2237474"/>
              <a:gd name="connsiteX76" fmla="*/ 6692251 w 12192000"/>
              <a:gd name="connsiteY76" fmla="*/ 1656357 h 2237474"/>
              <a:gd name="connsiteX77" fmla="*/ 6655235 w 12192000"/>
              <a:gd name="connsiteY77" fmla="*/ 1661869 h 2237474"/>
              <a:gd name="connsiteX78" fmla="*/ 6554894 w 12192000"/>
              <a:gd name="connsiteY78" fmla="*/ 1664428 h 2237474"/>
              <a:gd name="connsiteX79" fmla="*/ 6516595 w 12192000"/>
              <a:gd name="connsiteY79" fmla="*/ 1667475 h 2237474"/>
              <a:gd name="connsiteX80" fmla="*/ 6508541 w 12192000"/>
              <a:gd name="connsiteY80" fmla="*/ 1668757 h 2237474"/>
              <a:gd name="connsiteX81" fmla="*/ 6471012 w 12192000"/>
              <a:gd name="connsiteY81" fmla="*/ 1678604 h 2237474"/>
              <a:gd name="connsiteX82" fmla="*/ 6364035 w 12192000"/>
              <a:gd name="connsiteY82" fmla="*/ 1667683 h 2237474"/>
              <a:gd name="connsiteX83" fmla="*/ 6280959 w 12192000"/>
              <a:gd name="connsiteY83" fmla="*/ 1689329 h 2237474"/>
              <a:gd name="connsiteX84" fmla="*/ 6243319 w 12192000"/>
              <a:gd name="connsiteY84" fmla="*/ 1695560 h 2237474"/>
              <a:gd name="connsiteX85" fmla="*/ 6098321 w 12192000"/>
              <a:gd name="connsiteY85" fmla="*/ 1721646 h 2237474"/>
              <a:gd name="connsiteX86" fmla="*/ 5880652 w 12192000"/>
              <a:gd name="connsiteY86" fmla="*/ 1779643 h 2237474"/>
              <a:gd name="connsiteX87" fmla="*/ 5785959 w 12192000"/>
              <a:gd name="connsiteY87" fmla="*/ 1775307 h 2237474"/>
              <a:gd name="connsiteX88" fmla="*/ 5643534 w 12192000"/>
              <a:gd name="connsiteY88" fmla="*/ 1802919 h 2237474"/>
              <a:gd name="connsiteX89" fmla="*/ 5518799 w 12192000"/>
              <a:gd name="connsiteY89" fmla="*/ 1818312 h 2237474"/>
              <a:gd name="connsiteX90" fmla="*/ 5505014 w 12192000"/>
              <a:gd name="connsiteY90" fmla="*/ 1819259 h 2237474"/>
              <a:gd name="connsiteX91" fmla="*/ 5453307 w 12192000"/>
              <a:gd name="connsiteY91" fmla="*/ 1815450 h 2237474"/>
              <a:gd name="connsiteX92" fmla="*/ 5364192 w 12192000"/>
              <a:gd name="connsiteY92" fmla="*/ 1826074 h 2237474"/>
              <a:gd name="connsiteX93" fmla="*/ 5350380 w 12192000"/>
              <a:gd name="connsiteY93" fmla="*/ 1830891 h 2237474"/>
              <a:gd name="connsiteX94" fmla="*/ 5259633 w 12192000"/>
              <a:gd name="connsiteY94" fmla="*/ 1837160 h 2237474"/>
              <a:gd name="connsiteX95" fmla="*/ 5197513 w 12192000"/>
              <a:gd name="connsiteY95" fmla="*/ 1844718 h 2237474"/>
              <a:gd name="connsiteX96" fmla="*/ 5168852 w 12192000"/>
              <a:gd name="connsiteY96" fmla="*/ 1844846 h 2237474"/>
              <a:gd name="connsiteX97" fmla="*/ 5114927 w 12192000"/>
              <a:gd name="connsiteY97" fmla="*/ 1847827 h 2237474"/>
              <a:gd name="connsiteX98" fmla="*/ 5108970 w 12192000"/>
              <a:gd name="connsiteY98" fmla="*/ 1847935 h 2237474"/>
              <a:gd name="connsiteX99" fmla="*/ 5067961 w 12192000"/>
              <a:gd name="connsiteY99" fmla="*/ 1845917 h 2237474"/>
              <a:gd name="connsiteX100" fmla="*/ 5007075 w 12192000"/>
              <a:gd name="connsiteY100" fmla="*/ 1838626 h 2237474"/>
              <a:gd name="connsiteX101" fmla="*/ 4944087 w 12192000"/>
              <a:gd name="connsiteY101" fmla="*/ 1823332 h 2237474"/>
              <a:gd name="connsiteX102" fmla="*/ 4907662 w 12192000"/>
              <a:gd name="connsiteY102" fmla="*/ 1816900 h 2237474"/>
              <a:gd name="connsiteX103" fmla="*/ 4882386 w 12192000"/>
              <a:gd name="connsiteY103" fmla="*/ 1809844 h 2237474"/>
              <a:gd name="connsiteX104" fmla="*/ 4811440 w 12192000"/>
              <a:gd name="connsiteY104" fmla="*/ 1804655 h 2237474"/>
              <a:gd name="connsiteX105" fmla="*/ 4691075 w 12192000"/>
              <a:gd name="connsiteY105" fmla="*/ 1801389 h 2237474"/>
              <a:gd name="connsiteX106" fmla="*/ 4611738 w 12192000"/>
              <a:gd name="connsiteY106" fmla="*/ 1776964 h 2237474"/>
              <a:gd name="connsiteX107" fmla="*/ 4560070 w 12192000"/>
              <a:gd name="connsiteY107" fmla="*/ 1785640 h 2237474"/>
              <a:gd name="connsiteX108" fmla="*/ 4536503 w 12192000"/>
              <a:gd name="connsiteY108" fmla="*/ 1785334 h 2237474"/>
              <a:gd name="connsiteX109" fmla="*/ 4513724 w 12192000"/>
              <a:gd name="connsiteY109" fmla="*/ 1791996 h 2237474"/>
              <a:gd name="connsiteX110" fmla="*/ 4459810 w 12192000"/>
              <a:gd name="connsiteY110" fmla="*/ 1797886 h 2237474"/>
              <a:gd name="connsiteX111" fmla="*/ 4379064 w 12192000"/>
              <a:gd name="connsiteY111" fmla="*/ 1817177 h 2237474"/>
              <a:gd name="connsiteX112" fmla="*/ 4319209 w 12192000"/>
              <a:gd name="connsiteY112" fmla="*/ 1834833 h 2237474"/>
              <a:gd name="connsiteX113" fmla="*/ 4290981 w 12192000"/>
              <a:gd name="connsiteY113" fmla="*/ 1839677 h 2237474"/>
              <a:gd name="connsiteX114" fmla="*/ 4285792 w 12192000"/>
              <a:gd name="connsiteY114" fmla="*/ 1836231 h 2237474"/>
              <a:gd name="connsiteX115" fmla="*/ 4238372 w 12192000"/>
              <a:gd name="connsiteY115" fmla="*/ 1851480 h 2237474"/>
              <a:gd name="connsiteX116" fmla="*/ 4232517 w 12192000"/>
              <a:gd name="connsiteY116" fmla="*/ 1852567 h 2237474"/>
              <a:gd name="connsiteX117" fmla="*/ 4191732 w 12192000"/>
              <a:gd name="connsiteY117" fmla="*/ 1857328 h 2237474"/>
              <a:gd name="connsiteX118" fmla="*/ 4065532 w 12192000"/>
              <a:gd name="connsiteY118" fmla="*/ 1855477 h 2237474"/>
              <a:gd name="connsiteX119" fmla="*/ 4028460 w 12192000"/>
              <a:gd name="connsiteY119" fmla="*/ 1855137 h 2237474"/>
              <a:gd name="connsiteX120" fmla="*/ 4002267 w 12192000"/>
              <a:gd name="connsiteY120" fmla="*/ 1852352 h 2237474"/>
              <a:gd name="connsiteX121" fmla="*/ 3931396 w 12192000"/>
              <a:gd name="connsiteY121" fmla="*/ 1858915 h 2237474"/>
              <a:gd name="connsiteX122" fmla="*/ 3812162 w 12192000"/>
              <a:gd name="connsiteY122" fmla="*/ 1875501 h 2237474"/>
              <a:gd name="connsiteX123" fmla="*/ 3729530 w 12192000"/>
              <a:gd name="connsiteY123" fmla="*/ 1864513 h 2237474"/>
              <a:gd name="connsiteX124" fmla="*/ 3680177 w 12192000"/>
              <a:gd name="connsiteY124" fmla="*/ 1881552 h 2237474"/>
              <a:gd name="connsiteX125" fmla="*/ 3567259 w 12192000"/>
              <a:gd name="connsiteY125" fmla="*/ 1893482 h 2237474"/>
              <a:gd name="connsiteX126" fmla="*/ 3405770 w 12192000"/>
              <a:gd name="connsiteY126" fmla="*/ 1904591 h 2237474"/>
              <a:gd name="connsiteX127" fmla="*/ 3280097 w 12192000"/>
              <a:gd name="connsiteY127" fmla="*/ 1919610 h 2237474"/>
              <a:gd name="connsiteX128" fmla="*/ 3123424 w 12192000"/>
              <a:gd name="connsiteY128" fmla="*/ 1952930 h 2237474"/>
              <a:gd name="connsiteX129" fmla="*/ 3009910 w 12192000"/>
              <a:gd name="connsiteY129" fmla="*/ 1957866 h 2237474"/>
              <a:gd name="connsiteX130" fmla="*/ 2995934 w 12192000"/>
              <a:gd name="connsiteY130" fmla="*/ 1967085 h 2237474"/>
              <a:gd name="connsiteX131" fmla="*/ 2980071 w 12192000"/>
              <a:gd name="connsiteY131" fmla="*/ 1972988 h 2237474"/>
              <a:gd name="connsiteX132" fmla="*/ 2978094 w 12192000"/>
              <a:gd name="connsiteY132" fmla="*/ 1972369 h 2237474"/>
              <a:gd name="connsiteX133" fmla="*/ 2942858 w 12192000"/>
              <a:gd name="connsiteY133" fmla="*/ 1981367 h 2237474"/>
              <a:gd name="connsiteX134" fmla="*/ 2875436 w 12192000"/>
              <a:gd name="connsiteY134" fmla="*/ 1996977 h 2237474"/>
              <a:gd name="connsiteX135" fmla="*/ 2874892 w 12192000"/>
              <a:gd name="connsiteY135" fmla="*/ 1996085 h 2237474"/>
              <a:gd name="connsiteX136" fmla="*/ 2864145 w 12192000"/>
              <a:gd name="connsiteY136" fmla="*/ 1994061 h 2237474"/>
              <a:gd name="connsiteX137" fmla="*/ 2843662 w 12192000"/>
              <a:gd name="connsiteY137" fmla="*/ 1992498 h 2237474"/>
              <a:gd name="connsiteX138" fmla="*/ 2796128 w 12192000"/>
              <a:gd name="connsiteY138" fmla="*/ 1976403 h 2237474"/>
              <a:gd name="connsiteX139" fmla="*/ 2756784 w 12192000"/>
              <a:gd name="connsiteY139" fmla="*/ 1985116 h 2237474"/>
              <a:gd name="connsiteX140" fmla="*/ 2748833 w 12192000"/>
              <a:gd name="connsiteY140" fmla="*/ 1986323 h 2237474"/>
              <a:gd name="connsiteX141" fmla="*/ 2748661 w 12192000"/>
              <a:gd name="connsiteY141" fmla="*/ 1986122 h 2237474"/>
              <a:gd name="connsiteX142" fmla="*/ 2740251 w 12192000"/>
              <a:gd name="connsiteY142" fmla="*/ 1986946 h 2237474"/>
              <a:gd name="connsiteX143" fmla="*/ 2718916 w 12192000"/>
              <a:gd name="connsiteY143" fmla="*/ 1990867 h 2237474"/>
              <a:gd name="connsiteX144" fmla="*/ 2713522 w 12192000"/>
              <a:gd name="connsiteY144" fmla="*/ 1990173 h 2237474"/>
              <a:gd name="connsiteX145" fmla="*/ 2680597 w 12192000"/>
              <a:gd name="connsiteY145" fmla="*/ 1984996 h 2237474"/>
              <a:gd name="connsiteX146" fmla="*/ 2578178 w 12192000"/>
              <a:gd name="connsiteY146" fmla="*/ 1990531 h 2237474"/>
              <a:gd name="connsiteX147" fmla="*/ 2476147 w 12192000"/>
              <a:gd name="connsiteY147" fmla="*/ 1998305 h 2237474"/>
              <a:gd name="connsiteX148" fmla="*/ 2373568 w 12192000"/>
              <a:gd name="connsiteY148" fmla="*/ 2003219 h 2237474"/>
              <a:gd name="connsiteX149" fmla="*/ 2321399 w 12192000"/>
              <a:gd name="connsiteY149" fmla="*/ 1989467 h 2237474"/>
              <a:gd name="connsiteX150" fmla="*/ 2315525 w 12192000"/>
              <a:gd name="connsiteY150" fmla="*/ 1989708 h 2237474"/>
              <a:gd name="connsiteX151" fmla="*/ 2300792 w 12192000"/>
              <a:gd name="connsiteY151" fmla="*/ 1994290 h 2237474"/>
              <a:gd name="connsiteX152" fmla="*/ 2295469 w 12192000"/>
              <a:gd name="connsiteY152" fmla="*/ 1996659 h 2237474"/>
              <a:gd name="connsiteX153" fmla="*/ 2287219 w 12192000"/>
              <a:gd name="connsiteY153" fmla="*/ 1998750 h 2237474"/>
              <a:gd name="connsiteX154" fmla="*/ 2286948 w 12192000"/>
              <a:gd name="connsiteY154" fmla="*/ 1998596 h 2237474"/>
              <a:gd name="connsiteX155" fmla="*/ 2243069 w 12192000"/>
              <a:gd name="connsiteY155" fmla="*/ 2015111 h 2237474"/>
              <a:gd name="connsiteX156" fmla="*/ 2186609 w 12192000"/>
              <a:gd name="connsiteY156" fmla="*/ 2008263 h 2237474"/>
              <a:gd name="connsiteX157" fmla="*/ 2164831 w 12192000"/>
              <a:gd name="connsiteY157" fmla="*/ 2010143 h 2237474"/>
              <a:gd name="connsiteX158" fmla="*/ 2152836 w 12192000"/>
              <a:gd name="connsiteY158" fmla="*/ 2010048 h 2237474"/>
              <a:gd name="connsiteX159" fmla="*/ 2117102 w 12192000"/>
              <a:gd name="connsiteY159" fmla="*/ 2023004 h 2237474"/>
              <a:gd name="connsiteX160" fmla="*/ 2111935 w 12192000"/>
              <a:gd name="connsiteY160" fmla="*/ 2023163 h 2237474"/>
              <a:gd name="connsiteX161" fmla="*/ 2089991 w 12192000"/>
              <a:gd name="connsiteY161" fmla="*/ 2034193 h 2237474"/>
              <a:gd name="connsiteX162" fmla="*/ 2058061 w 12192000"/>
              <a:gd name="connsiteY162" fmla="*/ 2047942 h 2237474"/>
              <a:gd name="connsiteX163" fmla="*/ 2055737 w 12192000"/>
              <a:gd name="connsiteY163" fmla="*/ 2047704 h 2237474"/>
              <a:gd name="connsiteX164" fmla="*/ 2042244 w 12192000"/>
              <a:gd name="connsiteY164" fmla="*/ 2055560 h 2237474"/>
              <a:gd name="connsiteX165" fmla="*/ 1976224 w 12192000"/>
              <a:gd name="connsiteY165" fmla="*/ 2074257 h 2237474"/>
              <a:gd name="connsiteX166" fmla="*/ 1877728 w 12192000"/>
              <a:gd name="connsiteY166" fmla="*/ 2101004 h 2237474"/>
              <a:gd name="connsiteX167" fmla="*/ 1759056 w 12192000"/>
              <a:gd name="connsiteY167" fmla="*/ 2125608 h 2237474"/>
              <a:gd name="connsiteX168" fmla="*/ 1637948 w 12192000"/>
              <a:gd name="connsiteY168" fmla="*/ 2172597 h 2237474"/>
              <a:gd name="connsiteX169" fmla="*/ 1434549 w 12192000"/>
              <a:gd name="connsiteY169" fmla="*/ 2234522 h 2237474"/>
              <a:gd name="connsiteX170" fmla="*/ 1398481 w 12192000"/>
              <a:gd name="connsiteY170" fmla="*/ 2237074 h 2237474"/>
              <a:gd name="connsiteX171" fmla="*/ 1398407 w 12192000"/>
              <a:gd name="connsiteY171" fmla="*/ 2237095 h 2237474"/>
              <a:gd name="connsiteX172" fmla="*/ 1370962 w 12192000"/>
              <a:gd name="connsiteY172" fmla="*/ 2237474 h 2237474"/>
              <a:gd name="connsiteX173" fmla="*/ 1356367 w 12192000"/>
              <a:gd name="connsiteY173" fmla="*/ 2235089 h 2237474"/>
              <a:gd name="connsiteX174" fmla="*/ 1324828 w 12192000"/>
              <a:gd name="connsiteY174" fmla="*/ 2231968 h 2237474"/>
              <a:gd name="connsiteX175" fmla="*/ 1297744 w 12192000"/>
              <a:gd name="connsiteY175" fmla="*/ 2235849 h 2237474"/>
              <a:gd name="connsiteX176" fmla="*/ 1286236 w 12192000"/>
              <a:gd name="connsiteY176" fmla="*/ 2233135 h 2237474"/>
              <a:gd name="connsiteX177" fmla="*/ 1283504 w 12192000"/>
              <a:gd name="connsiteY177" fmla="*/ 2233797 h 2237474"/>
              <a:gd name="connsiteX178" fmla="*/ 1279765 w 12192000"/>
              <a:gd name="connsiteY178" fmla="*/ 2229639 h 2237474"/>
              <a:gd name="connsiteX179" fmla="*/ 1195347 w 12192000"/>
              <a:gd name="connsiteY179" fmla="*/ 2212354 h 2237474"/>
              <a:gd name="connsiteX180" fmla="*/ 970251 w 12192000"/>
              <a:gd name="connsiteY180" fmla="*/ 2221029 h 2237474"/>
              <a:gd name="connsiteX181" fmla="*/ 812914 w 12192000"/>
              <a:gd name="connsiteY181" fmla="*/ 2202752 h 2237474"/>
              <a:gd name="connsiteX182" fmla="*/ 800195 w 12192000"/>
              <a:gd name="connsiteY182" fmla="*/ 2209407 h 2237474"/>
              <a:gd name="connsiteX183" fmla="*/ 784978 w 12192000"/>
              <a:gd name="connsiteY183" fmla="*/ 2212360 h 2237474"/>
              <a:gd name="connsiteX184" fmla="*/ 681987 w 12192000"/>
              <a:gd name="connsiteY184" fmla="*/ 2216757 h 2237474"/>
              <a:gd name="connsiteX185" fmla="*/ 669923 w 12192000"/>
              <a:gd name="connsiteY185" fmla="*/ 2211682 h 2237474"/>
              <a:gd name="connsiteX186" fmla="*/ 648680 w 12192000"/>
              <a:gd name="connsiteY186" fmla="*/ 2206229 h 2237474"/>
              <a:gd name="connsiteX187" fmla="*/ 597225 w 12192000"/>
              <a:gd name="connsiteY187" fmla="*/ 2180999 h 2237474"/>
              <a:gd name="connsiteX188" fmla="*/ 558449 w 12192000"/>
              <a:gd name="connsiteY188" fmla="*/ 2182346 h 2237474"/>
              <a:gd name="connsiteX189" fmla="*/ 550517 w 12192000"/>
              <a:gd name="connsiteY189" fmla="*/ 2182060 h 2237474"/>
              <a:gd name="connsiteX190" fmla="*/ 550309 w 12192000"/>
              <a:gd name="connsiteY190" fmla="*/ 2181825 h 2237474"/>
              <a:gd name="connsiteX191" fmla="*/ 541836 w 12192000"/>
              <a:gd name="connsiteY191" fmla="*/ 2181063 h 2237474"/>
              <a:gd name="connsiteX192" fmla="*/ 536057 w 12192000"/>
              <a:gd name="connsiteY192" fmla="*/ 2181537 h 2237474"/>
              <a:gd name="connsiteX193" fmla="*/ 520671 w 12192000"/>
              <a:gd name="connsiteY193" fmla="*/ 2180980 h 2237474"/>
              <a:gd name="connsiteX194" fmla="*/ 515024 w 12192000"/>
              <a:gd name="connsiteY194" fmla="*/ 2179258 h 2237474"/>
              <a:gd name="connsiteX195" fmla="*/ 512278 w 12192000"/>
              <a:gd name="connsiteY195" fmla="*/ 2176369 h 2237474"/>
              <a:gd name="connsiteX196" fmla="*/ 480419 w 12192000"/>
              <a:gd name="connsiteY196" fmla="*/ 2167807 h 2237474"/>
              <a:gd name="connsiteX197" fmla="*/ 413835 w 12192000"/>
              <a:gd name="connsiteY197" fmla="*/ 2156783 h 2237474"/>
              <a:gd name="connsiteX198" fmla="*/ 376513 w 12192000"/>
              <a:gd name="connsiteY198" fmla="*/ 2154014 h 2237474"/>
              <a:gd name="connsiteX199" fmla="*/ 273386 w 12192000"/>
              <a:gd name="connsiteY199" fmla="*/ 2142551 h 2237474"/>
              <a:gd name="connsiteX200" fmla="*/ 169207 w 12192000"/>
              <a:gd name="connsiteY200" fmla="*/ 2128100 h 2237474"/>
              <a:gd name="connsiteX201" fmla="*/ 93149 w 12192000"/>
              <a:gd name="connsiteY201" fmla="*/ 2105324 h 2237474"/>
              <a:gd name="connsiteX202" fmla="*/ 88109 w 12192000"/>
              <a:gd name="connsiteY202" fmla="*/ 2106704 h 2237474"/>
              <a:gd name="connsiteX203" fmla="*/ 80022 w 12192000"/>
              <a:gd name="connsiteY203" fmla="*/ 2107254 h 2237474"/>
              <a:gd name="connsiteX204" fmla="*/ 79717 w 12192000"/>
              <a:gd name="connsiteY204" fmla="*/ 2107046 h 2237474"/>
              <a:gd name="connsiteX205" fmla="*/ 72352 w 12192000"/>
              <a:gd name="connsiteY205" fmla="*/ 2107991 h 2237474"/>
              <a:gd name="connsiteX206" fmla="*/ 37645 w 12192000"/>
              <a:gd name="connsiteY206" fmla="*/ 2115401 h 2237474"/>
              <a:gd name="connsiteX207" fmla="*/ 4572 w 12192000"/>
              <a:gd name="connsiteY207" fmla="*/ 2111091 h 2237474"/>
              <a:gd name="connsiteX208" fmla="*/ 0 w 12192000"/>
              <a:gd name="connsiteY208" fmla="*/ 2110468 h 2237474"/>
              <a:gd name="connsiteX209" fmla="*/ 0 w 12192000"/>
              <a:gd name="connsiteY20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61459 w 12192000"/>
              <a:gd name="connsiteY24" fmla="*/ 862394 h 2237474"/>
              <a:gd name="connsiteX25" fmla="*/ 9705768 w 12192000"/>
              <a:gd name="connsiteY25" fmla="*/ 894610 h 2237474"/>
              <a:gd name="connsiteX26" fmla="*/ 9683005 w 12192000"/>
              <a:gd name="connsiteY26" fmla="*/ 894128 h 2237474"/>
              <a:gd name="connsiteX27" fmla="*/ 9594438 w 12192000"/>
              <a:gd name="connsiteY27" fmla="*/ 919051 h 2237474"/>
              <a:gd name="connsiteX28" fmla="*/ 9577033 w 12192000"/>
              <a:gd name="connsiteY28" fmla="*/ 922857 h 2237474"/>
              <a:gd name="connsiteX29" fmla="*/ 9544189 w 12192000"/>
              <a:gd name="connsiteY29" fmla="*/ 938966 h 2237474"/>
              <a:gd name="connsiteX30" fmla="*/ 9500499 w 12192000"/>
              <a:gd name="connsiteY30" fmla="*/ 954680 h 2237474"/>
              <a:gd name="connsiteX31" fmla="*/ 9428195 w 12192000"/>
              <a:gd name="connsiteY31" fmla="*/ 986225 h 2237474"/>
              <a:gd name="connsiteX32" fmla="*/ 9410017 w 12192000"/>
              <a:gd name="connsiteY32" fmla="*/ 993931 h 2237474"/>
              <a:gd name="connsiteX33" fmla="*/ 9392919 w 12192000"/>
              <a:gd name="connsiteY33" fmla="*/ 994656 h 2237474"/>
              <a:gd name="connsiteX34" fmla="*/ 9278619 w 12192000"/>
              <a:gd name="connsiteY34" fmla="*/ 1011878 h 2237474"/>
              <a:gd name="connsiteX35" fmla="*/ 9268019 w 12192000"/>
              <a:gd name="connsiteY35" fmla="*/ 1007442 h 2237474"/>
              <a:gd name="connsiteX36" fmla="*/ 9234662 w 12192000"/>
              <a:gd name="connsiteY36" fmla="*/ 1023056 h 2237474"/>
              <a:gd name="connsiteX37" fmla="*/ 9181033 w 12192000"/>
              <a:gd name="connsiteY37" fmla="*/ 1037921 h 2237474"/>
              <a:gd name="connsiteX38" fmla="*/ 9155969 w 12192000"/>
              <a:gd name="connsiteY38" fmla="*/ 1046804 h 2237474"/>
              <a:gd name="connsiteX39" fmla="*/ 9133985 w 12192000"/>
              <a:gd name="connsiteY39" fmla="*/ 1046450 h 2237474"/>
              <a:gd name="connsiteX40" fmla="*/ 9012987 w 12192000"/>
              <a:gd name="connsiteY40" fmla="*/ 1061986 h 2237474"/>
              <a:gd name="connsiteX41" fmla="*/ 8968445 w 12192000"/>
              <a:gd name="connsiteY41" fmla="*/ 1052169 h 2237474"/>
              <a:gd name="connsiteX42" fmla="*/ 8958984 w 12192000"/>
              <a:gd name="connsiteY42" fmla="*/ 1057212 h 2237474"/>
              <a:gd name="connsiteX43" fmla="*/ 8886001 w 12192000"/>
              <a:gd name="connsiteY43" fmla="*/ 1067468 h 2237474"/>
              <a:gd name="connsiteX44" fmla="*/ 8838610 w 12192000"/>
              <a:gd name="connsiteY44" fmla="*/ 1075091 h 2237474"/>
              <a:gd name="connsiteX45" fmla="*/ 8750383 w 12192000"/>
              <a:gd name="connsiteY45" fmla="*/ 1097387 h 2237474"/>
              <a:gd name="connsiteX46" fmla="*/ 8665605 w 12192000"/>
              <a:gd name="connsiteY46" fmla="*/ 1110791 h 2237474"/>
              <a:gd name="connsiteX47" fmla="*/ 8584946 w 12192000"/>
              <a:gd name="connsiteY47" fmla="*/ 1135226 h 2237474"/>
              <a:gd name="connsiteX48" fmla="*/ 8460755 w 12192000"/>
              <a:gd name="connsiteY48" fmla="*/ 1203427 h 2237474"/>
              <a:gd name="connsiteX49" fmla="*/ 8419755 w 12192000"/>
              <a:gd name="connsiteY49" fmla="*/ 1216260 h 2237474"/>
              <a:gd name="connsiteX50" fmla="*/ 8411626 w 12192000"/>
              <a:gd name="connsiteY50" fmla="*/ 1214397 h 2237474"/>
              <a:gd name="connsiteX51" fmla="*/ 8363469 w 12192000"/>
              <a:gd name="connsiteY51" fmla="*/ 1246658 h 2237474"/>
              <a:gd name="connsiteX52" fmla="*/ 8275497 w 12192000"/>
              <a:gd name="connsiteY52" fmla="*/ 1264396 h 2237474"/>
              <a:gd name="connsiteX53" fmla="*/ 8206287 w 12192000"/>
              <a:gd name="connsiteY53" fmla="*/ 1273060 h 2237474"/>
              <a:gd name="connsiteX54" fmla="*/ 8168705 w 12192000"/>
              <a:gd name="connsiteY54" fmla="*/ 1279956 h 2237474"/>
              <a:gd name="connsiteX55" fmla="*/ 8139997 w 12192000"/>
              <a:gd name="connsiteY55" fmla="*/ 1282713 h 2237474"/>
              <a:gd name="connsiteX56" fmla="*/ 8074238 w 12192000"/>
              <a:gd name="connsiteY56" fmla="*/ 1301895 h 2237474"/>
              <a:gd name="connsiteX57" fmla="*/ 7968292 w 12192000"/>
              <a:gd name="connsiteY57" fmla="*/ 1338779 h 2237474"/>
              <a:gd name="connsiteX58" fmla="*/ 7902328 w 12192000"/>
              <a:gd name="connsiteY58" fmla="*/ 1345865 h 2237474"/>
              <a:gd name="connsiteX59" fmla="*/ 7875879 w 12192000"/>
              <a:gd name="connsiteY59" fmla="*/ 1345646 h 2237474"/>
              <a:gd name="connsiteX60" fmla="*/ 7840612 w 12192000"/>
              <a:gd name="connsiteY60" fmla="*/ 1369373 h 2237474"/>
              <a:gd name="connsiteX61" fmla="*/ 7786819 w 12192000"/>
              <a:gd name="connsiteY61" fmla="*/ 1378970 h 2237474"/>
              <a:gd name="connsiteX62" fmla="*/ 7548172 w 12192000"/>
              <a:gd name="connsiteY62" fmla="*/ 1417460 h 2237474"/>
              <a:gd name="connsiteX63" fmla="*/ 7483437 w 12192000"/>
              <a:gd name="connsiteY63" fmla="*/ 1478152 h 2237474"/>
              <a:gd name="connsiteX64" fmla="*/ 7377870 w 12192000"/>
              <a:gd name="connsiteY64" fmla="*/ 1523319 h 2237474"/>
              <a:gd name="connsiteX65" fmla="*/ 7230737 w 12192000"/>
              <a:gd name="connsiteY65" fmla="*/ 1562633 h 2237474"/>
              <a:gd name="connsiteX66" fmla="*/ 7224458 w 12192000"/>
              <a:gd name="connsiteY66" fmla="*/ 1573008 h 2237474"/>
              <a:gd name="connsiteX67" fmla="*/ 7183121 w 12192000"/>
              <a:gd name="connsiteY67" fmla="*/ 1595162 h 2237474"/>
              <a:gd name="connsiteX68" fmla="*/ 7164601 w 12192000"/>
              <a:gd name="connsiteY68" fmla="*/ 1606490 h 2237474"/>
              <a:gd name="connsiteX69" fmla="*/ 7092727 w 12192000"/>
              <a:gd name="connsiteY69" fmla="*/ 1623628 h 2237474"/>
              <a:gd name="connsiteX70" fmla="*/ 7031309 w 12192000"/>
              <a:gd name="connsiteY70" fmla="*/ 1619451 h 2237474"/>
              <a:gd name="connsiteX71" fmla="*/ 6999084 w 12192000"/>
              <a:gd name="connsiteY71" fmla="*/ 1634317 h 2237474"/>
              <a:gd name="connsiteX72" fmla="*/ 6992107 w 12192000"/>
              <a:gd name="connsiteY72" fmla="*/ 1636860 h 2237474"/>
              <a:gd name="connsiteX73" fmla="*/ 6900177 w 12192000"/>
              <a:gd name="connsiteY73" fmla="*/ 1636016 h 2237474"/>
              <a:gd name="connsiteX74" fmla="*/ 6795372 w 12192000"/>
              <a:gd name="connsiteY74" fmla="*/ 1644845 h 2237474"/>
              <a:gd name="connsiteX75" fmla="*/ 6692251 w 12192000"/>
              <a:gd name="connsiteY75" fmla="*/ 1656357 h 2237474"/>
              <a:gd name="connsiteX76" fmla="*/ 6655235 w 12192000"/>
              <a:gd name="connsiteY76" fmla="*/ 1661869 h 2237474"/>
              <a:gd name="connsiteX77" fmla="*/ 6554894 w 12192000"/>
              <a:gd name="connsiteY77" fmla="*/ 1664428 h 2237474"/>
              <a:gd name="connsiteX78" fmla="*/ 6516595 w 12192000"/>
              <a:gd name="connsiteY78" fmla="*/ 1667475 h 2237474"/>
              <a:gd name="connsiteX79" fmla="*/ 6508541 w 12192000"/>
              <a:gd name="connsiteY79" fmla="*/ 1668757 h 2237474"/>
              <a:gd name="connsiteX80" fmla="*/ 6471012 w 12192000"/>
              <a:gd name="connsiteY80" fmla="*/ 1678604 h 2237474"/>
              <a:gd name="connsiteX81" fmla="*/ 6364035 w 12192000"/>
              <a:gd name="connsiteY81" fmla="*/ 1667683 h 2237474"/>
              <a:gd name="connsiteX82" fmla="*/ 6280959 w 12192000"/>
              <a:gd name="connsiteY82" fmla="*/ 1689329 h 2237474"/>
              <a:gd name="connsiteX83" fmla="*/ 6243319 w 12192000"/>
              <a:gd name="connsiteY83" fmla="*/ 1695560 h 2237474"/>
              <a:gd name="connsiteX84" fmla="*/ 6098321 w 12192000"/>
              <a:gd name="connsiteY84" fmla="*/ 1721646 h 2237474"/>
              <a:gd name="connsiteX85" fmla="*/ 5880652 w 12192000"/>
              <a:gd name="connsiteY85" fmla="*/ 1779643 h 2237474"/>
              <a:gd name="connsiteX86" fmla="*/ 5785959 w 12192000"/>
              <a:gd name="connsiteY86" fmla="*/ 1775307 h 2237474"/>
              <a:gd name="connsiteX87" fmla="*/ 5643534 w 12192000"/>
              <a:gd name="connsiteY87" fmla="*/ 1802919 h 2237474"/>
              <a:gd name="connsiteX88" fmla="*/ 5518799 w 12192000"/>
              <a:gd name="connsiteY88" fmla="*/ 1818312 h 2237474"/>
              <a:gd name="connsiteX89" fmla="*/ 5505014 w 12192000"/>
              <a:gd name="connsiteY89" fmla="*/ 1819259 h 2237474"/>
              <a:gd name="connsiteX90" fmla="*/ 5453307 w 12192000"/>
              <a:gd name="connsiteY90" fmla="*/ 1815450 h 2237474"/>
              <a:gd name="connsiteX91" fmla="*/ 5364192 w 12192000"/>
              <a:gd name="connsiteY91" fmla="*/ 1826074 h 2237474"/>
              <a:gd name="connsiteX92" fmla="*/ 5350380 w 12192000"/>
              <a:gd name="connsiteY92" fmla="*/ 1830891 h 2237474"/>
              <a:gd name="connsiteX93" fmla="*/ 5259633 w 12192000"/>
              <a:gd name="connsiteY93" fmla="*/ 1837160 h 2237474"/>
              <a:gd name="connsiteX94" fmla="*/ 5197513 w 12192000"/>
              <a:gd name="connsiteY94" fmla="*/ 1844718 h 2237474"/>
              <a:gd name="connsiteX95" fmla="*/ 5168852 w 12192000"/>
              <a:gd name="connsiteY95" fmla="*/ 1844846 h 2237474"/>
              <a:gd name="connsiteX96" fmla="*/ 5114927 w 12192000"/>
              <a:gd name="connsiteY96" fmla="*/ 1847827 h 2237474"/>
              <a:gd name="connsiteX97" fmla="*/ 5108970 w 12192000"/>
              <a:gd name="connsiteY97" fmla="*/ 1847935 h 2237474"/>
              <a:gd name="connsiteX98" fmla="*/ 5067961 w 12192000"/>
              <a:gd name="connsiteY98" fmla="*/ 1845917 h 2237474"/>
              <a:gd name="connsiteX99" fmla="*/ 5007075 w 12192000"/>
              <a:gd name="connsiteY99" fmla="*/ 1838626 h 2237474"/>
              <a:gd name="connsiteX100" fmla="*/ 4944087 w 12192000"/>
              <a:gd name="connsiteY100" fmla="*/ 1823332 h 2237474"/>
              <a:gd name="connsiteX101" fmla="*/ 4907662 w 12192000"/>
              <a:gd name="connsiteY101" fmla="*/ 1816900 h 2237474"/>
              <a:gd name="connsiteX102" fmla="*/ 4882386 w 12192000"/>
              <a:gd name="connsiteY102" fmla="*/ 1809844 h 2237474"/>
              <a:gd name="connsiteX103" fmla="*/ 4811440 w 12192000"/>
              <a:gd name="connsiteY103" fmla="*/ 1804655 h 2237474"/>
              <a:gd name="connsiteX104" fmla="*/ 4691075 w 12192000"/>
              <a:gd name="connsiteY104" fmla="*/ 1801389 h 2237474"/>
              <a:gd name="connsiteX105" fmla="*/ 4611738 w 12192000"/>
              <a:gd name="connsiteY105" fmla="*/ 1776964 h 2237474"/>
              <a:gd name="connsiteX106" fmla="*/ 4560070 w 12192000"/>
              <a:gd name="connsiteY106" fmla="*/ 1785640 h 2237474"/>
              <a:gd name="connsiteX107" fmla="*/ 4536503 w 12192000"/>
              <a:gd name="connsiteY107" fmla="*/ 1785334 h 2237474"/>
              <a:gd name="connsiteX108" fmla="*/ 4513724 w 12192000"/>
              <a:gd name="connsiteY108" fmla="*/ 1791996 h 2237474"/>
              <a:gd name="connsiteX109" fmla="*/ 4459810 w 12192000"/>
              <a:gd name="connsiteY109" fmla="*/ 1797886 h 2237474"/>
              <a:gd name="connsiteX110" fmla="*/ 4379064 w 12192000"/>
              <a:gd name="connsiteY110" fmla="*/ 1817177 h 2237474"/>
              <a:gd name="connsiteX111" fmla="*/ 4319209 w 12192000"/>
              <a:gd name="connsiteY111" fmla="*/ 1834833 h 2237474"/>
              <a:gd name="connsiteX112" fmla="*/ 4290981 w 12192000"/>
              <a:gd name="connsiteY112" fmla="*/ 1839677 h 2237474"/>
              <a:gd name="connsiteX113" fmla="*/ 4285792 w 12192000"/>
              <a:gd name="connsiteY113" fmla="*/ 1836231 h 2237474"/>
              <a:gd name="connsiteX114" fmla="*/ 4238372 w 12192000"/>
              <a:gd name="connsiteY114" fmla="*/ 1851480 h 2237474"/>
              <a:gd name="connsiteX115" fmla="*/ 4232517 w 12192000"/>
              <a:gd name="connsiteY115" fmla="*/ 1852567 h 2237474"/>
              <a:gd name="connsiteX116" fmla="*/ 4191732 w 12192000"/>
              <a:gd name="connsiteY116" fmla="*/ 1857328 h 2237474"/>
              <a:gd name="connsiteX117" fmla="*/ 4065532 w 12192000"/>
              <a:gd name="connsiteY117" fmla="*/ 1855477 h 2237474"/>
              <a:gd name="connsiteX118" fmla="*/ 4028460 w 12192000"/>
              <a:gd name="connsiteY118" fmla="*/ 1855137 h 2237474"/>
              <a:gd name="connsiteX119" fmla="*/ 4002267 w 12192000"/>
              <a:gd name="connsiteY119" fmla="*/ 1852352 h 2237474"/>
              <a:gd name="connsiteX120" fmla="*/ 3931396 w 12192000"/>
              <a:gd name="connsiteY120" fmla="*/ 1858915 h 2237474"/>
              <a:gd name="connsiteX121" fmla="*/ 3812162 w 12192000"/>
              <a:gd name="connsiteY121" fmla="*/ 1875501 h 2237474"/>
              <a:gd name="connsiteX122" fmla="*/ 3729530 w 12192000"/>
              <a:gd name="connsiteY122" fmla="*/ 1864513 h 2237474"/>
              <a:gd name="connsiteX123" fmla="*/ 3680177 w 12192000"/>
              <a:gd name="connsiteY123" fmla="*/ 1881552 h 2237474"/>
              <a:gd name="connsiteX124" fmla="*/ 3567259 w 12192000"/>
              <a:gd name="connsiteY124" fmla="*/ 1893482 h 2237474"/>
              <a:gd name="connsiteX125" fmla="*/ 3405770 w 12192000"/>
              <a:gd name="connsiteY125" fmla="*/ 1904591 h 2237474"/>
              <a:gd name="connsiteX126" fmla="*/ 3280097 w 12192000"/>
              <a:gd name="connsiteY126" fmla="*/ 1919610 h 2237474"/>
              <a:gd name="connsiteX127" fmla="*/ 3123424 w 12192000"/>
              <a:gd name="connsiteY127" fmla="*/ 1952930 h 2237474"/>
              <a:gd name="connsiteX128" fmla="*/ 3009910 w 12192000"/>
              <a:gd name="connsiteY128" fmla="*/ 1957866 h 2237474"/>
              <a:gd name="connsiteX129" fmla="*/ 2995934 w 12192000"/>
              <a:gd name="connsiteY129" fmla="*/ 1967085 h 2237474"/>
              <a:gd name="connsiteX130" fmla="*/ 2980071 w 12192000"/>
              <a:gd name="connsiteY130" fmla="*/ 1972988 h 2237474"/>
              <a:gd name="connsiteX131" fmla="*/ 2978094 w 12192000"/>
              <a:gd name="connsiteY131" fmla="*/ 1972369 h 2237474"/>
              <a:gd name="connsiteX132" fmla="*/ 2942858 w 12192000"/>
              <a:gd name="connsiteY132" fmla="*/ 1981367 h 2237474"/>
              <a:gd name="connsiteX133" fmla="*/ 2875436 w 12192000"/>
              <a:gd name="connsiteY133" fmla="*/ 1996977 h 2237474"/>
              <a:gd name="connsiteX134" fmla="*/ 2874892 w 12192000"/>
              <a:gd name="connsiteY134" fmla="*/ 1996085 h 2237474"/>
              <a:gd name="connsiteX135" fmla="*/ 2864145 w 12192000"/>
              <a:gd name="connsiteY135" fmla="*/ 1994061 h 2237474"/>
              <a:gd name="connsiteX136" fmla="*/ 2843662 w 12192000"/>
              <a:gd name="connsiteY136" fmla="*/ 1992498 h 2237474"/>
              <a:gd name="connsiteX137" fmla="*/ 2796128 w 12192000"/>
              <a:gd name="connsiteY137" fmla="*/ 1976403 h 2237474"/>
              <a:gd name="connsiteX138" fmla="*/ 2756784 w 12192000"/>
              <a:gd name="connsiteY138" fmla="*/ 1985116 h 2237474"/>
              <a:gd name="connsiteX139" fmla="*/ 2748833 w 12192000"/>
              <a:gd name="connsiteY139" fmla="*/ 1986323 h 2237474"/>
              <a:gd name="connsiteX140" fmla="*/ 2748661 w 12192000"/>
              <a:gd name="connsiteY140" fmla="*/ 1986122 h 2237474"/>
              <a:gd name="connsiteX141" fmla="*/ 2740251 w 12192000"/>
              <a:gd name="connsiteY141" fmla="*/ 1986946 h 2237474"/>
              <a:gd name="connsiteX142" fmla="*/ 2718916 w 12192000"/>
              <a:gd name="connsiteY142" fmla="*/ 1990867 h 2237474"/>
              <a:gd name="connsiteX143" fmla="*/ 2713522 w 12192000"/>
              <a:gd name="connsiteY143" fmla="*/ 1990173 h 2237474"/>
              <a:gd name="connsiteX144" fmla="*/ 2680597 w 12192000"/>
              <a:gd name="connsiteY144" fmla="*/ 1984996 h 2237474"/>
              <a:gd name="connsiteX145" fmla="*/ 2578178 w 12192000"/>
              <a:gd name="connsiteY145" fmla="*/ 1990531 h 2237474"/>
              <a:gd name="connsiteX146" fmla="*/ 2476147 w 12192000"/>
              <a:gd name="connsiteY146" fmla="*/ 1998305 h 2237474"/>
              <a:gd name="connsiteX147" fmla="*/ 2373568 w 12192000"/>
              <a:gd name="connsiteY147" fmla="*/ 2003219 h 2237474"/>
              <a:gd name="connsiteX148" fmla="*/ 2321399 w 12192000"/>
              <a:gd name="connsiteY148" fmla="*/ 1989467 h 2237474"/>
              <a:gd name="connsiteX149" fmla="*/ 2315525 w 12192000"/>
              <a:gd name="connsiteY149" fmla="*/ 1989708 h 2237474"/>
              <a:gd name="connsiteX150" fmla="*/ 2300792 w 12192000"/>
              <a:gd name="connsiteY150" fmla="*/ 1994290 h 2237474"/>
              <a:gd name="connsiteX151" fmla="*/ 2295469 w 12192000"/>
              <a:gd name="connsiteY151" fmla="*/ 1996659 h 2237474"/>
              <a:gd name="connsiteX152" fmla="*/ 2287219 w 12192000"/>
              <a:gd name="connsiteY152" fmla="*/ 1998750 h 2237474"/>
              <a:gd name="connsiteX153" fmla="*/ 2286948 w 12192000"/>
              <a:gd name="connsiteY153" fmla="*/ 1998596 h 2237474"/>
              <a:gd name="connsiteX154" fmla="*/ 2243069 w 12192000"/>
              <a:gd name="connsiteY154" fmla="*/ 2015111 h 2237474"/>
              <a:gd name="connsiteX155" fmla="*/ 2186609 w 12192000"/>
              <a:gd name="connsiteY155" fmla="*/ 2008263 h 2237474"/>
              <a:gd name="connsiteX156" fmla="*/ 2164831 w 12192000"/>
              <a:gd name="connsiteY156" fmla="*/ 2010143 h 2237474"/>
              <a:gd name="connsiteX157" fmla="*/ 2152836 w 12192000"/>
              <a:gd name="connsiteY157" fmla="*/ 2010048 h 2237474"/>
              <a:gd name="connsiteX158" fmla="*/ 2117102 w 12192000"/>
              <a:gd name="connsiteY158" fmla="*/ 2023004 h 2237474"/>
              <a:gd name="connsiteX159" fmla="*/ 2111935 w 12192000"/>
              <a:gd name="connsiteY159" fmla="*/ 2023163 h 2237474"/>
              <a:gd name="connsiteX160" fmla="*/ 2089991 w 12192000"/>
              <a:gd name="connsiteY160" fmla="*/ 2034193 h 2237474"/>
              <a:gd name="connsiteX161" fmla="*/ 2058061 w 12192000"/>
              <a:gd name="connsiteY161" fmla="*/ 2047942 h 2237474"/>
              <a:gd name="connsiteX162" fmla="*/ 2055737 w 12192000"/>
              <a:gd name="connsiteY162" fmla="*/ 2047704 h 2237474"/>
              <a:gd name="connsiteX163" fmla="*/ 2042244 w 12192000"/>
              <a:gd name="connsiteY163" fmla="*/ 2055560 h 2237474"/>
              <a:gd name="connsiteX164" fmla="*/ 1976224 w 12192000"/>
              <a:gd name="connsiteY164" fmla="*/ 2074257 h 2237474"/>
              <a:gd name="connsiteX165" fmla="*/ 1877728 w 12192000"/>
              <a:gd name="connsiteY165" fmla="*/ 2101004 h 2237474"/>
              <a:gd name="connsiteX166" fmla="*/ 1759056 w 12192000"/>
              <a:gd name="connsiteY166" fmla="*/ 2125608 h 2237474"/>
              <a:gd name="connsiteX167" fmla="*/ 1637948 w 12192000"/>
              <a:gd name="connsiteY167" fmla="*/ 2172597 h 2237474"/>
              <a:gd name="connsiteX168" fmla="*/ 1434549 w 12192000"/>
              <a:gd name="connsiteY168" fmla="*/ 2234522 h 2237474"/>
              <a:gd name="connsiteX169" fmla="*/ 1398481 w 12192000"/>
              <a:gd name="connsiteY169" fmla="*/ 2237074 h 2237474"/>
              <a:gd name="connsiteX170" fmla="*/ 1398407 w 12192000"/>
              <a:gd name="connsiteY170" fmla="*/ 2237095 h 2237474"/>
              <a:gd name="connsiteX171" fmla="*/ 1370962 w 12192000"/>
              <a:gd name="connsiteY171" fmla="*/ 2237474 h 2237474"/>
              <a:gd name="connsiteX172" fmla="*/ 1356367 w 12192000"/>
              <a:gd name="connsiteY172" fmla="*/ 2235089 h 2237474"/>
              <a:gd name="connsiteX173" fmla="*/ 1324828 w 12192000"/>
              <a:gd name="connsiteY173" fmla="*/ 2231968 h 2237474"/>
              <a:gd name="connsiteX174" fmla="*/ 1297744 w 12192000"/>
              <a:gd name="connsiteY174" fmla="*/ 2235849 h 2237474"/>
              <a:gd name="connsiteX175" fmla="*/ 1286236 w 12192000"/>
              <a:gd name="connsiteY175" fmla="*/ 2233135 h 2237474"/>
              <a:gd name="connsiteX176" fmla="*/ 1283504 w 12192000"/>
              <a:gd name="connsiteY176" fmla="*/ 2233797 h 2237474"/>
              <a:gd name="connsiteX177" fmla="*/ 1279765 w 12192000"/>
              <a:gd name="connsiteY177" fmla="*/ 2229639 h 2237474"/>
              <a:gd name="connsiteX178" fmla="*/ 1195347 w 12192000"/>
              <a:gd name="connsiteY178" fmla="*/ 2212354 h 2237474"/>
              <a:gd name="connsiteX179" fmla="*/ 970251 w 12192000"/>
              <a:gd name="connsiteY179" fmla="*/ 2221029 h 2237474"/>
              <a:gd name="connsiteX180" fmla="*/ 812914 w 12192000"/>
              <a:gd name="connsiteY180" fmla="*/ 2202752 h 2237474"/>
              <a:gd name="connsiteX181" fmla="*/ 800195 w 12192000"/>
              <a:gd name="connsiteY181" fmla="*/ 2209407 h 2237474"/>
              <a:gd name="connsiteX182" fmla="*/ 784978 w 12192000"/>
              <a:gd name="connsiteY182" fmla="*/ 2212360 h 2237474"/>
              <a:gd name="connsiteX183" fmla="*/ 681987 w 12192000"/>
              <a:gd name="connsiteY183" fmla="*/ 2216757 h 2237474"/>
              <a:gd name="connsiteX184" fmla="*/ 669923 w 12192000"/>
              <a:gd name="connsiteY184" fmla="*/ 2211682 h 2237474"/>
              <a:gd name="connsiteX185" fmla="*/ 648680 w 12192000"/>
              <a:gd name="connsiteY185" fmla="*/ 2206229 h 2237474"/>
              <a:gd name="connsiteX186" fmla="*/ 597225 w 12192000"/>
              <a:gd name="connsiteY186" fmla="*/ 2180999 h 2237474"/>
              <a:gd name="connsiteX187" fmla="*/ 558449 w 12192000"/>
              <a:gd name="connsiteY187" fmla="*/ 2182346 h 2237474"/>
              <a:gd name="connsiteX188" fmla="*/ 550517 w 12192000"/>
              <a:gd name="connsiteY188" fmla="*/ 2182060 h 2237474"/>
              <a:gd name="connsiteX189" fmla="*/ 550309 w 12192000"/>
              <a:gd name="connsiteY189" fmla="*/ 2181825 h 2237474"/>
              <a:gd name="connsiteX190" fmla="*/ 541836 w 12192000"/>
              <a:gd name="connsiteY190" fmla="*/ 2181063 h 2237474"/>
              <a:gd name="connsiteX191" fmla="*/ 536057 w 12192000"/>
              <a:gd name="connsiteY191" fmla="*/ 2181537 h 2237474"/>
              <a:gd name="connsiteX192" fmla="*/ 520671 w 12192000"/>
              <a:gd name="connsiteY192" fmla="*/ 2180980 h 2237474"/>
              <a:gd name="connsiteX193" fmla="*/ 515024 w 12192000"/>
              <a:gd name="connsiteY193" fmla="*/ 2179258 h 2237474"/>
              <a:gd name="connsiteX194" fmla="*/ 512278 w 12192000"/>
              <a:gd name="connsiteY194" fmla="*/ 2176369 h 2237474"/>
              <a:gd name="connsiteX195" fmla="*/ 480419 w 12192000"/>
              <a:gd name="connsiteY195" fmla="*/ 2167807 h 2237474"/>
              <a:gd name="connsiteX196" fmla="*/ 413835 w 12192000"/>
              <a:gd name="connsiteY196" fmla="*/ 2156783 h 2237474"/>
              <a:gd name="connsiteX197" fmla="*/ 376513 w 12192000"/>
              <a:gd name="connsiteY197" fmla="*/ 2154014 h 2237474"/>
              <a:gd name="connsiteX198" fmla="*/ 273386 w 12192000"/>
              <a:gd name="connsiteY198" fmla="*/ 2142551 h 2237474"/>
              <a:gd name="connsiteX199" fmla="*/ 169207 w 12192000"/>
              <a:gd name="connsiteY199" fmla="*/ 2128100 h 2237474"/>
              <a:gd name="connsiteX200" fmla="*/ 93149 w 12192000"/>
              <a:gd name="connsiteY200" fmla="*/ 2105324 h 2237474"/>
              <a:gd name="connsiteX201" fmla="*/ 88109 w 12192000"/>
              <a:gd name="connsiteY201" fmla="*/ 2106704 h 2237474"/>
              <a:gd name="connsiteX202" fmla="*/ 80022 w 12192000"/>
              <a:gd name="connsiteY202" fmla="*/ 2107254 h 2237474"/>
              <a:gd name="connsiteX203" fmla="*/ 79717 w 12192000"/>
              <a:gd name="connsiteY203" fmla="*/ 2107046 h 2237474"/>
              <a:gd name="connsiteX204" fmla="*/ 72352 w 12192000"/>
              <a:gd name="connsiteY204" fmla="*/ 2107991 h 2237474"/>
              <a:gd name="connsiteX205" fmla="*/ 37645 w 12192000"/>
              <a:gd name="connsiteY205" fmla="*/ 2115401 h 2237474"/>
              <a:gd name="connsiteX206" fmla="*/ 4572 w 12192000"/>
              <a:gd name="connsiteY206" fmla="*/ 2111091 h 2237474"/>
              <a:gd name="connsiteX207" fmla="*/ 0 w 12192000"/>
              <a:gd name="connsiteY207" fmla="*/ 2110468 h 2237474"/>
              <a:gd name="connsiteX208" fmla="*/ 0 w 12192000"/>
              <a:gd name="connsiteY20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705768 w 12192000"/>
              <a:gd name="connsiteY24" fmla="*/ 894610 h 2237474"/>
              <a:gd name="connsiteX25" fmla="*/ 9683005 w 12192000"/>
              <a:gd name="connsiteY25" fmla="*/ 894128 h 2237474"/>
              <a:gd name="connsiteX26" fmla="*/ 9594438 w 12192000"/>
              <a:gd name="connsiteY26" fmla="*/ 919051 h 2237474"/>
              <a:gd name="connsiteX27" fmla="*/ 9577033 w 12192000"/>
              <a:gd name="connsiteY27" fmla="*/ 922857 h 2237474"/>
              <a:gd name="connsiteX28" fmla="*/ 9544189 w 12192000"/>
              <a:gd name="connsiteY28" fmla="*/ 938966 h 2237474"/>
              <a:gd name="connsiteX29" fmla="*/ 9500499 w 12192000"/>
              <a:gd name="connsiteY29" fmla="*/ 954680 h 2237474"/>
              <a:gd name="connsiteX30" fmla="*/ 9428195 w 12192000"/>
              <a:gd name="connsiteY30" fmla="*/ 986225 h 2237474"/>
              <a:gd name="connsiteX31" fmla="*/ 9410017 w 12192000"/>
              <a:gd name="connsiteY31" fmla="*/ 993931 h 2237474"/>
              <a:gd name="connsiteX32" fmla="*/ 9392919 w 12192000"/>
              <a:gd name="connsiteY32" fmla="*/ 994656 h 2237474"/>
              <a:gd name="connsiteX33" fmla="*/ 9278619 w 12192000"/>
              <a:gd name="connsiteY33" fmla="*/ 1011878 h 2237474"/>
              <a:gd name="connsiteX34" fmla="*/ 9268019 w 12192000"/>
              <a:gd name="connsiteY34" fmla="*/ 1007442 h 2237474"/>
              <a:gd name="connsiteX35" fmla="*/ 9234662 w 12192000"/>
              <a:gd name="connsiteY35" fmla="*/ 1023056 h 2237474"/>
              <a:gd name="connsiteX36" fmla="*/ 9181033 w 12192000"/>
              <a:gd name="connsiteY36" fmla="*/ 1037921 h 2237474"/>
              <a:gd name="connsiteX37" fmla="*/ 9155969 w 12192000"/>
              <a:gd name="connsiteY37" fmla="*/ 1046804 h 2237474"/>
              <a:gd name="connsiteX38" fmla="*/ 9133985 w 12192000"/>
              <a:gd name="connsiteY38" fmla="*/ 1046450 h 2237474"/>
              <a:gd name="connsiteX39" fmla="*/ 9012987 w 12192000"/>
              <a:gd name="connsiteY39" fmla="*/ 1061986 h 2237474"/>
              <a:gd name="connsiteX40" fmla="*/ 8968445 w 12192000"/>
              <a:gd name="connsiteY40" fmla="*/ 1052169 h 2237474"/>
              <a:gd name="connsiteX41" fmla="*/ 8958984 w 12192000"/>
              <a:gd name="connsiteY41" fmla="*/ 1057212 h 2237474"/>
              <a:gd name="connsiteX42" fmla="*/ 8886001 w 12192000"/>
              <a:gd name="connsiteY42" fmla="*/ 1067468 h 2237474"/>
              <a:gd name="connsiteX43" fmla="*/ 8838610 w 12192000"/>
              <a:gd name="connsiteY43" fmla="*/ 1075091 h 2237474"/>
              <a:gd name="connsiteX44" fmla="*/ 8750383 w 12192000"/>
              <a:gd name="connsiteY44" fmla="*/ 1097387 h 2237474"/>
              <a:gd name="connsiteX45" fmla="*/ 8665605 w 12192000"/>
              <a:gd name="connsiteY45" fmla="*/ 1110791 h 2237474"/>
              <a:gd name="connsiteX46" fmla="*/ 8584946 w 12192000"/>
              <a:gd name="connsiteY46" fmla="*/ 1135226 h 2237474"/>
              <a:gd name="connsiteX47" fmla="*/ 8460755 w 12192000"/>
              <a:gd name="connsiteY47" fmla="*/ 1203427 h 2237474"/>
              <a:gd name="connsiteX48" fmla="*/ 8419755 w 12192000"/>
              <a:gd name="connsiteY48" fmla="*/ 1216260 h 2237474"/>
              <a:gd name="connsiteX49" fmla="*/ 8411626 w 12192000"/>
              <a:gd name="connsiteY49" fmla="*/ 1214397 h 2237474"/>
              <a:gd name="connsiteX50" fmla="*/ 8363469 w 12192000"/>
              <a:gd name="connsiteY50" fmla="*/ 1246658 h 2237474"/>
              <a:gd name="connsiteX51" fmla="*/ 8275497 w 12192000"/>
              <a:gd name="connsiteY51" fmla="*/ 1264396 h 2237474"/>
              <a:gd name="connsiteX52" fmla="*/ 8206287 w 12192000"/>
              <a:gd name="connsiteY52" fmla="*/ 1273060 h 2237474"/>
              <a:gd name="connsiteX53" fmla="*/ 8168705 w 12192000"/>
              <a:gd name="connsiteY53" fmla="*/ 1279956 h 2237474"/>
              <a:gd name="connsiteX54" fmla="*/ 8139997 w 12192000"/>
              <a:gd name="connsiteY54" fmla="*/ 1282713 h 2237474"/>
              <a:gd name="connsiteX55" fmla="*/ 8074238 w 12192000"/>
              <a:gd name="connsiteY55" fmla="*/ 1301895 h 2237474"/>
              <a:gd name="connsiteX56" fmla="*/ 7968292 w 12192000"/>
              <a:gd name="connsiteY56" fmla="*/ 1338779 h 2237474"/>
              <a:gd name="connsiteX57" fmla="*/ 7902328 w 12192000"/>
              <a:gd name="connsiteY57" fmla="*/ 1345865 h 2237474"/>
              <a:gd name="connsiteX58" fmla="*/ 7875879 w 12192000"/>
              <a:gd name="connsiteY58" fmla="*/ 1345646 h 2237474"/>
              <a:gd name="connsiteX59" fmla="*/ 7840612 w 12192000"/>
              <a:gd name="connsiteY59" fmla="*/ 1369373 h 2237474"/>
              <a:gd name="connsiteX60" fmla="*/ 7786819 w 12192000"/>
              <a:gd name="connsiteY60" fmla="*/ 1378970 h 2237474"/>
              <a:gd name="connsiteX61" fmla="*/ 7548172 w 12192000"/>
              <a:gd name="connsiteY61" fmla="*/ 1417460 h 2237474"/>
              <a:gd name="connsiteX62" fmla="*/ 7483437 w 12192000"/>
              <a:gd name="connsiteY62" fmla="*/ 1478152 h 2237474"/>
              <a:gd name="connsiteX63" fmla="*/ 7377870 w 12192000"/>
              <a:gd name="connsiteY63" fmla="*/ 1523319 h 2237474"/>
              <a:gd name="connsiteX64" fmla="*/ 7230737 w 12192000"/>
              <a:gd name="connsiteY64" fmla="*/ 1562633 h 2237474"/>
              <a:gd name="connsiteX65" fmla="*/ 7224458 w 12192000"/>
              <a:gd name="connsiteY65" fmla="*/ 1573008 h 2237474"/>
              <a:gd name="connsiteX66" fmla="*/ 7183121 w 12192000"/>
              <a:gd name="connsiteY66" fmla="*/ 1595162 h 2237474"/>
              <a:gd name="connsiteX67" fmla="*/ 7164601 w 12192000"/>
              <a:gd name="connsiteY67" fmla="*/ 1606490 h 2237474"/>
              <a:gd name="connsiteX68" fmla="*/ 7092727 w 12192000"/>
              <a:gd name="connsiteY68" fmla="*/ 1623628 h 2237474"/>
              <a:gd name="connsiteX69" fmla="*/ 7031309 w 12192000"/>
              <a:gd name="connsiteY69" fmla="*/ 1619451 h 2237474"/>
              <a:gd name="connsiteX70" fmla="*/ 6999084 w 12192000"/>
              <a:gd name="connsiteY70" fmla="*/ 1634317 h 2237474"/>
              <a:gd name="connsiteX71" fmla="*/ 6992107 w 12192000"/>
              <a:gd name="connsiteY71" fmla="*/ 1636860 h 2237474"/>
              <a:gd name="connsiteX72" fmla="*/ 6900177 w 12192000"/>
              <a:gd name="connsiteY72" fmla="*/ 1636016 h 2237474"/>
              <a:gd name="connsiteX73" fmla="*/ 6795372 w 12192000"/>
              <a:gd name="connsiteY73" fmla="*/ 1644845 h 2237474"/>
              <a:gd name="connsiteX74" fmla="*/ 6692251 w 12192000"/>
              <a:gd name="connsiteY74" fmla="*/ 1656357 h 2237474"/>
              <a:gd name="connsiteX75" fmla="*/ 6655235 w 12192000"/>
              <a:gd name="connsiteY75" fmla="*/ 1661869 h 2237474"/>
              <a:gd name="connsiteX76" fmla="*/ 6554894 w 12192000"/>
              <a:gd name="connsiteY76" fmla="*/ 1664428 h 2237474"/>
              <a:gd name="connsiteX77" fmla="*/ 6516595 w 12192000"/>
              <a:gd name="connsiteY77" fmla="*/ 1667475 h 2237474"/>
              <a:gd name="connsiteX78" fmla="*/ 6508541 w 12192000"/>
              <a:gd name="connsiteY78" fmla="*/ 1668757 h 2237474"/>
              <a:gd name="connsiteX79" fmla="*/ 6471012 w 12192000"/>
              <a:gd name="connsiteY79" fmla="*/ 1678604 h 2237474"/>
              <a:gd name="connsiteX80" fmla="*/ 6364035 w 12192000"/>
              <a:gd name="connsiteY80" fmla="*/ 1667683 h 2237474"/>
              <a:gd name="connsiteX81" fmla="*/ 6280959 w 12192000"/>
              <a:gd name="connsiteY81" fmla="*/ 1689329 h 2237474"/>
              <a:gd name="connsiteX82" fmla="*/ 6243319 w 12192000"/>
              <a:gd name="connsiteY82" fmla="*/ 1695560 h 2237474"/>
              <a:gd name="connsiteX83" fmla="*/ 6098321 w 12192000"/>
              <a:gd name="connsiteY83" fmla="*/ 1721646 h 2237474"/>
              <a:gd name="connsiteX84" fmla="*/ 5880652 w 12192000"/>
              <a:gd name="connsiteY84" fmla="*/ 1779643 h 2237474"/>
              <a:gd name="connsiteX85" fmla="*/ 5785959 w 12192000"/>
              <a:gd name="connsiteY85" fmla="*/ 1775307 h 2237474"/>
              <a:gd name="connsiteX86" fmla="*/ 5643534 w 12192000"/>
              <a:gd name="connsiteY86" fmla="*/ 1802919 h 2237474"/>
              <a:gd name="connsiteX87" fmla="*/ 5518799 w 12192000"/>
              <a:gd name="connsiteY87" fmla="*/ 1818312 h 2237474"/>
              <a:gd name="connsiteX88" fmla="*/ 5505014 w 12192000"/>
              <a:gd name="connsiteY88" fmla="*/ 1819259 h 2237474"/>
              <a:gd name="connsiteX89" fmla="*/ 5453307 w 12192000"/>
              <a:gd name="connsiteY89" fmla="*/ 1815450 h 2237474"/>
              <a:gd name="connsiteX90" fmla="*/ 5364192 w 12192000"/>
              <a:gd name="connsiteY90" fmla="*/ 1826074 h 2237474"/>
              <a:gd name="connsiteX91" fmla="*/ 5350380 w 12192000"/>
              <a:gd name="connsiteY91" fmla="*/ 1830891 h 2237474"/>
              <a:gd name="connsiteX92" fmla="*/ 5259633 w 12192000"/>
              <a:gd name="connsiteY92" fmla="*/ 1837160 h 2237474"/>
              <a:gd name="connsiteX93" fmla="*/ 5197513 w 12192000"/>
              <a:gd name="connsiteY93" fmla="*/ 1844718 h 2237474"/>
              <a:gd name="connsiteX94" fmla="*/ 5168852 w 12192000"/>
              <a:gd name="connsiteY94" fmla="*/ 1844846 h 2237474"/>
              <a:gd name="connsiteX95" fmla="*/ 5114927 w 12192000"/>
              <a:gd name="connsiteY95" fmla="*/ 1847827 h 2237474"/>
              <a:gd name="connsiteX96" fmla="*/ 5108970 w 12192000"/>
              <a:gd name="connsiteY96" fmla="*/ 1847935 h 2237474"/>
              <a:gd name="connsiteX97" fmla="*/ 5067961 w 12192000"/>
              <a:gd name="connsiteY97" fmla="*/ 1845917 h 2237474"/>
              <a:gd name="connsiteX98" fmla="*/ 5007075 w 12192000"/>
              <a:gd name="connsiteY98" fmla="*/ 1838626 h 2237474"/>
              <a:gd name="connsiteX99" fmla="*/ 4944087 w 12192000"/>
              <a:gd name="connsiteY99" fmla="*/ 1823332 h 2237474"/>
              <a:gd name="connsiteX100" fmla="*/ 4907662 w 12192000"/>
              <a:gd name="connsiteY100" fmla="*/ 1816900 h 2237474"/>
              <a:gd name="connsiteX101" fmla="*/ 4882386 w 12192000"/>
              <a:gd name="connsiteY101" fmla="*/ 1809844 h 2237474"/>
              <a:gd name="connsiteX102" fmla="*/ 4811440 w 12192000"/>
              <a:gd name="connsiteY102" fmla="*/ 1804655 h 2237474"/>
              <a:gd name="connsiteX103" fmla="*/ 4691075 w 12192000"/>
              <a:gd name="connsiteY103" fmla="*/ 1801389 h 2237474"/>
              <a:gd name="connsiteX104" fmla="*/ 4611738 w 12192000"/>
              <a:gd name="connsiteY104" fmla="*/ 1776964 h 2237474"/>
              <a:gd name="connsiteX105" fmla="*/ 4560070 w 12192000"/>
              <a:gd name="connsiteY105" fmla="*/ 1785640 h 2237474"/>
              <a:gd name="connsiteX106" fmla="*/ 4536503 w 12192000"/>
              <a:gd name="connsiteY106" fmla="*/ 1785334 h 2237474"/>
              <a:gd name="connsiteX107" fmla="*/ 4513724 w 12192000"/>
              <a:gd name="connsiteY107" fmla="*/ 1791996 h 2237474"/>
              <a:gd name="connsiteX108" fmla="*/ 4459810 w 12192000"/>
              <a:gd name="connsiteY108" fmla="*/ 1797886 h 2237474"/>
              <a:gd name="connsiteX109" fmla="*/ 4379064 w 12192000"/>
              <a:gd name="connsiteY109" fmla="*/ 1817177 h 2237474"/>
              <a:gd name="connsiteX110" fmla="*/ 4319209 w 12192000"/>
              <a:gd name="connsiteY110" fmla="*/ 1834833 h 2237474"/>
              <a:gd name="connsiteX111" fmla="*/ 4290981 w 12192000"/>
              <a:gd name="connsiteY111" fmla="*/ 1839677 h 2237474"/>
              <a:gd name="connsiteX112" fmla="*/ 4285792 w 12192000"/>
              <a:gd name="connsiteY112" fmla="*/ 1836231 h 2237474"/>
              <a:gd name="connsiteX113" fmla="*/ 4238372 w 12192000"/>
              <a:gd name="connsiteY113" fmla="*/ 1851480 h 2237474"/>
              <a:gd name="connsiteX114" fmla="*/ 4232517 w 12192000"/>
              <a:gd name="connsiteY114" fmla="*/ 1852567 h 2237474"/>
              <a:gd name="connsiteX115" fmla="*/ 4191732 w 12192000"/>
              <a:gd name="connsiteY115" fmla="*/ 1857328 h 2237474"/>
              <a:gd name="connsiteX116" fmla="*/ 4065532 w 12192000"/>
              <a:gd name="connsiteY116" fmla="*/ 1855477 h 2237474"/>
              <a:gd name="connsiteX117" fmla="*/ 4028460 w 12192000"/>
              <a:gd name="connsiteY117" fmla="*/ 1855137 h 2237474"/>
              <a:gd name="connsiteX118" fmla="*/ 4002267 w 12192000"/>
              <a:gd name="connsiteY118" fmla="*/ 1852352 h 2237474"/>
              <a:gd name="connsiteX119" fmla="*/ 3931396 w 12192000"/>
              <a:gd name="connsiteY119" fmla="*/ 1858915 h 2237474"/>
              <a:gd name="connsiteX120" fmla="*/ 3812162 w 12192000"/>
              <a:gd name="connsiteY120" fmla="*/ 1875501 h 2237474"/>
              <a:gd name="connsiteX121" fmla="*/ 3729530 w 12192000"/>
              <a:gd name="connsiteY121" fmla="*/ 1864513 h 2237474"/>
              <a:gd name="connsiteX122" fmla="*/ 3680177 w 12192000"/>
              <a:gd name="connsiteY122" fmla="*/ 1881552 h 2237474"/>
              <a:gd name="connsiteX123" fmla="*/ 3567259 w 12192000"/>
              <a:gd name="connsiteY123" fmla="*/ 1893482 h 2237474"/>
              <a:gd name="connsiteX124" fmla="*/ 3405770 w 12192000"/>
              <a:gd name="connsiteY124" fmla="*/ 1904591 h 2237474"/>
              <a:gd name="connsiteX125" fmla="*/ 3280097 w 12192000"/>
              <a:gd name="connsiteY125" fmla="*/ 1919610 h 2237474"/>
              <a:gd name="connsiteX126" fmla="*/ 3123424 w 12192000"/>
              <a:gd name="connsiteY126" fmla="*/ 1952930 h 2237474"/>
              <a:gd name="connsiteX127" fmla="*/ 3009910 w 12192000"/>
              <a:gd name="connsiteY127" fmla="*/ 1957866 h 2237474"/>
              <a:gd name="connsiteX128" fmla="*/ 2995934 w 12192000"/>
              <a:gd name="connsiteY128" fmla="*/ 1967085 h 2237474"/>
              <a:gd name="connsiteX129" fmla="*/ 2980071 w 12192000"/>
              <a:gd name="connsiteY129" fmla="*/ 1972988 h 2237474"/>
              <a:gd name="connsiteX130" fmla="*/ 2978094 w 12192000"/>
              <a:gd name="connsiteY130" fmla="*/ 1972369 h 2237474"/>
              <a:gd name="connsiteX131" fmla="*/ 2942858 w 12192000"/>
              <a:gd name="connsiteY131" fmla="*/ 1981367 h 2237474"/>
              <a:gd name="connsiteX132" fmla="*/ 2875436 w 12192000"/>
              <a:gd name="connsiteY132" fmla="*/ 1996977 h 2237474"/>
              <a:gd name="connsiteX133" fmla="*/ 2874892 w 12192000"/>
              <a:gd name="connsiteY133" fmla="*/ 1996085 h 2237474"/>
              <a:gd name="connsiteX134" fmla="*/ 2864145 w 12192000"/>
              <a:gd name="connsiteY134" fmla="*/ 1994061 h 2237474"/>
              <a:gd name="connsiteX135" fmla="*/ 2843662 w 12192000"/>
              <a:gd name="connsiteY135" fmla="*/ 1992498 h 2237474"/>
              <a:gd name="connsiteX136" fmla="*/ 2796128 w 12192000"/>
              <a:gd name="connsiteY136" fmla="*/ 1976403 h 2237474"/>
              <a:gd name="connsiteX137" fmla="*/ 2756784 w 12192000"/>
              <a:gd name="connsiteY137" fmla="*/ 1985116 h 2237474"/>
              <a:gd name="connsiteX138" fmla="*/ 2748833 w 12192000"/>
              <a:gd name="connsiteY138" fmla="*/ 1986323 h 2237474"/>
              <a:gd name="connsiteX139" fmla="*/ 2748661 w 12192000"/>
              <a:gd name="connsiteY139" fmla="*/ 1986122 h 2237474"/>
              <a:gd name="connsiteX140" fmla="*/ 2740251 w 12192000"/>
              <a:gd name="connsiteY140" fmla="*/ 1986946 h 2237474"/>
              <a:gd name="connsiteX141" fmla="*/ 2718916 w 12192000"/>
              <a:gd name="connsiteY141" fmla="*/ 1990867 h 2237474"/>
              <a:gd name="connsiteX142" fmla="*/ 2713522 w 12192000"/>
              <a:gd name="connsiteY142" fmla="*/ 1990173 h 2237474"/>
              <a:gd name="connsiteX143" fmla="*/ 2680597 w 12192000"/>
              <a:gd name="connsiteY143" fmla="*/ 1984996 h 2237474"/>
              <a:gd name="connsiteX144" fmla="*/ 2578178 w 12192000"/>
              <a:gd name="connsiteY144" fmla="*/ 1990531 h 2237474"/>
              <a:gd name="connsiteX145" fmla="*/ 2476147 w 12192000"/>
              <a:gd name="connsiteY145" fmla="*/ 1998305 h 2237474"/>
              <a:gd name="connsiteX146" fmla="*/ 2373568 w 12192000"/>
              <a:gd name="connsiteY146" fmla="*/ 2003219 h 2237474"/>
              <a:gd name="connsiteX147" fmla="*/ 2321399 w 12192000"/>
              <a:gd name="connsiteY147" fmla="*/ 1989467 h 2237474"/>
              <a:gd name="connsiteX148" fmla="*/ 2315525 w 12192000"/>
              <a:gd name="connsiteY148" fmla="*/ 1989708 h 2237474"/>
              <a:gd name="connsiteX149" fmla="*/ 2300792 w 12192000"/>
              <a:gd name="connsiteY149" fmla="*/ 1994290 h 2237474"/>
              <a:gd name="connsiteX150" fmla="*/ 2295469 w 12192000"/>
              <a:gd name="connsiteY150" fmla="*/ 1996659 h 2237474"/>
              <a:gd name="connsiteX151" fmla="*/ 2287219 w 12192000"/>
              <a:gd name="connsiteY151" fmla="*/ 1998750 h 2237474"/>
              <a:gd name="connsiteX152" fmla="*/ 2286948 w 12192000"/>
              <a:gd name="connsiteY152" fmla="*/ 1998596 h 2237474"/>
              <a:gd name="connsiteX153" fmla="*/ 2243069 w 12192000"/>
              <a:gd name="connsiteY153" fmla="*/ 2015111 h 2237474"/>
              <a:gd name="connsiteX154" fmla="*/ 2186609 w 12192000"/>
              <a:gd name="connsiteY154" fmla="*/ 2008263 h 2237474"/>
              <a:gd name="connsiteX155" fmla="*/ 2164831 w 12192000"/>
              <a:gd name="connsiteY155" fmla="*/ 2010143 h 2237474"/>
              <a:gd name="connsiteX156" fmla="*/ 2152836 w 12192000"/>
              <a:gd name="connsiteY156" fmla="*/ 2010048 h 2237474"/>
              <a:gd name="connsiteX157" fmla="*/ 2117102 w 12192000"/>
              <a:gd name="connsiteY157" fmla="*/ 2023004 h 2237474"/>
              <a:gd name="connsiteX158" fmla="*/ 2111935 w 12192000"/>
              <a:gd name="connsiteY158" fmla="*/ 2023163 h 2237474"/>
              <a:gd name="connsiteX159" fmla="*/ 2089991 w 12192000"/>
              <a:gd name="connsiteY159" fmla="*/ 2034193 h 2237474"/>
              <a:gd name="connsiteX160" fmla="*/ 2058061 w 12192000"/>
              <a:gd name="connsiteY160" fmla="*/ 2047942 h 2237474"/>
              <a:gd name="connsiteX161" fmla="*/ 2055737 w 12192000"/>
              <a:gd name="connsiteY161" fmla="*/ 2047704 h 2237474"/>
              <a:gd name="connsiteX162" fmla="*/ 2042244 w 12192000"/>
              <a:gd name="connsiteY162" fmla="*/ 2055560 h 2237474"/>
              <a:gd name="connsiteX163" fmla="*/ 1976224 w 12192000"/>
              <a:gd name="connsiteY163" fmla="*/ 2074257 h 2237474"/>
              <a:gd name="connsiteX164" fmla="*/ 1877728 w 12192000"/>
              <a:gd name="connsiteY164" fmla="*/ 2101004 h 2237474"/>
              <a:gd name="connsiteX165" fmla="*/ 1759056 w 12192000"/>
              <a:gd name="connsiteY165" fmla="*/ 2125608 h 2237474"/>
              <a:gd name="connsiteX166" fmla="*/ 1637948 w 12192000"/>
              <a:gd name="connsiteY166" fmla="*/ 2172597 h 2237474"/>
              <a:gd name="connsiteX167" fmla="*/ 1434549 w 12192000"/>
              <a:gd name="connsiteY167" fmla="*/ 2234522 h 2237474"/>
              <a:gd name="connsiteX168" fmla="*/ 1398481 w 12192000"/>
              <a:gd name="connsiteY168" fmla="*/ 2237074 h 2237474"/>
              <a:gd name="connsiteX169" fmla="*/ 1398407 w 12192000"/>
              <a:gd name="connsiteY169" fmla="*/ 2237095 h 2237474"/>
              <a:gd name="connsiteX170" fmla="*/ 1370962 w 12192000"/>
              <a:gd name="connsiteY170" fmla="*/ 2237474 h 2237474"/>
              <a:gd name="connsiteX171" fmla="*/ 1356367 w 12192000"/>
              <a:gd name="connsiteY171" fmla="*/ 2235089 h 2237474"/>
              <a:gd name="connsiteX172" fmla="*/ 1324828 w 12192000"/>
              <a:gd name="connsiteY172" fmla="*/ 2231968 h 2237474"/>
              <a:gd name="connsiteX173" fmla="*/ 1297744 w 12192000"/>
              <a:gd name="connsiteY173" fmla="*/ 2235849 h 2237474"/>
              <a:gd name="connsiteX174" fmla="*/ 1286236 w 12192000"/>
              <a:gd name="connsiteY174" fmla="*/ 2233135 h 2237474"/>
              <a:gd name="connsiteX175" fmla="*/ 1283504 w 12192000"/>
              <a:gd name="connsiteY175" fmla="*/ 2233797 h 2237474"/>
              <a:gd name="connsiteX176" fmla="*/ 1279765 w 12192000"/>
              <a:gd name="connsiteY176" fmla="*/ 2229639 h 2237474"/>
              <a:gd name="connsiteX177" fmla="*/ 1195347 w 12192000"/>
              <a:gd name="connsiteY177" fmla="*/ 2212354 h 2237474"/>
              <a:gd name="connsiteX178" fmla="*/ 970251 w 12192000"/>
              <a:gd name="connsiteY178" fmla="*/ 2221029 h 2237474"/>
              <a:gd name="connsiteX179" fmla="*/ 812914 w 12192000"/>
              <a:gd name="connsiteY179" fmla="*/ 2202752 h 2237474"/>
              <a:gd name="connsiteX180" fmla="*/ 800195 w 12192000"/>
              <a:gd name="connsiteY180" fmla="*/ 2209407 h 2237474"/>
              <a:gd name="connsiteX181" fmla="*/ 784978 w 12192000"/>
              <a:gd name="connsiteY181" fmla="*/ 2212360 h 2237474"/>
              <a:gd name="connsiteX182" fmla="*/ 681987 w 12192000"/>
              <a:gd name="connsiteY182" fmla="*/ 2216757 h 2237474"/>
              <a:gd name="connsiteX183" fmla="*/ 669923 w 12192000"/>
              <a:gd name="connsiteY183" fmla="*/ 2211682 h 2237474"/>
              <a:gd name="connsiteX184" fmla="*/ 648680 w 12192000"/>
              <a:gd name="connsiteY184" fmla="*/ 2206229 h 2237474"/>
              <a:gd name="connsiteX185" fmla="*/ 597225 w 12192000"/>
              <a:gd name="connsiteY185" fmla="*/ 2180999 h 2237474"/>
              <a:gd name="connsiteX186" fmla="*/ 558449 w 12192000"/>
              <a:gd name="connsiteY186" fmla="*/ 2182346 h 2237474"/>
              <a:gd name="connsiteX187" fmla="*/ 550517 w 12192000"/>
              <a:gd name="connsiteY187" fmla="*/ 2182060 h 2237474"/>
              <a:gd name="connsiteX188" fmla="*/ 550309 w 12192000"/>
              <a:gd name="connsiteY188" fmla="*/ 2181825 h 2237474"/>
              <a:gd name="connsiteX189" fmla="*/ 541836 w 12192000"/>
              <a:gd name="connsiteY189" fmla="*/ 2181063 h 2237474"/>
              <a:gd name="connsiteX190" fmla="*/ 536057 w 12192000"/>
              <a:gd name="connsiteY190" fmla="*/ 2181537 h 2237474"/>
              <a:gd name="connsiteX191" fmla="*/ 520671 w 12192000"/>
              <a:gd name="connsiteY191" fmla="*/ 2180980 h 2237474"/>
              <a:gd name="connsiteX192" fmla="*/ 515024 w 12192000"/>
              <a:gd name="connsiteY192" fmla="*/ 2179258 h 2237474"/>
              <a:gd name="connsiteX193" fmla="*/ 512278 w 12192000"/>
              <a:gd name="connsiteY193" fmla="*/ 2176369 h 2237474"/>
              <a:gd name="connsiteX194" fmla="*/ 480419 w 12192000"/>
              <a:gd name="connsiteY194" fmla="*/ 2167807 h 2237474"/>
              <a:gd name="connsiteX195" fmla="*/ 413835 w 12192000"/>
              <a:gd name="connsiteY195" fmla="*/ 2156783 h 2237474"/>
              <a:gd name="connsiteX196" fmla="*/ 376513 w 12192000"/>
              <a:gd name="connsiteY196" fmla="*/ 2154014 h 2237474"/>
              <a:gd name="connsiteX197" fmla="*/ 273386 w 12192000"/>
              <a:gd name="connsiteY197" fmla="*/ 2142551 h 2237474"/>
              <a:gd name="connsiteX198" fmla="*/ 169207 w 12192000"/>
              <a:gd name="connsiteY198" fmla="*/ 2128100 h 2237474"/>
              <a:gd name="connsiteX199" fmla="*/ 93149 w 12192000"/>
              <a:gd name="connsiteY199" fmla="*/ 2105324 h 2237474"/>
              <a:gd name="connsiteX200" fmla="*/ 88109 w 12192000"/>
              <a:gd name="connsiteY200" fmla="*/ 2106704 h 2237474"/>
              <a:gd name="connsiteX201" fmla="*/ 80022 w 12192000"/>
              <a:gd name="connsiteY201" fmla="*/ 2107254 h 2237474"/>
              <a:gd name="connsiteX202" fmla="*/ 79717 w 12192000"/>
              <a:gd name="connsiteY202" fmla="*/ 2107046 h 2237474"/>
              <a:gd name="connsiteX203" fmla="*/ 72352 w 12192000"/>
              <a:gd name="connsiteY203" fmla="*/ 2107991 h 2237474"/>
              <a:gd name="connsiteX204" fmla="*/ 37645 w 12192000"/>
              <a:gd name="connsiteY204" fmla="*/ 2115401 h 2237474"/>
              <a:gd name="connsiteX205" fmla="*/ 4572 w 12192000"/>
              <a:gd name="connsiteY205" fmla="*/ 2111091 h 2237474"/>
              <a:gd name="connsiteX206" fmla="*/ 0 w 12192000"/>
              <a:gd name="connsiteY206" fmla="*/ 2110468 h 2237474"/>
              <a:gd name="connsiteX207" fmla="*/ 0 w 12192000"/>
              <a:gd name="connsiteY20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98048 w 12192000"/>
              <a:gd name="connsiteY23" fmla="*/ 863207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11200 w 12192000"/>
              <a:gd name="connsiteY18" fmla="*/ 767513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767091 w 12192000"/>
              <a:gd name="connsiteY23" fmla="*/ 870550 h 2237474"/>
              <a:gd name="connsiteX24" fmla="*/ 9683005 w 12192000"/>
              <a:gd name="connsiteY24" fmla="*/ 894128 h 2237474"/>
              <a:gd name="connsiteX25" fmla="*/ 9594438 w 12192000"/>
              <a:gd name="connsiteY25" fmla="*/ 919051 h 2237474"/>
              <a:gd name="connsiteX26" fmla="*/ 9577033 w 12192000"/>
              <a:gd name="connsiteY26" fmla="*/ 922857 h 2237474"/>
              <a:gd name="connsiteX27" fmla="*/ 9544189 w 12192000"/>
              <a:gd name="connsiteY27" fmla="*/ 938966 h 2237474"/>
              <a:gd name="connsiteX28" fmla="*/ 9500499 w 12192000"/>
              <a:gd name="connsiteY28" fmla="*/ 954680 h 2237474"/>
              <a:gd name="connsiteX29" fmla="*/ 9428195 w 12192000"/>
              <a:gd name="connsiteY29" fmla="*/ 986225 h 2237474"/>
              <a:gd name="connsiteX30" fmla="*/ 9410017 w 12192000"/>
              <a:gd name="connsiteY30" fmla="*/ 993931 h 2237474"/>
              <a:gd name="connsiteX31" fmla="*/ 9392919 w 12192000"/>
              <a:gd name="connsiteY31" fmla="*/ 994656 h 2237474"/>
              <a:gd name="connsiteX32" fmla="*/ 9278619 w 12192000"/>
              <a:gd name="connsiteY32" fmla="*/ 1011878 h 2237474"/>
              <a:gd name="connsiteX33" fmla="*/ 9268019 w 12192000"/>
              <a:gd name="connsiteY33" fmla="*/ 1007442 h 2237474"/>
              <a:gd name="connsiteX34" fmla="*/ 9234662 w 12192000"/>
              <a:gd name="connsiteY34" fmla="*/ 1023056 h 2237474"/>
              <a:gd name="connsiteX35" fmla="*/ 9181033 w 12192000"/>
              <a:gd name="connsiteY35" fmla="*/ 1037921 h 2237474"/>
              <a:gd name="connsiteX36" fmla="*/ 9155969 w 12192000"/>
              <a:gd name="connsiteY36" fmla="*/ 1046804 h 2237474"/>
              <a:gd name="connsiteX37" fmla="*/ 9133985 w 12192000"/>
              <a:gd name="connsiteY37" fmla="*/ 1046450 h 2237474"/>
              <a:gd name="connsiteX38" fmla="*/ 9012987 w 12192000"/>
              <a:gd name="connsiteY38" fmla="*/ 1061986 h 2237474"/>
              <a:gd name="connsiteX39" fmla="*/ 8968445 w 12192000"/>
              <a:gd name="connsiteY39" fmla="*/ 1052169 h 2237474"/>
              <a:gd name="connsiteX40" fmla="*/ 8958984 w 12192000"/>
              <a:gd name="connsiteY40" fmla="*/ 1057212 h 2237474"/>
              <a:gd name="connsiteX41" fmla="*/ 8886001 w 12192000"/>
              <a:gd name="connsiteY41" fmla="*/ 1067468 h 2237474"/>
              <a:gd name="connsiteX42" fmla="*/ 8838610 w 12192000"/>
              <a:gd name="connsiteY42" fmla="*/ 1075091 h 2237474"/>
              <a:gd name="connsiteX43" fmla="*/ 8750383 w 12192000"/>
              <a:gd name="connsiteY43" fmla="*/ 1097387 h 2237474"/>
              <a:gd name="connsiteX44" fmla="*/ 8665605 w 12192000"/>
              <a:gd name="connsiteY44" fmla="*/ 1110791 h 2237474"/>
              <a:gd name="connsiteX45" fmla="*/ 8584946 w 12192000"/>
              <a:gd name="connsiteY45" fmla="*/ 1135226 h 2237474"/>
              <a:gd name="connsiteX46" fmla="*/ 8460755 w 12192000"/>
              <a:gd name="connsiteY46" fmla="*/ 1203427 h 2237474"/>
              <a:gd name="connsiteX47" fmla="*/ 8419755 w 12192000"/>
              <a:gd name="connsiteY47" fmla="*/ 1216260 h 2237474"/>
              <a:gd name="connsiteX48" fmla="*/ 8411626 w 12192000"/>
              <a:gd name="connsiteY48" fmla="*/ 1214397 h 2237474"/>
              <a:gd name="connsiteX49" fmla="*/ 8363469 w 12192000"/>
              <a:gd name="connsiteY49" fmla="*/ 1246658 h 2237474"/>
              <a:gd name="connsiteX50" fmla="*/ 8275497 w 12192000"/>
              <a:gd name="connsiteY50" fmla="*/ 1264396 h 2237474"/>
              <a:gd name="connsiteX51" fmla="*/ 8206287 w 12192000"/>
              <a:gd name="connsiteY51" fmla="*/ 1273060 h 2237474"/>
              <a:gd name="connsiteX52" fmla="*/ 8168705 w 12192000"/>
              <a:gd name="connsiteY52" fmla="*/ 1279956 h 2237474"/>
              <a:gd name="connsiteX53" fmla="*/ 8139997 w 12192000"/>
              <a:gd name="connsiteY53" fmla="*/ 1282713 h 2237474"/>
              <a:gd name="connsiteX54" fmla="*/ 8074238 w 12192000"/>
              <a:gd name="connsiteY54" fmla="*/ 1301895 h 2237474"/>
              <a:gd name="connsiteX55" fmla="*/ 7968292 w 12192000"/>
              <a:gd name="connsiteY55" fmla="*/ 1338779 h 2237474"/>
              <a:gd name="connsiteX56" fmla="*/ 7902328 w 12192000"/>
              <a:gd name="connsiteY56" fmla="*/ 1345865 h 2237474"/>
              <a:gd name="connsiteX57" fmla="*/ 7875879 w 12192000"/>
              <a:gd name="connsiteY57" fmla="*/ 1345646 h 2237474"/>
              <a:gd name="connsiteX58" fmla="*/ 7840612 w 12192000"/>
              <a:gd name="connsiteY58" fmla="*/ 1369373 h 2237474"/>
              <a:gd name="connsiteX59" fmla="*/ 7786819 w 12192000"/>
              <a:gd name="connsiteY59" fmla="*/ 1378970 h 2237474"/>
              <a:gd name="connsiteX60" fmla="*/ 7548172 w 12192000"/>
              <a:gd name="connsiteY60" fmla="*/ 1417460 h 2237474"/>
              <a:gd name="connsiteX61" fmla="*/ 7483437 w 12192000"/>
              <a:gd name="connsiteY61" fmla="*/ 1478152 h 2237474"/>
              <a:gd name="connsiteX62" fmla="*/ 7377870 w 12192000"/>
              <a:gd name="connsiteY62" fmla="*/ 1523319 h 2237474"/>
              <a:gd name="connsiteX63" fmla="*/ 7230737 w 12192000"/>
              <a:gd name="connsiteY63" fmla="*/ 1562633 h 2237474"/>
              <a:gd name="connsiteX64" fmla="*/ 7224458 w 12192000"/>
              <a:gd name="connsiteY64" fmla="*/ 1573008 h 2237474"/>
              <a:gd name="connsiteX65" fmla="*/ 7183121 w 12192000"/>
              <a:gd name="connsiteY65" fmla="*/ 1595162 h 2237474"/>
              <a:gd name="connsiteX66" fmla="*/ 7164601 w 12192000"/>
              <a:gd name="connsiteY66" fmla="*/ 1606490 h 2237474"/>
              <a:gd name="connsiteX67" fmla="*/ 7092727 w 12192000"/>
              <a:gd name="connsiteY67" fmla="*/ 1623628 h 2237474"/>
              <a:gd name="connsiteX68" fmla="*/ 7031309 w 12192000"/>
              <a:gd name="connsiteY68" fmla="*/ 1619451 h 2237474"/>
              <a:gd name="connsiteX69" fmla="*/ 6999084 w 12192000"/>
              <a:gd name="connsiteY69" fmla="*/ 1634317 h 2237474"/>
              <a:gd name="connsiteX70" fmla="*/ 6992107 w 12192000"/>
              <a:gd name="connsiteY70" fmla="*/ 1636860 h 2237474"/>
              <a:gd name="connsiteX71" fmla="*/ 6900177 w 12192000"/>
              <a:gd name="connsiteY71" fmla="*/ 1636016 h 2237474"/>
              <a:gd name="connsiteX72" fmla="*/ 6795372 w 12192000"/>
              <a:gd name="connsiteY72" fmla="*/ 1644845 h 2237474"/>
              <a:gd name="connsiteX73" fmla="*/ 6692251 w 12192000"/>
              <a:gd name="connsiteY73" fmla="*/ 1656357 h 2237474"/>
              <a:gd name="connsiteX74" fmla="*/ 6655235 w 12192000"/>
              <a:gd name="connsiteY74" fmla="*/ 1661869 h 2237474"/>
              <a:gd name="connsiteX75" fmla="*/ 6554894 w 12192000"/>
              <a:gd name="connsiteY75" fmla="*/ 1664428 h 2237474"/>
              <a:gd name="connsiteX76" fmla="*/ 6516595 w 12192000"/>
              <a:gd name="connsiteY76" fmla="*/ 1667475 h 2237474"/>
              <a:gd name="connsiteX77" fmla="*/ 6508541 w 12192000"/>
              <a:gd name="connsiteY77" fmla="*/ 1668757 h 2237474"/>
              <a:gd name="connsiteX78" fmla="*/ 6471012 w 12192000"/>
              <a:gd name="connsiteY78" fmla="*/ 1678604 h 2237474"/>
              <a:gd name="connsiteX79" fmla="*/ 6364035 w 12192000"/>
              <a:gd name="connsiteY79" fmla="*/ 1667683 h 2237474"/>
              <a:gd name="connsiteX80" fmla="*/ 6280959 w 12192000"/>
              <a:gd name="connsiteY80" fmla="*/ 1689329 h 2237474"/>
              <a:gd name="connsiteX81" fmla="*/ 6243319 w 12192000"/>
              <a:gd name="connsiteY81" fmla="*/ 1695560 h 2237474"/>
              <a:gd name="connsiteX82" fmla="*/ 6098321 w 12192000"/>
              <a:gd name="connsiteY82" fmla="*/ 1721646 h 2237474"/>
              <a:gd name="connsiteX83" fmla="*/ 5880652 w 12192000"/>
              <a:gd name="connsiteY83" fmla="*/ 1779643 h 2237474"/>
              <a:gd name="connsiteX84" fmla="*/ 5785959 w 12192000"/>
              <a:gd name="connsiteY84" fmla="*/ 1775307 h 2237474"/>
              <a:gd name="connsiteX85" fmla="*/ 5643534 w 12192000"/>
              <a:gd name="connsiteY85" fmla="*/ 1802919 h 2237474"/>
              <a:gd name="connsiteX86" fmla="*/ 5518799 w 12192000"/>
              <a:gd name="connsiteY86" fmla="*/ 1818312 h 2237474"/>
              <a:gd name="connsiteX87" fmla="*/ 5505014 w 12192000"/>
              <a:gd name="connsiteY87" fmla="*/ 1819259 h 2237474"/>
              <a:gd name="connsiteX88" fmla="*/ 5453307 w 12192000"/>
              <a:gd name="connsiteY88" fmla="*/ 1815450 h 2237474"/>
              <a:gd name="connsiteX89" fmla="*/ 5364192 w 12192000"/>
              <a:gd name="connsiteY89" fmla="*/ 1826074 h 2237474"/>
              <a:gd name="connsiteX90" fmla="*/ 5350380 w 12192000"/>
              <a:gd name="connsiteY90" fmla="*/ 1830891 h 2237474"/>
              <a:gd name="connsiteX91" fmla="*/ 5259633 w 12192000"/>
              <a:gd name="connsiteY91" fmla="*/ 1837160 h 2237474"/>
              <a:gd name="connsiteX92" fmla="*/ 5197513 w 12192000"/>
              <a:gd name="connsiteY92" fmla="*/ 1844718 h 2237474"/>
              <a:gd name="connsiteX93" fmla="*/ 5168852 w 12192000"/>
              <a:gd name="connsiteY93" fmla="*/ 1844846 h 2237474"/>
              <a:gd name="connsiteX94" fmla="*/ 5114927 w 12192000"/>
              <a:gd name="connsiteY94" fmla="*/ 1847827 h 2237474"/>
              <a:gd name="connsiteX95" fmla="*/ 5108970 w 12192000"/>
              <a:gd name="connsiteY95" fmla="*/ 1847935 h 2237474"/>
              <a:gd name="connsiteX96" fmla="*/ 5067961 w 12192000"/>
              <a:gd name="connsiteY96" fmla="*/ 1845917 h 2237474"/>
              <a:gd name="connsiteX97" fmla="*/ 5007075 w 12192000"/>
              <a:gd name="connsiteY97" fmla="*/ 1838626 h 2237474"/>
              <a:gd name="connsiteX98" fmla="*/ 4944087 w 12192000"/>
              <a:gd name="connsiteY98" fmla="*/ 1823332 h 2237474"/>
              <a:gd name="connsiteX99" fmla="*/ 4907662 w 12192000"/>
              <a:gd name="connsiteY99" fmla="*/ 1816900 h 2237474"/>
              <a:gd name="connsiteX100" fmla="*/ 4882386 w 12192000"/>
              <a:gd name="connsiteY100" fmla="*/ 1809844 h 2237474"/>
              <a:gd name="connsiteX101" fmla="*/ 4811440 w 12192000"/>
              <a:gd name="connsiteY101" fmla="*/ 1804655 h 2237474"/>
              <a:gd name="connsiteX102" fmla="*/ 4691075 w 12192000"/>
              <a:gd name="connsiteY102" fmla="*/ 1801389 h 2237474"/>
              <a:gd name="connsiteX103" fmla="*/ 4611738 w 12192000"/>
              <a:gd name="connsiteY103" fmla="*/ 1776964 h 2237474"/>
              <a:gd name="connsiteX104" fmla="*/ 4560070 w 12192000"/>
              <a:gd name="connsiteY104" fmla="*/ 1785640 h 2237474"/>
              <a:gd name="connsiteX105" fmla="*/ 4536503 w 12192000"/>
              <a:gd name="connsiteY105" fmla="*/ 1785334 h 2237474"/>
              <a:gd name="connsiteX106" fmla="*/ 4513724 w 12192000"/>
              <a:gd name="connsiteY106" fmla="*/ 1791996 h 2237474"/>
              <a:gd name="connsiteX107" fmla="*/ 4459810 w 12192000"/>
              <a:gd name="connsiteY107" fmla="*/ 1797886 h 2237474"/>
              <a:gd name="connsiteX108" fmla="*/ 4379064 w 12192000"/>
              <a:gd name="connsiteY108" fmla="*/ 1817177 h 2237474"/>
              <a:gd name="connsiteX109" fmla="*/ 4319209 w 12192000"/>
              <a:gd name="connsiteY109" fmla="*/ 1834833 h 2237474"/>
              <a:gd name="connsiteX110" fmla="*/ 4290981 w 12192000"/>
              <a:gd name="connsiteY110" fmla="*/ 1839677 h 2237474"/>
              <a:gd name="connsiteX111" fmla="*/ 4285792 w 12192000"/>
              <a:gd name="connsiteY111" fmla="*/ 1836231 h 2237474"/>
              <a:gd name="connsiteX112" fmla="*/ 4238372 w 12192000"/>
              <a:gd name="connsiteY112" fmla="*/ 1851480 h 2237474"/>
              <a:gd name="connsiteX113" fmla="*/ 4232517 w 12192000"/>
              <a:gd name="connsiteY113" fmla="*/ 1852567 h 2237474"/>
              <a:gd name="connsiteX114" fmla="*/ 4191732 w 12192000"/>
              <a:gd name="connsiteY114" fmla="*/ 1857328 h 2237474"/>
              <a:gd name="connsiteX115" fmla="*/ 4065532 w 12192000"/>
              <a:gd name="connsiteY115" fmla="*/ 1855477 h 2237474"/>
              <a:gd name="connsiteX116" fmla="*/ 4028460 w 12192000"/>
              <a:gd name="connsiteY116" fmla="*/ 1855137 h 2237474"/>
              <a:gd name="connsiteX117" fmla="*/ 4002267 w 12192000"/>
              <a:gd name="connsiteY117" fmla="*/ 1852352 h 2237474"/>
              <a:gd name="connsiteX118" fmla="*/ 3931396 w 12192000"/>
              <a:gd name="connsiteY118" fmla="*/ 1858915 h 2237474"/>
              <a:gd name="connsiteX119" fmla="*/ 3812162 w 12192000"/>
              <a:gd name="connsiteY119" fmla="*/ 1875501 h 2237474"/>
              <a:gd name="connsiteX120" fmla="*/ 3729530 w 12192000"/>
              <a:gd name="connsiteY120" fmla="*/ 1864513 h 2237474"/>
              <a:gd name="connsiteX121" fmla="*/ 3680177 w 12192000"/>
              <a:gd name="connsiteY121" fmla="*/ 1881552 h 2237474"/>
              <a:gd name="connsiteX122" fmla="*/ 3567259 w 12192000"/>
              <a:gd name="connsiteY122" fmla="*/ 1893482 h 2237474"/>
              <a:gd name="connsiteX123" fmla="*/ 3405770 w 12192000"/>
              <a:gd name="connsiteY123" fmla="*/ 1904591 h 2237474"/>
              <a:gd name="connsiteX124" fmla="*/ 3280097 w 12192000"/>
              <a:gd name="connsiteY124" fmla="*/ 1919610 h 2237474"/>
              <a:gd name="connsiteX125" fmla="*/ 3123424 w 12192000"/>
              <a:gd name="connsiteY125" fmla="*/ 1952930 h 2237474"/>
              <a:gd name="connsiteX126" fmla="*/ 3009910 w 12192000"/>
              <a:gd name="connsiteY126" fmla="*/ 1957866 h 2237474"/>
              <a:gd name="connsiteX127" fmla="*/ 2995934 w 12192000"/>
              <a:gd name="connsiteY127" fmla="*/ 1967085 h 2237474"/>
              <a:gd name="connsiteX128" fmla="*/ 2980071 w 12192000"/>
              <a:gd name="connsiteY128" fmla="*/ 1972988 h 2237474"/>
              <a:gd name="connsiteX129" fmla="*/ 2978094 w 12192000"/>
              <a:gd name="connsiteY129" fmla="*/ 1972369 h 2237474"/>
              <a:gd name="connsiteX130" fmla="*/ 2942858 w 12192000"/>
              <a:gd name="connsiteY130" fmla="*/ 1981367 h 2237474"/>
              <a:gd name="connsiteX131" fmla="*/ 2875436 w 12192000"/>
              <a:gd name="connsiteY131" fmla="*/ 1996977 h 2237474"/>
              <a:gd name="connsiteX132" fmla="*/ 2874892 w 12192000"/>
              <a:gd name="connsiteY132" fmla="*/ 1996085 h 2237474"/>
              <a:gd name="connsiteX133" fmla="*/ 2864145 w 12192000"/>
              <a:gd name="connsiteY133" fmla="*/ 1994061 h 2237474"/>
              <a:gd name="connsiteX134" fmla="*/ 2843662 w 12192000"/>
              <a:gd name="connsiteY134" fmla="*/ 1992498 h 2237474"/>
              <a:gd name="connsiteX135" fmla="*/ 2796128 w 12192000"/>
              <a:gd name="connsiteY135" fmla="*/ 1976403 h 2237474"/>
              <a:gd name="connsiteX136" fmla="*/ 2756784 w 12192000"/>
              <a:gd name="connsiteY136" fmla="*/ 1985116 h 2237474"/>
              <a:gd name="connsiteX137" fmla="*/ 2748833 w 12192000"/>
              <a:gd name="connsiteY137" fmla="*/ 1986323 h 2237474"/>
              <a:gd name="connsiteX138" fmla="*/ 2748661 w 12192000"/>
              <a:gd name="connsiteY138" fmla="*/ 1986122 h 2237474"/>
              <a:gd name="connsiteX139" fmla="*/ 2740251 w 12192000"/>
              <a:gd name="connsiteY139" fmla="*/ 1986946 h 2237474"/>
              <a:gd name="connsiteX140" fmla="*/ 2718916 w 12192000"/>
              <a:gd name="connsiteY140" fmla="*/ 1990867 h 2237474"/>
              <a:gd name="connsiteX141" fmla="*/ 2713522 w 12192000"/>
              <a:gd name="connsiteY141" fmla="*/ 1990173 h 2237474"/>
              <a:gd name="connsiteX142" fmla="*/ 2680597 w 12192000"/>
              <a:gd name="connsiteY142" fmla="*/ 1984996 h 2237474"/>
              <a:gd name="connsiteX143" fmla="*/ 2578178 w 12192000"/>
              <a:gd name="connsiteY143" fmla="*/ 1990531 h 2237474"/>
              <a:gd name="connsiteX144" fmla="*/ 2476147 w 12192000"/>
              <a:gd name="connsiteY144" fmla="*/ 1998305 h 2237474"/>
              <a:gd name="connsiteX145" fmla="*/ 2373568 w 12192000"/>
              <a:gd name="connsiteY145" fmla="*/ 2003219 h 2237474"/>
              <a:gd name="connsiteX146" fmla="*/ 2321399 w 12192000"/>
              <a:gd name="connsiteY146" fmla="*/ 1989467 h 2237474"/>
              <a:gd name="connsiteX147" fmla="*/ 2315525 w 12192000"/>
              <a:gd name="connsiteY147" fmla="*/ 1989708 h 2237474"/>
              <a:gd name="connsiteX148" fmla="*/ 2300792 w 12192000"/>
              <a:gd name="connsiteY148" fmla="*/ 1994290 h 2237474"/>
              <a:gd name="connsiteX149" fmla="*/ 2295469 w 12192000"/>
              <a:gd name="connsiteY149" fmla="*/ 1996659 h 2237474"/>
              <a:gd name="connsiteX150" fmla="*/ 2287219 w 12192000"/>
              <a:gd name="connsiteY150" fmla="*/ 1998750 h 2237474"/>
              <a:gd name="connsiteX151" fmla="*/ 2286948 w 12192000"/>
              <a:gd name="connsiteY151" fmla="*/ 1998596 h 2237474"/>
              <a:gd name="connsiteX152" fmla="*/ 2243069 w 12192000"/>
              <a:gd name="connsiteY152" fmla="*/ 2015111 h 2237474"/>
              <a:gd name="connsiteX153" fmla="*/ 2186609 w 12192000"/>
              <a:gd name="connsiteY153" fmla="*/ 2008263 h 2237474"/>
              <a:gd name="connsiteX154" fmla="*/ 2164831 w 12192000"/>
              <a:gd name="connsiteY154" fmla="*/ 2010143 h 2237474"/>
              <a:gd name="connsiteX155" fmla="*/ 2152836 w 12192000"/>
              <a:gd name="connsiteY155" fmla="*/ 2010048 h 2237474"/>
              <a:gd name="connsiteX156" fmla="*/ 2117102 w 12192000"/>
              <a:gd name="connsiteY156" fmla="*/ 2023004 h 2237474"/>
              <a:gd name="connsiteX157" fmla="*/ 2111935 w 12192000"/>
              <a:gd name="connsiteY157" fmla="*/ 2023163 h 2237474"/>
              <a:gd name="connsiteX158" fmla="*/ 2089991 w 12192000"/>
              <a:gd name="connsiteY158" fmla="*/ 2034193 h 2237474"/>
              <a:gd name="connsiteX159" fmla="*/ 2058061 w 12192000"/>
              <a:gd name="connsiteY159" fmla="*/ 2047942 h 2237474"/>
              <a:gd name="connsiteX160" fmla="*/ 2055737 w 12192000"/>
              <a:gd name="connsiteY160" fmla="*/ 2047704 h 2237474"/>
              <a:gd name="connsiteX161" fmla="*/ 2042244 w 12192000"/>
              <a:gd name="connsiteY161" fmla="*/ 2055560 h 2237474"/>
              <a:gd name="connsiteX162" fmla="*/ 1976224 w 12192000"/>
              <a:gd name="connsiteY162" fmla="*/ 2074257 h 2237474"/>
              <a:gd name="connsiteX163" fmla="*/ 1877728 w 12192000"/>
              <a:gd name="connsiteY163" fmla="*/ 2101004 h 2237474"/>
              <a:gd name="connsiteX164" fmla="*/ 1759056 w 12192000"/>
              <a:gd name="connsiteY164" fmla="*/ 2125608 h 2237474"/>
              <a:gd name="connsiteX165" fmla="*/ 1637948 w 12192000"/>
              <a:gd name="connsiteY165" fmla="*/ 2172597 h 2237474"/>
              <a:gd name="connsiteX166" fmla="*/ 1434549 w 12192000"/>
              <a:gd name="connsiteY166" fmla="*/ 2234522 h 2237474"/>
              <a:gd name="connsiteX167" fmla="*/ 1398481 w 12192000"/>
              <a:gd name="connsiteY167" fmla="*/ 2237074 h 2237474"/>
              <a:gd name="connsiteX168" fmla="*/ 1398407 w 12192000"/>
              <a:gd name="connsiteY168" fmla="*/ 2237095 h 2237474"/>
              <a:gd name="connsiteX169" fmla="*/ 1370962 w 12192000"/>
              <a:gd name="connsiteY169" fmla="*/ 2237474 h 2237474"/>
              <a:gd name="connsiteX170" fmla="*/ 1356367 w 12192000"/>
              <a:gd name="connsiteY170" fmla="*/ 2235089 h 2237474"/>
              <a:gd name="connsiteX171" fmla="*/ 1324828 w 12192000"/>
              <a:gd name="connsiteY171" fmla="*/ 2231968 h 2237474"/>
              <a:gd name="connsiteX172" fmla="*/ 1297744 w 12192000"/>
              <a:gd name="connsiteY172" fmla="*/ 2235849 h 2237474"/>
              <a:gd name="connsiteX173" fmla="*/ 1286236 w 12192000"/>
              <a:gd name="connsiteY173" fmla="*/ 2233135 h 2237474"/>
              <a:gd name="connsiteX174" fmla="*/ 1283504 w 12192000"/>
              <a:gd name="connsiteY174" fmla="*/ 2233797 h 2237474"/>
              <a:gd name="connsiteX175" fmla="*/ 1279765 w 12192000"/>
              <a:gd name="connsiteY175" fmla="*/ 2229639 h 2237474"/>
              <a:gd name="connsiteX176" fmla="*/ 1195347 w 12192000"/>
              <a:gd name="connsiteY176" fmla="*/ 2212354 h 2237474"/>
              <a:gd name="connsiteX177" fmla="*/ 970251 w 12192000"/>
              <a:gd name="connsiteY177" fmla="*/ 2221029 h 2237474"/>
              <a:gd name="connsiteX178" fmla="*/ 812914 w 12192000"/>
              <a:gd name="connsiteY178" fmla="*/ 2202752 h 2237474"/>
              <a:gd name="connsiteX179" fmla="*/ 800195 w 12192000"/>
              <a:gd name="connsiteY179" fmla="*/ 2209407 h 2237474"/>
              <a:gd name="connsiteX180" fmla="*/ 784978 w 12192000"/>
              <a:gd name="connsiteY180" fmla="*/ 2212360 h 2237474"/>
              <a:gd name="connsiteX181" fmla="*/ 681987 w 12192000"/>
              <a:gd name="connsiteY181" fmla="*/ 2216757 h 2237474"/>
              <a:gd name="connsiteX182" fmla="*/ 669923 w 12192000"/>
              <a:gd name="connsiteY182" fmla="*/ 2211682 h 2237474"/>
              <a:gd name="connsiteX183" fmla="*/ 648680 w 12192000"/>
              <a:gd name="connsiteY183" fmla="*/ 2206229 h 2237474"/>
              <a:gd name="connsiteX184" fmla="*/ 597225 w 12192000"/>
              <a:gd name="connsiteY184" fmla="*/ 2180999 h 2237474"/>
              <a:gd name="connsiteX185" fmla="*/ 558449 w 12192000"/>
              <a:gd name="connsiteY185" fmla="*/ 2182346 h 2237474"/>
              <a:gd name="connsiteX186" fmla="*/ 550517 w 12192000"/>
              <a:gd name="connsiteY186" fmla="*/ 2182060 h 2237474"/>
              <a:gd name="connsiteX187" fmla="*/ 550309 w 12192000"/>
              <a:gd name="connsiteY187" fmla="*/ 2181825 h 2237474"/>
              <a:gd name="connsiteX188" fmla="*/ 541836 w 12192000"/>
              <a:gd name="connsiteY188" fmla="*/ 2181063 h 2237474"/>
              <a:gd name="connsiteX189" fmla="*/ 536057 w 12192000"/>
              <a:gd name="connsiteY189" fmla="*/ 2181537 h 2237474"/>
              <a:gd name="connsiteX190" fmla="*/ 520671 w 12192000"/>
              <a:gd name="connsiteY190" fmla="*/ 2180980 h 2237474"/>
              <a:gd name="connsiteX191" fmla="*/ 515024 w 12192000"/>
              <a:gd name="connsiteY191" fmla="*/ 2179258 h 2237474"/>
              <a:gd name="connsiteX192" fmla="*/ 512278 w 12192000"/>
              <a:gd name="connsiteY192" fmla="*/ 2176369 h 2237474"/>
              <a:gd name="connsiteX193" fmla="*/ 480419 w 12192000"/>
              <a:gd name="connsiteY193" fmla="*/ 2167807 h 2237474"/>
              <a:gd name="connsiteX194" fmla="*/ 413835 w 12192000"/>
              <a:gd name="connsiteY194" fmla="*/ 2156783 h 2237474"/>
              <a:gd name="connsiteX195" fmla="*/ 376513 w 12192000"/>
              <a:gd name="connsiteY195" fmla="*/ 2154014 h 2237474"/>
              <a:gd name="connsiteX196" fmla="*/ 273386 w 12192000"/>
              <a:gd name="connsiteY196" fmla="*/ 2142551 h 2237474"/>
              <a:gd name="connsiteX197" fmla="*/ 169207 w 12192000"/>
              <a:gd name="connsiteY197" fmla="*/ 2128100 h 2237474"/>
              <a:gd name="connsiteX198" fmla="*/ 93149 w 12192000"/>
              <a:gd name="connsiteY198" fmla="*/ 2105324 h 2237474"/>
              <a:gd name="connsiteX199" fmla="*/ 88109 w 12192000"/>
              <a:gd name="connsiteY199" fmla="*/ 2106704 h 2237474"/>
              <a:gd name="connsiteX200" fmla="*/ 80022 w 12192000"/>
              <a:gd name="connsiteY200" fmla="*/ 2107254 h 2237474"/>
              <a:gd name="connsiteX201" fmla="*/ 79717 w 12192000"/>
              <a:gd name="connsiteY201" fmla="*/ 2107046 h 2237474"/>
              <a:gd name="connsiteX202" fmla="*/ 72352 w 12192000"/>
              <a:gd name="connsiteY202" fmla="*/ 2107991 h 2237474"/>
              <a:gd name="connsiteX203" fmla="*/ 37645 w 12192000"/>
              <a:gd name="connsiteY203" fmla="*/ 2115401 h 2237474"/>
              <a:gd name="connsiteX204" fmla="*/ 4572 w 12192000"/>
              <a:gd name="connsiteY204" fmla="*/ 2111091 h 2237474"/>
              <a:gd name="connsiteX205" fmla="*/ 0 w 12192000"/>
              <a:gd name="connsiteY205" fmla="*/ 2110468 h 2237474"/>
              <a:gd name="connsiteX206" fmla="*/ 0 w 12192000"/>
              <a:gd name="connsiteY20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834800 w 12192000"/>
              <a:gd name="connsiteY7" fmla="*/ 747840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34688 w 12192000"/>
              <a:gd name="connsiteY13" fmla="*/ 757726 h 2237474"/>
              <a:gd name="connsiteX14" fmla="*/ 10805004 w 12192000"/>
              <a:gd name="connsiteY14" fmla="*/ 757573 h 2237474"/>
              <a:gd name="connsiteX15" fmla="*/ 10739478 w 12192000"/>
              <a:gd name="connsiteY15" fmla="*/ 776841 h 2237474"/>
              <a:gd name="connsiteX16" fmla="*/ 10458762 w 12192000"/>
              <a:gd name="connsiteY16" fmla="*/ 755400 h 2237474"/>
              <a:gd name="connsiteX17" fmla="*/ 10211200 w 12192000"/>
              <a:gd name="connsiteY17" fmla="*/ 767513 h 2237474"/>
              <a:gd name="connsiteX18" fmla="*/ 10167995 w 12192000"/>
              <a:gd name="connsiteY18" fmla="*/ 760843 h 2237474"/>
              <a:gd name="connsiteX19" fmla="*/ 9997044 w 12192000"/>
              <a:gd name="connsiteY19" fmla="*/ 780129 h 2237474"/>
              <a:gd name="connsiteX20" fmla="*/ 9943887 w 12192000"/>
              <a:gd name="connsiteY20" fmla="*/ 804141 h 2237474"/>
              <a:gd name="connsiteX21" fmla="*/ 9918248 w 12192000"/>
              <a:gd name="connsiteY21" fmla="*/ 816628 h 2237474"/>
              <a:gd name="connsiteX22" fmla="*/ 9767091 w 12192000"/>
              <a:gd name="connsiteY22" fmla="*/ 870550 h 2237474"/>
              <a:gd name="connsiteX23" fmla="*/ 9683005 w 12192000"/>
              <a:gd name="connsiteY23" fmla="*/ 894128 h 2237474"/>
              <a:gd name="connsiteX24" fmla="*/ 9594438 w 12192000"/>
              <a:gd name="connsiteY24" fmla="*/ 919051 h 2237474"/>
              <a:gd name="connsiteX25" fmla="*/ 9577033 w 12192000"/>
              <a:gd name="connsiteY25" fmla="*/ 922857 h 2237474"/>
              <a:gd name="connsiteX26" fmla="*/ 9544189 w 12192000"/>
              <a:gd name="connsiteY26" fmla="*/ 938966 h 2237474"/>
              <a:gd name="connsiteX27" fmla="*/ 9500499 w 12192000"/>
              <a:gd name="connsiteY27" fmla="*/ 954680 h 2237474"/>
              <a:gd name="connsiteX28" fmla="*/ 9428195 w 12192000"/>
              <a:gd name="connsiteY28" fmla="*/ 986225 h 2237474"/>
              <a:gd name="connsiteX29" fmla="*/ 9410017 w 12192000"/>
              <a:gd name="connsiteY29" fmla="*/ 993931 h 2237474"/>
              <a:gd name="connsiteX30" fmla="*/ 9392919 w 12192000"/>
              <a:gd name="connsiteY30" fmla="*/ 994656 h 2237474"/>
              <a:gd name="connsiteX31" fmla="*/ 9278619 w 12192000"/>
              <a:gd name="connsiteY31" fmla="*/ 1011878 h 2237474"/>
              <a:gd name="connsiteX32" fmla="*/ 9268019 w 12192000"/>
              <a:gd name="connsiteY32" fmla="*/ 1007442 h 2237474"/>
              <a:gd name="connsiteX33" fmla="*/ 9234662 w 12192000"/>
              <a:gd name="connsiteY33" fmla="*/ 1023056 h 2237474"/>
              <a:gd name="connsiteX34" fmla="*/ 9181033 w 12192000"/>
              <a:gd name="connsiteY34" fmla="*/ 1037921 h 2237474"/>
              <a:gd name="connsiteX35" fmla="*/ 9155969 w 12192000"/>
              <a:gd name="connsiteY35" fmla="*/ 1046804 h 2237474"/>
              <a:gd name="connsiteX36" fmla="*/ 9133985 w 12192000"/>
              <a:gd name="connsiteY36" fmla="*/ 1046450 h 2237474"/>
              <a:gd name="connsiteX37" fmla="*/ 9012987 w 12192000"/>
              <a:gd name="connsiteY37" fmla="*/ 1061986 h 2237474"/>
              <a:gd name="connsiteX38" fmla="*/ 8968445 w 12192000"/>
              <a:gd name="connsiteY38" fmla="*/ 1052169 h 2237474"/>
              <a:gd name="connsiteX39" fmla="*/ 8958984 w 12192000"/>
              <a:gd name="connsiteY39" fmla="*/ 1057212 h 2237474"/>
              <a:gd name="connsiteX40" fmla="*/ 8886001 w 12192000"/>
              <a:gd name="connsiteY40" fmla="*/ 1067468 h 2237474"/>
              <a:gd name="connsiteX41" fmla="*/ 8838610 w 12192000"/>
              <a:gd name="connsiteY41" fmla="*/ 1075091 h 2237474"/>
              <a:gd name="connsiteX42" fmla="*/ 8750383 w 12192000"/>
              <a:gd name="connsiteY42" fmla="*/ 1097387 h 2237474"/>
              <a:gd name="connsiteX43" fmla="*/ 8665605 w 12192000"/>
              <a:gd name="connsiteY43" fmla="*/ 1110791 h 2237474"/>
              <a:gd name="connsiteX44" fmla="*/ 8584946 w 12192000"/>
              <a:gd name="connsiteY44" fmla="*/ 1135226 h 2237474"/>
              <a:gd name="connsiteX45" fmla="*/ 8460755 w 12192000"/>
              <a:gd name="connsiteY45" fmla="*/ 1203427 h 2237474"/>
              <a:gd name="connsiteX46" fmla="*/ 8419755 w 12192000"/>
              <a:gd name="connsiteY46" fmla="*/ 1216260 h 2237474"/>
              <a:gd name="connsiteX47" fmla="*/ 8411626 w 12192000"/>
              <a:gd name="connsiteY47" fmla="*/ 1214397 h 2237474"/>
              <a:gd name="connsiteX48" fmla="*/ 8363469 w 12192000"/>
              <a:gd name="connsiteY48" fmla="*/ 1246658 h 2237474"/>
              <a:gd name="connsiteX49" fmla="*/ 8275497 w 12192000"/>
              <a:gd name="connsiteY49" fmla="*/ 1264396 h 2237474"/>
              <a:gd name="connsiteX50" fmla="*/ 8206287 w 12192000"/>
              <a:gd name="connsiteY50" fmla="*/ 1273060 h 2237474"/>
              <a:gd name="connsiteX51" fmla="*/ 8168705 w 12192000"/>
              <a:gd name="connsiteY51" fmla="*/ 1279956 h 2237474"/>
              <a:gd name="connsiteX52" fmla="*/ 8139997 w 12192000"/>
              <a:gd name="connsiteY52" fmla="*/ 1282713 h 2237474"/>
              <a:gd name="connsiteX53" fmla="*/ 8074238 w 12192000"/>
              <a:gd name="connsiteY53" fmla="*/ 1301895 h 2237474"/>
              <a:gd name="connsiteX54" fmla="*/ 7968292 w 12192000"/>
              <a:gd name="connsiteY54" fmla="*/ 1338779 h 2237474"/>
              <a:gd name="connsiteX55" fmla="*/ 7902328 w 12192000"/>
              <a:gd name="connsiteY55" fmla="*/ 1345865 h 2237474"/>
              <a:gd name="connsiteX56" fmla="*/ 7875879 w 12192000"/>
              <a:gd name="connsiteY56" fmla="*/ 1345646 h 2237474"/>
              <a:gd name="connsiteX57" fmla="*/ 7840612 w 12192000"/>
              <a:gd name="connsiteY57" fmla="*/ 1369373 h 2237474"/>
              <a:gd name="connsiteX58" fmla="*/ 7786819 w 12192000"/>
              <a:gd name="connsiteY58" fmla="*/ 1378970 h 2237474"/>
              <a:gd name="connsiteX59" fmla="*/ 7548172 w 12192000"/>
              <a:gd name="connsiteY59" fmla="*/ 1417460 h 2237474"/>
              <a:gd name="connsiteX60" fmla="*/ 7483437 w 12192000"/>
              <a:gd name="connsiteY60" fmla="*/ 1478152 h 2237474"/>
              <a:gd name="connsiteX61" fmla="*/ 7377870 w 12192000"/>
              <a:gd name="connsiteY61" fmla="*/ 1523319 h 2237474"/>
              <a:gd name="connsiteX62" fmla="*/ 7230737 w 12192000"/>
              <a:gd name="connsiteY62" fmla="*/ 1562633 h 2237474"/>
              <a:gd name="connsiteX63" fmla="*/ 7224458 w 12192000"/>
              <a:gd name="connsiteY63" fmla="*/ 1573008 h 2237474"/>
              <a:gd name="connsiteX64" fmla="*/ 7183121 w 12192000"/>
              <a:gd name="connsiteY64" fmla="*/ 1595162 h 2237474"/>
              <a:gd name="connsiteX65" fmla="*/ 7164601 w 12192000"/>
              <a:gd name="connsiteY65" fmla="*/ 1606490 h 2237474"/>
              <a:gd name="connsiteX66" fmla="*/ 7092727 w 12192000"/>
              <a:gd name="connsiteY66" fmla="*/ 1623628 h 2237474"/>
              <a:gd name="connsiteX67" fmla="*/ 7031309 w 12192000"/>
              <a:gd name="connsiteY67" fmla="*/ 1619451 h 2237474"/>
              <a:gd name="connsiteX68" fmla="*/ 6999084 w 12192000"/>
              <a:gd name="connsiteY68" fmla="*/ 1634317 h 2237474"/>
              <a:gd name="connsiteX69" fmla="*/ 6992107 w 12192000"/>
              <a:gd name="connsiteY69" fmla="*/ 1636860 h 2237474"/>
              <a:gd name="connsiteX70" fmla="*/ 6900177 w 12192000"/>
              <a:gd name="connsiteY70" fmla="*/ 1636016 h 2237474"/>
              <a:gd name="connsiteX71" fmla="*/ 6795372 w 12192000"/>
              <a:gd name="connsiteY71" fmla="*/ 1644845 h 2237474"/>
              <a:gd name="connsiteX72" fmla="*/ 6692251 w 12192000"/>
              <a:gd name="connsiteY72" fmla="*/ 1656357 h 2237474"/>
              <a:gd name="connsiteX73" fmla="*/ 6655235 w 12192000"/>
              <a:gd name="connsiteY73" fmla="*/ 1661869 h 2237474"/>
              <a:gd name="connsiteX74" fmla="*/ 6554894 w 12192000"/>
              <a:gd name="connsiteY74" fmla="*/ 1664428 h 2237474"/>
              <a:gd name="connsiteX75" fmla="*/ 6516595 w 12192000"/>
              <a:gd name="connsiteY75" fmla="*/ 1667475 h 2237474"/>
              <a:gd name="connsiteX76" fmla="*/ 6508541 w 12192000"/>
              <a:gd name="connsiteY76" fmla="*/ 1668757 h 2237474"/>
              <a:gd name="connsiteX77" fmla="*/ 6471012 w 12192000"/>
              <a:gd name="connsiteY77" fmla="*/ 1678604 h 2237474"/>
              <a:gd name="connsiteX78" fmla="*/ 6364035 w 12192000"/>
              <a:gd name="connsiteY78" fmla="*/ 1667683 h 2237474"/>
              <a:gd name="connsiteX79" fmla="*/ 6280959 w 12192000"/>
              <a:gd name="connsiteY79" fmla="*/ 1689329 h 2237474"/>
              <a:gd name="connsiteX80" fmla="*/ 6243319 w 12192000"/>
              <a:gd name="connsiteY80" fmla="*/ 1695560 h 2237474"/>
              <a:gd name="connsiteX81" fmla="*/ 6098321 w 12192000"/>
              <a:gd name="connsiteY81" fmla="*/ 1721646 h 2237474"/>
              <a:gd name="connsiteX82" fmla="*/ 5880652 w 12192000"/>
              <a:gd name="connsiteY82" fmla="*/ 1779643 h 2237474"/>
              <a:gd name="connsiteX83" fmla="*/ 5785959 w 12192000"/>
              <a:gd name="connsiteY83" fmla="*/ 1775307 h 2237474"/>
              <a:gd name="connsiteX84" fmla="*/ 5643534 w 12192000"/>
              <a:gd name="connsiteY84" fmla="*/ 1802919 h 2237474"/>
              <a:gd name="connsiteX85" fmla="*/ 5518799 w 12192000"/>
              <a:gd name="connsiteY85" fmla="*/ 1818312 h 2237474"/>
              <a:gd name="connsiteX86" fmla="*/ 5505014 w 12192000"/>
              <a:gd name="connsiteY86" fmla="*/ 1819259 h 2237474"/>
              <a:gd name="connsiteX87" fmla="*/ 5453307 w 12192000"/>
              <a:gd name="connsiteY87" fmla="*/ 1815450 h 2237474"/>
              <a:gd name="connsiteX88" fmla="*/ 5364192 w 12192000"/>
              <a:gd name="connsiteY88" fmla="*/ 1826074 h 2237474"/>
              <a:gd name="connsiteX89" fmla="*/ 5350380 w 12192000"/>
              <a:gd name="connsiteY89" fmla="*/ 1830891 h 2237474"/>
              <a:gd name="connsiteX90" fmla="*/ 5259633 w 12192000"/>
              <a:gd name="connsiteY90" fmla="*/ 1837160 h 2237474"/>
              <a:gd name="connsiteX91" fmla="*/ 5197513 w 12192000"/>
              <a:gd name="connsiteY91" fmla="*/ 1844718 h 2237474"/>
              <a:gd name="connsiteX92" fmla="*/ 5168852 w 12192000"/>
              <a:gd name="connsiteY92" fmla="*/ 1844846 h 2237474"/>
              <a:gd name="connsiteX93" fmla="*/ 5114927 w 12192000"/>
              <a:gd name="connsiteY93" fmla="*/ 1847827 h 2237474"/>
              <a:gd name="connsiteX94" fmla="*/ 5108970 w 12192000"/>
              <a:gd name="connsiteY94" fmla="*/ 1847935 h 2237474"/>
              <a:gd name="connsiteX95" fmla="*/ 5067961 w 12192000"/>
              <a:gd name="connsiteY95" fmla="*/ 1845917 h 2237474"/>
              <a:gd name="connsiteX96" fmla="*/ 5007075 w 12192000"/>
              <a:gd name="connsiteY96" fmla="*/ 1838626 h 2237474"/>
              <a:gd name="connsiteX97" fmla="*/ 4944087 w 12192000"/>
              <a:gd name="connsiteY97" fmla="*/ 1823332 h 2237474"/>
              <a:gd name="connsiteX98" fmla="*/ 4907662 w 12192000"/>
              <a:gd name="connsiteY98" fmla="*/ 1816900 h 2237474"/>
              <a:gd name="connsiteX99" fmla="*/ 4882386 w 12192000"/>
              <a:gd name="connsiteY99" fmla="*/ 1809844 h 2237474"/>
              <a:gd name="connsiteX100" fmla="*/ 4811440 w 12192000"/>
              <a:gd name="connsiteY100" fmla="*/ 1804655 h 2237474"/>
              <a:gd name="connsiteX101" fmla="*/ 4691075 w 12192000"/>
              <a:gd name="connsiteY101" fmla="*/ 1801389 h 2237474"/>
              <a:gd name="connsiteX102" fmla="*/ 4611738 w 12192000"/>
              <a:gd name="connsiteY102" fmla="*/ 1776964 h 2237474"/>
              <a:gd name="connsiteX103" fmla="*/ 4560070 w 12192000"/>
              <a:gd name="connsiteY103" fmla="*/ 1785640 h 2237474"/>
              <a:gd name="connsiteX104" fmla="*/ 4536503 w 12192000"/>
              <a:gd name="connsiteY104" fmla="*/ 1785334 h 2237474"/>
              <a:gd name="connsiteX105" fmla="*/ 4513724 w 12192000"/>
              <a:gd name="connsiteY105" fmla="*/ 1791996 h 2237474"/>
              <a:gd name="connsiteX106" fmla="*/ 4459810 w 12192000"/>
              <a:gd name="connsiteY106" fmla="*/ 1797886 h 2237474"/>
              <a:gd name="connsiteX107" fmla="*/ 4379064 w 12192000"/>
              <a:gd name="connsiteY107" fmla="*/ 1817177 h 2237474"/>
              <a:gd name="connsiteX108" fmla="*/ 4319209 w 12192000"/>
              <a:gd name="connsiteY108" fmla="*/ 1834833 h 2237474"/>
              <a:gd name="connsiteX109" fmla="*/ 4290981 w 12192000"/>
              <a:gd name="connsiteY109" fmla="*/ 1839677 h 2237474"/>
              <a:gd name="connsiteX110" fmla="*/ 4285792 w 12192000"/>
              <a:gd name="connsiteY110" fmla="*/ 1836231 h 2237474"/>
              <a:gd name="connsiteX111" fmla="*/ 4238372 w 12192000"/>
              <a:gd name="connsiteY111" fmla="*/ 1851480 h 2237474"/>
              <a:gd name="connsiteX112" fmla="*/ 4232517 w 12192000"/>
              <a:gd name="connsiteY112" fmla="*/ 1852567 h 2237474"/>
              <a:gd name="connsiteX113" fmla="*/ 4191732 w 12192000"/>
              <a:gd name="connsiteY113" fmla="*/ 1857328 h 2237474"/>
              <a:gd name="connsiteX114" fmla="*/ 4065532 w 12192000"/>
              <a:gd name="connsiteY114" fmla="*/ 1855477 h 2237474"/>
              <a:gd name="connsiteX115" fmla="*/ 4028460 w 12192000"/>
              <a:gd name="connsiteY115" fmla="*/ 1855137 h 2237474"/>
              <a:gd name="connsiteX116" fmla="*/ 4002267 w 12192000"/>
              <a:gd name="connsiteY116" fmla="*/ 1852352 h 2237474"/>
              <a:gd name="connsiteX117" fmla="*/ 3931396 w 12192000"/>
              <a:gd name="connsiteY117" fmla="*/ 1858915 h 2237474"/>
              <a:gd name="connsiteX118" fmla="*/ 3812162 w 12192000"/>
              <a:gd name="connsiteY118" fmla="*/ 1875501 h 2237474"/>
              <a:gd name="connsiteX119" fmla="*/ 3729530 w 12192000"/>
              <a:gd name="connsiteY119" fmla="*/ 1864513 h 2237474"/>
              <a:gd name="connsiteX120" fmla="*/ 3680177 w 12192000"/>
              <a:gd name="connsiteY120" fmla="*/ 1881552 h 2237474"/>
              <a:gd name="connsiteX121" fmla="*/ 3567259 w 12192000"/>
              <a:gd name="connsiteY121" fmla="*/ 1893482 h 2237474"/>
              <a:gd name="connsiteX122" fmla="*/ 3405770 w 12192000"/>
              <a:gd name="connsiteY122" fmla="*/ 1904591 h 2237474"/>
              <a:gd name="connsiteX123" fmla="*/ 3280097 w 12192000"/>
              <a:gd name="connsiteY123" fmla="*/ 1919610 h 2237474"/>
              <a:gd name="connsiteX124" fmla="*/ 3123424 w 12192000"/>
              <a:gd name="connsiteY124" fmla="*/ 1952930 h 2237474"/>
              <a:gd name="connsiteX125" fmla="*/ 3009910 w 12192000"/>
              <a:gd name="connsiteY125" fmla="*/ 1957866 h 2237474"/>
              <a:gd name="connsiteX126" fmla="*/ 2995934 w 12192000"/>
              <a:gd name="connsiteY126" fmla="*/ 1967085 h 2237474"/>
              <a:gd name="connsiteX127" fmla="*/ 2980071 w 12192000"/>
              <a:gd name="connsiteY127" fmla="*/ 1972988 h 2237474"/>
              <a:gd name="connsiteX128" fmla="*/ 2978094 w 12192000"/>
              <a:gd name="connsiteY128" fmla="*/ 1972369 h 2237474"/>
              <a:gd name="connsiteX129" fmla="*/ 2942858 w 12192000"/>
              <a:gd name="connsiteY129" fmla="*/ 1981367 h 2237474"/>
              <a:gd name="connsiteX130" fmla="*/ 2875436 w 12192000"/>
              <a:gd name="connsiteY130" fmla="*/ 1996977 h 2237474"/>
              <a:gd name="connsiteX131" fmla="*/ 2874892 w 12192000"/>
              <a:gd name="connsiteY131" fmla="*/ 1996085 h 2237474"/>
              <a:gd name="connsiteX132" fmla="*/ 2864145 w 12192000"/>
              <a:gd name="connsiteY132" fmla="*/ 1994061 h 2237474"/>
              <a:gd name="connsiteX133" fmla="*/ 2843662 w 12192000"/>
              <a:gd name="connsiteY133" fmla="*/ 1992498 h 2237474"/>
              <a:gd name="connsiteX134" fmla="*/ 2796128 w 12192000"/>
              <a:gd name="connsiteY134" fmla="*/ 1976403 h 2237474"/>
              <a:gd name="connsiteX135" fmla="*/ 2756784 w 12192000"/>
              <a:gd name="connsiteY135" fmla="*/ 1985116 h 2237474"/>
              <a:gd name="connsiteX136" fmla="*/ 2748833 w 12192000"/>
              <a:gd name="connsiteY136" fmla="*/ 1986323 h 2237474"/>
              <a:gd name="connsiteX137" fmla="*/ 2748661 w 12192000"/>
              <a:gd name="connsiteY137" fmla="*/ 1986122 h 2237474"/>
              <a:gd name="connsiteX138" fmla="*/ 2740251 w 12192000"/>
              <a:gd name="connsiteY138" fmla="*/ 1986946 h 2237474"/>
              <a:gd name="connsiteX139" fmla="*/ 2718916 w 12192000"/>
              <a:gd name="connsiteY139" fmla="*/ 1990867 h 2237474"/>
              <a:gd name="connsiteX140" fmla="*/ 2713522 w 12192000"/>
              <a:gd name="connsiteY140" fmla="*/ 1990173 h 2237474"/>
              <a:gd name="connsiteX141" fmla="*/ 2680597 w 12192000"/>
              <a:gd name="connsiteY141" fmla="*/ 1984996 h 2237474"/>
              <a:gd name="connsiteX142" fmla="*/ 2578178 w 12192000"/>
              <a:gd name="connsiteY142" fmla="*/ 1990531 h 2237474"/>
              <a:gd name="connsiteX143" fmla="*/ 2476147 w 12192000"/>
              <a:gd name="connsiteY143" fmla="*/ 1998305 h 2237474"/>
              <a:gd name="connsiteX144" fmla="*/ 2373568 w 12192000"/>
              <a:gd name="connsiteY144" fmla="*/ 2003219 h 2237474"/>
              <a:gd name="connsiteX145" fmla="*/ 2321399 w 12192000"/>
              <a:gd name="connsiteY145" fmla="*/ 1989467 h 2237474"/>
              <a:gd name="connsiteX146" fmla="*/ 2315525 w 12192000"/>
              <a:gd name="connsiteY146" fmla="*/ 1989708 h 2237474"/>
              <a:gd name="connsiteX147" fmla="*/ 2300792 w 12192000"/>
              <a:gd name="connsiteY147" fmla="*/ 1994290 h 2237474"/>
              <a:gd name="connsiteX148" fmla="*/ 2295469 w 12192000"/>
              <a:gd name="connsiteY148" fmla="*/ 1996659 h 2237474"/>
              <a:gd name="connsiteX149" fmla="*/ 2287219 w 12192000"/>
              <a:gd name="connsiteY149" fmla="*/ 1998750 h 2237474"/>
              <a:gd name="connsiteX150" fmla="*/ 2286948 w 12192000"/>
              <a:gd name="connsiteY150" fmla="*/ 1998596 h 2237474"/>
              <a:gd name="connsiteX151" fmla="*/ 2243069 w 12192000"/>
              <a:gd name="connsiteY151" fmla="*/ 2015111 h 2237474"/>
              <a:gd name="connsiteX152" fmla="*/ 2186609 w 12192000"/>
              <a:gd name="connsiteY152" fmla="*/ 2008263 h 2237474"/>
              <a:gd name="connsiteX153" fmla="*/ 2164831 w 12192000"/>
              <a:gd name="connsiteY153" fmla="*/ 2010143 h 2237474"/>
              <a:gd name="connsiteX154" fmla="*/ 2152836 w 12192000"/>
              <a:gd name="connsiteY154" fmla="*/ 2010048 h 2237474"/>
              <a:gd name="connsiteX155" fmla="*/ 2117102 w 12192000"/>
              <a:gd name="connsiteY155" fmla="*/ 2023004 h 2237474"/>
              <a:gd name="connsiteX156" fmla="*/ 2111935 w 12192000"/>
              <a:gd name="connsiteY156" fmla="*/ 2023163 h 2237474"/>
              <a:gd name="connsiteX157" fmla="*/ 2089991 w 12192000"/>
              <a:gd name="connsiteY157" fmla="*/ 2034193 h 2237474"/>
              <a:gd name="connsiteX158" fmla="*/ 2058061 w 12192000"/>
              <a:gd name="connsiteY158" fmla="*/ 2047942 h 2237474"/>
              <a:gd name="connsiteX159" fmla="*/ 2055737 w 12192000"/>
              <a:gd name="connsiteY159" fmla="*/ 2047704 h 2237474"/>
              <a:gd name="connsiteX160" fmla="*/ 2042244 w 12192000"/>
              <a:gd name="connsiteY160" fmla="*/ 2055560 h 2237474"/>
              <a:gd name="connsiteX161" fmla="*/ 1976224 w 12192000"/>
              <a:gd name="connsiteY161" fmla="*/ 2074257 h 2237474"/>
              <a:gd name="connsiteX162" fmla="*/ 1877728 w 12192000"/>
              <a:gd name="connsiteY162" fmla="*/ 2101004 h 2237474"/>
              <a:gd name="connsiteX163" fmla="*/ 1759056 w 12192000"/>
              <a:gd name="connsiteY163" fmla="*/ 2125608 h 2237474"/>
              <a:gd name="connsiteX164" fmla="*/ 1637948 w 12192000"/>
              <a:gd name="connsiteY164" fmla="*/ 2172597 h 2237474"/>
              <a:gd name="connsiteX165" fmla="*/ 1434549 w 12192000"/>
              <a:gd name="connsiteY165" fmla="*/ 2234522 h 2237474"/>
              <a:gd name="connsiteX166" fmla="*/ 1398481 w 12192000"/>
              <a:gd name="connsiteY166" fmla="*/ 2237074 h 2237474"/>
              <a:gd name="connsiteX167" fmla="*/ 1398407 w 12192000"/>
              <a:gd name="connsiteY167" fmla="*/ 2237095 h 2237474"/>
              <a:gd name="connsiteX168" fmla="*/ 1370962 w 12192000"/>
              <a:gd name="connsiteY168" fmla="*/ 2237474 h 2237474"/>
              <a:gd name="connsiteX169" fmla="*/ 1356367 w 12192000"/>
              <a:gd name="connsiteY169" fmla="*/ 2235089 h 2237474"/>
              <a:gd name="connsiteX170" fmla="*/ 1324828 w 12192000"/>
              <a:gd name="connsiteY170" fmla="*/ 2231968 h 2237474"/>
              <a:gd name="connsiteX171" fmla="*/ 1297744 w 12192000"/>
              <a:gd name="connsiteY171" fmla="*/ 2235849 h 2237474"/>
              <a:gd name="connsiteX172" fmla="*/ 1286236 w 12192000"/>
              <a:gd name="connsiteY172" fmla="*/ 2233135 h 2237474"/>
              <a:gd name="connsiteX173" fmla="*/ 1283504 w 12192000"/>
              <a:gd name="connsiteY173" fmla="*/ 2233797 h 2237474"/>
              <a:gd name="connsiteX174" fmla="*/ 1279765 w 12192000"/>
              <a:gd name="connsiteY174" fmla="*/ 2229639 h 2237474"/>
              <a:gd name="connsiteX175" fmla="*/ 1195347 w 12192000"/>
              <a:gd name="connsiteY175" fmla="*/ 2212354 h 2237474"/>
              <a:gd name="connsiteX176" fmla="*/ 970251 w 12192000"/>
              <a:gd name="connsiteY176" fmla="*/ 2221029 h 2237474"/>
              <a:gd name="connsiteX177" fmla="*/ 812914 w 12192000"/>
              <a:gd name="connsiteY177" fmla="*/ 2202752 h 2237474"/>
              <a:gd name="connsiteX178" fmla="*/ 800195 w 12192000"/>
              <a:gd name="connsiteY178" fmla="*/ 2209407 h 2237474"/>
              <a:gd name="connsiteX179" fmla="*/ 784978 w 12192000"/>
              <a:gd name="connsiteY179" fmla="*/ 2212360 h 2237474"/>
              <a:gd name="connsiteX180" fmla="*/ 681987 w 12192000"/>
              <a:gd name="connsiteY180" fmla="*/ 2216757 h 2237474"/>
              <a:gd name="connsiteX181" fmla="*/ 669923 w 12192000"/>
              <a:gd name="connsiteY181" fmla="*/ 2211682 h 2237474"/>
              <a:gd name="connsiteX182" fmla="*/ 648680 w 12192000"/>
              <a:gd name="connsiteY182" fmla="*/ 2206229 h 2237474"/>
              <a:gd name="connsiteX183" fmla="*/ 597225 w 12192000"/>
              <a:gd name="connsiteY183" fmla="*/ 2180999 h 2237474"/>
              <a:gd name="connsiteX184" fmla="*/ 558449 w 12192000"/>
              <a:gd name="connsiteY184" fmla="*/ 2182346 h 2237474"/>
              <a:gd name="connsiteX185" fmla="*/ 550517 w 12192000"/>
              <a:gd name="connsiteY185" fmla="*/ 2182060 h 2237474"/>
              <a:gd name="connsiteX186" fmla="*/ 550309 w 12192000"/>
              <a:gd name="connsiteY186" fmla="*/ 2181825 h 2237474"/>
              <a:gd name="connsiteX187" fmla="*/ 541836 w 12192000"/>
              <a:gd name="connsiteY187" fmla="*/ 2181063 h 2237474"/>
              <a:gd name="connsiteX188" fmla="*/ 536057 w 12192000"/>
              <a:gd name="connsiteY188" fmla="*/ 2181537 h 2237474"/>
              <a:gd name="connsiteX189" fmla="*/ 520671 w 12192000"/>
              <a:gd name="connsiteY189" fmla="*/ 2180980 h 2237474"/>
              <a:gd name="connsiteX190" fmla="*/ 515024 w 12192000"/>
              <a:gd name="connsiteY190" fmla="*/ 2179258 h 2237474"/>
              <a:gd name="connsiteX191" fmla="*/ 512278 w 12192000"/>
              <a:gd name="connsiteY191" fmla="*/ 2176369 h 2237474"/>
              <a:gd name="connsiteX192" fmla="*/ 480419 w 12192000"/>
              <a:gd name="connsiteY192" fmla="*/ 2167807 h 2237474"/>
              <a:gd name="connsiteX193" fmla="*/ 413835 w 12192000"/>
              <a:gd name="connsiteY193" fmla="*/ 2156783 h 2237474"/>
              <a:gd name="connsiteX194" fmla="*/ 376513 w 12192000"/>
              <a:gd name="connsiteY194" fmla="*/ 2154014 h 2237474"/>
              <a:gd name="connsiteX195" fmla="*/ 273386 w 12192000"/>
              <a:gd name="connsiteY195" fmla="*/ 2142551 h 2237474"/>
              <a:gd name="connsiteX196" fmla="*/ 169207 w 12192000"/>
              <a:gd name="connsiteY196" fmla="*/ 2128100 h 2237474"/>
              <a:gd name="connsiteX197" fmla="*/ 93149 w 12192000"/>
              <a:gd name="connsiteY197" fmla="*/ 2105324 h 2237474"/>
              <a:gd name="connsiteX198" fmla="*/ 88109 w 12192000"/>
              <a:gd name="connsiteY198" fmla="*/ 2106704 h 2237474"/>
              <a:gd name="connsiteX199" fmla="*/ 80022 w 12192000"/>
              <a:gd name="connsiteY199" fmla="*/ 2107254 h 2237474"/>
              <a:gd name="connsiteX200" fmla="*/ 79717 w 12192000"/>
              <a:gd name="connsiteY200" fmla="*/ 2107046 h 2237474"/>
              <a:gd name="connsiteX201" fmla="*/ 72352 w 12192000"/>
              <a:gd name="connsiteY201" fmla="*/ 2107991 h 2237474"/>
              <a:gd name="connsiteX202" fmla="*/ 37645 w 12192000"/>
              <a:gd name="connsiteY202" fmla="*/ 2115401 h 2237474"/>
              <a:gd name="connsiteX203" fmla="*/ 4572 w 12192000"/>
              <a:gd name="connsiteY203" fmla="*/ 2111091 h 2237474"/>
              <a:gd name="connsiteX204" fmla="*/ 0 w 12192000"/>
              <a:gd name="connsiteY204" fmla="*/ 2110468 h 2237474"/>
              <a:gd name="connsiteX205" fmla="*/ 0 w 12192000"/>
              <a:gd name="connsiteY20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92107 w 12192000"/>
              <a:gd name="connsiteY68" fmla="*/ 1636860 h 2237474"/>
              <a:gd name="connsiteX69" fmla="*/ 6900177 w 12192000"/>
              <a:gd name="connsiteY69" fmla="*/ 1636016 h 2237474"/>
              <a:gd name="connsiteX70" fmla="*/ 6795372 w 12192000"/>
              <a:gd name="connsiteY70" fmla="*/ 1644845 h 2237474"/>
              <a:gd name="connsiteX71" fmla="*/ 6692251 w 12192000"/>
              <a:gd name="connsiteY71" fmla="*/ 1656357 h 2237474"/>
              <a:gd name="connsiteX72" fmla="*/ 6655235 w 12192000"/>
              <a:gd name="connsiteY72" fmla="*/ 1661869 h 2237474"/>
              <a:gd name="connsiteX73" fmla="*/ 6554894 w 12192000"/>
              <a:gd name="connsiteY73" fmla="*/ 1664428 h 2237474"/>
              <a:gd name="connsiteX74" fmla="*/ 6516595 w 12192000"/>
              <a:gd name="connsiteY74" fmla="*/ 1667475 h 2237474"/>
              <a:gd name="connsiteX75" fmla="*/ 6508541 w 12192000"/>
              <a:gd name="connsiteY75" fmla="*/ 1668757 h 2237474"/>
              <a:gd name="connsiteX76" fmla="*/ 6471012 w 12192000"/>
              <a:gd name="connsiteY76" fmla="*/ 1678604 h 2237474"/>
              <a:gd name="connsiteX77" fmla="*/ 6364035 w 12192000"/>
              <a:gd name="connsiteY77" fmla="*/ 1667683 h 2237474"/>
              <a:gd name="connsiteX78" fmla="*/ 6280959 w 12192000"/>
              <a:gd name="connsiteY78" fmla="*/ 1689329 h 2237474"/>
              <a:gd name="connsiteX79" fmla="*/ 6243319 w 12192000"/>
              <a:gd name="connsiteY79" fmla="*/ 1695560 h 2237474"/>
              <a:gd name="connsiteX80" fmla="*/ 6098321 w 12192000"/>
              <a:gd name="connsiteY80" fmla="*/ 1721646 h 2237474"/>
              <a:gd name="connsiteX81" fmla="*/ 5880652 w 12192000"/>
              <a:gd name="connsiteY81" fmla="*/ 1779643 h 2237474"/>
              <a:gd name="connsiteX82" fmla="*/ 5785959 w 12192000"/>
              <a:gd name="connsiteY82" fmla="*/ 1775307 h 2237474"/>
              <a:gd name="connsiteX83" fmla="*/ 5643534 w 12192000"/>
              <a:gd name="connsiteY83" fmla="*/ 1802919 h 2237474"/>
              <a:gd name="connsiteX84" fmla="*/ 5518799 w 12192000"/>
              <a:gd name="connsiteY84" fmla="*/ 1818312 h 2237474"/>
              <a:gd name="connsiteX85" fmla="*/ 5505014 w 12192000"/>
              <a:gd name="connsiteY85" fmla="*/ 1819259 h 2237474"/>
              <a:gd name="connsiteX86" fmla="*/ 5453307 w 12192000"/>
              <a:gd name="connsiteY86" fmla="*/ 1815450 h 2237474"/>
              <a:gd name="connsiteX87" fmla="*/ 5364192 w 12192000"/>
              <a:gd name="connsiteY87" fmla="*/ 1826074 h 2237474"/>
              <a:gd name="connsiteX88" fmla="*/ 5350380 w 12192000"/>
              <a:gd name="connsiteY88" fmla="*/ 1830891 h 2237474"/>
              <a:gd name="connsiteX89" fmla="*/ 5259633 w 12192000"/>
              <a:gd name="connsiteY89" fmla="*/ 1837160 h 2237474"/>
              <a:gd name="connsiteX90" fmla="*/ 5197513 w 12192000"/>
              <a:gd name="connsiteY90" fmla="*/ 1844718 h 2237474"/>
              <a:gd name="connsiteX91" fmla="*/ 5168852 w 12192000"/>
              <a:gd name="connsiteY91" fmla="*/ 1844846 h 2237474"/>
              <a:gd name="connsiteX92" fmla="*/ 5114927 w 12192000"/>
              <a:gd name="connsiteY92" fmla="*/ 1847827 h 2237474"/>
              <a:gd name="connsiteX93" fmla="*/ 5108970 w 12192000"/>
              <a:gd name="connsiteY93" fmla="*/ 1847935 h 2237474"/>
              <a:gd name="connsiteX94" fmla="*/ 5067961 w 12192000"/>
              <a:gd name="connsiteY94" fmla="*/ 1845917 h 2237474"/>
              <a:gd name="connsiteX95" fmla="*/ 5007075 w 12192000"/>
              <a:gd name="connsiteY95" fmla="*/ 1838626 h 2237474"/>
              <a:gd name="connsiteX96" fmla="*/ 4944087 w 12192000"/>
              <a:gd name="connsiteY96" fmla="*/ 1823332 h 2237474"/>
              <a:gd name="connsiteX97" fmla="*/ 4907662 w 12192000"/>
              <a:gd name="connsiteY97" fmla="*/ 1816900 h 2237474"/>
              <a:gd name="connsiteX98" fmla="*/ 4882386 w 12192000"/>
              <a:gd name="connsiteY98" fmla="*/ 1809844 h 2237474"/>
              <a:gd name="connsiteX99" fmla="*/ 4811440 w 12192000"/>
              <a:gd name="connsiteY99" fmla="*/ 1804655 h 2237474"/>
              <a:gd name="connsiteX100" fmla="*/ 4691075 w 12192000"/>
              <a:gd name="connsiteY100" fmla="*/ 1801389 h 2237474"/>
              <a:gd name="connsiteX101" fmla="*/ 4611738 w 12192000"/>
              <a:gd name="connsiteY101" fmla="*/ 1776964 h 2237474"/>
              <a:gd name="connsiteX102" fmla="*/ 4560070 w 12192000"/>
              <a:gd name="connsiteY102" fmla="*/ 1785640 h 2237474"/>
              <a:gd name="connsiteX103" fmla="*/ 4536503 w 12192000"/>
              <a:gd name="connsiteY103" fmla="*/ 1785334 h 2237474"/>
              <a:gd name="connsiteX104" fmla="*/ 4513724 w 12192000"/>
              <a:gd name="connsiteY104" fmla="*/ 1791996 h 2237474"/>
              <a:gd name="connsiteX105" fmla="*/ 4459810 w 12192000"/>
              <a:gd name="connsiteY105" fmla="*/ 1797886 h 2237474"/>
              <a:gd name="connsiteX106" fmla="*/ 4379064 w 12192000"/>
              <a:gd name="connsiteY106" fmla="*/ 1817177 h 2237474"/>
              <a:gd name="connsiteX107" fmla="*/ 4319209 w 12192000"/>
              <a:gd name="connsiteY107" fmla="*/ 1834833 h 2237474"/>
              <a:gd name="connsiteX108" fmla="*/ 4290981 w 12192000"/>
              <a:gd name="connsiteY108" fmla="*/ 1839677 h 2237474"/>
              <a:gd name="connsiteX109" fmla="*/ 4285792 w 12192000"/>
              <a:gd name="connsiteY109" fmla="*/ 1836231 h 2237474"/>
              <a:gd name="connsiteX110" fmla="*/ 4238372 w 12192000"/>
              <a:gd name="connsiteY110" fmla="*/ 1851480 h 2237474"/>
              <a:gd name="connsiteX111" fmla="*/ 4232517 w 12192000"/>
              <a:gd name="connsiteY111" fmla="*/ 1852567 h 2237474"/>
              <a:gd name="connsiteX112" fmla="*/ 4191732 w 12192000"/>
              <a:gd name="connsiteY112" fmla="*/ 1857328 h 2237474"/>
              <a:gd name="connsiteX113" fmla="*/ 4065532 w 12192000"/>
              <a:gd name="connsiteY113" fmla="*/ 1855477 h 2237474"/>
              <a:gd name="connsiteX114" fmla="*/ 4028460 w 12192000"/>
              <a:gd name="connsiteY114" fmla="*/ 1855137 h 2237474"/>
              <a:gd name="connsiteX115" fmla="*/ 4002267 w 12192000"/>
              <a:gd name="connsiteY115" fmla="*/ 1852352 h 2237474"/>
              <a:gd name="connsiteX116" fmla="*/ 3931396 w 12192000"/>
              <a:gd name="connsiteY116" fmla="*/ 1858915 h 2237474"/>
              <a:gd name="connsiteX117" fmla="*/ 3812162 w 12192000"/>
              <a:gd name="connsiteY117" fmla="*/ 1875501 h 2237474"/>
              <a:gd name="connsiteX118" fmla="*/ 3729530 w 12192000"/>
              <a:gd name="connsiteY118" fmla="*/ 1864513 h 2237474"/>
              <a:gd name="connsiteX119" fmla="*/ 3680177 w 12192000"/>
              <a:gd name="connsiteY119" fmla="*/ 1881552 h 2237474"/>
              <a:gd name="connsiteX120" fmla="*/ 3567259 w 12192000"/>
              <a:gd name="connsiteY120" fmla="*/ 1893482 h 2237474"/>
              <a:gd name="connsiteX121" fmla="*/ 3405770 w 12192000"/>
              <a:gd name="connsiteY121" fmla="*/ 1904591 h 2237474"/>
              <a:gd name="connsiteX122" fmla="*/ 3280097 w 12192000"/>
              <a:gd name="connsiteY122" fmla="*/ 1919610 h 2237474"/>
              <a:gd name="connsiteX123" fmla="*/ 3123424 w 12192000"/>
              <a:gd name="connsiteY123" fmla="*/ 1952930 h 2237474"/>
              <a:gd name="connsiteX124" fmla="*/ 3009910 w 12192000"/>
              <a:gd name="connsiteY124" fmla="*/ 1957866 h 2237474"/>
              <a:gd name="connsiteX125" fmla="*/ 2995934 w 12192000"/>
              <a:gd name="connsiteY125" fmla="*/ 1967085 h 2237474"/>
              <a:gd name="connsiteX126" fmla="*/ 2980071 w 12192000"/>
              <a:gd name="connsiteY126" fmla="*/ 1972988 h 2237474"/>
              <a:gd name="connsiteX127" fmla="*/ 2978094 w 12192000"/>
              <a:gd name="connsiteY127" fmla="*/ 1972369 h 2237474"/>
              <a:gd name="connsiteX128" fmla="*/ 2942858 w 12192000"/>
              <a:gd name="connsiteY128" fmla="*/ 1981367 h 2237474"/>
              <a:gd name="connsiteX129" fmla="*/ 2875436 w 12192000"/>
              <a:gd name="connsiteY129" fmla="*/ 1996977 h 2237474"/>
              <a:gd name="connsiteX130" fmla="*/ 2874892 w 12192000"/>
              <a:gd name="connsiteY130" fmla="*/ 1996085 h 2237474"/>
              <a:gd name="connsiteX131" fmla="*/ 2864145 w 12192000"/>
              <a:gd name="connsiteY131" fmla="*/ 1994061 h 2237474"/>
              <a:gd name="connsiteX132" fmla="*/ 2843662 w 12192000"/>
              <a:gd name="connsiteY132" fmla="*/ 1992498 h 2237474"/>
              <a:gd name="connsiteX133" fmla="*/ 2796128 w 12192000"/>
              <a:gd name="connsiteY133" fmla="*/ 1976403 h 2237474"/>
              <a:gd name="connsiteX134" fmla="*/ 2756784 w 12192000"/>
              <a:gd name="connsiteY134" fmla="*/ 1985116 h 2237474"/>
              <a:gd name="connsiteX135" fmla="*/ 2748833 w 12192000"/>
              <a:gd name="connsiteY135" fmla="*/ 1986323 h 2237474"/>
              <a:gd name="connsiteX136" fmla="*/ 2748661 w 12192000"/>
              <a:gd name="connsiteY136" fmla="*/ 1986122 h 2237474"/>
              <a:gd name="connsiteX137" fmla="*/ 2740251 w 12192000"/>
              <a:gd name="connsiteY137" fmla="*/ 1986946 h 2237474"/>
              <a:gd name="connsiteX138" fmla="*/ 2718916 w 12192000"/>
              <a:gd name="connsiteY138" fmla="*/ 1990867 h 2237474"/>
              <a:gd name="connsiteX139" fmla="*/ 2713522 w 12192000"/>
              <a:gd name="connsiteY139" fmla="*/ 1990173 h 2237474"/>
              <a:gd name="connsiteX140" fmla="*/ 2680597 w 12192000"/>
              <a:gd name="connsiteY140" fmla="*/ 1984996 h 2237474"/>
              <a:gd name="connsiteX141" fmla="*/ 2578178 w 12192000"/>
              <a:gd name="connsiteY141" fmla="*/ 1990531 h 2237474"/>
              <a:gd name="connsiteX142" fmla="*/ 2476147 w 12192000"/>
              <a:gd name="connsiteY142" fmla="*/ 1998305 h 2237474"/>
              <a:gd name="connsiteX143" fmla="*/ 2373568 w 12192000"/>
              <a:gd name="connsiteY143" fmla="*/ 2003219 h 2237474"/>
              <a:gd name="connsiteX144" fmla="*/ 2321399 w 12192000"/>
              <a:gd name="connsiteY144" fmla="*/ 1989467 h 2237474"/>
              <a:gd name="connsiteX145" fmla="*/ 2315525 w 12192000"/>
              <a:gd name="connsiteY145" fmla="*/ 1989708 h 2237474"/>
              <a:gd name="connsiteX146" fmla="*/ 2300792 w 12192000"/>
              <a:gd name="connsiteY146" fmla="*/ 1994290 h 2237474"/>
              <a:gd name="connsiteX147" fmla="*/ 2295469 w 12192000"/>
              <a:gd name="connsiteY147" fmla="*/ 1996659 h 2237474"/>
              <a:gd name="connsiteX148" fmla="*/ 2287219 w 12192000"/>
              <a:gd name="connsiteY148" fmla="*/ 1998750 h 2237474"/>
              <a:gd name="connsiteX149" fmla="*/ 2286948 w 12192000"/>
              <a:gd name="connsiteY149" fmla="*/ 1998596 h 2237474"/>
              <a:gd name="connsiteX150" fmla="*/ 2243069 w 12192000"/>
              <a:gd name="connsiteY150" fmla="*/ 2015111 h 2237474"/>
              <a:gd name="connsiteX151" fmla="*/ 2186609 w 12192000"/>
              <a:gd name="connsiteY151" fmla="*/ 2008263 h 2237474"/>
              <a:gd name="connsiteX152" fmla="*/ 2164831 w 12192000"/>
              <a:gd name="connsiteY152" fmla="*/ 2010143 h 2237474"/>
              <a:gd name="connsiteX153" fmla="*/ 2152836 w 12192000"/>
              <a:gd name="connsiteY153" fmla="*/ 2010048 h 2237474"/>
              <a:gd name="connsiteX154" fmla="*/ 2117102 w 12192000"/>
              <a:gd name="connsiteY154" fmla="*/ 2023004 h 2237474"/>
              <a:gd name="connsiteX155" fmla="*/ 2111935 w 12192000"/>
              <a:gd name="connsiteY155" fmla="*/ 2023163 h 2237474"/>
              <a:gd name="connsiteX156" fmla="*/ 2089991 w 12192000"/>
              <a:gd name="connsiteY156" fmla="*/ 2034193 h 2237474"/>
              <a:gd name="connsiteX157" fmla="*/ 2058061 w 12192000"/>
              <a:gd name="connsiteY157" fmla="*/ 2047942 h 2237474"/>
              <a:gd name="connsiteX158" fmla="*/ 2055737 w 12192000"/>
              <a:gd name="connsiteY158" fmla="*/ 2047704 h 2237474"/>
              <a:gd name="connsiteX159" fmla="*/ 2042244 w 12192000"/>
              <a:gd name="connsiteY159" fmla="*/ 2055560 h 2237474"/>
              <a:gd name="connsiteX160" fmla="*/ 1976224 w 12192000"/>
              <a:gd name="connsiteY160" fmla="*/ 2074257 h 2237474"/>
              <a:gd name="connsiteX161" fmla="*/ 1877728 w 12192000"/>
              <a:gd name="connsiteY161" fmla="*/ 2101004 h 2237474"/>
              <a:gd name="connsiteX162" fmla="*/ 1759056 w 12192000"/>
              <a:gd name="connsiteY162" fmla="*/ 2125608 h 2237474"/>
              <a:gd name="connsiteX163" fmla="*/ 1637948 w 12192000"/>
              <a:gd name="connsiteY163" fmla="*/ 2172597 h 2237474"/>
              <a:gd name="connsiteX164" fmla="*/ 1434549 w 12192000"/>
              <a:gd name="connsiteY164" fmla="*/ 2234522 h 2237474"/>
              <a:gd name="connsiteX165" fmla="*/ 1398481 w 12192000"/>
              <a:gd name="connsiteY165" fmla="*/ 2237074 h 2237474"/>
              <a:gd name="connsiteX166" fmla="*/ 1398407 w 12192000"/>
              <a:gd name="connsiteY166" fmla="*/ 2237095 h 2237474"/>
              <a:gd name="connsiteX167" fmla="*/ 1370962 w 12192000"/>
              <a:gd name="connsiteY167" fmla="*/ 2237474 h 2237474"/>
              <a:gd name="connsiteX168" fmla="*/ 1356367 w 12192000"/>
              <a:gd name="connsiteY168" fmla="*/ 2235089 h 2237474"/>
              <a:gd name="connsiteX169" fmla="*/ 1324828 w 12192000"/>
              <a:gd name="connsiteY169" fmla="*/ 2231968 h 2237474"/>
              <a:gd name="connsiteX170" fmla="*/ 1297744 w 12192000"/>
              <a:gd name="connsiteY170" fmla="*/ 2235849 h 2237474"/>
              <a:gd name="connsiteX171" fmla="*/ 1286236 w 12192000"/>
              <a:gd name="connsiteY171" fmla="*/ 2233135 h 2237474"/>
              <a:gd name="connsiteX172" fmla="*/ 1283504 w 12192000"/>
              <a:gd name="connsiteY172" fmla="*/ 2233797 h 2237474"/>
              <a:gd name="connsiteX173" fmla="*/ 1279765 w 12192000"/>
              <a:gd name="connsiteY173" fmla="*/ 2229639 h 2237474"/>
              <a:gd name="connsiteX174" fmla="*/ 1195347 w 12192000"/>
              <a:gd name="connsiteY174" fmla="*/ 2212354 h 2237474"/>
              <a:gd name="connsiteX175" fmla="*/ 970251 w 12192000"/>
              <a:gd name="connsiteY175" fmla="*/ 2221029 h 2237474"/>
              <a:gd name="connsiteX176" fmla="*/ 812914 w 12192000"/>
              <a:gd name="connsiteY176" fmla="*/ 2202752 h 2237474"/>
              <a:gd name="connsiteX177" fmla="*/ 800195 w 12192000"/>
              <a:gd name="connsiteY177" fmla="*/ 2209407 h 2237474"/>
              <a:gd name="connsiteX178" fmla="*/ 784978 w 12192000"/>
              <a:gd name="connsiteY178" fmla="*/ 2212360 h 2237474"/>
              <a:gd name="connsiteX179" fmla="*/ 681987 w 12192000"/>
              <a:gd name="connsiteY179" fmla="*/ 2216757 h 2237474"/>
              <a:gd name="connsiteX180" fmla="*/ 669923 w 12192000"/>
              <a:gd name="connsiteY180" fmla="*/ 2211682 h 2237474"/>
              <a:gd name="connsiteX181" fmla="*/ 648680 w 12192000"/>
              <a:gd name="connsiteY181" fmla="*/ 2206229 h 2237474"/>
              <a:gd name="connsiteX182" fmla="*/ 597225 w 12192000"/>
              <a:gd name="connsiteY182" fmla="*/ 2180999 h 2237474"/>
              <a:gd name="connsiteX183" fmla="*/ 558449 w 12192000"/>
              <a:gd name="connsiteY183" fmla="*/ 2182346 h 2237474"/>
              <a:gd name="connsiteX184" fmla="*/ 550517 w 12192000"/>
              <a:gd name="connsiteY184" fmla="*/ 2182060 h 2237474"/>
              <a:gd name="connsiteX185" fmla="*/ 550309 w 12192000"/>
              <a:gd name="connsiteY185" fmla="*/ 2181825 h 2237474"/>
              <a:gd name="connsiteX186" fmla="*/ 541836 w 12192000"/>
              <a:gd name="connsiteY186" fmla="*/ 2181063 h 2237474"/>
              <a:gd name="connsiteX187" fmla="*/ 536057 w 12192000"/>
              <a:gd name="connsiteY187" fmla="*/ 2181537 h 2237474"/>
              <a:gd name="connsiteX188" fmla="*/ 520671 w 12192000"/>
              <a:gd name="connsiteY188" fmla="*/ 2180980 h 2237474"/>
              <a:gd name="connsiteX189" fmla="*/ 515024 w 12192000"/>
              <a:gd name="connsiteY189" fmla="*/ 2179258 h 2237474"/>
              <a:gd name="connsiteX190" fmla="*/ 512278 w 12192000"/>
              <a:gd name="connsiteY190" fmla="*/ 2176369 h 2237474"/>
              <a:gd name="connsiteX191" fmla="*/ 480419 w 12192000"/>
              <a:gd name="connsiteY191" fmla="*/ 2167807 h 2237474"/>
              <a:gd name="connsiteX192" fmla="*/ 413835 w 12192000"/>
              <a:gd name="connsiteY192" fmla="*/ 2156783 h 2237474"/>
              <a:gd name="connsiteX193" fmla="*/ 376513 w 12192000"/>
              <a:gd name="connsiteY193" fmla="*/ 2154014 h 2237474"/>
              <a:gd name="connsiteX194" fmla="*/ 273386 w 12192000"/>
              <a:gd name="connsiteY194" fmla="*/ 2142551 h 2237474"/>
              <a:gd name="connsiteX195" fmla="*/ 169207 w 12192000"/>
              <a:gd name="connsiteY195" fmla="*/ 2128100 h 2237474"/>
              <a:gd name="connsiteX196" fmla="*/ 93149 w 12192000"/>
              <a:gd name="connsiteY196" fmla="*/ 2105324 h 2237474"/>
              <a:gd name="connsiteX197" fmla="*/ 88109 w 12192000"/>
              <a:gd name="connsiteY197" fmla="*/ 2106704 h 2237474"/>
              <a:gd name="connsiteX198" fmla="*/ 80022 w 12192000"/>
              <a:gd name="connsiteY198" fmla="*/ 2107254 h 2237474"/>
              <a:gd name="connsiteX199" fmla="*/ 79717 w 12192000"/>
              <a:gd name="connsiteY199" fmla="*/ 2107046 h 2237474"/>
              <a:gd name="connsiteX200" fmla="*/ 72352 w 12192000"/>
              <a:gd name="connsiteY200" fmla="*/ 2107991 h 2237474"/>
              <a:gd name="connsiteX201" fmla="*/ 37645 w 12192000"/>
              <a:gd name="connsiteY201" fmla="*/ 2115401 h 2237474"/>
              <a:gd name="connsiteX202" fmla="*/ 4572 w 12192000"/>
              <a:gd name="connsiteY202" fmla="*/ 2111091 h 2237474"/>
              <a:gd name="connsiteX203" fmla="*/ 0 w 12192000"/>
              <a:gd name="connsiteY203" fmla="*/ 2110468 h 2237474"/>
              <a:gd name="connsiteX204" fmla="*/ 0 w 12192000"/>
              <a:gd name="connsiteY20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99084 w 12192000"/>
              <a:gd name="connsiteY67" fmla="*/ 1634317 h 2237474"/>
              <a:gd name="connsiteX68" fmla="*/ 6900177 w 12192000"/>
              <a:gd name="connsiteY68" fmla="*/ 1636016 h 2237474"/>
              <a:gd name="connsiteX69" fmla="*/ 6795372 w 12192000"/>
              <a:gd name="connsiteY69" fmla="*/ 1644845 h 2237474"/>
              <a:gd name="connsiteX70" fmla="*/ 6692251 w 12192000"/>
              <a:gd name="connsiteY70" fmla="*/ 1656357 h 2237474"/>
              <a:gd name="connsiteX71" fmla="*/ 6655235 w 12192000"/>
              <a:gd name="connsiteY71" fmla="*/ 1661869 h 2237474"/>
              <a:gd name="connsiteX72" fmla="*/ 6554894 w 12192000"/>
              <a:gd name="connsiteY72" fmla="*/ 1664428 h 2237474"/>
              <a:gd name="connsiteX73" fmla="*/ 6516595 w 12192000"/>
              <a:gd name="connsiteY73" fmla="*/ 1667475 h 2237474"/>
              <a:gd name="connsiteX74" fmla="*/ 6508541 w 12192000"/>
              <a:gd name="connsiteY74" fmla="*/ 1668757 h 2237474"/>
              <a:gd name="connsiteX75" fmla="*/ 6471012 w 12192000"/>
              <a:gd name="connsiteY75" fmla="*/ 1678604 h 2237474"/>
              <a:gd name="connsiteX76" fmla="*/ 6364035 w 12192000"/>
              <a:gd name="connsiteY76" fmla="*/ 1667683 h 2237474"/>
              <a:gd name="connsiteX77" fmla="*/ 6280959 w 12192000"/>
              <a:gd name="connsiteY77" fmla="*/ 1689329 h 2237474"/>
              <a:gd name="connsiteX78" fmla="*/ 6243319 w 12192000"/>
              <a:gd name="connsiteY78" fmla="*/ 1695560 h 2237474"/>
              <a:gd name="connsiteX79" fmla="*/ 6098321 w 12192000"/>
              <a:gd name="connsiteY79" fmla="*/ 1721646 h 2237474"/>
              <a:gd name="connsiteX80" fmla="*/ 5880652 w 12192000"/>
              <a:gd name="connsiteY80" fmla="*/ 1779643 h 2237474"/>
              <a:gd name="connsiteX81" fmla="*/ 5785959 w 12192000"/>
              <a:gd name="connsiteY81" fmla="*/ 1775307 h 2237474"/>
              <a:gd name="connsiteX82" fmla="*/ 5643534 w 12192000"/>
              <a:gd name="connsiteY82" fmla="*/ 1802919 h 2237474"/>
              <a:gd name="connsiteX83" fmla="*/ 5518799 w 12192000"/>
              <a:gd name="connsiteY83" fmla="*/ 1818312 h 2237474"/>
              <a:gd name="connsiteX84" fmla="*/ 5505014 w 12192000"/>
              <a:gd name="connsiteY84" fmla="*/ 1819259 h 2237474"/>
              <a:gd name="connsiteX85" fmla="*/ 5453307 w 12192000"/>
              <a:gd name="connsiteY85" fmla="*/ 1815450 h 2237474"/>
              <a:gd name="connsiteX86" fmla="*/ 5364192 w 12192000"/>
              <a:gd name="connsiteY86" fmla="*/ 1826074 h 2237474"/>
              <a:gd name="connsiteX87" fmla="*/ 5350380 w 12192000"/>
              <a:gd name="connsiteY87" fmla="*/ 1830891 h 2237474"/>
              <a:gd name="connsiteX88" fmla="*/ 5259633 w 12192000"/>
              <a:gd name="connsiteY88" fmla="*/ 1837160 h 2237474"/>
              <a:gd name="connsiteX89" fmla="*/ 5197513 w 12192000"/>
              <a:gd name="connsiteY89" fmla="*/ 1844718 h 2237474"/>
              <a:gd name="connsiteX90" fmla="*/ 5168852 w 12192000"/>
              <a:gd name="connsiteY90" fmla="*/ 1844846 h 2237474"/>
              <a:gd name="connsiteX91" fmla="*/ 5114927 w 12192000"/>
              <a:gd name="connsiteY91" fmla="*/ 1847827 h 2237474"/>
              <a:gd name="connsiteX92" fmla="*/ 5108970 w 12192000"/>
              <a:gd name="connsiteY92" fmla="*/ 1847935 h 2237474"/>
              <a:gd name="connsiteX93" fmla="*/ 5067961 w 12192000"/>
              <a:gd name="connsiteY93" fmla="*/ 1845917 h 2237474"/>
              <a:gd name="connsiteX94" fmla="*/ 5007075 w 12192000"/>
              <a:gd name="connsiteY94" fmla="*/ 1838626 h 2237474"/>
              <a:gd name="connsiteX95" fmla="*/ 4944087 w 12192000"/>
              <a:gd name="connsiteY95" fmla="*/ 1823332 h 2237474"/>
              <a:gd name="connsiteX96" fmla="*/ 4907662 w 12192000"/>
              <a:gd name="connsiteY96" fmla="*/ 1816900 h 2237474"/>
              <a:gd name="connsiteX97" fmla="*/ 4882386 w 12192000"/>
              <a:gd name="connsiteY97" fmla="*/ 1809844 h 2237474"/>
              <a:gd name="connsiteX98" fmla="*/ 4811440 w 12192000"/>
              <a:gd name="connsiteY98" fmla="*/ 1804655 h 2237474"/>
              <a:gd name="connsiteX99" fmla="*/ 4691075 w 12192000"/>
              <a:gd name="connsiteY99" fmla="*/ 1801389 h 2237474"/>
              <a:gd name="connsiteX100" fmla="*/ 4611738 w 12192000"/>
              <a:gd name="connsiteY100" fmla="*/ 1776964 h 2237474"/>
              <a:gd name="connsiteX101" fmla="*/ 4560070 w 12192000"/>
              <a:gd name="connsiteY101" fmla="*/ 1785640 h 2237474"/>
              <a:gd name="connsiteX102" fmla="*/ 4536503 w 12192000"/>
              <a:gd name="connsiteY102" fmla="*/ 1785334 h 2237474"/>
              <a:gd name="connsiteX103" fmla="*/ 4513724 w 12192000"/>
              <a:gd name="connsiteY103" fmla="*/ 1791996 h 2237474"/>
              <a:gd name="connsiteX104" fmla="*/ 4459810 w 12192000"/>
              <a:gd name="connsiteY104" fmla="*/ 1797886 h 2237474"/>
              <a:gd name="connsiteX105" fmla="*/ 4379064 w 12192000"/>
              <a:gd name="connsiteY105" fmla="*/ 1817177 h 2237474"/>
              <a:gd name="connsiteX106" fmla="*/ 4319209 w 12192000"/>
              <a:gd name="connsiteY106" fmla="*/ 1834833 h 2237474"/>
              <a:gd name="connsiteX107" fmla="*/ 4290981 w 12192000"/>
              <a:gd name="connsiteY107" fmla="*/ 1839677 h 2237474"/>
              <a:gd name="connsiteX108" fmla="*/ 4285792 w 12192000"/>
              <a:gd name="connsiteY108" fmla="*/ 1836231 h 2237474"/>
              <a:gd name="connsiteX109" fmla="*/ 4238372 w 12192000"/>
              <a:gd name="connsiteY109" fmla="*/ 1851480 h 2237474"/>
              <a:gd name="connsiteX110" fmla="*/ 4232517 w 12192000"/>
              <a:gd name="connsiteY110" fmla="*/ 1852567 h 2237474"/>
              <a:gd name="connsiteX111" fmla="*/ 4191732 w 12192000"/>
              <a:gd name="connsiteY111" fmla="*/ 1857328 h 2237474"/>
              <a:gd name="connsiteX112" fmla="*/ 4065532 w 12192000"/>
              <a:gd name="connsiteY112" fmla="*/ 1855477 h 2237474"/>
              <a:gd name="connsiteX113" fmla="*/ 4028460 w 12192000"/>
              <a:gd name="connsiteY113" fmla="*/ 1855137 h 2237474"/>
              <a:gd name="connsiteX114" fmla="*/ 4002267 w 12192000"/>
              <a:gd name="connsiteY114" fmla="*/ 1852352 h 2237474"/>
              <a:gd name="connsiteX115" fmla="*/ 3931396 w 12192000"/>
              <a:gd name="connsiteY115" fmla="*/ 1858915 h 2237474"/>
              <a:gd name="connsiteX116" fmla="*/ 3812162 w 12192000"/>
              <a:gd name="connsiteY116" fmla="*/ 1875501 h 2237474"/>
              <a:gd name="connsiteX117" fmla="*/ 3729530 w 12192000"/>
              <a:gd name="connsiteY117" fmla="*/ 1864513 h 2237474"/>
              <a:gd name="connsiteX118" fmla="*/ 3680177 w 12192000"/>
              <a:gd name="connsiteY118" fmla="*/ 1881552 h 2237474"/>
              <a:gd name="connsiteX119" fmla="*/ 3567259 w 12192000"/>
              <a:gd name="connsiteY119" fmla="*/ 1893482 h 2237474"/>
              <a:gd name="connsiteX120" fmla="*/ 3405770 w 12192000"/>
              <a:gd name="connsiteY120" fmla="*/ 1904591 h 2237474"/>
              <a:gd name="connsiteX121" fmla="*/ 3280097 w 12192000"/>
              <a:gd name="connsiteY121" fmla="*/ 1919610 h 2237474"/>
              <a:gd name="connsiteX122" fmla="*/ 3123424 w 12192000"/>
              <a:gd name="connsiteY122" fmla="*/ 1952930 h 2237474"/>
              <a:gd name="connsiteX123" fmla="*/ 3009910 w 12192000"/>
              <a:gd name="connsiteY123" fmla="*/ 1957866 h 2237474"/>
              <a:gd name="connsiteX124" fmla="*/ 2995934 w 12192000"/>
              <a:gd name="connsiteY124" fmla="*/ 1967085 h 2237474"/>
              <a:gd name="connsiteX125" fmla="*/ 2980071 w 12192000"/>
              <a:gd name="connsiteY125" fmla="*/ 1972988 h 2237474"/>
              <a:gd name="connsiteX126" fmla="*/ 2978094 w 12192000"/>
              <a:gd name="connsiteY126" fmla="*/ 1972369 h 2237474"/>
              <a:gd name="connsiteX127" fmla="*/ 2942858 w 12192000"/>
              <a:gd name="connsiteY127" fmla="*/ 1981367 h 2237474"/>
              <a:gd name="connsiteX128" fmla="*/ 2875436 w 12192000"/>
              <a:gd name="connsiteY128" fmla="*/ 1996977 h 2237474"/>
              <a:gd name="connsiteX129" fmla="*/ 2874892 w 12192000"/>
              <a:gd name="connsiteY129" fmla="*/ 1996085 h 2237474"/>
              <a:gd name="connsiteX130" fmla="*/ 2864145 w 12192000"/>
              <a:gd name="connsiteY130" fmla="*/ 1994061 h 2237474"/>
              <a:gd name="connsiteX131" fmla="*/ 2843662 w 12192000"/>
              <a:gd name="connsiteY131" fmla="*/ 1992498 h 2237474"/>
              <a:gd name="connsiteX132" fmla="*/ 2796128 w 12192000"/>
              <a:gd name="connsiteY132" fmla="*/ 1976403 h 2237474"/>
              <a:gd name="connsiteX133" fmla="*/ 2756784 w 12192000"/>
              <a:gd name="connsiteY133" fmla="*/ 1985116 h 2237474"/>
              <a:gd name="connsiteX134" fmla="*/ 2748833 w 12192000"/>
              <a:gd name="connsiteY134" fmla="*/ 1986323 h 2237474"/>
              <a:gd name="connsiteX135" fmla="*/ 2748661 w 12192000"/>
              <a:gd name="connsiteY135" fmla="*/ 1986122 h 2237474"/>
              <a:gd name="connsiteX136" fmla="*/ 2740251 w 12192000"/>
              <a:gd name="connsiteY136" fmla="*/ 1986946 h 2237474"/>
              <a:gd name="connsiteX137" fmla="*/ 2718916 w 12192000"/>
              <a:gd name="connsiteY137" fmla="*/ 1990867 h 2237474"/>
              <a:gd name="connsiteX138" fmla="*/ 2713522 w 12192000"/>
              <a:gd name="connsiteY138" fmla="*/ 1990173 h 2237474"/>
              <a:gd name="connsiteX139" fmla="*/ 2680597 w 12192000"/>
              <a:gd name="connsiteY139" fmla="*/ 1984996 h 2237474"/>
              <a:gd name="connsiteX140" fmla="*/ 2578178 w 12192000"/>
              <a:gd name="connsiteY140" fmla="*/ 1990531 h 2237474"/>
              <a:gd name="connsiteX141" fmla="*/ 2476147 w 12192000"/>
              <a:gd name="connsiteY141" fmla="*/ 1998305 h 2237474"/>
              <a:gd name="connsiteX142" fmla="*/ 2373568 w 12192000"/>
              <a:gd name="connsiteY142" fmla="*/ 2003219 h 2237474"/>
              <a:gd name="connsiteX143" fmla="*/ 2321399 w 12192000"/>
              <a:gd name="connsiteY143" fmla="*/ 1989467 h 2237474"/>
              <a:gd name="connsiteX144" fmla="*/ 2315525 w 12192000"/>
              <a:gd name="connsiteY144" fmla="*/ 1989708 h 2237474"/>
              <a:gd name="connsiteX145" fmla="*/ 2300792 w 12192000"/>
              <a:gd name="connsiteY145" fmla="*/ 1994290 h 2237474"/>
              <a:gd name="connsiteX146" fmla="*/ 2295469 w 12192000"/>
              <a:gd name="connsiteY146" fmla="*/ 1996659 h 2237474"/>
              <a:gd name="connsiteX147" fmla="*/ 2287219 w 12192000"/>
              <a:gd name="connsiteY147" fmla="*/ 1998750 h 2237474"/>
              <a:gd name="connsiteX148" fmla="*/ 2286948 w 12192000"/>
              <a:gd name="connsiteY148" fmla="*/ 1998596 h 2237474"/>
              <a:gd name="connsiteX149" fmla="*/ 2243069 w 12192000"/>
              <a:gd name="connsiteY149" fmla="*/ 2015111 h 2237474"/>
              <a:gd name="connsiteX150" fmla="*/ 2186609 w 12192000"/>
              <a:gd name="connsiteY150" fmla="*/ 2008263 h 2237474"/>
              <a:gd name="connsiteX151" fmla="*/ 2164831 w 12192000"/>
              <a:gd name="connsiteY151" fmla="*/ 2010143 h 2237474"/>
              <a:gd name="connsiteX152" fmla="*/ 2152836 w 12192000"/>
              <a:gd name="connsiteY152" fmla="*/ 2010048 h 2237474"/>
              <a:gd name="connsiteX153" fmla="*/ 2117102 w 12192000"/>
              <a:gd name="connsiteY153" fmla="*/ 2023004 h 2237474"/>
              <a:gd name="connsiteX154" fmla="*/ 2111935 w 12192000"/>
              <a:gd name="connsiteY154" fmla="*/ 2023163 h 2237474"/>
              <a:gd name="connsiteX155" fmla="*/ 2089991 w 12192000"/>
              <a:gd name="connsiteY155" fmla="*/ 2034193 h 2237474"/>
              <a:gd name="connsiteX156" fmla="*/ 2058061 w 12192000"/>
              <a:gd name="connsiteY156" fmla="*/ 2047942 h 2237474"/>
              <a:gd name="connsiteX157" fmla="*/ 2055737 w 12192000"/>
              <a:gd name="connsiteY157" fmla="*/ 2047704 h 2237474"/>
              <a:gd name="connsiteX158" fmla="*/ 2042244 w 12192000"/>
              <a:gd name="connsiteY158" fmla="*/ 2055560 h 2237474"/>
              <a:gd name="connsiteX159" fmla="*/ 1976224 w 12192000"/>
              <a:gd name="connsiteY159" fmla="*/ 2074257 h 2237474"/>
              <a:gd name="connsiteX160" fmla="*/ 1877728 w 12192000"/>
              <a:gd name="connsiteY160" fmla="*/ 2101004 h 2237474"/>
              <a:gd name="connsiteX161" fmla="*/ 1759056 w 12192000"/>
              <a:gd name="connsiteY161" fmla="*/ 2125608 h 2237474"/>
              <a:gd name="connsiteX162" fmla="*/ 1637948 w 12192000"/>
              <a:gd name="connsiteY162" fmla="*/ 2172597 h 2237474"/>
              <a:gd name="connsiteX163" fmla="*/ 1434549 w 12192000"/>
              <a:gd name="connsiteY163" fmla="*/ 2234522 h 2237474"/>
              <a:gd name="connsiteX164" fmla="*/ 1398481 w 12192000"/>
              <a:gd name="connsiteY164" fmla="*/ 2237074 h 2237474"/>
              <a:gd name="connsiteX165" fmla="*/ 1398407 w 12192000"/>
              <a:gd name="connsiteY165" fmla="*/ 2237095 h 2237474"/>
              <a:gd name="connsiteX166" fmla="*/ 1370962 w 12192000"/>
              <a:gd name="connsiteY166" fmla="*/ 2237474 h 2237474"/>
              <a:gd name="connsiteX167" fmla="*/ 1356367 w 12192000"/>
              <a:gd name="connsiteY167" fmla="*/ 2235089 h 2237474"/>
              <a:gd name="connsiteX168" fmla="*/ 1324828 w 12192000"/>
              <a:gd name="connsiteY168" fmla="*/ 2231968 h 2237474"/>
              <a:gd name="connsiteX169" fmla="*/ 1297744 w 12192000"/>
              <a:gd name="connsiteY169" fmla="*/ 2235849 h 2237474"/>
              <a:gd name="connsiteX170" fmla="*/ 1286236 w 12192000"/>
              <a:gd name="connsiteY170" fmla="*/ 2233135 h 2237474"/>
              <a:gd name="connsiteX171" fmla="*/ 1283504 w 12192000"/>
              <a:gd name="connsiteY171" fmla="*/ 2233797 h 2237474"/>
              <a:gd name="connsiteX172" fmla="*/ 1279765 w 12192000"/>
              <a:gd name="connsiteY172" fmla="*/ 2229639 h 2237474"/>
              <a:gd name="connsiteX173" fmla="*/ 1195347 w 12192000"/>
              <a:gd name="connsiteY173" fmla="*/ 2212354 h 2237474"/>
              <a:gd name="connsiteX174" fmla="*/ 970251 w 12192000"/>
              <a:gd name="connsiteY174" fmla="*/ 2221029 h 2237474"/>
              <a:gd name="connsiteX175" fmla="*/ 812914 w 12192000"/>
              <a:gd name="connsiteY175" fmla="*/ 2202752 h 2237474"/>
              <a:gd name="connsiteX176" fmla="*/ 800195 w 12192000"/>
              <a:gd name="connsiteY176" fmla="*/ 2209407 h 2237474"/>
              <a:gd name="connsiteX177" fmla="*/ 784978 w 12192000"/>
              <a:gd name="connsiteY177" fmla="*/ 2212360 h 2237474"/>
              <a:gd name="connsiteX178" fmla="*/ 681987 w 12192000"/>
              <a:gd name="connsiteY178" fmla="*/ 2216757 h 2237474"/>
              <a:gd name="connsiteX179" fmla="*/ 669923 w 12192000"/>
              <a:gd name="connsiteY179" fmla="*/ 2211682 h 2237474"/>
              <a:gd name="connsiteX180" fmla="*/ 648680 w 12192000"/>
              <a:gd name="connsiteY180" fmla="*/ 2206229 h 2237474"/>
              <a:gd name="connsiteX181" fmla="*/ 597225 w 12192000"/>
              <a:gd name="connsiteY181" fmla="*/ 2180999 h 2237474"/>
              <a:gd name="connsiteX182" fmla="*/ 558449 w 12192000"/>
              <a:gd name="connsiteY182" fmla="*/ 2182346 h 2237474"/>
              <a:gd name="connsiteX183" fmla="*/ 550517 w 12192000"/>
              <a:gd name="connsiteY183" fmla="*/ 2182060 h 2237474"/>
              <a:gd name="connsiteX184" fmla="*/ 550309 w 12192000"/>
              <a:gd name="connsiteY184" fmla="*/ 2181825 h 2237474"/>
              <a:gd name="connsiteX185" fmla="*/ 541836 w 12192000"/>
              <a:gd name="connsiteY185" fmla="*/ 2181063 h 2237474"/>
              <a:gd name="connsiteX186" fmla="*/ 536057 w 12192000"/>
              <a:gd name="connsiteY186" fmla="*/ 2181537 h 2237474"/>
              <a:gd name="connsiteX187" fmla="*/ 520671 w 12192000"/>
              <a:gd name="connsiteY187" fmla="*/ 2180980 h 2237474"/>
              <a:gd name="connsiteX188" fmla="*/ 515024 w 12192000"/>
              <a:gd name="connsiteY188" fmla="*/ 2179258 h 2237474"/>
              <a:gd name="connsiteX189" fmla="*/ 512278 w 12192000"/>
              <a:gd name="connsiteY189" fmla="*/ 2176369 h 2237474"/>
              <a:gd name="connsiteX190" fmla="*/ 480419 w 12192000"/>
              <a:gd name="connsiteY190" fmla="*/ 2167807 h 2237474"/>
              <a:gd name="connsiteX191" fmla="*/ 413835 w 12192000"/>
              <a:gd name="connsiteY191" fmla="*/ 2156783 h 2237474"/>
              <a:gd name="connsiteX192" fmla="*/ 376513 w 12192000"/>
              <a:gd name="connsiteY192" fmla="*/ 2154014 h 2237474"/>
              <a:gd name="connsiteX193" fmla="*/ 273386 w 12192000"/>
              <a:gd name="connsiteY193" fmla="*/ 2142551 h 2237474"/>
              <a:gd name="connsiteX194" fmla="*/ 169207 w 12192000"/>
              <a:gd name="connsiteY194" fmla="*/ 2128100 h 2237474"/>
              <a:gd name="connsiteX195" fmla="*/ 93149 w 12192000"/>
              <a:gd name="connsiteY195" fmla="*/ 2105324 h 2237474"/>
              <a:gd name="connsiteX196" fmla="*/ 88109 w 12192000"/>
              <a:gd name="connsiteY196" fmla="*/ 2106704 h 2237474"/>
              <a:gd name="connsiteX197" fmla="*/ 80022 w 12192000"/>
              <a:gd name="connsiteY197" fmla="*/ 2107254 h 2237474"/>
              <a:gd name="connsiteX198" fmla="*/ 79717 w 12192000"/>
              <a:gd name="connsiteY198" fmla="*/ 2107046 h 2237474"/>
              <a:gd name="connsiteX199" fmla="*/ 72352 w 12192000"/>
              <a:gd name="connsiteY199" fmla="*/ 2107991 h 2237474"/>
              <a:gd name="connsiteX200" fmla="*/ 37645 w 12192000"/>
              <a:gd name="connsiteY200" fmla="*/ 2115401 h 2237474"/>
              <a:gd name="connsiteX201" fmla="*/ 4572 w 12192000"/>
              <a:gd name="connsiteY201" fmla="*/ 2111091 h 2237474"/>
              <a:gd name="connsiteX202" fmla="*/ 0 w 12192000"/>
              <a:gd name="connsiteY202" fmla="*/ 2110468 h 2237474"/>
              <a:gd name="connsiteX203" fmla="*/ 0 w 12192000"/>
              <a:gd name="connsiteY20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350380 w 12192000"/>
              <a:gd name="connsiteY86" fmla="*/ 1830891 h 2237474"/>
              <a:gd name="connsiteX87" fmla="*/ 5259633 w 12192000"/>
              <a:gd name="connsiteY87" fmla="*/ 1837160 h 2237474"/>
              <a:gd name="connsiteX88" fmla="*/ 5197513 w 12192000"/>
              <a:gd name="connsiteY88" fmla="*/ 1844718 h 2237474"/>
              <a:gd name="connsiteX89" fmla="*/ 5168852 w 12192000"/>
              <a:gd name="connsiteY89" fmla="*/ 1844846 h 2237474"/>
              <a:gd name="connsiteX90" fmla="*/ 5114927 w 12192000"/>
              <a:gd name="connsiteY90" fmla="*/ 1847827 h 2237474"/>
              <a:gd name="connsiteX91" fmla="*/ 5108970 w 12192000"/>
              <a:gd name="connsiteY91" fmla="*/ 1847935 h 2237474"/>
              <a:gd name="connsiteX92" fmla="*/ 5067961 w 12192000"/>
              <a:gd name="connsiteY92" fmla="*/ 1845917 h 2237474"/>
              <a:gd name="connsiteX93" fmla="*/ 5007075 w 12192000"/>
              <a:gd name="connsiteY93" fmla="*/ 1838626 h 2237474"/>
              <a:gd name="connsiteX94" fmla="*/ 4944087 w 12192000"/>
              <a:gd name="connsiteY94" fmla="*/ 1823332 h 2237474"/>
              <a:gd name="connsiteX95" fmla="*/ 4907662 w 12192000"/>
              <a:gd name="connsiteY95" fmla="*/ 1816900 h 2237474"/>
              <a:gd name="connsiteX96" fmla="*/ 4882386 w 12192000"/>
              <a:gd name="connsiteY96" fmla="*/ 1809844 h 2237474"/>
              <a:gd name="connsiteX97" fmla="*/ 4811440 w 12192000"/>
              <a:gd name="connsiteY97" fmla="*/ 1804655 h 2237474"/>
              <a:gd name="connsiteX98" fmla="*/ 4691075 w 12192000"/>
              <a:gd name="connsiteY98" fmla="*/ 1801389 h 2237474"/>
              <a:gd name="connsiteX99" fmla="*/ 4611738 w 12192000"/>
              <a:gd name="connsiteY99" fmla="*/ 1776964 h 2237474"/>
              <a:gd name="connsiteX100" fmla="*/ 4560070 w 12192000"/>
              <a:gd name="connsiteY100" fmla="*/ 1785640 h 2237474"/>
              <a:gd name="connsiteX101" fmla="*/ 4536503 w 12192000"/>
              <a:gd name="connsiteY101" fmla="*/ 1785334 h 2237474"/>
              <a:gd name="connsiteX102" fmla="*/ 4513724 w 12192000"/>
              <a:gd name="connsiteY102" fmla="*/ 1791996 h 2237474"/>
              <a:gd name="connsiteX103" fmla="*/ 4459810 w 12192000"/>
              <a:gd name="connsiteY103" fmla="*/ 1797886 h 2237474"/>
              <a:gd name="connsiteX104" fmla="*/ 4379064 w 12192000"/>
              <a:gd name="connsiteY104" fmla="*/ 1817177 h 2237474"/>
              <a:gd name="connsiteX105" fmla="*/ 4319209 w 12192000"/>
              <a:gd name="connsiteY105" fmla="*/ 1834833 h 2237474"/>
              <a:gd name="connsiteX106" fmla="*/ 4290981 w 12192000"/>
              <a:gd name="connsiteY106" fmla="*/ 1839677 h 2237474"/>
              <a:gd name="connsiteX107" fmla="*/ 4285792 w 12192000"/>
              <a:gd name="connsiteY107" fmla="*/ 1836231 h 2237474"/>
              <a:gd name="connsiteX108" fmla="*/ 4238372 w 12192000"/>
              <a:gd name="connsiteY108" fmla="*/ 1851480 h 2237474"/>
              <a:gd name="connsiteX109" fmla="*/ 4232517 w 12192000"/>
              <a:gd name="connsiteY109" fmla="*/ 1852567 h 2237474"/>
              <a:gd name="connsiteX110" fmla="*/ 4191732 w 12192000"/>
              <a:gd name="connsiteY110" fmla="*/ 1857328 h 2237474"/>
              <a:gd name="connsiteX111" fmla="*/ 4065532 w 12192000"/>
              <a:gd name="connsiteY111" fmla="*/ 1855477 h 2237474"/>
              <a:gd name="connsiteX112" fmla="*/ 4028460 w 12192000"/>
              <a:gd name="connsiteY112" fmla="*/ 1855137 h 2237474"/>
              <a:gd name="connsiteX113" fmla="*/ 4002267 w 12192000"/>
              <a:gd name="connsiteY113" fmla="*/ 1852352 h 2237474"/>
              <a:gd name="connsiteX114" fmla="*/ 3931396 w 12192000"/>
              <a:gd name="connsiteY114" fmla="*/ 1858915 h 2237474"/>
              <a:gd name="connsiteX115" fmla="*/ 3812162 w 12192000"/>
              <a:gd name="connsiteY115" fmla="*/ 1875501 h 2237474"/>
              <a:gd name="connsiteX116" fmla="*/ 3729530 w 12192000"/>
              <a:gd name="connsiteY116" fmla="*/ 1864513 h 2237474"/>
              <a:gd name="connsiteX117" fmla="*/ 3680177 w 12192000"/>
              <a:gd name="connsiteY117" fmla="*/ 1881552 h 2237474"/>
              <a:gd name="connsiteX118" fmla="*/ 3567259 w 12192000"/>
              <a:gd name="connsiteY118" fmla="*/ 1893482 h 2237474"/>
              <a:gd name="connsiteX119" fmla="*/ 3405770 w 12192000"/>
              <a:gd name="connsiteY119" fmla="*/ 1904591 h 2237474"/>
              <a:gd name="connsiteX120" fmla="*/ 3280097 w 12192000"/>
              <a:gd name="connsiteY120" fmla="*/ 1919610 h 2237474"/>
              <a:gd name="connsiteX121" fmla="*/ 3123424 w 12192000"/>
              <a:gd name="connsiteY121" fmla="*/ 1952930 h 2237474"/>
              <a:gd name="connsiteX122" fmla="*/ 3009910 w 12192000"/>
              <a:gd name="connsiteY122" fmla="*/ 1957866 h 2237474"/>
              <a:gd name="connsiteX123" fmla="*/ 2995934 w 12192000"/>
              <a:gd name="connsiteY123" fmla="*/ 1967085 h 2237474"/>
              <a:gd name="connsiteX124" fmla="*/ 2980071 w 12192000"/>
              <a:gd name="connsiteY124" fmla="*/ 1972988 h 2237474"/>
              <a:gd name="connsiteX125" fmla="*/ 2978094 w 12192000"/>
              <a:gd name="connsiteY125" fmla="*/ 1972369 h 2237474"/>
              <a:gd name="connsiteX126" fmla="*/ 2942858 w 12192000"/>
              <a:gd name="connsiteY126" fmla="*/ 1981367 h 2237474"/>
              <a:gd name="connsiteX127" fmla="*/ 2875436 w 12192000"/>
              <a:gd name="connsiteY127" fmla="*/ 1996977 h 2237474"/>
              <a:gd name="connsiteX128" fmla="*/ 2874892 w 12192000"/>
              <a:gd name="connsiteY128" fmla="*/ 1996085 h 2237474"/>
              <a:gd name="connsiteX129" fmla="*/ 2864145 w 12192000"/>
              <a:gd name="connsiteY129" fmla="*/ 1994061 h 2237474"/>
              <a:gd name="connsiteX130" fmla="*/ 2843662 w 12192000"/>
              <a:gd name="connsiteY130" fmla="*/ 1992498 h 2237474"/>
              <a:gd name="connsiteX131" fmla="*/ 2796128 w 12192000"/>
              <a:gd name="connsiteY131" fmla="*/ 1976403 h 2237474"/>
              <a:gd name="connsiteX132" fmla="*/ 2756784 w 12192000"/>
              <a:gd name="connsiteY132" fmla="*/ 1985116 h 2237474"/>
              <a:gd name="connsiteX133" fmla="*/ 2748833 w 12192000"/>
              <a:gd name="connsiteY133" fmla="*/ 1986323 h 2237474"/>
              <a:gd name="connsiteX134" fmla="*/ 2748661 w 12192000"/>
              <a:gd name="connsiteY134" fmla="*/ 1986122 h 2237474"/>
              <a:gd name="connsiteX135" fmla="*/ 2740251 w 12192000"/>
              <a:gd name="connsiteY135" fmla="*/ 1986946 h 2237474"/>
              <a:gd name="connsiteX136" fmla="*/ 2718916 w 12192000"/>
              <a:gd name="connsiteY136" fmla="*/ 1990867 h 2237474"/>
              <a:gd name="connsiteX137" fmla="*/ 2713522 w 12192000"/>
              <a:gd name="connsiteY137" fmla="*/ 1990173 h 2237474"/>
              <a:gd name="connsiteX138" fmla="*/ 2680597 w 12192000"/>
              <a:gd name="connsiteY138" fmla="*/ 1984996 h 2237474"/>
              <a:gd name="connsiteX139" fmla="*/ 2578178 w 12192000"/>
              <a:gd name="connsiteY139" fmla="*/ 1990531 h 2237474"/>
              <a:gd name="connsiteX140" fmla="*/ 2476147 w 12192000"/>
              <a:gd name="connsiteY140" fmla="*/ 1998305 h 2237474"/>
              <a:gd name="connsiteX141" fmla="*/ 2373568 w 12192000"/>
              <a:gd name="connsiteY141" fmla="*/ 2003219 h 2237474"/>
              <a:gd name="connsiteX142" fmla="*/ 2321399 w 12192000"/>
              <a:gd name="connsiteY142" fmla="*/ 1989467 h 2237474"/>
              <a:gd name="connsiteX143" fmla="*/ 2315525 w 12192000"/>
              <a:gd name="connsiteY143" fmla="*/ 1989708 h 2237474"/>
              <a:gd name="connsiteX144" fmla="*/ 2300792 w 12192000"/>
              <a:gd name="connsiteY144" fmla="*/ 1994290 h 2237474"/>
              <a:gd name="connsiteX145" fmla="*/ 2295469 w 12192000"/>
              <a:gd name="connsiteY145" fmla="*/ 1996659 h 2237474"/>
              <a:gd name="connsiteX146" fmla="*/ 2287219 w 12192000"/>
              <a:gd name="connsiteY146" fmla="*/ 1998750 h 2237474"/>
              <a:gd name="connsiteX147" fmla="*/ 2286948 w 12192000"/>
              <a:gd name="connsiteY147" fmla="*/ 1998596 h 2237474"/>
              <a:gd name="connsiteX148" fmla="*/ 2243069 w 12192000"/>
              <a:gd name="connsiteY148" fmla="*/ 2015111 h 2237474"/>
              <a:gd name="connsiteX149" fmla="*/ 2186609 w 12192000"/>
              <a:gd name="connsiteY149" fmla="*/ 2008263 h 2237474"/>
              <a:gd name="connsiteX150" fmla="*/ 2164831 w 12192000"/>
              <a:gd name="connsiteY150" fmla="*/ 2010143 h 2237474"/>
              <a:gd name="connsiteX151" fmla="*/ 2152836 w 12192000"/>
              <a:gd name="connsiteY151" fmla="*/ 2010048 h 2237474"/>
              <a:gd name="connsiteX152" fmla="*/ 2117102 w 12192000"/>
              <a:gd name="connsiteY152" fmla="*/ 2023004 h 2237474"/>
              <a:gd name="connsiteX153" fmla="*/ 2111935 w 12192000"/>
              <a:gd name="connsiteY153" fmla="*/ 2023163 h 2237474"/>
              <a:gd name="connsiteX154" fmla="*/ 2089991 w 12192000"/>
              <a:gd name="connsiteY154" fmla="*/ 2034193 h 2237474"/>
              <a:gd name="connsiteX155" fmla="*/ 2058061 w 12192000"/>
              <a:gd name="connsiteY155" fmla="*/ 2047942 h 2237474"/>
              <a:gd name="connsiteX156" fmla="*/ 2055737 w 12192000"/>
              <a:gd name="connsiteY156" fmla="*/ 2047704 h 2237474"/>
              <a:gd name="connsiteX157" fmla="*/ 2042244 w 12192000"/>
              <a:gd name="connsiteY157" fmla="*/ 2055560 h 2237474"/>
              <a:gd name="connsiteX158" fmla="*/ 1976224 w 12192000"/>
              <a:gd name="connsiteY158" fmla="*/ 2074257 h 2237474"/>
              <a:gd name="connsiteX159" fmla="*/ 1877728 w 12192000"/>
              <a:gd name="connsiteY159" fmla="*/ 2101004 h 2237474"/>
              <a:gd name="connsiteX160" fmla="*/ 1759056 w 12192000"/>
              <a:gd name="connsiteY160" fmla="*/ 2125608 h 2237474"/>
              <a:gd name="connsiteX161" fmla="*/ 1637948 w 12192000"/>
              <a:gd name="connsiteY161" fmla="*/ 2172597 h 2237474"/>
              <a:gd name="connsiteX162" fmla="*/ 1434549 w 12192000"/>
              <a:gd name="connsiteY162" fmla="*/ 2234522 h 2237474"/>
              <a:gd name="connsiteX163" fmla="*/ 1398481 w 12192000"/>
              <a:gd name="connsiteY163" fmla="*/ 2237074 h 2237474"/>
              <a:gd name="connsiteX164" fmla="*/ 1398407 w 12192000"/>
              <a:gd name="connsiteY164" fmla="*/ 2237095 h 2237474"/>
              <a:gd name="connsiteX165" fmla="*/ 1370962 w 12192000"/>
              <a:gd name="connsiteY165" fmla="*/ 2237474 h 2237474"/>
              <a:gd name="connsiteX166" fmla="*/ 1356367 w 12192000"/>
              <a:gd name="connsiteY166" fmla="*/ 2235089 h 2237474"/>
              <a:gd name="connsiteX167" fmla="*/ 1324828 w 12192000"/>
              <a:gd name="connsiteY167" fmla="*/ 2231968 h 2237474"/>
              <a:gd name="connsiteX168" fmla="*/ 1297744 w 12192000"/>
              <a:gd name="connsiteY168" fmla="*/ 2235849 h 2237474"/>
              <a:gd name="connsiteX169" fmla="*/ 1286236 w 12192000"/>
              <a:gd name="connsiteY169" fmla="*/ 2233135 h 2237474"/>
              <a:gd name="connsiteX170" fmla="*/ 1283504 w 12192000"/>
              <a:gd name="connsiteY170" fmla="*/ 2233797 h 2237474"/>
              <a:gd name="connsiteX171" fmla="*/ 1279765 w 12192000"/>
              <a:gd name="connsiteY171" fmla="*/ 2229639 h 2237474"/>
              <a:gd name="connsiteX172" fmla="*/ 1195347 w 12192000"/>
              <a:gd name="connsiteY172" fmla="*/ 2212354 h 2237474"/>
              <a:gd name="connsiteX173" fmla="*/ 970251 w 12192000"/>
              <a:gd name="connsiteY173" fmla="*/ 2221029 h 2237474"/>
              <a:gd name="connsiteX174" fmla="*/ 812914 w 12192000"/>
              <a:gd name="connsiteY174" fmla="*/ 2202752 h 2237474"/>
              <a:gd name="connsiteX175" fmla="*/ 800195 w 12192000"/>
              <a:gd name="connsiteY175" fmla="*/ 2209407 h 2237474"/>
              <a:gd name="connsiteX176" fmla="*/ 784978 w 12192000"/>
              <a:gd name="connsiteY176" fmla="*/ 2212360 h 2237474"/>
              <a:gd name="connsiteX177" fmla="*/ 681987 w 12192000"/>
              <a:gd name="connsiteY177" fmla="*/ 2216757 h 2237474"/>
              <a:gd name="connsiteX178" fmla="*/ 669923 w 12192000"/>
              <a:gd name="connsiteY178" fmla="*/ 2211682 h 2237474"/>
              <a:gd name="connsiteX179" fmla="*/ 648680 w 12192000"/>
              <a:gd name="connsiteY179" fmla="*/ 2206229 h 2237474"/>
              <a:gd name="connsiteX180" fmla="*/ 597225 w 12192000"/>
              <a:gd name="connsiteY180" fmla="*/ 2180999 h 2237474"/>
              <a:gd name="connsiteX181" fmla="*/ 558449 w 12192000"/>
              <a:gd name="connsiteY181" fmla="*/ 2182346 h 2237474"/>
              <a:gd name="connsiteX182" fmla="*/ 550517 w 12192000"/>
              <a:gd name="connsiteY182" fmla="*/ 2182060 h 2237474"/>
              <a:gd name="connsiteX183" fmla="*/ 550309 w 12192000"/>
              <a:gd name="connsiteY183" fmla="*/ 2181825 h 2237474"/>
              <a:gd name="connsiteX184" fmla="*/ 541836 w 12192000"/>
              <a:gd name="connsiteY184" fmla="*/ 2181063 h 2237474"/>
              <a:gd name="connsiteX185" fmla="*/ 536057 w 12192000"/>
              <a:gd name="connsiteY185" fmla="*/ 2181537 h 2237474"/>
              <a:gd name="connsiteX186" fmla="*/ 520671 w 12192000"/>
              <a:gd name="connsiteY186" fmla="*/ 2180980 h 2237474"/>
              <a:gd name="connsiteX187" fmla="*/ 515024 w 12192000"/>
              <a:gd name="connsiteY187" fmla="*/ 2179258 h 2237474"/>
              <a:gd name="connsiteX188" fmla="*/ 512278 w 12192000"/>
              <a:gd name="connsiteY188" fmla="*/ 2176369 h 2237474"/>
              <a:gd name="connsiteX189" fmla="*/ 480419 w 12192000"/>
              <a:gd name="connsiteY189" fmla="*/ 2167807 h 2237474"/>
              <a:gd name="connsiteX190" fmla="*/ 413835 w 12192000"/>
              <a:gd name="connsiteY190" fmla="*/ 2156783 h 2237474"/>
              <a:gd name="connsiteX191" fmla="*/ 376513 w 12192000"/>
              <a:gd name="connsiteY191" fmla="*/ 2154014 h 2237474"/>
              <a:gd name="connsiteX192" fmla="*/ 273386 w 12192000"/>
              <a:gd name="connsiteY192" fmla="*/ 2142551 h 2237474"/>
              <a:gd name="connsiteX193" fmla="*/ 169207 w 12192000"/>
              <a:gd name="connsiteY193" fmla="*/ 2128100 h 2237474"/>
              <a:gd name="connsiteX194" fmla="*/ 93149 w 12192000"/>
              <a:gd name="connsiteY194" fmla="*/ 2105324 h 2237474"/>
              <a:gd name="connsiteX195" fmla="*/ 88109 w 12192000"/>
              <a:gd name="connsiteY195" fmla="*/ 2106704 h 2237474"/>
              <a:gd name="connsiteX196" fmla="*/ 80022 w 12192000"/>
              <a:gd name="connsiteY196" fmla="*/ 2107254 h 2237474"/>
              <a:gd name="connsiteX197" fmla="*/ 79717 w 12192000"/>
              <a:gd name="connsiteY197" fmla="*/ 2107046 h 2237474"/>
              <a:gd name="connsiteX198" fmla="*/ 72352 w 12192000"/>
              <a:gd name="connsiteY198" fmla="*/ 2107991 h 2237474"/>
              <a:gd name="connsiteX199" fmla="*/ 37645 w 12192000"/>
              <a:gd name="connsiteY199" fmla="*/ 2115401 h 2237474"/>
              <a:gd name="connsiteX200" fmla="*/ 4572 w 12192000"/>
              <a:gd name="connsiteY200" fmla="*/ 2111091 h 2237474"/>
              <a:gd name="connsiteX201" fmla="*/ 0 w 12192000"/>
              <a:gd name="connsiteY201" fmla="*/ 2110468 h 2237474"/>
              <a:gd name="connsiteX202" fmla="*/ 0 w 12192000"/>
              <a:gd name="connsiteY20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97513 w 12192000"/>
              <a:gd name="connsiteY87" fmla="*/ 1844718 h 2237474"/>
              <a:gd name="connsiteX88" fmla="*/ 5168852 w 12192000"/>
              <a:gd name="connsiteY88" fmla="*/ 1844846 h 2237474"/>
              <a:gd name="connsiteX89" fmla="*/ 5114927 w 12192000"/>
              <a:gd name="connsiteY89" fmla="*/ 1847827 h 2237474"/>
              <a:gd name="connsiteX90" fmla="*/ 5108970 w 12192000"/>
              <a:gd name="connsiteY90" fmla="*/ 1847935 h 2237474"/>
              <a:gd name="connsiteX91" fmla="*/ 5067961 w 12192000"/>
              <a:gd name="connsiteY91" fmla="*/ 1845917 h 2237474"/>
              <a:gd name="connsiteX92" fmla="*/ 5007075 w 12192000"/>
              <a:gd name="connsiteY92" fmla="*/ 1838626 h 2237474"/>
              <a:gd name="connsiteX93" fmla="*/ 4944087 w 12192000"/>
              <a:gd name="connsiteY93" fmla="*/ 1823332 h 2237474"/>
              <a:gd name="connsiteX94" fmla="*/ 4907662 w 12192000"/>
              <a:gd name="connsiteY94" fmla="*/ 1816900 h 2237474"/>
              <a:gd name="connsiteX95" fmla="*/ 4882386 w 12192000"/>
              <a:gd name="connsiteY95" fmla="*/ 1809844 h 2237474"/>
              <a:gd name="connsiteX96" fmla="*/ 4811440 w 12192000"/>
              <a:gd name="connsiteY96" fmla="*/ 1804655 h 2237474"/>
              <a:gd name="connsiteX97" fmla="*/ 4691075 w 12192000"/>
              <a:gd name="connsiteY97" fmla="*/ 1801389 h 2237474"/>
              <a:gd name="connsiteX98" fmla="*/ 4611738 w 12192000"/>
              <a:gd name="connsiteY98" fmla="*/ 1776964 h 2237474"/>
              <a:gd name="connsiteX99" fmla="*/ 4560070 w 12192000"/>
              <a:gd name="connsiteY99" fmla="*/ 1785640 h 2237474"/>
              <a:gd name="connsiteX100" fmla="*/ 4536503 w 12192000"/>
              <a:gd name="connsiteY100" fmla="*/ 1785334 h 2237474"/>
              <a:gd name="connsiteX101" fmla="*/ 4513724 w 12192000"/>
              <a:gd name="connsiteY101" fmla="*/ 1791996 h 2237474"/>
              <a:gd name="connsiteX102" fmla="*/ 4459810 w 12192000"/>
              <a:gd name="connsiteY102" fmla="*/ 1797886 h 2237474"/>
              <a:gd name="connsiteX103" fmla="*/ 4379064 w 12192000"/>
              <a:gd name="connsiteY103" fmla="*/ 1817177 h 2237474"/>
              <a:gd name="connsiteX104" fmla="*/ 4319209 w 12192000"/>
              <a:gd name="connsiteY104" fmla="*/ 1834833 h 2237474"/>
              <a:gd name="connsiteX105" fmla="*/ 4290981 w 12192000"/>
              <a:gd name="connsiteY105" fmla="*/ 1839677 h 2237474"/>
              <a:gd name="connsiteX106" fmla="*/ 4285792 w 12192000"/>
              <a:gd name="connsiteY106" fmla="*/ 1836231 h 2237474"/>
              <a:gd name="connsiteX107" fmla="*/ 4238372 w 12192000"/>
              <a:gd name="connsiteY107" fmla="*/ 1851480 h 2237474"/>
              <a:gd name="connsiteX108" fmla="*/ 4232517 w 12192000"/>
              <a:gd name="connsiteY108" fmla="*/ 1852567 h 2237474"/>
              <a:gd name="connsiteX109" fmla="*/ 4191732 w 12192000"/>
              <a:gd name="connsiteY109" fmla="*/ 1857328 h 2237474"/>
              <a:gd name="connsiteX110" fmla="*/ 4065532 w 12192000"/>
              <a:gd name="connsiteY110" fmla="*/ 1855477 h 2237474"/>
              <a:gd name="connsiteX111" fmla="*/ 4028460 w 12192000"/>
              <a:gd name="connsiteY111" fmla="*/ 1855137 h 2237474"/>
              <a:gd name="connsiteX112" fmla="*/ 4002267 w 12192000"/>
              <a:gd name="connsiteY112" fmla="*/ 1852352 h 2237474"/>
              <a:gd name="connsiteX113" fmla="*/ 3931396 w 12192000"/>
              <a:gd name="connsiteY113" fmla="*/ 1858915 h 2237474"/>
              <a:gd name="connsiteX114" fmla="*/ 3812162 w 12192000"/>
              <a:gd name="connsiteY114" fmla="*/ 1875501 h 2237474"/>
              <a:gd name="connsiteX115" fmla="*/ 3729530 w 12192000"/>
              <a:gd name="connsiteY115" fmla="*/ 1864513 h 2237474"/>
              <a:gd name="connsiteX116" fmla="*/ 3680177 w 12192000"/>
              <a:gd name="connsiteY116" fmla="*/ 1881552 h 2237474"/>
              <a:gd name="connsiteX117" fmla="*/ 3567259 w 12192000"/>
              <a:gd name="connsiteY117" fmla="*/ 1893482 h 2237474"/>
              <a:gd name="connsiteX118" fmla="*/ 3405770 w 12192000"/>
              <a:gd name="connsiteY118" fmla="*/ 1904591 h 2237474"/>
              <a:gd name="connsiteX119" fmla="*/ 3280097 w 12192000"/>
              <a:gd name="connsiteY119" fmla="*/ 1919610 h 2237474"/>
              <a:gd name="connsiteX120" fmla="*/ 3123424 w 12192000"/>
              <a:gd name="connsiteY120" fmla="*/ 1952930 h 2237474"/>
              <a:gd name="connsiteX121" fmla="*/ 3009910 w 12192000"/>
              <a:gd name="connsiteY121" fmla="*/ 1957866 h 2237474"/>
              <a:gd name="connsiteX122" fmla="*/ 2995934 w 12192000"/>
              <a:gd name="connsiteY122" fmla="*/ 1967085 h 2237474"/>
              <a:gd name="connsiteX123" fmla="*/ 2980071 w 12192000"/>
              <a:gd name="connsiteY123" fmla="*/ 1972988 h 2237474"/>
              <a:gd name="connsiteX124" fmla="*/ 2978094 w 12192000"/>
              <a:gd name="connsiteY124" fmla="*/ 1972369 h 2237474"/>
              <a:gd name="connsiteX125" fmla="*/ 2942858 w 12192000"/>
              <a:gd name="connsiteY125" fmla="*/ 1981367 h 2237474"/>
              <a:gd name="connsiteX126" fmla="*/ 2875436 w 12192000"/>
              <a:gd name="connsiteY126" fmla="*/ 1996977 h 2237474"/>
              <a:gd name="connsiteX127" fmla="*/ 2874892 w 12192000"/>
              <a:gd name="connsiteY127" fmla="*/ 1996085 h 2237474"/>
              <a:gd name="connsiteX128" fmla="*/ 2864145 w 12192000"/>
              <a:gd name="connsiteY128" fmla="*/ 1994061 h 2237474"/>
              <a:gd name="connsiteX129" fmla="*/ 2843662 w 12192000"/>
              <a:gd name="connsiteY129" fmla="*/ 1992498 h 2237474"/>
              <a:gd name="connsiteX130" fmla="*/ 2796128 w 12192000"/>
              <a:gd name="connsiteY130" fmla="*/ 1976403 h 2237474"/>
              <a:gd name="connsiteX131" fmla="*/ 2756784 w 12192000"/>
              <a:gd name="connsiteY131" fmla="*/ 1985116 h 2237474"/>
              <a:gd name="connsiteX132" fmla="*/ 2748833 w 12192000"/>
              <a:gd name="connsiteY132" fmla="*/ 1986323 h 2237474"/>
              <a:gd name="connsiteX133" fmla="*/ 2748661 w 12192000"/>
              <a:gd name="connsiteY133" fmla="*/ 1986122 h 2237474"/>
              <a:gd name="connsiteX134" fmla="*/ 2740251 w 12192000"/>
              <a:gd name="connsiteY134" fmla="*/ 1986946 h 2237474"/>
              <a:gd name="connsiteX135" fmla="*/ 2718916 w 12192000"/>
              <a:gd name="connsiteY135" fmla="*/ 1990867 h 2237474"/>
              <a:gd name="connsiteX136" fmla="*/ 2713522 w 12192000"/>
              <a:gd name="connsiteY136" fmla="*/ 1990173 h 2237474"/>
              <a:gd name="connsiteX137" fmla="*/ 2680597 w 12192000"/>
              <a:gd name="connsiteY137" fmla="*/ 1984996 h 2237474"/>
              <a:gd name="connsiteX138" fmla="*/ 2578178 w 12192000"/>
              <a:gd name="connsiteY138" fmla="*/ 1990531 h 2237474"/>
              <a:gd name="connsiteX139" fmla="*/ 2476147 w 12192000"/>
              <a:gd name="connsiteY139" fmla="*/ 1998305 h 2237474"/>
              <a:gd name="connsiteX140" fmla="*/ 2373568 w 12192000"/>
              <a:gd name="connsiteY140" fmla="*/ 2003219 h 2237474"/>
              <a:gd name="connsiteX141" fmla="*/ 2321399 w 12192000"/>
              <a:gd name="connsiteY141" fmla="*/ 1989467 h 2237474"/>
              <a:gd name="connsiteX142" fmla="*/ 2315525 w 12192000"/>
              <a:gd name="connsiteY142" fmla="*/ 1989708 h 2237474"/>
              <a:gd name="connsiteX143" fmla="*/ 2300792 w 12192000"/>
              <a:gd name="connsiteY143" fmla="*/ 1994290 h 2237474"/>
              <a:gd name="connsiteX144" fmla="*/ 2295469 w 12192000"/>
              <a:gd name="connsiteY144" fmla="*/ 1996659 h 2237474"/>
              <a:gd name="connsiteX145" fmla="*/ 2287219 w 12192000"/>
              <a:gd name="connsiteY145" fmla="*/ 1998750 h 2237474"/>
              <a:gd name="connsiteX146" fmla="*/ 2286948 w 12192000"/>
              <a:gd name="connsiteY146" fmla="*/ 1998596 h 2237474"/>
              <a:gd name="connsiteX147" fmla="*/ 2243069 w 12192000"/>
              <a:gd name="connsiteY147" fmla="*/ 2015111 h 2237474"/>
              <a:gd name="connsiteX148" fmla="*/ 2186609 w 12192000"/>
              <a:gd name="connsiteY148" fmla="*/ 2008263 h 2237474"/>
              <a:gd name="connsiteX149" fmla="*/ 2164831 w 12192000"/>
              <a:gd name="connsiteY149" fmla="*/ 2010143 h 2237474"/>
              <a:gd name="connsiteX150" fmla="*/ 2152836 w 12192000"/>
              <a:gd name="connsiteY150" fmla="*/ 2010048 h 2237474"/>
              <a:gd name="connsiteX151" fmla="*/ 2117102 w 12192000"/>
              <a:gd name="connsiteY151" fmla="*/ 2023004 h 2237474"/>
              <a:gd name="connsiteX152" fmla="*/ 2111935 w 12192000"/>
              <a:gd name="connsiteY152" fmla="*/ 2023163 h 2237474"/>
              <a:gd name="connsiteX153" fmla="*/ 2089991 w 12192000"/>
              <a:gd name="connsiteY153" fmla="*/ 2034193 h 2237474"/>
              <a:gd name="connsiteX154" fmla="*/ 2058061 w 12192000"/>
              <a:gd name="connsiteY154" fmla="*/ 2047942 h 2237474"/>
              <a:gd name="connsiteX155" fmla="*/ 2055737 w 12192000"/>
              <a:gd name="connsiteY155" fmla="*/ 2047704 h 2237474"/>
              <a:gd name="connsiteX156" fmla="*/ 2042244 w 12192000"/>
              <a:gd name="connsiteY156" fmla="*/ 2055560 h 2237474"/>
              <a:gd name="connsiteX157" fmla="*/ 1976224 w 12192000"/>
              <a:gd name="connsiteY157" fmla="*/ 2074257 h 2237474"/>
              <a:gd name="connsiteX158" fmla="*/ 1877728 w 12192000"/>
              <a:gd name="connsiteY158" fmla="*/ 2101004 h 2237474"/>
              <a:gd name="connsiteX159" fmla="*/ 1759056 w 12192000"/>
              <a:gd name="connsiteY159" fmla="*/ 2125608 h 2237474"/>
              <a:gd name="connsiteX160" fmla="*/ 1637948 w 12192000"/>
              <a:gd name="connsiteY160" fmla="*/ 2172597 h 2237474"/>
              <a:gd name="connsiteX161" fmla="*/ 1434549 w 12192000"/>
              <a:gd name="connsiteY161" fmla="*/ 2234522 h 2237474"/>
              <a:gd name="connsiteX162" fmla="*/ 1398481 w 12192000"/>
              <a:gd name="connsiteY162" fmla="*/ 2237074 h 2237474"/>
              <a:gd name="connsiteX163" fmla="*/ 1398407 w 12192000"/>
              <a:gd name="connsiteY163" fmla="*/ 2237095 h 2237474"/>
              <a:gd name="connsiteX164" fmla="*/ 1370962 w 12192000"/>
              <a:gd name="connsiteY164" fmla="*/ 2237474 h 2237474"/>
              <a:gd name="connsiteX165" fmla="*/ 1356367 w 12192000"/>
              <a:gd name="connsiteY165" fmla="*/ 2235089 h 2237474"/>
              <a:gd name="connsiteX166" fmla="*/ 1324828 w 12192000"/>
              <a:gd name="connsiteY166" fmla="*/ 2231968 h 2237474"/>
              <a:gd name="connsiteX167" fmla="*/ 1297744 w 12192000"/>
              <a:gd name="connsiteY167" fmla="*/ 2235849 h 2237474"/>
              <a:gd name="connsiteX168" fmla="*/ 1286236 w 12192000"/>
              <a:gd name="connsiteY168" fmla="*/ 2233135 h 2237474"/>
              <a:gd name="connsiteX169" fmla="*/ 1283504 w 12192000"/>
              <a:gd name="connsiteY169" fmla="*/ 2233797 h 2237474"/>
              <a:gd name="connsiteX170" fmla="*/ 1279765 w 12192000"/>
              <a:gd name="connsiteY170" fmla="*/ 2229639 h 2237474"/>
              <a:gd name="connsiteX171" fmla="*/ 1195347 w 12192000"/>
              <a:gd name="connsiteY171" fmla="*/ 2212354 h 2237474"/>
              <a:gd name="connsiteX172" fmla="*/ 970251 w 12192000"/>
              <a:gd name="connsiteY172" fmla="*/ 2221029 h 2237474"/>
              <a:gd name="connsiteX173" fmla="*/ 812914 w 12192000"/>
              <a:gd name="connsiteY173" fmla="*/ 2202752 h 2237474"/>
              <a:gd name="connsiteX174" fmla="*/ 800195 w 12192000"/>
              <a:gd name="connsiteY174" fmla="*/ 2209407 h 2237474"/>
              <a:gd name="connsiteX175" fmla="*/ 784978 w 12192000"/>
              <a:gd name="connsiteY175" fmla="*/ 2212360 h 2237474"/>
              <a:gd name="connsiteX176" fmla="*/ 681987 w 12192000"/>
              <a:gd name="connsiteY176" fmla="*/ 2216757 h 2237474"/>
              <a:gd name="connsiteX177" fmla="*/ 669923 w 12192000"/>
              <a:gd name="connsiteY177" fmla="*/ 2211682 h 2237474"/>
              <a:gd name="connsiteX178" fmla="*/ 648680 w 12192000"/>
              <a:gd name="connsiteY178" fmla="*/ 2206229 h 2237474"/>
              <a:gd name="connsiteX179" fmla="*/ 597225 w 12192000"/>
              <a:gd name="connsiteY179" fmla="*/ 2180999 h 2237474"/>
              <a:gd name="connsiteX180" fmla="*/ 558449 w 12192000"/>
              <a:gd name="connsiteY180" fmla="*/ 2182346 h 2237474"/>
              <a:gd name="connsiteX181" fmla="*/ 550517 w 12192000"/>
              <a:gd name="connsiteY181" fmla="*/ 2182060 h 2237474"/>
              <a:gd name="connsiteX182" fmla="*/ 550309 w 12192000"/>
              <a:gd name="connsiteY182" fmla="*/ 2181825 h 2237474"/>
              <a:gd name="connsiteX183" fmla="*/ 541836 w 12192000"/>
              <a:gd name="connsiteY183" fmla="*/ 2181063 h 2237474"/>
              <a:gd name="connsiteX184" fmla="*/ 536057 w 12192000"/>
              <a:gd name="connsiteY184" fmla="*/ 2181537 h 2237474"/>
              <a:gd name="connsiteX185" fmla="*/ 520671 w 12192000"/>
              <a:gd name="connsiteY185" fmla="*/ 2180980 h 2237474"/>
              <a:gd name="connsiteX186" fmla="*/ 515024 w 12192000"/>
              <a:gd name="connsiteY186" fmla="*/ 2179258 h 2237474"/>
              <a:gd name="connsiteX187" fmla="*/ 512278 w 12192000"/>
              <a:gd name="connsiteY187" fmla="*/ 2176369 h 2237474"/>
              <a:gd name="connsiteX188" fmla="*/ 480419 w 12192000"/>
              <a:gd name="connsiteY188" fmla="*/ 2167807 h 2237474"/>
              <a:gd name="connsiteX189" fmla="*/ 413835 w 12192000"/>
              <a:gd name="connsiteY189" fmla="*/ 2156783 h 2237474"/>
              <a:gd name="connsiteX190" fmla="*/ 376513 w 12192000"/>
              <a:gd name="connsiteY190" fmla="*/ 2154014 h 2237474"/>
              <a:gd name="connsiteX191" fmla="*/ 273386 w 12192000"/>
              <a:gd name="connsiteY191" fmla="*/ 2142551 h 2237474"/>
              <a:gd name="connsiteX192" fmla="*/ 169207 w 12192000"/>
              <a:gd name="connsiteY192" fmla="*/ 2128100 h 2237474"/>
              <a:gd name="connsiteX193" fmla="*/ 93149 w 12192000"/>
              <a:gd name="connsiteY193" fmla="*/ 2105324 h 2237474"/>
              <a:gd name="connsiteX194" fmla="*/ 88109 w 12192000"/>
              <a:gd name="connsiteY194" fmla="*/ 2106704 h 2237474"/>
              <a:gd name="connsiteX195" fmla="*/ 80022 w 12192000"/>
              <a:gd name="connsiteY195" fmla="*/ 2107254 h 2237474"/>
              <a:gd name="connsiteX196" fmla="*/ 79717 w 12192000"/>
              <a:gd name="connsiteY196" fmla="*/ 2107046 h 2237474"/>
              <a:gd name="connsiteX197" fmla="*/ 72352 w 12192000"/>
              <a:gd name="connsiteY197" fmla="*/ 2107991 h 2237474"/>
              <a:gd name="connsiteX198" fmla="*/ 37645 w 12192000"/>
              <a:gd name="connsiteY198" fmla="*/ 2115401 h 2237474"/>
              <a:gd name="connsiteX199" fmla="*/ 4572 w 12192000"/>
              <a:gd name="connsiteY199" fmla="*/ 2111091 h 2237474"/>
              <a:gd name="connsiteX200" fmla="*/ 0 w 12192000"/>
              <a:gd name="connsiteY200" fmla="*/ 2110468 h 2237474"/>
              <a:gd name="connsiteX201" fmla="*/ 0 w 12192000"/>
              <a:gd name="connsiteY20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6885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364192 w 12192000"/>
              <a:gd name="connsiteY85" fmla="*/ 1826074 h 2237474"/>
              <a:gd name="connsiteX86" fmla="*/ 5259633 w 12192000"/>
              <a:gd name="connsiteY86" fmla="*/ 1837160 h 2237474"/>
              <a:gd name="connsiteX87" fmla="*/ 5149802 w 12192000"/>
              <a:gd name="connsiteY87" fmla="*/ 1844846 h 2237474"/>
              <a:gd name="connsiteX88" fmla="*/ 5114927 w 12192000"/>
              <a:gd name="connsiteY88" fmla="*/ 1847827 h 2237474"/>
              <a:gd name="connsiteX89" fmla="*/ 5108970 w 12192000"/>
              <a:gd name="connsiteY89" fmla="*/ 1847935 h 2237474"/>
              <a:gd name="connsiteX90" fmla="*/ 5067961 w 12192000"/>
              <a:gd name="connsiteY90" fmla="*/ 1845917 h 2237474"/>
              <a:gd name="connsiteX91" fmla="*/ 5007075 w 12192000"/>
              <a:gd name="connsiteY91" fmla="*/ 1838626 h 2237474"/>
              <a:gd name="connsiteX92" fmla="*/ 4944087 w 12192000"/>
              <a:gd name="connsiteY92" fmla="*/ 1823332 h 2237474"/>
              <a:gd name="connsiteX93" fmla="*/ 4907662 w 12192000"/>
              <a:gd name="connsiteY93" fmla="*/ 1816900 h 2237474"/>
              <a:gd name="connsiteX94" fmla="*/ 4882386 w 12192000"/>
              <a:gd name="connsiteY94" fmla="*/ 1809844 h 2237474"/>
              <a:gd name="connsiteX95" fmla="*/ 4811440 w 12192000"/>
              <a:gd name="connsiteY95" fmla="*/ 1804655 h 2237474"/>
              <a:gd name="connsiteX96" fmla="*/ 4691075 w 12192000"/>
              <a:gd name="connsiteY96" fmla="*/ 1801389 h 2237474"/>
              <a:gd name="connsiteX97" fmla="*/ 4611738 w 12192000"/>
              <a:gd name="connsiteY97" fmla="*/ 1776964 h 2237474"/>
              <a:gd name="connsiteX98" fmla="*/ 4560070 w 12192000"/>
              <a:gd name="connsiteY98" fmla="*/ 1785640 h 2237474"/>
              <a:gd name="connsiteX99" fmla="*/ 4536503 w 12192000"/>
              <a:gd name="connsiteY99" fmla="*/ 1785334 h 2237474"/>
              <a:gd name="connsiteX100" fmla="*/ 4513724 w 12192000"/>
              <a:gd name="connsiteY100" fmla="*/ 1791996 h 2237474"/>
              <a:gd name="connsiteX101" fmla="*/ 4459810 w 12192000"/>
              <a:gd name="connsiteY101" fmla="*/ 1797886 h 2237474"/>
              <a:gd name="connsiteX102" fmla="*/ 4379064 w 12192000"/>
              <a:gd name="connsiteY102" fmla="*/ 1817177 h 2237474"/>
              <a:gd name="connsiteX103" fmla="*/ 4319209 w 12192000"/>
              <a:gd name="connsiteY103" fmla="*/ 1834833 h 2237474"/>
              <a:gd name="connsiteX104" fmla="*/ 4290981 w 12192000"/>
              <a:gd name="connsiteY104" fmla="*/ 1839677 h 2237474"/>
              <a:gd name="connsiteX105" fmla="*/ 4285792 w 12192000"/>
              <a:gd name="connsiteY105" fmla="*/ 1836231 h 2237474"/>
              <a:gd name="connsiteX106" fmla="*/ 4238372 w 12192000"/>
              <a:gd name="connsiteY106" fmla="*/ 1851480 h 2237474"/>
              <a:gd name="connsiteX107" fmla="*/ 4232517 w 12192000"/>
              <a:gd name="connsiteY107" fmla="*/ 1852567 h 2237474"/>
              <a:gd name="connsiteX108" fmla="*/ 4191732 w 12192000"/>
              <a:gd name="connsiteY108" fmla="*/ 1857328 h 2237474"/>
              <a:gd name="connsiteX109" fmla="*/ 4065532 w 12192000"/>
              <a:gd name="connsiteY109" fmla="*/ 1855477 h 2237474"/>
              <a:gd name="connsiteX110" fmla="*/ 4028460 w 12192000"/>
              <a:gd name="connsiteY110" fmla="*/ 1855137 h 2237474"/>
              <a:gd name="connsiteX111" fmla="*/ 4002267 w 12192000"/>
              <a:gd name="connsiteY111" fmla="*/ 1852352 h 2237474"/>
              <a:gd name="connsiteX112" fmla="*/ 3931396 w 12192000"/>
              <a:gd name="connsiteY112" fmla="*/ 1858915 h 2237474"/>
              <a:gd name="connsiteX113" fmla="*/ 3812162 w 12192000"/>
              <a:gd name="connsiteY113" fmla="*/ 1875501 h 2237474"/>
              <a:gd name="connsiteX114" fmla="*/ 3729530 w 12192000"/>
              <a:gd name="connsiteY114" fmla="*/ 1864513 h 2237474"/>
              <a:gd name="connsiteX115" fmla="*/ 3680177 w 12192000"/>
              <a:gd name="connsiteY115" fmla="*/ 1881552 h 2237474"/>
              <a:gd name="connsiteX116" fmla="*/ 3567259 w 12192000"/>
              <a:gd name="connsiteY116" fmla="*/ 1893482 h 2237474"/>
              <a:gd name="connsiteX117" fmla="*/ 3405770 w 12192000"/>
              <a:gd name="connsiteY117" fmla="*/ 1904591 h 2237474"/>
              <a:gd name="connsiteX118" fmla="*/ 3280097 w 12192000"/>
              <a:gd name="connsiteY118" fmla="*/ 1919610 h 2237474"/>
              <a:gd name="connsiteX119" fmla="*/ 3123424 w 12192000"/>
              <a:gd name="connsiteY119" fmla="*/ 1952930 h 2237474"/>
              <a:gd name="connsiteX120" fmla="*/ 3009910 w 12192000"/>
              <a:gd name="connsiteY120" fmla="*/ 1957866 h 2237474"/>
              <a:gd name="connsiteX121" fmla="*/ 2995934 w 12192000"/>
              <a:gd name="connsiteY121" fmla="*/ 1967085 h 2237474"/>
              <a:gd name="connsiteX122" fmla="*/ 2980071 w 12192000"/>
              <a:gd name="connsiteY122" fmla="*/ 1972988 h 2237474"/>
              <a:gd name="connsiteX123" fmla="*/ 2978094 w 12192000"/>
              <a:gd name="connsiteY123" fmla="*/ 1972369 h 2237474"/>
              <a:gd name="connsiteX124" fmla="*/ 2942858 w 12192000"/>
              <a:gd name="connsiteY124" fmla="*/ 1981367 h 2237474"/>
              <a:gd name="connsiteX125" fmla="*/ 2875436 w 12192000"/>
              <a:gd name="connsiteY125" fmla="*/ 1996977 h 2237474"/>
              <a:gd name="connsiteX126" fmla="*/ 2874892 w 12192000"/>
              <a:gd name="connsiteY126" fmla="*/ 1996085 h 2237474"/>
              <a:gd name="connsiteX127" fmla="*/ 2864145 w 12192000"/>
              <a:gd name="connsiteY127" fmla="*/ 1994061 h 2237474"/>
              <a:gd name="connsiteX128" fmla="*/ 2843662 w 12192000"/>
              <a:gd name="connsiteY128" fmla="*/ 1992498 h 2237474"/>
              <a:gd name="connsiteX129" fmla="*/ 2796128 w 12192000"/>
              <a:gd name="connsiteY129" fmla="*/ 1976403 h 2237474"/>
              <a:gd name="connsiteX130" fmla="*/ 2756784 w 12192000"/>
              <a:gd name="connsiteY130" fmla="*/ 1985116 h 2237474"/>
              <a:gd name="connsiteX131" fmla="*/ 2748833 w 12192000"/>
              <a:gd name="connsiteY131" fmla="*/ 1986323 h 2237474"/>
              <a:gd name="connsiteX132" fmla="*/ 2748661 w 12192000"/>
              <a:gd name="connsiteY132" fmla="*/ 1986122 h 2237474"/>
              <a:gd name="connsiteX133" fmla="*/ 2740251 w 12192000"/>
              <a:gd name="connsiteY133" fmla="*/ 1986946 h 2237474"/>
              <a:gd name="connsiteX134" fmla="*/ 2718916 w 12192000"/>
              <a:gd name="connsiteY134" fmla="*/ 1990867 h 2237474"/>
              <a:gd name="connsiteX135" fmla="*/ 2713522 w 12192000"/>
              <a:gd name="connsiteY135" fmla="*/ 1990173 h 2237474"/>
              <a:gd name="connsiteX136" fmla="*/ 2680597 w 12192000"/>
              <a:gd name="connsiteY136" fmla="*/ 1984996 h 2237474"/>
              <a:gd name="connsiteX137" fmla="*/ 2578178 w 12192000"/>
              <a:gd name="connsiteY137" fmla="*/ 1990531 h 2237474"/>
              <a:gd name="connsiteX138" fmla="*/ 2476147 w 12192000"/>
              <a:gd name="connsiteY138" fmla="*/ 1998305 h 2237474"/>
              <a:gd name="connsiteX139" fmla="*/ 2373568 w 12192000"/>
              <a:gd name="connsiteY139" fmla="*/ 2003219 h 2237474"/>
              <a:gd name="connsiteX140" fmla="*/ 2321399 w 12192000"/>
              <a:gd name="connsiteY140" fmla="*/ 1989467 h 2237474"/>
              <a:gd name="connsiteX141" fmla="*/ 2315525 w 12192000"/>
              <a:gd name="connsiteY141" fmla="*/ 1989708 h 2237474"/>
              <a:gd name="connsiteX142" fmla="*/ 2300792 w 12192000"/>
              <a:gd name="connsiteY142" fmla="*/ 1994290 h 2237474"/>
              <a:gd name="connsiteX143" fmla="*/ 2295469 w 12192000"/>
              <a:gd name="connsiteY143" fmla="*/ 1996659 h 2237474"/>
              <a:gd name="connsiteX144" fmla="*/ 2287219 w 12192000"/>
              <a:gd name="connsiteY144" fmla="*/ 1998750 h 2237474"/>
              <a:gd name="connsiteX145" fmla="*/ 2286948 w 12192000"/>
              <a:gd name="connsiteY145" fmla="*/ 1998596 h 2237474"/>
              <a:gd name="connsiteX146" fmla="*/ 2243069 w 12192000"/>
              <a:gd name="connsiteY146" fmla="*/ 2015111 h 2237474"/>
              <a:gd name="connsiteX147" fmla="*/ 2186609 w 12192000"/>
              <a:gd name="connsiteY147" fmla="*/ 2008263 h 2237474"/>
              <a:gd name="connsiteX148" fmla="*/ 2164831 w 12192000"/>
              <a:gd name="connsiteY148" fmla="*/ 2010143 h 2237474"/>
              <a:gd name="connsiteX149" fmla="*/ 2152836 w 12192000"/>
              <a:gd name="connsiteY149" fmla="*/ 2010048 h 2237474"/>
              <a:gd name="connsiteX150" fmla="*/ 2117102 w 12192000"/>
              <a:gd name="connsiteY150" fmla="*/ 2023004 h 2237474"/>
              <a:gd name="connsiteX151" fmla="*/ 2111935 w 12192000"/>
              <a:gd name="connsiteY151" fmla="*/ 2023163 h 2237474"/>
              <a:gd name="connsiteX152" fmla="*/ 2089991 w 12192000"/>
              <a:gd name="connsiteY152" fmla="*/ 2034193 h 2237474"/>
              <a:gd name="connsiteX153" fmla="*/ 2058061 w 12192000"/>
              <a:gd name="connsiteY153" fmla="*/ 2047942 h 2237474"/>
              <a:gd name="connsiteX154" fmla="*/ 2055737 w 12192000"/>
              <a:gd name="connsiteY154" fmla="*/ 2047704 h 2237474"/>
              <a:gd name="connsiteX155" fmla="*/ 2042244 w 12192000"/>
              <a:gd name="connsiteY155" fmla="*/ 2055560 h 2237474"/>
              <a:gd name="connsiteX156" fmla="*/ 1976224 w 12192000"/>
              <a:gd name="connsiteY156" fmla="*/ 2074257 h 2237474"/>
              <a:gd name="connsiteX157" fmla="*/ 1877728 w 12192000"/>
              <a:gd name="connsiteY157" fmla="*/ 2101004 h 2237474"/>
              <a:gd name="connsiteX158" fmla="*/ 1759056 w 12192000"/>
              <a:gd name="connsiteY158" fmla="*/ 2125608 h 2237474"/>
              <a:gd name="connsiteX159" fmla="*/ 1637948 w 12192000"/>
              <a:gd name="connsiteY159" fmla="*/ 2172597 h 2237474"/>
              <a:gd name="connsiteX160" fmla="*/ 1434549 w 12192000"/>
              <a:gd name="connsiteY160" fmla="*/ 2234522 h 2237474"/>
              <a:gd name="connsiteX161" fmla="*/ 1398481 w 12192000"/>
              <a:gd name="connsiteY161" fmla="*/ 2237074 h 2237474"/>
              <a:gd name="connsiteX162" fmla="*/ 1398407 w 12192000"/>
              <a:gd name="connsiteY162" fmla="*/ 2237095 h 2237474"/>
              <a:gd name="connsiteX163" fmla="*/ 1370962 w 12192000"/>
              <a:gd name="connsiteY163" fmla="*/ 2237474 h 2237474"/>
              <a:gd name="connsiteX164" fmla="*/ 1356367 w 12192000"/>
              <a:gd name="connsiteY164" fmla="*/ 2235089 h 2237474"/>
              <a:gd name="connsiteX165" fmla="*/ 1324828 w 12192000"/>
              <a:gd name="connsiteY165" fmla="*/ 2231968 h 2237474"/>
              <a:gd name="connsiteX166" fmla="*/ 1297744 w 12192000"/>
              <a:gd name="connsiteY166" fmla="*/ 2235849 h 2237474"/>
              <a:gd name="connsiteX167" fmla="*/ 1286236 w 12192000"/>
              <a:gd name="connsiteY167" fmla="*/ 2233135 h 2237474"/>
              <a:gd name="connsiteX168" fmla="*/ 1283504 w 12192000"/>
              <a:gd name="connsiteY168" fmla="*/ 2233797 h 2237474"/>
              <a:gd name="connsiteX169" fmla="*/ 1279765 w 12192000"/>
              <a:gd name="connsiteY169" fmla="*/ 2229639 h 2237474"/>
              <a:gd name="connsiteX170" fmla="*/ 1195347 w 12192000"/>
              <a:gd name="connsiteY170" fmla="*/ 2212354 h 2237474"/>
              <a:gd name="connsiteX171" fmla="*/ 970251 w 12192000"/>
              <a:gd name="connsiteY171" fmla="*/ 2221029 h 2237474"/>
              <a:gd name="connsiteX172" fmla="*/ 812914 w 12192000"/>
              <a:gd name="connsiteY172" fmla="*/ 2202752 h 2237474"/>
              <a:gd name="connsiteX173" fmla="*/ 800195 w 12192000"/>
              <a:gd name="connsiteY173" fmla="*/ 2209407 h 2237474"/>
              <a:gd name="connsiteX174" fmla="*/ 784978 w 12192000"/>
              <a:gd name="connsiteY174" fmla="*/ 2212360 h 2237474"/>
              <a:gd name="connsiteX175" fmla="*/ 681987 w 12192000"/>
              <a:gd name="connsiteY175" fmla="*/ 2216757 h 2237474"/>
              <a:gd name="connsiteX176" fmla="*/ 669923 w 12192000"/>
              <a:gd name="connsiteY176" fmla="*/ 2211682 h 2237474"/>
              <a:gd name="connsiteX177" fmla="*/ 648680 w 12192000"/>
              <a:gd name="connsiteY177" fmla="*/ 2206229 h 2237474"/>
              <a:gd name="connsiteX178" fmla="*/ 597225 w 12192000"/>
              <a:gd name="connsiteY178" fmla="*/ 2180999 h 2237474"/>
              <a:gd name="connsiteX179" fmla="*/ 558449 w 12192000"/>
              <a:gd name="connsiteY179" fmla="*/ 2182346 h 2237474"/>
              <a:gd name="connsiteX180" fmla="*/ 550517 w 12192000"/>
              <a:gd name="connsiteY180" fmla="*/ 2182060 h 2237474"/>
              <a:gd name="connsiteX181" fmla="*/ 550309 w 12192000"/>
              <a:gd name="connsiteY181" fmla="*/ 2181825 h 2237474"/>
              <a:gd name="connsiteX182" fmla="*/ 541836 w 12192000"/>
              <a:gd name="connsiteY182" fmla="*/ 2181063 h 2237474"/>
              <a:gd name="connsiteX183" fmla="*/ 536057 w 12192000"/>
              <a:gd name="connsiteY183" fmla="*/ 2181537 h 2237474"/>
              <a:gd name="connsiteX184" fmla="*/ 520671 w 12192000"/>
              <a:gd name="connsiteY184" fmla="*/ 2180980 h 2237474"/>
              <a:gd name="connsiteX185" fmla="*/ 515024 w 12192000"/>
              <a:gd name="connsiteY185" fmla="*/ 2179258 h 2237474"/>
              <a:gd name="connsiteX186" fmla="*/ 512278 w 12192000"/>
              <a:gd name="connsiteY186" fmla="*/ 2176369 h 2237474"/>
              <a:gd name="connsiteX187" fmla="*/ 480419 w 12192000"/>
              <a:gd name="connsiteY187" fmla="*/ 2167807 h 2237474"/>
              <a:gd name="connsiteX188" fmla="*/ 413835 w 12192000"/>
              <a:gd name="connsiteY188" fmla="*/ 2156783 h 2237474"/>
              <a:gd name="connsiteX189" fmla="*/ 376513 w 12192000"/>
              <a:gd name="connsiteY189" fmla="*/ 2154014 h 2237474"/>
              <a:gd name="connsiteX190" fmla="*/ 273386 w 12192000"/>
              <a:gd name="connsiteY190" fmla="*/ 2142551 h 2237474"/>
              <a:gd name="connsiteX191" fmla="*/ 169207 w 12192000"/>
              <a:gd name="connsiteY191" fmla="*/ 2128100 h 2237474"/>
              <a:gd name="connsiteX192" fmla="*/ 93149 w 12192000"/>
              <a:gd name="connsiteY192" fmla="*/ 2105324 h 2237474"/>
              <a:gd name="connsiteX193" fmla="*/ 88109 w 12192000"/>
              <a:gd name="connsiteY193" fmla="*/ 2106704 h 2237474"/>
              <a:gd name="connsiteX194" fmla="*/ 80022 w 12192000"/>
              <a:gd name="connsiteY194" fmla="*/ 2107254 h 2237474"/>
              <a:gd name="connsiteX195" fmla="*/ 79717 w 12192000"/>
              <a:gd name="connsiteY195" fmla="*/ 2107046 h 2237474"/>
              <a:gd name="connsiteX196" fmla="*/ 72352 w 12192000"/>
              <a:gd name="connsiteY196" fmla="*/ 2107991 h 2237474"/>
              <a:gd name="connsiteX197" fmla="*/ 37645 w 12192000"/>
              <a:gd name="connsiteY197" fmla="*/ 2115401 h 2237474"/>
              <a:gd name="connsiteX198" fmla="*/ 4572 w 12192000"/>
              <a:gd name="connsiteY198" fmla="*/ 2111091 h 2237474"/>
              <a:gd name="connsiteX199" fmla="*/ 0 w 12192000"/>
              <a:gd name="connsiteY199" fmla="*/ 2110468 h 2237474"/>
              <a:gd name="connsiteX200" fmla="*/ 0 w 12192000"/>
              <a:gd name="connsiteY20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59633 w 12192000"/>
              <a:gd name="connsiteY85" fmla="*/ 183716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85792 w 12192000"/>
              <a:gd name="connsiteY104" fmla="*/ 1836231 h 2237474"/>
              <a:gd name="connsiteX105" fmla="*/ 4238372 w 12192000"/>
              <a:gd name="connsiteY105" fmla="*/ 1851480 h 2237474"/>
              <a:gd name="connsiteX106" fmla="*/ 4232517 w 12192000"/>
              <a:gd name="connsiteY106" fmla="*/ 1852567 h 2237474"/>
              <a:gd name="connsiteX107" fmla="*/ 4191732 w 12192000"/>
              <a:gd name="connsiteY107" fmla="*/ 1857328 h 2237474"/>
              <a:gd name="connsiteX108" fmla="*/ 4065532 w 12192000"/>
              <a:gd name="connsiteY108" fmla="*/ 1855477 h 2237474"/>
              <a:gd name="connsiteX109" fmla="*/ 4028460 w 12192000"/>
              <a:gd name="connsiteY109" fmla="*/ 1855137 h 2237474"/>
              <a:gd name="connsiteX110" fmla="*/ 4002267 w 12192000"/>
              <a:gd name="connsiteY110" fmla="*/ 1852352 h 2237474"/>
              <a:gd name="connsiteX111" fmla="*/ 3931396 w 12192000"/>
              <a:gd name="connsiteY111" fmla="*/ 1858915 h 2237474"/>
              <a:gd name="connsiteX112" fmla="*/ 3812162 w 12192000"/>
              <a:gd name="connsiteY112" fmla="*/ 1875501 h 2237474"/>
              <a:gd name="connsiteX113" fmla="*/ 3729530 w 12192000"/>
              <a:gd name="connsiteY113" fmla="*/ 1864513 h 2237474"/>
              <a:gd name="connsiteX114" fmla="*/ 3680177 w 12192000"/>
              <a:gd name="connsiteY114" fmla="*/ 1881552 h 2237474"/>
              <a:gd name="connsiteX115" fmla="*/ 3567259 w 12192000"/>
              <a:gd name="connsiteY115" fmla="*/ 1893482 h 2237474"/>
              <a:gd name="connsiteX116" fmla="*/ 3405770 w 12192000"/>
              <a:gd name="connsiteY116" fmla="*/ 1904591 h 2237474"/>
              <a:gd name="connsiteX117" fmla="*/ 3280097 w 12192000"/>
              <a:gd name="connsiteY117" fmla="*/ 1919610 h 2237474"/>
              <a:gd name="connsiteX118" fmla="*/ 3123424 w 12192000"/>
              <a:gd name="connsiteY118" fmla="*/ 1952930 h 2237474"/>
              <a:gd name="connsiteX119" fmla="*/ 3009910 w 12192000"/>
              <a:gd name="connsiteY119" fmla="*/ 1957866 h 2237474"/>
              <a:gd name="connsiteX120" fmla="*/ 2995934 w 12192000"/>
              <a:gd name="connsiteY120" fmla="*/ 1967085 h 2237474"/>
              <a:gd name="connsiteX121" fmla="*/ 2980071 w 12192000"/>
              <a:gd name="connsiteY121" fmla="*/ 1972988 h 2237474"/>
              <a:gd name="connsiteX122" fmla="*/ 2978094 w 12192000"/>
              <a:gd name="connsiteY122" fmla="*/ 1972369 h 2237474"/>
              <a:gd name="connsiteX123" fmla="*/ 2942858 w 12192000"/>
              <a:gd name="connsiteY123" fmla="*/ 1981367 h 2237474"/>
              <a:gd name="connsiteX124" fmla="*/ 2875436 w 12192000"/>
              <a:gd name="connsiteY124" fmla="*/ 1996977 h 2237474"/>
              <a:gd name="connsiteX125" fmla="*/ 2874892 w 12192000"/>
              <a:gd name="connsiteY125" fmla="*/ 1996085 h 2237474"/>
              <a:gd name="connsiteX126" fmla="*/ 2864145 w 12192000"/>
              <a:gd name="connsiteY126" fmla="*/ 1994061 h 2237474"/>
              <a:gd name="connsiteX127" fmla="*/ 2843662 w 12192000"/>
              <a:gd name="connsiteY127" fmla="*/ 1992498 h 2237474"/>
              <a:gd name="connsiteX128" fmla="*/ 2796128 w 12192000"/>
              <a:gd name="connsiteY128" fmla="*/ 1976403 h 2237474"/>
              <a:gd name="connsiteX129" fmla="*/ 2756784 w 12192000"/>
              <a:gd name="connsiteY129" fmla="*/ 1985116 h 2237474"/>
              <a:gd name="connsiteX130" fmla="*/ 2748833 w 12192000"/>
              <a:gd name="connsiteY130" fmla="*/ 1986323 h 2237474"/>
              <a:gd name="connsiteX131" fmla="*/ 2748661 w 12192000"/>
              <a:gd name="connsiteY131" fmla="*/ 1986122 h 2237474"/>
              <a:gd name="connsiteX132" fmla="*/ 2740251 w 12192000"/>
              <a:gd name="connsiteY132" fmla="*/ 1986946 h 2237474"/>
              <a:gd name="connsiteX133" fmla="*/ 2718916 w 12192000"/>
              <a:gd name="connsiteY133" fmla="*/ 1990867 h 2237474"/>
              <a:gd name="connsiteX134" fmla="*/ 2713522 w 12192000"/>
              <a:gd name="connsiteY134" fmla="*/ 1990173 h 2237474"/>
              <a:gd name="connsiteX135" fmla="*/ 2680597 w 12192000"/>
              <a:gd name="connsiteY135" fmla="*/ 1984996 h 2237474"/>
              <a:gd name="connsiteX136" fmla="*/ 2578178 w 12192000"/>
              <a:gd name="connsiteY136" fmla="*/ 1990531 h 2237474"/>
              <a:gd name="connsiteX137" fmla="*/ 2476147 w 12192000"/>
              <a:gd name="connsiteY137" fmla="*/ 1998305 h 2237474"/>
              <a:gd name="connsiteX138" fmla="*/ 2373568 w 12192000"/>
              <a:gd name="connsiteY138" fmla="*/ 2003219 h 2237474"/>
              <a:gd name="connsiteX139" fmla="*/ 2321399 w 12192000"/>
              <a:gd name="connsiteY139" fmla="*/ 1989467 h 2237474"/>
              <a:gd name="connsiteX140" fmla="*/ 2315525 w 12192000"/>
              <a:gd name="connsiteY140" fmla="*/ 1989708 h 2237474"/>
              <a:gd name="connsiteX141" fmla="*/ 2300792 w 12192000"/>
              <a:gd name="connsiteY141" fmla="*/ 1994290 h 2237474"/>
              <a:gd name="connsiteX142" fmla="*/ 2295469 w 12192000"/>
              <a:gd name="connsiteY142" fmla="*/ 1996659 h 2237474"/>
              <a:gd name="connsiteX143" fmla="*/ 2287219 w 12192000"/>
              <a:gd name="connsiteY143" fmla="*/ 1998750 h 2237474"/>
              <a:gd name="connsiteX144" fmla="*/ 2286948 w 12192000"/>
              <a:gd name="connsiteY144" fmla="*/ 1998596 h 2237474"/>
              <a:gd name="connsiteX145" fmla="*/ 2243069 w 12192000"/>
              <a:gd name="connsiteY145" fmla="*/ 2015111 h 2237474"/>
              <a:gd name="connsiteX146" fmla="*/ 2186609 w 12192000"/>
              <a:gd name="connsiteY146" fmla="*/ 2008263 h 2237474"/>
              <a:gd name="connsiteX147" fmla="*/ 2164831 w 12192000"/>
              <a:gd name="connsiteY147" fmla="*/ 2010143 h 2237474"/>
              <a:gd name="connsiteX148" fmla="*/ 2152836 w 12192000"/>
              <a:gd name="connsiteY148" fmla="*/ 2010048 h 2237474"/>
              <a:gd name="connsiteX149" fmla="*/ 2117102 w 12192000"/>
              <a:gd name="connsiteY149" fmla="*/ 2023004 h 2237474"/>
              <a:gd name="connsiteX150" fmla="*/ 2111935 w 12192000"/>
              <a:gd name="connsiteY150" fmla="*/ 2023163 h 2237474"/>
              <a:gd name="connsiteX151" fmla="*/ 2089991 w 12192000"/>
              <a:gd name="connsiteY151" fmla="*/ 2034193 h 2237474"/>
              <a:gd name="connsiteX152" fmla="*/ 2058061 w 12192000"/>
              <a:gd name="connsiteY152" fmla="*/ 2047942 h 2237474"/>
              <a:gd name="connsiteX153" fmla="*/ 2055737 w 12192000"/>
              <a:gd name="connsiteY153" fmla="*/ 2047704 h 2237474"/>
              <a:gd name="connsiteX154" fmla="*/ 2042244 w 12192000"/>
              <a:gd name="connsiteY154" fmla="*/ 2055560 h 2237474"/>
              <a:gd name="connsiteX155" fmla="*/ 1976224 w 12192000"/>
              <a:gd name="connsiteY155" fmla="*/ 2074257 h 2237474"/>
              <a:gd name="connsiteX156" fmla="*/ 1877728 w 12192000"/>
              <a:gd name="connsiteY156" fmla="*/ 2101004 h 2237474"/>
              <a:gd name="connsiteX157" fmla="*/ 1759056 w 12192000"/>
              <a:gd name="connsiteY157" fmla="*/ 2125608 h 2237474"/>
              <a:gd name="connsiteX158" fmla="*/ 1637948 w 12192000"/>
              <a:gd name="connsiteY158" fmla="*/ 2172597 h 2237474"/>
              <a:gd name="connsiteX159" fmla="*/ 1434549 w 12192000"/>
              <a:gd name="connsiteY159" fmla="*/ 2234522 h 2237474"/>
              <a:gd name="connsiteX160" fmla="*/ 1398481 w 12192000"/>
              <a:gd name="connsiteY160" fmla="*/ 2237074 h 2237474"/>
              <a:gd name="connsiteX161" fmla="*/ 1398407 w 12192000"/>
              <a:gd name="connsiteY161" fmla="*/ 2237095 h 2237474"/>
              <a:gd name="connsiteX162" fmla="*/ 1370962 w 12192000"/>
              <a:gd name="connsiteY162" fmla="*/ 2237474 h 2237474"/>
              <a:gd name="connsiteX163" fmla="*/ 1356367 w 12192000"/>
              <a:gd name="connsiteY163" fmla="*/ 2235089 h 2237474"/>
              <a:gd name="connsiteX164" fmla="*/ 1324828 w 12192000"/>
              <a:gd name="connsiteY164" fmla="*/ 2231968 h 2237474"/>
              <a:gd name="connsiteX165" fmla="*/ 1297744 w 12192000"/>
              <a:gd name="connsiteY165" fmla="*/ 2235849 h 2237474"/>
              <a:gd name="connsiteX166" fmla="*/ 1286236 w 12192000"/>
              <a:gd name="connsiteY166" fmla="*/ 2233135 h 2237474"/>
              <a:gd name="connsiteX167" fmla="*/ 1283504 w 12192000"/>
              <a:gd name="connsiteY167" fmla="*/ 2233797 h 2237474"/>
              <a:gd name="connsiteX168" fmla="*/ 1279765 w 12192000"/>
              <a:gd name="connsiteY168" fmla="*/ 2229639 h 2237474"/>
              <a:gd name="connsiteX169" fmla="*/ 1195347 w 12192000"/>
              <a:gd name="connsiteY169" fmla="*/ 2212354 h 2237474"/>
              <a:gd name="connsiteX170" fmla="*/ 970251 w 12192000"/>
              <a:gd name="connsiteY170" fmla="*/ 2221029 h 2237474"/>
              <a:gd name="connsiteX171" fmla="*/ 812914 w 12192000"/>
              <a:gd name="connsiteY171" fmla="*/ 2202752 h 2237474"/>
              <a:gd name="connsiteX172" fmla="*/ 800195 w 12192000"/>
              <a:gd name="connsiteY172" fmla="*/ 2209407 h 2237474"/>
              <a:gd name="connsiteX173" fmla="*/ 784978 w 12192000"/>
              <a:gd name="connsiteY173" fmla="*/ 2212360 h 2237474"/>
              <a:gd name="connsiteX174" fmla="*/ 681987 w 12192000"/>
              <a:gd name="connsiteY174" fmla="*/ 2216757 h 2237474"/>
              <a:gd name="connsiteX175" fmla="*/ 669923 w 12192000"/>
              <a:gd name="connsiteY175" fmla="*/ 2211682 h 2237474"/>
              <a:gd name="connsiteX176" fmla="*/ 648680 w 12192000"/>
              <a:gd name="connsiteY176" fmla="*/ 2206229 h 2237474"/>
              <a:gd name="connsiteX177" fmla="*/ 597225 w 12192000"/>
              <a:gd name="connsiteY177" fmla="*/ 2180999 h 2237474"/>
              <a:gd name="connsiteX178" fmla="*/ 558449 w 12192000"/>
              <a:gd name="connsiteY178" fmla="*/ 2182346 h 2237474"/>
              <a:gd name="connsiteX179" fmla="*/ 550517 w 12192000"/>
              <a:gd name="connsiteY179" fmla="*/ 2182060 h 2237474"/>
              <a:gd name="connsiteX180" fmla="*/ 550309 w 12192000"/>
              <a:gd name="connsiteY180" fmla="*/ 2181825 h 2237474"/>
              <a:gd name="connsiteX181" fmla="*/ 541836 w 12192000"/>
              <a:gd name="connsiteY181" fmla="*/ 2181063 h 2237474"/>
              <a:gd name="connsiteX182" fmla="*/ 536057 w 12192000"/>
              <a:gd name="connsiteY182" fmla="*/ 2181537 h 2237474"/>
              <a:gd name="connsiteX183" fmla="*/ 520671 w 12192000"/>
              <a:gd name="connsiteY183" fmla="*/ 2180980 h 2237474"/>
              <a:gd name="connsiteX184" fmla="*/ 515024 w 12192000"/>
              <a:gd name="connsiteY184" fmla="*/ 2179258 h 2237474"/>
              <a:gd name="connsiteX185" fmla="*/ 512278 w 12192000"/>
              <a:gd name="connsiteY185" fmla="*/ 2176369 h 2237474"/>
              <a:gd name="connsiteX186" fmla="*/ 480419 w 12192000"/>
              <a:gd name="connsiteY186" fmla="*/ 2167807 h 2237474"/>
              <a:gd name="connsiteX187" fmla="*/ 413835 w 12192000"/>
              <a:gd name="connsiteY187" fmla="*/ 2156783 h 2237474"/>
              <a:gd name="connsiteX188" fmla="*/ 376513 w 12192000"/>
              <a:gd name="connsiteY188" fmla="*/ 2154014 h 2237474"/>
              <a:gd name="connsiteX189" fmla="*/ 273386 w 12192000"/>
              <a:gd name="connsiteY189" fmla="*/ 2142551 h 2237474"/>
              <a:gd name="connsiteX190" fmla="*/ 169207 w 12192000"/>
              <a:gd name="connsiteY190" fmla="*/ 2128100 h 2237474"/>
              <a:gd name="connsiteX191" fmla="*/ 93149 w 12192000"/>
              <a:gd name="connsiteY191" fmla="*/ 2105324 h 2237474"/>
              <a:gd name="connsiteX192" fmla="*/ 88109 w 12192000"/>
              <a:gd name="connsiteY192" fmla="*/ 2106704 h 2237474"/>
              <a:gd name="connsiteX193" fmla="*/ 80022 w 12192000"/>
              <a:gd name="connsiteY193" fmla="*/ 2107254 h 2237474"/>
              <a:gd name="connsiteX194" fmla="*/ 79717 w 12192000"/>
              <a:gd name="connsiteY194" fmla="*/ 2107046 h 2237474"/>
              <a:gd name="connsiteX195" fmla="*/ 72352 w 12192000"/>
              <a:gd name="connsiteY195" fmla="*/ 2107991 h 2237474"/>
              <a:gd name="connsiteX196" fmla="*/ 37645 w 12192000"/>
              <a:gd name="connsiteY196" fmla="*/ 2115401 h 2237474"/>
              <a:gd name="connsiteX197" fmla="*/ 4572 w 12192000"/>
              <a:gd name="connsiteY197" fmla="*/ 2111091 h 2237474"/>
              <a:gd name="connsiteX198" fmla="*/ 0 w 12192000"/>
              <a:gd name="connsiteY198" fmla="*/ 2110468 h 2237474"/>
              <a:gd name="connsiteX199" fmla="*/ 0 w 12192000"/>
              <a:gd name="connsiteY19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319209 w 12192000"/>
              <a:gd name="connsiteY102" fmla="*/ 1834833 h 2237474"/>
              <a:gd name="connsiteX103" fmla="*/ 4290981 w 12192000"/>
              <a:gd name="connsiteY103" fmla="*/ 1839677 h 2237474"/>
              <a:gd name="connsiteX104" fmla="*/ 4238372 w 12192000"/>
              <a:gd name="connsiteY104" fmla="*/ 1851480 h 2237474"/>
              <a:gd name="connsiteX105" fmla="*/ 4232517 w 12192000"/>
              <a:gd name="connsiteY105" fmla="*/ 1852567 h 2237474"/>
              <a:gd name="connsiteX106" fmla="*/ 4191732 w 12192000"/>
              <a:gd name="connsiteY106" fmla="*/ 1857328 h 2237474"/>
              <a:gd name="connsiteX107" fmla="*/ 4065532 w 12192000"/>
              <a:gd name="connsiteY107" fmla="*/ 1855477 h 2237474"/>
              <a:gd name="connsiteX108" fmla="*/ 4028460 w 12192000"/>
              <a:gd name="connsiteY108" fmla="*/ 1855137 h 2237474"/>
              <a:gd name="connsiteX109" fmla="*/ 4002267 w 12192000"/>
              <a:gd name="connsiteY109" fmla="*/ 1852352 h 2237474"/>
              <a:gd name="connsiteX110" fmla="*/ 3931396 w 12192000"/>
              <a:gd name="connsiteY110" fmla="*/ 1858915 h 2237474"/>
              <a:gd name="connsiteX111" fmla="*/ 3812162 w 12192000"/>
              <a:gd name="connsiteY111" fmla="*/ 1875501 h 2237474"/>
              <a:gd name="connsiteX112" fmla="*/ 3729530 w 12192000"/>
              <a:gd name="connsiteY112" fmla="*/ 1864513 h 2237474"/>
              <a:gd name="connsiteX113" fmla="*/ 3680177 w 12192000"/>
              <a:gd name="connsiteY113" fmla="*/ 1881552 h 2237474"/>
              <a:gd name="connsiteX114" fmla="*/ 3567259 w 12192000"/>
              <a:gd name="connsiteY114" fmla="*/ 1893482 h 2237474"/>
              <a:gd name="connsiteX115" fmla="*/ 3405770 w 12192000"/>
              <a:gd name="connsiteY115" fmla="*/ 1904591 h 2237474"/>
              <a:gd name="connsiteX116" fmla="*/ 3280097 w 12192000"/>
              <a:gd name="connsiteY116" fmla="*/ 1919610 h 2237474"/>
              <a:gd name="connsiteX117" fmla="*/ 3123424 w 12192000"/>
              <a:gd name="connsiteY117" fmla="*/ 1952930 h 2237474"/>
              <a:gd name="connsiteX118" fmla="*/ 3009910 w 12192000"/>
              <a:gd name="connsiteY118" fmla="*/ 1957866 h 2237474"/>
              <a:gd name="connsiteX119" fmla="*/ 2995934 w 12192000"/>
              <a:gd name="connsiteY119" fmla="*/ 1967085 h 2237474"/>
              <a:gd name="connsiteX120" fmla="*/ 2980071 w 12192000"/>
              <a:gd name="connsiteY120" fmla="*/ 1972988 h 2237474"/>
              <a:gd name="connsiteX121" fmla="*/ 2978094 w 12192000"/>
              <a:gd name="connsiteY121" fmla="*/ 1972369 h 2237474"/>
              <a:gd name="connsiteX122" fmla="*/ 2942858 w 12192000"/>
              <a:gd name="connsiteY122" fmla="*/ 1981367 h 2237474"/>
              <a:gd name="connsiteX123" fmla="*/ 2875436 w 12192000"/>
              <a:gd name="connsiteY123" fmla="*/ 1996977 h 2237474"/>
              <a:gd name="connsiteX124" fmla="*/ 2874892 w 12192000"/>
              <a:gd name="connsiteY124" fmla="*/ 1996085 h 2237474"/>
              <a:gd name="connsiteX125" fmla="*/ 2864145 w 12192000"/>
              <a:gd name="connsiteY125" fmla="*/ 1994061 h 2237474"/>
              <a:gd name="connsiteX126" fmla="*/ 2843662 w 12192000"/>
              <a:gd name="connsiteY126" fmla="*/ 1992498 h 2237474"/>
              <a:gd name="connsiteX127" fmla="*/ 2796128 w 12192000"/>
              <a:gd name="connsiteY127" fmla="*/ 1976403 h 2237474"/>
              <a:gd name="connsiteX128" fmla="*/ 2756784 w 12192000"/>
              <a:gd name="connsiteY128" fmla="*/ 1985116 h 2237474"/>
              <a:gd name="connsiteX129" fmla="*/ 2748833 w 12192000"/>
              <a:gd name="connsiteY129" fmla="*/ 1986323 h 2237474"/>
              <a:gd name="connsiteX130" fmla="*/ 2748661 w 12192000"/>
              <a:gd name="connsiteY130" fmla="*/ 1986122 h 2237474"/>
              <a:gd name="connsiteX131" fmla="*/ 2740251 w 12192000"/>
              <a:gd name="connsiteY131" fmla="*/ 1986946 h 2237474"/>
              <a:gd name="connsiteX132" fmla="*/ 2718916 w 12192000"/>
              <a:gd name="connsiteY132" fmla="*/ 1990867 h 2237474"/>
              <a:gd name="connsiteX133" fmla="*/ 2713522 w 12192000"/>
              <a:gd name="connsiteY133" fmla="*/ 1990173 h 2237474"/>
              <a:gd name="connsiteX134" fmla="*/ 2680597 w 12192000"/>
              <a:gd name="connsiteY134" fmla="*/ 1984996 h 2237474"/>
              <a:gd name="connsiteX135" fmla="*/ 2578178 w 12192000"/>
              <a:gd name="connsiteY135" fmla="*/ 1990531 h 2237474"/>
              <a:gd name="connsiteX136" fmla="*/ 2476147 w 12192000"/>
              <a:gd name="connsiteY136" fmla="*/ 1998305 h 2237474"/>
              <a:gd name="connsiteX137" fmla="*/ 2373568 w 12192000"/>
              <a:gd name="connsiteY137" fmla="*/ 2003219 h 2237474"/>
              <a:gd name="connsiteX138" fmla="*/ 2321399 w 12192000"/>
              <a:gd name="connsiteY138" fmla="*/ 1989467 h 2237474"/>
              <a:gd name="connsiteX139" fmla="*/ 2315525 w 12192000"/>
              <a:gd name="connsiteY139" fmla="*/ 1989708 h 2237474"/>
              <a:gd name="connsiteX140" fmla="*/ 2300792 w 12192000"/>
              <a:gd name="connsiteY140" fmla="*/ 1994290 h 2237474"/>
              <a:gd name="connsiteX141" fmla="*/ 2295469 w 12192000"/>
              <a:gd name="connsiteY141" fmla="*/ 1996659 h 2237474"/>
              <a:gd name="connsiteX142" fmla="*/ 2287219 w 12192000"/>
              <a:gd name="connsiteY142" fmla="*/ 1998750 h 2237474"/>
              <a:gd name="connsiteX143" fmla="*/ 2286948 w 12192000"/>
              <a:gd name="connsiteY143" fmla="*/ 1998596 h 2237474"/>
              <a:gd name="connsiteX144" fmla="*/ 2243069 w 12192000"/>
              <a:gd name="connsiteY144" fmla="*/ 2015111 h 2237474"/>
              <a:gd name="connsiteX145" fmla="*/ 2186609 w 12192000"/>
              <a:gd name="connsiteY145" fmla="*/ 2008263 h 2237474"/>
              <a:gd name="connsiteX146" fmla="*/ 2164831 w 12192000"/>
              <a:gd name="connsiteY146" fmla="*/ 2010143 h 2237474"/>
              <a:gd name="connsiteX147" fmla="*/ 2152836 w 12192000"/>
              <a:gd name="connsiteY147" fmla="*/ 2010048 h 2237474"/>
              <a:gd name="connsiteX148" fmla="*/ 2117102 w 12192000"/>
              <a:gd name="connsiteY148" fmla="*/ 2023004 h 2237474"/>
              <a:gd name="connsiteX149" fmla="*/ 2111935 w 12192000"/>
              <a:gd name="connsiteY149" fmla="*/ 2023163 h 2237474"/>
              <a:gd name="connsiteX150" fmla="*/ 2089991 w 12192000"/>
              <a:gd name="connsiteY150" fmla="*/ 2034193 h 2237474"/>
              <a:gd name="connsiteX151" fmla="*/ 2058061 w 12192000"/>
              <a:gd name="connsiteY151" fmla="*/ 2047942 h 2237474"/>
              <a:gd name="connsiteX152" fmla="*/ 2055737 w 12192000"/>
              <a:gd name="connsiteY152" fmla="*/ 2047704 h 2237474"/>
              <a:gd name="connsiteX153" fmla="*/ 2042244 w 12192000"/>
              <a:gd name="connsiteY153" fmla="*/ 2055560 h 2237474"/>
              <a:gd name="connsiteX154" fmla="*/ 1976224 w 12192000"/>
              <a:gd name="connsiteY154" fmla="*/ 2074257 h 2237474"/>
              <a:gd name="connsiteX155" fmla="*/ 1877728 w 12192000"/>
              <a:gd name="connsiteY155" fmla="*/ 2101004 h 2237474"/>
              <a:gd name="connsiteX156" fmla="*/ 1759056 w 12192000"/>
              <a:gd name="connsiteY156" fmla="*/ 2125608 h 2237474"/>
              <a:gd name="connsiteX157" fmla="*/ 1637948 w 12192000"/>
              <a:gd name="connsiteY157" fmla="*/ 2172597 h 2237474"/>
              <a:gd name="connsiteX158" fmla="*/ 1434549 w 12192000"/>
              <a:gd name="connsiteY158" fmla="*/ 2234522 h 2237474"/>
              <a:gd name="connsiteX159" fmla="*/ 1398481 w 12192000"/>
              <a:gd name="connsiteY159" fmla="*/ 2237074 h 2237474"/>
              <a:gd name="connsiteX160" fmla="*/ 1398407 w 12192000"/>
              <a:gd name="connsiteY160" fmla="*/ 2237095 h 2237474"/>
              <a:gd name="connsiteX161" fmla="*/ 1370962 w 12192000"/>
              <a:gd name="connsiteY161" fmla="*/ 2237474 h 2237474"/>
              <a:gd name="connsiteX162" fmla="*/ 1356367 w 12192000"/>
              <a:gd name="connsiteY162" fmla="*/ 2235089 h 2237474"/>
              <a:gd name="connsiteX163" fmla="*/ 1324828 w 12192000"/>
              <a:gd name="connsiteY163" fmla="*/ 2231968 h 2237474"/>
              <a:gd name="connsiteX164" fmla="*/ 1297744 w 12192000"/>
              <a:gd name="connsiteY164" fmla="*/ 2235849 h 2237474"/>
              <a:gd name="connsiteX165" fmla="*/ 1286236 w 12192000"/>
              <a:gd name="connsiteY165" fmla="*/ 2233135 h 2237474"/>
              <a:gd name="connsiteX166" fmla="*/ 1283504 w 12192000"/>
              <a:gd name="connsiteY166" fmla="*/ 2233797 h 2237474"/>
              <a:gd name="connsiteX167" fmla="*/ 1279765 w 12192000"/>
              <a:gd name="connsiteY167" fmla="*/ 2229639 h 2237474"/>
              <a:gd name="connsiteX168" fmla="*/ 1195347 w 12192000"/>
              <a:gd name="connsiteY168" fmla="*/ 2212354 h 2237474"/>
              <a:gd name="connsiteX169" fmla="*/ 970251 w 12192000"/>
              <a:gd name="connsiteY169" fmla="*/ 2221029 h 2237474"/>
              <a:gd name="connsiteX170" fmla="*/ 812914 w 12192000"/>
              <a:gd name="connsiteY170" fmla="*/ 2202752 h 2237474"/>
              <a:gd name="connsiteX171" fmla="*/ 800195 w 12192000"/>
              <a:gd name="connsiteY171" fmla="*/ 2209407 h 2237474"/>
              <a:gd name="connsiteX172" fmla="*/ 784978 w 12192000"/>
              <a:gd name="connsiteY172" fmla="*/ 2212360 h 2237474"/>
              <a:gd name="connsiteX173" fmla="*/ 681987 w 12192000"/>
              <a:gd name="connsiteY173" fmla="*/ 2216757 h 2237474"/>
              <a:gd name="connsiteX174" fmla="*/ 669923 w 12192000"/>
              <a:gd name="connsiteY174" fmla="*/ 2211682 h 2237474"/>
              <a:gd name="connsiteX175" fmla="*/ 648680 w 12192000"/>
              <a:gd name="connsiteY175" fmla="*/ 2206229 h 2237474"/>
              <a:gd name="connsiteX176" fmla="*/ 597225 w 12192000"/>
              <a:gd name="connsiteY176" fmla="*/ 2180999 h 2237474"/>
              <a:gd name="connsiteX177" fmla="*/ 558449 w 12192000"/>
              <a:gd name="connsiteY177" fmla="*/ 2182346 h 2237474"/>
              <a:gd name="connsiteX178" fmla="*/ 550517 w 12192000"/>
              <a:gd name="connsiteY178" fmla="*/ 2182060 h 2237474"/>
              <a:gd name="connsiteX179" fmla="*/ 550309 w 12192000"/>
              <a:gd name="connsiteY179" fmla="*/ 2181825 h 2237474"/>
              <a:gd name="connsiteX180" fmla="*/ 541836 w 12192000"/>
              <a:gd name="connsiteY180" fmla="*/ 2181063 h 2237474"/>
              <a:gd name="connsiteX181" fmla="*/ 536057 w 12192000"/>
              <a:gd name="connsiteY181" fmla="*/ 2181537 h 2237474"/>
              <a:gd name="connsiteX182" fmla="*/ 520671 w 12192000"/>
              <a:gd name="connsiteY182" fmla="*/ 2180980 h 2237474"/>
              <a:gd name="connsiteX183" fmla="*/ 515024 w 12192000"/>
              <a:gd name="connsiteY183" fmla="*/ 2179258 h 2237474"/>
              <a:gd name="connsiteX184" fmla="*/ 512278 w 12192000"/>
              <a:gd name="connsiteY184" fmla="*/ 2176369 h 2237474"/>
              <a:gd name="connsiteX185" fmla="*/ 480419 w 12192000"/>
              <a:gd name="connsiteY185" fmla="*/ 2167807 h 2237474"/>
              <a:gd name="connsiteX186" fmla="*/ 413835 w 12192000"/>
              <a:gd name="connsiteY186" fmla="*/ 2156783 h 2237474"/>
              <a:gd name="connsiteX187" fmla="*/ 376513 w 12192000"/>
              <a:gd name="connsiteY187" fmla="*/ 2154014 h 2237474"/>
              <a:gd name="connsiteX188" fmla="*/ 273386 w 12192000"/>
              <a:gd name="connsiteY188" fmla="*/ 2142551 h 2237474"/>
              <a:gd name="connsiteX189" fmla="*/ 169207 w 12192000"/>
              <a:gd name="connsiteY189" fmla="*/ 2128100 h 2237474"/>
              <a:gd name="connsiteX190" fmla="*/ 93149 w 12192000"/>
              <a:gd name="connsiteY190" fmla="*/ 2105324 h 2237474"/>
              <a:gd name="connsiteX191" fmla="*/ 88109 w 12192000"/>
              <a:gd name="connsiteY191" fmla="*/ 2106704 h 2237474"/>
              <a:gd name="connsiteX192" fmla="*/ 80022 w 12192000"/>
              <a:gd name="connsiteY192" fmla="*/ 2107254 h 2237474"/>
              <a:gd name="connsiteX193" fmla="*/ 79717 w 12192000"/>
              <a:gd name="connsiteY193" fmla="*/ 2107046 h 2237474"/>
              <a:gd name="connsiteX194" fmla="*/ 72352 w 12192000"/>
              <a:gd name="connsiteY194" fmla="*/ 2107991 h 2237474"/>
              <a:gd name="connsiteX195" fmla="*/ 37645 w 12192000"/>
              <a:gd name="connsiteY195" fmla="*/ 2115401 h 2237474"/>
              <a:gd name="connsiteX196" fmla="*/ 4572 w 12192000"/>
              <a:gd name="connsiteY196" fmla="*/ 2111091 h 2237474"/>
              <a:gd name="connsiteX197" fmla="*/ 0 w 12192000"/>
              <a:gd name="connsiteY197" fmla="*/ 2110468 h 2237474"/>
              <a:gd name="connsiteX198" fmla="*/ 0 w 12192000"/>
              <a:gd name="connsiteY19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92727 w 12192000"/>
              <a:gd name="connsiteY65" fmla="*/ 1623628 h 2237474"/>
              <a:gd name="connsiteX66" fmla="*/ 7031309 w 12192000"/>
              <a:gd name="connsiteY66" fmla="*/ 1619451 h 2237474"/>
              <a:gd name="connsiteX67" fmla="*/ 6900177 w 12192000"/>
              <a:gd name="connsiteY67" fmla="*/ 1636016 h 2237474"/>
              <a:gd name="connsiteX68" fmla="*/ 6795372 w 12192000"/>
              <a:gd name="connsiteY68" fmla="*/ 1644845 h 2237474"/>
              <a:gd name="connsiteX69" fmla="*/ 6692251 w 12192000"/>
              <a:gd name="connsiteY69" fmla="*/ 1656357 h 2237474"/>
              <a:gd name="connsiteX70" fmla="*/ 6655235 w 12192000"/>
              <a:gd name="connsiteY70" fmla="*/ 1661869 h 2237474"/>
              <a:gd name="connsiteX71" fmla="*/ 6554894 w 12192000"/>
              <a:gd name="connsiteY71" fmla="*/ 1664428 h 2237474"/>
              <a:gd name="connsiteX72" fmla="*/ 6516595 w 12192000"/>
              <a:gd name="connsiteY72" fmla="*/ 1667475 h 2237474"/>
              <a:gd name="connsiteX73" fmla="*/ 6508541 w 12192000"/>
              <a:gd name="connsiteY73" fmla="*/ 1668757 h 2237474"/>
              <a:gd name="connsiteX74" fmla="*/ 6471012 w 12192000"/>
              <a:gd name="connsiteY74" fmla="*/ 1678604 h 2237474"/>
              <a:gd name="connsiteX75" fmla="*/ 6364035 w 12192000"/>
              <a:gd name="connsiteY75" fmla="*/ 1667683 h 2237474"/>
              <a:gd name="connsiteX76" fmla="*/ 6280959 w 12192000"/>
              <a:gd name="connsiteY76" fmla="*/ 1689329 h 2237474"/>
              <a:gd name="connsiteX77" fmla="*/ 6243319 w 12192000"/>
              <a:gd name="connsiteY77" fmla="*/ 1695560 h 2237474"/>
              <a:gd name="connsiteX78" fmla="*/ 6098321 w 12192000"/>
              <a:gd name="connsiteY78" fmla="*/ 1721646 h 2237474"/>
              <a:gd name="connsiteX79" fmla="*/ 5880652 w 12192000"/>
              <a:gd name="connsiteY79" fmla="*/ 1779643 h 2237474"/>
              <a:gd name="connsiteX80" fmla="*/ 5785959 w 12192000"/>
              <a:gd name="connsiteY80" fmla="*/ 1775307 h 2237474"/>
              <a:gd name="connsiteX81" fmla="*/ 5643534 w 12192000"/>
              <a:gd name="connsiteY81" fmla="*/ 1802919 h 2237474"/>
              <a:gd name="connsiteX82" fmla="*/ 5518799 w 12192000"/>
              <a:gd name="connsiteY82" fmla="*/ 1818312 h 2237474"/>
              <a:gd name="connsiteX83" fmla="*/ 5505014 w 12192000"/>
              <a:gd name="connsiteY83" fmla="*/ 1819259 h 2237474"/>
              <a:gd name="connsiteX84" fmla="*/ 5453307 w 12192000"/>
              <a:gd name="connsiteY84" fmla="*/ 1815450 h 2237474"/>
              <a:gd name="connsiteX85" fmla="*/ 5221533 w 12192000"/>
              <a:gd name="connsiteY85" fmla="*/ 1846950 h 2237474"/>
              <a:gd name="connsiteX86" fmla="*/ 5149802 w 12192000"/>
              <a:gd name="connsiteY86" fmla="*/ 1844846 h 2237474"/>
              <a:gd name="connsiteX87" fmla="*/ 5114927 w 12192000"/>
              <a:gd name="connsiteY87" fmla="*/ 1847827 h 2237474"/>
              <a:gd name="connsiteX88" fmla="*/ 5108970 w 12192000"/>
              <a:gd name="connsiteY88" fmla="*/ 1847935 h 2237474"/>
              <a:gd name="connsiteX89" fmla="*/ 5067961 w 12192000"/>
              <a:gd name="connsiteY89" fmla="*/ 1845917 h 2237474"/>
              <a:gd name="connsiteX90" fmla="*/ 5007075 w 12192000"/>
              <a:gd name="connsiteY90" fmla="*/ 1838626 h 2237474"/>
              <a:gd name="connsiteX91" fmla="*/ 4944087 w 12192000"/>
              <a:gd name="connsiteY91" fmla="*/ 1823332 h 2237474"/>
              <a:gd name="connsiteX92" fmla="*/ 4907662 w 12192000"/>
              <a:gd name="connsiteY92" fmla="*/ 1816900 h 2237474"/>
              <a:gd name="connsiteX93" fmla="*/ 4882386 w 12192000"/>
              <a:gd name="connsiteY93" fmla="*/ 1809844 h 2237474"/>
              <a:gd name="connsiteX94" fmla="*/ 4811440 w 12192000"/>
              <a:gd name="connsiteY94" fmla="*/ 1804655 h 2237474"/>
              <a:gd name="connsiteX95" fmla="*/ 4691075 w 12192000"/>
              <a:gd name="connsiteY95" fmla="*/ 1801389 h 2237474"/>
              <a:gd name="connsiteX96" fmla="*/ 4611738 w 12192000"/>
              <a:gd name="connsiteY96" fmla="*/ 1776964 h 2237474"/>
              <a:gd name="connsiteX97" fmla="*/ 4560070 w 12192000"/>
              <a:gd name="connsiteY97" fmla="*/ 1785640 h 2237474"/>
              <a:gd name="connsiteX98" fmla="*/ 4536503 w 12192000"/>
              <a:gd name="connsiteY98" fmla="*/ 1785334 h 2237474"/>
              <a:gd name="connsiteX99" fmla="*/ 4513724 w 12192000"/>
              <a:gd name="connsiteY99" fmla="*/ 1791996 h 2237474"/>
              <a:gd name="connsiteX100" fmla="*/ 4459810 w 12192000"/>
              <a:gd name="connsiteY100" fmla="*/ 1797886 h 2237474"/>
              <a:gd name="connsiteX101" fmla="*/ 4379064 w 12192000"/>
              <a:gd name="connsiteY101" fmla="*/ 1817177 h 2237474"/>
              <a:gd name="connsiteX102" fmla="*/ 4290981 w 12192000"/>
              <a:gd name="connsiteY102" fmla="*/ 1839677 h 2237474"/>
              <a:gd name="connsiteX103" fmla="*/ 4238372 w 12192000"/>
              <a:gd name="connsiteY103" fmla="*/ 1851480 h 2237474"/>
              <a:gd name="connsiteX104" fmla="*/ 4232517 w 12192000"/>
              <a:gd name="connsiteY104" fmla="*/ 1852567 h 2237474"/>
              <a:gd name="connsiteX105" fmla="*/ 4191732 w 12192000"/>
              <a:gd name="connsiteY105" fmla="*/ 1857328 h 2237474"/>
              <a:gd name="connsiteX106" fmla="*/ 4065532 w 12192000"/>
              <a:gd name="connsiteY106" fmla="*/ 1855477 h 2237474"/>
              <a:gd name="connsiteX107" fmla="*/ 4028460 w 12192000"/>
              <a:gd name="connsiteY107" fmla="*/ 1855137 h 2237474"/>
              <a:gd name="connsiteX108" fmla="*/ 4002267 w 12192000"/>
              <a:gd name="connsiteY108" fmla="*/ 1852352 h 2237474"/>
              <a:gd name="connsiteX109" fmla="*/ 3931396 w 12192000"/>
              <a:gd name="connsiteY109" fmla="*/ 1858915 h 2237474"/>
              <a:gd name="connsiteX110" fmla="*/ 3812162 w 12192000"/>
              <a:gd name="connsiteY110" fmla="*/ 1875501 h 2237474"/>
              <a:gd name="connsiteX111" fmla="*/ 3729530 w 12192000"/>
              <a:gd name="connsiteY111" fmla="*/ 1864513 h 2237474"/>
              <a:gd name="connsiteX112" fmla="*/ 3680177 w 12192000"/>
              <a:gd name="connsiteY112" fmla="*/ 1881552 h 2237474"/>
              <a:gd name="connsiteX113" fmla="*/ 3567259 w 12192000"/>
              <a:gd name="connsiteY113" fmla="*/ 1893482 h 2237474"/>
              <a:gd name="connsiteX114" fmla="*/ 3405770 w 12192000"/>
              <a:gd name="connsiteY114" fmla="*/ 1904591 h 2237474"/>
              <a:gd name="connsiteX115" fmla="*/ 3280097 w 12192000"/>
              <a:gd name="connsiteY115" fmla="*/ 1919610 h 2237474"/>
              <a:gd name="connsiteX116" fmla="*/ 3123424 w 12192000"/>
              <a:gd name="connsiteY116" fmla="*/ 1952930 h 2237474"/>
              <a:gd name="connsiteX117" fmla="*/ 3009910 w 12192000"/>
              <a:gd name="connsiteY117" fmla="*/ 1957866 h 2237474"/>
              <a:gd name="connsiteX118" fmla="*/ 2995934 w 12192000"/>
              <a:gd name="connsiteY118" fmla="*/ 1967085 h 2237474"/>
              <a:gd name="connsiteX119" fmla="*/ 2980071 w 12192000"/>
              <a:gd name="connsiteY119" fmla="*/ 1972988 h 2237474"/>
              <a:gd name="connsiteX120" fmla="*/ 2978094 w 12192000"/>
              <a:gd name="connsiteY120" fmla="*/ 1972369 h 2237474"/>
              <a:gd name="connsiteX121" fmla="*/ 2942858 w 12192000"/>
              <a:gd name="connsiteY121" fmla="*/ 1981367 h 2237474"/>
              <a:gd name="connsiteX122" fmla="*/ 2875436 w 12192000"/>
              <a:gd name="connsiteY122" fmla="*/ 1996977 h 2237474"/>
              <a:gd name="connsiteX123" fmla="*/ 2874892 w 12192000"/>
              <a:gd name="connsiteY123" fmla="*/ 1996085 h 2237474"/>
              <a:gd name="connsiteX124" fmla="*/ 2864145 w 12192000"/>
              <a:gd name="connsiteY124" fmla="*/ 1994061 h 2237474"/>
              <a:gd name="connsiteX125" fmla="*/ 2843662 w 12192000"/>
              <a:gd name="connsiteY125" fmla="*/ 1992498 h 2237474"/>
              <a:gd name="connsiteX126" fmla="*/ 2796128 w 12192000"/>
              <a:gd name="connsiteY126" fmla="*/ 1976403 h 2237474"/>
              <a:gd name="connsiteX127" fmla="*/ 2756784 w 12192000"/>
              <a:gd name="connsiteY127" fmla="*/ 1985116 h 2237474"/>
              <a:gd name="connsiteX128" fmla="*/ 2748833 w 12192000"/>
              <a:gd name="connsiteY128" fmla="*/ 1986323 h 2237474"/>
              <a:gd name="connsiteX129" fmla="*/ 2748661 w 12192000"/>
              <a:gd name="connsiteY129" fmla="*/ 1986122 h 2237474"/>
              <a:gd name="connsiteX130" fmla="*/ 2740251 w 12192000"/>
              <a:gd name="connsiteY130" fmla="*/ 1986946 h 2237474"/>
              <a:gd name="connsiteX131" fmla="*/ 2718916 w 12192000"/>
              <a:gd name="connsiteY131" fmla="*/ 1990867 h 2237474"/>
              <a:gd name="connsiteX132" fmla="*/ 2713522 w 12192000"/>
              <a:gd name="connsiteY132" fmla="*/ 1990173 h 2237474"/>
              <a:gd name="connsiteX133" fmla="*/ 2680597 w 12192000"/>
              <a:gd name="connsiteY133" fmla="*/ 1984996 h 2237474"/>
              <a:gd name="connsiteX134" fmla="*/ 2578178 w 12192000"/>
              <a:gd name="connsiteY134" fmla="*/ 1990531 h 2237474"/>
              <a:gd name="connsiteX135" fmla="*/ 2476147 w 12192000"/>
              <a:gd name="connsiteY135" fmla="*/ 1998305 h 2237474"/>
              <a:gd name="connsiteX136" fmla="*/ 2373568 w 12192000"/>
              <a:gd name="connsiteY136" fmla="*/ 2003219 h 2237474"/>
              <a:gd name="connsiteX137" fmla="*/ 2321399 w 12192000"/>
              <a:gd name="connsiteY137" fmla="*/ 1989467 h 2237474"/>
              <a:gd name="connsiteX138" fmla="*/ 2315525 w 12192000"/>
              <a:gd name="connsiteY138" fmla="*/ 1989708 h 2237474"/>
              <a:gd name="connsiteX139" fmla="*/ 2300792 w 12192000"/>
              <a:gd name="connsiteY139" fmla="*/ 1994290 h 2237474"/>
              <a:gd name="connsiteX140" fmla="*/ 2295469 w 12192000"/>
              <a:gd name="connsiteY140" fmla="*/ 1996659 h 2237474"/>
              <a:gd name="connsiteX141" fmla="*/ 2287219 w 12192000"/>
              <a:gd name="connsiteY141" fmla="*/ 1998750 h 2237474"/>
              <a:gd name="connsiteX142" fmla="*/ 2286948 w 12192000"/>
              <a:gd name="connsiteY142" fmla="*/ 1998596 h 2237474"/>
              <a:gd name="connsiteX143" fmla="*/ 2243069 w 12192000"/>
              <a:gd name="connsiteY143" fmla="*/ 2015111 h 2237474"/>
              <a:gd name="connsiteX144" fmla="*/ 2186609 w 12192000"/>
              <a:gd name="connsiteY144" fmla="*/ 2008263 h 2237474"/>
              <a:gd name="connsiteX145" fmla="*/ 2164831 w 12192000"/>
              <a:gd name="connsiteY145" fmla="*/ 2010143 h 2237474"/>
              <a:gd name="connsiteX146" fmla="*/ 2152836 w 12192000"/>
              <a:gd name="connsiteY146" fmla="*/ 2010048 h 2237474"/>
              <a:gd name="connsiteX147" fmla="*/ 2117102 w 12192000"/>
              <a:gd name="connsiteY147" fmla="*/ 2023004 h 2237474"/>
              <a:gd name="connsiteX148" fmla="*/ 2111935 w 12192000"/>
              <a:gd name="connsiteY148" fmla="*/ 2023163 h 2237474"/>
              <a:gd name="connsiteX149" fmla="*/ 2089991 w 12192000"/>
              <a:gd name="connsiteY149" fmla="*/ 2034193 h 2237474"/>
              <a:gd name="connsiteX150" fmla="*/ 2058061 w 12192000"/>
              <a:gd name="connsiteY150" fmla="*/ 2047942 h 2237474"/>
              <a:gd name="connsiteX151" fmla="*/ 2055737 w 12192000"/>
              <a:gd name="connsiteY151" fmla="*/ 2047704 h 2237474"/>
              <a:gd name="connsiteX152" fmla="*/ 2042244 w 12192000"/>
              <a:gd name="connsiteY152" fmla="*/ 2055560 h 2237474"/>
              <a:gd name="connsiteX153" fmla="*/ 1976224 w 12192000"/>
              <a:gd name="connsiteY153" fmla="*/ 2074257 h 2237474"/>
              <a:gd name="connsiteX154" fmla="*/ 1877728 w 12192000"/>
              <a:gd name="connsiteY154" fmla="*/ 2101004 h 2237474"/>
              <a:gd name="connsiteX155" fmla="*/ 1759056 w 12192000"/>
              <a:gd name="connsiteY155" fmla="*/ 2125608 h 2237474"/>
              <a:gd name="connsiteX156" fmla="*/ 1637948 w 12192000"/>
              <a:gd name="connsiteY156" fmla="*/ 2172597 h 2237474"/>
              <a:gd name="connsiteX157" fmla="*/ 1434549 w 12192000"/>
              <a:gd name="connsiteY157" fmla="*/ 2234522 h 2237474"/>
              <a:gd name="connsiteX158" fmla="*/ 1398481 w 12192000"/>
              <a:gd name="connsiteY158" fmla="*/ 2237074 h 2237474"/>
              <a:gd name="connsiteX159" fmla="*/ 1398407 w 12192000"/>
              <a:gd name="connsiteY159" fmla="*/ 2237095 h 2237474"/>
              <a:gd name="connsiteX160" fmla="*/ 1370962 w 12192000"/>
              <a:gd name="connsiteY160" fmla="*/ 2237474 h 2237474"/>
              <a:gd name="connsiteX161" fmla="*/ 1356367 w 12192000"/>
              <a:gd name="connsiteY161" fmla="*/ 2235089 h 2237474"/>
              <a:gd name="connsiteX162" fmla="*/ 1324828 w 12192000"/>
              <a:gd name="connsiteY162" fmla="*/ 2231968 h 2237474"/>
              <a:gd name="connsiteX163" fmla="*/ 1297744 w 12192000"/>
              <a:gd name="connsiteY163" fmla="*/ 2235849 h 2237474"/>
              <a:gd name="connsiteX164" fmla="*/ 1286236 w 12192000"/>
              <a:gd name="connsiteY164" fmla="*/ 2233135 h 2237474"/>
              <a:gd name="connsiteX165" fmla="*/ 1283504 w 12192000"/>
              <a:gd name="connsiteY165" fmla="*/ 2233797 h 2237474"/>
              <a:gd name="connsiteX166" fmla="*/ 1279765 w 12192000"/>
              <a:gd name="connsiteY166" fmla="*/ 2229639 h 2237474"/>
              <a:gd name="connsiteX167" fmla="*/ 1195347 w 12192000"/>
              <a:gd name="connsiteY167" fmla="*/ 2212354 h 2237474"/>
              <a:gd name="connsiteX168" fmla="*/ 970251 w 12192000"/>
              <a:gd name="connsiteY168" fmla="*/ 2221029 h 2237474"/>
              <a:gd name="connsiteX169" fmla="*/ 812914 w 12192000"/>
              <a:gd name="connsiteY169" fmla="*/ 2202752 h 2237474"/>
              <a:gd name="connsiteX170" fmla="*/ 800195 w 12192000"/>
              <a:gd name="connsiteY170" fmla="*/ 2209407 h 2237474"/>
              <a:gd name="connsiteX171" fmla="*/ 784978 w 12192000"/>
              <a:gd name="connsiteY171" fmla="*/ 2212360 h 2237474"/>
              <a:gd name="connsiteX172" fmla="*/ 681987 w 12192000"/>
              <a:gd name="connsiteY172" fmla="*/ 2216757 h 2237474"/>
              <a:gd name="connsiteX173" fmla="*/ 669923 w 12192000"/>
              <a:gd name="connsiteY173" fmla="*/ 2211682 h 2237474"/>
              <a:gd name="connsiteX174" fmla="*/ 648680 w 12192000"/>
              <a:gd name="connsiteY174" fmla="*/ 2206229 h 2237474"/>
              <a:gd name="connsiteX175" fmla="*/ 597225 w 12192000"/>
              <a:gd name="connsiteY175" fmla="*/ 2180999 h 2237474"/>
              <a:gd name="connsiteX176" fmla="*/ 558449 w 12192000"/>
              <a:gd name="connsiteY176" fmla="*/ 2182346 h 2237474"/>
              <a:gd name="connsiteX177" fmla="*/ 550517 w 12192000"/>
              <a:gd name="connsiteY177" fmla="*/ 2182060 h 2237474"/>
              <a:gd name="connsiteX178" fmla="*/ 550309 w 12192000"/>
              <a:gd name="connsiteY178" fmla="*/ 2181825 h 2237474"/>
              <a:gd name="connsiteX179" fmla="*/ 541836 w 12192000"/>
              <a:gd name="connsiteY179" fmla="*/ 2181063 h 2237474"/>
              <a:gd name="connsiteX180" fmla="*/ 536057 w 12192000"/>
              <a:gd name="connsiteY180" fmla="*/ 2181537 h 2237474"/>
              <a:gd name="connsiteX181" fmla="*/ 520671 w 12192000"/>
              <a:gd name="connsiteY181" fmla="*/ 2180980 h 2237474"/>
              <a:gd name="connsiteX182" fmla="*/ 515024 w 12192000"/>
              <a:gd name="connsiteY182" fmla="*/ 2179258 h 2237474"/>
              <a:gd name="connsiteX183" fmla="*/ 512278 w 12192000"/>
              <a:gd name="connsiteY183" fmla="*/ 2176369 h 2237474"/>
              <a:gd name="connsiteX184" fmla="*/ 480419 w 12192000"/>
              <a:gd name="connsiteY184" fmla="*/ 2167807 h 2237474"/>
              <a:gd name="connsiteX185" fmla="*/ 413835 w 12192000"/>
              <a:gd name="connsiteY185" fmla="*/ 2156783 h 2237474"/>
              <a:gd name="connsiteX186" fmla="*/ 376513 w 12192000"/>
              <a:gd name="connsiteY186" fmla="*/ 2154014 h 2237474"/>
              <a:gd name="connsiteX187" fmla="*/ 273386 w 12192000"/>
              <a:gd name="connsiteY187" fmla="*/ 2142551 h 2237474"/>
              <a:gd name="connsiteX188" fmla="*/ 169207 w 12192000"/>
              <a:gd name="connsiteY188" fmla="*/ 2128100 h 2237474"/>
              <a:gd name="connsiteX189" fmla="*/ 93149 w 12192000"/>
              <a:gd name="connsiteY189" fmla="*/ 2105324 h 2237474"/>
              <a:gd name="connsiteX190" fmla="*/ 88109 w 12192000"/>
              <a:gd name="connsiteY190" fmla="*/ 2106704 h 2237474"/>
              <a:gd name="connsiteX191" fmla="*/ 80022 w 12192000"/>
              <a:gd name="connsiteY191" fmla="*/ 2107254 h 2237474"/>
              <a:gd name="connsiteX192" fmla="*/ 79717 w 12192000"/>
              <a:gd name="connsiteY192" fmla="*/ 2107046 h 2237474"/>
              <a:gd name="connsiteX193" fmla="*/ 72352 w 12192000"/>
              <a:gd name="connsiteY193" fmla="*/ 2107991 h 2237474"/>
              <a:gd name="connsiteX194" fmla="*/ 37645 w 12192000"/>
              <a:gd name="connsiteY194" fmla="*/ 2115401 h 2237474"/>
              <a:gd name="connsiteX195" fmla="*/ 4572 w 12192000"/>
              <a:gd name="connsiteY195" fmla="*/ 2111091 h 2237474"/>
              <a:gd name="connsiteX196" fmla="*/ 0 w 12192000"/>
              <a:gd name="connsiteY196" fmla="*/ 2110468 h 2237474"/>
              <a:gd name="connsiteX197" fmla="*/ 0 w 12192000"/>
              <a:gd name="connsiteY19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75879 w 12192000"/>
              <a:gd name="connsiteY55" fmla="*/ 1345646 h 2237474"/>
              <a:gd name="connsiteX56" fmla="*/ 7840612 w 12192000"/>
              <a:gd name="connsiteY56" fmla="*/ 1369373 h 2237474"/>
              <a:gd name="connsiteX57" fmla="*/ 7786819 w 12192000"/>
              <a:gd name="connsiteY57" fmla="*/ 1378970 h 2237474"/>
              <a:gd name="connsiteX58" fmla="*/ 7548172 w 12192000"/>
              <a:gd name="connsiteY58" fmla="*/ 1417460 h 2237474"/>
              <a:gd name="connsiteX59" fmla="*/ 7483437 w 12192000"/>
              <a:gd name="connsiteY59" fmla="*/ 1478152 h 2237474"/>
              <a:gd name="connsiteX60" fmla="*/ 7377870 w 12192000"/>
              <a:gd name="connsiteY60" fmla="*/ 1523319 h 2237474"/>
              <a:gd name="connsiteX61" fmla="*/ 7230737 w 12192000"/>
              <a:gd name="connsiteY61" fmla="*/ 1562633 h 2237474"/>
              <a:gd name="connsiteX62" fmla="*/ 7224458 w 12192000"/>
              <a:gd name="connsiteY62" fmla="*/ 1573008 h 2237474"/>
              <a:gd name="connsiteX63" fmla="*/ 7183121 w 12192000"/>
              <a:gd name="connsiteY63" fmla="*/ 1595162 h 2237474"/>
              <a:gd name="connsiteX64" fmla="*/ 7164601 w 12192000"/>
              <a:gd name="connsiteY64" fmla="*/ 1606490 h 2237474"/>
              <a:gd name="connsiteX65" fmla="*/ 7031309 w 12192000"/>
              <a:gd name="connsiteY65" fmla="*/ 1619451 h 2237474"/>
              <a:gd name="connsiteX66" fmla="*/ 6900177 w 12192000"/>
              <a:gd name="connsiteY66" fmla="*/ 1636016 h 2237474"/>
              <a:gd name="connsiteX67" fmla="*/ 6795372 w 12192000"/>
              <a:gd name="connsiteY67" fmla="*/ 1644845 h 2237474"/>
              <a:gd name="connsiteX68" fmla="*/ 6692251 w 12192000"/>
              <a:gd name="connsiteY68" fmla="*/ 1656357 h 2237474"/>
              <a:gd name="connsiteX69" fmla="*/ 6655235 w 12192000"/>
              <a:gd name="connsiteY69" fmla="*/ 1661869 h 2237474"/>
              <a:gd name="connsiteX70" fmla="*/ 6554894 w 12192000"/>
              <a:gd name="connsiteY70" fmla="*/ 1664428 h 2237474"/>
              <a:gd name="connsiteX71" fmla="*/ 6516595 w 12192000"/>
              <a:gd name="connsiteY71" fmla="*/ 1667475 h 2237474"/>
              <a:gd name="connsiteX72" fmla="*/ 6508541 w 12192000"/>
              <a:gd name="connsiteY72" fmla="*/ 1668757 h 2237474"/>
              <a:gd name="connsiteX73" fmla="*/ 6471012 w 12192000"/>
              <a:gd name="connsiteY73" fmla="*/ 1678604 h 2237474"/>
              <a:gd name="connsiteX74" fmla="*/ 6364035 w 12192000"/>
              <a:gd name="connsiteY74" fmla="*/ 1667683 h 2237474"/>
              <a:gd name="connsiteX75" fmla="*/ 6280959 w 12192000"/>
              <a:gd name="connsiteY75" fmla="*/ 1689329 h 2237474"/>
              <a:gd name="connsiteX76" fmla="*/ 6243319 w 12192000"/>
              <a:gd name="connsiteY76" fmla="*/ 1695560 h 2237474"/>
              <a:gd name="connsiteX77" fmla="*/ 6098321 w 12192000"/>
              <a:gd name="connsiteY77" fmla="*/ 1721646 h 2237474"/>
              <a:gd name="connsiteX78" fmla="*/ 5880652 w 12192000"/>
              <a:gd name="connsiteY78" fmla="*/ 1779643 h 2237474"/>
              <a:gd name="connsiteX79" fmla="*/ 5785959 w 12192000"/>
              <a:gd name="connsiteY79" fmla="*/ 1775307 h 2237474"/>
              <a:gd name="connsiteX80" fmla="*/ 5643534 w 12192000"/>
              <a:gd name="connsiteY80" fmla="*/ 1802919 h 2237474"/>
              <a:gd name="connsiteX81" fmla="*/ 5518799 w 12192000"/>
              <a:gd name="connsiteY81" fmla="*/ 1818312 h 2237474"/>
              <a:gd name="connsiteX82" fmla="*/ 5505014 w 12192000"/>
              <a:gd name="connsiteY82" fmla="*/ 1819259 h 2237474"/>
              <a:gd name="connsiteX83" fmla="*/ 5453307 w 12192000"/>
              <a:gd name="connsiteY83" fmla="*/ 1815450 h 2237474"/>
              <a:gd name="connsiteX84" fmla="*/ 5221533 w 12192000"/>
              <a:gd name="connsiteY84" fmla="*/ 1846950 h 2237474"/>
              <a:gd name="connsiteX85" fmla="*/ 5149802 w 12192000"/>
              <a:gd name="connsiteY85" fmla="*/ 1844846 h 2237474"/>
              <a:gd name="connsiteX86" fmla="*/ 5114927 w 12192000"/>
              <a:gd name="connsiteY86" fmla="*/ 1847827 h 2237474"/>
              <a:gd name="connsiteX87" fmla="*/ 5108970 w 12192000"/>
              <a:gd name="connsiteY87" fmla="*/ 1847935 h 2237474"/>
              <a:gd name="connsiteX88" fmla="*/ 5067961 w 12192000"/>
              <a:gd name="connsiteY88" fmla="*/ 1845917 h 2237474"/>
              <a:gd name="connsiteX89" fmla="*/ 5007075 w 12192000"/>
              <a:gd name="connsiteY89" fmla="*/ 1838626 h 2237474"/>
              <a:gd name="connsiteX90" fmla="*/ 4944087 w 12192000"/>
              <a:gd name="connsiteY90" fmla="*/ 1823332 h 2237474"/>
              <a:gd name="connsiteX91" fmla="*/ 4907662 w 12192000"/>
              <a:gd name="connsiteY91" fmla="*/ 1816900 h 2237474"/>
              <a:gd name="connsiteX92" fmla="*/ 4882386 w 12192000"/>
              <a:gd name="connsiteY92" fmla="*/ 1809844 h 2237474"/>
              <a:gd name="connsiteX93" fmla="*/ 4811440 w 12192000"/>
              <a:gd name="connsiteY93" fmla="*/ 1804655 h 2237474"/>
              <a:gd name="connsiteX94" fmla="*/ 4691075 w 12192000"/>
              <a:gd name="connsiteY94" fmla="*/ 1801389 h 2237474"/>
              <a:gd name="connsiteX95" fmla="*/ 4611738 w 12192000"/>
              <a:gd name="connsiteY95" fmla="*/ 1776964 h 2237474"/>
              <a:gd name="connsiteX96" fmla="*/ 4560070 w 12192000"/>
              <a:gd name="connsiteY96" fmla="*/ 1785640 h 2237474"/>
              <a:gd name="connsiteX97" fmla="*/ 4536503 w 12192000"/>
              <a:gd name="connsiteY97" fmla="*/ 1785334 h 2237474"/>
              <a:gd name="connsiteX98" fmla="*/ 4513724 w 12192000"/>
              <a:gd name="connsiteY98" fmla="*/ 1791996 h 2237474"/>
              <a:gd name="connsiteX99" fmla="*/ 4459810 w 12192000"/>
              <a:gd name="connsiteY99" fmla="*/ 1797886 h 2237474"/>
              <a:gd name="connsiteX100" fmla="*/ 4379064 w 12192000"/>
              <a:gd name="connsiteY100" fmla="*/ 1817177 h 2237474"/>
              <a:gd name="connsiteX101" fmla="*/ 4290981 w 12192000"/>
              <a:gd name="connsiteY101" fmla="*/ 1839677 h 2237474"/>
              <a:gd name="connsiteX102" fmla="*/ 4238372 w 12192000"/>
              <a:gd name="connsiteY102" fmla="*/ 1851480 h 2237474"/>
              <a:gd name="connsiteX103" fmla="*/ 4232517 w 12192000"/>
              <a:gd name="connsiteY103" fmla="*/ 1852567 h 2237474"/>
              <a:gd name="connsiteX104" fmla="*/ 4191732 w 12192000"/>
              <a:gd name="connsiteY104" fmla="*/ 1857328 h 2237474"/>
              <a:gd name="connsiteX105" fmla="*/ 4065532 w 12192000"/>
              <a:gd name="connsiteY105" fmla="*/ 1855477 h 2237474"/>
              <a:gd name="connsiteX106" fmla="*/ 4028460 w 12192000"/>
              <a:gd name="connsiteY106" fmla="*/ 1855137 h 2237474"/>
              <a:gd name="connsiteX107" fmla="*/ 4002267 w 12192000"/>
              <a:gd name="connsiteY107" fmla="*/ 1852352 h 2237474"/>
              <a:gd name="connsiteX108" fmla="*/ 3931396 w 12192000"/>
              <a:gd name="connsiteY108" fmla="*/ 1858915 h 2237474"/>
              <a:gd name="connsiteX109" fmla="*/ 3812162 w 12192000"/>
              <a:gd name="connsiteY109" fmla="*/ 1875501 h 2237474"/>
              <a:gd name="connsiteX110" fmla="*/ 3729530 w 12192000"/>
              <a:gd name="connsiteY110" fmla="*/ 1864513 h 2237474"/>
              <a:gd name="connsiteX111" fmla="*/ 3680177 w 12192000"/>
              <a:gd name="connsiteY111" fmla="*/ 1881552 h 2237474"/>
              <a:gd name="connsiteX112" fmla="*/ 3567259 w 12192000"/>
              <a:gd name="connsiteY112" fmla="*/ 1893482 h 2237474"/>
              <a:gd name="connsiteX113" fmla="*/ 3405770 w 12192000"/>
              <a:gd name="connsiteY113" fmla="*/ 1904591 h 2237474"/>
              <a:gd name="connsiteX114" fmla="*/ 3280097 w 12192000"/>
              <a:gd name="connsiteY114" fmla="*/ 1919610 h 2237474"/>
              <a:gd name="connsiteX115" fmla="*/ 3123424 w 12192000"/>
              <a:gd name="connsiteY115" fmla="*/ 1952930 h 2237474"/>
              <a:gd name="connsiteX116" fmla="*/ 3009910 w 12192000"/>
              <a:gd name="connsiteY116" fmla="*/ 1957866 h 2237474"/>
              <a:gd name="connsiteX117" fmla="*/ 2995934 w 12192000"/>
              <a:gd name="connsiteY117" fmla="*/ 1967085 h 2237474"/>
              <a:gd name="connsiteX118" fmla="*/ 2980071 w 12192000"/>
              <a:gd name="connsiteY118" fmla="*/ 1972988 h 2237474"/>
              <a:gd name="connsiteX119" fmla="*/ 2978094 w 12192000"/>
              <a:gd name="connsiteY119" fmla="*/ 1972369 h 2237474"/>
              <a:gd name="connsiteX120" fmla="*/ 2942858 w 12192000"/>
              <a:gd name="connsiteY120" fmla="*/ 1981367 h 2237474"/>
              <a:gd name="connsiteX121" fmla="*/ 2875436 w 12192000"/>
              <a:gd name="connsiteY121" fmla="*/ 1996977 h 2237474"/>
              <a:gd name="connsiteX122" fmla="*/ 2874892 w 12192000"/>
              <a:gd name="connsiteY122" fmla="*/ 1996085 h 2237474"/>
              <a:gd name="connsiteX123" fmla="*/ 2864145 w 12192000"/>
              <a:gd name="connsiteY123" fmla="*/ 1994061 h 2237474"/>
              <a:gd name="connsiteX124" fmla="*/ 2843662 w 12192000"/>
              <a:gd name="connsiteY124" fmla="*/ 1992498 h 2237474"/>
              <a:gd name="connsiteX125" fmla="*/ 2796128 w 12192000"/>
              <a:gd name="connsiteY125" fmla="*/ 1976403 h 2237474"/>
              <a:gd name="connsiteX126" fmla="*/ 2756784 w 12192000"/>
              <a:gd name="connsiteY126" fmla="*/ 1985116 h 2237474"/>
              <a:gd name="connsiteX127" fmla="*/ 2748833 w 12192000"/>
              <a:gd name="connsiteY127" fmla="*/ 1986323 h 2237474"/>
              <a:gd name="connsiteX128" fmla="*/ 2748661 w 12192000"/>
              <a:gd name="connsiteY128" fmla="*/ 1986122 h 2237474"/>
              <a:gd name="connsiteX129" fmla="*/ 2740251 w 12192000"/>
              <a:gd name="connsiteY129" fmla="*/ 1986946 h 2237474"/>
              <a:gd name="connsiteX130" fmla="*/ 2718916 w 12192000"/>
              <a:gd name="connsiteY130" fmla="*/ 1990867 h 2237474"/>
              <a:gd name="connsiteX131" fmla="*/ 2713522 w 12192000"/>
              <a:gd name="connsiteY131" fmla="*/ 1990173 h 2237474"/>
              <a:gd name="connsiteX132" fmla="*/ 2680597 w 12192000"/>
              <a:gd name="connsiteY132" fmla="*/ 1984996 h 2237474"/>
              <a:gd name="connsiteX133" fmla="*/ 2578178 w 12192000"/>
              <a:gd name="connsiteY133" fmla="*/ 1990531 h 2237474"/>
              <a:gd name="connsiteX134" fmla="*/ 2476147 w 12192000"/>
              <a:gd name="connsiteY134" fmla="*/ 1998305 h 2237474"/>
              <a:gd name="connsiteX135" fmla="*/ 2373568 w 12192000"/>
              <a:gd name="connsiteY135" fmla="*/ 2003219 h 2237474"/>
              <a:gd name="connsiteX136" fmla="*/ 2321399 w 12192000"/>
              <a:gd name="connsiteY136" fmla="*/ 1989467 h 2237474"/>
              <a:gd name="connsiteX137" fmla="*/ 2315525 w 12192000"/>
              <a:gd name="connsiteY137" fmla="*/ 1989708 h 2237474"/>
              <a:gd name="connsiteX138" fmla="*/ 2300792 w 12192000"/>
              <a:gd name="connsiteY138" fmla="*/ 1994290 h 2237474"/>
              <a:gd name="connsiteX139" fmla="*/ 2295469 w 12192000"/>
              <a:gd name="connsiteY139" fmla="*/ 1996659 h 2237474"/>
              <a:gd name="connsiteX140" fmla="*/ 2287219 w 12192000"/>
              <a:gd name="connsiteY140" fmla="*/ 1998750 h 2237474"/>
              <a:gd name="connsiteX141" fmla="*/ 2286948 w 12192000"/>
              <a:gd name="connsiteY141" fmla="*/ 1998596 h 2237474"/>
              <a:gd name="connsiteX142" fmla="*/ 2243069 w 12192000"/>
              <a:gd name="connsiteY142" fmla="*/ 2015111 h 2237474"/>
              <a:gd name="connsiteX143" fmla="*/ 2186609 w 12192000"/>
              <a:gd name="connsiteY143" fmla="*/ 2008263 h 2237474"/>
              <a:gd name="connsiteX144" fmla="*/ 2164831 w 12192000"/>
              <a:gd name="connsiteY144" fmla="*/ 2010143 h 2237474"/>
              <a:gd name="connsiteX145" fmla="*/ 2152836 w 12192000"/>
              <a:gd name="connsiteY145" fmla="*/ 2010048 h 2237474"/>
              <a:gd name="connsiteX146" fmla="*/ 2117102 w 12192000"/>
              <a:gd name="connsiteY146" fmla="*/ 2023004 h 2237474"/>
              <a:gd name="connsiteX147" fmla="*/ 2111935 w 12192000"/>
              <a:gd name="connsiteY147" fmla="*/ 2023163 h 2237474"/>
              <a:gd name="connsiteX148" fmla="*/ 2089991 w 12192000"/>
              <a:gd name="connsiteY148" fmla="*/ 2034193 h 2237474"/>
              <a:gd name="connsiteX149" fmla="*/ 2058061 w 12192000"/>
              <a:gd name="connsiteY149" fmla="*/ 2047942 h 2237474"/>
              <a:gd name="connsiteX150" fmla="*/ 2055737 w 12192000"/>
              <a:gd name="connsiteY150" fmla="*/ 2047704 h 2237474"/>
              <a:gd name="connsiteX151" fmla="*/ 2042244 w 12192000"/>
              <a:gd name="connsiteY151" fmla="*/ 2055560 h 2237474"/>
              <a:gd name="connsiteX152" fmla="*/ 1976224 w 12192000"/>
              <a:gd name="connsiteY152" fmla="*/ 2074257 h 2237474"/>
              <a:gd name="connsiteX153" fmla="*/ 1877728 w 12192000"/>
              <a:gd name="connsiteY153" fmla="*/ 2101004 h 2237474"/>
              <a:gd name="connsiteX154" fmla="*/ 1759056 w 12192000"/>
              <a:gd name="connsiteY154" fmla="*/ 2125608 h 2237474"/>
              <a:gd name="connsiteX155" fmla="*/ 1637948 w 12192000"/>
              <a:gd name="connsiteY155" fmla="*/ 2172597 h 2237474"/>
              <a:gd name="connsiteX156" fmla="*/ 1434549 w 12192000"/>
              <a:gd name="connsiteY156" fmla="*/ 2234522 h 2237474"/>
              <a:gd name="connsiteX157" fmla="*/ 1398481 w 12192000"/>
              <a:gd name="connsiteY157" fmla="*/ 2237074 h 2237474"/>
              <a:gd name="connsiteX158" fmla="*/ 1398407 w 12192000"/>
              <a:gd name="connsiteY158" fmla="*/ 2237095 h 2237474"/>
              <a:gd name="connsiteX159" fmla="*/ 1370962 w 12192000"/>
              <a:gd name="connsiteY159" fmla="*/ 2237474 h 2237474"/>
              <a:gd name="connsiteX160" fmla="*/ 1356367 w 12192000"/>
              <a:gd name="connsiteY160" fmla="*/ 2235089 h 2237474"/>
              <a:gd name="connsiteX161" fmla="*/ 1324828 w 12192000"/>
              <a:gd name="connsiteY161" fmla="*/ 2231968 h 2237474"/>
              <a:gd name="connsiteX162" fmla="*/ 1297744 w 12192000"/>
              <a:gd name="connsiteY162" fmla="*/ 2235849 h 2237474"/>
              <a:gd name="connsiteX163" fmla="*/ 1286236 w 12192000"/>
              <a:gd name="connsiteY163" fmla="*/ 2233135 h 2237474"/>
              <a:gd name="connsiteX164" fmla="*/ 1283504 w 12192000"/>
              <a:gd name="connsiteY164" fmla="*/ 2233797 h 2237474"/>
              <a:gd name="connsiteX165" fmla="*/ 1279765 w 12192000"/>
              <a:gd name="connsiteY165" fmla="*/ 2229639 h 2237474"/>
              <a:gd name="connsiteX166" fmla="*/ 1195347 w 12192000"/>
              <a:gd name="connsiteY166" fmla="*/ 2212354 h 2237474"/>
              <a:gd name="connsiteX167" fmla="*/ 970251 w 12192000"/>
              <a:gd name="connsiteY167" fmla="*/ 2221029 h 2237474"/>
              <a:gd name="connsiteX168" fmla="*/ 812914 w 12192000"/>
              <a:gd name="connsiteY168" fmla="*/ 2202752 h 2237474"/>
              <a:gd name="connsiteX169" fmla="*/ 800195 w 12192000"/>
              <a:gd name="connsiteY169" fmla="*/ 2209407 h 2237474"/>
              <a:gd name="connsiteX170" fmla="*/ 784978 w 12192000"/>
              <a:gd name="connsiteY170" fmla="*/ 2212360 h 2237474"/>
              <a:gd name="connsiteX171" fmla="*/ 681987 w 12192000"/>
              <a:gd name="connsiteY171" fmla="*/ 2216757 h 2237474"/>
              <a:gd name="connsiteX172" fmla="*/ 669923 w 12192000"/>
              <a:gd name="connsiteY172" fmla="*/ 2211682 h 2237474"/>
              <a:gd name="connsiteX173" fmla="*/ 648680 w 12192000"/>
              <a:gd name="connsiteY173" fmla="*/ 2206229 h 2237474"/>
              <a:gd name="connsiteX174" fmla="*/ 597225 w 12192000"/>
              <a:gd name="connsiteY174" fmla="*/ 2180999 h 2237474"/>
              <a:gd name="connsiteX175" fmla="*/ 558449 w 12192000"/>
              <a:gd name="connsiteY175" fmla="*/ 2182346 h 2237474"/>
              <a:gd name="connsiteX176" fmla="*/ 550517 w 12192000"/>
              <a:gd name="connsiteY176" fmla="*/ 2182060 h 2237474"/>
              <a:gd name="connsiteX177" fmla="*/ 550309 w 12192000"/>
              <a:gd name="connsiteY177" fmla="*/ 2181825 h 2237474"/>
              <a:gd name="connsiteX178" fmla="*/ 541836 w 12192000"/>
              <a:gd name="connsiteY178" fmla="*/ 2181063 h 2237474"/>
              <a:gd name="connsiteX179" fmla="*/ 536057 w 12192000"/>
              <a:gd name="connsiteY179" fmla="*/ 2181537 h 2237474"/>
              <a:gd name="connsiteX180" fmla="*/ 520671 w 12192000"/>
              <a:gd name="connsiteY180" fmla="*/ 2180980 h 2237474"/>
              <a:gd name="connsiteX181" fmla="*/ 515024 w 12192000"/>
              <a:gd name="connsiteY181" fmla="*/ 2179258 h 2237474"/>
              <a:gd name="connsiteX182" fmla="*/ 512278 w 12192000"/>
              <a:gd name="connsiteY182" fmla="*/ 2176369 h 2237474"/>
              <a:gd name="connsiteX183" fmla="*/ 480419 w 12192000"/>
              <a:gd name="connsiteY183" fmla="*/ 2167807 h 2237474"/>
              <a:gd name="connsiteX184" fmla="*/ 413835 w 12192000"/>
              <a:gd name="connsiteY184" fmla="*/ 2156783 h 2237474"/>
              <a:gd name="connsiteX185" fmla="*/ 376513 w 12192000"/>
              <a:gd name="connsiteY185" fmla="*/ 2154014 h 2237474"/>
              <a:gd name="connsiteX186" fmla="*/ 273386 w 12192000"/>
              <a:gd name="connsiteY186" fmla="*/ 2142551 h 2237474"/>
              <a:gd name="connsiteX187" fmla="*/ 169207 w 12192000"/>
              <a:gd name="connsiteY187" fmla="*/ 2128100 h 2237474"/>
              <a:gd name="connsiteX188" fmla="*/ 93149 w 12192000"/>
              <a:gd name="connsiteY188" fmla="*/ 2105324 h 2237474"/>
              <a:gd name="connsiteX189" fmla="*/ 88109 w 12192000"/>
              <a:gd name="connsiteY189" fmla="*/ 2106704 h 2237474"/>
              <a:gd name="connsiteX190" fmla="*/ 80022 w 12192000"/>
              <a:gd name="connsiteY190" fmla="*/ 2107254 h 2237474"/>
              <a:gd name="connsiteX191" fmla="*/ 79717 w 12192000"/>
              <a:gd name="connsiteY191" fmla="*/ 2107046 h 2237474"/>
              <a:gd name="connsiteX192" fmla="*/ 72352 w 12192000"/>
              <a:gd name="connsiteY192" fmla="*/ 2107991 h 2237474"/>
              <a:gd name="connsiteX193" fmla="*/ 37645 w 12192000"/>
              <a:gd name="connsiteY193" fmla="*/ 2115401 h 2237474"/>
              <a:gd name="connsiteX194" fmla="*/ 4572 w 12192000"/>
              <a:gd name="connsiteY194" fmla="*/ 2111091 h 2237474"/>
              <a:gd name="connsiteX195" fmla="*/ 0 w 12192000"/>
              <a:gd name="connsiteY195" fmla="*/ 2110468 h 2237474"/>
              <a:gd name="connsiteX196" fmla="*/ 0 w 12192000"/>
              <a:gd name="connsiteY19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68292 w 12192000"/>
              <a:gd name="connsiteY53" fmla="*/ 1338779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68705 w 12192000"/>
              <a:gd name="connsiteY50" fmla="*/ 1279956 h 2237474"/>
              <a:gd name="connsiteX51" fmla="*/ 8139997 w 12192000"/>
              <a:gd name="connsiteY51" fmla="*/ 1282713 h 2237474"/>
              <a:gd name="connsiteX52" fmla="*/ 8074238 w 12192000"/>
              <a:gd name="connsiteY52" fmla="*/ 1301895 h 2237474"/>
              <a:gd name="connsiteX53" fmla="*/ 7942099 w 12192000"/>
              <a:gd name="connsiteY53" fmla="*/ 1336332 h 2237474"/>
              <a:gd name="connsiteX54" fmla="*/ 7902328 w 12192000"/>
              <a:gd name="connsiteY54" fmla="*/ 1345865 h 2237474"/>
              <a:gd name="connsiteX55" fmla="*/ 7840612 w 12192000"/>
              <a:gd name="connsiteY55" fmla="*/ 1369373 h 2237474"/>
              <a:gd name="connsiteX56" fmla="*/ 7786819 w 12192000"/>
              <a:gd name="connsiteY56" fmla="*/ 1378970 h 2237474"/>
              <a:gd name="connsiteX57" fmla="*/ 7548172 w 12192000"/>
              <a:gd name="connsiteY57" fmla="*/ 1417460 h 2237474"/>
              <a:gd name="connsiteX58" fmla="*/ 7483437 w 12192000"/>
              <a:gd name="connsiteY58" fmla="*/ 1478152 h 2237474"/>
              <a:gd name="connsiteX59" fmla="*/ 7377870 w 12192000"/>
              <a:gd name="connsiteY59" fmla="*/ 1523319 h 2237474"/>
              <a:gd name="connsiteX60" fmla="*/ 7230737 w 12192000"/>
              <a:gd name="connsiteY60" fmla="*/ 1562633 h 2237474"/>
              <a:gd name="connsiteX61" fmla="*/ 7224458 w 12192000"/>
              <a:gd name="connsiteY61" fmla="*/ 1573008 h 2237474"/>
              <a:gd name="connsiteX62" fmla="*/ 7183121 w 12192000"/>
              <a:gd name="connsiteY62" fmla="*/ 1595162 h 2237474"/>
              <a:gd name="connsiteX63" fmla="*/ 7164601 w 12192000"/>
              <a:gd name="connsiteY63" fmla="*/ 1606490 h 2237474"/>
              <a:gd name="connsiteX64" fmla="*/ 7031309 w 12192000"/>
              <a:gd name="connsiteY64" fmla="*/ 1619451 h 2237474"/>
              <a:gd name="connsiteX65" fmla="*/ 6900177 w 12192000"/>
              <a:gd name="connsiteY65" fmla="*/ 1636016 h 2237474"/>
              <a:gd name="connsiteX66" fmla="*/ 6795372 w 12192000"/>
              <a:gd name="connsiteY66" fmla="*/ 1644845 h 2237474"/>
              <a:gd name="connsiteX67" fmla="*/ 6692251 w 12192000"/>
              <a:gd name="connsiteY67" fmla="*/ 1656357 h 2237474"/>
              <a:gd name="connsiteX68" fmla="*/ 6655235 w 12192000"/>
              <a:gd name="connsiteY68" fmla="*/ 1661869 h 2237474"/>
              <a:gd name="connsiteX69" fmla="*/ 6554894 w 12192000"/>
              <a:gd name="connsiteY69" fmla="*/ 1664428 h 2237474"/>
              <a:gd name="connsiteX70" fmla="*/ 6516595 w 12192000"/>
              <a:gd name="connsiteY70" fmla="*/ 1667475 h 2237474"/>
              <a:gd name="connsiteX71" fmla="*/ 6508541 w 12192000"/>
              <a:gd name="connsiteY71" fmla="*/ 1668757 h 2237474"/>
              <a:gd name="connsiteX72" fmla="*/ 6471012 w 12192000"/>
              <a:gd name="connsiteY72" fmla="*/ 1678604 h 2237474"/>
              <a:gd name="connsiteX73" fmla="*/ 6364035 w 12192000"/>
              <a:gd name="connsiteY73" fmla="*/ 1667683 h 2237474"/>
              <a:gd name="connsiteX74" fmla="*/ 6280959 w 12192000"/>
              <a:gd name="connsiteY74" fmla="*/ 1689329 h 2237474"/>
              <a:gd name="connsiteX75" fmla="*/ 6243319 w 12192000"/>
              <a:gd name="connsiteY75" fmla="*/ 1695560 h 2237474"/>
              <a:gd name="connsiteX76" fmla="*/ 6098321 w 12192000"/>
              <a:gd name="connsiteY76" fmla="*/ 1721646 h 2237474"/>
              <a:gd name="connsiteX77" fmla="*/ 5880652 w 12192000"/>
              <a:gd name="connsiteY77" fmla="*/ 1779643 h 2237474"/>
              <a:gd name="connsiteX78" fmla="*/ 5785959 w 12192000"/>
              <a:gd name="connsiteY78" fmla="*/ 1775307 h 2237474"/>
              <a:gd name="connsiteX79" fmla="*/ 5643534 w 12192000"/>
              <a:gd name="connsiteY79" fmla="*/ 1802919 h 2237474"/>
              <a:gd name="connsiteX80" fmla="*/ 5518799 w 12192000"/>
              <a:gd name="connsiteY80" fmla="*/ 1818312 h 2237474"/>
              <a:gd name="connsiteX81" fmla="*/ 5505014 w 12192000"/>
              <a:gd name="connsiteY81" fmla="*/ 1819259 h 2237474"/>
              <a:gd name="connsiteX82" fmla="*/ 5453307 w 12192000"/>
              <a:gd name="connsiteY82" fmla="*/ 1815450 h 2237474"/>
              <a:gd name="connsiteX83" fmla="*/ 5221533 w 12192000"/>
              <a:gd name="connsiteY83" fmla="*/ 1846950 h 2237474"/>
              <a:gd name="connsiteX84" fmla="*/ 5149802 w 12192000"/>
              <a:gd name="connsiteY84" fmla="*/ 1844846 h 2237474"/>
              <a:gd name="connsiteX85" fmla="*/ 5114927 w 12192000"/>
              <a:gd name="connsiteY85" fmla="*/ 1847827 h 2237474"/>
              <a:gd name="connsiteX86" fmla="*/ 5108970 w 12192000"/>
              <a:gd name="connsiteY86" fmla="*/ 1847935 h 2237474"/>
              <a:gd name="connsiteX87" fmla="*/ 5067961 w 12192000"/>
              <a:gd name="connsiteY87" fmla="*/ 1845917 h 2237474"/>
              <a:gd name="connsiteX88" fmla="*/ 5007075 w 12192000"/>
              <a:gd name="connsiteY88" fmla="*/ 1838626 h 2237474"/>
              <a:gd name="connsiteX89" fmla="*/ 4944087 w 12192000"/>
              <a:gd name="connsiteY89" fmla="*/ 1823332 h 2237474"/>
              <a:gd name="connsiteX90" fmla="*/ 4907662 w 12192000"/>
              <a:gd name="connsiteY90" fmla="*/ 1816900 h 2237474"/>
              <a:gd name="connsiteX91" fmla="*/ 4882386 w 12192000"/>
              <a:gd name="connsiteY91" fmla="*/ 1809844 h 2237474"/>
              <a:gd name="connsiteX92" fmla="*/ 4811440 w 12192000"/>
              <a:gd name="connsiteY92" fmla="*/ 1804655 h 2237474"/>
              <a:gd name="connsiteX93" fmla="*/ 4691075 w 12192000"/>
              <a:gd name="connsiteY93" fmla="*/ 1801389 h 2237474"/>
              <a:gd name="connsiteX94" fmla="*/ 4611738 w 12192000"/>
              <a:gd name="connsiteY94" fmla="*/ 1776964 h 2237474"/>
              <a:gd name="connsiteX95" fmla="*/ 4560070 w 12192000"/>
              <a:gd name="connsiteY95" fmla="*/ 1785640 h 2237474"/>
              <a:gd name="connsiteX96" fmla="*/ 4536503 w 12192000"/>
              <a:gd name="connsiteY96" fmla="*/ 1785334 h 2237474"/>
              <a:gd name="connsiteX97" fmla="*/ 4513724 w 12192000"/>
              <a:gd name="connsiteY97" fmla="*/ 1791996 h 2237474"/>
              <a:gd name="connsiteX98" fmla="*/ 4459810 w 12192000"/>
              <a:gd name="connsiteY98" fmla="*/ 1797886 h 2237474"/>
              <a:gd name="connsiteX99" fmla="*/ 4379064 w 12192000"/>
              <a:gd name="connsiteY99" fmla="*/ 1817177 h 2237474"/>
              <a:gd name="connsiteX100" fmla="*/ 4290981 w 12192000"/>
              <a:gd name="connsiteY100" fmla="*/ 1839677 h 2237474"/>
              <a:gd name="connsiteX101" fmla="*/ 4238372 w 12192000"/>
              <a:gd name="connsiteY101" fmla="*/ 1851480 h 2237474"/>
              <a:gd name="connsiteX102" fmla="*/ 4232517 w 12192000"/>
              <a:gd name="connsiteY102" fmla="*/ 1852567 h 2237474"/>
              <a:gd name="connsiteX103" fmla="*/ 4191732 w 12192000"/>
              <a:gd name="connsiteY103" fmla="*/ 1857328 h 2237474"/>
              <a:gd name="connsiteX104" fmla="*/ 4065532 w 12192000"/>
              <a:gd name="connsiteY104" fmla="*/ 1855477 h 2237474"/>
              <a:gd name="connsiteX105" fmla="*/ 4028460 w 12192000"/>
              <a:gd name="connsiteY105" fmla="*/ 1855137 h 2237474"/>
              <a:gd name="connsiteX106" fmla="*/ 4002267 w 12192000"/>
              <a:gd name="connsiteY106" fmla="*/ 1852352 h 2237474"/>
              <a:gd name="connsiteX107" fmla="*/ 3931396 w 12192000"/>
              <a:gd name="connsiteY107" fmla="*/ 1858915 h 2237474"/>
              <a:gd name="connsiteX108" fmla="*/ 3812162 w 12192000"/>
              <a:gd name="connsiteY108" fmla="*/ 1875501 h 2237474"/>
              <a:gd name="connsiteX109" fmla="*/ 3729530 w 12192000"/>
              <a:gd name="connsiteY109" fmla="*/ 1864513 h 2237474"/>
              <a:gd name="connsiteX110" fmla="*/ 3680177 w 12192000"/>
              <a:gd name="connsiteY110" fmla="*/ 1881552 h 2237474"/>
              <a:gd name="connsiteX111" fmla="*/ 3567259 w 12192000"/>
              <a:gd name="connsiteY111" fmla="*/ 1893482 h 2237474"/>
              <a:gd name="connsiteX112" fmla="*/ 3405770 w 12192000"/>
              <a:gd name="connsiteY112" fmla="*/ 1904591 h 2237474"/>
              <a:gd name="connsiteX113" fmla="*/ 3280097 w 12192000"/>
              <a:gd name="connsiteY113" fmla="*/ 1919610 h 2237474"/>
              <a:gd name="connsiteX114" fmla="*/ 3123424 w 12192000"/>
              <a:gd name="connsiteY114" fmla="*/ 1952930 h 2237474"/>
              <a:gd name="connsiteX115" fmla="*/ 3009910 w 12192000"/>
              <a:gd name="connsiteY115" fmla="*/ 1957866 h 2237474"/>
              <a:gd name="connsiteX116" fmla="*/ 2995934 w 12192000"/>
              <a:gd name="connsiteY116" fmla="*/ 1967085 h 2237474"/>
              <a:gd name="connsiteX117" fmla="*/ 2980071 w 12192000"/>
              <a:gd name="connsiteY117" fmla="*/ 1972988 h 2237474"/>
              <a:gd name="connsiteX118" fmla="*/ 2978094 w 12192000"/>
              <a:gd name="connsiteY118" fmla="*/ 1972369 h 2237474"/>
              <a:gd name="connsiteX119" fmla="*/ 2942858 w 12192000"/>
              <a:gd name="connsiteY119" fmla="*/ 1981367 h 2237474"/>
              <a:gd name="connsiteX120" fmla="*/ 2875436 w 12192000"/>
              <a:gd name="connsiteY120" fmla="*/ 1996977 h 2237474"/>
              <a:gd name="connsiteX121" fmla="*/ 2874892 w 12192000"/>
              <a:gd name="connsiteY121" fmla="*/ 1996085 h 2237474"/>
              <a:gd name="connsiteX122" fmla="*/ 2864145 w 12192000"/>
              <a:gd name="connsiteY122" fmla="*/ 1994061 h 2237474"/>
              <a:gd name="connsiteX123" fmla="*/ 2843662 w 12192000"/>
              <a:gd name="connsiteY123" fmla="*/ 1992498 h 2237474"/>
              <a:gd name="connsiteX124" fmla="*/ 2796128 w 12192000"/>
              <a:gd name="connsiteY124" fmla="*/ 1976403 h 2237474"/>
              <a:gd name="connsiteX125" fmla="*/ 2756784 w 12192000"/>
              <a:gd name="connsiteY125" fmla="*/ 1985116 h 2237474"/>
              <a:gd name="connsiteX126" fmla="*/ 2748833 w 12192000"/>
              <a:gd name="connsiteY126" fmla="*/ 1986323 h 2237474"/>
              <a:gd name="connsiteX127" fmla="*/ 2748661 w 12192000"/>
              <a:gd name="connsiteY127" fmla="*/ 1986122 h 2237474"/>
              <a:gd name="connsiteX128" fmla="*/ 2740251 w 12192000"/>
              <a:gd name="connsiteY128" fmla="*/ 1986946 h 2237474"/>
              <a:gd name="connsiteX129" fmla="*/ 2718916 w 12192000"/>
              <a:gd name="connsiteY129" fmla="*/ 1990867 h 2237474"/>
              <a:gd name="connsiteX130" fmla="*/ 2713522 w 12192000"/>
              <a:gd name="connsiteY130" fmla="*/ 1990173 h 2237474"/>
              <a:gd name="connsiteX131" fmla="*/ 2680597 w 12192000"/>
              <a:gd name="connsiteY131" fmla="*/ 1984996 h 2237474"/>
              <a:gd name="connsiteX132" fmla="*/ 2578178 w 12192000"/>
              <a:gd name="connsiteY132" fmla="*/ 1990531 h 2237474"/>
              <a:gd name="connsiteX133" fmla="*/ 2476147 w 12192000"/>
              <a:gd name="connsiteY133" fmla="*/ 1998305 h 2237474"/>
              <a:gd name="connsiteX134" fmla="*/ 2373568 w 12192000"/>
              <a:gd name="connsiteY134" fmla="*/ 2003219 h 2237474"/>
              <a:gd name="connsiteX135" fmla="*/ 2321399 w 12192000"/>
              <a:gd name="connsiteY135" fmla="*/ 1989467 h 2237474"/>
              <a:gd name="connsiteX136" fmla="*/ 2315525 w 12192000"/>
              <a:gd name="connsiteY136" fmla="*/ 1989708 h 2237474"/>
              <a:gd name="connsiteX137" fmla="*/ 2300792 w 12192000"/>
              <a:gd name="connsiteY137" fmla="*/ 1994290 h 2237474"/>
              <a:gd name="connsiteX138" fmla="*/ 2295469 w 12192000"/>
              <a:gd name="connsiteY138" fmla="*/ 1996659 h 2237474"/>
              <a:gd name="connsiteX139" fmla="*/ 2287219 w 12192000"/>
              <a:gd name="connsiteY139" fmla="*/ 1998750 h 2237474"/>
              <a:gd name="connsiteX140" fmla="*/ 2286948 w 12192000"/>
              <a:gd name="connsiteY140" fmla="*/ 1998596 h 2237474"/>
              <a:gd name="connsiteX141" fmla="*/ 2243069 w 12192000"/>
              <a:gd name="connsiteY141" fmla="*/ 2015111 h 2237474"/>
              <a:gd name="connsiteX142" fmla="*/ 2186609 w 12192000"/>
              <a:gd name="connsiteY142" fmla="*/ 2008263 h 2237474"/>
              <a:gd name="connsiteX143" fmla="*/ 2164831 w 12192000"/>
              <a:gd name="connsiteY143" fmla="*/ 2010143 h 2237474"/>
              <a:gd name="connsiteX144" fmla="*/ 2152836 w 12192000"/>
              <a:gd name="connsiteY144" fmla="*/ 2010048 h 2237474"/>
              <a:gd name="connsiteX145" fmla="*/ 2117102 w 12192000"/>
              <a:gd name="connsiteY145" fmla="*/ 2023004 h 2237474"/>
              <a:gd name="connsiteX146" fmla="*/ 2111935 w 12192000"/>
              <a:gd name="connsiteY146" fmla="*/ 2023163 h 2237474"/>
              <a:gd name="connsiteX147" fmla="*/ 2089991 w 12192000"/>
              <a:gd name="connsiteY147" fmla="*/ 2034193 h 2237474"/>
              <a:gd name="connsiteX148" fmla="*/ 2058061 w 12192000"/>
              <a:gd name="connsiteY148" fmla="*/ 2047942 h 2237474"/>
              <a:gd name="connsiteX149" fmla="*/ 2055737 w 12192000"/>
              <a:gd name="connsiteY149" fmla="*/ 2047704 h 2237474"/>
              <a:gd name="connsiteX150" fmla="*/ 2042244 w 12192000"/>
              <a:gd name="connsiteY150" fmla="*/ 2055560 h 2237474"/>
              <a:gd name="connsiteX151" fmla="*/ 1976224 w 12192000"/>
              <a:gd name="connsiteY151" fmla="*/ 2074257 h 2237474"/>
              <a:gd name="connsiteX152" fmla="*/ 1877728 w 12192000"/>
              <a:gd name="connsiteY152" fmla="*/ 2101004 h 2237474"/>
              <a:gd name="connsiteX153" fmla="*/ 1759056 w 12192000"/>
              <a:gd name="connsiteY153" fmla="*/ 2125608 h 2237474"/>
              <a:gd name="connsiteX154" fmla="*/ 1637948 w 12192000"/>
              <a:gd name="connsiteY154" fmla="*/ 2172597 h 2237474"/>
              <a:gd name="connsiteX155" fmla="*/ 1434549 w 12192000"/>
              <a:gd name="connsiteY155" fmla="*/ 2234522 h 2237474"/>
              <a:gd name="connsiteX156" fmla="*/ 1398481 w 12192000"/>
              <a:gd name="connsiteY156" fmla="*/ 2237074 h 2237474"/>
              <a:gd name="connsiteX157" fmla="*/ 1398407 w 12192000"/>
              <a:gd name="connsiteY157" fmla="*/ 2237095 h 2237474"/>
              <a:gd name="connsiteX158" fmla="*/ 1370962 w 12192000"/>
              <a:gd name="connsiteY158" fmla="*/ 2237474 h 2237474"/>
              <a:gd name="connsiteX159" fmla="*/ 1356367 w 12192000"/>
              <a:gd name="connsiteY159" fmla="*/ 2235089 h 2237474"/>
              <a:gd name="connsiteX160" fmla="*/ 1324828 w 12192000"/>
              <a:gd name="connsiteY160" fmla="*/ 2231968 h 2237474"/>
              <a:gd name="connsiteX161" fmla="*/ 1297744 w 12192000"/>
              <a:gd name="connsiteY161" fmla="*/ 2235849 h 2237474"/>
              <a:gd name="connsiteX162" fmla="*/ 1286236 w 12192000"/>
              <a:gd name="connsiteY162" fmla="*/ 2233135 h 2237474"/>
              <a:gd name="connsiteX163" fmla="*/ 1283504 w 12192000"/>
              <a:gd name="connsiteY163" fmla="*/ 2233797 h 2237474"/>
              <a:gd name="connsiteX164" fmla="*/ 1279765 w 12192000"/>
              <a:gd name="connsiteY164" fmla="*/ 2229639 h 2237474"/>
              <a:gd name="connsiteX165" fmla="*/ 1195347 w 12192000"/>
              <a:gd name="connsiteY165" fmla="*/ 2212354 h 2237474"/>
              <a:gd name="connsiteX166" fmla="*/ 970251 w 12192000"/>
              <a:gd name="connsiteY166" fmla="*/ 2221029 h 2237474"/>
              <a:gd name="connsiteX167" fmla="*/ 812914 w 12192000"/>
              <a:gd name="connsiteY167" fmla="*/ 2202752 h 2237474"/>
              <a:gd name="connsiteX168" fmla="*/ 800195 w 12192000"/>
              <a:gd name="connsiteY168" fmla="*/ 2209407 h 2237474"/>
              <a:gd name="connsiteX169" fmla="*/ 784978 w 12192000"/>
              <a:gd name="connsiteY169" fmla="*/ 2212360 h 2237474"/>
              <a:gd name="connsiteX170" fmla="*/ 681987 w 12192000"/>
              <a:gd name="connsiteY170" fmla="*/ 2216757 h 2237474"/>
              <a:gd name="connsiteX171" fmla="*/ 669923 w 12192000"/>
              <a:gd name="connsiteY171" fmla="*/ 2211682 h 2237474"/>
              <a:gd name="connsiteX172" fmla="*/ 648680 w 12192000"/>
              <a:gd name="connsiteY172" fmla="*/ 2206229 h 2237474"/>
              <a:gd name="connsiteX173" fmla="*/ 597225 w 12192000"/>
              <a:gd name="connsiteY173" fmla="*/ 2180999 h 2237474"/>
              <a:gd name="connsiteX174" fmla="*/ 558449 w 12192000"/>
              <a:gd name="connsiteY174" fmla="*/ 2182346 h 2237474"/>
              <a:gd name="connsiteX175" fmla="*/ 550517 w 12192000"/>
              <a:gd name="connsiteY175" fmla="*/ 2182060 h 2237474"/>
              <a:gd name="connsiteX176" fmla="*/ 550309 w 12192000"/>
              <a:gd name="connsiteY176" fmla="*/ 2181825 h 2237474"/>
              <a:gd name="connsiteX177" fmla="*/ 541836 w 12192000"/>
              <a:gd name="connsiteY177" fmla="*/ 2181063 h 2237474"/>
              <a:gd name="connsiteX178" fmla="*/ 536057 w 12192000"/>
              <a:gd name="connsiteY178" fmla="*/ 2181537 h 2237474"/>
              <a:gd name="connsiteX179" fmla="*/ 520671 w 12192000"/>
              <a:gd name="connsiteY179" fmla="*/ 2180980 h 2237474"/>
              <a:gd name="connsiteX180" fmla="*/ 515024 w 12192000"/>
              <a:gd name="connsiteY180" fmla="*/ 2179258 h 2237474"/>
              <a:gd name="connsiteX181" fmla="*/ 512278 w 12192000"/>
              <a:gd name="connsiteY181" fmla="*/ 2176369 h 2237474"/>
              <a:gd name="connsiteX182" fmla="*/ 480419 w 12192000"/>
              <a:gd name="connsiteY182" fmla="*/ 2167807 h 2237474"/>
              <a:gd name="connsiteX183" fmla="*/ 413835 w 12192000"/>
              <a:gd name="connsiteY183" fmla="*/ 2156783 h 2237474"/>
              <a:gd name="connsiteX184" fmla="*/ 376513 w 12192000"/>
              <a:gd name="connsiteY184" fmla="*/ 2154014 h 2237474"/>
              <a:gd name="connsiteX185" fmla="*/ 273386 w 12192000"/>
              <a:gd name="connsiteY185" fmla="*/ 2142551 h 2237474"/>
              <a:gd name="connsiteX186" fmla="*/ 169207 w 12192000"/>
              <a:gd name="connsiteY186" fmla="*/ 2128100 h 2237474"/>
              <a:gd name="connsiteX187" fmla="*/ 93149 w 12192000"/>
              <a:gd name="connsiteY187" fmla="*/ 2105324 h 2237474"/>
              <a:gd name="connsiteX188" fmla="*/ 88109 w 12192000"/>
              <a:gd name="connsiteY188" fmla="*/ 2106704 h 2237474"/>
              <a:gd name="connsiteX189" fmla="*/ 80022 w 12192000"/>
              <a:gd name="connsiteY189" fmla="*/ 2107254 h 2237474"/>
              <a:gd name="connsiteX190" fmla="*/ 79717 w 12192000"/>
              <a:gd name="connsiteY190" fmla="*/ 2107046 h 2237474"/>
              <a:gd name="connsiteX191" fmla="*/ 72352 w 12192000"/>
              <a:gd name="connsiteY191" fmla="*/ 2107991 h 2237474"/>
              <a:gd name="connsiteX192" fmla="*/ 37645 w 12192000"/>
              <a:gd name="connsiteY192" fmla="*/ 2115401 h 2237474"/>
              <a:gd name="connsiteX193" fmla="*/ 4572 w 12192000"/>
              <a:gd name="connsiteY193" fmla="*/ 2111091 h 2237474"/>
              <a:gd name="connsiteX194" fmla="*/ 0 w 12192000"/>
              <a:gd name="connsiteY194" fmla="*/ 2110468 h 2237474"/>
              <a:gd name="connsiteX195" fmla="*/ 0 w 12192000"/>
              <a:gd name="connsiteY19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958984 w 12192000"/>
              <a:gd name="connsiteY38" fmla="*/ 1057212 h 2237474"/>
              <a:gd name="connsiteX39" fmla="*/ 8886001 w 12192000"/>
              <a:gd name="connsiteY39" fmla="*/ 1067468 h 2237474"/>
              <a:gd name="connsiteX40" fmla="*/ 8838610 w 12192000"/>
              <a:gd name="connsiteY40" fmla="*/ 1075091 h 2237474"/>
              <a:gd name="connsiteX41" fmla="*/ 8750383 w 12192000"/>
              <a:gd name="connsiteY41" fmla="*/ 1097387 h 2237474"/>
              <a:gd name="connsiteX42" fmla="*/ 8665605 w 12192000"/>
              <a:gd name="connsiteY42" fmla="*/ 1110791 h 2237474"/>
              <a:gd name="connsiteX43" fmla="*/ 8584946 w 12192000"/>
              <a:gd name="connsiteY43" fmla="*/ 1135226 h 2237474"/>
              <a:gd name="connsiteX44" fmla="*/ 8460755 w 12192000"/>
              <a:gd name="connsiteY44" fmla="*/ 1203427 h 2237474"/>
              <a:gd name="connsiteX45" fmla="*/ 8419755 w 12192000"/>
              <a:gd name="connsiteY45" fmla="*/ 1216260 h 2237474"/>
              <a:gd name="connsiteX46" fmla="*/ 8411626 w 12192000"/>
              <a:gd name="connsiteY46" fmla="*/ 1214397 h 2237474"/>
              <a:gd name="connsiteX47" fmla="*/ 8363469 w 12192000"/>
              <a:gd name="connsiteY47" fmla="*/ 1246658 h 2237474"/>
              <a:gd name="connsiteX48" fmla="*/ 8275497 w 12192000"/>
              <a:gd name="connsiteY48" fmla="*/ 1264396 h 2237474"/>
              <a:gd name="connsiteX49" fmla="*/ 8206287 w 12192000"/>
              <a:gd name="connsiteY49" fmla="*/ 1273060 h 2237474"/>
              <a:gd name="connsiteX50" fmla="*/ 8139997 w 12192000"/>
              <a:gd name="connsiteY50" fmla="*/ 1282713 h 2237474"/>
              <a:gd name="connsiteX51" fmla="*/ 8074238 w 12192000"/>
              <a:gd name="connsiteY51" fmla="*/ 1301895 h 2237474"/>
              <a:gd name="connsiteX52" fmla="*/ 7942099 w 12192000"/>
              <a:gd name="connsiteY52" fmla="*/ 1336332 h 2237474"/>
              <a:gd name="connsiteX53" fmla="*/ 7902328 w 12192000"/>
              <a:gd name="connsiteY53" fmla="*/ 1345865 h 2237474"/>
              <a:gd name="connsiteX54" fmla="*/ 7840612 w 12192000"/>
              <a:gd name="connsiteY54" fmla="*/ 1369373 h 2237474"/>
              <a:gd name="connsiteX55" fmla="*/ 7786819 w 12192000"/>
              <a:gd name="connsiteY55" fmla="*/ 1378970 h 2237474"/>
              <a:gd name="connsiteX56" fmla="*/ 7548172 w 12192000"/>
              <a:gd name="connsiteY56" fmla="*/ 1417460 h 2237474"/>
              <a:gd name="connsiteX57" fmla="*/ 7483437 w 12192000"/>
              <a:gd name="connsiteY57" fmla="*/ 1478152 h 2237474"/>
              <a:gd name="connsiteX58" fmla="*/ 7377870 w 12192000"/>
              <a:gd name="connsiteY58" fmla="*/ 1523319 h 2237474"/>
              <a:gd name="connsiteX59" fmla="*/ 7230737 w 12192000"/>
              <a:gd name="connsiteY59" fmla="*/ 1562633 h 2237474"/>
              <a:gd name="connsiteX60" fmla="*/ 7224458 w 12192000"/>
              <a:gd name="connsiteY60" fmla="*/ 1573008 h 2237474"/>
              <a:gd name="connsiteX61" fmla="*/ 7183121 w 12192000"/>
              <a:gd name="connsiteY61" fmla="*/ 1595162 h 2237474"/>
              <a:gd name="connsiteX62" fmla="*/ 7164601 w 12192000"/>
              <a:gd name="connsiteY62" fmla="*/ 1606490 h 2237474"/>
              <a:gd name="connsiteX63" fmla="*/ 7031309 w 12192000"/>
              <a:gd name="connsiteY63" fmla="*/ 1619451 h 2237474"/>
              <a:gd name="connsiteX64" fmla="*/ 6900177 w 12192000"/>
              <a:gd name="connsiteY64" fmla="*/ 1636016 h 2237474"/>
              <a:gd name="connsiteX65" fmla="*/ 6795372 w 12192000"/>
              <a:gd name="connsiteY65" fmla="*/ 1644845 h 2237474"/>
              <a:gd name="connsiteX66" fmla="*/ 6692251 w 12192000"/>
              <a:gd name="connsiteY66" fmla="*/ 1656357 h 2237474"/>
              <a:gd name="connsiteX67" fmla="*/ 6655235 w 12192000"/>
              <a:gd name="connsiteY67" fmla="*/ 1661869 h 2237474"/>
              <a:gd name="connsiteX68" fmla="*/ 6554894 w 12192000"/>
              <a:gd name="connsiteY68" fmla="*/ 1664428 h 2237474"/>
              <a:gd name="connsiteX69" fmla="*/ 6516595 w 12192000"/>
              <a:gd name="connsiteY69" fmla="*/ 1667475 h 2237474"/>
              <a:gd name="connsiteX70" fmla="*/ 6508541 w 12192000"/>
              <a:gd name="connsiteY70" fmla="*/ 1668757 h 2237474"/>
              <a:gd name="connsiteX71" fmla="*/ 6471012 w 12192000"/>
              <a:gd name="connsiteY71" fmla="*/ 1678604 h 2237474"/>
              <a:gd name="connsiteX72" fmla="*/ 6364035 w 12192000"/>
              <a:gd name="connsiteY72" fmla="*/ 1667683 h 2237474"/>
              <a:gd name="connsiteX73" fmla="*/ 6280959 w 12192000"/>
              <a:gd name="connsiteY73" fmla="*/ 1689329 h 2237474"/>
              <a:gd name="connsiteX74" fmla="*/ 6243319 w 12192000"/>
              <a:gd name="connsiteY74" fmla="*/ 1695560 h 2237474"/>
              <a:gd name="connsiteX75" fmla="*/ 6098321 w 12192000"/>
              <a:gd name="connsiteY75" fmla="*/ 1721646 h 2237474"/>
              <a:gd name="connsiteX76" fmla="*/ 5880652 w 12192000"/>
              <a:gd name="connsiteY76" fmla="*/ 1779643 h 2237474"/>
              <a:gd name="connsiteX77" fmla="*/ 5785959 w 12192000"/>
              <a:gd name="connsiteY77" fmla="*/ 1775307 h 2237474"/>
              <a:gd name="connsiteX78" fmla="*/ 5643534 w 12192000"/>
              <a:gd name="connsiteY78" fmla="*/ 1802919 h 2237474"/>
              <a:gd name="connsiteX79" fmla="*/ 5518799 w 12192000"/>
              <a:gd name="connsiteY79" fmla="*/ 1818312 h 2237474"/>
              <a:gd name="connsiteX80" fmla="*/ 5505014 w 12192000"/>
              <a:gd name="connsiteY80" fmla="*/ 1819259 h 2237474"/>
              <a:gd name="connsiteX81" fmla="*/ 5453307 w 12192000"/>
              <a:gd name="connsiteY81" fmla="*/ 1815450 h 2237474"/>
              <a:gd name="connsiteX82" fmla="*/ 5221533 w 12192000"/>
              <a:gd name="connsiteY82" fmla="*/ 1846950 h 2237474"/>
              <a:gd name="connsiteX83" fmla="*/ 5149802 w 12192000"/>
              <a:gd name="connsiteY83" fmla="*/ 1844846 h 2237474"/>
              <a:gd name="connsiteX84" fmla="*/ 5114927 w 12192000"/>
              <a:gd name="connsiteY84" fmla="*/ 1847827 h 2237474"/>
              <a:gd name="connsiteX85" fmla="*/ 5108970 w 12192000"/>
              <a:gd name="connsiteY85" fmla="*/ 1847935 h 2237474"/>
              <a:gd name="connsiteX86" fmla="*/ 5067961 w 12192000"/>
              <a:gd name="connsiteY86" fmla="*/ 1845917 h 2237474"/>
              <a:gd name="connsiteX87" fmla="*/ 5007075 w 12192000"/>
              <a:gd name="connsiteY87" fmla="*/ 1838626 h 2237474"/>
              <a:gd name="connsiteX88" fmla="*/ 4944087 w 12192000"/>
              <a:gd name="connsiteY88" fmla="*/ 1823332 h 2237474"/>
              <a:gd name="connsiteX89" fmla="*/ 4907662 w 12192000"/>
              <a:gd name="connsiteY89" fmla="*/ 1816900 h 2237474"/>
              <a:gd name="connsiteX90" fmla="*/ 4882386 w 12192000"/>
              <a:gd name="connsiteY90" fmla="*/ 1809844 h 2237474"/>
              <a:gd name="connsiteX91" fmla="*/ 4811440 w 12192000"/>
              <a:gd name="connsiteY91" fmla="*/ 1804655 h 2237474"/>
              <a:gd name="connsiteX92" fmla="*/ 4691075 w 12192000"/>
              <a:gd name="connsiteY92" fmla="*/ 1801389 h 2237474"/>
              <a:gd name="connsiteX93" fmla="*/ 4611738 w 12192000"/>
              <a:gd name="connsiteY93" fmla="*/ 1776964 h 2237474"/>
              <a:gd name="connsiteX94" fmla="*/ 4560070 w 12192000"/>
              <a:gd name="connsiteY94" fmla="*/ 1785640 h 2237474"/>
              <a:gd name="connsiteX95" fmla="*/ 4536503 w 12192000"/>
              <a:gd name="connsiteY95" fmla="*/ 1785334 h 2237474"/>
              <a:gd name="connsiteX96" fmla="*/ 4513724 w 12192000"/>
              <a:gd name="connsiteY96" fmla="*/ 1791996 h 2237474"/>
              <a:gd name="connsiteX97" fmla="*/ 4459810 w 12192000"/>
              <a:gd name="connsiteY97" fmla="*/ 1797886 h 2237474"/>
              <a:gd name="connsiteX98" fmla="*/ 4379064 w 12192000"/>
              <a:gd name="connsiteY98" fmla="*/ 1817177 h 2237474"/>
              <a:gd name="connsiteX99" fmla="*/ 4290981 w 12192000"/>
              <a:gd name="connsiteY99" fmla="*/ 1839677 h 2237474"/>
              <a:gd name="connsiteX100" fmla="*/ 4238372 w 12192000"/>
              <a:gd name="connsiteY100" fmla="*/ 1851480 h 2237474"/>
              <a:gd name="connsiteX101" fmla="*/ 4232517 w 12192000"/>
              <a:gd name="connsiteY101" fmla="*/ 1852567 h 2237474"/>
              <a:gd name="connsiteX102" fmla="*/ 4191732 w 12192000"/>
              <a:gd name="connsiteY102" fmla="*/ 1857328 h 2237474"/>
              <a:gd name="connsiteX103" fmla="*/ 4065532 w 12192000"/>
              <a:gd name="connsiteY103" fmla="*/ 1855477 h 2237474"/>
              <a:gd name="connsiteX104" fmla="*/ 4028460 w 12192000"/>
              <a:gd name="connsiteY104" fmla="*/ 1855137 h 2237474"/>
              <a:gd name="connsiteX105" fmla="*/ 4002267 w 12192000"/>
              <a:gd name="connsiteY105" fmla="*/ 1852352 h 2237474"/>
              <a:gd name="connsiteX106" fmla="*/ 3931396 w 12192000"/>
              <a:gd name="connsiteY106" fmla="*/ 1858915 h 2237474"/>
              <a:gd name="connsiteX107" fmla="*/ 3812162 w 12192000"/>
              <a:gd name="connsiteY107" fmla="*/ 1875501 h 2237474"/>
              <a:gd name="connsiteX108" fmla="*/ 3729530 w 12192000"/>
              <a:gd name="connsiteY108" fmla="*/ 1864513 h 2237474"/>
              <a:gd name="connsiteX109" fmla="*/ 3680177 w 12192000"/>
              <a:gd name="connsiteY109" fmla="*/ 1881552 h 2237474"/>
              <a:gd name="connsiteX110" fmla="*/ 3567259 w 12192000"/>
              <a:gd name="connsiteY110" fmla="*/ 1893482 h 2237474"/>
              <a:gd name="connsiteX111" fmla="*/ 3405770 w 12192000"/>
              <a:gd name="connsiteY111" fmla="*/ 1904591 h 2237474"/>
              <a:gd name="connsiteX112" fmla="*/ 3280097 w 12192000"/>
              <a:gd name="connsiteY112" fmla="*/ 1919610 h 2237474"/>
              <a:gd name="connsiteX113" fmla="*/ 3123424 w 12192000"/>
              <a:gd name="connsiteY113" fmla="*/ 1952930 h 2237474"/>
              <a:gd name="connsiteX114" fmla="*/ 3009910 w 12192000"/>
              <a:gd name="connsiteY114" fmla="*/ 1957866 h 2237474"/>
              <a:gd name="connsiteX115" fmla="*/ 2995934 w 12192000"/>
              <a:gd name="connsiteY115" fmla="*/ 1967085 h 2237474"/>
              <a:gd name="connsiteX116" fmla="*/ 2980071 w 12192000"/>
              <a:gd name="connsiteY116" fmla="*/ 1972988 h 2237474"/>
              <a:gd name="connsiteX117" fmla="*/ 2978094 w 12192000"/>
              <a:gd name="connsiteY117" fmla="*/ 1972369 h 2237474"/>
              <a:gd name="connsiteX118" fmla="*/ 2942858 w 12192000"/>
              <a:gd name="connsiteY118" fmla="*/ 1981367 h 2237474"/>
              <a:gd name="connsiteX119" fmla="*/ 2875436 w 12192000"/>
              <a:gd name="connsiteY119" fmla="*/ 1996977 h 2237474"/>
              <a:gd name="connsiteX120" fmla="*/ 2874892 w 12192000"/>
              <a:gd name="connsiteY120" fmla="*/ 1996085 h 2237474"/>
              <a:gd name="connsiteX121" fmla="*/ 2864145 w 12192000"/>
              <a:gd name="connsiteY121" fmla="*/ 1994061 h 2237474"/>
              <a:gd name="connsiteX122" fmla="*/ 2843662 w 12192000"/>
              <a:gd name="connsiteY122" fmla="*/ 1992498 h 2237474"/>
              <a:gd name="connsiteX123" fmla="*/ 2796128 w 12192000"/>
              <a:gd name="connsiteY123" fmla="*/ 1976403 h 2237474"/>
              <a:gd name="connsiteX124" fmla="*/ 2756784 w 12192000"/>
              <a:gd name="connsiteY124" fmla="*/ 1985116 h 2237474"/>
              <a:gd name="connsiteX125" fmla="*/ 2748833 w 12192000"/>
              <a:gd name="connsiteY125" fmla="*/ 1986323 h 2237474"/>
              <a:gd name="connsiteX126" fmla="*/ 2748661 w 12192000"/>
              <a:gd name="connsiteY126" fmla="*/ 1986122 h 2237474"/>
              <a:gd name="connsiteX127" fmla="*/ 2740251 w 12192000"/>
              <a:gd name="connsiteY127" fmla="*/ 1986946 h 2237474"/>
              <a:gd name="connsiteX128" fmla="*/ 2718916 w 12192000"/>
              <a:gd name="connsiteY128" fmla="*/ 1990867 h 2237474"/>
              <a:gd name="connsiteX129" fmla="*/ 2713522 w 12192000"/>
              <a:gd name="connsiteY129" fmla="*/ 1990173 h 2237474"/>
              <a:gd name="connsiteX130" fmla="*/ 2680597 w 12192000"/>
              <a:gd name="connsiteY130" fmla="*/ 1984996 h 2237474"/>
              <a:gd name="connsiteX131" fmla="*/ 2578178 w 12192000"/>
              <a:gd name="connsiteY131" fmla="*/ 1990531 h 2237474"/>
              <a:gd name="connsiteX132" fmla="*/ 2476147 w 12192000"/>
              <a:gd name="connsiteY132" fmla="*/ 1998305 h 2237474"/>
              <a:gd name="connsiteX133" fmla="*/ 2373568 w 12192000"/>
              <a:gd name="connsiteY133" fmla="*/ 2003219 h 2237474"/>
              <a:gd name="connsiteX134" fmla="*/ 2321399 w 12192000"/>
              <a:gd name="connsiteY134" fmla="*/ 1989467 h 2237474"/>
              <a:gd name="connsiteX135" fmla="*/ 2315525 w 12192000"/>
              <a:gd name="connsiteY135" fmla="*/ 1989708 h 2237474"/>
              <a:gd name="connsiteX136" fmla="*/ 2300792 w 12192000"/>
              <a:gd name="connsiteY136" fmla="*/ 1994290 h 2237474"/>
              <a:gd name="connsiteX137" fmla="*/ 2295469 w 12192000"/>
              <a:gd name="connsiteY137" fmla="*/ 1996659 h 2237474"/>
              <a:gd name="connsiteX138" fmla="*/ 2287219 w 12192000"/>
              <a:gd name="connsiteY138" fmla="*/ 1998750 h 2237474"/>
              <a:gd name="connsiteX139" fmla="*/ 2286948 w 12192000"/>
              <a:gd name="connsiteY139" fmla="*/ 1998596 h 2237474"/>
              <a:gd name="connsiteX140" fmla="*/ 2243069 w 12192000"/>
              <a:gd name="connsiteY140" fmla="*/ 2015111 h 2237474"/>
              <a:gd name="connsiteX141" fmla="*/ 2186609 w 12192000"/>
              <a:gd name="connsiteY141" fmla="*/ 2008263 h 2237474"/>
              <a:gd name="connsiteX142" fmla="*/ 2164831 w 12192000"/>
              <a:gd name="connsiteY142" fmla="*/ 2010143 h 2237474"/>
              <a:gd name="connsiteX143" fmla="*/ 2152836 w 12192000"/>
              <a:gd name="connsiteY143" fmla="*/ 2010048 h 2237474"/>
              <a:gd name="connsiteX144" fmla="*/ 2117102 w 12192000"/>
              <a:gd name="connsiteY144" fmla="*/ 2023004 h 2237474"/>
              <a:gd name="connsiteX145" fmla="*/ 2111935 w 12192000"/>
              <a:gd name="connsiteY145" fmla="*/ 2023163 h 2237474"/>
              <a:gd name="connsiteX146" fmla="*/ 2089991 w 12192000"/>
              <a:gd name="connsiteY146" fmla="*/ 2034193 h 2237474"/>
              <a:gd name="connsiteX147" fmla="*/ 2058061 w 12192000"/>
              <a:gd name="connsiteY147" fmla="*/ 2047942 h 2237474"/>
              <a:gd name="connsiteX148" fmla="*/ 2055737 w 12192000"/>
              <a:gd name="connsiteY148" fmla="*/ 2047704 h 2237474"/>
              <a:gd name="connsiteX149" fmla="*/ 2042244 w 12192000"/>
              <a:gd name="connsiteY149" fmla="*/ 2055560 h 2237474"/>
              <a:gd name="connsiteX150" fmla="*/ 1976224 w 12192000"/>
              <a:gd name="connsiteY150" fmla="*/ 2074257 h 2237474"/>
              <a:gd name="connsiteX151" fmla="*/ 1877728 w 12192000"/>
              <a:gd name="connsiteY151" fmla="*/ 2101004 h 2237474"/>
              <a:gd name="connsiteX152" fmla="*/ 1759056 w 12192000"/>
              <a:gd name="connsiteY152" fmla="*/ 2125608 h 2237474"/>
              <a:gd name="connsiteX153" fmla="*/ 1637948 w 12192000"/>
              <a:gd name="connsiteY153" fmla="*/ 2172597 h 2237474"/>
              <a:gd name="connsiteX154" fmla="*/ 1434549 w 12192000"/>
              <a:gd name="connsiteY154" fmla="*/ 2234522 h 2237474"/>
              <a:gd name="connsiteX155" fmla="*/ 1398481 w 12192000"/>
              <a:gd name="connsiteY155" fmla="*/ 2237074 h 2237474"/>
              <a:gd name="connsiteX156" fmla="*/ 1398407 w 12192000"/>
              <a:gd name="connsiteY156" fmla="*/ 2237095 h 2237474"/>
              <a:gd name="connsiteX157" fmla="*/ 1370962 w 12192000"/>
              <a:gd name="connsiteY157" fmla="*/ 2237474 h 2237474"/>
              <a:gd name="connsiteX158" fmla="*/ 1356367 w 12192000"/>
              <a:gd name="connsiteY158" fmla="*/ 2235089 h 2237474"/>
              <a:gd name="connsiteX159" fmla="*/ 1324828 w 12192000"/>
              <a:gd name="connsiteY159" fmla="*/ 2231968 h 2237474"/>
              <a:gd name="connsiteX160" fmla="*/ 1297744 w 12192000"/>
              <a:gd name="connsiteY160" fmla="*/ 2235849 h 2237474"/>
              <a:gd name="connsiteX161" fmla="*/ 1286236 w 12192000"/>
              <a:gd name="connsiteY161" fmla="*/ 2233135 h 2237474"/>
              <a:gd name="connsiteX162" fmla="*/ 1283504 w 12192000"/>
              <a:gd name="connsiteY162" fmla="*/ 2233797 h 2237474"/>
              <a:gd name="connsiteX163" fmla="*/ 1279765 w 12192000"/>
              <a:gd name="connsiteY163" fmla="*/ 2229639 h 2237474"/>
              <a:gd name="connsiteX164" fmla="*/ 1195347 w 12192000"/>
              <a:gd name="connsiteY164" fmla="*/ 2212354 h 2237474"/>
              <a:gd name="connsiteX165" fmla="*/ 970251 w 12192000"/>
              <a:gd name="connsiteY165" fmla="*/ 2221029 h 2237474"/>
              <a:gd name="connsiteX166" fmla="*/ 812914 w 12192000"/>
              <a:gd name="connsiteY166" fmla="*/ 2202752 h 2237474"/>
              <a:gd name="connsiteX167" fmla="*/ 800195 w 12192000"/>
              <a:gd name="connsiteY167" fmla="*/ 2209407 h 2237474"/>
              <a:gd name="connsiteX168" fmla="*/ 784978 w 12192000"/>
              <a:gd name="connsiteY168" fmla="*/ 2212360 h 2237474"/>
              <a:gd name="connsiteX169" fmla="*/ 681987 w 12192000"/>
              <a:gd name="connsiteY169" fmla="*/ 2216757 h 2237474"/>
              <a:gd name="connsiteX170" fmla="*/ 669923 w 12192000"/>
              <a:gd name="connsiteY170" fmla="*/ 2211682 h 2237474"/>
              <a:gd name="connsiteX171" fmla="*/ 648680 w 12192000"/>
              <a:gd name="connsiteY171" fmla="*/ 2206229 h 2237474"/>
              <a:gd name="connsiteX172" fmla="*/ 597225 w 12192000"/>
              <a:gd name="connsiteY172" fmla="*/ 2180999 h 2237474"/>
              <a:gd name="connsiteX173" fmla="*/ 558449 w 12192000"/>
              <a:gd name="connsiteY173" fmla="*/ 2182346 h 2237474"/>
              <a:gd name="connsiteX174" fmla="*/ 550517 w 12192000"/>
              <a:gd name="connsiteY174" fmla="*/ 2182060 h 2237474"/>
              <a:gd name="connsiteX175" fmla="*/ 550309 w 12192000"/>
              <a:gd name="connsiteY175" fmla="*/ 2181825 h 2237474"/>
              <a:gd name="connsiteX176" fmla="*/ 541836 w 12192000"/>
              <a:gd name="connsiteY176" fmla="*/ 2181063 h 2237474"/>
              <a:gd name="connsiteX177" fmla="*/ 536057 w 12192000"/>
              <a:gd name="connsiteY177" fmla="*/ 2181537 h 2237474"/>
              <a:gd name="connsiteX178" fmla="*/ 520671 w 12192000"/>
              <a:gd name="connsiteY178" fmla="*/ 2180980 h 2237474"/>
              <a:gd name="connsiteX179" fmla="*/ 515024 w 12192000"/>
              <a:gd name="connsiteY179" fmla="*/ 2179258 h 2237474"/>
              <a:gd name="connsiteX180" fmla="*/ 512278 w 12192000"/>
              <a:gd name="connsiteY180" fmla="*/ 2176369 h 2237474"/>
              <a:gd name="connsiteX181" fmla="*/ 480419 w 12192000"/>
              <a:gd name="connsiteY181" fmla="*/ 2167807 h 2237474"/>
              <a:gd name="connsiteX182" fmla="*/ 413835 w 12192000"/>
              <a:gd name="connsiteY182" fmla="*/ 2156783 h 2237474"/>
              <a:gd name="connsiteX183" fmla="*/ 376513 w 12192000"/>
              <a:gd name="connsiteY183" fmla="*/ 2154014 h 2237474"/>
              <a:gd name="connsiteX184" fmla="*/ 273386 w 12192000"/>
              <a:gd name="connsiteY184" fmla="*/ 2142551 h 2237474"/>
              <a:gd name="connsiteX185" fmla="*/ 169207 w 12192000"/>
              <a:gd name="connsiteY185" fmla="*/ 2128100 h 2237474"/>
              <a:gd name="connsiteX186" fmla="*/ 93149 w 12192000"/>
              <a:gd name="connsiteY186" fmla="*/ 2105324 h 2237474"/>
              <a:gd name="connsiteX187" fmla="*/ 88109 w 12192000"/>
              <a:gd name="connsiteY187" fmla="*/ 2106704 h 2237474"/>
              <a:gd name="connsiteX188" fmla="*/ 80022 w 12192000"/>
              <a:gd name="connsiteY188" fmla="*/ 2107254 h 2237474"/>
              <a:gd name="connsiteX189" fmla="*/ 79717 w 12192000"/>
              <a:gd name="connsiteY189" fmla="*/ 2107046 h 2237474"/>
              <a:gd name="connsiteX190" fmla="*/ 72352 w 12192000"/>
              <a:gd name="connsiteY190" fmla="*/ 2107991 h 2237474"/>
              <a:gd name="connsiteX191" fmla="*/ 37645 w 12192000"/>
              <a:gd name="connsiteY191" fmla="*/ 2115401 h 2237474"/>
              <a:gd name="connsiteX192" fmla="*/ 4572 w 12192000"/>
              <a:gd name="connsiteY192" fmla="*/ 2111091 h 2237474"/>
              <a:gd name="connsiteX193" fmla="*/ 0 w 12192000"/>
              <a:gd name="connsiteY193" fmla="*/ 2110468 h 2237474"/>
              <a:gd name="connsiteX194" fmla="*/ 0 w 12192000"/>
              <a:gd name="connsiteY19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12987 w 12192000"/>
              <a:gd name="connsiteY36" fmla="*/ 106198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77033 w 12192000"/>
              <a:gd name="connsiteY24" fmla="*/ 922857 h 2237474"/>
              <a:gd name="connsiteX25" fmla="*/ 9544189 w 12192000"/>
              <a:gd name="connsiteY25" fmla="*/ 938966 h 2237474"/>
              <a:gd name="connsiteX26" fmla="*/ 9500499 w 12192000"/>
              <a:gd name="connsiteY26" fmla="*/ 954680 h 2237474"/>
              <a:gd name="connsiteX27" fmla="*/ 9428195 w 12192000"/>
              <a:gd name="connsiteY27" fmla="*/ 986225 h 2237474"/>
              <a:gd name="connsiteX28" fmla="*/ 9410017 w 12192000"/>
              <a:gd name="connsiteY28" fmla="*/ 993931 h 2237474"/>
              <a:gd name="connsiteX29" fmla="*/ 9392919 w 12192000"/>
              <a:gd name="connsiteY29" fmla="*/ 994656 h 2237474"/>
              <a:gd name="connsiteX30" fmla="*/ 9278619 w 12192000"/>
              <a:gd name="connsiteY30" fmla="*/ 1011878 h 2237474"/>
              <a:gd name="connsiteX31" fmla="*/ 9268019 w 12192000"/>
              <a:gd name="connsiteY31" fmla="*/ 1007442 h 2237474"/>
              <a:gd name="connsiteX32" fmla="*/ 9234662 w 12192000"/>
              <a:gd name="connsiteY32" fmla="*/ 1023056 h 2237474"/>
              <a:gd name="connsiteX33" fmla="*/ 9181033 w 12192000"/>
              <a:gd name="connsiteY33" fmla="*/ 1037921 h 2237474"/>
              <a:gd name="connsiteX34" fmla="*/ 9155969 w 12192000"/>
              <a:gd name="connsiteY34" fmla="*/ 1046804 h 2237474"/>
              <a:gd name="connsiteX35" fmla="*/ 9133985 w 12192000"/>
              <a:gd name="connsiteY35" fmla="*/ 1046450 h 2237474"/>
              <a:gd name="connsiteX36" fmla="*/ 9003462 w 12192000"/>
              <a:gd name="connsiteY36" fmla="*/ 1042406 h 2237474"/>
              <a:gd name="connsiteX37" fmla="*/ 8968445 w 12192000"/>
              <a:gd name="connsiteY37" fmla="*/ 1052169 h 2237474"/>
              <a:gd name="connsiteX38" fmla="*/ 8886001 w 12192000"/>
              <a:gd name="connsiteY38" fmla="*/ 1067468 h 2237474"/>
              <a:gd name="connsiteX39" fmla="*/ 8838610 w 12192000"/>
              <a:gd name="connsiteY39" fmla="*/ 1075091 h 2237474"/>
              <a:gd name="connsiteX40" fmla="*/ 8750383 w 12192000"/>
              <a:gd name="connsiteY40" fmla="*/ 1097387 h 2237474"/>
              <a:gd name="connsiteX41" fmla="*/ 8665605 w 12192000"/>
              <a:gd name="connsiteY41" fmla="*/ 1110791 h 2237474"/>
              <a:gd name="connsiteX42" fmla="*/ 8584946 w 12192000"/>
              <a:gd name="connsiteY42" fmla="*/ 1135226 h 2237474"/>
              <a:gd name="connsiteX43" fmla="*/ 8460755 w 12192000"/>
              <a:gd name="connsiteY43" fmla="*/ 1203427 h 2237474"/>
              <a:gd name="connsiteX44" fmla="*/ 8419755 w 12192000"/>
              <a:gd name="connsiteY44" fmla="*/ 1216260 h 2237474"/>
              <a:gd name="connsiteX45" fmla="*/ 8411626 w 12192000"/>
              <a:gd name="connsiteY45" fmla="*/ 1214397 h 2237474"/>
              <a:gd name="connsiteX46" fmla="*/ 8363469 w 12192000"/>
              <a:gd name="connsiteY46" fmla="*/ 1246658 h 2237474"/>
              <a:gd name="connsiteX47" fmla="*/ 8275497 w 12192000"/>
              <a:gd name="connsiteY47" fmla="*/ 1264396 h 2237474"/>
              <a:gd name="connsiteX48" fmla="*/ 8206287 w 12192000"/>
              <a:gd name="connsiteY48" fmla="*/ 1273060 h 2237474"/>
              <a:gd name="connsiteX49" fmla="*/ 8139997 w 12192000"/>
              <a:gd name="connsiteY49" fmla="*/ 1282713 h 2237474"/>
              <a:gd name="connsiteX50" fmla="*/ 8074238 w 12192000"/>
              <a:gd name="connsiteY50" fmla="*/ 1301895 h 2237474"/>
              <a:gd name="connsiteX51" fmla="*/ 7942099 w 12192000"/>
              <a:gd name="connsiteY51" fmla="*/ 1336332 h 2237474"/>
              <a:gd name="connsiteX52" fmla="*/ 7902328 w 12192000"/>
              <a:gd name="connsiteY52" fmla="*/ 1345865 h 2237474"/>
              <a:gd name="connsiteX53" fmla="*/ 7840612 w 12192000"/>
              <a:gd name="connsiteY53" fmla="*/ 1369373 h 2237474"/>
              <a:gd name="connsiteX54" fmla="*/ 7786819 w 12192000"/>
              <a:gd name="connsiteY54" fmla="*/ 1378970 h 2237474"/>
              <a:gd name="connsiteX55" fmla="*/ 7548172 w 12192000"/>
              <a:gd name="connsiteY55" fmla="*/ 1417460 h 2237474"/>
              <a:gd name="connsiteX56" fmla="*/ 7483437 w 12192000"/>
              <a:gd name="connsiteY56" fmla="*/ 1478152 h 2237474"/>
              <a:gd name="connsiteX57" fmla="*/ 7377870 w 12192000"/>
              <a:gd name="connsiteY57" fmla="*/ 1523319 h 2237474"/>
              <a:gd name="connsiteX58" fmla="*/ 7230737 w 12192000"/>
              <a:gd name="connsiteY58" fmla="*/ 1562633 h 2237474"/>
              <a:gd name="connsiteX59" fmla="*/ 7224458 w 12192000"/>
              <a:gd name="connsiteY59" fmla="*/ 1573008 h 2237474"/>
              <a:gd name="connsiteX60" fmla="*/ 7183121 w 12192000"/>
              <a:gd name="connsiteY60" fmla="*/ 1595162 h 2237474"/>
              <a:gd name="connsiteX61" fmla="*/ 7164601 w 12192000"/>
              <a:gd name="connsiteY61" fmla="*/ 1606490 h 2237474"/>
              <a:gd name="connsiteX62" fmla="*/ 7031309 w 12192000"/>
              <a:gd name="connsiteY62" fmla="*/ 1619451 h 2237474"/>
              <a:gd name="connsiteX63" fmla="*/ 6900177 w 12192000"/>
              <a:gd name="connsiteY63" fmla="*/ 1636016 h 2237474"/>
              <a:gd name="connsiteX64" fmla="*/ 6795372 w 12192000"/>
              <a:gd name="connsiteY64" fmla="*/ 1644845 h 2237474"/>
              <a:gd name="connsiteX65" fmla="*/ 6692251 w 12192000"/>
              <a:gd name="connsiteY65" fmla="*/ 1656357 h 2237474"/>
              <a:gd name="connsiteX66" fmla="*/ 6655235 w 12192000"/>
              <a:gd name="connsiteY66" fmla="*/ 1661869 h 2237474"/>
              <a:gd name="connsiteX67" fmla="*/ 6554894 w 12192000"/>
              <a:gd name="connsiteY67" fmla="*/ 1664428 h 2237474"/>
              <a:gd name="connsiteX68" fmla="*/ 6516595 w 12192000"/>
              <a:gd name="connsiteY68" fmla="*/ 1667475 h 2237474"/>
              <a:gd name="connsiteX69" fmla="*/ 6508541 w 12192000"/>
              <a:gd name="connsiteY69" fmla="*/ 1668757 h 2237474"/>
              <a:gd name="connsiteX70" fmla="*/ 6471012 w 12192000"/>
              <a:gd name="connsiteY70" fmla="*/ 1678604 h 2237474"/>
              <a:gd name="connsiteX71" fmla="*/ 6364035 w 12192000"/>
              <a:gd name="connsiteY71" fmla="*/ 1667683 h 2237474"/>
              <a:gd name="connsiteX72" fmla="*/ 6280959 w 12192000"/>
              <a:gd name="connsiteY72" fmla="*/ 1689329 h 2237474"/>
              <a:gd name="connsiteX73" fmla="*/ 6243319 w 12192000"/>
              <a:gd name="connsiteY73" fmla="*/ 1695560 h 2237474"/>
              <a:gd name="connsiteX74" fmla="*/ 6098321 w 12192000"/>
              <a:gd name="connsiteY74" fmla="*/ 1721646 h 2237474"/>
              <a:gd name="connsiteX75" fmla="*/ 5880652 w 12192000"/>
              <a:gd name="connsiteY75" fmla="*/ 1779643 h 2237474"/>
              <a:gd name="connsiteX76" fmla="*/ 5785959 w 12192000"/>
              <a:gd name="connsiteY76" fmla="*/ 1775307 h 2237474"/>
              <a:gd name="connsiteX77" fmla="*/ 5643534 w 12192000"/>
              <a:gd name="connsiteY77" fmla="*/ 1802919 h 2237474"/>
              <a:gd name="connsiteX78" fmla="*/ 5518799 w 12192000"/>
              <a:gd name="connsiteY78" fmla="*/ 1818312 h 2237474"/>
              <a:gd name="connsiteX79" fmla="*/ 5505014 w 12192000"/>
              <a:gd name="connsiteY79" fmla="*/ 1819259 h 2237474"/>
              <a:gd name="connsiteX80" fmla="*/ 5453307 w 12192000"/>
              <a:gd name="connsiteY80" fmla="*/ 1815450 h 2237474"/>
              <a:gd name="connsiteX81" fmla="*/ 5221533 w 12192000"/>
              <a:gd name="connsiteY81" fmla="*/ 1846950 h 2237474"/>
              <a:gd name="connsiteX82" fmla="*/ 5149802 w 12192000"/>
              <a:gd name="connsiteY82" fmla="*/ 1844846 h 2237474"/>
              <a:gd name="connsiteX83" fmla="*/ 5114927 w 12192000"/>
              <a:gd name="connsiteY83" fmla="*/ 1847827 h 2237474"/>
              <a:gd name="connsiteX84" fmla="*/ 5108970 w 12192000"/>
              <a:gd name="connsiteY84" fmla="*/ 1847935 h 2237474"/>
              <a:gd name="connsiteX85" fmla="*/ 5067961 w 12192000"/>
              <a:gd name="connsiteY85" fmla="*/ 1845917 h 2237474"/>
              <a:gd name="connsiteX86" fmla="*/ 5007075 w 12192000"/>
              <a:gd name="connsiteY86" fmla="*/ 1838626 h 2237474"/>
              <a:gd name="connsiteX87" fmla="*/ 4944087 w 12192000"/>
              <a:gd name="connsiteY87" fmla="*/ 1823332 h 2237474"/>
              <a:gd name="connsiteX88" fmla="*/ 4907662 w 12192000"/>
              <a:gd name="connsiteY88" fmla="*/ 1816900 h 2237474"/>
              <a:gd name="connsiteX89" fmla="*/ 4882386 w 12192000"/>
              <a:gd name="connsiteY89" fmla="*/ 1809844 h 2237474"/>
              <a:gd name="connsiteX90" fmla="*/ 4811440 w 12192000"/>
              <a:gd name="connsiteY90" fmla="*/ 1804655 h 2237474"/>
              <a:gd name="connsiteX91" fmla="*/ 4691075 w 12192000"/>
              <a:gd name="connsiteY91" fmla="*/ 1801389 h 2237474"/>
              <a:gd name="connsiteX92" fmla="*/ 4611738 w 12192000"/>
              <a:gd name="connsiteY92" fmla="*/ 1776964 h 2237474"/>
              <a:gd name="connsiteX93" fmla="*/ 4560070 w 12192000"/>
              <a:gd name="connsiteY93" fmla="*/ 1785640 h 2237474"/>
              <a:gd name="connsiteX94" fmla="*/ 4536503 w 12192000"/>
              <a:gd name="connsiteY94" fmla="*/ 1785334 h 2237474"/>
              <a:gd name="connsiteX95" fmla="*/ 4513724 w 12192000"/>
              <a:gd name="connsiteY95" fmla="*/ 1791996 h 2237474"/>
              <a:gd name="connsiteX96" fmla="*/ 4459810 w 12192000"/>
              <a:gd name="connsiteY96" fmla="*/ 1797886 h 2237474"/>
              <a:gd name="connsiteX97" fmla="*/ 4379064 w 12192000"/>
              <a:gd name="connsiteY97" fmla="*/ 1817177 h 2237474"/>
              <a:gd name="connsiteX98" fmla="*/ 4290981 w 12192000"/>
              <a:gd name="connsiteY98" fmla="*/ 1839677 h 2237474"/>
              <a:gd name="connsiteX99" fmla="*/ 4238372 w 12192000"/>
              <a:gd name="connsiteY99" fmla="*/ 1851480 h 2237474"/>
              <a:gd name="connsiteX100" fmla="*/ 4232517 w 12192000"/>
              <a:gd name="connsiteY100" fmla="*/ 1852567 h 2237474"/>
              <a:gd name="connsiteX101" fmla="*/ 4191732 w 12192000"/>
              <a:gd name="connsiteY101" fmla="*/ 1857328 h 2237474"/>
              <a:gd name="connsiteX102" fmla="*/ 4065532 w 12192000"/>
              <a:gd name="connsiteY102" fmla="*/ 1855477 h 2237474"/>
              <a:gd name="connsiteX103" fmla="*/ 4028460 w 12192000"/>
              <a:gd name="connsiteY103" fmla="*/ 1855137 h 2237474"/>
              <a:gd name="connsiteX104" fmla="*/ 4002267 w 12192000"/>
              <a:gd name="connsiteY104" fmla="*/ 1852352 h 2237474"/>
              <a:gd name="connsiteX105" fmla="*/ 3931396 w 12192000"/>
              <a:gd name="connsiteY105" fmla="*/ 1858915 h 2237474"/>
              <a:gd name="connsiteX106" fmla="*/ 3812162 w 12192000"/>
              <a:gd name="connsiteY106" fmla="*/ 1875501 h 2237474"/>
              <a:gd name="connsiteX107" fmla="*/ 3729530 w 12192000"/>
              <a:gd name="connsiteY107" fmla="*/ 1864513 h 2237474"/>
              <a:gd name="connsiteX108" fmla="*/ 3680177 w 12192000"/>
              <a:gd name="connsiteY108" fmla="*/ 1881552 h 2237474"/>
              <a:gd name="connsiteX109" fmla="*/ 3567259 w 12192000"/>
              <a:gd name="connsiteY109" fmla="*/ 1893482 h 2237474"/>
              <a:gd name="connsiteX110" fmla="*/ 3405770 w 12192000"/>
              <a:gd name="connsiteY110" fmla="*/ 1904591 h 2237474"/>
              <a:gd name="connsiteX111" fmla="*/ 3280097 w 12192000"/>
              <a:gd name="connsiteY111" fmla="*/ 1919610 h 2237474"/>
              <a:gd name="connsiteX112" fmla="*/ 3123424 w 12192000"/>
              <a:gd name="connsiteY112" fmla="*/ 1952930 h 2237474"/>
              <a:gd name="connsiteX113" fmla="*/ 3009910 w 12192000"/>
              <a:gd name="connsiteY113" fmla="*/ 1957866 h 2237474"/>
              <a:gd name="connsiteX114" fmla="*/ 2995934 w 12192000"/>
              <a:gd name="connsiteY114" fmla="*/ 1967085 h 2237474"/>
              <a:gd name="connsiteX115" fmla="*/ 2980071 w 12192000"/>
              <a:gd name="connsiteY115" fmla="*/ 1972988 h 2237474"/>
              <a:gd name="connsiteX116" fmla="*/ 2978094 w 12192000"/>
              <a:gd name="connsiteY116" fmla="*/ 1972369 h 2237474"/>
              <a:gd name="connsiteX117" fmla="*/ 2942858 w 12192000"/>
              <a:gd name="connsiteY117" fmla="*/ 1981367 h 2237474"/>
              <a:gd name="connsiteX118" fmla="*/ 2875436 w 12192000"/>
              <a:gd name="connsiteY118" fmla="*/ 1996977 h 2237474"/>
              <a:gd name="connsiteX119" fmla="*/ 2874892 w 12192000"/>
              <a:gd name="connsiteY119" fmla="*/ 1996085 h 2237474"/>
              <a:gd name="connsiteX120" fmla="*/ 2864145 w 12192000"/>
              <a:gd name="connsiteY120" fmla="*/ 1994061 h 2237474"/>
              <a:gd name="connsiteX121" fmla="*/ 2843662 w 12192000"/>
              <a:gd name="connsiteY121" fmla="*/ 1992498 h 2237474"/>
              <a:gd name="connsiteX122" fmla="*/ 2796128 w 12192000"/>
              <a:gd name="connsiteY122" fmla="*/ 1976403 h 2237474"/>
              <a:gd name="connsiteX123" fmla="*/ 2756784 w 12192000"/>
              <a:gd name="connsiteY123" fmla="*/ 1985116 h 2237474"/>
              <a:gd name="connsiteX124" fmla="*/ 2748833 w 12192000"/>
              <a:gd name="connsiteY124" fmla="*/ 1986323 h 2237474"/>
              <a:gd name="connsiteX125" fmla="*/ 2748661 w 12192000"/>
              <a:gd name="connsiteY125" fmla="*/ 1986122 h 2237474"/>
              <a:gd name="connsiteX126" fmla="*/ 2740251 w 12192000"/>
              <a:gd name="connsiteY126" fmla="*/ 1986946 h 2237474"/>
              <a:gd name="connsiteX127" fmla="*/ 2718916 w 12192000"/>
              <a:gd name="connsiteY127" fmla="*/ 1990867 h 2237474"/>
              <a:gd name="connsiteX128" fmla="*/ 2713522 w 12192000"/>
              <a:gd name="connsiteY128" fmla="*/ 1990173 h 2237474"/>
              <a:gd name="connsiteX129" fmla="*/ 2680597 w 12192000"/>
              <a:gd name="connsiteY129" fmla="*/ 1984996 h 2237474"/>
              <a:gd name="connsiteX130" fmla="*/ 2578178 w 12192000"/>
              <a:gd name="connsiteY130" fmla="*/ 1990531 h 2237474"/>
              <a:gd name="connsiteX131" fmla="*/ 2476147 w 12192000"/>
              <a:gd name="connsiteY131" fmla="*/ 1998305 h 2237474"/>
              <a:gd name="connsiteX132" fmla="*/ 2373568 w 12192000"/>
              <a:gd name="connsiteY132" fmla="*/ 2003219 h 2237474"/>
              <a:gd name="connsiteX133" fmla="*/ 2321399 w 12192000"/>
              <a:gd name="connsiteY133" fmla="*/ 1989467 h 2237474"/>
              <a:gd name="connsiteX134" fmla="*/ 2315525 w 12192000"/>
              <a:gd name="connsiteY134" fmla="*/ 1989708 h 2237474"/>
              <a:gd name="connsiteX135" fmla="*/ 2300792 w 12192000"/>
              <a:gd name="connsiteY135" fmla="*/ 1994290 h 2237474"/>
              <a:gd name="connsiteX136" fmla="*/ 2295469 w 12192000"/>
              <a:gd name="connsiteY136" fmla="*/ 1996659 h 2237474"/>
              <a:gd name="connsiteX137" fmla="*/ 2287219 w 12192000"/>
              <a:gd name="connsiteY137" fmla="*/ 1998750 h 2237474"/>
              <a:gd name="connsiteX138" fmla="*/ 2286948 w 12192000"/>
              <a:gd name="connsiteY138" fmla="*/ 1998596 h 2237474"/>
              <a:gd name="connsiteX139" fmla="*/ 2243069 w 12192000"/>
              <a:gd name="connsiteY139" fmla="*/ 2015111 h 2237474"/>
              <a:gd name="connsiteX140" fmla="*/ 2186609 w 12192000"/>
              <a:gd name="connsiteY140" fmla="*/ 2008263 h 2237474"/>
              <a:gd name="connsiteX141" fmla="*/ 2164831 w 12192000"/>
              <a:gd name="connsiteY141" fmla="*/ 2010143 h 2237474"/>
              <a:gd name="connsiteX142" fmla="*/ 2152836 w 12192000"/>
              <a:gd name="connsiteY142" fmla="*/ 2010048 h 2237474"/>
              <a:gd name="connsiteX143" fmla="*/ 2117102 w 12192000"/>
              <a:gd name="connsiteY143" fmla="*/ 2023004 h 2237474"/>
              <a:gd name="connsiteX144" fmla="*/ 2111935 w 12192000"/>
              <a:gd name="connsiteY144" fmla="*/ 2023163 h 2237474"/>
              <a:gd name="connsiteX145" fmla="*/ 2089991 w 12192000"/>
              <a:gd name="connsiteY145" fmla="*/ 2034193 h 2237474"/>
              <a:gd name="connsiteX146" fmla="*/ 2058061 w 12192000"/>
              <a:gd name="connsiteY146" fmla="*/ 2047942 h 2237474"/>
              <a:gd name="connsiteX147" fmla="*/ 2055737 w 12192000"/>
              <a:gd name="connsiteY147" fmla="*/ 2047704 h 2237474"/>
              <a:gd name="connsiteX148" fmla="*/ 2042244 w 12192000"/>
              <a:gd name="connsiteY148" fmla="*/ 2055560 h 2237474"/>
              <a:gd name="connsiteX149" fmla="*/ 1976224 w 12192000"/>
              <a:gd name="connsiteY149" fmla="*/ 2074257 h 2237474"/>
              <a:gd name="connsiteX150" fmla="*/ 1877728 w 12192000"/>
              <a:gd name="connsiteY150" fmla="*/ 2101004 h 2237474"/>
              <a:gd name="connsiteX151" fmla="*/ 1759056 w 12192000"/>
              <a:gd name="connsiteY151" fmla="*/ 2125608 h 2237474"/>
              <a:gd name="connsiteX152" fmla="*/ 1637948 w 12192000"/>
              <a:gd name="connsiteY152" fmla="*/ 2172597 h 2237474"/>
              <a:gd name="connsiteX153" fmla="*/ 1434549 w 12192000"/>
              <a:gd name="connsiteY153" fmla="*/ 2234522 h 2237474"/>
              <a:gd name="connsiteX154" fmla="*/ 1398481 w 12192000"/>
              <a:gd name="connsiteY154" fmla="*/ 2237074 h 2237474"/>
              <a:gd name="connsiteX155" fmla="*/ 1398407 w 12192000"/>
              <a:gd name="connsiteY155" fmla="*/ 2237095 h 2237474"/>
              <a:gd name="connsiteX156" fmla="*/ 1370962 w 12192000"/>
              <a:gd name="connsiteY156" fmla="*/ 2237474 h 2237474"/>
              <a:gd name="connsiteX157" fmla="*/ 1356367 w 12192000"/>
              <a:gd name="connsiteY157" fmla="*/ 2235089 h 2237474"/>
              <a:gd name="connsiteX158" fmla="*/ 1324828 w 12192000"/>
              <a:gd name="connsiteY158" fmla="*/ 2231968 h 2237474"/>
              <a:gd name="connsiteX159" fmla="*/ 1297744 w 12192000"/>
              <a:gd name="connsiteY159" fmla="*/ 2235849 h 2237474"/>
              <a:gd name="connsiteX160" fmla="*/ 1286236 w 12192000"/>
              <a:gd name="connsiteY160" fmla="*/ 2233135 h 2237474"/>
              <a:gd name="connsiteX161" fmla="*/ 1283504 w 12192000"/>
              <a:gd name="connsiteY161" fmla="*/ 2233797 h 2237474"/>
              <a:gd name="connsiteX162" fmla="*/ 1279765 w 12192000"/>
              <a:gd name="connsiteY162" fmla="*/ 2229639 h 2237474"/>
              <a:gd name="connsiteX163" fmla="*/ 1195347 w 12192000"/>
              <a:gd name="connsiteY163" fmla="*/ 2212354 h 2237474"/>
              <a:gd name="connsiteX164" fmla="*/ 970251 w 12192000"/>
              <a:gd name="connsiteY164" fmla="*/ 2221029 h 2237474"/>
              <a:gd name="connsiteX165" fmla="*/ 812914 w 12192000"/>
              <a:gd name="connsiteY165" fmla="*/ 2202752 h 2237474"/>
              <a:gd name="connsiteX166" fmla="*/ 800195 w 12192000"/>
              <a:gd name="connsiteY166" fmla="*/ 2209407 h 2237474"/>
              <a:gd name="connsiteX167" fmla="*/ 784978 w 12192000"/>
              <a:gd name="connsiteY167" fmla="*/ 2212360 h 2237474"/>
              <a:gd name="connsiteX168" fmla="*/ 681987 w 12192000"/>
              <a:gd name="connsiteY168" fmla="*/ 2216757 h 2237474"/>
              <a:gd name="connsiteX169" fmla="*/ 669923 w 12192000"/>
              <a:gd name="connsiteY169" fmla="*/ 2211682 h 2237474"/>
              <a:gd name="connsiteX170" fmla="*/ 648680 w 12192000"/>
              <a:gd name="connsiteY170" fmla="*/ 2206229 h 2237474"/>
              <a:gd name="connsiteX171" fmla="*/ 597225 w 12192000"/>
              <a:gd name="connsiteY171" fmla="*/ 2180999 h 2237474"/>
              <a:gd name="connsiteX172" fmla="*/ 558449 w 12192000"/>
              <a:gd name="connsiteY172" fmla="*/ 2182346 h 2237474"/>
              <a:gd name="connsiteX173" fmla="*/ 550517 w 12192000"/>
              <a:gd name="connsiteY173" fmla="*/ 2182060 h 2237474"/>
              <a:gd name="connsiteX174" fmla="*/ 550309 w 12192000"/>
              <a:gd name="connsiteY174" fmla="*/ 2181825 h 2237474"/>
              <a:gd name="connsiteX175" fmla="*/ 541836 w 12192000"/>
              <a:gd name="connsiteY175" fmla="*/ 2181063 h 2237474"/>
              <a:gd name="connsiteX176" fmla="*/ 536057 w 12192000"/>
              <a:gd name="connsiteY176" fmla="*/ 2181537 h 2237474"/>
              <a:gd name="connsiteX177" fmla="*/ 520671 w 12192000"/>
              <a:gd name="connsiteY177" fmla="*/ 2180980 h 2237474"/>
              <a:gd name="connsiteX178" fmla="*/ 515024 w 12192000"/>
              <a:gd name="connsiteY178" fmla="*/ 2179258 h 2237474"/>
              <a:gd name="connsiteX179" fmla="*/ 512278 w 12192000"/>
              <a:gd name="connsiteY179" fmla="*/ 2176369 h 2237474"/>
              <a:gd name="connsiteX180" fmla="*/ 480419 w 12192000"/>
              <a:gd name="connsiteY180" fmla="*/ 2167807 h 2237474"/>
              <a:gd name="connsiteX181" fmla="*/ 413835 w 12192000"/>
              <a:gd name="connsiteY181" fmla="*/ 2156783 h 2237474"/>
              <a:gd name="connsiteX182" fmla="*/ 376513 w 12192000"/>
              <a:gd name="connsiteY182" fmla="*/ 2154014 h 2237474"/>
              <a:gd name="connsiteX183" fmla="*/ 273386 w 12192000"/>
              <a:gd name="connsiteY183" fmla="*/ 2142551 h 2237474"/>
              <a:gd name="connsiteX184" fmla="*/ 169207 w 12192000"/>
              <a:gd name="connsiteY184" fmla="*/ 2128100 h 2237474"/>
              <a:gd name="connsiteX185" fmla="*/ 93149 w 12192000"/>
              <a:gd name="connsiteY185" fmla="*/ 2105324 h 2237474"/>
              <a:gd name="connsiteX186" fmla="*/ 88109 w 12192000"/>
              <a:gd name="connsiteY186" fmla="*/ 2106704 h 2237474"/>
              <a:gd name="connsiteX187" fmla="*/ 80022 w 12192000"/>
              <a:gd name="connsiteY187" fmla="*/ 2107254 h 2237474"/>
              <a:gd name="connsiteX188" fmla="*/ 79717 w 12192000"/>
              <a:gd name="connsiteY188" fmla="*/ 2107046 h 2237474"/>
              <a:gd name="connsiteX189" fmla="*/ 72352 w 12192000"/>
              <a:gd name="connsiteY189" fmla="*/ 2107991 h 2237474"/>
              <a:gd name="connsiteX190" fmla="*/ 37645 w 12192000"/>
              <a:gd name="connsiteY190" fmla="*/ 2115401 h 2237474"/>
              <a:gd name="connsiteX191" fmla="*/ 4572 w 12192000"/>
              <a:gd name="connsiteY191" fmla="*/ 2111091 h 2237474"/>
              <a:gd name="connsiteX192" fmla="*/ 0 w 12192000"/>
              <a:gd name="connsiteY192" fmla="*/ 2110468 h 2237474"/>
              <a:gd name="connsiteX193" fmla="*/ 0 w 12192000"/>
              <a:gd name="connsiteY19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34688 w 12192000"/>
              <a:gd name="connsiteY12" fmla="*/ 757726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8975 w 12192000"/>
              <a:gd name="connsiteY12" fmla="*/ 75527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34800 w 12192000"/>
              <a:gd name="connsiteY6" fmla="*/ 747840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60070 w 12192000"/>
              <a:gd name="connsiteY92" fmla="*/ 1785640 h 2237474"/>
              <a:gd name="connsiteX93" fmla="*/ 4536503 w 12192000"/>
              <a:gd name="connsiteY93" fmla="*/ 1785334 h 2237474"/>
              <a:gd name="connsiteX94" fmla="*/ 4513724 w 12192000"/>
              <a:gd name="connsiteY94" fmla="*/ 1791996 h 2237474"/>
              <a:gd name="connsiteX95" fmla="*/ 4459810 w 12192000"/>
              <a:gd name="connsiteY95" fmla="*/ 1797886 h 2237474"/>
              <a:gd name="connsiteX96" fmla="*/ 4379064 w 12192000"/>
              <a:gd name="connsiteY96" fmla="*/ 1817177 h 2237474"/>
              <a:gd name="connsiteX97" fmla="*/ 4290981 w 12192000"/>
              <a:gd name="connsiteY97" fmla="*/ 1839677 h 2237474"/>
              <a:gd name="connsiteX98" fmla="*/ 4238372 w 12192000"/>
              <a:gd name="connsiteY98" fmla="*/ 1851480 h 2237474"/>
              <a:gd name="connsiteX99" fmla="*/ 4232517 w 12192000"/>
              <a:gd name="connsiteY99" fmla="*/ 1852567 h 2237474"/>
              <a:gd name="connsiteX100" fmla="*/ 4191732 w 12192000"/>
              <a:gd name="connsiteY100" fmla="*/ 1857328 h 2237474"/>
              <a:gd name="connsiteX101" fmla="*/ 4065532 w 12192000"/>
              <a:gd name="connsiteY101" fmla="*/ 1855477 h 2237474"/>
              <a:gd name="connsiteX102" fmla="*/ 4028460 w 12192000"/>
              <a:gd name="connsiteY102" fmla="*/ 1855137 h 2237474"/>
              <a:gd name="connsiteX103" fmla="*/ 4002267 w 12192000"/>
              <a:gd name="connsiteY103" fmla="*/ 1852352 h 2237474"/>
              <a:gd name="connsiteX104" fmla="*/ 3931396 w 12192000"/>
              <a:gd name="connsiteY104" fmla="*/ 1858915 h 2237474"/>
              <a:gd name="connsiteX105" fmla="*/ 3812162 w 12192000"/>
              <a:gd name="connsiteY105" fmla="*/ 1875501 h 2237474"/>
              <a:gd name="connsiteX106" fmla="*/ 3729530 w 12192000"/>
              <a:gd name="connsiteY106" fmla="*/ 1864513 h 2237474"/>
              <a:gd name="connsiteX107" fmla="*/ 3680177 w 12192000"/>
              <a:gd name="connsiteY107" fmla="*/ 1881552 h 2237474"/>
              <a:gd name="connsiteX108" fmla="*/ 3567259 w 12192000"/>
              <a:gd name="connsiteY108" fmla="*/ 1893482 h 2237474"/>
              <a:gd name="connsiteX109" fmla="*/ 3405770 w 12192000"/>
              <a:gd name="connsiteY109" fmla="*/ 1904591 h 2237474"/>
              <a:gd name="connsiteX110" fmla="*/ 3280097 w 12192000"/>
              <a:gd name="connsiteY110" fmla="*/ 1919610 h 2237474"/>
              <a:gd name="connsiteX111" fmla="*/ 3123424 w 12192000"/>
              <a:gd name="connsiteY111" fmla="*/ 1952930 h 2237474"/>
              <a:gd name="connsiteX112" fmla="*/ 3009910 w 12192000"/>
              <a:gd name="connsiteY112" fmla="*/ 1957866 h 2237474"/>
              <a:gd name="connsiteX113" fmla="*/ 2995934 w 12192000"/>
              <a:gd name="connsiteY113" fmla="*/ 1967085 h 2237474"/>
              <a:gd name="connsiteX114" fmla="*/ 2980071 w 12192000"/>
              <a:gd name="connsiteY114" fmla="*/ 1972988 h 2237474"/>
              <a:gd name="connsiteX115" fmla="*/ 2978094 w 12192000"/>
              <a:gd name="connsiteY115" fmla="*/ 1972369 h 2237474"/>
              <a:gd name="connsiteX116" fmla="*/ 2942858 w 12192000"/>
              <a:gd name="connsiteY116" fmla="*/ 1981367 h 2237474"/>
              <a:gd name="connsiteX117" fmla="*/ 2875436 w 12192000"/>
              <a:gd name="connsiteY117" fmla="*/ 1996977 h 2237474"/>
              <a:gd name="connsiteX118" fmla="*/ 2874892 w 12192000"/>
              <a:gd name="connsiteY118" fmla="*/ 1996085 h 2237474"/>
              <a:gd name="connsiteX119" fmla="*/ 2864145 w 12192000"/>
              <a:gd name="connsiteY119" fmla="*/ 1994061 h 2237474"/>
              <a:gd name="connsiteX120" fmla="*/ 2843662 w 12192000"/>
              <a:gd name="connsiteY120" fmla="*/ 1992498 h 2237474"/>
              <a:gd name="connsiteX121" fmla="*/ 2796128 w 12192000"/>
              <a:gd name="connsiteY121" fmla="*/ 1976403 h 2237474"/>
              <a:gd name="connsiteX122" fmla="*/ 2756784 w 12192000"/>
              <a:gd name="connsiteY122" fmla="*/ 1985116 h 2237474"/>
              <a:gd name="connsiteX123" fmla="*/ 2748833 w 12192000"/>
              <a:gd name="connsiteY123" fmla="*/ 1986323 h 2237474"/>
              <a:gd name="connsiteX124" fmla="*/ 2748661 w 12192000"/>
              <a:gd name="connsiteY124" fmla="*/ 1986122 h 2237474"/>
              <a:gd name="connsiteX125" fmla="*/ 2740251 w 12192000"/>
              <a:gd name="connsiteY125" fmla="*/ 1986946 h 2237474"/>
              <a:gd name="connsiteX126" fmla="*/ 2718916 w 12192000"/>
              <a:gd name="connsiteY126" fmla="*/ 1990867 h 2237474"/>
              <a:gd name="connsiteX127" fmla="*/ 2713522 w 12192000"/>
              <a:gd name="connsiteY127" fmla="*/ 1990173 h 2237474"/>
              <a:gd name="connsiteX128" fmla="*/ 2680597 w 12192000"/>
              <a:gd name="connsiteY128" fmla="*/ 1984996 h 2237474"/>
              <a:gd name="connsiteX129" fmla="*/ 2578178 w 12192000"/>
              <a:gd name="connsiteY129" fmla="*/ 1990531 h 2237474"/>
              <a:gd name="connsiteX130" fmla="*/ 2476147 w 12192000"/>
              <a:gd name="connsiteY130" fmla="*/ 1998305 h 2237474"/>
              <a:gd name="connsiteX131" fmla="*/ 2373568 w 12192000"/>
              <a:gd name="connsiteY131" fmla="*/ 2003219 h 2237474"/>
              <a:gd name="connsiteX132" fmla="*/ 2321399 w 12192000"/>
              <a:gd name="connsiteY132" fmla="*/ 1989467 h 2237474"/>
              <a:gd name="connsiteX133" fmla="*/ 2315525 w 12192000"/>
              <a:gd name="connsiteY133" fmla="*/ 1989708 h 2237474"/>
              <a:gd name="connsiteX134" fmla="*/ 2300792 w 12192000"/>
              <a:gd name="connsiteY134" fmla="*/ 1994290 h 2237474"/>
              <a:gd name="connsiteX135" fmla="*/ 2295469 w 12192000"/>
              <a:gd name="connsiteY135" fmla="*/ 1996659 h 2237474"/>
              <a:gd name="connsiteX136" fmla="*/ 2287219 w 12192000"/>
              <a:gd name="connsiteY136" fmla="*/ 1998750 h 2237474"/>
              <a:gd name="connsiteX137" fmla="*/ 2286948 w 12192000"/>
              <a:gd name="connsiteY137" fmla="*/ 1998596 h 2237474"/>
              <a:gd name="connsiteX138" fmla="*/ 2243069 w 12192000"/>
              <a:gd name="connsiteY138" fmla="*/ 2015111 h 2237474"/>
              <a:gd name="connsiteX139" fmla="*/ 2186609 w 12192000"/>
              <a:gd name="connsiteY139" fmla="*/ 2008263 h 2237474"/>
              <a:gd name="connsiteX140" fmla="*/ 2164831 w 12192000"/>
              <a:gd name="connsiteY140" fmla="*/ 2010143 h 2237474"/>
              <a:gd name="connsiteX141" fmla="*/ 2152836 w 12192000"/>
              <a:gd name="connsiteY141" fmla="*/ 2010048 h 2237474"/>
              <a:gd name="connsiteX142" fmla="*/ 2117102 w 12192000"/>
              <a:gd name="connsiteY142" fmla="*/ 2023004 h 2237474"/>
              <a:gd name="connsiteX143" fmla="*/ 2111935 w 12192000"/>
              <a:gd name="connsiteY143" fmla="*/ 2023163 h 2237474"/>
              <a:gd name="connsiteX144" fmla="*/ 2089991 w 12192000"/>
              <a:gd name="connsiteY144" fmla="*/ 2034193 h 2237474"/>
              <a:gd name="connsiteX145" fmla="*/ 2058061 w 12192000"/>
              <a:gd name="connsiteY145" fmla="*/ 2047942 h 2237474"/>
              <a:gd name="connsiteX146" fmla="*/ 2055737 w 12192000"/>
              <a:gd name="connsiteY146" fmla="*/ 2047704 h 2237474"/>
              <a:gd name="connsiteX147" fmla="*/ 2042244 w 12192000"/>
              <a:gd name="connsiteY147" fmla="*/ 2055560 h 2237474"/>
              <a:gd name="connsiteX148" fmla="*/ 1976224 w 12192000"/>
              <a:gd name="connsiteY148" fmla="*/ 2074257 h 2237474"/>
              <a:gd name="connsiteX149" fmla="*/ 1877728 w 12192000"/>
              <a:gd name="connsiteY149" fmla="*/ 2101004 h 2237474"/>
              <a:gd name="connsiteX150" fmla="*/ 1759056 w 12192000"/>
              <a:gd name="connsiteY150" fmla="*/ 2125608 h 2237474"/>
              <a:gd name="connsiteX151" fmla="*/ 1637948 w 12192000"/>
              <a:gd name="connsiteY151" fmla="*/ 2172597 h 2237474"/>
              <a:gd name="connsiteX152" fmla="*/ 1434549 w 12192000"/>
              <a:gd name="connsiteY152" fmla="*/ 2234522 h 2237474"/>
              <a:gd name="connsiteX153" fmla="*/ 1398481 w 12192000"/>
              <a:gd name="connsiteY153" fmla="*/ 2237074 h 2237474"/>
              <a:gd name="connsiteX154" fmla="*/ 1398407 w 12192000"/>
              <a:gd name="connsiteY154" fmla="*/ 2237095 h 2237474"/>
              <a:gd name="connsiteX155" fmla="*/ 1370962 w 12192000"/>
              <a:gd name="connsiteY155" fmla="*/ 2237474 h 2237474"/>
              <a:gd name="connsiteX156" fmla="*/ 1356367 w 12192000"/>
              <a:gd name="connsiteY156" fmla="*/ 2235089 h 2237474"/>
              <a:gd name="connsiteX157" fmla="*/ 1324828 w 12192000"/>
              <a:gd name="connsiteY157" fmla="*/ 2231968 h 2237474"/>
              <a:gd name="connsiteX158" fmla="*/ 1297744 w 12192000"/>
              <a:gd name="connsiteY158" fmla="*/ 2235849 h 2237474"/>
              <a:gd name="connsiteX159" fmla="*/ 1286236 w 12192000"/>
              <a:gd name="connsiteY159" fmla="*/ 2233135 h 2237474"/>
              <a:gd name="connsiteX160" fmla="*/ 1283504 w 12192000"/>
              <a:gd name="connsiteY160" fmla="*/ 2233797 h 2237474"/>
              <a:gd name="connsiteX161" fmla="*/ 1279765 w 12192000"/>
              <a:gd name="connsiteY161" fmla="*/ 2229639 h 2237474"/>
              <a:gd name="connsiteX162" fmla="*/ 1195347 w 12192000"/>
              <a:gd name="connsiteY162" fmla="*/ 2212354 h 2237474"/>
              <a:gd name="connsiteX163" fmla="*/ 970251 w 12192000"/>
              <a:gd name="connsiteY163" fmla="*/ 2221029 h 2237474"/>
              <a:gd name="connsiteX164" fmla="*/ 812914 w 12192000"/>
              <a:gd name="connsiteY164" fmla="*/ 2202752 h 2237474"/>
              <a:gd name="connsiteX165" fmla="*/ 800195 w 12192000"/>
              <a:gd name="connsiteY165" fmla="*/ 2209407 h 2237474"/>
              <a:gd name="connsiteX166" fmla="*/ 784978 w 12192000"/>
              <a:gd name="connsiteY166" fmla="*/ 2212360 h 2237474"/>
              <a:gd name="connsiteX167" fmla="*/ 681987 w 12192000"/>
              <a:gd name="connsiteY167" fmla="*/ 2216757 h 2237474"/>
              <a:gd name="connsiteX168" fmla="*/ 669923 w 12192000"/>
              <a:gd name="connsiteY168" fmla="*/ 2211682 h 2237474"/>
              <a:gd name="connsiteX169" fmla="*/ 648680 w 12192000"/>
              <a:gd name="connsiteY169" fmla="*/ 2206229 h 2237474"/>
              <a:gd name="connsiteX170" fmla="*/ 597225 w 12192000"/>
              <a:gd name="connsiteY170" fmla="*/ 2180999 h 2237474"/>
              <a:gd name="connsiteX171" fmla="*/ 558449 w 12192000"/>
              <a:gd name="connsiteY171" fmla="*/ 2182346 h 2237474"/>
              <a:gd name="connsiteX172" fmla="*/ 550517 w 12192000"/>
              <a:gd name="connsiteY172" fmla="*/ 2182060 h 2237474"/>
              <a:gd name="connsiteX173" fmla="*/ 550309 w 12192000"/>
              <a:gd name="connsiteY173" fmla="*/ 2181825 h 2237474"/>
              <a:gd name="connsiteX174" fmla="*/ 541836 w 12192000"/>
              <a:gd name="connsiteY174" fmla="*/ 2181063 h 2237474"/>
              <a:gd name="connsiteX175" fmla="*/ 536057 w 12192000"/>
              <a:gd name="connsiteY175" fmla="*/ 2181537 h 2237474"/>
              <a:gd name="connsiteX176" fmla="*/ 520671 w 12192000"/>
              <a:gd name="connsiteY176" fmla="*/ 2180980 h 2237474"/>
              <a:gd name="connsiteX177" fmla="*/ 515024 w 12192000"/>
              <a:gd name="connsiteY177" fmla="*/ 2179258 h 2237474"/>
              <a:gd name="connsiteX178" fmla="*/ 512278 w 12192000"/>
              <a:gd name="connsiteY178" fmla="*/ 2176369 h 2237474"/>
              <a:gd name="connsiteX179" fmla="*/ 480419 w 12192000"/>
              <a:gd name="connsiteY179" fmla="*/ 2167807 h 2237474"/>
              <a:gd name="connsiteX180" fmla="*/ 413835 w 12192000"/>
              <a:gd name="connsiteY180" fmla="*/ 2156783 h 2237474"/>
              <a:gd name="connsiteX181" fmla="*/ 376513 w 12192000"/>
              <a:gd name="connsiteY181" fmla="*/ 2154014 h 2237474"/>
              <a:gd name="connsiteX182" fmla="*/ 273386 w 12192000"/>
              <a:gd name="connsiteY182" fmla="*/ 2142551 h 2237474"/>
              <a:gd name="connsiteX183" fmla="*/ 169207 w 12192000"/>
              <a:gd name="connsiteY183" fmla="*/ 2128100 h 2237474"/>
              <a:gd name="connsiteX184" fmla="*/ 93149 w 12192000"/>
              <a:gd name="connsiteY184" fmla="*/ 2105324 h 2237474"/>
              <a:gd name="connsiteX185" fmla="*/ 88109 w 12192000"/>
              <a:gd name="connsiteY185" fmla="*/ 2106704 h 2237474"/>
              <a:gd name="connsiteX186" fmla="*/ 80022 w 12192000"/>
              <a:gd name="connsiteY186" fmla="*/ 2107254 h 2237474"/>
              <a:gd name="connsiteX187" fmla="*/ 79717 w 12192000"/>
              <a:gd name="connsiteY187" fmla="*/ 2107046 h 2237474"/>
              <a:gd name="connsiteX188" fmla="*/ 72352 w 12192000"/>
              <a:gd name="connsiteY188" fmla="*/ 2107991 h 2237474"/>
              <a:gd name="connsiteX189" fmla="*/ 37645 w 12192000"/>
              <a:gd name="connsiteY189" fmla="*/ 2115401 h 2237474"/>
              <a:gd name="connsiteX190" fmla="*/ 4572 w 12192000"/>
              <a:gd name="connsiteY190" fmla="*/ 2111091 h 2237474"/>
              <a:gd name="connsiteX191" fmla="*/ 0 w 12192000"/>
              <a:gd name="connsiteY191" fmla="*/ 2110468 h 2237474"/>
              <a:gd name="connsiteX192" fmla="*/ 0 w 12192000"/>
              <a:gd name="connsiteY19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11738 w 12192000"/>
              <a:gd name="connsiteY91" fmla="*/ 1776964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78094 w 12192000"/>
              <a:gd name="connsiteY114" fmla="*/ 1972369 h 2237474"/>
              <a:gd name="connsiteX115" fmla="*/ 2942858 w 12192000"/>
              <a:gd name="connsiteY115" fmla="*/ 1981367 h 2237474"/>
              <a:gd name="connsiteX116" fmla="*/ 2875436 w 12192000"/>
              <a:gd name="connsiteY116" fmla="*/ 1996977 h 2237474"/>
              <a:gd name="connsiteX117" fmla="*/ 2874892 w 12192000"/>
              <a:gd name="connsiteY117" fmla="*/ 1996085 h 2237474"/>
              <a:gd name="connsiteX118" fmla="*/ 2864145 w 12192000"/>
              <a:gd name="connsiteY118" fmla="*/ 1994061 h 2237474"/>
              <a:gd name="connsiteX119" fmla="*/ 2843662 w 12192000"/>
              <a:gd name="connsiteY119" fmla="*/ 1992498 h 2237474"/>
              <a:gd name="connsiteX120" fmla="*/ 2796128 w 12192000"/>
              <a:gd name="connsiteY120" fmla="*/ 1976403 h 2237474"/>
              <a:gd name="connsiteX121" fmla="*/ 2756784 w 12192000"/>
              <a:gd name="connsiteY121" fmla="*/ 1985116 h 2237474"/>
              <a:gd name="connsiteX122" fmla="*/ 2748833 w 12192000"/>
              <a:gd name="connsiteY122" fmla="*/ 1986323 h 2237474"/>
              <a:gd name="connsiteX123" fmla="*/ 2748661 w 12192000"/>
              <a:gd name="connsiteY123" fmla="*/ 1986122 h 2237474"/>
              <a:gd name="connsiteX124" fmla="*/ 2740251 w 12192000"/>
              <a:gd name="connsiteY124" fmla="*/ 1986946 h 2237474"/>
              <a:gd name="connsiteX125" fmla="*/ 2718916 w 12192000"/>
              <a:gd name="connsiteY125" fmla="*/ 1990867 h 2237474"/>
              <a:gd name="connsiteX126" fmla="*/ 2713522 w 12192000"/>
              <a:gd name="connsiteY126" fmla="*/ 1990173 h 2237474"/>
              <a:gd name="connsiteX127" fmla="*/ 2680597 w 12192000"/>
              <a:gd name="connsiteY127" fmla="*/ 1984996 h 2237474"/>
              <a:gd name="connsiteX128" fmla="*/ 2578178 w 12192000"/>
              <a:gd name="connsiteY128" fmla="*/ 1990531 h 2237474"/>
              <a:gd name="connsiteX129" fmla="*/ 2476147 w 12192000"/>
              <a:gd name="connsiteY129" fmla="*/ 1998305 h 2237474"/>
              <a:gd name="connsiteX130" fmla="*/ 2373568 w 12192000"/>
              <a:gd name="connsiteY130" fmla="*/ 2003219 h 2237474"/>
              <a:gd name="connsiteX131" fmla="*/ 2321399 w 12192000"/>
              <a:gd name="connsiteY131" fmla="*/ 1989467 h 2237474"/>
              <a:gd name="connsiteX132" fmla="*/ 2315525 w 12192000"/>
              <a:gd name="connsiteY132" fmla="*/ 1989708 h 2237474"/>
              <a:gd name="connsiteX133" fmla="*/ 2300792 w 12192000"/>
              <a:gd name="connsiteY133" fmla="*/ 1994290 h 2237474"/>
              <a:gd name="connsiteX134" fmla="*/ 2295469 w 12192000"/>
              <a:gd name="connsiteY134" fmla="*/ 1996659 h 2237474"/>
              <a:gd name="connsiteX135" fmla="*/ 2287219 w 12192000"/>
              <a:gd name="connsiteY135" fmla="*/ 1998750 h 2237474"/>
              <a:gd name="connsiteX136" fmla="*/ 2286948 w 12192000"/>
              <a:gd name="connsiteY136" fmla="*/ 1998596 h 2237474"/>
              <a:gd name="connsiteX137" fmla="*/ 2243069 w 12192000"/>
              <a:gd name="connsiteY137" fmla="*/ 2015111 h 2237474"/>
              <a:gd name="connsiteX138" fmla="*/ 2186609 w 12192000"/>
              <a:gd name="connsiteY138" fmla="*/ 2008263 h 2237474"/>
              <a:gd name="connsiteX139" fmla="*/ 2164831 w 12192000"/>
              <a:gd name="connsiteY139" fmla="*/ 2010143 h 2237474"/>
              <a:gd name="connsiteX140" fmla="*/ 2152836 w 12192000"/>
              <a:gd name="connsiteY140" fmla="*/ 2010048 h 2237474"/>
              <a:gd name="connsiteX141" fmla="*/ 2117102 w 12192000"/>
              <a:gd name="connsiteY141" fmla="*/ 2023004 h 2237474"/>
              <a:gd name="connsiteX142" fmla="*/ 2111935 w 12192000"/>
              <a:gd name="connsiteY142" fmla="*/ 2023163 h 2237474"/>
              <a:gd name="connsiteX143" fmla="*/ 2089991 w 12192000"/>
              <a:gd name="connsiteY143" fmla="*/ 2034193 h 2237474"/>
              <a:gd name="connsiteX144" fmla="*/ 2058061 w 12192000"/>
              <a:gd name="connsiteY144" fmla="*/ 2047942 h 2237474"/>
              <a:gd name="connsiteX145" fmla="*/ 2055737 w 12192000"/>
              <a:gd name="connsiteY145" fmla="*/ 2047704 h 2237474"/>
              <a:gd name="connsiteX146" fmla="*/ 2042244 w 12192000"/>
              <a:gd name="connsiteY146" fmla="*/ 2055560 h 2237474"/>
              <a:gd name="connsiteX147" fmla="*/ 1976224 w 12192000"/>
              <a:gd name="connsiteY147" fmla="*/ 2074257 h 2237474"/>
              <a:gd name="connsiteX148" fmla="*/ 1877728 w 12192000"/>
              <a:gd name="connsiteY148" fmla="*/ 2101004 h 2237474"/>
              <a:gd name="connsiteX149" fmla="*/ 1759056 w 12192000"/>
              <a:gd name="connsiteY149" fmla="*/ 2125608 h 2237474"/>
              <a:gd name="connsiteX150" fmla="*/ 1637948 w 12192000"/>
              <a:gd name="connsiteY150" fmla="*/ 2172597 h 2237474"/>
              <a:gd name="connsiteX151" fmla="*/ 1434549 w 12192000"/>
              <a:gd name="connsiteY151" fmla="*/ 2234522 h 2237474"/>
              <a:gd name="connsiteX152" fmla="*/ 1398481 w 12192000"/>
              <a:gd name="connsiteY152" fmla="*/ 2237074 h 2237474"/>
              <a:gd name="connsiteX153" fmla="*/ 1398407 w 12192000"/>
              <a:gd name="connsiteY153" fmla="*/ 2237095 h 2237474"/>
              <a:gd name="connsiteX154" fmla="*/ 1370962 w 12192000"/>
              <a:gd name="connsiteY154" fmla="*/ 2237474 h 2237474"/>
              <a:gd name="connsiteX155" fmla="*/ 1356367 w 12192000"/>
              <a:gd name="connsiteY155" fmla="*/ 2235089 h 2237474"/>
              <a:gd name="connsiteX156" fmla="*/ 1324828 w 12192000"/>
              <a:gd name="connsiteY156" fmla="*/ 2231968 h 2237474"/>
              <a:gd name="connsiteX157" fmla="*/ 1297744 w 12192000"/>
              <a:gd name="connsiteY157" fmla="*/ 2235849 h 2237474"/>
              <a:gd name="connsiteX158" fmla="*/ 1286236 w 12192000"/>
              <a:gd name="connsiteY158" fmla="*/ 2233135 h 2237474"/>
              <a:gd name="connsiteX159" fmla="*/ 1283504 w 12192000"/>
              <a:gd name="connsiteY159" fmla="*/ 2233797 h 2237474"/>
              <a:gd name="connsiteX160" fmla="*/ 1279765 w 12192000"/>
              <a:gd name="connsiteY160" fmla="*/ 2229639 h 2237474"/>
              <a:gd name="connsiteX161" fmla="*/ 1195347 w 12192000"/>
              <a:gd name="connsiteY161" fmla="*/ 2212354 h 2237474"/>
              <a:gd name="connsiteX162" fmla="*/ 970251 w 12192000"/>
              <a:gd name="connsiteY162" fmla="*/ 2221029 h 2237474"/>
              <a:gd name="connsiteX163" fmla="*/ 812914 w 12192000"/>
              <a:gd name="connsiteY163" fmla="*/ 2202752 h 2237474"/>
              <a:gd name="connsiteX164" fmla="*/ 800195 w 12192000"/>
              <a:gd name="connsiteY164" fmla="*/ 2209407 h 2237474"/>
              <a:gd name="connsiteX165" fmla="*/ 784978 w 12192000"/>
              <a:gd name="connsiteY165" fmla="*/ 2212360 h 2237474"/>
              <a:gd name="connsiteX166" fmla="*/ 681987 w 12192000"/>
              <a:gd name="connsiteY166" fmla="*/ 2216757 h 2237474"/>
              <a:gd name="connsiteX167" fmla="*/ 669923 w 12192000"/>
              <a:gd name="connsiteY167" fmla="*/ 2211682 h 2237474"/>
              <a:gd name="connsiteX168" fmla="*/ 648680 w 12192000"/>
              <a:gd name="connsiteY168" fmla="*/ 2206229 h 2237474"/>
              <a:gd name="connsiteX169" fmla="*/ 597225 w 12192000"/>
              <a:gd name="connsiteY169" fmla="*/ 2180999 h 2237474"/>
              <a:gd name="connsiteX170" fmla="*/ 558449 w 12192000"/>
              <a:gd name="connsiteY170" fmla="*/ 2182346 h 2237474"/>
              <a:gd name="connsiteX171" fmla="*/ 550517 w 12192000"/>
              <a:gd name="connsiteY171" fmla="*/ 2182060 h 2237474"/>
              <a:gd name="connsiteX172" fmla="*/ 550309 w 12192000"/>
              <a:gd name="connsiteY172" fmla="*/ 2181825 h 2237474"/>
              <a:gd name="connsiteX173" fmla="*/ 541836 w 12192000"/>
              <a:gd name="connsiteY173" fmla="*/ 2181063 h 2237474"/>
              <a:gd name="connsiteX174" fmla="*/ 536057 w 12192000"/>
              <a:gd name="connsiteY174" fmla="*/ 2181537 h 2237474"/>
              <a:gd name="connsiteX175" fmla="*/ 520671 w 12192000"/>
              <a:gd name="connsiteY175" fmla="*/ 2180980 h 2237474"/>
              <a:gd name="connsiteX176" fmla="*/ 515024 w 12192000"/>
              <a:gd name="connsiteY176" fmla="*/ 2179258 h 2237474"/>
              <a:gd name="connsiteX177" fmla="*/ 512278 w 12192000"/>
              <a:gd name="connsiteY177" fmla="*/ 2176369 h 2237474"/>
              <a:gd name="connsiteX178" fmla="*/ 480419 w 12192000"/>
              <a:gd name="connsiteY178" fmla="*/ 2167807 h 2237474"/>
              <a:gd name="connsiteX179" fmla="*/ 413835 w 12192000"/>
              <a:gd name="connsiteY179" fmla="*/ 2156783 h 2237474"/>
              <a:gd name="connsiteX180" fmla="*/ 376513 w 12192000"/>
              <a:gd name="connsiteY180" fmla="*/ 2154014 h 2237474"/>
              <a:gd name="connsiteX181" fmla="*/ 273386 w 12192000"/>
              <a:gd name="connsiteY181" fmla="*/ 2142551 h 2237474"/>
              <a:gd name="connsiteX182" fmla="*/ 169207 w 12192000"/>
              <a:gd name="connsiteY182" fmla="*/ 2128100 h 2237474"/>
              <a:gd name="connsiteX183" fmla="*/ 93149 w 12192000"/>
              <a:gd name="connsiteY183" fmla="*/ 2105324 h 2237474"/>
              <a:gd name="connsiteX184" fmla="*/ 88109 w 12192000"/>
              <a:gd name="connsiteY184" fmla="*/ 2106704 h 2237474"/>
              <a:gd name="connsiteX185" fmla="*/ 80022 w 12192000"/>
              <a:gd name="connsiteY185" fmla="*/ 2107254 h 2237474"/>
              <a:gd name="connsiteX186" fmla="*/ 79717 w 12192000"/>
              <a:gd name="connsiteY186" fmla="*/ 2107046 h 2237474"/>
              <a:gd name="connsiteX187" fmla="*/ 72352 w 12192000"/>
              <a:gd name="connsiteY187" fmla="*/ 2107991 h 2237474"/>
              <a:gd name="connsiteX188" fmla="*/ 37645 w 12192000"/>
              <a:gd name="connsiteY188" fmla="*/ 2115401 h 2237474"/>
              <a:gd name="connsiteX189" fmla="*/ 4572 w 12192000"/>
              <a:gd name="connsiteY189" fmla="*/ 2111091 h 2237474"/>
              <a:gd name="connsiteX190" fmla="*/ 0 w 12192000"/>
              <a:gd name="connsiteY190" fmla="*/ 2110468 h 2237474"/>
              <a:gd name="connsiteX191" fmla="*/ 0 w 12192000"/>
              <a:gd name="connsiteY19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29530 w 12192000"/>
              <a:gd name="connsiteY105" fmla="*/ 1864513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680177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805004 w 12192000"/>
              <a:gd name="connsiteY13" fmla="*/ 757573 h 2237474"/>
              <a:gd name="connsiteX14" fmla="*/ 10739478 w 12192000"/>
              <a:gd name="connsiteY14" fmla="*/ 776841 h 2237474"/>
              <a:gd name="connsiteX15" fmla="*/ 10458762 w 12192000"/>
              <a:gd name="connsiteY15" fmla="*/ 755400 h 2237474"/>
              <a:gd name="connsiteX16" fmla="*/ 10211200 w 12192000"/>
              <a:gd name="connsiteY16" fmla="*/ 767513 h 2237474"/>
              <a:gd name="connsiteX17" fmla="*/ 10167995 w 12192000"/>
              <a:gd name="connsiteY17" fmla="*/ 760843 h 2237474"/>
              <a:gd name="connsiteX18" fmla="*/ 9997044 w 12192000"/>
              <a:gd name="connsiteY18" fmla="*/ 780129 h 2237474"/>
              <a:gd name="connsiteX19" fmla="*/ 9943887 w 12192000"/>
              <a:gd name="connsiteY19" fmla="*/ 804141 h 2237474"/>
              <a:gd name="connsiteX20" fmla="*/ 9918248 w 12192000"/>
              <a:gd name="connsiteY20" fmla="*/ 816628 h 2237474"/>
              <a:gd name="connsiteX21" fmla="*/ 9767091 w 12192000"/>
              <a:gd name="connsiteY21" fmla="*/ 870550 h 2237474"/>
              <a:gd name="connsiteX22" fmla="*/ 9683005 w 12192000"/>
              <a:gd name="connsiteY22" fmla="*/ 894128 h 2237474"/>
              <a:gd name="connsiteX23" fmla="*/ 9594438 w 12192000"/>
              <a:gd name="connsiteY23" fmla="*/ 919051 h 2237474"/>
              <a:gd name="connsiteX24" fmla="*/ 9544189 w 12192000"/>
              <a:gd name="connsiteY24" fmla="*/ 938966 h 2237474"/>
              <a:gd name="connsiteX25" fmla="*/ 9500499 w 12192000"/>
              <a:gd name="connsiteY25" fmla="*/ 954680 h 2237474"/>
              <a:gd name="connsiteX26" fmla="*/ 9428195 w 12192000"/>
              <a:gd name="connsiteY26" fmla="*/ 986225 h 2237474"/>
              <a:gd name="connsiteX27" fmla="*/ 9410017 w 12192000"/>
              <a:gd name="connsiteY27" fmla="*/ 993931 h 2237474"/>
              <a:gd name="connsiteX28" fmla="*/ 9392919 w 12192000"/>
              <a:gd name="connsiteY28" fmla="*/ 994656 h 2237474"/>
              <a:gd name="connsiteX29" fmla="*/ 9278619 w 12192000"/>
              <a:gd name="connsiteY29" fmla="*/ 1011878 h 2237474"/>
              <a:gd name="connsiteX30" fmla="*/ 9268019 w 12192000"/>
              <a:gd name="connsiteY30" fmla="*/ 1007442 h 2237474"/>
              <a:gd name="connsiteX31" fmla="*/ 9234662 w 12192000"/>
              <a:gd name="connsiteY31" fmla="*/ 1023056 h 2237474"/>
              <a:gd name="connsiteX32" fmla="*/ 9181033 w 12192000"/>
              <a:gd name="connsiteY32" fmla="*/ 1037921 h 2237474"/>
              <a:gd name="connsiteX33" fmla="*/ 9155969 w 12192000"/>
              <a:gd name="connsiteY33" fmla="*/ 1046804 h 2237474"/>
              <a:gd name="connsiteX34" fmla="*/ 9133985 w 12192000"/>
              <a:gd name="connsiteY34" fmla="*/ 1046450 h 2237474"/>
              <a:gd name="connsiteX35" fmla="*/ 9003462 w 12192000"/>
              <a:gd name="connsiteY35" fmla="*/ 1042406 h 2237474"/>
              <a:gd name="connsiteX36" fmla="*/ 8968445 w 12192000"/>
              <a:gd name="connsiteY36" fmla="*/ 1052169 h 2237474"/>
              <a:gd name="connsiteX37" fmla="*/ 8886001 w 12192000"/>
              <a:gd name="connsiteY37" fmla="*/ 1067468 h 2237474"/>
              <a:gd name="connsiteX38" fmla="*/ 8838610 w 12192000"/>
              <a:gd name="connsiteY38" fmla="*/ 1075091 h 2237474"/>
              <a:gd name="connsiteX39" fmla="*/ 8750383 w 12192000"/>
              <a:gd name="connsiteY39" fmla="*/ 1097387 h 2237474"/>
              <a:gd name="connsiteX40" fmla="*/ 8665605 w 12192000"/>
              <a:gd name="connsiteY40" fmla="*/ 1110791 h 2237474"/>
              <a:gd name="connsiteX41" fmla="*/ 8584946 w 12192000"/>
              <a:gd name="connsiteY41" fmla="*/ 1135226 h 2237474"/>
              <a:gd name="connsiteX42" fmla="*/ 8460755 w 12192000"/>
              <a:gd name="connsiteY42" fmla="*/ 1203427 h 2237474"/>
              <a:gd name="connsiteX43" fmla="*/ 8419755 w 12192000"/>
              <a:gd name="connsiteY43" fmla="*/ 1216260 h 2237474"/>
              <a:gd name="connsiteX44" fmla="*/ 8411626 w 12192000"/>
              <a:gd name="connsiteY44" fmla="*/ 1214397 h 2237474"/>
              <a:gd name="connsiteX45" fmla="*/ 8363469 w 12192000"/>
              <a:gd name="connsiteY45" fmla="*/ 1246658 h 2237474"/>
              <a:gd name="connsiteX46" fmla="*/ 8275497 w 12192000"/>
              <a:gd name="connsiteY46" fmla="*/ 1264396 h 2237474"/>
              <a:gd name="connsiteX47" fmla="*/ 8206287 w 12192000"/>
              <a:gd name="connsiteY47" fmla="*/ 1273060 h 2237474"/>
              <a:gd name="connsiteX48" fmla="*/ 8139997 w 12192000"/>
              <a:gd name="connsiteY48" fmla="*/ 1282713 h 2237474"/>
              <a:gd name="connsiteX49" fmla="*/ 8074238 w 12192000"/>
              <a:gd name="connsiteY49" fmla="*/ 1301895 h 2237474"/>
              <a:gd name="connsiteX50" fmla="*/ 7942099 w 12192000"/>
              <a:gd name="connsiteY50" fmla="*/ 1336332 h 2237474"/>
              <a:gd name="connsiteX51" fmla="*/ 7902328 w 12192000"/>
              <a:gd name="connsiteY51" fmla="*/ 1345865 h 2237474"/>
              <a:gd name="connsiteX52" fmla="*/ 7840612 w 12192000"/>
              <a:gd name="connsiteY52" fmla="*/ 1369373 h 2237474"/>
              <a:gd name="connsiteX53" fmla="*/ 7786819 w 12192000"/>
              <a:gd name="connsiteY53" fmla="*/ 1378970 h 2237474"/>
              <a:gd name="connsiteX54" fmla="*/ 7548172 w 12192000"/>
              <a:gd name="connsiteY54" fmla="*/ 1417460 h 2237474"/>
              <a:gd name="connsiteX55" fmla="*/ 7483437 w 12192000"/>
              <a:gd name="connsiteY55" fmla="*/ 1478152 h 2237474"/>
              <a:gd name="connsiteX56" fmla="*/ 7377870 w 12192000"/>
              <a:gd name="connsiteY56" fmla="*/ 1523319 h 2237474"/>
              <a:gd name="connsiteX57" fmla="*/ 7230737 w 12192000"/>
              <a:gd name="connsiteY57" fmla="*/ 1562633 h 2237474"/>
              <a:gd name="connsiteX58" fmla="*/ 7224458 w 12192000"/>
              <a:gd name="connsiteY58" fmla="*/ 1573008 h 2237474"/>
              <a:gd name="connsiteX59" fmla="*/ 7183121 w 12192000"/>
              <a:gd name="connsiteY59" fmla="*/ 1595162 h 2237474"/>
              <a:gd name="connsiteX60" fmla="*/ 7164601 w 12192000"/>
              <a:gd name="connsiteY60" fmla="*/ 1606490 h 2237474"/>
              <a:gd name="connsiteX61" fmla="*/ 7031309 w 12192000"/>
              <a:gd name="connsiteY61" fmla="*/ 1619451 h 2237474"/>
              <a:gd name="connsiteX62" fmla="*/ 6900177 w 12192000"/>
              <a:gd name="connsiteY62" fmla="*/ 1636016 h 2237474"/>
              <a:gd name="connsiteX63" fmla="*/ 6795372 w 12192000"/>
              <a:gd name="connsiteY63" fmla="*/ 1644845 h 2237474"/>
              <a:gd name="connsiteX64" fmla="*/ 6692251 w 12192000"/>
              <a:gd name="connsiteY64" fmla="*/ 1656357 h 2237474"/>
              <a:gd name="connsiteX65" fmla="*/ 6655235 w 12192000"/>
              <a:gd name="connsiteY65" fmla="*/ 1661869 h 2237474"/>
              <a:gd name="connsiteX66" fmla="*/ 6554894 w 12192000"/>
              <a:gd name="connsiteY66" fmla="*/ 1664428 h 2237474"/>
              <a:gd name="connsiteX67" fmla="*/ 6516595 w 12192000"/>
              <a:gd name="connsiteY67" fmla="*/ 1667475 h 2237474"/>
              <a:gd name="connsiteX68" fmla="*/ 6508541 w 12192000"/>
              <a:gd name="connsiteY68" fmla="*/ 1668757 h 2237474"/>
              <a:gd name="connsiteX69" fmla="*/ 6471012 w 12192000"/>
              <a:gd name="connsiteY69" fmla="*/ 1678604 h 2237474"/>
              <a:gd name="connsiteX70" fmla="*/ 6364035 w 12192000"/>
              <a:gd name="connsiteY70" fmla="*/ 1667683 h 2237474"/>
              <a:gd name="connsiteX71" fmla="*/ 6280959 w 12192000"/>
              <a:gd name="connsiteY71" fmla="*/ 1689329 h 2237474"/>
              <a:gd name="connsiteX72" fmla="*/ 6243319 w 12192000"/>
              <a:gd name="connsiteY72" fmla="*/ 1695560 h 2237474"/>
              <a:gd name="connsiteX73" fmla="*/ 6098321 w 12192000"/>
              <a:gd name="connsiteY73" fmla="*/ 1721646 h 2237474"/>
              <a:gd name="connsiteX74" fmla="*/ 5880652 w 12192000"/>
              <a:gd name="connsiteY74" fmla="*/ 1779643 h 2237474"/>
              <a:gd name="connsiteX75" fmla="*/ 5785959 w 12192000"/>
              <a:gd name="connsiteY75" fmla="*/ 1775307 h 2237474"/>
              <a:gd name="connsiteX76" fmla="*/ 5643534 w 12192000"/>
              <a:gd name="connsiteY76" fmla="*/ 1802919 h 2237474"/>
              <a:gd name="connsiteX77" fmla="*/ 5518799 w 12192000"/>
              <a:gd name="connsiteY77" fmla="*/ 1818312 h 2237474"/>
              <a:gd name="connsiteX78" fmla="*/ 5505014 w 12192000"/>
              <a:gd name="connsiteY78" fmla="*/ 1819259 h 2237474"/>
              <a:gd name="connsiteX79" fmla="*/ 5453307 w 12192000"/>
              <a:gd name="connsiteY79" fmla="*/ 1815450 h 2237474"/>
              <a:gd name="connsiteX80" fmla="*/ 5221533 w 12192000"/>
              <a:gd name="connsiteY80" fmla="*/ 1846950 h 2237474"/>
              <a:gd name="connsiteX81" fmla="*/ 5149802 w 12192000"/>
              <a:gd name="connsiteY81" fmla="*/ 1844846 h 2237474"/>
              <a:gd name="connsiteX82" fmla="*/ 5114927 w 12192000"/>
              <a:gd name="connsiteY82" fmla="*/ 1847827 h 2237474"/>
              <a:gd name="connsiteX83" fmla="*/ 5108970 w 12192000"/>
              <a:gd name="connsiteY83" fmla="*/ 1847935 h 2237474"/>
              <a:gd name="connsiteX84" fmla="*/ 5067961 w 12192000"/>
              <a:gd name="connsiteY84" fmla="*/ 1845917 h 2237474"/>
              <a:gd name="connsiteX85" fmla="*/ 5007075 w 12192000"/>
              <a:gd name="connsiteY85" fmla="*/ 1838626 h 2237474"/>
              <a:gd name="connsiteX86" fmla="*/ 4944087 w 12192000"/>
              <a:gd name="connsiteY86" fmla="*/ 1823332 h 2237474"/>
              <a:gd name="connsiteX87" fmla="*/ 4907662 w 12192000"/>
              <a:gd name="connsiteY87" fmla="*/ 1816900 h 2237474"/>
              <a:gd name="connsiteX88" fmla="*/ 4882386 w 12192000"/>
              <a:gd name="connsiteY88" fmla="*/ 1809844 h 2237474"/>
              <a:gd name="connsiteX89" fmla="*/ 4811440 w 12192000"/>
              <a:gd name="connsiteY89" fmla="*/ 1804655 h 2237474"/>
              <a:gd name="connsiteX90" fmla="*/ 4691075 w 12192000"/>
              <a:gd name="connsiteY90" fmla="*/ 1801389 h 2237474"/>
              <a:gd name="connsiteX91" fmla="*/ 4640313 w 12192000"/>
              <a:gd name="connsiteY91" fmla="*/ 1784307 h 2237474"/>
              <a:gd name="connsiteX92" fmla="*/ 4536503 w 12192000"/>
              <a:gd name="connsiteY92" fmla="*/ 1785334 h 2237474"/>
              <a:gd name="connsiteX93" fmla="*/ 4513724 w 12192000"/>
              <a:gd name="connsiteY93" fmla="*/ 1791996 h 2237474"/>
              <a:gd name="connsiteX94" fmla="*/ 4459810 w 12192000"/>
              <a:gd name="connsiteY94" fmla="*/ 1797886 h 2237474"/>
              <a:gd name="connsiteX95" fmla="*/ 4379064 w 12192000"/>
              <a:gd name="connsiteY95" fmla="*/ 1817177 h 2237474"/>
              <a:gd name="connsiteX96" fmla="*/ 4290981 w 12192000"/>
              <a:gd name="connsiteY96" fmla="*/ 1839677 h 2237474"/>
              <a:gd name="connsiteX97" fmla="*/ 4238372 w 12192000"/>
              <a:gd name="connsiteY97" fmla="*/ 1851480 h 2237474"/>
              <a:gd name="connsiteX98" fmla="*/ 4232517 w 12192000"/>
              <a:gd name="connsiteY98" fmla="*/ 1852567 h 2237474"/>
              <a:gd name="connsiteX99" fmla="*/ 4191732 w 12192000"/>
              <a:gd name="connsiteY99" fmla="*/ 1857328 h 2237474"/>
              <a:gd name="connsiteX100" fmla="*/ 4065532 w 12192000"/>
              <a:gd name="connsiteY100" fmla="*/ 1855477 h 2237474"/>
              <a:gd name="connsiteX101" fmla="*/ 4028460 w 12192000"/>
              <a:gd name="connsiteY101" fmla="*/ 1855137 h 2237474"/>
              <a:gd name="connsiteX102" fmla="*/ 4002267 w 12192000"/>
              <a:gd name="connsiteY102" fmla="*/ 1852352 h 2237474"/>
              <a:gd name="connsiteX103" fmla="*/ 3931396 w 12192000"/>
              <a:gd name="connsiteY103" fmla="*/ 1858915 h 2237474"/>
              <a:gd name="connsiteX104" fmla="*/ 3812162 w 12192000"/>
              <a:gd name="connsiteY104" fmla="*/ 1875501 h 2237474"/>
              <a:gd name="connsiteX105" fmla="*/ 3758105 w 12192000"/>
              <a:gd name="connsiteY105" fmla="*/ 1871856 h 2237474"/>
              <a:gd name="connsiteX106" fmla="*/ 3715896 w 12192000"/>
              <a:gd name="connsiteY106" fmla="*/ 1881552 h 2237474"/>
              <a:gd name="connsiteX107" fmla="*/ 3567259 w 12192000"/>
              <a:gd name="connsiteY107" fmla="*/ 1893482 h 2237474"/>
              <a:gd name="connsiteX108" fmla="*/ 3405770 w 12192000"/>
              <a:gd name="connsiteY108" fmla="*/ 1904591 h 2237474"/>
              <a:gd name="connsiteX109" fmla="*/ 3280097 w 12192000"/>
              <a:gd name="connsiteY109" fmla="*/ 1919610 h 2237474"/>
              <a:gd name="connsiteX110" fmla="*/ 3123424 w 12192000"/>
              <a:gd name="connsiteY110" fmla="*/ 1952930 h 2237474"/>
              <a:gd name="connsiteX111" fmla="*/ 3009910 w 12192000"/>
              <a:gd name="connsiteY111" fmla="*/ 1957866 h 2237474"/>
              <a:gd name="connsiteX112" fmla="*/ 2995934 w 12192000"/>
              <a:gd name="connsiteY112" fmla="*/ 1967085 h 2237474"/>
              <a:gd name="connsiteX113" fmla="*/ 2980071 w 12192000"/>
              <a:gd name="connsiteY113" fmla="*/ 1972988 h 2237474"/>
              <a:gd name="connsiteX114" fmla="*/ 2942858 w 12192000"/>
              <a:gd name="connsiteY114" fmla="*/ 1981367 h 2237474"/>
              <a:gd name="connsiteX115" fmla="*/ 2875436 w 12192000"/>
              <a:gd name="connsiteY115" fmla="*/ 1996977 h 2237474"/>
              <a:gd name="connsiteX116" fmla="*/ 2874892 w 12192000"/>
              <a:gd name="connsiteY116" fmla="*/ 1996085 h 2237474"/>
              <a:gd name="connsiteX117" fmla="*/ 2864145 w 12192000"/>
              <a:gd name="connsiteY117" fmla="*/ 1994061 h 2237474"/>
              <a:gd name="connsiteX118" fmla="*/ 2843662 w 12192000"/>
              <a:gd name="connsiteY118" fmla="*/ 1992498 h 2237474"/>
              <a:gd name="connsiteX119" fmla="*/ 2796128 w 12192000"/>
              <a:gd name="connsiteY119" fmla="*/ 1976403 h 2237474"/>
              <a:gd name="connsiteX120" fmla="*/ 2756784 w 12192000"/>
              <a:gd name="connsiteY120" fmla="*/ 1985116 h 2237474"/>
              <a:gd name="connsiteX121" fmla="*/ 2748833 w 12192000"/>
              <a:gd name="connsiteY121" fmla="*/ 1986323 h 2237474"/>
              <a:gd name="connsiteX122" fmla="*/ 2748661 w 12192000"/>
              <a:gd name="connsiteY122" fmla="*/ 1986122 h 2237474"/>
              <a:gd name="connsiteX123" fmla="*/ 2740251 w 12192000"/>
              <a:gd name="connsiteY123" fmla="*/ 1986946 h 2237474"/>
              <a:gd name="connsiteX124" fmla="*/ 2718916 w 12192000"/>
              <a:gd name="connsiteY124" fmla="*/ 1990867 h 2237474"/>
              <a:gd name="connsiteX125" fmla="*/ 2713522 w 12192000"/>
              <a:gd name="connsiteY125" fmla="*/ 1990173 h 2237474"/>
              <a:gd name="connsiteX126" fmla="*/ 2680597 w 12192000"/>
              <a:gd name="connsiteY126" fmla="*/ 1984996 h 2237474"/>
              <a:gd name="connsiteX127" fmla="*/ 2578178 w 12192000"/>
              <a:gd name="connsiteY127" fmla="*/ 1990531 h 2237474"/>
              <a:gd name="connsiteX128" fmla="*/ 2476147 w 12192000"/>
              <a:gd name="connsiteY128" fmla="*/ 1998305 h 2237474"/>
              <a:gd name="connsiteX129" fmla="*/ 2373568 w 12192000"/>
              <a:gd name="connsiteY129" fmla="*/ 2003219 h 2237474"/>
              <a:gd name="connsiteX130" fmla="*/ 2321399 w 12192000"/>
              <a:gd name="connsiteY130" fmla="*/ 1989467 h 2237474"/>
              <a:gd name="connsiteX131" fmla="*/ 2315525 w 12192000"/>
              <a:gd name="connsiteY131" fmla="*/ 1989708 h 2237474"/>
              <a:gd name="connsiteX132" fmla="*/ 2300792 w 12192000"/>
              <a:gd name="connsiteY132" fmla="*/ 1994290 h 2237474"/>
              <a:gd name="connsiteX133" fmla="*/ 2295469 w 12192000"/>
              <a:gd name="connsiteY133" fmla="*/ 1996659 h 2237474"/>
              <a:gd name="connsiteX134" fmla="*/ 2287219 w 12192000"/>
              <a:gd name="connsiteY134" fmla="*/ 1998750 h 2237474"/>
              <a:gd name="connsiteX135" fmla="*/ 2286948 w 12192000"/>
              <a:gd name="connsiteY135" fmla="*/ 1998596 h 2237474"/>
              <a:gd name="connsiteX136" fmla="*/ 2243069 w 12192000"/>
              <a:gd name="connsiteY136" fmla="*/ 2015111 h 2237474"/>
              <a:gd name="connsiteX137" fmla="*/ 2186609 w 12192000"/>
              <a:gd name="connsiteY137" fmla="*/ 2008263 h 2237474"/>
              <a:gd name="connsiteX138" fmla="*/ 2164831 w 12192000"/>
              <a:gd name="connsiteY138" fmla="*/ 2010143 h 2237474"/>
              <a:gd name="connsiteX139" fmla="*/ 2152836 w 12192000"/>
              <a:gd name="connsiteY139" fmla="*/ 2010048 h 2237474"/>
              <a:gd name="connsiteX140" fmla="*/ 2117102 w 12192000"/>
              <a:gd name="connsiteY140" fmla="*/ 2023004 h 2237474"/>
              <a:gd name="connsiteX141" fmla="*/ 2111935 w 12192000"/>
              <a:gd name="connsiteY141" fmla="*/ 2023163 h 2237474"/>
              <a:gd name="connsiteX142" fmla="*/ 2089991 w 12192000"/>
              <a:gd name="connsiteY142" fmla="*/ 2034193 h 2237474"/>
              <a:gd name="connsiteX143" fmla="*/ 2058061 w 12192000"/>
              <a:gd name="connsiteY143" fmla="*/ 2047942 h 2237474"/>
              <a:gd name="connsiteX144" fmla="*/ 2055737 w 12192000"/>
              <a:gd name="connsiteY144" fmla="*/ 2047704 h 2237474"/>
              <a:gd name="connsiteX145" fmla="*/ 2042244 w 12192000"/>
              <a:gd name="connsiteY145" fmla="*/ 2055560 h 2237474"/>
              <a:gd name="connsiteX146" fmla="*/ 1976224 w 12192000"/>
              <a:gd name="connsiteY146" fmla="*/ 2074257 h 2237474"/>
              <a:gd name="connsiteX147" fmla="*/ 1877728 w 12192000"/>
              <a:gd name="connsiteY147" fmla="*/ 2101004 h 2237474"/>
              <a:gd name="connsiteX148" fmla="*/ 1759056 w 12192000"/>
              <a:gd name="connsiteY148" fmla="*/ 2125608 h 2237474"/>
              <a:gd name="connsiteX149" fmla="*/ 1637948 w 12192000"/>
              <a:gd name="connsiteY149" fmla="*/ 2172597 h 2237474"/>
              <a:gd name="connsiteX150" fmla="*/ 1434549 w 12192000"/>
              <a:gd name="connsiteY150" fmla="*/ 2234522 h 2237474"/>
              <a:gd name="connsiteX151" fmla="*/ 1398481 w 12192000"/>
              <a:gd name="connsiteY151" fmla="*/ 2237074 h 2237474"/>
              <a:gd name="connsiteX152" fmla="*/ 1398407 w 12192000"/>
              <a:gd name="connsiteY152" fmla="*/ 2237095 h 2237474"/>
              <a:gd name="connsiteX153" fmla="*/ 1370962 w 12192000"/>
              <a:gd name="connsiteY153" fmla="*/ 2237474 h 2237474"/>
              <a:gd name="connsiteX154" fmla="*/ 1356367 w 12192000"/>
              <a:gd name="connsiteY154" fmla="*/ 2235089 h 2237474"/>
              <a:gd name="connsiteX155" fmla="*/ 1324828 w 12192000"/>
              <a:gd name="connsiteY155" fmla="*/ 2231968 h 2237474"/>
              <a:gd name="connsiteX156" fmla="*/ 1297744 w 12192000"/>
              <a:gd name="connsiteY156" fmla="*/ 2235849 h 2237474"/>
              <a:gd name="connsiteX157" fmla="*/ 1286236 w 12192000"/>
              <a:gd name="connsiteY157" fmla="*/ 2233135 h 2237474"/>
              <a:gd name="connsiteX158" fmla="*/ 1283504 w 12192000"/>
              <a:gd name="connsiteY158" fmla="*/ 2233797 h 2237474"/>
              <a:gd name="connsiteX159" fmla="*/ 1279765 w 12192000"/>
              <a:gd name="connsiteY159" fmla="*/ 2229639 h 2237474"/>
              <a:gd name="connsiteX160" fmla="*/ 1195347 w 12192000"/>
              <a:gd name="connsiteY160" fmla="*/ 2212354 h 2237474"/>
              <a:gd name="connsiteX161" fmla="*/ 970251 w 12192000"/>
              <a:gd name="connsiteY161" fmla="*/ 2221029 h 2237474"/>
              <a:gd name="connsiteX162" fmla="*/ 812914 w 12192000"/>
              <a:gd name="connsiteY162" fmla="*/ 2202752 h 2237474"/>
              <a:gd name="connsiteX163" fmla="*/ 800195 w 12192000"/>
              <a:gd name="connsiteY163" fmla="*/ 2209407 h 2237474"/>
              <a:gd name="connsiteX164" fmla="*/ 784978 w 12192000"/>
              <a:gd name="connsiteY164" fmla="*/ 2212360 h 2237474"/>
              <a:gd name="connsiteX165" fmla="*/ 681987 w 12192000"/>
              <a:gd name="connsiteY165" fmla="*/ 2216757 h 2237474"/>
              <a:gd name="connsiteX166" fmla="*/ 669923 w 12192000"/>
              <a:gd name="connsiteY166" fmla="*/ 2211682 h 2237474"/>
              <a:gd name="connsiteX167" fmla="*/ 648680 w 12192000"/>
              <a:gd name="connsiteY167" fmla="*/ 2206229 h 2237474"/>
              <a:gd name="connsiteX168" fmla="*/ 597225 w 12192000"/>
              <a:gd name="connsiteY168" fmla="*/ 2180999 h 2237474"/>
              <a:gd name="connsiteX169" fmla="*/ 558449 w 12192000"/>
              <a:gd name="connsiteY169" fmla="*/ 2182346 h 2237474"/>
              <a:gd name="connsiteX170" fmla="*/ 550517 w 12192000"/>
              <a:gd name="connsiteY170" fmla="*/ 2182060 h 2237474"/>
              <a:gd name="connsiteX171" fmla="*/ 550309 w 12192000"/>
              <a:gd name="connsiteY171" fmla="*/ 2181825 h 2237474"/>
              <a:gd name="connsiteX172" fmla="*/ 541836 w 12192000"/>
              <a:gd name="connsiteY172" fmla="*/ 2181063 h 2237474"/>
              <a:gd name="connsiteX173" fmla="*/ 536057 w 12192000"/>
              <a:gd name="connsiteY173" fmla="*/ 2181537 h 2237474"/>
              <a:gd name="connsiteX174" fmla="*/ 520671 w 12192000"/>
              <a:gd name="connsiteY174" fmla="*/ 2180980 h 2237474"/>
              <a:gd name="connsiteX175" fmla="*/ 515024 w 12192000"/>
              <a:gd name="connsiteY175" fmla="*/ 2179258 h 2237474"/>
              <a:gd name="connsiteX176" fmla="*/ 512278 w 12192000"/>
              <a:gd name="connsiteY176" fmla="*/ 2176369 h 2237474"/>
              <a:gd name="connsiteX177" fmla="*/ 480419 w 12192000"/>
              <a:gd name="connsiteY177" fmla="*/ 2167807 h 2237474"/>
              <a:gd name="connsiteX178" fmla="*/ 413835 w 12192000"/>
              <a:gd name="connsiteY178" fmla="*/ 2156783 h 2237474"/>
              <a:gd name="connsiteX179" fmla="*/ 376513 w 12192000"/>
              <a:gd name="connsiteY179" fmla="*/ 2154014 h 2237474"/>
              <a:gd name="connsiteX180" fmla="*/ 273386 w 12192000"/>
              <a:gd name="connsiteY180" fmla="*/ 2142551 h 2237474"/>
              <a:gd name="connsiteX181" fmla="*/ 169207 w 12192000"/>
              <a:gd name="connsiteY181" fmla="*/ 2128100 h 2237474"/>
              <a:gd name="connsiteX182" fmla="*/ 93149 w 12192000"/>
              <a:gd name="connsiteY182" fmla="*/ 2105324 h 2237474"/>
              <a:gd name="connsiteX183" fmla="*/ 88109 w 12192000"/>
              <a:gd name="connsiteY183" fmla="*/ 2106704 h 2237474"/>
              <a:gd name="connsiteX184" fmla="*/ 80022 w 12192000"/>
              <a:gd name="connsiteY184" fmla="*/ 2107254 h 2237474"/>
              <a:gd name="connsiteX185" fmla="*/ 79717 w 12192000"/>
              <a:gd name="connsiteY185" fmla="*/ 2107046 h 2237474"/>
              <a:gd name="connsiteX186" fmla="*/ 72352 w 12192000"/>
              <a:gd name="connsiteY186" fmla="*/ 2107991 h 2237474"/>
              <a:gd name="connsiteX187" fmla="*/ 37645 w 12192000"/>
              <a:gd name="connsiteY187" fmla="*/ 2115401 h 2237474"/>
              <a:gd name="connsiteX188" fmla="*/ 4572 w 12192000"/>
              <a:gd name="connsiteY188" fmla="*/ 2111091 h 2237474"/>
              <a:gd name="connsiteX189" fmla="*/ 0 w 12192000"/>
              <a:gd name="connsiteY189" fmla="*/ 2110468 h 2237474"/>
              <a:gd name="connsiteX190" fmla="*/ 0 w 12192000"/>
              <a:gd name="connsiteY19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78619 w 12192000"/>
              <a:gd name="connsiteY28" fmla="*/ 1011878 h 2237474"/>
              <a:gd name="connsiteX29" fmla="*/ 9268019 w 12192000"/>
              <a:gd name="connsiteY29" fmla="*/ 1007442 h 2237474"/>
              <a:gd name="connsiteX30" fmla="*/ 9234662 w 12192000"/>
              <a:gd name="connsiteY30" fmla="*/ 1023056 h 2237474"/>
              <a:gd name="connsiteX31" fmla="*/ 9181033 w 12192000"/>
              <a:gd name="connsiteY31" fmla="*/ 1037921 h 2237474"/>
              <a:gd name="connsiteX32" fmla="*/ 9155969 w 12192000"/>
              <a:gd name="connsiteY32" fmla="*/ 1046804 h 2237474"/>
              <a:gd name="connsiteX33" fmla="*/ 9133985 w 12192000"/>
              <a:gd name="connsiteY33" fmla="*/ 1046450 h 2237474"/>
              <a:gd name="connsiteX34" fmla="*/ 9003462 w 12192000"/>
              <a:gd name="connsiteY34" fmla="*/ 1042406 h 2237474"/>
              <a:gd name="connsiteX35" fmla="*/ 8968445 w 12192000"/>
              <a:gd name="connsiteY35" fmla="*/ 1052169 h 2237474"/>
              <a:gd name="connsiteX36" fmla="*/ 8886001 w 12192000"/>
              <a:gd name="connsiteY36" fmla="*/ 1067468 h 2237474"/>
              <a:gd name="connsiteX37" fmla="*/ 8838610 w 12192000"/>
              <a:gd name="connsiteY37" fmla="*/ 1075091 h 2237474"/>
              <a:gd name="connsiteX38" fmla="*/ 8750383 w 12192000"/>
              <a:gd name="connsiteY38" fmla="*/ 1097387 h 2237474"/>
              <a:gd name="connsiteX39" fmla="*/ 8665605 w 12192000"/>
              <a:gd name="connsiteY39" fmla="*/ 1110791 h 2237474"/>
              <a:gd name="connsiteX40" fmla="*/ 8584946 w 12192000"/>
              <a:gd name="connsiteY40" fmla="*/ 1135226 h 2237474"/>
              <a:gd name="connsiteX41" fmla="*/ 8460755 w 12192000"/>
              <a:gd name="connsiteY41" fmla="*/ 1203427 h 2237474"/>
              <a:gd name="connsiteX42" fmla="*/ 8419755 w 12192000"/>
              <a:gd name="connsiteY42" fmla="*/ 1216260 h 2237474"/>
              <a:gd name="connsiteX43" fmla="*/ 8411626 w 12192000"/>
              <a:gd name="connsiteY43" fmla="*/ 1214397 h 2237474"/>
              <a:gd name="connsiteX44" fmla="*/ 8363469 w 12192000"/>
              <a:gd name="connsiteY44" fmla="*/ 1246658 h 2237474"/>
              <a:gd name="connsiteX45" fmla="*/ 8275497 w 12192000"/>
              <a:gd name="connsiteY45" fmla="*/ 1264396 h 2237474"/>
              <a:gd name="connsiteX46" fmla="*/ 8206287 w 12192000"/>
              <a:gd name="connsiteY46" fmla="*/ 1273060 h 2237474"/>
              <a:gd name="connsiteX47" fmla="*/ 8139997 w 12192000"/>
              <a:gd name="connsiteY47" fmla="*/ 1282713 h 2237474"/>
              <a:gd name="connsiteX48" fmla="*/ 8074238 w 12192000"/>
              <a:gd name="connsiteY48" fmla="*/ 1301895 h 2237474"/>
              <a:gd name="connsiteX49" fmla="*/ 7942099 w 12192000"/>
              <a:gd name="connsiteY49" fmla="*/ 1336332 h 2237474"/>
              <a:gd name="connsiteX50" fmla="*/ 7902328 w 12192000"/>
              <a:gd name="connsiteY50" fmla="*/ 1345865 h 2237474"/>
              <a:gd name="connsiteX51" fmla="*/ 7840612 w 12192000"/>
              <a:gd name="connsiteY51" fmla="*/ 1369373 h 2237474"/>
              <a:gd name="connsiteX52" fmla="*/ 7786819 w 12192000"/>
              <a:gd name="connsiteY52" fmla="*/ 1378970 h 2237474"/>
              <a:gd name="connsiteX53" fmla="*/ 7548172 w 12192000"/>
              <a:gd name="connsiteY53" fmla="*/ 1417460 h 2237474"/>
              <a:gd name="connsiteX54" fmla="*/ 7483437 w 12192000"/>
              <a:gd name="connsiteY54" fmla="*/ 1478152 h 2237474"/>
              <a:gd name="connsiteX55" fmla="*/ 7377870 w 12192000"/>
              <a:gd name="connsiteY55" fmla="*/ 1523319 h 2237474"/>
              <a:gd name="connsiteX56" fmla="*/ 7230737 w 12192000"/>
              <a:gd name="connsiteY56" fmla="*/ 1562633 h 2237474"/>
              <a:gd name="connsiteX57" fmla="*/ 7224458 w 12192000"/>
              <a:gd name="connsiteY57" fmla="*/ 1573008 h 2237474"/>
              <a:gd name="connsiteX58" fmla="*/ 7183121 w 12192000"/>
              <a:gd name="connsiteY58" fmla="*/ 1595162 h 2237474"/>
              <a:gd name="connsiteX59" fmla="*/ 7164601 w 12192000"/>
              <a:gd name="connsiteY59" fmla="*/ 1606490 h 2237474"/>
              <a:gd name="connsiteX60" fmla="*/ 7031309 w 12192000"/>
              <a:gd name="connsiteY60" fmla="*/ 1619451 h 2237474"/>
              <a:gd name="connsiteX61" fmla="*/ 6900177 w 12192000"/>
              <a:gd name="connsiteY61" fmla="*/ 1636016 h 2237474"/>
              <a:gd name="connsiteX62" fmla="*/ 6795372 w 12192000"/>
              <a:gd name="connsiteY62" fmla="*/ 1644845 h 2237474"/>
              <a:gd name="connsiteX63" fmla="*/ 6692251 w 12192000"/>
              <a:gd name="connsiteY63" fmla="*/ 1656357 h 2237474"/>
              <a:gd name="connsiteX64" fmla="*/ 6655235 w 12192000"/>
              <a:gd name="connsiteY64" fmla="*/ 1661869 h 2237474"/>
              <a:gd name="connsiteX65" fmla="*/ 6554894 w 12192000"/>
              <a:gd name="connsiteY65" fmla="*/ 1664428 h 2237474"/>
              <a:gd name="connsiteX66" fmla="*/ 6516595 w 12192000"/>
              <a:gd name="connsiteY66" fmla="*/ 1667475 h 2237474"/>
              <a:gd name="connsiteX67" fmla="*/ 6508541 w 12192000"/>
              <a:gd name="connsiteY67" fmla="*/ 1668757 h 2237474"/>
              <a:gd name="connsiteX68" fmla="*/ 6471012 w 12192000"/>
              <a:gd name="connsiteY68" fmla="*/ 1678604 h 2237474"/>
              <a:gd name="connsiteX69" fmla="*/ 6364035 w 12192000"/>
              <a:gd name="connsiteY69" fmla="*/ 1667683 h 2237474"/>
              <a:gd name="connsiteX70" fmla="*/ 6280959 w 12192000"/>
              <a:gd name="connsiteY70" fmla="*/ 1689329 h 2237474"/>
              <a:gd name="connsiteX71" fmla="*/ 6243319 w 12192000"/>
              <a:gd name="connsiteY71" fmla="*/ 1695560 h 2237474"/>
              <a:gd name="connsiteX72" fmla="*/ 6098321 w 12192000"/>
              <a:gd name="connsiteY72" fmla="*/ 1721646 h 2237474"/>
              <a:gd name="connsiteX73" fmla="*/ 5880652 w 12192000"/>
              <a:gd name="connsiteY73" fmla="*/ 1779643 h 2237474"/>
              <a:gd name="connsiteX74" fmla="*/ 5785959 w 12192000"/>
              <a:gd name="connsiteY74" fmla="*/ 1775307 h 2237474"/>
              <a:gd name="connsiteX75" fmla="*/ 5643534 w 12192000"/>
              <a:gd name="connsiteY75" fmla="*/ 1802919 h 2237474"/>
              <a:gd name="connsiteX76" fmla="*/ 5518799 w 12192000"/>
              <a:gd name="connsiteY76" fmla="*/ 1818312 h 2237474"/>
              <a:gd name="connsiteX77" fmla="*/ 5505014 w 12192000"/>
              <a:gd name="connsiteY77" fmla="*/ 1819259 h 2237474"/>
              <a:gd name="connsiteX78" fmla="*/ 5453307 w 12192000"/>
              <a:gd name="connsiteY78" fmla="*/ 1815450 h 2237474"/>
              <a:gd name="connsiteX79" fmla="*/ 5221533 w 12192000"/>
              <a:gd name="connsiteY79" fmla="*/ 1846950 h 2237474"/>
              <a:gd name="connsiteX80" fmla="*/ 5149802 w 12192000"/>
              <a:gd name="connsiteY80" fmla="*/ 1844846 h 2237474"/>
              <a:gd name="connsiteX81" fmla="*/ 5114927 w 12192000"/>
              <a:gd name="connsiteY81" fmla="*/ 1847827 h 2237474"/>
              <a:gd name="connsiteX82" fmla="*/ 5108970 w 12192000"/>
              <a:gd name="connsiteY82" fmla="*/ 1847935 h 2237474"/>
              <a:gd name="connsiteX83" fmla="*/ 5067961 w 12192000"/>
              <a:gd name="connsiteY83" fmla="*/ 1845917 h 2237474"/>
              <a:gd name="connsiteX84" fmla="*/ 5007075 w 12192000"/>
              <a:gd name="connsiteY84" fmla="*/ 1838626 h 2237474"/>
              <a:gd name="connsiteX85" fmla="*/ 4944087 w 12192000"/>
              <a:gd name="connsiteY85" fmla="*/ 1823332 h 2237474"/>
              <a:gd name="connsiteX86" fmla="*/ 4907662 w 12192000"/>
              <a:gd name="connsiteY86" fmla="*/ 1816900 h 2237474"/>
              <a:gd name="connsiteX87" fmla="*/ 4882386 w 12192000"/>
              <a:gd name="connsiteY87" fmla="*/ 1809844 h 2237474"/>
              <a:gd name="connsiteX88" fmla="*/ 4811440 w 12192000"/>
              <a:gd name="connsiteY88" fmla="*/ 1804655 h 2237474"/>
              <a:gd name="connsiteX89" fmla="*/ 4691075 w 12192000"/>
              <a:gd name="connsiteY89" fmla="*/ 1801389 h 2237474"/>
              <a:gd name="connsiteX90" fmla="*/ 4640313 w 12192000"/>
              <a:gd name="connsiteY90" fmla="*/ 1784307 h 2237474"/>
              <a:gd name="connsiteX91" fmla="*/ 4536503 w 12192000"/>
              <a:gd name="connsiteY91" fmla="*/ 1785334 h 2237474"/>
              <a:gd name="connsiteX92" fmla="*/ 4513724 w 12192000"/>
              <a:gd name="connsiteY92" fmla="*/ 1791996 h 2237474"/>
              <a:gd name="connsiteX93" fmla="*/ 4459810 w 12192000"/>
              <a:gd name="connsiteY93" fmla="*/ 1797886 h 2237474"/>
              <a:gd name="connsiteX94" fmla="*/ 4379064 w 12192000"/>
              <a:gd name="connsiteY94" fmla="*/ 1817177 h 2237474"/>
              <a:gd name="connsiteX95" fmla="*/ 4290981 w 12192000"/>
              <a:gd name="connsiteY95" fmla="*/ 1839677 h 2237474"/>
              <a:gd name="connsiteX96" fmla="*/ 4238372 w 12192000"/>
              <a:gd name="connsiteY96" fmla="*/ 1851480 h 2237474"/>
              <a:gd name="connsiteX97" fmla="*/ 4232517 w 12192000"/>
              <a:gd name="connsiteY97" fmla="*/ 1852567 h 2237474"/>
              <a:gd name="connsiteX98" fmla="*/ 4191732 w 12192000"/>
              <a:gd name="connsiteY98" fmla="*/ 1857328 h 2237474"/>
              <a:gd name="connsiteX99" fmla="*/ 4065532 w 12192000"/>
              <a:gd name="connsiteY99" fmla="*/ 1855477 h 2237474"/>
              <a:gd name="connsiteX100" fmla="*/ 4028460 w 12192000"/>
              <a:gd name="connsiteY100" fmla="*/ 1855137 h 2237474"/>
              <a:gd name="connsiteX101" fmla="*/ 4002267 w 12192000"/>
              <a:gd name="connsiteY101" fmla="*/ 1852352 h 2237474"/>
              <a:gd name="connsiteX102" fmla="*/ 3931396 w 12192000"/>
              <a:gd name="connsiteY102" fmla="*/ 1858915 h 2237474"/>
              <a:gd name="connsiteX103" fmla="*/ 3812162 w 12192000"/>
              <a:gd name="connsiteY103" fmla="*/ 1875501 h 2237474"/>
              <a:gd name="connsiteX104" fmla="*/ 3758105 w 12192000"/>
              <a:gd name="connsiteY104" fmla="*/ 1871856 h 2237474"/>
              <a:gd name="connsiteX105" fmla="*/ 3715896 w 12192000"/>
              <a:gd name="connsiteY105" fmla="*/ 1881552 h 2237474"/>
              <a:gd name="connsiteX106" fmla="*/ 3567259 w 12192000"/>
              <a:gd name="connsiteY106" fmla="*/ 1893482 h 2237474"/>
              <a:gd name="connsiteX107" fmla="*/ 3405770 w 12192000"/>
              <a:gd name="connsiteY107" fmla="*/ 1904591 h 2237474"/>
              <a:gd name="connsiteX108" fmla="*/ 3280097 w 12192000"/>
              <a:gd name="connsiteY108" fmla="*/ 1919610 h 2237474"/>
              <a:gd name="connsiteX109" fmla="*/ 3123424 w 12192000"/>
              <a:gd name="connsiteY109" fmla="*/ 1952930 h 2237474"/>
              <a:gd name="connsiteX110" fmla="*/ 3009910 w 12192000"/>
              <a:gd name="connsiteY110" fmla="*/ 1957866 h 2237474"/>
              <a:gd name="connsiteX111" fmla="*/ 2995934 w 12192000"/>
              <a:gd name="connsiteY111" fmla="*/ 1967085 h 2237474"/>
              <a:gd name="connsiteX112" fmla="*/ 2980071 w 12192000"/>
              <a:gd name="connsiteY112" fmla="*/ 1972988 h 2237474"/>
              <a:gd name="connsiteX113" fmla="*/ 2942858 w 12192000"/>
              <a:gd name="connsiteY113" fmla="*/ 1981367 h 2237474"/>
              <a:gd name="connsiteX114" fmla="*/ 2875436 w 12192000"/>
              <a:gd name="connsiteY114" fmla="*/ 1996977 h 2237474"/>
              <a:gd name="connsiteX115" fmla="*/ 2874892 w 12192000"/>
              <a:gd name="connsiteY115" fmla="*/ 1996085 h 2237474"/>
              <a:gd name="connsiteX116" fmla="*/ 2864145 w 12192000"/>
              <a:gd name="connsiteY116" fmla="*/ 1994061 h 2237474"/>
              <a:gd name="connsiteX117" fmla="*/ 2843662 w 12192000"/>
              <a:gd name="connsiteY117" fmla="*/ 1992498 h 2237474"/>
              <a:gd name="connsiteX118" fmla="*/ 2796128 w 12192000"/>
              <a:gd name="connsiteY118" fmla="*/ 1976403 h 2237474"/>
              <a:gd name="connsiteX119" fmla="*/ 2756784 w 12192000"/>
              <a:gd name="connsiteY119" fmla="*/ 1985116 h 2237474"/>
              <a:gd name="connsiteX120" fmla="*/ 2748833 w 12192000"/>
              <a:gd name="connsiteY120" fmla="*/ 1986323 h 2237474"/>
              <a:gd name="connsiteX121" fmla="*/ 2748661 w 12192000"/>
              <a:gd name="connsiteY121" fmla="*/ 1986122 h 2237474"/>
              <a:gd name="connsiteX122" fmla="*/ 2740251 w 12192000"/>
              <a:gd name="connsiteY122" fmla="*/ 1986946 h 2237474"/>
              <a:gd name="connsiteX123" fmla="*/ 2718916 w 12192000"/>
              <a:gd name="connsiteY123" fmla="*/ 1990867 h 2237474"/>
              <a:gd name="connsiteX124" fmla="*/ 2713522 w 12192000"/>
              <a:gd name="connsiteY124" fmla="*/ 1990173 h 2237474"/>
              <a:gd name="connsiteX125" fmla="*/ 2680597 w 12192000"/>
              <a:gd name="connsiteY125" fmla="*/ 1984996 h 2237474"/>
              <a:gd name="connsiteX126" fmla="*/ 2578178 w 12192000"/>
              <a:gd name="connsiteY126" fmla="*/ 1990531 h 2237474"/>
              <a:gd name="connsiteX127" fmla="*/ 2476147 w 12192000"/>
              <a:gd name="connsiteY127" fmla="*/ 1998305 h 2237474"/>
              <a:gd name="connsiteX128" fmla="*/ 2373568 w 12192000"/>
              <a:gd name="connsiteY128" fmla="*/ 2003219 h 2237474"/>
              <a:gd name="connsiteX129" fmla="*/ 2321399 w 12192000"/>
              <a:gd name="connsiteY129" fmla="*/ 1989467 h 2237474"/>
              <a:gd name="connsiteX130" fmla="*/ 2315525 w 12192000"/>
              <a:gd name="connsiteY130" fmla="*/ 1989708 h 2237474"/>
              <a:gd name="connsiteX131" fmla="*/ 2300792 w 12192000"/>
              <a:gd name="connsiteY131" fmla="*/ 1994290 h 2237474"/>
              <a:gd name="connsiteX132" fmla="*/ 2295469 w 12192000"/>
              <a:gd name="connsiteY132" fmla="*/ 1996659 h 2237474"/>
              <a:gd name="connsiteX133" fmla="*/ 2287219 w 12192000"/>
              <a:gd name="connsiteY133" fmla="*/ 1998750 h 2237474"/>
              <a:gd name="connsiteX134" fmla="*/ 2286948 w 12192000"/>
              <a:gd name="connsiteY134" fmla="*/ 1998596 h 2237474"/>
              <a:gd name="connsiteX135" fmla="*/ 2243069 w 12192000"/>
              <a:gd name="connsiteY135" fmla="*/ 2015111 h 2237474"/>
              <a:gd name="connsiteX136" fmla="*/ 2186609 w 12192000"/>
              <a:gd name="connsiteY136" fmla="*/ 2008263 h 2237474"/>
              <a:gd name="connsiteX137" fmla="*/ 2164831 w 12192000"/>
              <a:gd name="connsiteY137" fmla="*/ 2010143 h 2237474"/>
              <a:gd name="connsiteX138" fmla="*/ 2152836 w 12192000"/>
              <a:gd name="connsiteY138" fmla="*/ 2010048 h 2237474"/>
              <a:gd name="connsiteX139" fmla="*/ 2117102 w 12192000"/>
              <a:gd name="connsiteY139" fmla="*/ 2023004 h 2237474"/>
              <a:gd name="connsiteX140" fmla="*/ 2111935 w 12192000"/>
              <a:gd name="connsiteY140" fmla="*/ 2023163 h 2237474"/>
              <a:gd name="connsiteX141" fmla="*/ 2089991 w 12192000"/>
              <a:gd name="connsiteY141" fmla="*/ 2034193 h 2237474"/>
              <a:gd name="connsiteX142" fmla="*/ 2058061 w 12192000"/>
              <a:gd name="connsiteY142" fmla="*/ 2047942 h 2237474"/>
              <a:gd name="connsiteX143" fmla="*/ 2055737 w 12192000"/>
              <a:gd name="connsiteY143" fmla="*/ 2047704 h 2237474"/>
              <a:gd name="connsiteX144" fmla="*/ 2042244 w 12192000"/>
              <a:gd name="connsiteY144" fmla="*/ 2055560 h 2237474"/>
              <a:gd name="connsiteX145" fmla="*/ 1976224 w 12192000"/>
              <a:gd name="connsiteY145" fmla="*/ 2074257 h 2237474"/>
              <a:gd name="connsiteX146" fmla="*/ 1877728 w 12192000"/>
              <a:gd name="connsiteY146" fmla="*/ 2101004 h 2237474"/>
              <a:gd name="connsiteX147" fmla="*/ 1759056 w 12192000"/>
              <a:gd name="connsiteY147" fmla="*/ 2125608 h 2237474"/>
              <a:gd name="connsiteX148" fmla="*/ 1637948 w 12192000"/>
              <a:gd name="connsiteY148" fmla="*/ 2172597 h 2237474"/>
              <a:gd name="connsiteX149" fmla="*/ 1434549 w 12192000"/>
              <a:gd name="connsiteY149" fmla="*/ 2234522 h 2237474"/>
              <a:gd name="connsiteX150" fmla="*/ 1398481 w 12192000"/>
              <a:gd name="connsiteY150" fmla="*/ 2237074 h 2237474"/>
              <a:gd name="connsiteX151" fmla="*/ 1398407 w 12192000"/>
              <a:gd name="connsiteY151" fmla="*/ 2237095 h 2237474"/>
              <a:gd name="connsiteX152" fmla="*/ 1370962 w 12192000"/>
              <a:gd name="connsiteY152" fmla="*/ 2237474 h 2237474"/>
              <a:gd name="connsiteX153" fmla="*/ 1356367 w 12192000"/>
              <a:gd name="connsiteY153" fmla="*/ 2235089 h 2237474"/>
              <a:gd name="connsiteX154" fmla="*/ 1324828 w 12192000"/>
              <a:gd name="connsiteY154" fmla="*/ 2231968 h 2237474"/>
              <a:gd name="connsiteX155" fmla="*/ 1297744 w 12192000"/>
              <a:gd name="connsiteY155" fmla="*/ 2235849 h 2237474"/>
              <a:gd name="connsiteX156" fmla="*/ 1286236 w 12192000"/>
              <a:gd name="connsiteY156" fmla="*/ 2233135 h 2237474"/>
              <a:gd name="connsiteX157" fmla="*/ 1283504 w 12192000"/>
              <a:gd name="connsiteY157" fmla="*/ 2233797 h 2237474"/>
              <a:gd name="connsiteX158" fmla="*/ 1279765 w 12192000"/>
              <a:gd name="connsiteY158" fmla="*/ 2229639 h 2237474"/>
              <a:gd name="connsiteX159" fmla="*/ 1195347 w 12192000"/>
              <a:gd name="connsiteY159" fmla="*/ 2212354 h 2237474"/>
              <a:gd name="connsiteX160" fmla="*/ 970251 w 12192000"/>
              <a:gd name="connsiteY160" fmla="*/ 2221029 h 2237474"/>
              <a:gd name="connsiteX161" fmla="*/ 812914 w 12192000"/>
              <a:gd name="connsiteY161" fmla="*/ 2202752 h 2237474"/>
              <a:gd name="connsiteX162" fmla="*/ 800195 w 12192000"/>
              <a:gd name="connsiteY162" fmla="*/ 2209407 h 2237474"/>
              <a:gd name="connsiteX163" fmla="*/ 784978 w 12192000"/>
              <a:gd name="connsiteY163" fmla="*/ 2212360 h 2237474"/>
              <a:gd name="connsiteX164" fmla="*/ 681987 w 12192000"/>
              <a:gd name="connsiteY164" fmla="*/ 2216757 h 2237474"/>
              <a:gd name="connsiteX165" fmla="*/ 669923 w 12192000"/>
              <a:gd name="connsiteY165" fmla="*/ 2211682 h 2237474"/>
              <a:gd name="connsiteX166" fmla="*/ 648680 w 12192000"/>
              <a:gd name="connsiteY166" fmla="*/ 2206229 h 2237474"/>
              <a:gd name="connsiteX167" fmla="*/ 597225 w 12192000"/>
              <a:gd name="connsiteY167" fmla="*/ 2180999 h 2237474"/>
              <a:gd name="connsiteX168" fmla="*/ 558449 w 12192000"/>
              <a:gd name="connsiteY168" fmla="*/ 2182346 h 2237474"/>
              <a:gd name="connsiteX169" fmla="*/ 550517 w 12192000"/>
              <a:gd name="connsiteY169" fmla="*/ 2182060 h 2237474"/>
              <a:gd name="connsiteX170" fmla="*/ 550309 w 12192000"/>
              <a:gd name="connsiteY170" fmla="*/ 2181825 h 2237474"/>
              <a:gd name="connsiteX171" fmla="*/ 541836 w 12192000"/>
              <a:gd name="connsiteY171" fmla="*/ 2181063 h 2237474"/>
              <a:gd name="connsiteX172" fmla="*/ 536057 w 12192000"/>
              <a:gd name="connsiteY172" fmla="*/ 2181537 h 2237474"/>
              <a:gd name="connsiteX173" fmla="*/ 520671 w 12192000"/>
              <a:gd name="connsiteY173" fmla="*/ 2180980 h 2237474"/>
              <a:gd name="connsiteX174" fmla="*/ 515024 w 12192000"/>
              <a:gd name="connsiteY174" fmla="*/ 2179258 h 2237474"/>
              <a:gd name="connsiteX175" fmla="*/ 512278 w 12192000"/>
              <a:gd name="connsiteY175" fmla="*/ 2176369 h 2237474"/>
              <a:gd name="connsiteX176" fmla="*/ 480419 w 12192000"/>
              <a:gd name="connsiteY176" fmla="*/ 2167807 h 2237474"/>
              <a:gd name="connsiteX177" fmla="*/ 413835 w 12192000"/>
              <a:gd name="connsiteY177" fmla="*/ 2156783 h 2237474"/>
              <a:gd name="connsiteX178" fmla="*/ 376513 w 12192000"/>
              <a:gd name="connsiteY178" fmla="*/ 2154014 h 2237474"/>
              <a:gd name="connsiteX179" fmla="*/ 273386 w 12192000"/>
              <a:gd name="connsiteY179" fmla="*/ 2142551 h 2237474"/>
              <a:gd name="connsiteX180" fmla="*/ 169207 w 12192000"/>
              <a:gd name="connsiteY180" fmla="*/ 2128100 h 2237474"/>
              <a:gd name="connsiteX181" fmla="*/ 93149 w 12192000"/>
              <a:gd name="connsiteY181" fmla="*/ 2105324 h 2237474"/>
              <a:gd name="connsiteX182" fmla="*/ 88109 w 12192000"/>
              <a:gd name="connsiteY182" fmla="*/ 2106704 h 2237474"/>
              <a:gd name="connsiteX183" fmla="*/ 80022 w 12192000"/>
              <a:gd name="connsiteY183" fmla="*/ 2107254 h 2237474"/>
              <a:gd name="connsiteX184" fmla="*/ 79717 w 12192000"/>
              <a:gd name="connsiteY184" fmla="*/ 2107046 h 2237474"/>
              <a:gd name="connsiteX185" fmla="*/ 72352 w 12192000"/>
              <a:gd name="connsiteY185" fmla="*/ 2107991 h 2237474"/>
              <a:gd name="connsiteX186" fmla="*/ 37645 w 12192000"/>
              <a:gd name="connsiteY186" fmla="*/ 2115401 h 2237474"/>
              <a:gd name="connsiteX187" fmla="*/ 4572 w 12192000"/>
              <a:gd name="connsiteY187" fmla="*/ 2111091 h 2237474"/>
              <a:gd name="connsiteX188" fmla="*/ 0 w 12192000"/>
              <a:gd name="connsiteY188" fmla="*/ 2110468 h 2237474"/>
              <a:gd name="connsiteX189" fmla="*/ 0 w 12192000"/>
              <a:gd name="connsiteY18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60755 w 12192000"/>
              <a:gd name="connsiteY40" fmla="*/ 1203427 h 2237474"/>
              <a:gd name="connsiteX41" fmla="*/ 8419755 w 12192000"/>
              <a:gd name="connsiteY41" fmla="*/ 1216260 h 2237474"/>
              <a:gd name="connsiteX42" fmla="*/ 8411626 w 12192000"/>
              <a:gd name="connsiteY42" fmla="*/ 1214397 h 2237474"/>
              <a:gd name="connsiteX43" fmla="*/ 8363469 w 12192000"/>
              <a:gd name="connsiteY43" fmla="*/ 1246658 h 2237474"/>
              <a:gd name="connsiteX44" fmla="*/ 8275497 w 12192000"/>
              <a:gd name="connsiteY44" fmla="*/ 1264396 h 2237474"/>
              <a:gd name="connsiteX45" fmla="*/ 8206287 w 12192000"/>
              <a:gd name="connsiteY45" fmla="*/ 1273060 h 2237474"/>
              <a:gd name="connsiteX46" fmla="*/ 8139997 w 12192000"/>
              <a:gd name="connsiteY46" fmla="*/ 1282713 h 2237474"/>
              <a:gd name="connsiteX47" fmla="*/ 8074238 w 12192000"/>
              <a:gd name="connsiteY47" fmla="*/ 1301895 h 2237474"/>
              <a:gd name="connsiteX48" fmla="*/ 7942099 w 12192000"/>
              <a:gd name="connsiteY48" fmla="*/ 1336332 h 2237474"/>
              <a:gd name="connsiteX49" fmla="*/ 7902328 w 12192000"/>
              <a:gd name="connsiteY49" fmla="*/ 1345865 h 2237474"/>
              <a:gd name="connsiteX50" fmla="*/ 7840612 w 12192000"/>
              <a:gd name="connsiteY50" fmla="*/ 1369373 h 2237474"/>
              <a:gd name="connsiteX51" fmla="*/ 7786819 w 12192000"/>
              <a:gd name="connsiteY51" fmla="*/ 1378970 h 2237474"/>
              <a:gd name="connsiteX52" fmla="*/ 7548172 w 12192000"/>
              <a:gd name="connsiteY52" fmla="*/ 1417460 h 2237474"/>
              <a:gd name="connsiteX53" fmla="*/ 7483437 w 12192000"/>
              <a:gd name="connsiteY53" fmla="*/ 1478152 h 2237474"/>
              <a:gd name="connsiteX54" fmla="*/ 7377870 w 12192000"/>
              <a:gd name="connsiteY54" fmla="*/ 1523319 h 2237474"/>
              <a:gd name="connsiteX55" fmla="*/ 7230737 w 12192000"/>
              <a:gd name="connsiteY55" fmla="*/ 1562633 h 2237474"/>
              <a:gd name="connsiteX56" fmla="*/ 7224458 w 12192000"/>
              <a:gd name="connsiteY56" fmla="*/ 1573008 h 2237474"/>
              <a:gd name="connsiteX57" fmla="*/ 7183121 w 12192000"/>
              <a:gd name="connsiteY57" fmla="*/ 1595162 h 2237474"/>
              <a:gd name="connsiteX58" fmla="*/ 7164601 w 12192000"/>
              <a:gd name="connsiteY58" fmla="*/ 1606490 h 2237474"/>
              <a:gd name="connsiteX59" fmla="*/ 7031309 w 12192000"/>
              <a:gd name="connsiteY59" fmla="*/ 1619451 h 2237474"/>
              <a:gd name="connsiteX60" fmla="*/ 6900177 w 12192000"/>
              <a:gd name="connsiteY60" fmla="*/ 1636016 h 2237474"/>
              <a:gd name="connsiteX61" fmla="*/ 6795372 w 12192000"/>
              <a:gd name="connsiteY61" fmla="*/ 1644845 h 2237474"/>
              <a:gd name="connsiteX62" fmla="*/ 6692251 w 12192000"/>
              <a:gd name="connsiteY62" fmla="*/ 1656357 h 2237474"/>
              <a:gd name="connsiteX63" fmla="*/ 6655235 w 12192000"/>
              <a:gd name="connsiteY63" fmla="*/ 1661869 h 2237474"/>
              <a:gd name="connsiteX64" fmla="*/ 6554894 w 12192000"/>
              <a:gd name="connsiteY64" fmla="*/ 1664428 h 2237474"/>
              <a:gd name="connsiteX65" fmla="*/ 6516595 w 12192000"/>
              <a:gd name="connsiteY65" fmla="*/ 1667475 h 2237474"/>
              <a:gd name="connsiteX66" fmla="*/ 6508541 w 12192000"/>
              <a:gd name="connsiteY66" fmla="*/ 1668757 h 2237474"/>
              <a:gd name="connsiteX67" fmla="*/ 6471012 w 12192000"/>
              <a:gd name="connsiteY67" fmla="*/ 1678604 h 2237474"/>
              <a:gd name="connsiteX68" fmla="*/ 6364035 w 12192000"/>
              <a:gd name="connsiteY68" fmla="*/ 1667683 h 2237474"/>
              <a:gd name="connsiteX69" fmla="*/ 6280959 w 12192000"/>
              <a:gd name="connsiteY69" fmla="*/ 1689329 h 2237474"/>
              <a:gd name="connsiteX70" fmla="*/ 6243319 w 12192000"/>
              <a:gd name="connsiteY70" fmla="*/ 1695560 h 2237474"/>
              <a:gd name="connsiteX71" fmla="*/ 6098321 w 12192000"/>
              <a:gd name="connsiteY71" fmla="*/ 1721646 h 2237474"/>
              <a:gd name="connsiteX72" fmla="*/ 5880652 w 12192000"/>
              <a:gd name="connsiteY72" fmla="*/ 1779643 h 2237474"/>
              <a:gd name="connsiteX73" fmla="*/ 5785959 w 12192000"/>
              <a:gd name="connsiteY73" fmla="*/ 1775307 h 2237474"/>
              <a:gd name="connsiteX74" fmla="*/ 5643534 w 12192000"/>
              <a:gd name="connsiteY74" fmla="*/ 1802919 h 2237474"/>
              <a:gd name="connsiteX75" fmla="*/ 5518799 w 12192000"/>
              <a:gd name="connsiteY75" fmla="*/ 1818312 h 2237474"/>
              <a:gd name="connsiteX76" fmla="*/ 5505014 w 12192000"/>
              <a:gd name="connsiteY76" fmla="*/ 1819259 h 2237474"/>
              <a:gd name="connsiteX77" fmla="*/ 5453307 w 12192000"/>
              <a:gd name="connsiteY77" fmla="*/ 1815450 h 2237474"/>
              <a:gd name="connsiteX78" fmla="*/ 5221533 w 12192000"/>
              <a:gd name="connsiteY78" fmla="*/ 1846950 h 2237474"/>
              <a:gd name="connsiteX79" fmla="*/ 5149802 w 12192000"/>
              <a:gd name="connsiteY79" fmla="*/ 1844846 h 2237474"/>
              <a:gd name="connsiteX80" fmla="*/ 5114927 w 12192000"/>
              <a:gd name="connsiteY80" fmla="*/ 1847827 h 2237474"/>
              <a:gd name="connsiteX81" fmla="*/ 5108970 w 12192000"/>
              <a:gd name="connsiteY81" fmla="*/ 1847935 h 2237474"/>
              <a:gd name="connsiteX82" fmla="*/ 5067961 w 12192000"/>
              <a:gd name="connsiteY82" fmla="*/ 1845917 h 2237474"/>
              <a:gd name="connsiteX83" fmla="*/ 5007075 w 12192000"/>
              <a:gd name="connsiteY83" fmla="*/ 1838626 h 2237474"/>
              <a:gd name="connsiteX84" fmla="*/ 4944087 w 12192000"/>
              <a:gd name="connsiteY84" fmla="*/ 1823332 h 2237474"/>
              <a:gd name="connsiteX85" fmla="*/ 4907662 w 12192000"/>
              <a:gd name="connsiteY85" fmla="*/ 1816900 h 2237474"/>
              <a:gd name="connsiteX86" fmla="*/ 4882386 w 12192000"/>
              <a:gd name="connsiteY86" fmla="*/ 1809844 h 2237474"/>
              <a:gd name="connsiteX87" fmla="*/ 4811440 w 12192000"/>
              <a:gd name="connsiteY87" fmla="*/ 1804655 h 2237474"/>
              <a:gd name="connsiteX88" fmla="*/ 4691075 w 12192000"/>
              <a:gd name="connsiteY88" fmla="*/ 1801389 h 2237474"/>
              <a:gd name="connsiteX89" fmla="*/ 4640313 w 12192000"/>
              <a:gd name="connsiteY89" fmla="*/ 1784307 h 2237474"/>
              <a:gd name="connsiteX90" fmla="*/ 4536503 w 12192000"/>
              <a:gd name="connsiteY90" fmla="*/ 1785334 h 2237474"/>
              <a:gd name="connsiteX91" fmla="*/ 4513724 w 12192000"/>
              <a:gd name="connsiteY91" fmla="*/ 1791996 h 2237474"/>
              <a:gd name="connsiteX92" fmla="*/ 4459810 w 12192000"/>
              <a:gd name="connsiteY92" fmla="*/ 1797886 h 2237474"/>
              <a:gd name="connsiteX93" fmla="*/ 4379064 w 12192000"/>
              <a:gd name="connsiteY93" fmla="*/ 1817177 h 2237474"/>
              <a:gd name="connsiteX94" fmla="*/ 4290981 w 12192000"/>
              <a:gd name="connsiteY94" fmla="*/ 1839677 h 2237474"/>
              <a:gd name="connsiteX95" fmla="*/ 4238372 w 12192000"/>
              <a:gd name="connsiteY95" fmla="*/ 1851480 h 2237474"/>
              <a:gd name="connsiteX96" fmla="*/ 4232517 w 12192000"/>
              <a:gd name="connsiteY96" fmla="*/ 1852567 h 2237474"/>
              <a:gd name="connsiteX97" fmla="*/ 4191732 w 12192000"/>
              <a:gd name="connsiteY97" fmla="*/ 1857328 h 2237474"/>
              <a:gd name="connsiteX98" fmla="*/ 4065532 w 12192000"/>
              <a:gd name="connsiteY98" fmla="*/ 1855477 h 2237474"/>
              <a:gd name="connsiteX99" fmla="*/ 4028460 w 12192000"/>
              <a:gd name="connsiteY99" fmla="*/ 1855137 h 2237474"/>
              <a:gd name="connsiteX100" fmla="*/ 4002267 w 12192000"/>
              <a:gd name="connsiteY100" fmla="*/ 1852352 h 2237474"/>
              <a:gd name="connsiteX101" fmla="*/ 3931396 w 12192000"/>
              <a:gd name="connsiteY101" fmla="*/ 1858915 h 2237474"/>
              <a:gd name="connsiteX102" fmla="*/ 3812162 w 12192000"/>
              <a:gd name="connsiteY102" fmla="*/ 1875501 h 2237474"/>
              <a:gd name="connsiteX103" fmla="*/ 3758105 w 12192000"/>
              <a:gd name="connsiteY103" fmla="*/ 1871856 h 2237474"/>
              <a:gd name="connsiteX104" fmla="*/ 3715896 w 12192000"/>
              <a:gd name="connsiteY104" fmla="*/ 1881552 h 2237474"/>
              <a:gd name="connsiteX105" fmla="*/ 3567259 w 12192000"/>
              <a:gd name="connsiteY105" fmla="*/ 1893482 h 2237474"/>
              <a:gd name="connsiteX106" fmla="*/ 3405770 w 12192000"/>
              <a:gd name="connsiteY106" fmla="*/ 1904591 h 2237474"/>
              <a:gd name="connsiteX107" fmla="*/ 3280097 w 12192000"/>
              <a:gd name="connsiteY107" fmla="*/ 1919610 h 2237474"/>
              <a:gd name="connsiteX108" fmla="*/ 3123424 w 12192000"/>
              <a:gd name="connsiteY108" fmla="*/ 1952930 h 2237474"/>
              <a:gd name="connsiteX109" fmla="*/ 3009910 w 12192000"/>
              <a:gd name="connsiteY109" fmla="*/ 1957866 h 2237474"/>
              <a:gd name="connsiteX110" fmla="*/ 2995934 w 12192000"/>
              <a:gd name="connsiteY110" fmla="*/ 1967085 h 2237474"/>
              <a:gd name="connsiteX111" fmla="*/ 2980071 w 12192000"/>
              <a:gd name="connsiteY111" fmla="*/ 1972988 h 2237474"/>
              <a:gd name="connsiteX112" fmla="*/ 2942858 w 12192000"/>
              <a:gd name="connsiteY112" fmla="*/ 1981367 h 2237474"/>
              <a:gd name="connsiteX113" fmla="*/ 2875436 w 12192000"/>
              <a:gd name="connsiteY113" fmla="*/ 1996977 h 2237474"/>
              <a:gd name="connsiteX114" fmla="*/ 2874892 w 12192000"/>
              <a:gd name="connsiteY114" fmla="*/ 1996085 h 2237474"/>
              <a:gd name="connsiteX115" fmla="*/ 2864145 w 12192000"/>
              <a:gd name="connsiteY115" fmla="*/ 1994061 h 2237474"/>
              <a:gd name="connsiteX116" fmla="*/ 2843662 w 12192000"/>
              <a:gd name="connsiteY116" fmla="*/ 1992498 h 2237474"/>
              <a:gd name="connsiteX117" fmla="*/ 2796128 w 12192000"/>
              <a:gd name="connsiteY117" fmla="*/ 1976403 h 2237474"/>
              <a:gd name="connsiteX118" fmla="*/ 2756784 w 12192000"/>
              <a:gd name="connsiteY118" fmla="*/ 1985116 h 2237474"/>
              <a:gd name="connsiteX119" fmla="*/ 2748833 w 12192000"/>
              <a:gd name="connsiteY119" fmla="*/ 1986323 h 2237474"/>
              <a:gd name="connsiteX120" fmla="*/ 2748661 w 12192000"/>
              <a:gd name="connsiteY120" fmla="*/ 1986122 h 2237474"/>
              <a:gd name="connsiteX121" fmla="*/ 2740251 w 12192000"/>
              <a:gd name="connsiteY121" fmla="*/ 1986946 h 2237474"/>
              <a:gd name="connsiteX122" fmla="*/ 2718916 w 12192000"/>
              <a:gd name="connsiteY122" fmla="*/ 1990867 h 2237474"/>
              <a:gd name="connsiteX123" fmla="*/ 2713522 w 12192000"/>
              <a:gd name="connsiteY123" fmla="*/ 1990173 h 2237474"/>
              <a:gd name="connsiteX124" fmla="*/ 2680597 w 12192000"/>
              <a:gd name="connsiteY124" fmla="*/ 1984996 h 2237474"/>
              <a:gd name="connsiteX125" fmla="*/ 2578178 w 12192000"/>
              <a:gd name="connsiteY125" fmla="*/ 1990531 h 2237474"/>
              <a:gd name="connsiteX126" fmla="*/ 2476147 w 12192000"/>
              <a:gd name="connsiteY126" fmla="*/ 1998305 h 2237474"/>
              <a:gd name="connsiteX127" fmla="*/ 2373568 w 12192000"/>
              <a:gd name="connsiteY127" fmla="*/ 2003219 h 2237474"/>
              <a:gd name="connsiteX128" fmla="*/ 2321399 w 12192000"/>
              <a:gd name="connsiteY128" fmla="*/ 1989467 h 2237474"/>
              <a:gd name="connsiteX129" fmla="*/ 2315525 w 12192000"/>
              <a:gd name="connsiteY129" fmla="*/ 1989708 h 2237474"/>
              <a:gd name="connsiteX130" fmla="*/ 2300792 w 12192000"/>
              <a:gd name="connsiteY130" fmla="*/ 1994290 h 2237474"/>
              <a:gd name="connsiteX131" fmla="*/ 2295469 w 12192000"/>
              <a:gd name="connsiteY131" fmla="*/ 1996659 h 2237474"/>
              <a:gd name="connsiteX132" fmla="*/ 2287219 w 12192000"/>
              <a:gd name="connsiteY132" fmla="*/ 1998750 h 2237474"/>
              <a:gd name="connsiteX133" fmla="*/ 2286948 w 12192000"/>
              <a:gd name="connsiteY133" fmla="*/ 1998596 h 2237474"/>
              <a:gd name="connsiteX134" fmla="*/ 2243069 w 12192000"/>
              <a:gd name="connsiteY134" fmla="*/ 2015111 h 2237474"/>
              <a:gd name="connsiteX135" fmla="*/ 2186609 w 12192000"/>
              <a:gd name="connsiteY135" fmla="*/ 2008263 h 2237474"/>
              <a:gd name="connsiteX136" fmla="*/ 2164831 w 12192000"/>
              <a:gd name="connsiteY136" fmla="*/ 2010143 h 2237474"/>
              <a:gd name="connsiteX137" fmla="*/ 2152836 w 12192000"/>
              <a:gd name="connsiteY137" fmla="*/ 2010048 h 2237474"/>
              <a:gd name="connsiteX138" fmla="*/ 2117102 w 12192000"/>
              <a:gd name="connsiteY138" fmla="*/ 2023004 h 2237474"/>
              <a:gd name="connsiteX139" fmla="*/ 2111935 w 12192000"/>
              <a:gd name="connsiteY139" fmla="*/ 2023163 h 2237474"/>
              <a:gd name="connsiteX140" fmla="*/ 2089991 w 12192000"/>
              <a:gd name="connsiteY140" fmla="*/ 2034193 h 2237474"/>
              <a:gd name="connsiteX141" fmla="*/ 2058061 w 12192000"/>
              <a:gd name="connsiteY141" fmla="*/ 2047942 h 2237474"/>
              <a:gd name="connsiteX142" fmla="*/ 2055737 w 12192000"/>
              <a:gd name="connsiteY142" fmla="*/ 2047704 h 2237474"/>
              <a:gd name="connsiteX143" fmla="*/ 2042244 w 12192000"/>
              <a:gd name="connsiteY143" fmla="*/ 2055560 h 2237474"/>
              <a:gd name="connsiteX144" fmla="*/ 1976224 w 12192000"/>
              <a:gd name="connsiteY144" fmla="*/ 2074257 h 2237474"/>
              <a:gd name="connsiteX145" fmla="*/ 1877728 w 12192000"/>
              <a:gd name="connsiteY145" fmla="*/ 2101004 h 2237474"/>
              <a:gd name="connsiteX146" fmla="*/ 1759056 w 12192000"/>
              <a:gd name="connsiteY146" fmla="*/ 2125608 h 2237474"/>
              <a:gd name="connsiteX147" fmla="*/ 1637948 w 12192000"/>
              <a:gd name="connsiteY147" fmla="*/ 2172597 h 2237474"/>
              <a:gd name="connsiteX148" fmla="*/ 1434549 w 12192000"/>
              <a:gd name="connsiteY148" fmla="*/ 2234522 h 2237474"/>
              <a:gd name="connsiteX149" fmla="*/ 1398481 w 12192000"/>
              <a:gd name="connsiteY149" fmla="*/ 2237074 h 2237474"/>
              <a:gd name="connsiteX150" fmla="*/ 1398407 w 12192000"/>
              <a:gd name="connsiteY150" fmla="*/ 2237095 h 2237474"/>
              <a:gd name="connsiteX151" fmla="*/ 1370962 w 12192000"/>
              <a:gd name="connsiteY151" fmla="*/ 2237474 h 2237474"/>
              <a:gd name="connsiteX152" fmla="*/ 1356367 w 12192000"/>
              <a:gd name="connsiteY152" fmla="*/ 2235089 h 2237474"/>
              <a:gd name="connsiteX153" fmla="*/ 1324828 w 12192000"/>
              <a:gd name="connsiteY153" fmla="*/ 2231968 h 2237474"/>
              <a:gd name="connsiteX154" fmla="*/ 1297744 w 12192000"/>
              <a:gd name="connsiteY154" fmla="*/ 2235849 h 2237474"/>
              <a:gd name="connsiteX155" fmla="*/ 1286236 w 12192000"/>
              <a:gd name="connsiteY155" fmla="*/ 2233135 h 2237474"/>
              <a:gd name="connsiteX156" fmla="*/ 1283504 w 12192000"/>
              <a:gd name="connsiteY156" fmla="*/ 2233797 h 2237474"/>
              <a:gd name="connsiteX157" fmla="*/ 1279765 w 12192000"/>
              <a:gd name="connsiteY157" fmla="*/ 2229639 h 2237474"/>
              <a:gd name="connsiteX158" fmla="*/ 1195347 w 12192000"/>
              <a:gd name="connsiteY158" fmla="*/ 2212354 h 2237474"/>
              <a:gd name="connsiteX159" fmla="*/ 970251 w 12192000"/>
              <a:gd name="connsiteY159" fmla="*/ 2221029 h 2237474"/>
              <a:gd name="connsiteX160" fmla="*/ 812914 w 12192000"/>
              <a:gd name="connsiteY160" fmla="*/ 2202752 h 2237474"/>
              <a:gd name="connsiteX161" fmla="*/ 800195 w 12192000"/>
              <a:gd name="connsiteY161" fmla="*/ 2209407 h 2237474"/>
              <a:gd name="connsiteX162" fmla="*/ 784978 w 12192000"/>
              <a:gd name="connsiteY162" fmla="*/ 2212360 h 2237474"/>
              <a:gd name="connsiteX163" fmla="*/ 681987 w 12192000"/>
              <a:gd name="connsiteY163" fmla="*/ 2216757 h 2237474"/>
              <a:gd name="connsiteX164" fmla="*/ 669923 w 12192000"/>
              <a:gd name="connsiteY164" fmla="*/ 2211682 h 2237474"/>
              <a:gd name="connsiteX165" fmla="*/ 648680 w 12192000"/>
              <a:gd name="connsiteY165" fmla="*/ 2206229 h 2237474"/>
              <a:gd name="connsiteX166" fmla="*/ 597225 w 12192000"/>
              <a:gd name="connsiteY166" fmla="*/ 2180999 h 2237474"/>
              <a:gd name="connsiteX167" fmla="*/ 558449 w 12192000"/>
              <a:gd name="connsiteY167" fmla="*/ 2182346 h 2237474"/>
              <a:gd name="connsiteX168" fmla="*/ 550517 w 12192000"/>
              <a:gd name="connsiteY168" fmla="*/ 2182060 h 2237474"/>
              <a:gd name="connsiteX169" fmla="*/ 550309 w 12192000"/>
              <a:gd name="connsiteY169" fmla="*/ 2181825 h 2237474"/>
              <a:gd name="connsiteX170" fmla="*/ 541836 w 12192000"/>
              <a:gd name="connsiteY170" fmla="*/ 2181063 h 2237474"/>
              <a:gd name="connsiteX171" fmla="*/ 536057 w 12192000"/>
              <a:gd name="connsiteY171" fmla="*/ 2181537 h 2237474"/>
              <a:gd name="connsiteX172" fmla="*/ 520671 w 12192000"/>
              <a:gd name="connsiteY172" fmla="*/ 2180980 h 2237474"/>
              <a:gd name="connsiteX173" fmla="*/ 515024 w 12192000"/>
              <a:gd name="connsiteY173" fmla="*/ 2179258 h 2237474"/>
              <a:gd name="connsiteX174" fmla="*/ 512278 w 12192000"/>
              <a:gd name="connsiteY174" fmla="*/ 2176369 h 2237474"/>
              <a:gd name="connsiteX175" fmla="*/ 480419 w 12192000"/>
              <a:gd name="connsiteY175" fmla="*/ 2167807 h 2237474"/>
              <a:gd name="connsiteX176" fmla="*/ 413835 w 12192000"/>
              <a:gd name="connsiteY176" fmla="*/ 2156783 h 2237474"/>
              <a:gd name="connsiteX177" fmla="*/ 376513 w 12192000"/>
              <a:gd name="connsiteY177" fmla="*/ 2154014 h 2237474"/>
              <a:gd name="connsiteX178" fmla="*/ 273386 w 12192000"/>
              <a:gd name="connsiteY178" fmla="*/ 2142551 h 2237474"/>
              <a:gd name="connsiteX179" fmla="*/ 169207 w 12192000"/>
              <a:gd name="connsiteY179" fmla="*/ 2128100 h 2237474"/>
              <a:gd name="connsiteX180" fmla="*/ 93149 w 12192000"/>
              <a:gd name="connsiteY180" fmla="*/ 2105324 h 2237474"/>
              <a:gd name="connsiteX181" fmla="*/ 88109 w 12192000"/>
              <a:gd name="connsiteY181" fmla="*/ 2106704 h 2237474"/>
              <a:gd name="connsiteX182" fmla="*/ 80022 w 12192000"/>
              <a:gd name="connsiteY182" fmla="*/ 2107254 h 2237474"/>
              <a:gd name="connsiteX183" fmla="*/ 79717 w 12192000"/>
              <a:gd name="connsiteY183" fmla="*/ 2107046 h 2237474"/>
              <a:gd name="connsiteX184" fmla="*/ 72352 w 12192000"/>
              <a:gd name="connsiteY184" fmla="*/ 2107991 h 2237474"/>
              <a:gd name="connsiteX185" fmla="*/ 37645 w 12192000"/>
              <a:gd name="connsiteY185" fmla="*/ 2115401 h 2237474"/>
              <a:gd name="connsiteX186" fmla="*/ 4572 w 12192000"/>
              <a:gd name="connsiteY186" fmla="*/ 2111091 h 2237474"/>
              <a:gd name="connsiteX187" fmla="*/ 0 w 12192000"/>
              <a:gd name="connsiteY187" fmla="*/ 2110468 h 2237474"/>
              <a:gd name="connsiteX188" fmla="*/ 0 w 12192000"/>
              <a:gd name="connsiteY18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80071 w 12192000"/>
              <a:gd name="connsiteY110" fmla="*/ 1972988 h 2237474"/>
              <a:gd name="connsiteX111" fmla="*/ 2942858 w 12192000"/>
              <a:gd name="connsiteY111" fmla="*/ 1981367 h 2237474"/>
              <a:gd name="connsiteX112" fmla="*/ 2875436 w 12192000"/>
              <a:gd name="connsiteY112" fmla="*/ 1996977 h 2237474"/>
              <a:gd name="connsiteX113" fmla="*/ 2874892 w 12192000"/>
              <a:gd name="connsiteY113" fmla="*/ 1996085 h 2237474"/>
              <a:gd name="connsiteX114" fmla="*/ 2864145 w 12192000"/>
              <a:gd name="connsiteY114" fmla="*/ 1994061 h 2237474"/>
              <a:gd name="connsiteX115" fmla="*/ 2843662 w 12192000"/>
              <a:gd name="connsiteY115" fmla="*/ 1992498 h 2237474"/>
              <a:gd name="connsiteX116" fmla="*/ 2796128 w 12192000"/>
              <a:gd name="connsiteY116" fmla="*/ 1976403 h 2237474"/>
              <a:gd name="connsiteX117" fmla="*/ 2756784 w 12192000"/>
              <a:gd name="connsiteY117" fmla="*/ 1985116 h 2237474"/>
              <a:gd name="connsiteX118" fmla="*/ 2748833 w 12192000"/>
              <a:gd name="connsiteY118" fmla="*/ 1986323 h 2237474"/>
              <a:gd name="connsiteX119" fmla="*/ 2748661 w 12192000"/>
              <a:gd name="connsiteY119" fmla="*/ 1986122 h 2237474"/>
              <a:gd name="connsiteX120" fmla="*/ 2740251 w 12192000"/>
              <a:gd name="connsiteY120" fmla="*/ 1986946 h 2237474"/>
              <a:gd name="connsiteX121" fmla="*/ 2718916 w 12192000"/>
              <a:gd name="connsiteY121" fmla="*/ 1990867 h 2237474"/>
              <a:gd name="connsiteX122" fmla="*/ 2713522 w 12192000"/>
              <a:gd name="connsiteY122" fmla="*/ 1990173 h 2237474"/>
              <a:gd name="connsiteX123" fmla="*/ 2680597 w 12192000"/>
              <a:gd name="connsiteY123" fmla="*/ 1984996 h 2237474"/>
              <a:gd name="connsiteX124" fmla="*/ 2578178 w 12192000"/>
              <a:gd name="connsiteY124" fmla="*/ 1990531 h 2237474"/>
              <a:gd name="connsiteX125" fmla="*/ 2476147 w 12192000"/>
              <a:gd name="connsiteY125" fmla="*/ 1998305 h 2237474"/>
              <a:gd name="connsiteX126" fmla="*/ 2373568 w 12192000"/>
              <a:gd name="connsiteY126" fmla="*/ 2003219 h 2237474"/>
              <a:gd name="connsiteX127" fmla="*/ 2321399 w 12192000"/>
              <a:gd name="connsiteY127" fmla="*/ 1989467 h 2237474"/>
              <a:gd name="connsiteX128" fmla="*/ 2315525 w 12192000"/>
              <a:gd name="connsiteY128" fmla="*/ 1989708 h 2237474"/>
              <a:gd name="connsiteX129" fmla="*/ 2300792 w 12192000"/>
              <a:gd name="connsiteY129" fmla="*/ 1994290 h 2237474"/>
              <a:gd name="connsiteX130" fmla="*/ 2295469 w 12192000"/>
              <a:gd name="connsiteY130" fmla="*/ 1996659 h 2237474"/>
              <a:gd name="connsiteX131" fmla="*/ 2287219 w 12192000"/>
              <a:gd name="connsiteY131" fmla="*/ 1998750 h 2237474"/>
              <a:gd name="connsiteX132" fmla="*/ 2286948 w 12192000"/>
              <a:gd name="connsiteY132" fmla="*/ 1998596 h 2237474"/>
              <a:gd name="connsiteX133" fmla="*/ 2243069 w 12192000"/>
              <a:gd name="connsiteY133" fmla="*/ 2015111 h 2237474"/>
              <a:gd name="connsiteX134" fmla="*/ 2186609 w 12192000"/>
              <a:gd name="connsiteY134" fmla="*/ 2008263 h 2237474"/>
              <a:gd name="connsiteX135" fmla="*/ 2164831 w 12192000"/>
              <a:gd name="connsiteY135" fmla="*/ 2010143 h 2237474"/>
              <a:gd name="connsiteX136" fmla="*/ 2152836 w 12192000"/>
              <a:gd name="connsiteY136" fmla="*/ 2010048 h 2237474"/>
              <a:gd name="connsiteX137" fmla="*/ 2117102 w 12192000"/>
              <a:gd name="connsiteY137" fmla="*/ 2023004 h 2237474"/>
              <a:gd name="connsiteX138" fmla="*/ 2111935 w 12192000"/>
              <a:gd name="connsiteY138" fmla="*/ 2023163 h 2237474"/>
              <a:gd name="connsiteX139" fmla="*/ 2089991 w 12192000"/>
              <a:gd name="connsiteY139" fmla="*/ 2034193 h 2237474"/>
              <a:gd name="connsiteX140" fmla="*/ 2058061 w 12192000"/>
              <a:gd name="connsiteY140" fmla="*/ 2047942 h 2237474"/>
              <a:gd name="connsiteX141" fmla="*/ 2055737 w 12192000"/>
              <a:gd name="connsiteY141" fmla="*/ 2047704 h 2237474"/>
              <a:gd name="connsiteX142" fmla="*/ 2042244 w 12192000"/>
              <a:gd name="connsiteY142" fmla="*/ 2055560 h 2237474"/>
              <a:gd name="connsiteX143" fmla="*/ 1976224 w 12192000"/>
              <a:gd name="connsiteY143" fmla="*/ 2074257 h 2237474"/>
              <a:gd name="connsiteX144" fmla="*/ 1877728 w 12192000"/>
              <a:gd name="connsiteY144" fmla="*/ 2101004 h 2237474"/>
              <a:gd name="connsiteX145" fmla="*/ 1759056 w 12192000"/>
              <a:gd name="connsiteY145" fmla="*/ 2125608 h 2237474"/>
              <a:gd name="connsiteX146" fmla="*/ 1637948 w 12192000"/>
              <a:gd name="connsiteY146" fmla="*/ 2172597 h 2237474"/>
              <a:gd name="connsiteX147" fmla="*/ 1434549 w 12192000"/>
              <a:gd name="connsiteY147" fmla="*/ 2234522 h 2237474"/>
              <a:gd name="connsiteX148" fmla="*/ 1398481 w 12192000"/>
              <a:gd name="connsiteY148" fmla="*/ 2237074 h 2237474"/>
              <a:gd name="connsiteX149" fmla="*/ 1398407 w 12192000"/>
              <a:gd name="connsiteY149" fmla="*/ 2237095 h 2237474"/>
              <a:gd name="connsiteX150" fmla="*/ 1370962 w 12192000"/>
              <a:gd name="connsiteY150" fmla="*/ 2237474 h 2237474"/>
              <a:gd name="connsiteX151" fmla="*/ 1356367 w 12192000"/>
              <a:gd name="connsiteY151" fmla="*/ 2235089 h 2237474"/>
              <a:gd name="connsiteX152" fmla="*/ 1324828 w 12192000"/>
              <a:gd name="connsiteY152" fmla="*/ 2231968 h 2237474"/>
              <a:gd name="connsiteX153" fmla="*/ 1297744 w 12192000"/>
              <a:gd name="connsiteY153" fmla="*/ 2235849 h 2237474"/>
              <a:gd name="connsiteX154" fmla="*/ 1286236 w 12192000"/>
              <a:gd name="connsiteY154" fmla="*/ 2233135 h 2237474"/>
              <a:gd name="connsiteX155" fmla="*/ 1283504 w 12192000"/>
              <a:gd name="connsiteY155" fmla="*/ 2233797 h 2237474"/>
              <a:gd name="connsiteX156" fmla="*/ 1279765 w 12192000"/>
              <a:gd name="connsiteY156" fmla="*/ 2229639 h 2237474"/>
              <a:gd name="connsiteX157" fmla="*/ 1195347 w 12192000"/>
              <a:gd name="connsiteY157" fmla="*/ 2212354 h 2237474"/>
              <a:gd name="connsiteX158" fmla="*/ 970251 w 12192000"/>
              <a:gd name="connsiteY158" fmla="*/ 2221029 h 2237474"/>
              <a:gd name="connsiteX159" fmla="*/ 812914 w 12192000"/>
              <a:gd name="connsiteY159" fmla="*/ 2202752 h 2237474"/>
              <a:gd name="connsiteX160" fmla="*/ 800195 w 12192000"/>
              <a:gd name="connsiteY160" fmla="*/ 2209407 h 2237474"/>
              <a:gd name="connsiteX161" fmla="*/ 784978 w 12192000"/>
              <a:gd name="connsiteY161" fmla="*/ 2212360 h 2237474"/>
              <a:gd name="connsiteX162" fmla="*/ 681987 w 12192000"/>
              <a:gd name="connsiteY162" fmla="*/ 2216757 h 2237474"/>
              <a:gd name="connsiteX163" fmla="*/ 669923 w 12192000"/>
              <a:gd name="connsiteY163" fmla="*/ 2211682 h 2237474"/>
              <a:gd name="connsiteX164" fmla="*/ 648680 w 12192000"/>
              <a:gd name="connsiteY164" fmla="*/ 2206229 h 2237474"/>
              <a:gd name="connsiteX165" fmla="*/ 597225 w 12192000"/>
              <a:gd name="connsiteY165" fmla="*/ 2180999 h 2237474"/>
              <a:gd name="connsiteX166" fmla="*/ 558449 w 12192000"/>
              <a:gd name="connsiteY166" fmla="*/ 2182346 h 2237474"/>
              <a:gd name="connsiteX167" fmla="*/ 550517 w 12192000"/>
              <a:gd name="connsiteY167" fmla="*/ 2182060 h 2237474"/>
              <a:gd name="connsiteX168" fmla="*/ 550309 w 12192000"/>
              <a:gd name="connsiteY168" fmla="*/ 2181825 h 2237474"/>
              <a:gd name="connsiteX169" fmla="*/ 541836 w 12192000"/>
              <a:gd name="connsiteY169" fmla="*/ 2181063 h 2237474"/>
              <a:gd name="connsiteX170" fmla="*/ 536057 w 12192000"/>
              <a:gd name="connsiteY170" fmla="*/ 2181537 h 2237474"/>
              <a:gd name="connsiteX171" fmla="*/ 520671 w 12192000"/>
              <a:gd name="connsiteY171" fmla="*/ 2180980 h 2237474"/>
              <a:gd name="connsiteX172" fmla="*/ 515024 w 12192000"/>
              <a:gd name="connsiteY172" fmla="*/ 2179258 h 2237474"/>
              <a:gd name="connsiteX173" fmla="*/ 512278 w 12192000"/>
              <a:gd name="connsiteY173" fmla="*/ 2176369 h 2237474"/>
              <a:gd name="connsiteX174" fmla="*/ 480419 w 12192000"/>
              <a:gd name="connsiteY174" fmla="*/ 2167807 h 2237474"/>
              <a:gd name="connsiteX175" fmla="*/ 413835 w 12192000"/>
              <a:gd name="connsiteY175" fmla="*/ 2156783 h 2237474"/>
              <a:gd name="connsiteX176" fmla="*/ 376513 w 12192000"/>
              <a:gd name="connsiteY176" fmla="*/ 2154014 h 2237474"/>
              <a:gd name="connsiteX177" fmla="*/ 273386 w 12192000"/>
              <a:gd name="connsiteY177" fmla="*/ 2142551 h 2237474"/>
              <a:gd name="connsiteX178" fmla="*/ 169207 w 12192000"/>
              <a:gd name="connsiteY178" fmla="*/ 2128100 h 2237474"/>
              <a:gd name="connsiteX179" fmla="*/ 93149 w 12192000"/>
              <a:gd name="connsiteY179" fmla="*/ 2105324 h 2237474"/>
              <a:gd name="connsiteX180" fmla="*/ 88109 w 12192000"/>
              <a:gd name="connsiteY180" fmla="*/ 2106704 h 2237474"/>
              <a:gd name="connsiteX181" fmla="*/ 80022 w 12192000"/>
              <a:gd name="connsiteY181" fmla="*/ 2107254 h 2237474"/>
              <a:gd name="connsiteX182" fmla="*/ 79717 w 12192000"/>
              <a:gd name="connsiteY182" fmla="*/ 2107046 h 2237474"/>
              <a:gd name="connsiteX183" fmla="*/ 72352 w 12192000"/>
              <a:gd name="connsiteY183" fmla="*/ 2107991 h 2237474"/>
              <a:gd name="connsiteX184" fmla="*/ 37645 w 12192000"/>
              <a:gd name="connsiteY184" fmla="*/ 2115401 h 2237474"/>
              <a:gd name="connsiteX185" fmla="*/ 4572 w 12192000"/>
              <a:gd name="connsiteY185" fmla="*/ 2111091 h 2237474"/>
              <a:gd name="connsiteX186" fmla="*/ 0 w 12192000"/>
              <a:gd name="connsiteY186" fmla="*/ 2110468 h 2237474"/>
              <a:gd name="connsiteX187" fmla="*/ 0 w 12192000"/>
              <a:gd name="connsiteY18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40251 w 12192000"/>
              <a:gd name="connsiteY119" fmla="*/ 1986946 h 2237474"/>
              <a:gd name="connsiteX120" fmla="*/ 2718916 w 12192000"/>
              <a:gd name="connsiteY120" fmla="*/ 1990867 h 2237474"/>
              <a:gd name="connsiteX121" fmla="*/ 2713522 w 12192000"/>
              <a:gd name="connsiteY121" fmla="*/ 1990173 h 2237474"/>
              <a:gd name="connsiteX122" fmla="*/ 2680597 w 12192000"/>
              <a:gd name="connsiteY122" fmla="*/ 1984996 h 2237474"/>
              <a:gd name="connsiteX123" fmla="*/ 2578178 w 12192000"/>
              <a:gd name="connsiteY123" fmla="*/ 1990531 h 2237474"/>
              <a:gd name="connsiteX124" fmla="*/ 2476147 w 12192000"/>
              <a:gd name="connsiteY124" fmla="*/ 1998305 h 2237474"/>
              <a:gd name="connsiteX125" fmla="*/ 2373568 w 12192000"/>
              <a:gd name="connsiteY125" fmla="*/ 2003219 h 2237474"/>
              <a:gd name="connsiteX126" fmla="*/ 2321399 w 12192000"/>
              <a:gd name="connsiteY126" fmla="*/ 1989467 h 2237474"/>
              <a:gd name="connsiteX127" fmla="*/ 2315525 w 12192000"/>
              <a:gd name="connsiteY127" fmla="*/ 1989708 h 2237474"/>
              <a:gd name="connsiteX128" fmla="*/ 2300792 w 12192000"/>
              <a:gd name="connsiteY128" fmla="*/ 1994290 h 2237474"/>
              <a:gd name="connsiteX129" fmla="*/ 2295469 w 12192000"/>
              <a:gd name="connsiteY129" fmla="*/ 1996659 h 2237474"/>
              <a:gd name="connsiteX130" fmla="*/ 2287219 w 12192000"/>
              <a:gd name="connsiteY130" fmla="*/ 1998750 h 2237474"/>
              <a:gd name="connsiteX131" fmla="*/ 2286948 w 12192000"/>
              <a:gd name="connsiteY131" fmla="*/ 1998596 h 2237474"/>
              <a:gd name="connsiteX132" fmla="*/ 2243069 w 12192000"/>
              <a:gd name="connsiteY132" fmla="*/ 2015111 h 2237474"/>
              <a:gd name="connsiteX133" fmla="*/ 2186609 w 12192000"/>
              <a:gd name="connsiteY133" fmla="*/ 2008263 h 2237474"/>
              <a:gd name="connsiteX134" fmla="*/ 2164831 w 12192000"/>
              <a:gd name="connsiteY134" fmla="*/ 2010143 h 2237474"/>
              <a:gd name="connsiteX135" fmla="*/ 2152836 w 12192000"/>
              <a:gd name="connsiteY135" fmla="*/ 2010048 h 2237474"/>
              <a:gd name="connsiteX136" fmla="*/ 2117102 w 12192000"/>
              <a:gd name="connsiteY136" fmla="*/ 2023004 h 2237474"/>
              <a:gd name="connsiteX137" fmla="*/ 2111935 w 12192000"/>
              <a:gd name="connsiteY137" fmla="*/ 2023163 h 2237474"/>
              <a:gd name="connsiteX138" fmla="*/ 2089991 w 12192000"/>
              <a:gd name="connsiteY138" fmla="*/ 2034193 h 2237474"/>
              <a:gd name="connsiteX139" fmla="*/ 2058061 w 12192000"/>
              <a:gd name="connsiteY139" fmla="*/ 2047942 h 2237474"/>
              <a:gd name="connsiteX140" fmla="*/ 2055737 w 12192000"/>
              <a:gd name="connsiteY140" fmla="*/ 2047704 h 2237474"/>
              <a:gd name="connsiteX141" fmla="*/ 2042244 w 12192000"/>
              <a:gd name="connsiteY141" fmla="*/ 2055560 h 2237474"/>
              <a:gd name="connsiteX142" fmla="*/ 1976224 w 12192000"/>
              <a:gd name="connsiteY142" fmla="*/ 2074257 h 2237474"/>
              <a:gd name="connsiteX143" fmla="*/ 1877728 w 12192000"/>
              <a:gd name="connsiteY143" fmla="*/ 2101004 h 2237474"/>
              <a:gd name="connsiteX144" fmla="*/ 1759056 w 12192000"/>
              <a:gd name="connsiteY144" fmla="*/ 2125608 h 2237474"/>
              <a:gd name="connsiteX145" fmla="*/ 1637948 w 12192000"/>
              <a:gd name="connsiteY145" fmla="*/ 2172597 h 2237474"/>
              <a:gd name="connsiteX146" fmla="*/ 1434549 w 12192000"/>
              <a:gd name="connsiteY146" fmla="*/ 2234522 h 2237474"/>
              <a:gd name="connsiteX147" fmla="*/ 1398481 w 12192000"/>
              <a:gd name="connsiteY147" fmla="*/ 2237074 h 2237474"/>
              <a:gd name="connsiteX148" fmla="*/ 1398407 w 12192000"/>
              <a:gd name="connsiteY148" fmla="*/ 2237095 h 2237474"/>
              <a:gd name="connsiteX149" fmla="*/ 1370962 w 12192000"/>
              <a:gd name="connsiteY149" fmla="*/ 2237474 h 2237474"/>
              <a:gd name="connsiteX150" fmla="*/ 1356367 w 12192000"/>
              <a:gd name="connsiteY150" fmla="*/ 2235089 h 2237474"/>
              <a:gd name="connsiteX151" fmla="*/ 1324828 w 12192000"/>
              <a:gd name="connsiteY151" fmla="*/ 2231968 h 2237474"/>
              <a:gd name="connsiteX152" fmla="*/ 1297744 w 12192000"/>
              <a:gd name="connsiteY152" fmla="*/ 2235849 h 2237474"/>
              <a:gd name="connsiteX153" fmla="*/ 1286236 w 12192000"/>
              <a:gd name="connsiteY153" fmla="*/ 2233135 h 2237474"/>
              <a:gd name="connsiteX154" fmla="*/ 1283504 w 12192000"/>
              <a:gd name="connsiteY154" fmla="*/ 2233797 h 2237474"/>
              <a:gd name="connsiteX155" fmla="*/ 1279765 w 12192000"/>
              <a:gd name="connsiteY155" fmla="*/ 2229639 h 2237474"/>
              <a:gd name="connsiteX156" fmla="*/ 1195347 w 12192000"/>
              <a:gd name="connsiteY156" fmla="*/ 2212354 h 2237474"/>
              <a:gd name="connsiteX157" fmla="*/ 970251 w 12192000"/>
              <a:gd name="connsiteY157" fmla="*/ 2221029 h 2237474"/>
              <a:gd name="connsiteX158" fmla="*/ 812914 w 12192000"/>
              <a:gd name="connsiteY158" fmla="*/ 2202752 h 2237474"/>
              <a:gd name="connsiteX159" fmla="*/ 800195 w 12192000"/>
              <a:gd name="connsiteY159" fmla="*/ 2209407 h 2237474"/>
              <a:gd name="connsiteX160" fmla="*/ 784978 w 12192000"/>
              <a:gd name="connsiteY160" fmla="*/ 2212360 h 2237474"/>
              <a:gd name="connsiteX161" fmla="*/ 681987 w 12192000"/>
              <a:gd name="connsiteY161" fmla="*/ 2216757 h 2237474"/>
              <a:gd name="connsiteX162" fmla="*/ 669923 w 12192000"/>
              <a:gd name="connsiteY162" fmla="*/ 2211682 h 2237474"/>
              <a:gd name="connsiteX163" fmla="*/ 648680 w 12192000"/>
              <a:gd name="connsiteY163" fmla="*/ 2206229 h 2237474"/>
              <a:gd name="connsiteX164" fmla="*/ 597225 w 12192000"/>
              <a:gd name="connsiteY164" fmla="*/ 2180999 h 2237474"/>
              <a:gd name="connsiteX165" fmla="*/ 558449 w 12192000"/>
              <a:gd name="connsiteY165" fmla="*/ 2182346 h 2237474"/>
              <a:gd name="connsiteX166" fmla="*/ 550517 w 12192000"/>
              <a:gd name="connsiteY166" fmla="*/ 2182060 h 2237474"/>
              <a:gd name="connsiteX167" fmla="*/ 550309 w 12192000"/>
              <a:gd name="connsiteY167" fmla="*/ 2181825 h 2237474"/>
              <a:gd name="connsiteX168" fmla="*/ 541836 w 12192000"/>
              <a:gd name="connsiteY168" fmla="*/ 2181063 h 2237474"/>
              <a:gd name="connsiteX169" fmla="*/ 536057 w 12192000"/>
              <a:gd name="connsiteY169" fmla="*/ 2181537 h 2237474"/>
              <a:gd name="connsiteX170" fmla="*/ 520671 w 12192000"/>
              <a:gd name="connsiteY170" fmla="*/ 2180980 h 2237474"/>
              <a:gd name="connsiteX171" fmla="*/ 515024 w 12192000"/>
              <a:gd name="connsiteY171" fmla="*/ 2179258 h 2237474"/>
              <a:gd name="connsiteX172" fmla="*/ 512278 w 12192000"/>
              <a:gd name="connsiteY172" fmla="*/ 2176369 h 2237474"/>
              <a:gd name="connsiteX173" fmla="*/ 480419 w 12192000"/>
              <a:gd name="connsiteY173" fmla="*/ 2167807 h 2237474"/>
              <a:gd name="connsiteX174" fmla="*/ 413835 w 12192000"/>
              <a:gd name="connsiteY174" fmla="*/ 2156783 h 2237474"/>
              <a:gd name="connsiteX175" fmla="*/ 376513 w 12192000"/>
              <a:gd name="connsiteY175" fmla="*/ 2154014 h 2237474"/>
              <a:gd name="connsiteX176" fmla="*/ 273386 w 12192000"/>
              <a:gd name="connsiteY176" fmla="*/ 2142551 h 2237474"/>
              <a:gd name="connsiteX177" fmla="*/ 169207 w 12192000"/>
              <a:gd name="connsiteY177" fmla="*/ 2128100 h 2237474"/>
              <a:gd name="connsiteX178" fmla="*/ 93149 w 12192000"/>
              <a:gd name="connsiteY178" fmla="*/ 2105324 h 2237474"/>
              <a:gd name="connsiteX179" fmla="*/ 88109 w 12192000"/>
              <a:gd name="connsiteY179" fmla="*/ 2106704 h 2237474"/>
              <a:gd name="connsiteX180" fmla="*/ 80022 w 12192000"/>
              <a:gd name="connsiteY180" fmla="*/ 2107254 h 2237474"/>
              <a:gd name="connsiteX181" fmla="*/ 79717 w 12192000"/>
              <a:gd name="connsiteY181" fmla="*/ 2107046 h 2237474"/>
              <a:gd name="connsiteX182" fmla="*/ 72352 w 12192000"/>
              <a:gd name="connsiteY182" fmla="*/ 2107991 h 2237474"/>
              <a:gd name="connsiteX183" fmla="*/ 37645 w 12192000"/>
              <a:gd name="connsiteY183" fmla="*/ 2115401 h 2237474"/>
              <a:gd name="connsiteX184" fmla="*/ 4572 w 12192000"/>
              <a:gd name="connsiteY184" fmla="*/ 2111091 h 2237474"/>
              <a:gd name="connsiteX185" fmla="*/ 0 w 12192000"/>
              <a:gd name="connsiteY185" fmla="*/ 2110468 h 2237474"/>
              <a:gd name="connsiteX186" fmla="*/ 0 w 12192000"/>
              <a:gd name="connsiteY18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64145 w 12192000"/>
              <a:gd name="connsiteY113" fmla="*/ 1994061 h 2237474"/>
              <a:gd name="connsiteX114" fmla="*/ 2843662 w 12192000"/>
              <a:gd name="connsiteY114" fmla="*/ 1992498 h 2237474"/>
              <a:gd name="connsiteX115" fmla="*/ 2796128 w 12192000"/>
              <a:gd name="connsiteY115" fmla="*/ 1976403 h 2237474"/>
              <a:gd name="connsiteX116" fmla="*/ 2756784 w 12192000"/>
              <a:gd name="connsiteY116" fmla="*/ 1985116 h 2237474"/>
              <a:gd name="connsiteX117" fmla="*/ 2748833 w 12192000"/>
              <a:gd name="connsiteY117" fmla="*/ 1986323 h 2237474"/>
              <a:gd name="connsiteX118" fmla="*/ 2748661 w 12192000"/>
              <a:gd name="connsiteY118" fmla="*/ 1986122 h 2237474"/>
              <a:gd name="connsiteX119" fmla="*/ 2718916 w 12192000"/>
              <a:gd name="connsiteY119" fmla="*/ 1990867 h 2237474"/>
              <a:gd name="connsiteX120" fmla="*/ 2713522 w 12192000"/>
              <a:gd name="connsiteY120" fmla="*/ 1990173 h 2237474"/>
              <a:gd name="connsiteX121" fmla="*/ 2680597 w 12192000"/>
              <a:gd name="connsiteY121" fmla="*/ 1984996 h 2237474"/>
              <a:gd name="connsiteX122" fmla="*/ 2578178 w 12192000"/>
              <a:gd name="connsiteY122" fmla="*/ 1990531 h 2237474"/>
              <a:gd name="connsiteX123" fmla="*/ 2476147 w 12192000"/>
              <a:gd name="connsiteY123" fmla="*/ 1998305 h 2237474"/>
              <a:gd name="connsiteX124" fmla="*/ 2373568 w 12192000"/>
              <a:gd name="connsiteY124" fmla="*/ 2003219 h 2237474"/>
              <a:gd name="connsiteX125" fmla="*/ 2321399 w 12192000"/>
              <a:gd name="connsiteY125" fmla="*/ 1989467 h 2237474"/>
              <a:gd name="connsiteX126" fmla="*/ 2315525 w 12192000"/>
              <a:gd name="connsiteY126" fmla="*/ 1989708 h 2237474"/>
              <a:gd name="connsiteX127" fmla="*/ 2300792 w 12192000"/>
              <a:gd name="connsiteY127" fmla="*/ 1994290 h 2237474"/>
              <a:gd name="connsiteX128" fmla="*/ 2295469 w 12192000"/>
              <a:gd name="connsiteY128" fmla="*/ 1996659 h 2237474"/>
              <a:gd name="connsiteX129" fmla="*/ 2287219 w 12192000"/>
              <a:gd name="connsiteY129" fmla="*/ 1998750 h 2237474"/>
              <a:gd name="connsiteX130" fmla="*/ 2286948 w 12192000"/>
              <a:gd name="connsiteY130" fmla="*/ 1998596 h 2237474"/>
              <a:gd name="connsiteX131" fmla="*/ 2243069 w 12192000"/>
              <a:gd name="connsiteY131" fmla="*/ 2015111 h 2237474"/>
              <a:gd name="connsiteX132" fmla="*/ 2186609 w 12192000"/>
              <a:gd name="connsiteY132" fmla="*/ 2008263 h 2237474"/>
              <a:gd name="connsiteX133" fmla="*/ 2164831 w 12192000"/>
              <a:gd name="connsiteY133" fmla="*/ 2010143 h 2237474"/>
              <a:gd name="connsiteX134" fmla="*/ 2152836 w 12192000"/>
              <a:gd name="connsiteY134" fmla="*/ 2010048 h 2237474"/>
              <a:gd name="connsiteX135" fmla="*/ 2117102 w 12192000"/>
              <a:gd name="connsiteY135" fmla="*/ 2023004 h 2237474"/>
              <a:gd name="connsiteX136" fmla="*/ 2111935 w 12192000"/>
              <a:gd name="connsiteY136" fmla="*/ 2023163 h 2237474"/>
              <a:gd name="connsiteX137" fmla="*/ 2089991 w 12192000"/>
              <a:gd name="connsiteY137" fmla="*/ 2034193 h 2237474"/>
              <a:gd name="connsiteX138" fmla="*/ 2058061 w 12192000"/>
              <a:gd name="connsiteY138" fmla="*/ 2047942 h 2237474"/>
              <a:gd name="connsiteX139" fmla="*/ 2055737 w 12192000"/>
              <a:gd name="connsiteY139" fmla="*/ 2047704 h 2237474"/>
              <a:gd name="connsiteX140" fmla="*/ 2042244 w 12192000"/>
              <a:gd name="connsiteY140" fmla="*/ 2055560 h 2237474"/>
              <a:gd name="connsiteX141" fmla="*/ 1976224 w 12192000"/>
              <a:gd name="connsiteY141" fmla="*/ 2074257 h 2237474"/>
              <a:gd name="connsiteX142" fmla="*/ 1877728 w 12192000"/>
              <a:gd name="connsiteY142" fmla="*/ 2101004 h 2237474"/>
              <a:gd name="connsiteX143" fmla="*/ 1759056 w 12192000"/>
              <a:gd name="connsiteY143" fmla="*/ 2125608 h 2237474"/>
              <a:gd name="connsiteX144" fmla="*/ 1637948 w 12192000"/>
              <a:gd name="connsiteY144" fmla="*/ 2172597 h 2237474"/>
              <a:gd name="connsiteX145" fmla="*/ 1434549 w 12192000"/>
              <a:gd name="connsiteY145" fmla="*/ 2234522 h 2237474"/>
              <a:gd name="connsiteX146" fmla="*/ 1398481 w 12192000"/>
              <a:gd name="connsiteY146" fmla="*/ 2237074 h 2237474"/>
              <a:gd name="connsiteX147" fmla="*/ 1398407 w 12192000"/>
              <a:gd name="connsiteY147" fmla="*/ 2237095 h 2237474"/>
              <a:gd name="connsiteX148" fmla="*/ 1370962 w 12192000"/>
              <a:gd name="connsiteY148" fmla="*/ 2237474 h 2237474"/>
              <a:gd name="connsiteX149" fmla="*/ 1356367 w 12192000"/>
              <a:gd name="connsiteY149" fmla="*/ 2235089 h 2237474"/>
              <a:gd name="connsiteX150" fmla="*/ 1324828 w 12192000"/>
              <a:gd name="connsiteY150" fmla="*/ 2231968 h 2237474"/>
              <a:gd name="connsiteX151" fmla="*/ 1297744 w 12192000"/>
              <a:gd name="connsiteY151" fmla="*/ 2235849 h 2237474"/>
              <a:gd name="connsiteX152" fmla="*/ 1286236 w 12192000"/>
              <a:gd name="connsiteY152" fmla="*/ 2233135 h 2237474"/>
              <a:gd name="connsiteX153" fmla="*/ 1283504 w 12192000"/>
              <a:gd name="connsiteY153" fmla="*/ 2233797 h 2237474"/>
              <a:gd name="connsiteX154" fmla="*/ 1279765 w 12192000"/>
              <a:gd name="connsiteY154" fmla="*/ 2229639 h 2237474"/>
              <a:gd name="connsiteX155" fmla="*/ 1195347 w 12192000"/>
              <a:gd name="connsiteY155" fmla="*/ 2212354 h 2237474"/>
              <a:gd name="connsiteX156" fmla="*/ 970251 w 12192000"/>
              <a:gd name="connsiteY156" fmla="*/ 2221029 h 2237474"/>
              <a:gd name="connsiteX157" fmla="*/ 812914 w 12192000"/>
              <a:gd name="connsiteY157" fmla="*/ 2202752 h 2237474"/>
              <a:gd name="connsiteX158" fmla="*/ 800195 w 12192000"/>
              <a:gd name="connsiteY158" fmla="*/ 2209407 h 2237474"/>
              <a:gd name="connsiteX159" fmla="*/ 784978 w 12192000"/>
              <a:gd name="connsiteY159" fmla="*/ 2212360 h 2237474"/>
              <a:gd name="connsiteX160" fmla="*/ 681987 w 12192000"/>
              <a:gd name="connsiteY160" fmla="*/ 2216757 h 2237474"/>
              <a:gd name="connsiteX161" fmla="*/ 669923 w 12192000"/>
              <a:gd name="connsiteY161" fmla="*/ 2211682 h 2237474"/>
              <a:gd name="connsiteX162" fmla="*/ 648680 w 12192000"/>
              <a:gd name="connsiteY162" fmla="*/ 2206229 h 2237474"/>
              <a:gd name="connsiteX163" fmla="*/ 597225 w 12192000"/>
              <a:gd name="connsiteY163" fmla="*/ 2180999 h 2237474"/>
              <a:gd name="connsiteX164" fmla="*/ 558449 w 12192000"/>
              <a:gd name="connsiteY164" fmla="*/ 2182346 h 2237474"/>
              <a:gd name="connsiteX165" fmla="*/ 550517 w 12192000"/>
              <a:gd name="connsiteY165" fmla="*/ 2182060 h 2237474"/>
              <a:gd name="connsiteX166" fmla="*/ 550309 w 12192000"/>
              <a:gd name="connsiteY166" fmla="*/ 2181825 h 2237474"/>
              <a:gd name="connsiteX167" fmla="*/ 541836 w 12192000"/>
              <a:gd name="connsiteY167" fmla="*/ 2181063 h 2237474"/>
              <a:gd name="connsiteX168" fmla="*/ 536057 w 12192000"/>
              <a:gd name="connsiteY168" fmla="*/ 2181537 h 2237474"/>
              <a:gd name="connsiteX169" fmla="*/ 520671 w 12192000"/>
              <a:gd name="connsiteY169" fmla="*/ 2180980 h 2237474"/>
              <a:gd name="connsiteX170" fmla="*/ 515024 w 12192000"/>
              <a:gd name="connsiteY170" fmla="*/ 2179258 h 2237474"/>
              <a:gd name="connsiteX171" fmla="*/ 512278 w 12192000"/>
              <a:gd name="connsiteY171" fmla="*/ 2176369 h 2237474"/>
              <a:gd name="connsiteX172" fmla="*/ 480419 w 12192000"/>
              <a:gd name="connsiteY172" fmla="*/ 2167807 h 2237474"/>
              <a:gd name="connsiteX173" fmla="*/ 413835 w 12192000"/>
              <a:gd name="connsiteY173" fmla="*/ 2156783 h 2237474"/>
              <a:gd name="connsiteX174" fmla="*/ 376513 w 12192000"/>
              <a:gd name="connsiteY174" fmla="*/ 2154014 h 2237474"/>
              <a:gd name="connsiteX175" fmla="*/ 273386 w 12192000"/>
              <a:gd name="connsiteY175" fmla="*/ 2142551 h 2237474"/>
              <a:gd name="connsiteX176" fmla="*/ 169207 w 12192000"/>
              <a:gd name="connsiteY176" fmla="*/ 2128100 h 2237474"/>
              <a:gd name="connsiteX177" fmla="*/ 93149 w 12192000"/>
              <a:gd name="connsiteY177" fmla="*/ 2105324 h 2237474"/>
              <a:gd name="connsiteX178" fmla="*/ 88109 w 12192000"/>
              <a:gd name="connsiteY178" fmla="*/ 2106704 h 2237474"/>
              <a:gd name="connsiteX179" fmla="*/ 80022 w 12192000"/>
              <a:gd name="connsiteY179" fmla="*/ 2107254 h 2237474"/>
              <a:gd name="connsiteX180" fmla="*/ 79717 w 12192000"/>
              <a:gd name="connsiteY180" fmla="*/ 2107046 h 2237474"/>
              <a:gd name="connsiteX181" fmla="*/ 72352 w 12192000"/>
              <a:gd name="connsiteY181" fmla="*/ 2107991 h 2237474"/>
              <a:gd name="connsiteX182" fmla="*/ 37645 w 12192000"/>
              <a:gd name="connsiteY182" fmla="*/ 2115401 h 2237474"/>
              <a:gd name="connsiteX183" fmla="*/ 4572 w 12192000"/>
              <a:gd name="connsiteY183" fmla="*/ 2111091 h 2237474"/>
              <a:gd name="connsiteX184" fmla="*/ 0 w 12192000"/>
              <a:gd name="connsiteY184" fmla="*/ 2110468 h 2237474"/>
              <a:gd name="connsiteX185" fmla="*/ 0 w 12192000"/>
              <a:gd name="connsiteY18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86948 w 12192000"/>
              <a:gd name="connsiteY129" fmla="*/ 1998596 h 2237474"/>
              <a:gd name="connsiteX130" fmla="*/ 2243069 w 12192000"/>
              <a:gd name="connsiteY130" fmla="*/ 2015111 h 2237474"/>
              <a:gd name="connsiteX131" fmla="*/ 2186609 w 12192000"/>
              <a:gd name="connsiteY131" fmla="*/ 2008263 h 2237474"/>
              <a:gd name="connsiteX132" fmla="*/ 2164831 w 12192000"/>
              <a:gd name="connsiteY132" fmla="*/ 2010143 h 2237474"/>
              <a:gd name="connsiteX133" fmla="*/ 2152836 w 12192000"/>
              <a:gd name="connsiteY133" fmla="*/ 2010048 h 2237474"/>
              <a:gd name="connsiteX134" fmla="*/ 2117102 w 12192000"/>
              <a:gd name="connsiteY134" fmla="*/ 2023004 h 2237474"/>
              <a:gd name="connsiteX135" fmla="*/ 2111935 w 12192000"/>
              <a:gd name="connsiteY135" fmla="*/ 2023163 h 2237474"/>
              <a:gd name="connsiteX136" fmla="*/ 2089991 w 12192000"/>
              <a:gd name="connsiteY136" fmla="*/ 2034193 h 2237474"/>
              <a:gd name="connsiteX137" fmla="*/ 2058061 w 12192000"/>
              <a:gd name="connsiteY137" fmla="*/ 2047942 h 2237474"/>
              <a:gd name="connsiteX138" fmla="*/ 2055737 w 12192000"/>
              <a:gd name="connsiteY138" fmla="*/ 2047704 h 2237474"/>
              <a:gd name="connsiteX139" fmla="*/ 2042244 w 12192000"/>
              <a:gd name="connsiteY139" fmla="*/ 2055560 h 2237474"/>
              <a:gd name="connsiteX140" fmla="*/ 1976224 w 12192000"/>
              <a:gd name="connsiteY140" fmla="*/ 2074257 h 2237474"/>
              <a:gd name="connsiteX141" fmla="*/ 1877728 w 12192000"/>
              <a:gd name="connsiteY141" fmla="*/ 2101004 h 2237474"/>
              <a:gd name="connsiteX142" fmla="*/ 1759056 w 12192000"/>
              <a:gd name="connsiteY142" fmla="*/ 2125608 h 2237474"/>
              <a:gd name="connsiteX143" fmla="*/ 1637948 w 12192000"/>
              <a:gd name="connsiteY143" fmla="*/ 2172597 h 2237474"/>
              <a:gd name="connsiteX144" fmla="*/ 1434549 w 12192000"/>
              <a:gd name="connsiteY144" fmla="*/ 2234522 h 2237474"/>
              <a:gd name="connsiteX145" fmla="*/ 1398481 w 12192000"/>
              <a:gd name="connsiteY145" fmla="*/ 2237074 h 2237474"/>
              <a:gd name="connsiteX146" fmla="*/ 1398407 w 12192000"/>
              <a:gd name="connsiteY146" fmla="*/ 2237095 h 2237474"/>
              <a:gd name="connsiteX147" fmla="*/ 1370962 w 12192000"/>
              <a:gd name="connsiteY147" fmla="*/ 2237474 h 2237474"/>
              <a:gd name="connsiteX148" fmla="*/ 1356367 w 12192000"/>
              <a:gd name="connsiteY148" fmla="*/ 2235089 h 2237474"/>
              <a:gd name="connsiteX149" fmla="*/ 1324828 w 12192000"/>
              <a:gd name="connsiteY149" fmla="*/ 2231968 h 2237474"/>
              <a:gd name="connsiteX150" fmla="*/ 1297744 w 12192000"/>
              <a:gd name="connsiteY150" fmla="*/ 2235849 h 2237474"/>
              <a:gd name="connsiteX151" fmla="*/ 1286236 w 12192000"/>
              <a:gd name="connsiteY151" fmla="*/ 2233135 h 2237474"/>
              <a:gd name="connsiteX152" fmla="*/ 1283504 w 12192000"/>
              <a:gd name="connsiteY152" fmla="*/ 2233797 h 2237474"/>
              <a:gd name="connsiteX153" fmla="*/ 1279765 w 12192000"/>
              <a:gd name="connsiteY153" fmla="*/ 2229639 h 2237474"/>
              <a:gd name="connsiteX154" fmla="*/ 1195347 w 12192000"/>
              <a:gd name="connsiteY154" fmla="*/ 2212354 h 2237474"/>
              <a:gd name="connsiteX155" fmla="*/ 970251 w 12192000"/>
              <a:gd name="connsiteY155" fmla="*/ 2221029 h 2237474"/>
              <a:gd name="connsiteX156" fmla="*/ 812914 w 12192000"/>
              <a:gd name="connsiteY156" fmla="*/ 2202752 h 2237474"/>
              <a:gd name="connsiteX157" fmla="*/ 800195 w 12192000"/>
              <a:gd name="connsiteY157" fmla="*/ 2209407 h 2237474"/>
              <a:gd name="connsiteX158" fmla="*/ 784978 w 12192000"/>
              <a:gd name="connsiteY158" fmla="*/ 2212360 h 2237474"/>
              <a:gd name="connsiteX159" fmla="*/ 681987 w 12192000"/>
              <a:gd name="connsiteY159" fmla="*/ 2216757 h 2237474"/>
              <a:gd name="connsiteX160" fmla="*/ 669923 w 12192000"/>
              <a:gd name="connsiteY160" fmla="*/ 2211682 h 2237474"/>
              <a:gd name="connsiteX161" fmla="*/ 648680 w 12192000"/>
              <a:gd name="connsiteY161" fmla="*/ 2206229 h 2237474"/>
              <a:gd name="connsiteX162" fmla="*/ 597225 w 12192000"/>
              <a:gd name="connsiteY162" fmla="*/ 2180999 h 2237474"/>
              <a:gd name="connsiteX163" fmla="*/ 558449 w 12192000"/>
              <a:gd name="connsiteY163" fmla="*/ 2182346 h 2237474"/>
              <a:gd name="connsiteX164" fmla="*/ 550517 w 12192000"/>
              <a:gd name="connsiteY164" fmla="*/ 2182060 h 2237474"/>
              <a:gd name="connsiteX165" fmla="*/ 550309 w 12192000"/>
              <a:gd name="connsiteY165" fmla="*/ 2181825 h 2237474"/>
              <a:gd name="connsiteX166" fmla="*/ 541836 w 12192000"/>
              <a:gd name="connsiteY166" fmla="*/ 2181063 h 2237474"/>
              <a:gd name="connsiteX167" fmla="*/ 536057 w 12192000"/>
              <a:gd name="connsiteY167" fmla="*/ 2181537 h 2237474"/>
              <a:gd name="connsiteX168" fmla="*/ 520671 w 12192000"/>
              <a:gd name="connsiteY168" fmla="*/ 2180980 h 2237474"/>
              <a:gd name="connsiteX169" fmla="*/ 515024 w 12192000"/>
              <a:gd name="connsiteY169" fmla="*/ 2179258 h 2237474"/>
              <a:gd name="connsiteX170" fmla="*/ 512278 w 12192000"/>
              <a:gd name="connsiteY170" fmla="*/ 2176369 h 2237474"/>
              <a:gd name="connsiteX171" fmla="*/ 480419 w 12192000"/>
              <a:gd name="connsiteY171" fmla="*/ 2167807 h 2237474"/>
              <a:gd name="connsiteX172" fmla="*/ 413835 w 12192000"/>
              <a:gd name="connsiteY172" fmla="*/ 2156783 h 2237474"/>
              <a:gd name="connsiteX173" fmla="*/ 376513 w 12192000"/>
              <a:gd name="connsiteY173" fmla="*/ 2154014 h 2237474"/>
              <a:gd name="connsiteX174" fmla="*/ 273386 w 12192000"/>
              <a:gd name="connsiteY174" fmla="*/ 2142551 h 2237474"/>
              <a:gd name="connsiteX175" fmla="*/ 169207 w 12192000"/>
              <a:gd name="connsiteY175" fmla="*/ 2128100 h 2237474"/>
              <a:gd name="connsiteX176" fmla="*/ 93149 w 12192000"/>
              <a:gd name="connsiteY176" fmla="*/ 2105324 h 2237474"/>
              <a:gd name="connsiteX177" fmla="*/ 88109 w 12192000"/>
              <a:gd name="connsiteY177" fmla="*/ 2106704 h 2237474"/>
              <a:gd name="connsiteX178" fmla="*/ 80022 w 12192000"/>
              <a:gd name="connsiteY178" fmla="*/ 2107254 h 2237474"/>
              <a:gd name="connsiteX179" fmla="*/ 79717 w 12192000"/>
              <a:gd name="connsiteY179" fmla="*/ 2107046 h 2237474"/>
              <a:gd name="connsiteX180" fmla="*/ 72352 w 12192000"/>
              <a:gd name="connsiteY180" fmla="*/ 2107991 h 2237474"/>
              <a:gd name="connsiteX181" fmla="*/ 37645 w 12192000"/>
              <a:gd name="connsiteY181" fmla="*/ 2115401 h 2237474"/>
              <a:gd name="connsiteX182" fmla="*/ 4572 w 12192000"/>
              <a:gd name="connsiteY182" fmla="*/ 2111091 h 2237474"/>
              <a:gd name="connsiteX183" fmla="*/ 0 w 12192000"/>
              <a:gd name="connsiteY183" fmla="*/ 2110468 h 2237474"/>
              <a:gd name="connsiteX184" fmla="*/ 0 w 12192000"/>
              <a:gd name="connsiteY18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95469 w 12192000"/>
              <a:gd name="connsiteY127" fmla="*/ 1996659 h 2237474"/>
              <a:gd name="connsiteX128" fmla="*/ 2287219 w 12192000"/>
              <a:gd name="connsiteY128" fmla="*/ 1998750 h 2237474"/>
              <a:gd name="connsiteX129" fmla="*/ 2243069 w 12192000"/>
              <a:gd name="connsiteY129" fmla="*/ 2015111 h 2237474"/>
              <a:gd name="connsiteX130" fmla="*/ 2186609 w 12192000"/>
              <a:gd name="connsiteY130" fmla="*/ 2008263 h 2237474"/>
              <a:gd name="connsiteX131" fmla="*/ 2164831 w 12192000"/>
              <a:gd name="connsiteY131" fmla="*/ 2010143 h 2237474"/>
              <a:gd name="connsiteX132" fmla="*/ 2152836 w 12192000"/>
              <a:gd name="connsiteY132" fmla="*/ 2010048 h 2237474"/>
              <a:gd name="connsiteX133" fmla="*/ 2117102 w 12192000"/>
              <a:gd name="connsiteY133" fmla="*/ 2023004 h 2237474"/>
              <a:gd name="connsiteX134" fmla="*/ 2111935 w 12192000"/>
              <a:gd name="connsiteY134" fmla="*/ 2023163 h 2237474"/>
              <a:gd name="connsiteX135" fmla="*/ 2089991 w 12192000"/>
              <a:gd name="connsiteY135" fmla="*/ 2034193 h 2237474"/>
              <a:gd name="connsiteX136" fmla="*/ 2058061 w 12192000"/>
              <a:gd name="connsiteY136" fmla="*/ 2047942 h 2237474"/>
              <a:gd name="connsiteX137" fmla="*/ 2055737 w 12192000"/>
              <a:gd name="connsiteY137" fmla="*/ 2047704 h 2237474"/>
              <a:gd name="connsiteX138" fmla="*/ 2042244 w 12192000"/>
              <a:gd name="connsiteY138" fmla="*/ 2055560 h 2237474"/>
              <a:gd name="connsiteX139" fmla="*/ 1976224 w 12192000"/>
              <a:gd name="connsiteY139" fmla="*/ 2074257 h 2237474"/>
              <a:gd name="connsiteX140" fmla="*/ 1877728 w 12192000"/>
              <a:gd name="connsiteY140" fmla="*/ 2101004 h 2237474"/>
              <a:gd name="connsiteX141" fmla="*/ 1759056 w 12192000"/>
              <a:gd name="connsiteY141" fmla="*/ 2125608 h 2237474"/>
              <a:gd name="connsiteX142" fmla="*/ 1637948 w 12192000"/>
              <a:gd name="connsiteY142" fmla="*/ 2172597 h 2237474"/>
              <a:gd name="connsiteX143" fmla="*/ 1434549 w 12192000"/>
              <a:gd name="connsiteY143" fmla="*/ 2234522 h 2237474"/>
              <a:gd name="connsiteX144" fmla="*/ 1398481 w 12192000"/>
              <a:gd name="connsiteY144" fmla="*/ 2237074 h 2237474"/>
              <a:gd name="connsiteX145" fmla="*/ 1398407 w 12192000"/>
              <a:gd name="connsiteY145" fmla="*/ 2237095 h 2237474"/>
              <a:gd name="connsiteX146" fmla="*/ 1370962 w 12192000"/>
              <a:gd name="connsiteY146" fmla="*/ 2237474 h 2237474"/>
              <a:gd name="connsiteX147" fmla="*/ 1356367 w 12192000"/>
              <a:gd name="connsiteY147" fmla="*/ 2235089 h 2237474"/>
              <a:gd name="connsiteX148" fmla="*/ 1324828 w 12192000"/>
              <a:gd name="connsiteY148" fmla="*/ 2231968 h 2237474"/>
              <a:gd name="connsiteX149" fmla="*/ 1297744 w 12192000"/>
              <a:gd name="connsiteY149" fmla="*/ 2235849 h 2237474"/>
              <a:gd name="connsiteX150" fmla="*/ 1286236 w 12192000"/>
              <a:gd name="connsiteY150" fmla="*/ 2233135 h 2237474"/>
              <a:gd name="connsiteX151" fmla="*/ 1283504 w 12192000"/>
              <a:gd name="connsiteY151" fmla="*/ 2233797 h 2237474"/>
              <a:gd name="connsiteX152" fmla="*/ 1279765 w 12192000"/>
              <a:gd name="connsiteY152" fmla="*/ 2229639 h 2237474"/>
              <a:gd name="connsiteX153" fmla="*/ 1195347 w 12192000"/>
              <a:gd name="connsiteY153" fmla="*/ 2212354 h 2237474"/>
              <a:gd name="connsiteX154" fmla="*/ 970251 w 12192000"/>
              <a:gd name="connsiteY154" fmla="*/ 2221029 h 2237474"/>
              <a:gd name="connsiteX155" fmla="*/ 812914 w 12192000"/>
              <a:gd name="connsiteY155" fmla="*/ 2202752 h 2237474"/>
              <a:gd name="connsiteX156" fmla="*/ 800195 w 12192000"/>
              <a:gd name="connsiteY156" fmla="*/ 2209407 h 2237474"/>
              <a:gd name="connsiteX157" fmla="*/ 784978 w 12192000"/>
              <a:gd name="connsiteY157" fmla="*/ 2212360 h 2237474"/>
              <a:gd name="connsiteX158" fmla="*/ 681987 w 12192000"/>
              <a:gd name="connsiteY158" fmla="*/ 2216757 h 2237474"/>
              <a:gd name="connsiteX159" fmla="*/ 669923 w 12192000"/>
              <a:gd name="connsiteY159" fmla="*/ 2211682 h 2237474"/>
              <a:gd name="connsiteX160" fmla="*/ 648680 w 12192000"/>
              <a:gd name="connsiteY160" fmla="*/ 2206229 h 2237474"/>
              <a:gd name="connsiteX161" fmla="*/ 597225 w 12192000"/>
              <a:gd name="connsiteY161" fmla="*/ 2180999 h 2237474"/>
              <a:gd name="connsiteX162" fmla="*/ 558449 w 12192000"/>
              <a:gd name="connsiteY162" fmla="*/ 2182346 h 2237474"/>
              <a:gd name="connsiteX163" fmla="*/ 550517 w 12192000"/>
              <a:gd name="connsiteY163" fmla="*/ 2182060 h 2237474"/>
              <a:gd name="connsiteX164" fmla="*/ 550309 w 12192000"/>
              <a:gd name="connsiteY164" fmla="*/ 2181825 h 2237474"/>
              <a:gd name="connsiteX165" fmla="*/ 541836 w 12192000"/>
              <a:gd name="connsiteY165" fmla="*/ 2181063 h 2237474"/>
              <a:gd name="connsiteX166" fmla="*/ 536057 w 12192000"/>
              <a:gd name="connsiteY166" fmla="*/ 2181537 h 2237474"/>
              <a:gd name="connsiteX167" fmla="*/ 520671 w 12192000"/>
              <a:gd name="connsiteY167" fmla="*/ 2180980 h 2237474"/>
              <a:gd name="connsiteX168" fmla="*/ 515024 w 12192000"/>
              <a:gd name="connsiteY168" fmla="*/ 2179258 h 2237474"/>
              <a:gd name="connsiteX169" fmla="*/ 512278 w 12192000"/>
              <a:gd name="connsiteY169" fmla="*/ 2176369 h 2237474"/>
              <a:gd name="connsiteX170" fmla="*/ 480419 w 12192000"/>
              <a:gd name="connsiteY170" fmla="*/ 2167807 h 2237474"/>
              <a:gd name="connsiteX171" fmla="*/ 413835 w 12192000"/>
              <a:gd name="connsiteY171" fmla="*/ 2156783 h 2237474"/>
              <a:gd name="connsiteX172" fmla="*/ 376513 w 12192000"/>
              <a:gd name="connsiteY172" fmla="*/ 2154014 h 2237474"/>
              <a:gd name="connsiteX173" fmla="*/ 273386 w 12192000"/>
              <a:gd name="connsiteY173" fmla="*/ 2142551 h 2237474"/>
              <a:gd name="connsiteX174" fmla="*/ 169207 w 12192000"/>
              <a:gd name="connsiteY174" fmla="*/ 2128100 h 2237474"/>
              <a:gd name="connsiteX175" fmla="*/ 93149 w 12192000"/>
              <a:gd name="connsiteY175" fmla="*/ 2105324 h 2237474"/>
              <a:gd name="connsiteX176" fmla="*/ 88109 w 12192000"/>
              <a:gd name="connsiteY176" fmla="*/ 2106704 h 2237474"/>
              <a:gd name="connsiteX177" fmla="*/ 80022 w 12192000"/>
              <a:gd name="connsiteY177" fmla="*/ 2107254 h 2237474"/>
              <a:gd name="connsiteX178" fmla="*/ 79717 w 12192000"/>
              <a:gd name="connsiteY178" fmla="*/ 2107046 h 2237474"/>
              <a:gd name="connsiteX179" fmla="*/ 72352 w 12192000"/>
              <a:gd name="connsiteY179" fmla="*/ 2107991 h 2237474"/>
              <a:gd name="connsiteX180" fmla="*/ 37645 w 12192000"/>
              <a:gd name="connsiteY180" fmla="*/ 2115401 h 2237474"/>
              <a:gd name="connsiteX181" fmla="*/ 4572 w 12192000"/>
              <a:gd name="connsiteY181" fmla="*/ 2111091 h 2237474"/>
              <a:gd name="connsiteX182" fmla="*/ 0 w 12192000"/>
              <a:gd name="connsiteY182" fmla="*/ 2110468 h 2237474"/>
              <a:gd name="connsiteX183" fmla="*/ 0 w 12192000"/>
              <a:gd name="connsiteY18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21399 w 12192000"/>
              <a:gd name="connsiteY124" fmla="*/ 1989467 h 2237474"/>
              <a:gd name="connsiteX125" fmla="*/ 2315525 w 12192000"/>
              <a:gd name="connsiteY125" fmla="*/ 1989708 h 2237474"/>
              <a:gd name="connsiteX126" fmla="*/ 2300792 w 12192000"/>
              <a:gd name="connsiteY126" fmla="*/ 1994290 h 2237474"/>
              <a:gd name="connsiteX127" fmla="*/ 2287219 w 12192000"/>
              <a:gd name="connsiteY127" fmla="*/ 1998750 h 2237474"/>
              <a:gd name="connsiteX128" fmla="*/ 2243069 w 12192000"/>
              <a:gd name="connsiteY128" fmla="*/ 2015111 h 2237474"/>
              <a:gd name="connsiteX129" fmla="*/ 2186609 w 12192000"/>
              <a:gd name="connsiteY129" fmla="*/ 2008263 h 2237474"/>
              <a:gd name="connsiteX130" fmla="*/ 2164831 w 12192000"/>
              <a:gd name="connsiteY130" fmla="*/ 2010143 h 2237474"/>
              <a:gd name="connsiteX131" fmla="*/ 2152836 w 12192000"/>
              <a:gd name="connsiteY131" fmla="*/ 2010048 h 2237474"/>
              <a:gd name="connsiteX132" fmla="*/ 2117102 w 12192000"/>
              <a:gd name="connsiteY132" fmla="*/ 2023004 h 2237474"/>
              <a:gd name="connsiteX133" fmla="*/ 2111935 w 12192000"/>
              <a:gd name="connsiteY133" fmla="*/ 2023163 h 2237474"/>
              <a:gd name="connsiteX134" fmla="*/ 2089991 w 12192000"/>
              <a:gd name="connsiteY134" fmla="*/ 2034193 h 2237474"/>
              <a:gd name="connsiteX135" fmla="*/ 2058061 w 12192000"/>
              <a:gd name="connsiteY135" fmla="*/ 2047942 h 2237474"/>
              <a:gd name="connsiteX136" fmla="*/ 2055737 w 12192000"/>
              <a:gd name="connsiteY136" fmla="*/ 2047704 h 2237474"/>
              <a:gd name="connsiteX137" fmla="*/ 2042244 w 12192000"/>
              <a:gd name="connsiteY137" fmla="*/ 2055560 h 2237474"/>
              <a:gd name="connsiteX138" fmla="*/ 1976224 w 12192000"/>
              <a:gd name="connsiteY138" fmla="*/ 2074257 h 2237474"/>
              <a:gd name="connsiteX139" fmla="*/ 1877728 w 12192000"/>
              <a:gd name="connsiteY139" fmla="*/ 2101004 h 2237474"/>
              <a:gd name="connsiteX140" fmla="*/ 1759056 w 12192000"/>
              <a:gd name="connsiteY140" fmla="*/ 2125608 h 2237474"/>
              <a:gd name="connsiteX141" fmla="*/ 1637948 w 12192000"/>
              <a:gd name="connsiteY141" fmla="*/ 2172597 h 2237474"/>
              <a:gd name="connsiteX142" fmla="*/ 1434549 w 12192000"/>
              <a:gd name="connsiteY142" fmla="*/ 2234522 h 2237474"/>
              <a:gd name="connsiteX143" fmla="*/ 1398481 w 12192000"/>
              <a:gd name="connsiteY143" fmla="*/ 2237074 h 2237474"/>
              <a:gd name="connsiteX144" fmla="*/ 1398407 w 12192000"/>
              <a:gd name="connsiteY144" fmla="*/ 2237095 h 2237474"/>
              <a:gd name="connsiteX145" fmla="*/ 1370962 w 12192000"/>
              <a:gd name="connsiteY145" fmla="*/ 2237474 h 2237474"/>
              <a:gd name="connsiteX146" fmla="*/ 1356367 w 12192000"/>
              <a:gd name="connsiteY146" fmla="*/ 2235089 h 2237474"/>
              <a:gd name="connsiteX147" fmla="*/ 1324828 w 12192000"/>
              <a:gd name="connsiteY147" fmla="*/ 2231968 h 2237474"/>
              <a:gd name="connsiteX148" fmla="*/ 1297744 w 12192000"/>
              <a:gd name="connsiteY148" fmla="*/ 2235849 h 2237474"/>
              <a:gd name="connsiteX149" fmla="*/ 1286236 w 12192000"/>
              <a:gd name="connsiteY149" fmla="*/ 2233135 h 2237474"/>
              <a:gd name="connsiteX150" fmla="*/ 1283504 w 12192000"/>
              <a:gd name="connsiteY150" fmla="*/ 2233797 h 2237474"/>
              <a:gd name="connsiteX151" fmla="*/ 1279765 w 12192000"/>
              <a:gd name="connsiteY151" fmla="*/ 2229639 h 2237474"/>
              <a:gd name="connsiteX152" fmla="*/ 1195347 w 12192000"/>
              <a:gd name="connsiteY152" fmla="*/ 2212354 h 2237474"/>
              <a:gd name="connsiteX153" fmla="*/ 970251 w 12192000"/>
              <a:gd name="connsiteY153" fmla="*/ 2221029 h 2237474"/>
              <a:gd name="connsiteX154" fmla="*/ 812914 w 12192000"/>
              <a:gd name="connsiteY154" fmla="*/ 2202752 h 2237474"/>
              <a:gd name="connsiteX155" fmla="*/ 800195 w 12192000"/>
              <a:gd name="connsiteY155" fmla="*/ 2209407 h 2237474"/>
              <a:gd name="connsiteX156" fmla="*/ 784978 w 12192000"/>
              <a:gd name="connsiteY156" fmla="*/ 2212360 h 2237474"/>
              <a:gd name="connsiteX157" fmla="*/ 681987 w 12192000"/>
              <a:gd name="connsiteY157" fmla="*/ 2216757 h 2237474"/>
              <a:gd name="connsiteX158" fmla="*/ 669923 w 12192000"/>
              <a:gd name="connsiteY158" fmla="*/ 2211682 h 2237474"/>
              <a:gd name="connsiteX159" fmla="*/ 648680 w 12192000"/>
              <a:gd name="connsiteY159" fmla="*/ 2206229 h 2237474"/>
              <a:gd name="connsiteX160" fmla="*/ 597225 w 12192000"/>
              <a:gd name="connsiteY160" fmla="*/ 2180999 h 2237474"/>
              <a:gd name="connsiteX161" fmla="*/ 558449 w 12192000"/>
              <a:gd name="connsiteY161" fmla="*/ 2182346 h 2237474"/>
              <a:gd name="connsiteX162" fmla="*/ 550517 w 12192000"/>
              <a:gd name="connsiteY162" fmla="*/ 2182060 h 2237474"/>
              <a:gd name="connsiteX163" fmla="*/ 550309 w 12192000"/>
              <a:gd name="connsiteY163" fmla="*/ 2181825 h 2237474"/>
              <a:gd name="connsiteX164" fmla="*/ 541836 w 12192000"/>
              <a:gd name="connsiteY164" fmla="*/ 2181063 h 2237474"/>
              <a:gd name="connsiteX165" fmla="*/ 536057 w 12192000"/>
              <a:gd name="connsiteY165" fmla="*/ 2181537 h 2237474"/>
              <a:gd name="connsiteX166" fmla="*/ 520671 w 12192000"/>
              <a:gd name="connsiteY166" fmla="*/ 2180980 h 2237474"/>
              <a:gd name="connsiteX167" fmla="*/ 515024 w 12192000"/>
              <a:gd name="connsiteY167" fmla="*/ 2179258 h 2237474"/>
              <a:gd name="connsiteX168" fmla="*/ 512278 w 12192000"/>
              <a:gd name="connsiteY168" fmla="*/ 2176369 h 2237474"/>
              <a:gd name="connsiteX169" fmla="*/ 480419 w 12192000"/>
              <a:gd name="connsiteY169" fmla="*/ 2167807 h 2237474"/>
              <a:gd name="connsiteX170" fmla="*/ 413835 w 12192000"/>
              <a:gd name="connsiteY170" fmla="*/ 2156783 h 2237474"/>
              <a:gd name="connsiteX171" fmla="*/ 376513 w 12192000"/>
              <a:gd name="connsiteY171" fmla="*/ 2154014 h 2237474"/>
              <a:gd name="connsiteX172" fmla="*/ 273386 w 12192000"/>
              <a:gd name="connsiteY172" fmla="*/ 2142551 h 2237474"/>
              <a:gd name="connsiteX173" fmla="*/ 169207 w 12192000"/>
              <a:gd name="connsiteY173" fmla="*/ 2128100 h 2237474"/>
              <a:gd name="connsiteX174" fmla="*/ 93149 w 12192000"/>
              <a:gd name="connsiteY174" fmla="*/ 2105324 h 2237474"/>
              <a:gd name="connsiteX175" fmla="*/ 88109 w 12192000"/>
              <a:gd name="connsiteY175" fmla="*/ 2106704 h 2237474"/>
              <a:gd name="connsiteX176" fmla="*/ 80022 w 12192000"/>
              <a:gd name="connsiteY176" fmla="*/ 2107254 h 2237474"/>
              <a:gd name="connsiteX177" fmla="*/ 79717 w 12192000"/>
              <a:gd name="connsiteY177" fmla="*/ 2107046 h 2237474"/>
              <a:gd name="connsiteX178" fmla="*/ 72352 w 12192000"/>
              <a:gd name="connsiteY178" fmla="*/ 2107991 h 2237474"/>
              <a:gd name="connsiteX179" fmla="*/ 37645 w 12192000"/>
              <a:gd name="connsiteY179" fmla="*/ 2115401 h 2237474"/>
              <a:gd name="connsiteX180" fmla="*/ 4572 w 12192000"/>
              <a:gd name="connsiteY180" fmla="*/ 2111091 h 2237474"/>
              <a:gd name="connsiteX181" fmla="*/ 0 w 12192000"/>
              <a:gd name="connsiteY181" fmla="*/ 2110468 h 2237474"/>
              <a:gd name="connsiteX182" fmla="*/ 0 w 12192000"/>
              <a:gd name="connsiteY18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15525 w 12192000"/>
              <a:gd name="connsiteY124" fmla="*/ 1989708 h 2237474"/>
              <a:gd name="connsiteX125" fmla="*/ 2300792 w 12192000"/>
              <a:gd name="connsiteY125" fmla="*/ 1994290 h 2237474"/>
              <a:gd name="connsiteX126" fmla="*/ 2287219 w 12192000"/>
              <a:gd name="connsiteY126" fmla="*/ 1998750 h 2237474"/>
              <a:gd name="connsiteX127" fmla="*/ 2243069 w 12192000"/>
              <a:gd name="connsiteY127" fmla="*/ 2015111 h 2237474"/>
              <a:gd name="connsiteX128" fmla="*/ 2186609 w 12192000"/>
              <a:gd name="connsiteY128" fmla="*/ 2008263 h 2237474"/>
              <a:gd name="connsiteX129" fmla="*/ 2164831 w 12192000"/>
              <a:gd name="connsiteY129" fmla="*/ 2010143 h 2237474"/>
              <a:gd name="connsiteX130" fmla="*/ 2152836 w 12192000"/>
              <a:gd name="connsiteY130" fmla="*/ 2010048 h 2237474"/>
              <a:gd name="connsiteX131" fmla="*/ 2117102 w 12192000"/>
              <a:gd name="connsiteY131" fmla="*/ 2023004 h 2237474"/>
              <a:gd name="connsiteX132" fmla="*/ 2111935 w 12192000"/>
              <a:gd name="connsiteY132" fmla="*/ 2023163 h 2237474"/>
              <a:gd name="connsiteX133" fmla="*/ 2089991 w 12192000"/>
              <a:gd name="connsiteY133" fmla="*/ 2034193 h 2237474"/>
              <a:gd name="connsiteX134" fmla="*/ 2058061 w 12192000"/>
              <a:gd name="connsiteY134" fmla="*/ 2047942 h 2237474"/>
              <a:gd name="connsiteX135" fmla="*/ 2055737 w 12192000"/>
              <a:gd name="connsiteY135" fmla="*/ 2047704 h 2237474"/>
              <a:gd name="connsiteX136" fmla="*/ 2042244 w 12192000"/>
              <a:gd name="connsiteY136" fmla="*/ 2055560 h 2237474"/>
              <a:gd name="connsiteX137" fmla="*/ 1976224 w 12192000"/>
              <a:gd name="connsiteY137" fmla="*/ 2074257 h 2237474"/>
              <a:gd name="connsiteX138" fmla="*/ 1877728 w 12192000"/>
              <a:gd name="connsiteY138" fmla="*/ 2101004 h 2237474"/>
              <a:gd name="connsiteX139" fmla="*/ 1759056 w 12192000"/>
              <a:gd name="connsiteY139" fmla="*/ 2125608 h 2237474"/>
              <a:gd name="connsiteX140" fmla="*/ 1637948 w 12192000"/>
              <a:gd name="connsiteY140" fmla="*/ 2172597 h 2237474"/>
              <a:gd name="connsiteX141" fmla="*/ 1434549 w 12192000"/>
              <a:gd name="connsiteY141" fmla="*/ 2234522 h 2237474"/>
              <a:gd name="connsiteX142" fmla="*/ 1398481 w 12192000"/>
              <a:gd name="connsiteY142" fmla="*/ 2237074 h 2237474"/>
              <a:gd name="connsiteX143" fmla="*/ 1398407 w 12192000"/>
              <a:gd name="connsiteY143" fmla="*/ 2237095 h 2237474"/>
              <a:gd name="connsiteX144" fmla="*/ 1370962 w 12192000"/>
              <a:gd name="connsiteY144" fmla="*/ 2237474 h 2237474"/>
              <a:gd name="connsiteX145" fmla="*/ 1356367 w 12192000"/>
              <a:gd name="connsiteY145" fmla="*/ 2235089 h 2237474"/>
              <a:gd name="connsiteX146" fmla="*/ 1324828 w 12192000"/>
              <a:gd name="connsiteY146" fmla="*/ 2231968 h 2237474"/>
              <a:gd name="connsiteX147" fmla="*/ 1297744 w 12192000"/>
              <a:gd name="connsiteY147" fmla="*/ 2235849 h 2237474"/>
              <a:gd name="connsiteX148" fmla="*/ 1286236 w 12192000"/>
              <a:gd name="connsiteY148" fmla="*/ 2233135 h 2237474"/>
              <a:gd name="connsiteX149" fmla="*/ 1283504 w 12192000"/>
              <a:gd name="connsiteY149" fmla="*/ 2233797 h 2237474"/>
              <a:gd name="connsiteX150" fmla="*/ 1279765 w 12192000"/>
              <a:gd name="connsiteY150" fmla="*/ 2229639 h 2237474"/>
              <a:gd name="connsiteX151" fmla="*/ 1195347 w 12192000"/>
              <a:gd name="connsiteY151" fmla="*/ 2212354 h 2237474"/>
              <a:gd name="connsiteX152" fmla="*/ 970251 w 12192000"/>
              <a:gd name="connsiteY152" fmla="*/ 2221029 h 2237474"/>
              <a:gd name="connsiteX153" fmla="*/ 812914 w 12192000"/>
              <a:gd name="connsiteY153" fmla="*/ 2202752 h 2237474"/>
              <a:gd name="connsiteX154" fmla="*/ 800195 w 12192000"/>
              <a:gd name="connsiteY154" fmla="*/ 2209407 h 2237474"/>
              <a:gd name="connsiteX155" fmla="*/ 784978 w 12192000"/>
              <a:gd name="connsiteY155" fmla="*/ 2212360 h 2237474"/>
              <a:gd name="connsiteX156" fmla="*/ 681987 w 12192000"/>
              <a:gd name="connsiteY156" fmla="*/ 2216757 h 2237474"/>
              <a:gd name="connsiteX157" fmla="*/ 669923 w 12192000"/>
              <a:gd name="connsiteY157" fmla="*/ 2211682 h 2237474"/>
              <a:gd name="connsiteX158" fmla="*/ 648680 w 12192000"/>
              <a:gd name="connsiteY158" fmla="*/ 2206229 h 2237474"/>
              <a:gd name="connsiteX159" fmla="*/ 597225 w 12192000"/>
              <a:gd name="connsiteY159" fmla="*/ 2180999 h 2237474"/>
              <a:gd name="connsiteX160" fmla="*/ 558449 w 12192000"/>
              <a:gd name="connsiteY160" fmla="*/ 2182346 h 2237474"/>
              <a:gd name="connsiteX161" fmla="*/ 550517 w 12192000"/>
              <a:gd name="connsiteY161" fmla="*/ 2182060 h 2237474"/>
              <a:gd name="connsiteX162" fmla="*/ 550309 w 12192000"/>
              <a:gd name="connsiteY162" fmla="*/ 2181825 h 2237474"/>
              <a:gd name="connsiteX163" fmla="*/ 541836 w 12192000"/>
              <a:gd name="connsiteY163" fmla="*/ 2181063 h 2237474"/>
              <a:gd name="connsiteX164" fmla="*/ 536057 w 12192000"/>
              <a:gd name="connsiteY164" fmla="*/ 2181537 h 2237474"/>
              <a:gd name="connsiteX165" fmla="*/ 520671 w 12192000"/>
              <a:gd name="connsiteY165" fmla="*/ 2180980 h 2237474"/>
              <a:gd name="connsiteX166" fmla="*/ 515024 w 12192000"/>
              <a:gd name="connsiteY166" fmla="*/ 2179258 h 2237474"/>
              <a:gd name="connsiteX167" fmla="*/ 512278 w 12192000"/>
              <a:gd name="connsiteY167" fmla="*/ 2176369 h 2237474"/>
              <a:gd name="connsiteX168" fmla="*/ 480419 w 12192000"/>
              <a:gd name="connsiteY168" fmla="*/ 2167807 h 2237474"/>
              <a:gd name="connsiteX169" fmla="*/ 413835 w 12192000"/>
              <a:gd name="connsiteY169" fmla="*/ 2156783 h 2237474"/>
              <a:gd name="connsiteX170" fmla="*/ 376513 w 12192000"/>
              <a:gd name="connsiteY170" fmla="*/ 2154014 h 2237474"/>
              <a:gd name="connsiteX171" fmla="*/ 273386 w 12192000"/>
              <a:gd name="connsiteY171" fmla="*/ 2142551 h 2237474"/>
              <a:gd name="connsiteX172" fmla="*/ 169207 w 12192000"/>
              <a:gd name="connsiteY172" fmla="*/ 2128100 h 2237474"/>
              <a:gd name="connsiteX173" fmla="*/ 93149 w 12192000"/>
              <a:gd name="connsiteY173" fmla="*/ 2105324 h 2237474"/>
              <a:gd name="connsiteX174" fmla="*/ 88109 w 12192000"/>
              <a:gd name="connsiteY174" fmla="*/ 2106704 h 2237474"/>
              <a:gd name="connsiteX175" fmla="*/ 80022 w 12192000"/>
              <a:gd name="connsiteY175" fmla="*/ 2107254 h 2237474"/>
              <a:gd name="connsiteX176" fmla="*/ 79717 w 12192000"/>
              <a:gd name="connsiteY176" fmla="*/ 2107046 h 2237474"/>
              <a:gd name="connsiteX177" fmla="*/ 72352 w 12192000"/>
              <a:gd name="connsiteY177" fmla="*/ 2107991 h 2237474"/>
              <a:gd name="connsiteX178" fmla="*/ 37645 w 12192000"/>
              <a:gd name="connsiteY178" fmla="*/ 2115401 h 2237474"/>
              <a:gd name="connsiteX179" fmla="*/ 4572 w 12192000"/>
              <a:gd name="connsiteY179" fmla="*/ 2111091 h 2237474"/>
              <a:gd name="connsiteX180" fmla="*/ 0 w 12192000"/>
              <a:gd name="connsiteY180" fmla="*/ 2110468 h 2237474"/>
              <a:gd name="connsiteX181" fmla="*/ 0 w 12192000"/>
              <a:gd name="connsiteY18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300792 w 12192000"/>
              <a:gd name="connsiteY124" fmla="*/ 1994290 h 2237474"/>
              <a:gd name="connsiteX125" fmla="*/ 2287219 w 12192000"/>
              <a:gd name="connsiteY125" fmla="*/ 1998750 h 2237474"/>
              <a:gd name="connsiteX126" fmla="*/ 2243069 w 12192000"/>
              <a:gd name="connsiteY126" fmla="*/ 2015111 h 2237474"/>
              <a:gd name="connsiteX127" fmla="*/ 2186609 w 12192000"/>
              <a:gd name="connsiteY127" fmla="*/ 2008263 h 2237474"/>
              <a:gd name="connsiteX128" fmla="*/ 2164831 w 12192000"/>
              <a:gd name="connsiteY128" fmla="*/ 2010143 h 2237474"/>
              <a:gd name="connsiteX129" fmla="*/ 2152836 w 12192000"/>
              <a:gd name="connsiteY129" fmla="*/ 2010048 h 2237474"/>
              <a:gd name="connsiteX130" fmla="*/ 2117102 w 12192000"/>
              <a:gd name="connsiteY130" fmla="*/ 2023004 h 2237474"/>
              <a:gd name="connsiteX131" fmla="*/ 2111935 w 12192000"/>
              <a:gd name="connsiteY131" fmla="*/ 2023163 h 2237474"/>
              <a:gd name="connsiteX132" fmla="*/ 2089991 w 12192000"/>
              <a:gd name="connsiteY132" fmla="*/ 2034193 h 2237474"/>
              <a:gd name="connsiteX133" fmla="*/ 2058061 w 12192000"/>
              <a:gd name="connsiteY133" fmla="*/ 2047942 h 2237474"/>
              <a:gd name="connsiteX134" fmla="*/ 2055737 w 12192000"/>
              <a:gd name="connsiteY134" fmla="*/ 2047704 h 2237474"/>
              <a:gd name="connsiteX135" fmla="*/ 2042244 w 12192000"/>
              <a:gd name="connsiteY135" fmla="*/ 2055560 h 2237474"/>
              <a:gd name="connsiteX136" fmla="*/ 1976224 w 12192000"/>
              <a:gd name="connsiteY136" fmla="*/ 2074257 h 2237474"/>
              <a:gd name="connsiteX137" fmla="*/ 1877728 w 12192000"/>
              <a:gd name="connsiteY137" fmla="*/ 2101004 h 2237474"/>
              <a:gd name="connsiteX138" fmla="*/ 1759056 w 12192000"/>
              <a:gd name="connsiteY138" fmla="*/ 2125608 h 2237474"/>
              <a:gd name="connsiteX139" fmla="*/ 1637948 w 12192000"/>
              <a:gd name="connsiteY139" fmla="*/ 2172597 h 2237474"/>
              <a:gd name="connsiteX140" fmla="*/ 1434549 w 12192000"/>
              <a:gd name="connsiteY140" fmla="*/ 2234522 h 2237474"/>
              <a:gd name="connsiteX141" fmla="*/ 1398481 w 12192000"/>
              <a:gd name="connsiteY141" fmla="*/ 2237074 h 2237474"/>
              <a:gd name="connsiteX142" fmla="*/ 1398407 w 12192000"/>
              <a:gd name="connsiteY142" fmla="*/ 2237095 h 2237474"/>
              <a:gd name="connsiteX143" fmla="*/ 1370962 w 12192000"/>
              <a:gd name="connsiteY143" fmla="*/ 2237474 h 2237474"/>
              <a:gd name="connsiteX144" fmla="*/ 1356367 w 12192000"/>
              <a:gd name="connsiteY144" fmla="*/ 2235089 h 2237474"/>
              <a:gd name="connsiteX145" fmla="*/ 1324828 w 12192000"/>
              <a:gd name="connsiteY145" fmla="*/ 2231968 h 2237474"/>
              <a:gd name="connsiteX146" fmla="*/ 1297744 w 12192000"/>
              <a:gd name="connsiteY146" fmla="*/ 2235849 h 2237474"/>
              <a:gd name="connsiteX147" fmla="*/ 1286236 w 12192000"/>
              <a:gd name="connsiteY147" fmla="*/ 2233135 h 2237474"/>
              <a:gd name="connsiteX148" fmla="*/ 1283504 w 12192000"/>
              <a:gd name="connsiteY148" fmla="*/ 2233797 h 2237474"/>
              <a:gd name="connsiteX149" fmla="*/ 1279765 w 12192000"/>
              <a:gd name="connsiteY149" fmla="*/ 2229639 h 2237474"/>
              <a:gd name="connsiteX150" fmla="*/ 1195347 w 12192000"/>
              <a:gd name="connsiteY150" fmla="*/ 2212354 h 2237474"/>
              <a:gd name="connsiteX151" fmla="*/ 970251 w 12192000"/>
              <a:gd name="connsiteY151" fmla="*/ 2221029 h 2237474"/>
              <a:gd name="connsiteX152" fmla="*/ 812914 w 12192000"/>
              <a:gd name="connsiteY152" fmla="*/ 2202752 h 2237474"/>
              <a:gd name="connsiteX153" fmla="*/ 800195 w 12192000"/>
              <a:gd name="connsiteY153" fmla="*/ 2209407 h 2237474"/>
              <a:gd name="connsiteX154" fmla="*/ 784978 w 12192000"/>
              <a:gd name="connsiteY154" fmla="*/ 2212360 h 2237474"/>
              <a:gd name="connsiteX155" fmla="*/ 681987 w 12192000"/>
              <a:gd name="connsiteY155" fmla="*/ 2216757 h 2237474"/>
              <a:gd name="connsiteX156" fmla="*/ 669923 w 12192000"/>
              <a:gd name="connsiteY156" fmla="*/ 2211682 h 2237474"/>
              <a:gd name="connsiteX157" fmla="*/ 648680 w 12192000"/>
              <a:gd name="connsiteY157" fmla="*/ 2206229 h 2237474"/>
              <a:gd name="connsiteX158" fmla="*/ 597225 w 12192000"/>
              <a:gd name="connsiteY158" fmla="*/ 2180999 h 2237474"/>
              <a:gd name="connsiteX159" fmla="*/ 558449 w 12192000"/>
              <a:gd name="connsiteY159" fmla="*/ 2182346 h 2237474"/>
              <a:gd name="connsiteX160" fmla="*/ 550517 w 12192000"/>
              <a:gd name="connsiteY160" fmla="*/ 2182060 h 2237474"/>
              <a:gd name="connsiteX161" fmla="*/ 550309 w 12192000"/>
              <a:gd name="connsiteY161" fmla="*/ 2181825 h 2237474"/>
              <a:gd name="connsiteX162" fmla="*/ 541836 w 12192000"/>
              <a:gd name="connsiteY162" fmla="*/ 2181063 h 2237474"/>
              <a:gd name="connsiteX163" fmla="*/ 536057 w 12192000"/>
              <a:gd name="connsiteY163" fmla="*/ 2181537 h 2237474"/>
              <a:gd name="connsiteX164" fmla="*/ 520671 w 12192000"/>
              <a:gd name="connsiteY164" fmla="*/ 2180980 h 2237474"/>
              <a:gd name="connsiteX165" fmla="*/ 515024 w 12192000"/>
              <a:gd name="connsiteY165" fmla="*/ 2179258 h 2237474"/>
              <a:gd name="connsiteX166" fmla="*/ 512278 w 12192000"/>
              <a:gd name="connsiteY166" fmla="*/ 2176369 h 2237474"/>
              <a:gd name="connsiteX167" fmla="*/ 480419 w 12192000"/>
              <a:gd name="connsiteY167" fmla="*/ 2167807 h 2237474"/>
              <a:gd name="connsiteX168" fmla="*/ 413835 w 12192000"/>
              <a:gd name="connsiteY168" fmla="*/ 2156783 h 2237474"/>
              <a:gd name="connsiteX169" fmla="*/ 376513 w 12192000"/>
              <a:gd name="connsiteY169" fmla="*/ 2154014 h 2237474"/>
              <a:gd name="connsiteX170" fmla="*/ 273386 w 12192000"/>
              <a:gd name="connsiteY170" fmla="*/ 2142551 h 2237474"/>
              <a:gd name="connsiteX171" fmla="*/ 169207 w 12192000"/>
              <a:gd name="connsiteY171" fmla="*/ 2128100 h 2237474"/>
              <a:gd name="connsiteX172" fmla="*/ 93149 w 12192000"/>
              <a:gd name="connsiteY172" fmla="*/ 2105324 h 2237474"/>
              <a:gd name="connsiteX173" fmla="*/ 88109 w 12192000"/>
              <a:gd name="connsiteY173" fmla="*/ 2106704 h 2237474"/>
              <a:gd name="connsiteX174" fmla="*/ 80022 w 12192000"/>
              <a:gd name="connsiteY174" fmla="*/ 2107254 h 2237474"/>
              <a:gd name="connsiteX175" fmla="*/ 79717 w 12192000"/>
              <a:gd name="connsiteY175" fmla="*/ 2107046 h 2237474"/>
              <a:gd name="connsiteX176" fmla="*/ 72352 w 12192000"/>
              <a:gd name="connsiteY176" fmla="*/ 2107991 h 2237474"/>
              <a:gd name="connsiteX177" fmla="*/ 37645 w 12192000"/>
              <a:gd name="connsiteY177" fmla="*/ 2115401 h 2237474"/>
              <a:gd name="connsiteX178" fmla="*/ 4572 w 12192000"/>
              <a:gd name="connsiteY178" fmla="*/ 2111091 h 2237474"/>
              <a:gd name="connsiteX179" fmla="*/ 0 w 12192000"/>
              <a:gd name="connsiteY179" fmla="*/ 2110468 h 2237474"/>
              <a:gd name="connsiteX180" fmla="*/ 0 w 12192000"/>
              <a:gd name="connsiteY18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680597 w 12192000"/>
              <a:gd name="connsiteY120" fmla="*/ 1984996 h 2237474"/>
              <a:gd name="connsiteX121" fmla="*/ 2578178 w 12192000"/>
              <a:gd name="connsiteY121" fmla="*/ 1990531 h 2237474"/>
              <a:gd name="connsiteX122" fmla="*/ 2476147 w 12192000"/>
              <a:gd name="connsiteY122" fmla="*/ 1998305 h 2237474"/>
              <a:gd name="connsiteX123" fmla="*/ 2373568 w 12192000"/>
              <a:gd name="connsiteY123" fmla="*/ 2003219 h 2237474"/>
              <a:gd name="connsiteX124" fmla="*/ 2287219 w 12192000"/>
              <a:gd name="connsiteY124" fmla="*/ 1998750 h 2237474"/>
              <a:gd name="connsiteX125" fmla="*/ 2243069 w 12192000"/>
              <a:gd name="connsiteY125" fmla="*/ 2015111 h 2237474"/>
              <a:gd name="connsiteX126" fmla="*/ 2186609 w 12192000"/>
              <a:gd name="connsiteY126" fmla="*/ 2008263 h 2237474"/>
              <a:gd name="connsiteX127" fmla="*/ 2164831 w 12192000"/>
              <a:gd name="connsiteY127" fmla="*/ 2010143 h 2237474"/>
              <a:gd name="connsiteX128" fmla="*/ 2152836 w 12192000"/>
              <a:gd name="connsiteY128" fmla="*/ 2010048 h 2237474"/>
              <a:gd name="connsiteX129" fmla="*/ 2117102 w 12192000"/>
              <a:gd name="connsiteY129" fmla="*/ 2023004 h 2237474"/>
              <a:gd name="connsiteX130" fmla="*/ 2111935 w 12192000"/>
              <a:gd name="connsiteY130" fmla="*/ 2023163 h 2237474"/>
              <a:gd name="connsiteX131" fmla="*/ 2089991 w 12192000"/>
              <a:gd name="connsiteY131" fmla="*/ 2034193 h 2237474"/>
              <a:gd name="connsiteX132" fmla="*/ 2058061 w 12192000"/>
              <a:gd name="connsiteY132" fmla="*/ 2047942 h 2237474"/>
              <a:gd name="connsiteX133" fmla="*/ 2055737 w 12192000"/>
              <a:gd name="connsiteY133" fmla="*/ 2047704 h 2237474"/>
              <a:gd name="connsiteX134" fmla="*/ 2042244 w 12192000"/>
              <a:gd name="connsiteY134" fmla="*/ 2055560 h 2237474"/>
              <a:gd name="connsiteX135" fmla="*/ 1976224 w 12192000"/>
              <a:gd name="connsiteY135" fmla="*/ 2074257 h 2237474"/>
              <a:gd name="connsiteX136" fmla="*/ 1877728 w 12192000"/>
              <a:gd name="connsiteY136" fmla="*/ 2101004 h 2237474"/>
              <a:gd name="connsiteX137" fmla="*/ 1759056 w 12192000"/>
              <a:gd name="connsiteY137" fmla="*/ 2125608 h 2237474"/>
              <a:gd name="connsiteX138" fmla="*/ 1637948 w 12192000"/>
              <a:gd name="connsiteY138" fmla="*/ 2172597 h 2237474"/>
              <a:gd name="connsiteX139" fmla="*/ 1434549 w 12192000"/>
              <a:gd name="connsiteY139" fmla="*/ 2234522 h 2237474"/>
              <a:gd name="connsiteX140" fmla="*/ 1398481 w 12192000"/>
              <a:gd name="connsiteY140" fmla="*/ 2237074 h 2237474"/>
              <a:gd name="connsiteX141" fmla="*/ 1398407 w 12192000"/>
              <a:gd name="connsiteY141" fmla="*/ 2237095 h 2237474"/>
              <a:gd name="connsiteX142" fmla="*/ 1370962 w 12192000"/>
              <a:gd name="connsiteY142" fmla="*/ 2237474 h 2237474"/>
              <a:gd name="connsiteX143" fmla="*/ 1356367 w 12192000"/>
              <a:gd name="connsiteY143" fmla="*/ 2235089 h 2237474"/>
              <a:gd name="connsiteX144" fmla="*/ 1324828 w 12192000"/>
              <a:gd name="connsiteY144" fmla="*/ 2231968 h 2237474"/>
              <a:gd name="connsiteX145" fmla="*/ 1297744 w 12192000"/>
              <a:gd name="connsiteY145" fmla="*/ 2235849 h 2237474"/>
              <a:gd name="connsiteX146" fmla="*/ 1286236 w 12192000"/>
              <a:gd name="connsiteY146" fmla="*/ 2233135 h 2237474"/>
              <a:gd name="connsiteX147" fmla="*/ 1283504 w 12192000"/>
              <a:gd name="connsiteY147" fmla="*/ 2233797 h 2237474"/>
              <a:gd name="connsiteX148" fmla="*/ 1279765 w 12192000"/>
              <a:gd name="connsiteY148" fmla="*/ 2229639 h 2237474"/>
              <a:gd name="connsiteX149" fmla="*/ 1195347 w 12192000"/>
              <a:gd name="connsiteY149" fmla="*/ 2212354 h 2237474"/>
              <a:gd name="connsiteX150" fmla="*/ 970251 w 12192000"/>
              <a:gd name="connsiteY150" fmla="*/ 2221029 h 2237474"/>
              <a:gd name="connsiteX151" fmla="*/ 812914 w 12192000"/>
              <a:gd name="connsiteY151" fmla="*/ 2202752 h 2237474"/>
              <a:gd name="connsiteX152" fmla="*/ 800195 w 12192000"/>
              <a:gd name="connsiteY152" fmla="*/ 2209407 h 2237474"/>
              <a:gd name="connsiteX153" fmla="*/ 784978 w 12192000"/>
              <a:gd name="connsiteY153" fmla="*/ 2212360 h 2237474"/>
              <a:gd name="connsiteX154" fmla="*/ 681987 w 12192000"/>
              <a:gd name="connsiteY154" fmla="*/ 2216757 h 2237474"/>
              <a:gd name="connsiteX155" fmla="*/ 669923 w 12192000"/>
              <a:gd name="connsiteY155" fmla="*/ 2211682 h 2237474"/>
              <a:gd name="connsiteX156" fmla="*/ 648680 w 12192000"/>
              <a:gd name="connsiteY156" fmla="*/ 2206229 h 2237474"/>
              <a:gd name="connsiteX157" fmla="*/ 597225 w 12192000"/>
              <a:gd name="connsiteY157" fmla="*/ 2180999 h 2237474"/>
              <a:gd name="connsiteX158" fmla="*/ 558449 w 12192000"/>
              <a:gd name="connsiteY158" fmla="*/ 2182346 h 2237474"/>
              <a:gd name="connsiteX159" fmla="*/ 550517 w 12192000"/>
              <a:gd name="connsiteY159" fmla="*/ 2182060 h 2237474"/>
              <a:gd name="connsiteX160" fmla="*/ 550309 w 12192000"/>
              <a:gd name="connsiteY160" fmla="*/ 2181825 h 2237474"/>
              <a:gd name="connsiteX161" fmla="*/ 541836 w 12192000"/>
              <a:gd name="connsiteY161" fmla="*/ 2181063 h 2237474"/>
              <a:gd name="connsiteX162" fmla="*/ 536057 w 12192000"/>
              <a:gd name="connsiteY162" fmla="*/ 2181537 h 2237474"/>
              <a:gd name="connsiteX163" fmla="*/ 520671 w 12192000"/>
              <a:gd name="connsiteY163" fmla="*/ 2180980 h 2237474"/>
              <a:gd name="connsiteX164" fmla="*/ 515024 w 12192000"/>
              <a:gd name="connsiteY164" fmla="*/ 2179258 h 2237474"/>
              <a:gd name="connsiteX165" fmla="*/ 512278 w 12192000"/>
              <a:gd name="connsiteY165" fmla="*/ 2176369 h 2237474"/>
              <a:gd name="connsiteX166" fmla="*/ 480419 w 12192000"/>
              <a:gd name="connsiteY166" fmla="*/ 2167807 h 2237474"/>
              <a:gd name="connsiteX167" fmla="*/ 413835 w 12192000"/>
              <a:gd name="connsiteY167" fmla="*/ 2156783 h 2237474"/>
              <a:gd name="connsiteX168" fmla="*/ 376513 w 12192000"/>
              <a:gd name="connsiteY168" fmla="*/ 2154014 h 2237474"/>
              <a:gd name="connsiteX169" fmla="*/ 273386 w 12192000"/>
              <a:gd name="connsiteY169" fmla="*/ 2142551 h 2237474"/>
              <a:gd name="connsiteX170" fmla="*/ 169207 w 12192000"/>
              <a:gd name="connsiteY170" fmla="*/ 2128100 h 2237474"/>
              <a:gd name="connsiteX171" fmla="*/ 93149 w 12192000"/>
              <a:gd name="connsiteY171" fmla="*/ 2105324 h 2237474"/>
              <a:gd name="connsiteX172" fmla="*/ 88109 w 12192000"/>
              <a:gd name="connsiteY172" fmla="*/ 2106704 h 2237474"/>
              <a:gd name="connsiteX173" fmla="*/ 80022 w 12192000"/>
              <a:gd name="connsiteY173" fmla="*/ 2107254 h 2237474"/>
              <a:gd name="connsiteX174" fmla="*/ 79717 w 12192000"/>
              <a:gd name="connsiteY174" fmla="*/ 2107046 h 2237474"/>
              <a:gd name="connsiteX175" fmla="*/ 72352 w 12192000"/>
              <a:gd name="connsiteY175" fmla="*/ 2107991 h 2237474"/>
              <a:gd name="connsiteX176" fmla="*/ 37645 w 12192000"/>
              <a:gd name="connsiteY176" fmla="*/ 2115401 h 2237474"/>
              <a:gd name="connsiteX177" fmla="*/ 4572 w 12192000"/>
              <a:gd name="connsiteY177" fmla="*/ 2111091 h 2237474"/>
              <a:gd name="connsiteX178" fmla="*/ 0 w 12192000"/>
              <a:gd name="connsiteY178" fmla="*/ 2110468 h 2237474"/>
              <a:gd name="connsiteX179" fmla="*/ 0 w 12192000"/>
              <a:gd name="connsiteY17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96128 w 12192000"/>
              <a:gd name="connsiteY114" fmla="*/ 1976403 h 2237474"/>
              <a:gd name="connsiteX115" fmla="*/ 2756784 w 12192000"/>
              <a:gd name="connsiteY115" fmla="*/ 1985116 h 2237474"/>
              <a:gd name="connsiteX116" fmla="*/ 2748833 w 12192000"/>
              <a:gd name="connsiteY116" fmla="*/ 1986323 h 2237474"/>
              <a:gd name="connsiteX117" fmla="*/ 2748661 w 12192000"/>
              <a:gd name="connsiteY117" fmla="*/ 1986122 h 2237474"/>
              <a:gd name="connsiteX118" fmla="*/ 2718916 w 12192000"/>
              <a:gd name="connsiteY118" fmla="*/ 1990867 h 2237474"/>
              <a:gd name="connsiteX119" fmla="*/ 2713522 w 12192000"/>
              <a:gd name="connsiteY119" fmla="*/ 1990173 h 2237474"/>
              <a:gd name="connsiteX120" fmla="*/ 2578178 w 12192000"/>
              <a:gd name="connsiteY120" fmla="*/ 1990531 h 2237474"/>
              <a:gd name="connsiteX121" fmla="*/ 2476147 w 12192000"/>
              <a:gd name="connsiteY121" fmla="*/ 1998305 h 2237474"/>
              <a:gd name="connsiteX122" fmla="*/ 2373568 w 12192000"/>
              <a:gd name="connsiteY122" fmla="*/ 2003219 h 2237474"/>
              <a:gd name="connsiteX123" fmla="*/ 2287219 w 12192000"/>
              <a:gd name="connsiteY123" fmla="*/ 1998750 h 2237474"/>
              <a:gd name="connsiteX124" fmla="*/ 2243069 w 12192000"/>
              <a:gd name="connsiteY124" fmla="*/ 2015111 h 2237474"/>
              <a:gd name="connsiteX125" fmla="*/ 2186609 w 12192000"/>
              <a:gd name="connsiteY125" fmla="*/ 2008263 h 2237474"/>
              <a:gd name="connsiteX126" fmla="*/ 2164831 w 12192000"/>
              <a:gd name="connsiteY126" fmla="*/ 2010143 h 2237474"/>
              <a:gd name="connsiteX127" fmla="*/ 2152836 w 12192000"/>
              <a:gd name="connsiteY127" fmla="*/ 2010048 h 2237474"/>
              <a:gd name="connsiteX128" fmla="*/ 2117102 w 12192000"/>
              <a:gd name="connsiteY128" fmla="*/ 2023004 h 2237474"/>
              <a:gd name="connsiteX129" fmla="*/ 2111935 w 12192000"/>
              <a:gd name="connsiteY129" fmla="*/ 2023163 h 2237474"/>
              <a:gd name="connsiteX130" fmla="*/ 2089991 w 12192000"/>
              <a:gd name="connsiteY130" fmla="*/ 2034193 h 2237474"/>
              <a:gd name="connsiteX131" fmla="*/ 2058061 w 12192000"/>
              <a:gd name="connsiteY131" fmla="*/ 2047942 h 2237474"/>
              <a:gd name="connsiteX132" fmla="*/ 2055737 w 12192000"/>
              <a:gd name="connsiteY132" fmla="*/ 2047704 h 2237474"/>
              <a:gd name="connsiteX133" fmla="*/ 2042244 w 12192000"/>
              <a:gd name="connsiteY133" fmla="*/ 2055560 h 2237474"/>
              <a:gd name="connsiteX134" fmla="*/ 1976224 w 12192000"/>
              <a:gd name="connsiteY134" fmla="*/ 2074257 h 2237474"/>
              <a:gd name="connsiteX135" fmla="*/ 1877728 w 12192000"/>
              <a:gd name="connsiteY135" fmla="*/ 2101004 h 2237474"/>
              <a:gd name="connsiteX136" fmla="*/ 1759056 w 12192000"/>
              <a:gd name="connsiteY136" fmla="*/ 2125608 h 2237474"/>
              <a:gd name="connsiteX137" fmla="*/ 1637948 w 12192000"/>
              <a:gd name="connsiteY137" fmla="*/ 2172597 h 2237474"/>
              <a:gd name="connsiteX138" fmla="*/ 1434549 w 12192000"/>
              <a:gd name="connsiteY138" fmla="*/ 2234522 h 2237474"/>
              <a:gd name="connsiteX139" fmla="*/ 1398481 w 12192000"/>
              <a:gd name="connsiteY139" fmla="*/ 2237074 h 2237474"/>
              <a:gd name="connsiteX140" fmla="*/ 1398407 w 12192000"/>
              <a:gd name="connsiteY140" fmla="*/ 2237095 h 2237474"/>
              <a:gd name="connsiteX141" fmla="*/ 1370962 w 12192000"/>
              <a:gd name="connsiteY141" fmla="*/ 2237474 h 2237474"/>
              <a:gd name="connsiteX142" fmla="*/ 1356367 w 12192000"/>
              <a:gd name="connsiteY142" fmla="*/ 2235089 h 2237474"/>
              <a:gd name="connsiteX143" fmla="*/ 1324828 w 12192000"/>
              <a:gd name="connsiteY143" fmla="*/ 2231968 h 2237474"/>
              <a:gd name="connsiteX144" fmla="*/ 1297744 w 12192000"/>
              <a:gd name="connsiteY144" fmla="*/ 2235849 h 2237474"/>
              <a:gd name="connsiteX145" fmla="*/ 1286236 w 12192000"/>
              <a:gd name="connsiteY145" fmla="*/ 2233135 h 2237474"/>
              <a:gd name="connsiteX146" fmla="*/ 1283504 w 12192000"/>
              <a:gd name="connsiteY146" fmla="*/ 2233797 h 2237474"/>
              <a:gd name="connsiteX147" fmla="*/ 1279765 w 12192000"/>
              <a:gd name="connsiteY147" fmla="*/ 2229639 h 2237474"/>
              <a:gd name="connsiteX148" fmla="*/ 1195347 w 12192000"/>
              <a:gd name="connsiteY148" fmla="*/ 2212354 h 2237474"/>
              <a:gd name="connsiteX149" fmla="*/ 970251 w 12192000"/>
              <a:gd name="connsiteY149" fmla="*/ 2221029 h 2237474"/>
              <a:gd name="connsiteX150" fmla="*/ 812914 w 12192000"/>
              <a:gd name="connsiteY150" fmla="*/ 2202752 h 2237474"/>
              <a:gd name="connsiteX151" fmla="*/ 800195 w 12192000"/>
              <a:gd name="connsiteY151" fmla="*/ 2209407 h 2237474"/>
              <a:gd name="connsiteX152" fmla="*/ 784978 w 12192000"/>
              <a:gd name="connsiteY152" fmla="*/ 2212360 h 2237474"/>
              <a:gd name="connsiteX153" fmla="*/ 681987 w 12192000"/>
              <a:gd name="connsiteY153" fmla="*/ 2216757 h 2237474"/>
              <a:gd name="connsiteX154" fmla="*/ 669923 w 12192000"/>
              <a:gd name="connsiteY154" fmla="*/ 2211682 h 2237474"/>
              <a:gd name="connsiteX155" fmla="*/ 648680 w 12192000"/>
              <a:gd name="connsiteY155" fmla="*/ 2206229 h 2237474"/>
              <a:gd name="connsiteX156" fmla="*/ 597225 w 12192000"/>
              <a:gd name="connsiteY156" fmla="*/ 2180999 h 2237474"/>
              <a:gd name="connsiteX157" fmla="*/ 558449 w 12192000"/>
              <a:gd name="connsiteY157" fmla="*/ 2182346 h 2237474"/>
              <a:gd name="connsiteX158" fmla="*/ 550517 w 12192000"/>
              <a:gd name="connsiteY158" fmla="*/ 2182060 h 2237474"/>
              <a:gd name="connsiteX159" fmla="*/ 550309 w 12192000"/>
              <a:gd name="connsiteY159" fmla="*/ 2181825 h 2237474"/>
              <a:gd name="connsiteX160" fmla="*/ 541836 w 12192000"/>
              <a:gd name="connsiteY160" fmla="*/ 2181063 h 2237474"/>
              <a:gd name="connsiteX161" fmla="*/ 536057 w 12192000"/>
              <a:gd name="connsiteY161" fmla="*/ 2181537 h 2237474"/>
              <a:gd name="connsiteX162" fmla="*/ 520671 w 12192000"/>
              <a:gd name="connsiteY162" fmla="*/ 2180980 h 2237474"/>
              <a:gd name="connsiteX163" fmla="*/ 515024 w 12192000"/>
              <a:gd name="connsiteY163" fmla="*/ 2179258 h 2237474"/>
              <a:gd name="connsiteX164" fmla="*/ 512278 w 12192000"/>
              <a:gd name="connsiteY164" fmla="*/ 2176369 h 2237474"/>
              <a:gd name="connsiteX165" fmla="*/ 480419 w 12192000"/>
              <a:gd name="connsiteY165" fmla="*/ 2167807 h 2237474"/>
              <a:gd name="connsiteX166" fmla="*/ 413835 w 12192000"/>
              <a:gd name="connsiteY166" fmla="*/ 2156783 h 2237474"/>
              <a:gd name="connsiteX167" fmla="*/ 376513 w 12192000"/>
              <a:gd name="connsiteY167" fmla="*/ 2154014 h 2237474"/>
              <a:gd name="connsiteX168" fmla="*/ 273386 w 12192000"/>
              <a:gd name="connsiteY168" fmla="*/ 2142551 h 2237474"/>
              <a:gd name="connsiteX169" fmla="*/ 169207 w 12192000"/>
              <a:gd name="connsiteY169" fmla="*/ 2128100 h 2237474"/>
              <a:gd name="connsiteX170" fmla="*/ 93149 w 12192000"/>
              <a:gd name="connsiteY170" fmla="*/ 2105324 h 2237474"/>
              <a:gd name="connsiteX171" fmla="*/ 88109 w 12192000"/>
              <a:gd name="connsiteY171" fmla="*/ 2106704 h 2237474"/>
              <a:gd name="connsiteX172" fmla="*/ 80022 w 12192000"/>
              <a:gd name="connsiteY172" fmla="*/ 2107254 h 2237474"/>
              <a:gd name="connsiteX173" fmla="*/ 79717 w 12192000"/>
              <a:gd name="connsiteY173" fmla="*/ 2107046 h 2237474"/>
              <a:gd name="connsiteX174" fmla="*/ 72352 w 12192000"/>
              <a:gd name="connsiteY174" fmla="*/ 2107991 h 2237474"/>
              <a:gd name="connsiteX175" fmla="*/ 37645 w 12192000"/>
              <a:gd name="connsiteY175" fmla="*/ 2115401 h 2237474"/>
              <a:gd name="connsiteX176" fmla="*/ 4572 w 12192000"/>
              <a:gd name="connsiteY176" fmla="*/ 2111091 h 2237474"/>
              <a:gd name="connsiteX177" fmla="*/ 0 w 12192000"/>
              <a:gd name="connsiteY177" fmla="*/ 2110468 h 2237474"/>
              <a:gd name="connsiteX178" fmla="*/ 0 w 12192000"/>
              <a:gd name="connsiteY17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48661 w 12192000"/>
              <a:gd name="connsiteY116" fmla="*/ 1986122 h 2237474"/>
              <a:gd name="connsiteX117" fmla="*/ 2718916 w 12192000"/>
              <a:gd name="connsiteY117" fmla="*/ 1990867 h 2237474"/>
              <a:gd name="connsiteX118" fmla="*/ 2713522 w 12192000"/>
              <a:gd name="connsiteY118" fmla="*/ 1990173 h 2237474"/>
              <a:gd name="connsiteX119" fmla="*/ 2578178 w 12192000"/>
              <a:gd name="connsiteY119" fmla="*/ 1990531 h 2237474"/>
              <a:gd name="connsiteX120" fmla="*/ 2476147 w 12192000"/>
              <a:gd name="connsiteY120" fmla="*/ 1998305 h 2237474"/>
              <a:gd name="connsiteX121" fmla="*/ 2373568 w 12192000"/>
              <a:gd name="connsiteY121" fmla="*/ 2003219 h 2237474"/>
              <a:gd name="connsiteX122" fmla="*/ 2287219 w 12192000"/>
              <a:gd name="connsiteY122" fmla="*/ 1998750 h 2237474"/>
              <a:gd name="connsiteX123" fmla="*/ 2243069 w 12192000"/>
              <a:gd name="connsiteY123" fmla="*/ 2015111 h 2237474"/>
              <a:gd name="connsiteX124" fmla="*/ 2186609 w 12192000"/>
              <a:gd name="connsiteY124" fmla="*/ 2008263 h 2237474"/>
              <a:gd name="connsiteX125" fmla="*/ 2164831 w 12192000"/>
              <a:gd name="connsiteY125" fmla="*/ 2010143 h 2237474"/>
              <a:gd name="connsiteX126" fmla="*/ 2152836 w 12192000"/>
              <a:gd name="connsiteY126" fmla="*/ 2010048 h 2237474"/>
              <a:gd name="connsiteX127" fmla="*/ 2117102 w 12192000"/>
              <a:gd name="connsiteY127" fmla="*/ 2023004 h 2237474"/>
              <a:gd name="connsiteX128" fmla="*/ 2111935 w 12192000"/>
              <a:gd name="connsiteY128" fmla="*/ 2023163 h 2237474"/>
              <a:gd name="connsiteX129" fmla="*/ 2089991 w 12192000"/>
              <a:gd name="connsiteY129" fmla="*/ 2034193 h 2237474"/>
              <a:gd name="connsiteX130" fmla="*/ 2058061 w 12192000"/>
              <a:gd name="connsiteY130" fmla="*/ 2047942 h 2237474"/>
              <a:gd name="connsiteX131" fmla="*/ 2055737 w 12192000"/>
              <a:gd name="connsiteY131" fmla="*/ 2047704 h 2237474"/>
              <a:gd name="connsiteX132" fmla="*/ 2042244 w 12192000"/>
              <a:gd name="connsiteY132" fmla="*/ 2055560 h 2237474"/>
              <a:gd name="connsiteX133" fmla="*/ 1976224 w 12192000"/>
              <a:gd name="connsiteY133" fmla="*/ 2074257 h 2237474"/>
              <a:gd name="connsiteX134" fmla="*/ 1877728 w 12192000"/>
              <a:gd name="connsiteY134" fmla="*/ 2101004 h 2237474"/>
              <a:gd name="connsiteX135" fmla="*/ 1759056 w 12192000"/>
              <a:gd name="connsiteY135" fmla="*/ 2125608 h 2237474"/>
              <a:gd name="connsiteX136" fmla="*/ 1637948 w 12192000"/>
              <a:gd name="connsiteY136" fmla="*/ 2172597 h 2237474"/>
              <a:gd name="connsiteX137" fmla="*/ 1434549 w 12192000"/>
              <a:gd name="connsiteY137" fmla="*/ 2234522 h 2237474"/>
              <a:gd name="connsiteX138" fmla="*/ 1398481 w 12192000"/>
              <a:gd name="connsiteY138" fmla="*/ 2237074 h 2237474"/>
              <a:gd name="connsiteX139" fmla="*/ 1398407 w 12192000"/>
              <a:gd name="connsiteY139" fmla="*/ 2237095 h 2237474"/>
              <a:gd name="connsiteX140" fmla="*/ 1370962 w 12192000"/>
              <a:gd name="connsiteY140" fmla="*/ 2237474 h 2237474"/>
              <a:gd name="connsiteX141" fmla="*/ 1356367 w 12192000"/>
              <a:gd name="connsiteY141" fmla="*/ 2235089 h 2237474"/>
              <a:gd name="connsiteX142" fmla="*/ 1324828 w 12192000"/>
              <a:gd name="connsiteY142" fmla="*/ 2231968 h 2237474"/>
              <a:gd name="connsiteX143" fmla="*/ 1297744 w 12192000"/>
              <a:gd name="connsiteY143" fmla="*/ 2235849 h 2237474"/>
              <a:gd name="connsiteX144" fmla="*/ 1286236 w 12192000"/>
              <a:gd name="connsiteY144" fmla="*/ 2233135 h 2237474"/>
              <a:gd name="connsiteX145" fmla="*/ 1283504 w 12192000"/>
              <a:gd name="connsiteY145" fmla="*/ 2233797 h 2237474"/>
              <a:gd name="connsiteX146" fmla="*/ 1279765 w 12192000"/>
              <a:gd name="connsiteY146" fmla="*/ 2229639 h 2237474"/>
              <a:gd name="connsiteX147" fmla="*/ 1195347 w 12192000"/>
              <a:gd name="connsiteY147" fmla="*/ 2212354 h 2237474"/>
              <a:gd name="connsiteX148" fmla="*/ 970251 w 12192000"/>
              <a:gd name="connsiteY148" fmla="*/ 2221029 h 2237474"/>
              <a:gd name="connsiteX149" fmla="*/ 812914 w 12192000"/>
              <a:gd name="connsiteY149" fmla="*/ 2202752 h 2237474"/>
              <a:gd name="connsiteX150" fmla="*/ 800195 w 12192000"/>
              <a:gd name="connsiteY150" fmla="*/ 2209407 h 2237474"/>
              <a:gd name="connsiteX151" fmla="*/ 784978 w 12192000"/>
              <a:gd name="connsiteY151" fmla="*/ 2212360 h 2237474"/>
              <a:gd name="connsiteX152" fmla="*/ 681987 w 12192000"/>
              <a:gd name="connsiteY152" fmla="*/ 2216757 h 2237474"/>
              <a:gd name="connsiteX153" fmla="*/ 669923 w 12192000"/>
              <a:gd name="connsiteY153" fmla="*/ 2211682 h 2237474"/>
              <a:gd name="connsiteX154" fmla="*/ 648680 w 12192000"/>
              <a:gd name="connsiteY154" fmla="*/ 2206229 h 2237474"/>
              <a:gd name="connsiteX155" fmla="*/ 597225 w 12192000"/>
              <a:gd name="connsiteY155" fmla="*/ 2180999 h 2237474"/>
              <a:gd name="connsiteX156" fmla="*/ 558449 w 12192000"/>
              <a:gd name="connsiteY156" fmla="*/ 2182346 h 2237474"/>
              <a:gd name="connsiteX157" fmla="*/ 550517 w 12192000"/>
              <a:gd name="connsiteY157" fmla="*/ 2182060 h 2237474"/>
              <a:gd name="connsiteX158" fmla="*/ 550309 w 12192000"/>
              <a:gd name="connsiteY158" fmla="*/ 2181825 h 2237474"/>
              <a:gd name="connsiteX159" fmla="*/ 541836 w 12192000"/>
              <a:gd name="connsiteY159" fmla="*/ 2181063 h 2237474"/>
              <a:gd name="connsiteX160" fmla="*/ 536057 w 12192000"/>
              <a:gd name="connsiteY160" fmla="*/ 2181537 h 2237474"/>
              <a:gd name="connsiteX161" fmla="*/ 520671 w 12192000"/>
              <a:gd name="connsiteY161" fmla="*/ 2180980 h 2237474"/>
              <a:gd name="connsiteX162" fmla="*/ 515024 w 12192000"/>
              <a:gd name="connsiteY162" fmla="*/ 2179258 h 2237474"/>
              <a:gd name="connsiteX163" fmla="*/ 512278 w 12192000"/>
              <a:gd name="connsiteY163" fmla="*/ 2176369 h 2237474"/>
              <a:gd name="connsiteX164" fmla="*/ 480419 w 12192000"/>
              <a:gd name="connsiteY164" fmla="*/ 2167807 h 2237474"/>
              <a:gd name="connsiteX165" fmla="*/ 413835 w 12192000"/>
              <a:gd name="connsiteY165" fmla="*/ 2156783 h 2237474"/>
              <a:gd name="connsiteX166" fmla="*/ 376513 w 12192000"/>
              <a:gd name="connsiteY166" fmla="*/ 2154014 h 2237474"/>
              <a:gd name="connsiteX167" fmla="*/ 273386 w 12192000"/>
              <a:gd name="connsiteY167" fmla="*/ 2142551 h 2237474"/>
              <a:gd name="connsiteX168" fmla="*/ 169207 w 12192000"/>
              <a:gd name="connsiteY168" fmla="*/ 2128100 h 2237474"/>
              <a:gd name="connsiteX169" fmla="*/ 93149 w 12192000"/>
              <a:gd name="connsiteY169" fmla="*/ 2105324 h 2237474"/>
              <a:gd name="connsiteX170" fmla="*/ 88109 w 12192000"/>
              <a:gd name="connsiteY170" fmla="*/ 2106704 h 2237474"/>
              <a:gd name="connsiteX171" fmla="*/ 80022 w 12192000"/>
              <a:gd name="connsiteY171" fmla="*/ 2107254 h 2237474"/>
              <a:gd name="connsiteX172" fmla="*/ 79717 w 12192000"/>
              <a:gd name="connsiteY172" fmla="*/ 2107046 h 2237474"/>
              <a:gd name="connsiteX173" fmla="*/ 72352 w 12192000"/>
              <a:gd name="connsiteY173" fmla="*/ 2107991 h 2237474"/>
              <a:gd name="connsiteX174" fmla="*/ 37645 w 12192000"/>
              <a:gd name="connsiteY174" fmla="*/ 2115401 h 2237474"/>
              <a:gd name="connsiteX175" fmla="*/ 4572 w 12192000"/>
              <a:gd name="connsiteY175" fmla="*/ 2111091 h 2237474"/>
              <a:gd name="connsiteX176" fmla="*/ 0 w 12192000"/>
              <a:gd name="connsiteY176" fmla="*/ 2110468 h 2237474"/>
              <a:gd name="connsiteX177" fmla="*/ 0 w 12192000"/>
              <a:gd name="connsiteY17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48833 w 12192000"/>
              <a:gd name="connsiteY115" fmla="*/ 1986323 h 2237474"/>
              <a:gd name="connsiteX116" fmla="*/ 2718916 w 12192000"/>
              <a:gd name="connsiteY116" fmla="*/ 1990867 h 2237474"/>
              <a:gd name="connsiteX117" fmla="*/ 2713522 w 12192000"/>
              <a:gd name="connsiteY117" fmla="*/ 1990173 h 2237474"/>
              <a:gd name="connsiteX118" fmla="*/ 2578178 w 12192000"/>
              <a:gd name="connsiteY118" fmla="*/ 1990531 h 2237474"/>
              <a:gd name="connsiteX119" fmla="*/ 2476147 w 12192000"/>
              <a:gd name="connsiteY119" fmla="*/ 1998305 h 2237474"/>
              <a:gd name="connsiteX120" fmla="*/ 2373568 w 12192000"/>
              <a:gd name="connsiteY120" fmla="*/ 2003219 h 2237474"/>
              <a:gd name="connsiteX121" fmla="*/ 2287219 w 12192000"/>
              <a:gd name="connsiteY121" fmla="*/ 1998750 h 2237474"/>
              <a:gd name="connsiteX122" fmla="*/ 2243069 w 12192000"/>
              <a:gd name="connsiteY122" fmla="*/ 2015111 h 2237474"/>
              <a:gd name="connsiteX123" fmla="*/ 2186609 w 12192000"/>
              <a:gd name="connsiteY123" fmla="*/ 2008263 h 2237474"/>
              <a:gd name="connsiteX124" fmla="*/ 2164831 w 12192000"/>
              <a:gd name="connsiteY124" fmla="*/ 2010143 h 2237474"/>
              <a:gd name="connsiteX125" fmla="*/ 2152836 w 12192000"/>
              <a:gd name="connsiteY125" fmla="*/ 2010048 h 2237474"/>
              <a:gd name="connsiteX126" fmla="*/ 2117102 w 12192000"/>
              <a:gd name="connsiteY126" fmla="*/ 2023004 h 2237474"/>
              <a:gd name="connsiteX127" fmla="*/ 2111935 w 12192000"/>
              <a:gd name="connsiteY127" fmla="*/ 2023163 h 2237474"/>
              <a:gd name="connsiteX128" fmla="*/ 2089991 w 12192000"/>
              <a:gd name="connsiteY128" fmla="*/ 2034193 h 2237474"/>
              <a:gd name="connsiteX129" fmla="*/ 2058061 w 12192000"/>
              <a:gd name="connsiteY129" fmla="*/ 2047942 h 2237474"/>
              <a:gd name="connsiteX130" fmla="*/ 2055737 w 12192000"/>
              <a:gd name="connsiteY130" fmla="*/ 2047704 h 2237474"/>
              <a:gd name="connsiteX131" fmla="*/ 2042244 w 12192000"/>
              <a:gd name="connsiteY131" fmla="*/ 2055560 h 2237474"/>
              <a:gd name="connsiteX132" fmla="*/ 1976224 w 12192000"/>
              <a:gd name="connsiteY132" fmla="*/ 2074257 h 2237474"/>
              <a:gd name="connsiteX133" fmla="*/ 1877728 w 12192000"/>
              <a:gd name="connsiteY133" fmla="*/ 2101004 h 2237474"/>
              <a:gd name="connsiteX134" fmla="*/ 1759056 w 12192000"/>
              <a:gd name="connsiteY134" fmla="*/ 2125608 h 2237474"/>
              <a:gd name="connsiteX135" fmla="*/ 1637948 w 12192000"/>
              <a:gd name="connsiteY135" fmla="*/ 2172597 h 2237474"/>
              <a:gd name="connsiteX136" fmla="*/ 1434549 w 12192000"/>
              <a:gd name="connsiteY136" fmla="*/ 2234522 h 2237474"/>
              <a:gd name="connsiteX137" fmla="*/ 1398481 w 12192000"/>
              <a:gd name="connsiteY137" fmla="*/ 2237074 h 2237474"/>
              <a:gd name="connsiteX138" fmla="*/ 1398407 w 12192000"/>
              <a:gd name="connsiteY138" fmla="*/ 2237095 h 2237474"/>
              <a:gd name="connsiteX139" fmla="*/ 1370962 w 12192000"/>
              <a:gd name="connsiteY139" fmla="*/ 2237474 h 2237474"/>
              <a:gd name="connsiteX140" fmla="*/ 1356367 w 12192000"/>
              <a:gd name="connsiteY140" fmla="*/ 2235089 h 2237474"/>
              <a:gd name="connsiteX141" fmla="*/ 1324828 w 12192000"/>
              <a:gd name="connsiteY141" fmla="*/ 2231968 h 2237474"/>
              <a:gd name="connsiteX142" fmla="*/ 1297744 w 12192000"/>
              <a:gd name="connsiteY142" fmla="*/ 2235849 h 2237474"/>
              <a:gd name="connsiteX143" fmla="*/ 1286236 w 12192000"/>
              <a:gd name="connsiteY143" fmla="*/ 2233135 h 2237474"/>
              <a:gd name="connsiteX144" fmla="*/ 1283504 w 12192000"/>
              <a:gd name="connsiteY144" fmla="*/ 2233797 h 2237474"/>
              <a:gd name="connsiteX145" fmla="*/ 1279765 w 12192000"/>
              <a:gd name="connsiteY145" fmla="*/ 2229639 h 2237474"/>
              <a:gd name="connsiteX146" fmla="*/ 1195347 w 12192000"/>
              <a:gd name="connsiteY146" fmla="*/ 2212354 h 2237474"/>
              <a:gd name="connsiteX147" fmla="*/ 970251 w 12192000"/>
              <a:gd name="connsiteY147" fmla="*/ 2221029 h 2237474"/>
              <a:gd name="connsiteX148" fmla="*/ 812914 w 12192000"/>
              <a:gd name="connsiteY148" fmla="*/ 2202752 h 2237474"/>
              <a:gd name="connsiteX149" fmla="*/ 800195 w 12192000"/>
              <a:gd name="connsiteY149" fmla="*/ 2209407 h 2237474"/>
              <a:gd name="connsiteX150" fmla="*/ 784978 w 12192000"/>
              <a:gd name="connsiteY150" fmla="*/ 2212360 h 2237474"/>
              <a:gd name="connsiteX151" fmla="*/ 681987 w 12192000"/>
              <a:gd name="connsiteY151" fmla="*/ 2216757 h 2237474"/>
              <a:gd name="connsiteX152" fmla="*/ 669923 w 12192000"/>
              <a:gd name="connsiteY152" fmla="*/ 2211682 h 2237474"/>
              <a:gd name="connsiteX153" fmla="*/ 648680 w 12192000"/>
              <a:gd name="connsiteY153" fmla="*/ 2206229 h 2237474"/>
              <a:gd name="connsiteX154" fmla="*/ 597225 w 12192000"/>
              <a:gd name="connsiteY154" fmla="*/ 2180999 h 2237474"/>
              <a:gd name="connsiteX155" fmla="*/ 558449 w 12192000"/>
              <a:gd name="connsiteY155" fmla="*/ 2182346 h 2237474"/>
              <a:gd name="connsiteX156" fmla="*/ 550517 w 12192000"/>
              <a:gd name="connsiteY156" fmla="*/ 2182060 h 2237474"/>
              <a:gd name="connsiteX157" fmla="*/ 550309 w 12192000"/>
              <a:gd name="connsiteY157" fmla="*/ 2181825 h 2237474"/>
              <a:gd name="connsiteX158" fmla="*/ 541836 w 12192000"/>
              <a:gd name="connsiteY158" fmla="*/ 2181063 h 2237474"/>
              <a:gd name="connsiteX159" fmla="*/ 536057 w 12192000"/>
              <a:gd name="connsiteY159" fmla="*/ 2181537 h 2237474"/>
              <a:gd name="connsiteX160" fmla="*/ 520671 w 12192000"/>
              <a:gd name="connsiteY160" fmla="*/ 2180980 h 2237474"/>
              <a:gd name="connsiteX161" fmla="*/ 515024 w 12192000"/>
              <a:gd name="connsiteY161" fmla="*/ 2179258 h 2237474"/>
              <a:gd name="connsiteX162" fmla="*/ 512278 w 12192000"/>
              <a:gd name="connsiteY162" fmla="*/ 2176369 h 2237474"/>
              <a:gd name="connsiteX163" fmla="*/ 480419 w 12192000"/>
              <a:gd name="connsiteY163" fmla="*/ 2167807 h 2237474"/>
              <a:gd name="connsiteX164" fmla="*/ 413835 w 12192000"/>
              <a:gd name="connsiteY164" fmla="*/ 2156783 h 2237474"/>
              <a:gd name="connsiteX165" fmla="*/ 376513 w 12192000"/>
              <a:gd name="connsiteY165" fmla="*/ 2154014 h 2237474"/>
              <a:gd name="connsiteX166" fmla="*/ 273386 w 12192000"/>
              <a:gd name="connsiteY166" fmla="*/ 2142551 h 2237474"/>
              <a:gd name="connsiteX167" fmla="*/ 169207 w 12192000"/>
              <a:gd name="connsiteY167" fmla="*/ 2128100 h 2237474"/>
              <a:gd name="connsiteX168" fmla="*/ 93149 w 12192000"/>
              <a:gd name="connsiteY168" fmla="*/ 2105324 h 2237474"/>
              <a:gd name="connsiteX169" fmla="*/ 88109 w 12192000"/>
              <a:gd name="connsiteY169" fmla="*/ 2106704 h 2237474"/>
              <a:gd name="connsiteX170" fmla="*/ 80022 w 12192000"/>
              <a:gd name="connsiteY170" fmla="*/ 2107254 h 2237474"/>
              <a:gd name="connsiteX171" fmla="*/ 79717 w 12192000"/>
              <a:gd name="connsiteY171" fmla="*/ 2107046 h 2237474"/>
              <a:gd name="connsiteX172" fmla="*/ 72352 w 12192000"/>
              <a:gd name="connsiteY172" fmla="*/ 2107991 h 2237474"/>
              <a:gd name="connsiteX173" fmla="*/ 37645 w 12192000"/>
              <a:gd name="connsiteY173" fmla="*/ 2115401 h 2237474"/>
              <a:gd name="connsiteX174" fmla="*/ 4572 w 12192000"/>
              <a:gd name="connsiteY174" fmla="*/ 2111091 h 2237474"/>
              <a:gd name="connsiteX175" fmla="*/ 0 w 12192000"/>
              <a:gd name="connsiteY175" fmla="*/ 2110468 h 2237474"/>
              <a:gd name="connsiteX176" fmla="*/ 0 w 12192000"/>
              <a:gd name="connsiteY17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56784 w 12192000"/>
              <a:gd name="connsiteY114" fmla="*/ 1985116 h 2237474"/>
              <a:gd name="connsiteX115" fmla="*/ 2718916 w 12192000"/>
              <a:gd name="connsiteY115" fmla="*/ 1990867 h 2237474"/>
              <a:gd name="connsiteX116" fmla="*/ 2713522 w 12192000"/>
              <a:gd name="connsiteY116" fmla="*/ 1990173 h 2237474"/>
              <a:gd name="connsiteX117" fmla="*/ 2578178 w 12192000"/>
              <a:gd name="connsiteY117" fmla="*/ 1990531 h 2237474"/>
              <a:gd name="connsiteX118" fmla="*/ 2476147 w 12192000"/>
              <a:gd name="connsiteY118" fmla="*/ 1998305 h 2237474"/>
              <a:gd name="connsiteX119" fmla="*/ 2373568 w 12192000"/>
              <a:gd name="connsiteY119" fmla="*/ 2003219 h 2237474"/>
              <a:gd name="connsiteX120" fmla="*/ 2287219 w 12192000"/>
              <a:gd name="connsiteY120" fmla="*/ 1998750 h 2237474"/>
              <a:gd name="connsiteX121" fmla="*/ 2243069 w 12192000"/>
              <a:gd name="connsiteY121" fmla="*/ 2015111 h 2237474"/>
              <a:gd name="connsiteX122" fmla="*/ 2186609 w 12192000"/>
              <a:gd name="connsiteY122" fmla="*/ 2008263 h 2237474"/>
              <a:gd name="connsiteX123" fmla="*/ 2164831 w 12192000"/>
              <a:gd name="connsiteY123" fmla="*/ 2010143 h 2237474"/>
              <a:gd name="connsiteX124" fmla="*/ 2152836 w 12192000"/>
              <a:gd name="connsiteY124" fmla="*/ 2010048 h 2237474"/>
              <a:gd name="connsiteX125" fmla="*/ 2117102 w 12192000"/>
              <a:gd name="connsiteY125" fmla="*/ 2023004 h 2237474"/>
              <a:gd name="connsiteX126" fmla="*/ 2111935 w 12192000"/>
              <a:gd name="connsiteY126" fmla="*/ 2023163 h 2237474"/>
              <a:gd name="connsiteX127" fmla="*/ 2089991 w 12192000"/>
              <a:gd name="connsiteY127" fmla="*/ 2034193 h 2237474"/>
              <a:gd name="connsiteX128" fmla="*/ 2058061 w 12192000"/>
              <a:gd name="connsiteY128" fmla="*/ 2047942 h 2237474"/>
              <a:gd name="connsiteX129" fmla="*/ 2055737 w 12192000"/>
              <a:gd name="connsiteY129" fmla="*/ 2047704 h 2237474"/>
              <a:gd name="connsiteX130" fmla="*/ 2042244 w 12192000"/>
              <a:gd name="connsiteY130" fmla="*/ 2055560 h 2237474"/>
              <a:gd name="connsiteX131" fmla="*/ 1976224 w 12192000"/>
              <a:gd name="connsiteY131" fmla="*/ 2074257 h 2237474"/>
              <a:gd name="connsiteX132" fmla="*/ 1877728 w 12192000"/>
              <a:gd name="connsiteY132" fmla="*/ 2101004 h 2237474"/>
              <a:gd name="connsiteX133" fmla="*/ 1759056 w 12192000"/>
              <a:gd name="connsiteY133" fmla="*/ 2125608 h 2237474"/>
              <a:gd name="connsiteX134" fmla="*/ 1637948 w 12192000"/>
              <a:gd name="connsiteY134" fmla="*/ 2172597 h 2237474"/>
              <a:gd name="connsiteX135" fmla="*/ 1434549 w 12192000"/>
              <a:gd name="connsiteY135" fmla="*/ 2234522 h 2237474"/>
              <a:gd name="connsiteX136" fmla="*/ 1398481 w 12192000"/>
              <a:gd name="connsiteY136" fmla="*/ 2237074 h 2237474"/>
              <a:gd name="connsiteX137" fmla="*/ 1398407 w 12192000"/>
              <a:gd name="connsiteY137" fmla="*/ 2237095 h 2237474"/>
              <a:gd name="connsiteX138" fmla="*/ 1370962 w 12192000"/>
              <a:gd name="connsiteY138" fmla="*/ 2237474 h 2237474"/>
              <a:gd name="connsiteX139" fmla="*/ 1356367 w 12192000"/>
              <a:gd name="connsiteY139" fmla="*/ 2235089 h 2237474"/>
              <a:gd name="connsiteX140" fmla="*/ 1324828 w 12192000"/>
              <a:gd name="connsiteY140" fmla="*/ 2231968 h 2237474"/>
              <a:gd name="connsiteX141" fmla="*/ 1297744 w 12192000"/>
              <a:gd name="connsiteY141" fmla="*/ 2235849 h 2237474"/>
              <a:gd name="connsiteX142" fmla="*/ 1286236 w 12192000"/>
              <a:gd name="connsiteY142" fmla="*/ 2233135 h 2237474"/>
              <a:gd name="connsiteX143" fmla="*/ 1283504 w 12192000"/>
              <a:gd name="connsiteY143" fmla="*/ 2233797 h 2237474"/>
              <a:gd name="connsiteX144" fmla="*/ 1279765 w 12192000"/>
              <a:gd name="connsiteY144" fmla="*/ 2229639 h 2237474"/>
              <a:gd name="connsiteX145" fmla="*/ 1195347 w 12192000"/>
              <a:gd name="connsiteY145" fmla="*/ 2212354 h 2237474"/>
              <a:gd name="connsiteX146" fmla="*/ 970251 w 12192000"/>
              <a:gd name="connsiteY146" fmla="*/ 2221029 h 2237474"/>
              <a:gd name="connsiteX147" fmla="*/ 812914 w 12192000"/>
              <a:gd name="connsiteY147" fmla="*/ 2202752 h 2237474"/>
              <a:gd name="connsiteX148" fmla="*/ 800195 w 12192000"/>
              <a:gd name="connsiteY148" fmla="*/ 2209407 h 2237474"/>
              <a:gd name="connsiteX149" fmla="*/ 784978 w 12192000"/>
              <a:gd name="connsiteY149" fmla="*/ 2212360 h 2237474"/>
              <a:gd name="connsiteX150" fmla="*/ 681987 w 12192000"/>
              <a:gd name="connsiteY150" fmla="*/ 2216757 h 2237474"/>
              <a:gd name="connsiteX151" fmla="*/ 669923 w 12192000"/>
              <a:gd name="connsiteY151" fmla="*/ 2211682 h 2237474"/>
              <a:gd name="connsiteX152" fmla="*/ 648680 w 12192000"/>
              <a:gd name="connsiteY152" fmla="*/ 2206229 h 2237474"/>
              <a:gd name="connsiteX153" fmla="*/ 597225 w 12192000"/>
              <a:gd name="connsiteY153" fmla="*/ 2180999 h 2237474"/>
              <a:gd name="connsiteX154" fmla="*/ 558449 w 12192000"/>
              <a:gd name="connsiteY154" fmla="*/ 2182346 h 2237474"/>
              <a:gd name="connsiteX155" fmla="*/ 550517 w 12192000"/>
              <a:gd name="connsiteY155" fmla="*/ 2182060 h 2237474"/>
              <a:gd name="connsiteX156" fmla="*/ 550309 w 12192000"/>
              <a:gd name="connsiteY156" fmla="*/ 2181825 h 2237474"/>
              <a:gd name="connsiteX157" fmla="*/ 541836 w 12192000"/>
              <a:gd name="connsiteY157" fmla="*/ 2181063 h 2237474"/>
              <a:gd name="connsiteX158" fmla="*/ 536057 w 12192000"/>
              <a:gd name="connsiteY158" fmla="*/ 2181537 h 2237474"/>
              <a:gd name="connsiteX159" fmla="*/ 520671 w 12192000"/>
              <a:gd name="connsiteY159" fmla="*/ 2180980 h 2237474"/>
              <a:gd name="connsiteX160" fmla="*/ 515024 w 12192000"/>
              <a:gd name="connsiteY160" fmla="*/ 2179258 h 2237474"/>
              <a:gd name="connsiteX161" fmla="*/ 512278 w 12192000"/>
              <a:gd name="connsiteY161" fmla="*/ 2176369 h 2237474"/>
              <a:gd name="connsiteX162" fmla="*/ 480419 w 12192000"/>
              <a:gd name="connsiteY162" fmla="*/ 2167807 h 2237474"/>
              <a:gd name="connsiteX163" fmla="*/ 413835 w 12192000"/>
              <a:gd name="connsiteY163" fmla="*/ 2156783 h 2237474"/>
              <a:gd name="connsiteX164" fmla="*/ 376513 w 12192000"/>
              <a:gd name="connsiteY164" fmla="*/ 2154014 h 2237474"/>
              <a:gd name="connsiteX165" fmla="*/ 273386 w 12192000"/>
              <a:gd name="connsiteY165" fmla="*/ 2142551 h 2237474"/>
              <a:gd name="connsiteX166" fmla="*/ 169207 w 12192000"/>
              <a:gd name="connsiteY166" fmla="*/ 2128100 h 2237474"/>
              <a:gd name="connsiteX167" fmla="*/ 93149 w 12192000"/>
              <a:gd name="connsiteY167" fmla="*/ 2105324 h 2237474"/>
              <a:gd name="connsiteX168" fmla="*/ 88109 w 12192000"/>
              <a:gd name="connsiteY168" fmla="*/ 2106704 h 2237474"/>
              <a:gd name="connsiteX169" fmla="*/ 80022 w 12192000"/>
              <a:gd name="connsiteY169" fmla="*/ 2107254 h 2237474"/>
              <a:gd name="connsiteX170" fmla="*/ 79717 w 12192000"/>
              <a:gd name="connsiteY170" fmla="*/ 2107046 h 2237474"/>
              <a:gd name="connsiteX171" fmla="*/ 72352 w 12192000"/>
              <a:gd name="connsiteY171" fmla="*/ 2107991 h 2237474"/>
              <a:gd name="connsiteX172" fmla="*/ 37645 w 12192000"/>
              <a:gd name="connsiteY172" fmla="*/ 2115401 h 2237474"/>
              <a:gd name="connsiteX173" fmla="*/ 4572 w 12192000"/>
              <a:gd name="connsiteY173" fmla="*/ 2111091 h 2237474"/>
              <a:gd name="connsiteX174" fmla="*/ 0 w 12192000"/>
              <a:gd name="connsiteY174" fmla="*/ 2110468 h 2237474"/>
              <a:gd name="connsiteX175" fmla="*/ 0 w 12192000"/>
              <a:gd name="connsiteY17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83504 w 12192000"/>
              <a:gd name="connsiteY142" fmla="*/ 2233797 h 2237474"/>
              <a:gd name="connsiteX143" fmla="*/ 1279765 w 12192000"/>
              <a:gd name="connsiteY143" fmla="*/ 2229639 h 2237474"/>
              <a:gd name="connsiteX144" fmla="*/ 1195347 w 12192000"/>
              <a:gd name="connsiteY144" fmla="*/ 2212354 h 2237474"/>
              <a:gd name="connsiteX145" fmla="*/ 970251 w 12192000"/>
              <a:gd name="connsiteY145" fmla="*/ 2221029 h 2237474"/>
              <a:gd name="connsiteX146" fmla="*/ 812914 w 12192000"/>
              <a:gd name="connsiteY146" fmla="*/ 2202752 h 2237474"/>
              <a:gd name="connsiteX147" fmla="*/ 800195 w 12192000"/>
              <a:gd name="connsiteY147" fmla="*/ 2209407 h 2237474"/>
              <a:gd name="connsiteX148" fmla="*/ 784978 w 12192000"/>
              <a:gd name="connsiteY148" fmla="*/ 2212360 h 2237474"/>
              <a:gd name="connsiteX149" fmla="*/ 681987 w 12192000"/>
              <a:gd name="connsiteY149" fmla="*/ 2216757 h 2237474"/>
              <a:gd name="connsiteX150" fmla="*/ 669923 w 12192000"/>
              <a:gd name="connsiteY150" fmla="*/ 2211682 h 2237474"/>
              <a:gd name="connsiteX151" fmla="*/ 648680 w 12192000"/>
              <a:gd name="connsiteY151" fmla="*/ 2206229 h 2237474"/>
              <a:gd name="connsiteX152" fmla="*/ 597225 w 12192000"/>
              <a:gd name="connsiteY152" fmla="*/ 2180999 h 2237474"/>
              <a:gd name="connsiteX153" fmla="*/ 558449 w 12192000"/>
              <a:gd name="connsiteY153" fmla="*/ 2182346 h 2237474"/>
              <a:gd name="connsiteX154" fmla="*/ 550517 w 12192000"/>
              <a:gd name="connsiteY154" fmla="*/ 2182060 h 2237474"/>
              <a:gd name="connsiteX155" fmla="*/ 550309 w 12192000"/>
              <a:gd name="connsiteY155" fmla="*/ 2181825 h 2237474"/>
              <a:gd name="connsiteX156" fmla="*/ 541836 w 12192000"/>
              <a:gd name="connsiteY156" fmla="*/ 2181063 h 2237474"/>
              <a:gd name="connsiteX157" fmla="*/ 536057 w 12192000"/>
              <a:gd name="connsiteY157" fmla="*/ 2181537 h 2237474"/>
              <a:gd name="connsiteX158" fmla="*/ 520671 w 12192000"/>
              <a:gd name="connsiteY158" fmla="*/ 2180980 h 2237474"/>
              <a:gd name="connsiteX159" fmla="*/ 515024 w 12192000"/>
              <a:gd name="connsiteY159" fmla="*/ 2179258 h 2237474"/>
              <a:gd name="connsiteX160" fmla="*/ 512278 w 12192000"/>
              <a:gd name="connsiteY160" fmla="*/ 2176369 h 2237474"/>
              <a:gd name="connsiteX161" fmla="*/ 480419 w 12192000"/>
              <a:gd name="connsiteY161" fmla="*/ 2167807 h 2237474"/>
              <a:gd name="connsiteX162" fmla="*/ 413835 w 12192000"/>
              <a:gd name="connsiteY162" fmla="*/ 2156783 h 2237474"/>
              <a:gd name="connsiteX163" fmla="*/ 376513 w 12192000"/>
              <a:gd name="connsiteY163" fmla="*/ 2154014 h 2237474"/>
              <a:gd name="connsiteX164" fmla="*/ 273386 w 12192000"/>
              <a:gd name="connsiteY164" fmla="*/ 2142551 h 2237474"/>
              <a:gd name="connsiteX165" fmla="*/ 169207 w 12192000"/>
              <a:gd name="connsiteY165" fmla="*/ 2128100 h 2237474"/>
              <a:gd name="connsiteX166" fmla="*/ 93149 w 12192000"/>
              <a:gd name="connsiteY166" fmla="*/ 2105324 h 2237474"/>
              <a:gd name="connsiteX167" fmla="*/ 88109 w 12192000"/>
              <a:gd name="connsiteY167" fmla="*/ 2106704 h 2237474"/>
              <a:gd name="connsiteX168" fmla="*/ 80022 w 12192000"/>
              <a:gd name="connsiteY168" fmla="*/ 2107254 h 2237474"/>
              <a:gd name="connsiteX169" fmla="*/ 79717 w 12192000"/>
              <a:gd name="connsiteY169" fmla="*/ 2107046 h 2237474"/>
              <a:gd name="connsiteX170" fmla="*/ 72352 w 12192000"/>
              <a:gd name="connsiteY170" fmla="*/ 2107991 h 2237474"/>
              <a:gd name="connsiteX171" fmla="*/ 37645 w 12192000"/>
              <a:gd name="connsiteY171" fmla="*/ 2115401 h 2237474"/>
              <a:gd name="connsiteX172" fmla="*/ 4572 w 12192000"/>
              <a:gd name="connsiteY172" fmla="*/ 2111091 h 2237474"/>
              <a:gd name="connsiteX173" fmla="*/ 0 w 12192000"/>
              <a:gd name="connsiteY173" fmla="*/ 2110468 h 2237474"/>
              <a:gd name="connsiteX174" fmla="*/ 0 w 12192000"/>
              <a:gd name="connsiteY17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86236 w 12192000"/>
              <a:gd name="connsiteY141" fmla="*/ 2233135 h 2237474"/>
              <a:gd name="connsiteX142" fmla="*/ 1279765 w 12192000"/>
              <a:gd name="connsiteY142" fmla="*/ 2229639 h 2237474"/>
              <a:gd name="connsiteX143" fmla="*/ 1195347 w 12192000"/>
              <a:gd name="connsiteY143" fmla="*/ 2212354 h 2237474"/>
              <a:gd name="connsiteX144" fmla="*/ 970251 w 12192000"/>
              <a:gd name="connsiteY144" fmla="*/ 2221029 h 2237474"/>
              <a:gd name="connsiteX145" fmla="*/ 812914 w 12192000"/>
              <a:gd name="connsiteY145" fmla="*/ 2202752 h 2237474"/>
              <a:gd name="connsiteX146" fmla="*/ 800195 w 12192000"/>
              <a:gd name="connsiteY146" fmla="*/ 2209407 h 2237474"/>
              <a:gd name="connsiteX147" fmla="*/ 784978 w 12192000"/>
              <a:gd name="connsiteY147" fmla="*/ 2212360 h 2237474"/>
              <a:gd name="connsiteX148" fmla="*/ 681987 w 12192000"/>
              <a:gd name="connsiteY148" fmla="*/ 2216757 h 2237474"/>
              <a:gd name="connsiteX149" fmla="*/ 669923 w 12192000"/>
              <a:gd name="connsiteY149" fmla="*/ 2211682 h 2237474"/>
              <a:gd name="connsiteX150" fmla="*/ 648680 w 12192000"/>
              <a:gd name="connsiteY150" fmla="*/ 2206229 h 2237474"/>
              <a:gd name="connsiteX151" fmla="*/ 597225 w 12192000"/>
              <a:gd name="connsiteY151" fmla="*/ 2180999 h 2237474"/>
              <a:gd name="connsiteX152" fmla="*/ 558449 w 12192000"/>
              <a:gd name="connsiteY152" fmla="*/ 2182346 h 2237474"/>
              <a:gd name="connsiteX153" fmla="*/ 550517 w 12192000"/>
              <a:gd name="connsiteY153" fmla="*/ 2182060 h 2237474"/>
              <a:gd name="connsiteX154" fmla="*/ 550309 w 12192000"/>
              <a:gd name="connsiteY154" fmla="*/ 2181825 h 2237474"/>
              <a:gd name="connsiteX155" fmla="*/ 541836 w 12192000"/>
              <a:gd name="connsiteY155" fmla="*/ 2181063 h 2237474"/>
              <a:gd name="connsiteX156" fmla="*/ 536057 w 12192000"/>
              <a:gd name="connsiteY156" fmla="*/ 2181537 h 2237474"/>
              <a:gd name="connsiteX157" fmla="*/ 520671 w 12192000"/>
              <a:gd name="connsiteY157" fmla="*/ 2180980 h 2237474"/>
              <a:gd name="connsiteX158" fmla="*/ 515024 w 12192000"/>
              <a:gd name="connsiteY158" fmla="*/ 2179258 h 2237474"/>
              <a:gd name="connsiteX159" fmla="*/ 512278 w 12192000"/>
              <a:gd name="connsiteY159" fmla="*/ 2176369 h 2237474"/>
              <a:gd name="connsiteX160" fmla="*/ 480419 w 12192000"/>
              <a:gd name="connsiteY160" fmla="*/ 2167807 h 2237474"/>
              <a:gd name="connsiteX161" fmla="*/ 413835 w 12192000"/>
              <a:gd name="connsiteY161" fmla="*/ 2156783 h 2237474"/>
              <a:gd name="connsiteX162" fmla="*/ 376513 w 12192000"/>
              <a:gd name="connsiteY162" fmla="*/ 2154014 h 2237474"/>
              <a:gd name="connsiteX163" fmla="*/ 273386 w 12192000"/>
              <a:gd name="connsiteY163" fmla="*/ 2142551 h 2237474"/>
              <a:gd name="connsiteX164" fmla="*/ 169207 w 12192000"/>
              <a:gd name="connsiteY164" fmla="*/ 2128100 h 2237474"/>
              <a:gd name="connsiteX165" fmla="*/ 93149 w 12192000"/>
              <a:gd name="connsiteY165" fmla="*/ 2105324 h 2237474"/>
              <a:gd name="connsiteX166" fmla="*/ 88109 w 12192000"/>
              <a:gd name="connsiteY166" fmla="*/ 2106704 h 2237474"/>
              <a:gd name="connsiteX167" fmla="*/ 80022 w 12192000"/>
              <a:gd name="connsiteY167" fmla="*/ 2107254 h 2237474"/>
              <a:gd name="connsiteX168" fmla="*/ 79717 w 12192000"/>
              <a:gd name="connsiteY168" fmla="*/ 2107046 h 2237474"/>
              <a:gd name="connsiteX169" fmla="*/ 72352 w 12192000"/>
              <a:gd name="connsiteY169" fmla="*/ 2107991 h 2237474"/>
              <a:gd name="connsiteX170" fmla="*/ 37645 w 12192000"/>
              <a:gd name="connsiteY170" fmla="*/ 2115401 h 2237474"/>
              <a:gd name="connsiteX171" fmla="*/ 4572 w 12192000"/>
              <a:gd name="connsiteY171" fmla="*/ 2111091 h 2237474"/>
              <a:gd name="connsiteX172" fmla="*/ 0 w 12192000"/>
              <a:gd name="connsiteY172" fmla="*/ 2110468 h 2237474"/>
              <a:gd name="connsiteX173" fmla="*/ 0 w 12192000"/>
              <a:gd name="connsiteY17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97744 w 12192000"/>
              <a:gd name="connsiteY140" fmla="*/ 2235849 h 2237474"/>
              <a:gd name="connsiteX141" fmla="*/ 1279765 w 12192000"/>
              <a:gd name="connsiteY141" fmla="*/ 2229639 h 2237474"/>
              <a:gd name="connsiteX142" fmla="*/ 1195347 w 12192000"/>
              <a:gd name="connsiteY142" fmla="*/ 2212354 h 2237474"/>
              <a:gd name="connsiteX143" fmla="*/ 970251 w 12192000"/>
              <a:gd name="connsiteY143" fmla="*/ 2221029 h 2237474"/>
              <a:gd name="connsiteX144" fmla="*/ 812914 w 12192000"/>
              <a:gd name="connsiteY144" fmla="*/ 2202752 h 2237474"/>
              <a:gd name="connsiteX145" fmla="*/ 800195 w 12192000"/>
              <a:gd name="connsiteY145" fmla="*/ 2209407 h 2237474"/>
              <a:gd name="connsiteX146" fmla="*/ 784978 w 12192000"/>
              <a:gd name="connsiteY146" fmla="*/ 2212360 h 2237474"/>
              <a:gd name="connsiteX147" fmla="*/ 681987 w 12192000"/>
              <a:gd name="connsiteY147" fmla="*/ 2216757 h 2237474"/>
              <a:gd name="connsiteX148" fmla="*/ 669923 w 12192000"/>
              <a:gd name="connsiteY148" fmla="*/ 2211682 h 2237474"/>
              <a:gd name="connsiteX149" fmla="*/ 648680 w 12192000"/>
              <a:gd name="connsiteY149" fmla="*/ 2206229 h 2237474"/>
              <a:gd name="connsiteX150" fmla="*/ 597225 w 12192000"/>
              <a:gd name="connsiteY150" fmla="*/ 2180999 h 2237474"/>
              <a:gd name="connsiteX151" fmla="*/ 558449 w 12192000"/>
              <a:gd name="connsiteY151" fmla="*/ 2182346 h 2237474"/>
              <a:gd name="connsiteX152" fmla="*/ 550517 w 12192000"/>
              <a:gd name="connsiteY152" fmla="*/ 2182060 h 2237474"/>
              <a:gd name="connsiteX153" fmla="*/ 550309 w 12192000"/>
              <a:gd name="connsiteY153" fmla="*/ 2181825 h 2237474"/>
              <a:gd name="connsiteX154" fmla="*/ 541836 w 12192000"/>
              <a:gd name="connsiteY154" fmla="*/ 2181063 h 2237474"/>
              <a:gd name="connsiteX155" fmla="*/ 536057 w 12192000"/>
              <a:gd name="connsiteY155" fmla="*/ 2181537 h 2237474"/>
              <a:gd name="connsiteX156" fmla="*/ 520671 w 12192000"/>
              <a:gd name="connsiteY156" fmla="*/ 2180980 h 2237474"/>
              <a:gd name="connsiteX157" fmla="*/ 515024 w 12192000"/>
              <a:gd name="connsiteY157" fmla="*/ 2179258 h 2237474"/>
              <a:gd name="connsiteX158" fmla="*/ 512278 w 12192000"/>
              <a:gd name="connsiteY158" fmla="*/ 2176369 h 2237474"/>
              <a:gd name="connsiteX159" fmla="*/ 480419 w 12192000"/>
              <a:gd name="connsiteY159" fmla="*/ 2167807 h 2237474"/>
              <a:gd name="connsiteX160" fmla="*/ 413835 w 12192000"/>
              <a:gd name="connsiteY160" fmla="*/ 2156783 h 2237474"/>
              <a:gd name="connsiteX161" fmla="*/ 376513 w 12192000"/>
              <a:gd name="connsiteY161" fmla="*/ 2154014 h 2237474"/>
              <a:gd name="connsiteX162" fmla="*/ 273386 w 12192000"/>
              <a:gd name="connsiteY162" fmla="*/ 2142551 h 2237474"/>
              <a:gd name="connsiteX163" fmla="*/ 169207 w 12192000"/>
              <a:gd name="connsiteY163" fmla="*/ 2128100 h 2237474"/>
              <a:gd name="connsiteX164" fmla="*/ 93149 w 12192000"/>
              <a:gd name="connsiteY164" fmla="*/ 2105324 h 2237474"/>
              <a:gd name="connsiteX165" fmla="*/ 88109 w 12192000"/>
              <a:gd name="connsiteY165" fmla="*/ 2106704 h 2237474"/>
              <a:gd name="connsiteX166" fmla="*/ 80022 w 12192000"/>
              <a:gd name="connsiteY166" fmla="*/ 2107254 h 2237474"/>
              <a:gd name="connsiteX167" fmla="*/ 79717 w 12192000"/>
              <a:gd name="connsiteY167" fmla="*/ 2107046 h 2237474"/>
              <a:gd name="connsiteX168" fmla="*/ 72352 w 12192000"/>
              <a:gd name="connsiteY168" fmla="*/ 2107991 h 2237474"/>
              <a:gd name="connsiteX169" fmla="*/ 37645 w 12192000"/>
              <a:gd name="connsiteY169" fmla="*/ 2115401 h 2237474"/>
              <a:gd name="connsiteX170" fmla="*/ 4572 w 12192000"/>
              <a:gd name="connsiteY170" fmla="*/ 2111091 h 2237474"/>
              <a:gd name="connsiteX171" fmla="*/ 0 w 12192000"/>
              <a:gd name="connsiteY171" fmla="*/ 2110468 h 2237474"/>
              <a:gd name="connsiteX172" fmla="*/ 0 w 12192000"/>
              <a:gd name="connsiteY17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976224 w 12192000"/>
              <a:gd name="connsiteY130" fmla="*/ 2074257 h 2237474"/>
              <a:gd name="connsiteX131" fmla="*/ 1877728 w 12192000"/>
              <a:gd name="connsiteY131" fmla="*/ 2101004 h 2237474"/>
              <a:gd name="connsiteX132" fmla="*/ 1759056 w 12192000"/>
              <a:gd name="connsiteY132" fmla="*/ 2125608 h 2237474"/>
              <a:gd name="connsiteX133" fmla="*/ 1637948 w 12192000"/>
              <a:gd name="connsiteY133" fmla="*/ 2172597 h 2237474"/>
              <a:gd name="connsiteX134" fmla="*/ 1434549 w 12192000"/>
              <a:gd name="connsiteY134" fmla="*/ 2234522 h 2237474"/>
              <a:gd name="connsiteX135" fmla="*/ 1398481 w 12192000"/>
              <a:gd name="connsiteY135" fmla="*/ 2237074 h 2237474"/>
              <a:gd name="connsiteX136" fmla="*/ 1398407 w 12192000"/>
              <a:gd name="connsiteY136" fmla="*/ 2237095 h 2237474"/>
              <a:gd name="connsiteX137" fmla="*/ 1370962 w 12192000"/>
              <a:gd name="connsiteY137" fmla="*/ 2237474 h 2237474"/>
              <a:gd name="connsiteX138" fmla="*/ 1356367 w 12192000"/>
              <a:gd name="connsiteY138" fmla="*/ 2235089 h 2237474"/>
              <a:gd name="connsiteX139" fmla="*/ 1324828 w 12192000"/>
              <a:gd name="connsiteY139" fmla="*/ 2231968 h 2237474"/>
              <a:gd name="connsiteX140" fmla="*/ 1279765 w 12192000"/>
              <a:gd name="connsiteY140" fmla="*/ 2229639 h 2237474"/>
              <a:gd name="connsiteX141" fmla="*/ 1195347 w 12192000"/>
              <a:gd name="connsiteY141" fmla="*/ 2212354 h 2237474"/>
              <a:gd name="connsiteX142" fmla="*/ 970251 w 12192000"/>
              <a:gd name="connsiteY142" fmla="*/ 2221029 h 2237474"/>
              <a:gd name="connsiteX143" fmla="*/ 812914 w 12192000"/>
              <a:gd name="connsiteY143" fmla="*/ 2202752 h 2237474"/>
              <a:gd name="connsiteX144" fmla="*/ 800195 w 12192000"/>
              <a:gd name="connsiteY144" fmla="*/ 2209407 h 2237474"/>
              <a:gd name="connsiteX145" fmla="*/ 784978 w 12192000"/>
              <a:gd name="connsiteY145" fmla="*/ 2212360 h 2237474"/>
              <a:gd name="connsiteX146" fmla="*/ 681987 w 12192000"/>
              <a:gd name="connsiteY146" fmla="*/ 2216757 h 2237474"/>
              <a:gd name="connsiteX147" fmla="*/ 669923 w 12192000"/>
              <a:gd name="connsiteY147" fmla="*/ 2211682 h 2237474"/>
              <a:gd name="connsiteX148" fmla="*/ 648680 w 12192000"/>
              <a:gd name="connsiteY148" fmla="*/ 2206229 h 2237474"/>
              <a:gd name="connsiteX149" fmla="*/ 597225 w 12192000"/>
              <a:gd name="connsiteY149" fmla="*/ 2180999 h 2237474"/>
              <a:gd name="connsiteX150" fmla="*/ 558449 w 12192000"/>
              <a:gd name="connsiteY150" fmla="*/ 2182346 h 2237474"/>
              <a:gd name="connsiteX151" fmla="*/ 550517 w 12192000"/>
              <a:gd name="connsiteY151" fmla="*/ 2182060 h 2237474"/>
              <a:gd name="connsiteX152" fmla="*/ 550309 w 12192000"/>
              <a:gd name="connsiteY152" fmla="*/ 2181825 h 2237474"/>
              <a:gd name="connsiteX153" fmla="*/ 541836 w 12192000"/>
              <a:gd name="connsiteY153" fmla="*/ 2181063 h 2237474"/>
              <a:gd name="connsiteX154" fmla="*/ 536057 w 12192000"/>
              <a:gd name="connsiteY154" fmla="*/ 2181537 h 2237474"/>
              <a:gd name="connsiteX155" fmla="*/ 520671 w 12192000"/>
              <a:gd name="connsiteY155" fmla="*/ 2180980 h 2237474"/>
              <a:gd name="connsiteX156" fmla="*/ 515024 w 12192000"/>
              <a:gd name="connsiteY156" fmla="*/ 2179258 h 2237474"/>
              <a:gd name="connsiteX157" fmla="*/ 512278 w 12192000"/>
              <a:gd name="connsiteY157" fmla="*/ 2176369 h 2237474"/>
              <a:gd name="connsiteX158" fmla="*/ 480419 w 12192000"/>
              <a:gd name="connsiteY158" fmla="*/ 2167807 h 2237474"/>
              <a:gd name="connsiteX159" fmla="*/ 413835 w 12192000"/>
              <a:gd name="connsiteY159" fmla="*/ 2156783 h 2237474"/>
              <a:gd name="connsiteX160" fmla="*/ 376513 w 12192000"/>
              <a:gd name="connsiteY160" fmla="*/ 2154014 h 2237474"/>
              <a:gd name="connsiteX161" fmla="*/ 273386 w 12192000"/>
              <a:gd name="connsiteY161" fmla="*/ 2142551 h 2237474"/>
              <a:gd name="connsiteX162" fmla="*/ 169207 w 12192000"/>
              <a:gd name="connsiteY162" fmla="*/ 2128100 h 2237474"/>
              <a:gd name="connsiteX163" fmla="*/ 93149 w 12192000"/>
              <a:gd name="connsiteY163" fmla="*/ 2105324 h 2237474"/>
              <a:gd name="connsiteX164" fmla="*/ 88109 w 12192000"/>
              <a:gd name="connsiteY164" fmla="*/ 2106704 h 2237474"/>
              <a:gd name="connsiteX165" fmla="*/ 80022 w 12192000"/>
              <a:gd name="connsiteY165" fmla="*/ 2107254 h 2237474"/>
              <a:gd name="connsiteX166" fmla="*/ 79717 w 12192000"/>
              <a:gd name="connsiteY166" fmla="*/ 2107046 h 2237474"/>
              <a:gd name="connsiteX167" fmla="*/ 72352 w 12192000"/>
              <a:gd name="connsiteY167" fmla="*/ 2107991 h 2237474"/>
              <a:gd name="connsiteX168" fmla="*/ 37645 w 12192000"/>
              <a:gd name="connsiteY168" fmla="*/ 2115401 h 2237474"/>
              <a:gd name="connsiteX169" fmla="*/ 4572 w 12192000"/>
              <a:gd name="connsiteY169" fmla="*/ 2111091 h 2237474"/>
              <a:gd name="connsiteX170" fmla="*/ 0 w 12192000"/>
              <a:gd name="connsiteY170" fmla="*/ 2110468 h 2237474"/>
              <a:gd name="connsiteX171" fmla="*/ 0 w 12192000"/>
              <a:gd name="connsiteY17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55737 w 12192000"/>
              <a:gd name="connsiteY128" fmla="*/ 2047704 h 2237474"/>
              <a:gd name="connsiteX129" fmla="*/ 2042244 w 12192000"/>
              <a:gd name="connsiteY129" fmla="*/ 2055560 h 2237474"/>
              <a:gd name="connsiteX130" fmla="*/ 1877728 w 12192000"/>
              <a:gd name="connsiteY130" fmla="*/ 2101004 h 2237474"/>
              <a:gd name="connsiteX131" fmla="*/ 1759056 w 12192000"/>
              <a:gd name="connsiteY131" fmla="*/ 2125608 h 2237474"/>
              <a:gd name="connsiteX132" fmla="*/ 1637948 w 12192000"/>
              <a:gd name="connsiteY132" fmla="*/ 2172597 h 2237474"/>
              <a:gd name="connsiteX133" fmla="*/ 1434549 w 12192000"/>
              <a:gd name="connsiteY133" fmla="*/ 2234522 h 2237474"/>
              <a:gd name="connsiteX134" fmla="*/ 1398481 w 12192000"/>
              <a:gd name="connsiteY134" fmla="*/ 2237074 h 2237474"/>
              <a:gd name="connsiteX135" fmla="*/ 1398407 w 12192000"/>
              <a:gd name="connsiteY135" fmla="*/ 2237095 h 2237474"/>
              <a:gd name="connsiteX136" fmla="*/ 1370962 w 12192000"/>
              <a:gd name="connsiteY136" fmla="*/ 2237474 h 2237474"/>
              <a:gd name="connsiteX137" fmla="*/ 1356367 w 12192000"/>
              <a:gd name="connsiteY137" fmla="*/ 2235089 h 2237474"/>
              <a:gd name="connsiteX138" fmla="*/ 1324828 w 12192000"/>
              <a:gd name="connsiteY138" fmla="*/ 2231968 h 2237474"/>
              <a:gd name="connsiteX139" fmla="*/ 1279765 w 12192000"/>
              <a:gd name="connsiteY139" fmla="*/ 2229639 h 2237474"/>
              <a:gd name="connsiteX140" fmla="*/ 1195347 w 12192000"/>
              <a:gd name="connsiteY140" fmla="*/ 2212354 h 2237474"/>
              <a:gd name="connsiteX141" fmla="*/ 970251 w 12192000"/>
              <a:gd name="connsiteY141" fmla="*/ 2221029 h 2237474"/>
              <a:gd name="connsiteX142" fmla="*/ 812914 w 12192000"/>
              <a:gd name="connsiteY142" fmla="*/ 2202752 h 2237474"/>
              <a:gd name="connsiteX143" fmla="*/ 800195 w 12192000"/>
              <a:gd name="connsiteY143" fmla="*/ 2209407 h 2237474"/>
              <a:gd name="connsiteX144" fmla="*/ 784978 w 12192000"/>
              <a:gd name="connsiteY144" fmla="*/ 2212360 h 2237474"/>
              <a:gd name="connsiteX145" fmla="*/ 681987 w 12192000"/>
              <a:gd name="connsiteY145" fmla="*/ 2216757 h 2237474"/>
              <a:gd name="connsiteX146" fmla="*/ 669923 w 12192000"/>
              <a:gd name="connsiteY146" fmla="*/ 2211682 h 2237474"/>
              <a:gd name="connsiteX147" fmla="*/ 648680 w 12192000"/>
              <a:gd name="connsiteY147" fmla="*/ 2206229 h 2237474"/>
              <a:gd name="connsiteX148" fmla="*/ 597225 w 12192000"/>
              <a:gd name="connsiteY148" fmla="*/ 2180999 h 2237474"/>
              <a:gd name="connsiteX149" fmla="*/ 558449 w 12192000"/>
              <a:gd name="connsiteY149" fmla="*/ 2182346 h 2237474"/>
              <a:gd name="connsiteX150" fmla="*/ 550517 w 12192000"/>
              <a:gd name="connsiteY150" fmla="*/ 2182060 h 2237474"/>
              <a:gd name="connsiteX151" fmla="*/ 550309 w 12192000"/>
              <a:gd name="connsiteY151" fmla="*/ 2181825 h 2237474"/>
              <a:gd name="connsiteX152" fmla="*/ 541836 w 12192000"/>
              <a:gd name="connsiteY152" fmla="*/ 2181063 h 2237474"/>
              <a:gd name="connsiteX153" fmla="*/ 536057 w 12192000"/>
              <a:gd name="connsiteY153" fmla="*/ 2181537 h 2237474"/>
              <a:gd name="connsiteX154" fmla="*/ 520671 w 12192000"/>
              <a:gd name="connsiteY154" fmla="*/ 2180980 h 2237474"/>
              <a:gd name="connsiteX155" fmla="*/ 515024 w 12192000"/>
              <a:gd name="connsiteY155" fmla="*/ 2179258 h 2237474"/>
              <a:gd name="connsiteX156" fmla="*/ 512278 w 12192000"/>
              <a:gd name="connsiteY156" fmla="*/ 2176369 h 2237474"/>
              <a:gd name="connsiteX157" fmla="*/ 480419 w 12192000"/>
              <a:gd name="connsiteY157" fmla="*/ 2167807 h 2237474"/>
              <a:gd name="connsiteX158" fmla="*/ 413835 w 12192000"/>
              <a:gd name="connsiteY158" fmla="*/ 2156783 h 2237474"/>
              <a:gd name="connsiteX159" fmla="*/ 376513 w 12192000"/>
              <a:gd name="connsiteY159" fmla="*/ 2154014 h 2237474"/>
              <a:gd name="connsiteX160" fmla="*/ 273386 w 12192000"/>
              <a:gd name="connsiteY160" fmla="*/ 2142551 h 2237474"/>
              <a:gd name="connsiteX161" fmla="*/ 169207 w 12192000"/>
              <a:gd name="connsiteY161" fmla="*/ 2128100 h 2237474"/>
              <a:gd name="connsiteX162" fmla="*/ 93149 w 12192000"/>
              <a:gd name="connsiteY162" fmla="*/ 2105324 h 2237474"/>
              <a:gd name="connsiteX163" fmla="*/ 88109 w 12192000"/>
              <a:gd name="connsiteY163" fmla="*/ 2106704 h 2237474"/>
              <a:gd name="connsiteX164" fmla="*/ 80022 w 12192000"/>
              <a:gd name="connsiteY164" fmla="*/ 2107254 h 2237474"/>
              <a:gd name="connsiteX165" fmla="*/ 79717 w 12192000"/>
              <a:gd name="connsiteY165" fmla="*/ 2107046 h 2237474"/>
              <a:gd name="connsiteX166" fmla="*/ 72352 w 12192000"/>
              <a:gd name="connsiteY166" fmla="*/ 2107991 h 2237474"/>
              <a:gd name="connsiteX167" fmla="*/ 37645 w 12192000"/>
              <a:gd name="connsiteY167" fmla="*/ 2115401 h 2237474"/>
              <a:gd name="connsiteX168" fmla="*/ 4572 w 12192000"/>
              <a:gd name="connsiteY168" fmla="*/ 2111091 h 2237474"/>
              <a:gd name="connsiteX169" fmla="*/ 0 w 12192000"/>
              <a:gd name="connsiteY169" fmla="*/ 2110468 h 2237474"/>
              <a:gd name="connsiteX170" fmla="*/ 0 w 12192000"/>
              <a:gd name="connsiteY17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52836 w 12192000"/>
              <a:gd name="connsiteY123" fmla="*/ 2010048 h 2237474"/>
              <a:gd name="connsiteX124" fmla="*/ 2117102 w 12192000"/>
              <a:gd name="connsiteY124" fmla="*/ 2023004 h 2237474"/>
              <a:gd name="connsiteX125" fmla="*/ 2111935 w 12192000"/>
              <a:gd name="connsiteY125" fmla="*/ 2023163 h 2237474"/>
              <a:gd name="connsiteX126" fmla="*/ 2089991 w 12192000"/>
              <a:gd name="connsiteY126" fmla="*/ 2034193 h 2237474"/>
              <a:gd name="connsiteX127" fmla="*/ 2058061 w 12192000"/>
              <a:gd name="connsiteY127" fmla="*/ 2047942 h 2237474"/>
              <a:gd name="connsiteX128" fmla="*/ 2042244 w 12192000"/>
              <a:gd name="connsiteY128" fmla="*/ 2055560 h 2237474"/>
              <a:gd name="connsiteX129" fmla="*/ 1877728 w 12192000"/>
              <a:gd name="connsiteY129" fmla="*/ 2101004 h 2237474"/>
              <a:gd name="connsiteX130" fmla="*/ 1759056 w 12192000"/>
              <a:gd name="connsiteY130" fmla="*/ 2125608 h 2237474"/>
              <a:gd name="connsiteX131" fmla="*/ 1637948 w 12192000"/>
              <a:gd name="connsiteY131" fmla="*/ 2172597 h 2237474"/>
              <a:gd name="connsiteX132" fmla="*/ 1434549 w 12192000"/>
              <a:gd name="connsiteY132" fmla="*/ 2234522 h 2237474"/>
              <a:gd name="connsiteX133" fmla="*/ 1398481 w 12192000"/>
              <a:gd name="connsiteY133" fmla="*/ 2237074 h 2237474"/>
              <a:gd name="connsiteX134" fmla="*/ 1398407 w 12192000"/>
              <a:gd name="connsiteY134" fmla="*/ 2237095 h 2237474"/>
              <a:gd name="connsiteX135" fmla="*/ 1370962 w 12192000"/>
              <a:gd name="connsiteY135" fmla="*/ 2237474 h 2237474"/>
              <a:gd name="connsiteX136" fmla="*/ 1356367 w 12192000"/>
              <a:gd name="connsiteY136" fmla="*/ 2235089 h 2237474"/>
              <a:gd name="connsiteX137" fmla="*/ 1324828 w 12192000"/>
              <a:gd name="connsiteY137" fmla="*/ 2231968 h 2237474"/>
              <a:gd name="connsiteX138" fmla="*/ 1279765 w 12192000"/>
              <a:gd name="connsiteY138" fmla="*/ 2229639 h 2237474"/>
              <a:gd name="connsiteX139" fmla="*/ 1195347 w 12192000"/>
              <a:gd name="connsiteY139" fmla="*/ 2212354 h 2237474"/>
              <a:gd name="connsiteX140" fmla="*/ 970251 w 12192000"/>
              <a:gd name="connsiteY140" fmla="*/ 2221029 h 2237474"/>
              <a:gd name="connsiteX141" fmla="*/ 812914 w 12192000"/>
              <a:gd name="connsiteY141" fmla="*/ 2202752 h 2237474"/>
              <a:gd name="connsiteX142" fmla="*/ 800195 w 12192000"/>
              <a:gd name="connsiteY142" fmla="*/ 2209407 h 2237474"/>
              <a:gd name="connsiteX143" fmla="*/ 784978 w 12192000"/>
              <a:gd name="connsiteY143" fmla="*/ 2212360 h 2237474"/>
              <a:gd name="connsiteX144" fmla="*/ 681987 w 12192000"/>
              <a:gd name="connsiteY144" fmla="*/ 2216757 h 2237474"/>
              <a:gd name="connsiteX145" fmla="*/ 669923 w 12192000"/>
              <a:gd name="connsiteY145" fmla="*/ 2211682 h 2237474"/>
              <a:gd name="connsiteX146" fmla="*/ 648680 w 12192000"/>
              <a:gd name="connsiteY146" fmla="*/ 2206229 h 2237474"/>
              <a:gd name="connsiteX147" fmla="*/ 597225 w 12192000"/>
              <a:gd name="connsiteY147" fmla="*/ 2180999 h 2237474"/>
              <a:gd name="connsiteX148" fmla="*/ 558449 w 12192000"/>
              <a:gd name="connsiteY148" fmla="*/ 2182346 h 2237474"/>
              <a:gd name="connsiteX149" fmla="*/ 550517 w 12192000"/>
              <a:gd name="connsiteY149" fmla="*/ 2182060 h 2237474"/>
              <a:gd name="connsiteX150" fmla="*/ 550309 w 12192000"/>
              <a:gd name="connsiteY150" fmla="*/ 2181825 h 2237474"/>
              <a:gd name="connsiteX151" fmla="*/ 541836 w 12192000"/>
              <a:gd name="connsiteY151" fmla="*/ 2181063 h 2237474"/>
              <a:gd name="connsiteX152" fmla="*/ 536057 w 12192000"/>
              <a:gd name="connsiteY152" fmla="*/ 2181537 h 2237474"/>
              <a:gd name="connsiteX153" fmla="*/ 520671 w 12192000"/>
              <a:gd name="connsiteY153" fmla="*/ 2180980 h 2237474"/>
              <a:gd name="connsiteX154" fmla="*/ 515024 w 12192000"/>
              <a:gd name="connsiteY154" fmla="*/ 2179258 h 2237474"/>
              <a:gd name="connsiteX155" fmla="*/ 512278 w 12192000"/>
              <a:gd name="connsiteY155" fmla="*/ 2176369 h 2237474"/>
              <a:gd name="connsiteX156" fmla="*/ 480419 w 12192000"/>
              <a:gd name="connsiteY156" fmla="*/ 2167807 h 2237474"/>
              <a:gd name="connsiteX157" fmla="*/ 413835 w 12192000"/>
              <a:gd name="connsiteY157" fmla="*/ 2156783 h 2237474"/>
              <a:gd name="connsiteX158" fmla="*/ 376513 w 12192000"/>
              <a:gd name="connsiteY158" fmla="*/ 2154014 h 2237474"/>
              <a:gd name="connsiteX159" fmla="*/ 273386 w 12192000"/>
              <a:gd name="connsiteY159" fmla="*/ 2142551 h 2237474"/>
              <a:gd name="connsiteX160" fmla="*/ 169207 w 12192000"/>
              <a:gd name="connsiteY160" fmla="*/ 2128100 h 2237474"/>
              <a:gd name="connsiteX161" fmla="*/ 93149 w 12192000"/>
              <a:gd name="connsiteY161" fmla="*/ 2105324 h 2237474"/>
              <a:gd name="connsiteX162" fmla="*/ 88109 w 12192000"/>
              <a:gd name="connsiteY162" fmla="*/ 2106704 h 2237474"/>
              <a:gd name="connsiteX163" fmla="*/ 80022 w 12192000"/>
              <a:gd name="connsiteY163" fmla="*/ 2107254 h 2237474"/>
              <a:gd name="connsiteX164" fmla="*/ 79717 w 12192000"/>
              <a:gd name="connsiteY164" fmla="*/ 2107046 h 2237474"/>
              <a:gd name="connsiteX165" fmla="*/ 72352 w 12192000"/>
              <a:gd name="connsiteY165" fmla="*/ 2107991 h 2237474"/>
              <a:gd name="connsiteX166" fmla="*/ 37645 w 12192000"/>
              <a:gd name="connsiteY166" fmla="*/ 2115401 h 2237474"/>
              <a:gd name="connsiteX167" fmla="*/ 4572 w 12192000"/>
              <a:gd name="connsiteY167" fmla="*/ 2111091 h 2237474"/>
              <a:gd name="connsiteX168" fmla="*/ 0 w 12192000"/>
              <a:gd name="connsiteY168" fmla="*/ 2110468 h 2237474"/>
              <a:gd name="connsiteX169" fmla="*/ 0 w 12192000"/>
              <a:gd name="connsiteY16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111935 w 12192000"/>
              <a:gd name="connsiteY124" fmla="*/ 2023163 h 2237474"/>
              <a:gd name="connsiteX125" fmla="*/ 2089991 w 12192000"/>
              <a:gd name="connsiteY125" fmla="*/ 2034193 h 2237474"/>
              <a:gd name="connsiteX126" fmla="*/ 2058061 w 12192000"/>
              <a:gd name="connsiteY126" fmla="*/ 2047942 h 2237474"/>
              <a:gd name="connsiteX127" fmla="*/ 2042244 w 12192000"/>
              <a:gd name="connsiteY127" fmla="*/ 2055560 h 2237474"/>
              <a:gd name="connsiteX128" fmla="*/ 1877728 w 12192000"/>
              <a:gd name="connsiteY128" fmla="*/ 2101004 h 2237474"/>
              <a:gd name="connsiteX129" fmla="*/ 1759056 w 12192000"/>
              <a:gd name="connsiteY129" fmla="*/ 2125608 h 2237474"/>
              <a:gd name="connsiteX130" fmla="*/ 1637948 w 12192000"/>
              <a:gd name="connsiteY130" fmla="*/ 2172597 h 2237474"/>
              <a:gd name="connsiteX131" fmla="*/ 1434549 w 12192000"/>
              <a:gd name="connsiteY131" fmla="*/ 2234522 h 2237474"/>
              <a:gd name="connsiteX132" fmla="*/ 1398481 w 12192000"/>
              <a:gd name="connsiteY132" fmla="*/ 2237074 h 2237474"/>
              <a:gd name="connsiteX133" fmla="*/ 1398407 w 12192000"/>
              <a:gd name="connsiteY133" fmla="*/ 2237095 h 2237474"/>
              <a:gd name="connsiteX134" fmla="*/ 1370962 w 12192000"/>
              <a:gd name="connsiteY134" fmla="*/ 2237474 h 2237474"/>
              <a:gd name="connsiteX135" fmla="*/ 1356367 w 12192000"/>
              <a:gd name="connsiteY135" fmla="*/ 2235089 h 2237474"/>
              <a:gd name="connsiteX136" fmla="*/ 1324828 w 12192000"/>
              <a:gd name="connsiteY136" fmla="*/ 2231968 h 2237474"/>
              <a:gd name="connsiteX137" fmla="*/ 1279765 w 12192000"/>
              <a:gd name="connsiteY137" fmla="*/ 2229639 h 2237474"/>
              <a:gd name="connsiteX138" fmla="*/ 1195347 w 12192000"/>
              <a:gd name="connsiteY138" fmla="*/ 2212354 h 2237474"/>
              <a:gd name="connsiteX139" fmla="*/ 970251 w 12192000"/>
              <a:gd name="connsiteY139" fmla="*/ 2221029 h 2237474"/>
              <a:gd name="connsiteX140" fmla="*/ 812914 w 12192000"/>
              <a:gd name="connsiteY140" fmla="*/ 2202752 h 2237474"/>
              <a:gd name="connsiteX141" fmla="*/ 800195 w 12192000"/>
              <a:gd name="connsiteY141" fmla="*/ 2209407 h 2237474"/>
              <a:gd name="connsiteX142" fmla="*/ 784978 w 12192000"/>
              <a:gd name="connsiteY142" fmla="*/ 2212360 h 2237474"/>
              <a:gd name="connsiteX143" fmla="*/ 681987 w 12192000"/>
              <a:gd name="connsiteY143" fmla="*/ 2216757 h 2237474"/>
              <a:gd name="connsiteX144" fmla="*/ 669923 w 12192000"/>
              <a:gd name="connsiteY144" fmla="*/ 2211682 h 2237474"/>
              <a:gd name="connsiteX145" fmla="*/ 648680 w 12192000"/>
              <a:gd name="connsiteY145" fmla="*/ 2206229 h 2237474"/>
              <a:gd name="connsiteX146" fmla="*/ 597225 w 12192000"/>
              <a:gd name="connsiteY146" fmla="*/ 2180999 h 2237474"/>
              <a:gd name="connsiteX147" fmla="*/ 558449 w 12192000"/>
              <a:gd name="connsiteY147" fmla="*/ 2182346 h 2237474"/>
              <a:gd name="connsiteX148" fmla="*/ 550517 w 12192000"/>
              <a:gd name="connsiteY148" fmla="*/ 2182060 h 2237474"/>
              <a:gd name="connsiteX149" fmla="*/ 550309 w 12192000"/>
              <a:gd name="connsiteY149" fmla="*/ 2181825 h 2237474"/>
              <a:gd name="connsiteX150" fmla="*/ 541836 w 12192000"/>
              <a:gd name="connsiteY150" fmla="*/ 2181063 h 2237474"/>
              <a:gd name="connsiteX151" fmla="*/ 536057 w 12192000"/>
              <a:gd name="connsiteY151" fmla="*/ 2181537 h 2237474"/>
              <a:gd name="connsiteX152" fmla="*/ 520671 w 12192000"/>
              <a:gd name="connsiteY152" fmla="*/ 2180980 h 2237474"/>
              <a:gd name="connsiteX153" fmla="*/ 515024 w 12192000"/>
              <a:gd name="connsiteY153" fmla="*/ 2179258 h 2237474"/>
              <a:gd name="connsiteX154" fmla="*/ 512278 w 12192000"/>
              <a:gd name="connsiteY154" fmla="*/ 2176369 h 2237474"/>
              <a:gd name="connsiteX155" fmla="*/ 480419 w 12192000"/>
              <a:gd name="connsiteY155" fmla="*/ 2167807 h 2237474"/>
              <a:gd name="connsiteX156" fmla="*/ 413835 w 12192000"/>
              <a:gd name="connsiteY156" fmla="*/ 2156783 h 2237474"/>
              <a:gd name="connsiteX157" fmla="*/ 376513 w 12192000"/>
              <a:gd name="connsiteY157" fmla="*/ 2154014 h 2237474"/>
              <a:gd name="connsiteX158" fmla="*/ 273386 w 12192000"/>
              <a:gd name="connsiteY158" fmla="*/ 2142551 h 2237474"/>
              <a:gd name="connsiteX159" fmla="*/ 169207 w 12192000"/>
              <a:gd name="connsiteY159" fmla="*/ 2128100 h 2237474"/>
              <a:gd name="connsiteX160" fmla="*/ 93149 w 12192000"/>
              <a:gd name="connsiteY160" fmla="*/ 2105324 h 2237474"/>
              <a:gd name="connsiteX161" fmla="*/ 88109 w 12192000"/>
              <a:gd name="connsiteY161" fmla="*/ 2106704 h 2237474"/>
              <a:gd name="connsiteX162" fmla="*/ 80022 w 12192000"/>
              <a:gd name="connsiteY162" fmla="*/ 2107254 h 2237474"/>
              <a:gd name="connsiteX163" fmla="*/ 79717 w 12192000"/>
              <a:gd name="connsiteY163" fmla="*/ 2107046 h 2237474"/>
              <a:gd name="connsiteX164" fmla="*/ 72352 w 12192000"/>
              <a:gd name="connsiteY164" fmla="*/ 2107991 h 2237474"/>
              <a:gd name="connsiteX165" fmla="*/ 37645 w 12192000"/>
              <a:gd name="connsiteY165" fmla="*/ 2115401 h 2237474"/>
              <a:gd name="connsiteX166" fmla="*/ 4572 w 12192000"/>
              <a:gd name="connsiteY166" fmla="*/ 2111091 h 2237474"/>
              <a:gd name="connsiteX167" fmla="*/ 0 w 12192000"/>
              <a:gd name="connsiteY167" fmla="*/ 2110468 h 2237474"/>
              <a:gd name="connsiteX168" fmla="*/ 0 w 12192000"/>
              <a:gd name="connsiteY16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117102 w 12192000"/>
              <a:gd name="connsiteY123" fmla="*/ 2023004 h 2237474"/>
              <a:gd name="connsiteX124" fmla="*/ 2089991 w 12192000"/>
              <a:gd name="connsiteY124" fmla="*/ 2034193 h 2237474"/>
              <a:gd name="connsiteX125" fmla="*/ 2058061 w 12192000"/>
              <a:gd name="connsiteY125" fmla="*/ 2047942 h 2237474"/>
              <a:gd name="connsiteX126" fmla="*/ 2042244 w 12192000"/>
              <a:gd name="connsiteY126" fmla="*/ 2055560 h 2237474"/>
              <a:gd name="connsiteX127" fmla="*/ 1877728 w 12192000"/>
              <a:gd name="connsiteY127" fmla="*/ 2101004 h 2237474"/>
              <a:gd name="connsiteX128" fmla="*/ 1759056 w 12192000"/>
              <a:gd name="connsiteY128" fmla="*/ 2125608 h 2237474"/>
              <a:gd name="connsiteX129" fmla="*/ 1637948 w 12192000"/>
              <a:gd name="connsiteY129" fmla="*/ 2172597 h 2237474"/>
              <a:gd name="connsiteX130" fmla="*/ 1434549 w 12192000"/>
              <a:gd name="connsiteY130" fmla="*/ 2234522 h 2237474"/>
              <a:gd name="connsiteX131" fmla="*/ 1398481 w 12192000"/>
              <a:gd name="connsiteY131" fmla="*/ 2237074 h 2237474"/>
              <a:gd name="connsiteX132" fmla="*/ 1398407 w 12192000"/>
              <a:gd name="connsiteY132" fmla="*/ 2237095 h 2237474"/>
              <a:gd name="connsiteX133" fmla="*/ 1370962 w 12192000"/>
              <a:gd name="connsiteY133" fmla="*/ 2237474 h 2237474"/>
              <a:gd name="connsiteX134" fmla="*/ 1356367 w 12192000"/>
              <a:gd name="connsiteY134" fmla="*/ 2235089 h 2237474"/>
              <a:gd name="connsiteX135" fmla="*/ 1324828 w 12192000"/>
              <a:gd name="connsiteY135" fmla="*/ 2231968 h 2237474"/>
              <a:gd name="connsiteX136" fmla="*/ 1279765 w 12192000"/>
              <a:gd name="connsiteY136" fmla="*/ 2229639 h 2237474"/>
              <a:gd name="connsiteX137" fmla="*/ 1195347 w 12192000"/>
              <a:gd name="connsiteY137" fmla="*/ 2212354 h 2237474"/>
              <a:gd name="connsiteX138" fmla="*/ 970251 w 12192000"/>
              <a:gd name="connsiteY138" fmla="*/ 2221029 h 2237474"/>
              <a:gd name="connsiteX139" fmla="*/ 812914 w 12192000"/>
              <a:gd name="connsiteY139" fmla="*/ 2202752 h 2237474"/>
              <a:gd name="connsiteX140" fmla="*/ 800195 w 12192000"/>
              <a:gd name="connsiteY140" fmla="*/ 2209407 h 2237474"/>
              <a:gd name="connsiteX141" fmla="*/ 784978 w 12192000"/>
              <a:gd name="connsiteY141" fmla="*/ 2212360 h 2237474"/>
              <a:gd name="connsiteX142" fmla="*/ 681987 w 12192000"/>
              <a:gd name="connsiteY142" fmla="*/ 2216757 h 2237474"/>
              <a:gd name="connsiteX143" fmla="*/ 669923 w 12192000"/>
              <a:gd name="connsiteY143" fmla="*/ 2211682 h 2237474"/>
              <a:gd name="connsiteX144" fmla="*/ 648680 w 12192000"/>
              <a:gd name="connsiteY144" fmla="*/ 2206229 h 2237474"/>
              <a:gd name="connsiteX145" fmla="*/ 597225 w 12192000"/>
              <a:gd name="connsiteY145" fmla="*/ 2180999 h 2237474"/>
              <a:gd name="connsiteX146" fmla="*/ 558449 w 12192000"/>
              <a:gd name="connsiteY146" fmla="*/ 2182346 h 2237474"/>
              <a:gd name="connsiteX147" fmla="*/ 550517 w 12192000"/>
              <a:gd name="connsiteY147" fmla="*/ 2182060 h 2237474"/>
              <a:gd name="connsiteX148" fmla="*/ 550309 w 12192000"/>
              <a:gd name="connsiteY148" fmla="*/ 2181825 h 2237474"/>
              <a:gd name="connsiteX149" fmla="*/ 541836 w 12192000"/>
              <a:gd name="connsiteY149" fmla="*/ 2181063 h 2237474"/>
              <a:gd name="connsiteX150" fmla="*/ 536057 w 12192000"/>
              <a:gd name="connsiteY150" fmla="*/ 2181537 h 2237474"/>
              <a:gd name="connsiteX151" fmla="*/ 520671 w 12192000"/>
              <a:gd name="connsiteY151" fmla="*/ 2180980 h 2237474"/>
              <a:gd name="connsiteX152" fmla="*/ 515024 w 12192000"/>
              <a:gd name="connsiteY152" fmla="*/ 2179258 h 2237474"/>
              <a:gd name="connsiteX153" fmla="*/ 512278 w 12192000"/>
              <a:gd name="connsiteY153" fmla="*/ 2176369 h 2237474"/>
              <a:gd name="connsiteX154" fmla="*/ 480419 w 12192000"/>
              <a:gd name="connsiteY154" fmla="*/ 2167807 h 2237474"/>
              <a:gd name="connsiteX155" fmla="*/ 413835 w 12192000"/>
              <a:gd name="connsiteY155" fmla="*/ 2156783 h 2237474"/>
              <a:gd name="connsiteX156" fmla="*/ 376513 w 12192000"/>
              <a:gd name="connsiteY156" fmla="*/ 2154014 h 2237474"/>
              <a:gd name="connsiteX157" fmla="*/ 273386 w 12192000"/>
              <a:gd name="connsiteY157" fmla="*/ 2142551 h 2237474"/>
              <a:gd name="connsiteX158" fmla="*/ 169207 w 12192000"/>
              <a:gd name="connsiteY158" fmla="*/ 2128100 h 2237474"/>
              <a:gd name="connsiteX159" fmla="*/ 93149 w 12192000"/>
              <a:gd name="connsiteY159" fmla="*/ 2105324 h 2237474"/>
              <a:gd name="connsiteX160" fmla="*/ 88109 w 12192000"/>
              <a:gd name="connsiteY160" fmla="*/ 2106704 h 2237474"/>
              <a:gd name="connsiteX161" fmla="*/ 80022 w 12192000"/>
              <a:gd name="connsiteY161" fmla="*/ 2107254 h 2237474"/>
              <a:gd name="connsiteX162" fmla="*/ 79717 w 12192000"/>
              <a:gd name="connsiteY162" fmla="*/ 2107046 h 2237474"/>
              <a:gd name="connsiteX163" fmla="*/ 72352 w 12192000"/>
              <a:gd name="connsiteY163" fmla="*/ 2107991 h 2237474"/>
              <a:gd name="connsiteX164" fmla="*/ 37645 w 12192000"/>
              <a:gd name="connsiteY164" fmla="*/ 2115401 h 2237474"/>
              <a:gd name="connsiteX165" fmla="*/ 4572 w 12192000"/>
              <a:gd name="connsiteY165" fmla="*/ 2111091 h 2237474"/>
              <a:gd name="connsiteX166" fmla="*/ 0 w 12192000"/>
              <a:gd name="connsiteY166" fmla="*/ 2110468 h 2237474"/>
              <a:gd name="connsiteX167" fmla="*/ 0 w 12192000"/>
              <a:gd name="connsiteY16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9991 w 12192000"/>
              <a:gd name="connsiteY123" fmla="*/ 2034193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86609 w 12192000"/>
              <a:gd name="connsiteY121" fmla="*/ 2008263 h 2237474"/>
              <a:gd name="connsiteX122" fmla="*/ 2164831 w 12192000"/>
              <a:gd name="connsiteY122" fmla="*/ 2010143 h 2237474"/>
              <a:gd name="connsiteX123" fmla="*/ 2085228 w 12192000"/>
              <a:gd name="connsiteY123" fmla="*/ 2046431 h 2237474"/>
              <a:gd name="connsiteX124" fmla="*/ 2058061 w 12192000"/>
              <a:gd name="connsiteY124" fmla="*/ 2047942 h 2237474"/>
              <a:gd name="connsiteX125" fmla="*/ 2042244 w 12192000"/>
              <a:gd name="connsiteY125" fmla="*/ 2055560 h 2237474"/>
              <a:gd name="connsiteX126" fmla="*/ 1877728 w 12192000"/>
              <a:gd name="connsiteY126" fmla="*/ 2101004 h 2237474"/>
              <a:gd name="connsiteX127" fmla="*/ 1759056 w 12192000"/>
              <a:gd name="connsiteY127" fmla="*/ 2125608 h 2237474"/>
              <a:gd name="connsiteX128" fmla="*/ 1637948 w 12192000"/>
              <a:gd name="connsiteY128" fmla="*/ 2172597 h 2237474"/>
              <a:gd name="connsiteX129" fmla="*/ 1434549 w 12192000"/>
              <a:gd name="connsiteY129" fmla="*/ 2234522 h 2237474"/>
              <a:gd name="connsiteX130" fmla="*/ 1398481 w 12192000"/>
              <a:gd name="connsiteY130" fmla="*/ 2237074 h 2237474"/>
              <a:gd name="connsiteX131" fmla="*/ 1398407 w 12192000"/>
              <a:gd name="connsiteY131" fmla="*/ 2237095 h 2237474"/>
              <a:gd name="connsiteX132" fmla="*/ 1370962 w 12192000"/>
              <a:gd name="connsiteY132" fmla="*/ 2237474 h 2237474"/>
              <a:gd name="connsiteX133" fmla="*/ 1356367 w 12192000"/>
              <a:gd name="connsiteY133" fmla="*/ 2235089 h 2237474"/>
              <a:gd name="connsiteX134" fmla="*/ 1324828 w 12192000"/>
              <a:gd name="connsiteY134" fmla="*/ 2231968 h 2237474"/>
              <a:gd name="connsiteX135" fmla="*/ 1279765 w 12192000"/>
              <a:gd name="connsiteY135" fmla="*/ 2229639 h 2237474"/>
              <a:gd name="connsiteX136" fmla="*/ 1195347 w 12192000"/>
              <a:gd name="connsiteY136" fmla="*/ 2212354 h 2237474"/>
              <a:gd name="connsiteX137" fmla="*/ 970251 w 12192000"/>
              <a:gd name="connsiteY137" fmla="*/ 2221029 h 2237474"/>
              <a:gd name="connsiteX138" fmla="*/ 812914 w 12192000"/>
              <a:gd name="connsiteY138" fmla="*/ 2202752 h 2237474"/>
              <a:gd name="connsiteX139" fmla="*/ 800195 w 12192000"/>
              <a:gd name="connsiteY139" fmla="*/ 2209407 h 2237474"/>
              <a:gd name="connsiteX140" fmla="*/ 784978 w 12192000"/>
              <a:gd name="connsiteY140" fmla="*/ 2212360 h 2237474"/>
              <a:gd name="connsiteX141" fmla="*/ 681987 w 12192000"/>
              <a:gd name="connsiteY141" fmla="*/ 2216757 h 2237474"/>
              <a:gd name="connsiteX142" fmla="*/ 669923 w 12192000"/>
              <a:gd name="connsiteY142" fmla="*/ 2211682 h 2237474"/>
              <a:gd name="connsiteX143" fmla="*/ 648680 w 12192000"/>
              <a:gd name="connsiteY143" fmla="*/ 2206229 h 2237474"/>
              <a:gd name="connsiteX144" fmla="*/ 597225 w 12192000"/>
              <a:gd name="connsiteY144" fmla="*/ 2180999 h 2237474"/>
              <a:gd name="connsiteX145" fmla="*/ 558449 w 12192000"/>
              <a:gd name="connsiteY145" fmla="*/ 2182346 h 2237474"/>
              <a:gd name="connsiteX146" fmla="*/ 550517 w 12192000"/>
              <a:gd name="connsiteY146" fmla="*/ 2182060 h 2237474"/>
              <a:gd name="connsiteX147" fmla="*/ 550309 w 12192000"/>
              <a:gd name="connsiteY147" fmla="*/ 2181825 h 2237474"/>
              <a:gd name="connsiteX148" fmla="*/ 541836 w 12192000"/>
              <a:gd name="connsiteY148" fmla="*/ 2181063 h 2237474"/>
              <a:gd name="connsiteX149" fmla="*/ 536057 w 12192000"/>
              <a:gd name="connsiteY149" fmla="*/ 2181537 h 2237474"/>
              <a:gd name="connsiteX150" fmla="*/ 520671 w 12192000"/>
              <a:gd name="connsiteY150" fmla="*/ 2180980 h 2237474"/>
              <a:gd name="connsiteX151" fmla="*/ 515024 w 12192000"/>
              <a:gd name="connsiteY151" fmla="*/ 2179258 h 2237474"/>
              <a:gd name="connsiteX152" fmla="*/ 512278 w 12192000"/>
              <a:gd name="connsiteY152" fmla="*/ 2176369 h 2237474"/>
              <a:gd name="connsiteX153" fmla="*/ 480419 w 12192000"/>
              <a:gd name="connsiteY153" fmla="*/ 2167807 h 2237474"/>
              <a:gd name="connsiteX154" fmla="*/ 413835 w 12192000"/>
              <a:gd name="connsiteY154" fmla="*/ 2156783 h 2237474"/>
              <a:gd name="connsiteX155" fmla="*/ 376513 w 12192000"/>
              <a:gd name="connsiteY155" fmla="*/ 2154014 h 2237474"/>
              <a:gd name="connsiteX156" fmla="*/ 273386 w 12192000"/>
              <a:gd name="connsiteY156" fmla="*/ 2142551 h 2237474"/>
              <a:gd name="connsiteX157" fmla="*/ 169207 w 12192000"/>
              <a:gd name="connsiteY157" fmla="*/ 2128100 h 2237474"/>
              <a:gd name="connsiteX158" fmla="*/ 93149 w 12192000"/>
              <a:gd name="connsiteY158" fmla="*/ 2105324 h 2237474"/>
              <a:gd name="connsiteX159" fmla="*/ 88109 w 12192000"/>
              <a:gd name="connsiteY159" fmla="*/ 2106704 h 2237474"/>
              <a:gd name="connsiteX160" fmla="*/ 80022 w 12192000"/>
              <a:gd name="connsiteY160" fmla="*/ 2107254 h 2237474"/>
              <a:gd name="connsiteX161" fmla="*/ 79717 w 12192000"/>
              <a:gd name="connsiteY161" fmla="*/ 2107046 h 2237474"/>
              <a:gd name="connsiteX162" fmla="*/ 72352 w 12192000"/>
              <a:gd name="connsiteY162" fmla="*/ 2107991 h 2237474"/>
              <a:gd name="connsiteX163" fmla="*/ 37645 w 12192000"/>
              <a:gd name="connsiteY163" fmla="*/ 2115401 h 2237474"/>
              <a:gd name="connsiteX164" fmla="*/ 4572 w 12192000"/>
              <a:gd name="connsiteY164" fmla="*/ 2111091 h 2237474"/>
              <a:gd name="connsiteX165" fmla="*/ 0 w 12192000"/>
              <a:gd name="connsiteY165" fmla="*/ 2110468 h 2237474"/>
              <a:gd name="connsiteX166" fmla="*/ 0 w 12192000"/>
              <a:gd name="connsiteY16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1511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81987 w 12192000"/>
              <a:gd name="connsiteY140" fmla="*/ 2216757 h 2237474"/>
              <a:gd name="connsiteX141" fmla="*/ 669923 w 12192000"/>
              <a:gd name="connsiteY141" fmla="*/ 2211682 h 2237474"/>
              <a:gd name="connsiteX142" fmla="*/ 648680 w 12192000"/>
              <a:gd name="connsiteY142" fmla="*/ 2206229 h 2237474"/>
              <a:gd name="connsiteX143" fmla="*/ 597225 w 12192000"/>
              <a:gd name="connsiteY143" fmla="*/ 2180999 h 2237474"/>
              <a:gd name="connsiteX144" fmla="*/ 558449 w 12192000"/>
              <a:gd name="connsiteY144" fmla="*/ 2182346 h 2237474"/>
              <a:gd name="connsiteX145" fmla="*/ 550517 w 12192000"/>
              <a:gd name="connsiteY145" fmla="*/ 2182060 h 2237474"/>
              <a:gd name="connsiteX146" fmla="*/ 550309 w 12192000"/>
              <a:gd name="connsiteY146" fmla="*/ 2181825 h 2237474"/>
              <a:gd name="connsiteX147" fmla="*/ 541836 w 12192000"/>
              <a:gd name="connsiteY147" fmla="*/ 2181063 h 2237474"/>
              <a:gd name="connsiteX148" fmla="*/ 536057 w 12192000"/>
              <a:gd name="connsiteY148" fmla="*/ 2181537 h 2237474"/>
              <a:gd name="connsiteX149" fmla="*/ 520671 w 12192000"/>
              <a:gd name="connsiteY149" fmla="*/ 2180980 h 2237474"/>
              <a:gd name="connsiteX150" fmla="*/ 515024 w 12192000"/>
              <a:gd name="connsiteY150" fmla="*/ 2179258 h 2237474"/>
              <a:gd name="connsiteX151" fmla="*/ 512278 w 12192000"/>
              <a:gd name="connsiteY151" fmla="*/ 2176369 h 2237474"/>
              <a:gd name="connsiteX152" fmla="*/ 480419 w 12192000"/>
              <a:gd name="connsiteY152" fmla="*/ 2167807 h 2237474"/>
              <a:gd name="connsiteX153" fmla="*/ 413835 w 12192000"/>
              <a:gd name="connsiteY153" fmla="*/ 2156783 h 2237474"/>
              <a:gd name="connsiteX154" fmla="*/ 376513 w 12192000"/>
              <a:gd name="connsiteY154" fmla="*/ 2154014 h 2237474"/>
              <a:gd name="connsiteX155" fmla="*/ 273386 w 12192000"/>
              <a:gd name="connsiteY155" fmla="*/ 2142551 h 2237474"/>
              <a:gd name="connsiteX156" fmla="*/ 169207 w 12192000"/>
              <a:gd name="connsiteY156" fmla="*/ 2128100 h 2237474"/>
              <a:gd name="connsiteX157" fmla="*/ 93149 w 12192000"/>
              <a:gd name="connsiteY157" fmla="*/ 2105324 h 2237474"/>
              <a:gd name="connsiteX158" fmla="*/ 88109 w 12192000"/>
              <a:gd name="connsiteY158" fmla="*/ 2106704 h 2237474"/>
              <a:gd name="connsiteX159" fmla="*/ 80022 w 12192000"/>
              <a:gd name="connsiteY159" fmla="*/ 2107254 h 2237474"/>
              <a:gd name="connsiteX160" fmla="*/ 79717 w 12192000"/>
              <a:gd name="connsiteY160" fmla="*/ 2107046 h 2237474"/>
              <a:gd name="connsiteX161" fmla="*/ 72352 w 12192000"/>
              <a:gd name="connsiteY161" fmla="*/ 2107991 h 2237474"/>
              <a:gd name="connsiteX162" fmla="*/ 37645 w 12192000"/>
              <a:gd name="connsiteY162" fmla="*/ 2115401 h 2237474"/>
              <a:gd name="connsiteX163" fmla="*/ 4572 w 12192000"/>
              <a:gd name="connsiteY163" fmla="*/ 2111091 h 2237474"/>
              <a:gd name="connsiteX164" fmla="*/ 0 w 12192000"/>
              <a:gd name="connsiteY164" fmla="*/ 2110468 h 2237474"/>
              <a:gd name="connsiteX165" fmla="*/ 0 w 12192000"/>
              <a:gd name="connsiteY16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36057 w 12192000"/>
              <a:gd name="connsiteY147" fmla="*/ 2181537 h 2237474"/>
              <a:gd name="connsiteX148" fmla="*/ 520671 w 12192000"/>
              <a:gd name="connsiteY148" fmla="*/ 2180980 h 2237474"/>
              <a:gd name="connsiteX149" fmla="*/ 515024 w 12192000"/>
              <a:gd name="connsiteY149" fmla="*/ 2179258 h 2237474"/>
              <a:gd name="connsiteX150" fmla="*/ 512278 w 12192000"/>
              <a:gd name="connsiteY150" fmla="*/ 2176369 h 2237474"/>
              <a:gd name="connsiteX151" fmla="*/ 480419 w 12192000"/>
              <a:gd name="connsiteY151" fmla="*/ 2167807 h 2237474"/>
              <a:gd name="connsiteX152" fmla="*/ 413835 w 12192000"/>
              <a:gd name="connsiteY152" fmla="*/ 2156783 h 2237474"/>
              <a:gd name="connsiteX153" fmla="*/ 376513 w 12192000"/>
              <a:gd name="connsiteY153" fmla="*/ 2154014 h 2237474"/>
              <a:gd name="connsiteX154" fmla="*/ 273386 w 12192000"/>
              <a:gd name="connsiteY154" fmla="*/ 2142551 h 2237474"/>
              <a:gd name="connsiteX155" fmla="*/ 169207 w 12192000"/>
              <a:gd name="connsiteY155" fmla="*/ 2128100 h 2237474"/>
              <a:gd name="connsiteX156" fmla="*/ 93149 w 12192000"/>
              <a:gd name="connsiteY156" fmla="*/ 2105324 h 2237474"/>
              <a:gd name="connsiteX157" fmla="*/ 88109 w 12192000"/>
              <a:gd name="connsiteY157" fmla="*/ 2106704 h 2237474"/>
              <a:gd name="connsiteX158" fmla="*/ 80022 w 12192000"/>
              <a:gd name="connsiteY158" fmla="*/ 2107254 h 2237474"/>
              <a:gd name="connsiteX159" fmla="*/ 79717 w 12192000"/>
              <a:gd name="connsiteY159" fmla="*/ 2107046 h 2237474"/>
              <a:gd name="connsiteX160" fmla="*/ 72352 w 12192000"/>
              <a:gd name="connsiteY160" fmla="*/ 2107991 h 2237474"/>
              <a:gd name="connsiteX161" fmla="*/ 37645 w 12192000"/>
              <a:gd name="connsiteY161" fmla="*/ 2115401 h 2237474"/>
              <a:gd name="connsiteX162" fmla="*/ 4572 w 12192000"/>
              <a:gd name="connsiteY162" fmla="*/ 2111091 h 2237474"/>
              <a:gd name="connsiteX163" fmla="*/ 0 w 12192000"/>
              <a:gd name="connsiteY163" fmla="*/ 2110468 h 2237474"/>
              <a:gd name="connsiteX164" fmla="*/ 0 w 12192000"/>
              <a:gd name="connsiteY16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41836 w 12192000"/>
              <a:gd name="connsiteY146" fmla="*/ 2181063 h 2237474"/>
              <a:gd name="connsiteX147" fmla="*/ 520671 w 12192000"/>
              <a:gd name="connsiteY147" fmla="*/ 2180980 h 2237474"/>
              <a:gd name="connsiteX148" fmla="*/ 515024 w 12192000"/>
              <a:gd name="connsiteY148" fmla="*/ 2179258 h 2237474"/>
              <a:gd name="connsiteX149" fmla="*/ 512278 w 12192000"/>
              <a:gd name="connsiteY149" fmla="*/ 2176369 h 2237474"/>
              <a:gd name="connsiteX150" fmla="*/ 480419 w 12192000"/>
              <a:gd name="connsiteY150" fmla="*/ 2167807 h 2237474"/>
              <a:gd name="connsiteX151" fmla="*/ 413835 w 12192000"/>
              <a:gd name="connsiteY151" fmla="*/ 2156783 h 2237474"/>
              <a:gd name="connsiteX152" fmla="*/ 376513 w 12192000"/>
              <a:gd name="connsiteY152" fmla="*/ 2154014 h 2237474"/>
              <a:gd name="connsiteX153" fmla="*/ 273386 w 12192000"/>
              <a:gd name="connsiteY153" fmla="*/ 2142551 h 2237474"/>
              <a:gd name="connsiteX154" fmla="*/ 169207 w 12192000"/>
              <a:gd name="connsiteY154" fmla="*/ 2128100 h 2237474"/>
              <a:gd name="connsiteX155" fmla="*/ 93149 w 12192000"/>
              <a:gd name="connsiteY155" fmla="*/ 2105324 h 2237474"/>
              <a:gd name="connsiteX156" fmla="*/ 88109 w 12192000"/>
              <a:gd name="connsiteY156" fmla="*/ 2106704 h 2237474"/>
              <a:gd name="connsiteX157" fmla="*/ 80022 w 12192000"/>
              <a:gd name="connsiteY157" fmla="*/ 2107254 h 2237474"/>
              <a:gd name="connsiteX158" fmla="*/ 79717 w 12192000"/>
              <a:gd name="connsiteY158" fmla="*/ 2107046 h 2237474"/>
              <a:gd name="connsiteX159" fmla="*/ 72352 w 12192000"/>
              <a:gd name="connsiteY159" fmla="*/ 2107991 h 2237474"/>
              <a:gd name="connsiteX160" fmla="*/ 37645 w 12192000"/>
              <a:gd name="connsiteY160" fmla="*/ 2115401 h 2237474"/>
              <a:gd name="connsiteX161" fmla="*/ 4572 w 12192000"/>
              <a:gd name="connsiteY161" fmla="*/ 2111091 h 2237474"/>
              <a:gd name="connsiteX162" fmla="*/ 0 w 12192000"/>
              <a:gd name="connsiteY162" fmla="*/ 2110468 h 2237474"/>
              <a:gd name="connsiteX163" fmla="*/ 0 w 12192000"/>
              <a:gd name="connsiteY16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512278 w 12192000"/>
              <a:gd name="connsiteY148" fmla="*/ 2176369 h 2237474"/>
              <a:gd name="connsiteX149" fmla="*/ 480419 w 12192000"/>
              <a:gd name="connsiteY149" fmla="*/ 2167807 h 2237474"/>
              <a:gd name="connsiteX150" fmla="*/ 413835 w 12192000"/>
              <a:gd name="connsiteY150" fmla="*/ 2156783 h 2237474"/>
              <a:gd name="connsiteX151" fmla="*/ 376513 w 12192000"/>
              <a:gd name="connsiteY151" fmla="*/ 2154014 h 2237474"/>
              <a:gd name="connsiteX152" fmla="*/ 273386 w 12192000"/>
              <a:gd name="connsiteY152" fmla="*/ 2142551 h 2237474"/>
              <a:gd name="connsiteX153" fmla="*/ 169207 w 12192000"/>
              <a:gd name="connsiteY153" fmla="*/ 2128100 h 2237474"/>
              <a:gd name="connsiteX154" fmla="*/ 93149 w 12192000"/>
              <a:gd name="connsiteY154" fmla="*/ 2105324 h 2237474"/>
              <a:gd name="connsiteX155" fmla="*/ 88109 w 12192000"/>
              <a:gd name="connsiteY155" fmla="*/ 2106704 h 2237474"/>
              <a:gd name="connsiteX156" fmla="*/ 80022 w 12192000"/>
              <a:gd name="connsiteY156" fmla="*/ 2107254 h 2237474"/>
              <a:gd name="connsiteX157" fmla="*/ 79717 w 12192000"/>
              <a:gd name="connsiteY157" fmla="*/ 2107046 h 2237474"/>
              <a:gd name="connsiteX158" fmla="*/ 72352 w 12192000"/>
              <a:gd name="connsiteY158" fmla="*/ 2107991 h 2237474"/>
              <a:gd name="connsiteX159" fmla="*/ 37645 w 12192000"/>
              <a:gd name="connsiteY159" fmla="*/ 2115401 h 2237474"/>
              <a:gd name="connsiteX160" fmla="*/ 4572 w 12192000"/>
              <a:gd name="connsiteY160" fmla="*/ 2111091 h 2237474"/>
              <a:gd name="connsiteX161" fmla="*/ 0 w 12192000"/>
              <a:gd name="connsiteY161" fmla="*/ 2110468 h 2237474"/>
              <a:gd name="connsiteX162" fmla="*/ 0 w 12192000"/>
              <a:gd name="connsiteY16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80419 w 12192000"/>
              <a:gd name="connsiteY148" fmla="*/ 2167807 h 2237474"/>
              <a:gd name="connsiteX149" fmla="*/ 413835 w 12192000"/>
              <a:gd name="connsiteY149" fmla="*/ 2156783 h 2237474"/>
              <a:gd name="connsiteX150" fmla="*/ 376513 w 12192000"/>
              <a:gd name="connsiteY150" fmla="*/ 2154014 h 2237474"/>
              <a:gd name="connsiteX151" fmla="*/ 273386 w 12192000"/>
              <a:gd name="connsiteY151" fmla="*/ 2142551 h 2237474"/>
              <a:gd name="connsiteX152" fmla="*/ 169207 w 12192000"/>
              <a:gd name="connsiteY152" fmla="*/ 2128100 h 2237474"/>
              <a:gd name="connsiteX153" fmla="*/ 93149 w 12192000"/>
              <a:gd name="connsiteY153" fmla="*/ 2105324 h 2237474"/>
              <a:gd name="connsiteX154" fmla="*/ 88109 w 12192000"/>
              <a:gd name="connsiteY154" fmla="*/ 2106704 h 2237474"/>
              <a:gd name="connsiteX155" fmla="*/ 80022 w 12192000"/>
              <a:gd name="connsiteY155" fmla="*/ 2107254 h 2237474"/>
              <a:gd name="connsiteX156" fmla="*/ 79717 w 12192000"/>
              <a:gd name="connsiteY156" fmla="*/ 2107046 h 2237474"/>
              <a:gd name="connsiteX157" fmla="*/ 72352 w 12192000"/>
              <a:gd name="connsiteY157" fmla="*/ 2107991 h 2237474"/>
              <a:gd name="connsiteX158" fmla="*/ 37645 w 12192000"/>
              <a:gd name="connsiteY158" fmla="*/ 2115401 h 2237474"/>
              <a:gd name="connsiteX159" fmla="*/ 4572 w 12192000"/>
              <a:gd name="connsiteY159" fmla="*/ 2111091 h 2237474"/>
              <a:gd name="connsiteX160" fmla="*/ 0 w 12192000"/>
              <a:gd name="connsiteY160" fmla="*/ 2110468 h 2237474"/>
              <a:gd name="connsiteX161" fmla="*/ 0 w 12192000"/>
              <a:gd name="connsiteY16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9717 w 12192000"/>
              <a:gd name="connsiteY155" fmla="*/ 2107046 h 2237474"/>
              <a:gd name="connsiteX156" fmla="*/ 72352 w 12192000"/>
              <a:gd name="connsiteY156" fmla="*/ 2107991 h 2237474"/>
              <a:gd name="connsiteX157" fmla="*/ 37645 w 12192000"/>
              <a:gd name="connsiteY157" fmla="*/ 2115401 h 2237474"/>
              <a:gd name="connsiteX158" fmla="*/ 4572 w 12192000"/>
              <a:gd name="connsiteY158" fmla="*/ 2111091 h 2237474"/>
              <a:gd name="connsiteX159" fmla="*/ 0 w 12192000"/>
              <a:gd name="connsiteY159" fmla="*/ 2110468 h 2237474"/>
              <a:gd name="connsiteX160" fmla="*/ 0 w 12192000"/>
              <a:gd name="connsiteY16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8109 w 12192000"/>
              <a:gd name="connsiteY153" fmla="*/ 2106704 h 2237474"/>
              <a:gd name="connsiteX154" fmla="*/ 80022 w 12192000"/>
              <a:gd name="connsiteY154" fmla="*/ 2107254 h 2237474"/>
              <a:gd name="connsiteX155" fmla="*/ 72352 w 12192000"/>
              <a:gd name="connsiteY155" fmla="*/ 2107991 h 2237474"/>
              <a:gd name="connsiteX156" fmla="*/ 37645 w 12192000"/>
              <a:gd name="connsiteY156" fmla="*/ 2115401 h 2237474"/>
              <a:gd name="connsiteX157" fmla="*/ 4572 w 12192000"/>
              <a:gd name="connsiteY157" fmla="*/ 2111091 h 2237474"/>
              <a:gd name="connsiteX158" fmla="*/ 0 w 12192000"/>
              <a:gd name="connsiteY158" fmla="*/ 2110468 h 2237474"/>
              <a:gd name="connsiteX159" fmla="*/ 0 w 12192000"/>
              <a:gd name="connsiteY15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93149 w 12192000"/>
              <a:gd name="connsiteY152" fmla="*/ 2105324 h 2237474"/>
              <a:gd name="connsiteX153" fmla="*/ 80022 w 12192000"/>
              <a:gd name="connsiteY153" fmla="*/ 2107254 h 2237474"/>
              <a:gd name="connsiteX154" fmla="*/ 72352 w 12192000"/>
              <a:gd name="connsiteY154" fmla="*/ 2107991 h 2237474"/>
              <a:gd name="connsiteX155" fmla="*/ 37645 w 12192000"/>
              <a:gd name="connsiteY155" fmla="*/ 2115401 h 2237474"/>
              <a:gd name="connsiteX156" fmla="*/ 4572 w 12192000"/>
              <a:gd name="connsiteY156" fmla="*/ 2111091 h 2237474"/>
              <a:gd name="connsiteX157" fmla="*/ 0 w 12192000"/>
              <a:gd name="connsiteY157" fmla="*/ 2110468 h 2237474"/>
              <a:gd name="connsiteX158" fmla="*/ 0 w 12192000"/>
              <a:gd name="connsiteY15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50309 w 12192000"/>
              <a:gd name="connsiteY145" fmla="*/ 2181825 h 2237474"/>
              <a:gd name="connsiteX146" fmla="*/ 520671 w 12192000"/>
              <a:gd name="connsiteY146" fmla="*/ 2180980 h 2237474"/>
              <a:gd name="connsiteX147" fmla="*/ 515024 w 12192000"/>
              <a:gd name="connsiteY147" fmla="*/ 2179258 h 2237474"/>
              <a:gd name="connsiteX148" fmla="*/ 413835 w 12192000"/>
              <a:gd name="connsiteY148" fmla="*/ 2156783 h 2237474"/>
              <a:gd name="connsiteX149" fmla="*/ 376513 w 12192000"/>
              <a:gd name="connsiteY149" fmla="*/ 2154014 h 2237474"/>
              <a:gd name="connsiteX150" fmla="*/ 273386 w 12192000"/>
              <a:gd name="connsiteY150" fmla="*/ 2142551 h 2237474"/>
              <a:gd name="connsiteX151" fmla="*/ 169207 w 12192000"/>
              <a:gd name="connsiteY151" fmla="*/ 2128100 h 2237474"/>
              <a:gd name="connsiteX152" fmla="*/ 80022 w 12192000"/>
              <a:gd name="connsiteY152" fmla="*/ 2107254 h 2237474"/>
              <a:gd name="connsiteX153" fmla="*/ 72352 w 12192000"/>
              <a:gd name="connsiteY153" fmla="*/ 2107991 h 2237474"/>
              <a:gd name="connsiteX154" fmla="*/ 37645 w 12192000"/>
              <a:gd name="connsiteY154" fmla="*/ 2115401 h 2237474"/>
              <a:gd name="connsiteX155" fmla="*/ 4572 w 12192000"/>
              <a:gd name="connsiteY155" fmla="*/ 2111091 h 2237474"/>
              <a:gd name="connsiteX156" fmla="*/ 0 w 12192000"/>
              <a:gd name="connsiteY156" fmla="*/ 2110468 h 2237474"/>
              <a:gd name="connsiteX157" fmla="*/ 0 w 12192000"/>
              <a:gd name="connsiteY15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50517 w 12192000"/>
              <a:gd name="connsiteY144" fmla="*/ 2182060 h 2237474"/>
              <a:gd name="connsiteX145" fmla="*/ 520671 w 12192000"/>
              <a:gd name="connsiteY145" fmla="*/ 2180980 h 2237474"/>
              <a:gd name="connsiteX146" fmla="*/ 515024 w 12192000"/>
              <a:gd name="connsiteY146" fmla="*/ 2179258 h 2237474"/>
              <a:gd name="connsiteX147" fmla="*/ 413835 w 12192000"/>
              <a:gd name="connsiteY147" fmla="*/ 2156783 h 2237474"/>
              <a:gd name="connsiteX148" fmla="*/ 376513 w 12192000"/>
              <a:gd name="connsiteY148" fmla="*/ 2154014 h 2237474"/>
              <a:gd name="connsiteX149" fmla="*/ 273386 w 12192000"/>
              <a:gd name="connsiteY149" fmla="*/ 2142551 h 2237474"/>
              <a:gd name="connsiteX150" fmla="*/ 169207 w 12192000"/>
              <a:gd name="connsiteY150" fmla="*/ 2128100 h 2237474"/>
              <a:gd name="connsiteX151" fmla="*/ 80022 w 12192000"/>
              <a:gd name="connsiteY151" fmla="*/ 2107254 h 2237474"/>
              <a:gd name="connsiteX152" fmla="*/ 72352 w 12192000"/>
              <a:gd name="connsiteY152" fmla="*/ 2107991 h 2237474"/>
              <a:gd name="connsiteX153" fmla="*/ 37645 w 12192000"/>
              <a:gd name="connsiteY153" fmla="*/ 2115401 h 2237474"/>
              <a:gd name="connsiteX154" fmla="*/ 4572 w 12192000"/>
              <a:gd name="connsiteY154" fmla="*/ 2111091 h 2237474"/>
              <a:gd name="connsiteX155" fmla="*/ 0 w 12192000"/>
              <a:gd name="connsiteY155" fmla="*/ 2110468 h 2237474"/>
              <a:gd name="connsiteX156" fmla="*/ 0 w 12192000"/>
              <a:gd name="connsiteY15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58449 w 12192000"/>
              <a:gd name="connsiteY143" fmla="*/ 2182346 h 2237474"/>
              <a:gd name="connsiteX144" fmla="*/ 520671 w 12192000"/>
              <a:gd name="connsiteY144" fmla="*/ 2180980 h 2237474"/>
              <a:gd name="connsiteX145" fmla="*/ 515024 w 12192000"/>
              <a:gd name="connsiteY145" fmla="*/ 2179258 h 2237474"/>
              <a:gd name="connsiteX146" fmla="*/ 413835 w 12192000"/>
              <a:gd name="connsiteY146" fmla="*/ 2156783 h 2237474"/>
              <a:gd name="connsiteX147" fmla="*/ 376513 w 12192000"/>
              <a:gd name="connsiteY147" fmla="*/ 2154014 h 2237474"/>
              <a:gd name="connsiteX148" fmla="*/ 273386 w 12192000"/>
              <a:gd name="connsiteY148" fmla="*/ 2142551 h 2237474"/>
              <a:gd name="connsiteX149" fmla="*/ 169207 w 12192000"/>
              <a:gd name="connsiteY149" fmla="*/ 2128100 h 2237474"/>
              <a:gd name="connsiteX150" fmla="*/ 80022 w 12192000"/>
              <a:gd name="connsiteY150" fmla="*/ 2107254 h 2237474"/>
              <a:gd name="connsiteX151" fmla="*/ 72352 w 12192000"/>
              <a:gd name="connsiteY151" fmla="*/ 2107991 h 2237474"/>
              <a:gd name="connsiteX152" fmla="*/ 37645 w 12192000"/>
              <a:gd name="connsiteY152" fmla="*/ 2115401 h 2237474"/>
              <a:gd name="connsiteX153" fmla="*/ 4572 w 12192000"/>
              <a:gd name="connsiteY153" fmla="*/ 2111091 h 2237474"/>
              <a:gd name="connsiteX154" fmla="*/ 0 w 12192000"/>
              <a:gd name="connsiteY154" fmla="*/ 2110468 h 2237474"/>
              <a:gd name="connsiteX155" fmla="*/ 0 w 12192000"/>
              <a:gd name="connsiteY15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69923 w 12192000"/>
              <a:gd name="connsiteY140" fmla="*/ 2211682 h 2237474"/>
              <a:gd name="connsiteX141" fmla="*/ 648680 w 12192000"/>
              <a:gd name="connsiteY141" fmla="*/ 2206229 h 2237474"/>
              <a:gd name="connsiteX142" fmla="*/ 597225 w 12192000"/>
              <a:gd name="connsiteY142" fmla="*/ 2180999 h 2237474"/>
              <a:gd name="connsiteX143" fmla="*/ 520671 w 12192000"/>
              <a:gd name="connsiteY143" fmla="*/ 2180980 h 2237474"/>
              <a:gd name="connsiteX144" fmla="*/ 515024 w 12192000"/>
              <a:gd name="connsiteY144" fmla="*/ 2179258 h 2237474"/>
              <a:gd name="connsiteX145" fmla="*/ 413835 w 12192000"/>
              <a:gd name="connsiteY145" fmla="*/ 2156783 h 2237474"/>
              <a:gd name="connsiteX146" fmla="*/ 376513 w 12192000"/>
              <a:gd name="connsiteY146" fmla="*/ 2154014 h 2237474"/>
              <a:gd name="connsiteX147" fmla="*/ 273386 w 12192000"/>
              <a:gd name="connsiteY147" fmla="*/ 2142551 h 2237474"/>
              <a:gd name="connsiteX148" fmla="*/ 169207 w 12192000"/>
              <a:gd name="connsiteY148" fmla="*/ 2128100 h 2237474"/>
              <a:gd name="connsiteX149" fmla="*/ 80022 w 12192000"/>
              <a:gd name="connsiteY149" fmla="*/ 2107254 h 2237474"/>
              <a:gd name="connsiteX150" fmla="*/ 72352 w 12192000"/>
              <a:gd name="connsiteY150" fmla="*/ 2107991 h 2237474"/>
              <a:gd name="connsiteX151" fmla="*/ 37645 w 12192000"/>
              <a:gd name="connsiteY151" fmla="*/ 2115401 h 2237474"/>
              <a:gd name="connsiteX152" fmla="*/ 4572 w 12192000"/>
              <a:gd name="connsiteY152" fmla="*/ 2111091 h 2237474"/>
              <a:gd name="connsiteX153" fmla="*/ 0 w 12192000"/>
              <a:gd name="connsiteY153" fmla="*/ 2110468 h 2237474"/>
              <a:gd name="connsiteX154" fmla="*/ 0 w 12192000"/>
              <a:gd name="connsiteY15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648680 w 12192000"/>
              <a:gd name="connsiteY140" fmla="*/ 2206229 h 2237474"/>
              <a:gd name="connsiteX141" fmla="*/ 597225 w 12192000"/>
              <a:gd name="connsiteY141" fmla="*/ 2180999 h 2237474"/>
              <a:gd name="connsiteX142" fmla="*/ 520671 w 12192000"/>
              <a:gd name="connsiteY142" fmla="*/ 2180980 h 2237474"/>
              <a:gd name="connsiteX143" fmla="*/ 515024 w 12192000"/>
              <a:gd name="connsiteY143" fmla="*/ 2179258 h 2237474"/>
              <a:gd name="connsiteX144" fmla="*/ 413835 w 12192000"/>
              <a:gd name="connsiteY144" fmla="*/ 2156783 h 2237474"/>
              <a:gd name="connsiteX145" fmla="*/ 376513 w 12192000"/>
              <a:gd name="connsiteY145" fmla="*/ 2154014 h 2237474"/>
              <a:gd name="connsiteX146" fmla="*/ 273386 w 12192000"/>
              <a:gd name="connsiteY146" fmla="*/ 2142551 h 2237474"/>
              <a:gd name="connsiteX147" fmla="*/ 169207 w 12192000"/>
              <a:gd name="connsiteY147" fmla="*/ 2128100 h 2237474"/>
              <a:gd name="connsiteX148" fmla="*/ 80022 w 12192000"/>
              <a:gd name="connsiteY148" fmla="*/ 2107254 h 2237474"/>
              <a:gd name="connsiteX149" fmla="*/ 72352 w 12192000"/>
              <a:gd name="connsiteY149" fmla="*/ 2107991 h 2237474"/>
              <a:gd name="connsiteX150" fmla="*/ 37645 w 12192000"/>
              <a:gd name="connsiteY150" fmla="*/ 2115401 h 2237474"/>
              <a:gd name="connsiteX151" fmla="*/ 4572 w 12192000"/>
              <a:gd name="connsiteY151" fmla="*/ 2111091 h 2237474"/>
              <a:gd name="connsiteX152" fmla="*/ 0 w 12192000"/>
              <a:gd name="connsiteY152" fmla="*/ 2110468 h 2237474"/>
              <a:gd name="connsiteX153" fmla="*/ 0 w 12192000"/>
              <a:gd name="connsiteY15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72352 w 12192000"/>
              <a:gd name="connsiteY148" fmla="*/ 2107991 h 2237474"/>
              <a:gd name="connsiteX149" fmla="*/ 37645 w 12192000"/>
              <a:gd name="connsiteY149" fmla="*/ 2115401 h 2237474"/>
              <a:gd name="connsiteX150" fmla="*/ 4572 w 12192000"/>
              <a:gd name="connsiteY150" fmla="*/ 2111091 h 2237474"/>
              <a:gd name="connsiteX151" fmla="*/ 0 w 12192000"/>
              <a:gd name="connsiteY151" fmla="*/ 2110468 h 2237474"/>
              <a:gd name="connsiteX152" fmla="*/ 0 w 12192000"/>
              <a:gd name="connsiteY15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80022 w 12192000"/>
              <a:gd name="connsiteY147" fmla="*/ 2107254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784978 w 12192000"/>
              <a:gd name="connsiteY139" fmla="*/ 2212360 h 2237474"/>
              <a:gd name="connsiteX140" fmla="*/ 597225 w 12192000"/>
              <a:gd name="connsiteY140" fmla="*/ 2180999 h 2237474"/>
              <a:gd name="connsiteX141" fmla="*/ 520671 w 12192000"/>
              <a:gd name="connsiteY141" fmla="*/ 2180980 h 2237474"/>
              <a:gd name="connsiteX142" fmla="*/ 515024 w 12192000"/>
              <a:gd name="connsiteY142" fmla="*/ 2179258 h 2237474"/>
              <a:gd name="connsiteX143" fmla="*/ 413835 w 12192000"/>
              <a:gd name="connsiteY143" fmla="*/ 2156783 h 2237474"/>
              <a:gd name="connsiteX144" fmla="*/ 376513 w 12192000"/>
              <a:gd name="connsiteY144" fmla="*/ 2154014 h 2237474"/>
              <a:gd name="connsiteX145" fmla="*/ 273386 w 12192000"/>
              <a:gd name="connsiteY145" fmla="*/ 2142551 h 2237474"/>
              <a:gd name="connsiteX146" fmla="*/ 169207 w 12192000"/>
              <a:gd name="connsiteY146" fmla="*/ 2128100 h 2237474"/>
              <a:gd name="connsiteX147" fmla="*/ 77641 w 12192000"/>
              <a:gd name="connsiteY147" fmla="*/ 2126835 h 2237474"/>
              <a:gd name="connsiteX148" fmla="*/ 37645 w 12192000"/>
              <a:gd name="connsiteY148" fmla="*/ 2115401 h 2237474"/>
              <a:gd name="connsiteX149" fmla="*/ 4572 w 12192000"/>
              <a:gd name="connsiteY149" fmla="*/ 2111091 h 2237474"/>
              <a:gd name="connsiteX150" fmla="*/ 0 w 12192000"/>
              <a:gd name="connsiteY150" fmla="*/ 2110468 h 2237474"/>
              <a:gd name="connsiteX151" fmla="*/ 0 w 12192000"/>
              <a:gd name="connsiteY15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800195 w 12192000"/>
              <a:gd name="connsiteY138" fmla="*/ 2209407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02752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324828 w 12192000"/>
              <a:gd name="connsiteY133" fmla="*/ 2231968 h 2237474"/>
              <a:gd name="connsiteX134" fmla="*/ 1279765 w 12192000"/>
              <a:gd name="connsiteY134" fmla="*/ 2229639 h 2237474"/>
              <a:gd name="connsiteX135" fmla="*/ 1195347 w 12192000"/>
              <a:gd name="connsiteY135" fmla="*/ 2212354 h 2237474"/>
              <a:gd name="connsiteX136" fmla="*/ 970251 w 12192000"/>
              <a:gd name="connsiteY136" fmla="*/ 2221029 h 2237474"/>
              <a:gd name="connsiteX137" fmla="*/ 812914 w 12192000"/>
              <a:gd name="connsiteY137" fmla="*/ 2210095 h 2237474"/>
              <a:gd name="connsiteX138" fmla="*/ 776382 w 12192000"/>
              <a:gd name="connsiteY138" fmla="*/ 2204512 h 2237474"/>
              <a:gd name="connsiteX139" fmla="*/ 597225 w 12192000"/>
              <a:gd name="connsiteY139" fmla="*/ 2180999 h 2237474"/>
              <a:gd name="connsiteX140" fmla="*/ 520671 w 12192000"/>
              <a:gd name="connsiteY140" fmla="*/ 2180980 h 2237474"/>
              <a:gd name="connsiteX141" fmla="*/ 515024 w 12192000"/>
              <a:gd name="connsiteY141" fmla="*/ 2179258 h 2237474"/>
              <a:gd name="connsiteX142" fmla="*/ 413835 w 12192000"/>
              <a:gd name="connsiteY142" fmla="*/ 2156783 h 2237474"/>
              <a:gd name="connsiteX143" fmla="*/ 376513 w 12192000"/>
              <a:gd name="connsiteY143" fmla="*/ 2154014 h 2237474"/>
              <a:gd name="connsiteX144" fmla="*/ 273386 w 12192000"/>
              <a:gd name="connsiteY144" fmla="*/ 2142551 h 2237474"/>
              <a:gd name="connsiteX145" fmla="*/ 169207 w 12192000"/>
              <a:gd name="connsiteY145" fmla="*/ 2128100 h 2237474"/>
              <a:gd name="connsiteX146" fmla="*/ 77641 w 12192000"/>
              <a:gd name="connsiteY146" fmla="*/ 2126835 h 2237474"/>
              <a:gd name="connsiteX147" fmla="*/ 37645 w 12192000"/>
              <a:gd name="connsiteY147" fmla="*/ 2115401 h 2237474"/>
              <a:gd name="connsiteX148" fmla="*/ 4572 w 12192000"/>
              <a:gd name="connsiteY148" fmla="*/ 2111091 h 2237474"/>
              <a:gd name="connsiteX149" fmla="*/ 0 w 12192000"/>
              <a:gd name="connsiteY149" fmla="*/ 2110468 h 2237474"/>
              <a:gd name="connsiteX150" fmla="*/ 0 w 12192000"/>
              <a:gd name="connsiteY15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123424 w 12192000"/>
              <a:gd name="connsiteY107" fmla="*/ 1952930 h 2237474"/>
              <a:gd name="connsiteX108" fmla="*/ 3009910 w 12192000"/>
              <a:gd name="connsiteY108" fmla="*/ 1957866 h 2237474"/>
              <a:gd name="connsiteX109" fmla="*/ 2995934 w 12192000"/>
              <a:gd name="connsiteY109" fmla="*/ 1967085 h 2237474"/>
              <a:gd name="connsiteX110" fmla="*/ 2942858 w 12192000"/>
              <a:gd name="connsiteY110" fmla="*/ 1981367 h 2237474"/>
              <a:gd name="connsiteX111" fmla="*/ 2875436 w 12192000"/>
              <a:gd name="connsiteY111" fmla="*/ 1996977 h 2237474"/>
              <a:gd name="connsiteX112" fmla="*/ 2874892 w 12192000"/>
              <a:gd name="connsiteY112" fmla="*/ 1996085 h 2237474"/>
              <a:gd name="connsiteX113" fmla="*/ 2843662 w 12192000"/>
              <a:gd name="connsiteY113" fmla="*/ 1992498 h 2237474"/>
              <a:gd name="connsiteX114" fmla="*/ 2718916 w 12192000"/>
              <a:gd name="connsiteY114" fmla="*/ 1990867 h 2237474"/>
              <a:gd name="connsiteX115" fmla="*/ 2713522 w 12192000"/>
              <a:gd name="connsiteY115" fmla="*/ 1990173 h 2237474"/>
              <a:gd name="connsiteX116" fmla="*/ 2578178 w 12192000"/>
              <a:gd name="connsiteY116" fmla="*/ 1990531 h 2237474"/>
              <a:gd name="connsiteX117" fmla="*/ 2476147 w 12192000"/>
              <a:gd name="connsiteY117" fmla="*/ 1998305 h 2237474"/>
              <a:gd name="connsiteX118" fmla="*/ 2373568 w 12192000"/>
              <a:gd name="connsiteY118" fmla="*/ 2003219 h 2237474"/>
              <a:gd name="connsiteX119" fmla="*/ 2287219 w 12192000"/>
              <a:gd name="connsiteY119" fmla="*/ 1998750 h 2237474"/>
              <a:gd name="connsiteX120" fmla="*/ 2243069 w 12192000"/>
              <a:gd name="connsiteY120" fmla="*/ 2005321 h 2237474"/>
              <a:gd name="connsiteX121" fmla="*/ 2164831 w 12192000"/>
              <a:gd name="connsiteY121" fmla="*/ 2010143 h 2237474"/>
              <a:gd name="connsiteX122" fmla="*/ 2085228 w 12192000"/>
              <a:gd name="connsiteY122" fmla="*/ 2046431 h 2237474"/>
              <a:gd name="connsiteX123" fmla="*/ 2058061 w 12192000"/>
              <a:gd name="connsiteY123" fmla="*/ 2047942 h 2237474"/>
              <a:gd name="connsiteX124" fmla="*/ 2042244 w 12192000"/>
              <a:gd name="connsiteY124" fmla="*/ 2055560 h 2237474"/>
              <a:gd name="connsiteX125" fmla="*/ 1877728 w 12192000"/>
              <a:gd name="connsiteY125" fmla="*/ 2101004 h 2237474"/>
              <a:gd name="connsiteX126" fmla="*/ 1759056 w 12192000"/>
              <a:gd name="connsiteY126" fmla="*/ 2125608 h 2237474"/>
              <a:gd name="connsiteX127" fmla="*/ 1637948 w 12192000"/>
              <a:gd name="connsiteY127" fmla="*/ 2172597 h 2237474"/>
              <a:gd name="connsiteX128" fmla="*/ 1434549 w 12192000"/>
              <a:gd name="connsiteY128" fmla="*/ 2234522 h 2237474"/>
              <a:gd name="connsiteX129" fmla="*/ 1398481 w 12192000"/>
              <a:gd name="connsiteY129" fmla="*/ 2237074 h 2237474"/>
              <a:gd name="connsiteX130" fmla="*/ 1398407 w 12192000"/>
              <a:gd name="connsiteY130" fmla="*/ 2237095 h 2237474"/>
              <a:gd name="connsiteX131" fmla="*/ 1370962 w 12192000"/>
              <a:gd name="connsiteY131" fmla="*/ 2237474 h 2237474"/>
              <a:gd name="connsiteX132" fmla="*/ 1356367 w 12192000"/>
              <a:gd name="connsiteY132" fmla="*/ 2235089 h 2237474"/>
              <a:gd name="connsiteX133" fmla="*/ 1279765 w 12192000"/>
              <a:gd name="connsiteY133" fmla="*/ 2229639 h 2237474"/>
              <a:gd name="connsiteX134" fmla="*/ 1195347 w 12192000"/>
              <a:gd name="connsiteY134" fmla="*/ 2212354 h 2237474"/>
              <a:gd name="connsiteX135" fmla="*/ 970251 w 12192000"/>
              <a:gd name="connsiteY135" fmla="*/ 2221029 h 2237474"/>
              <a:gd name="connsiteX136" fmla="*/ 812914 w 12192000"/>
              <a:gd name="connsiteY136" fmla="*/ 2210095 h 2237474"/>
              <a:gd name="connsiteX137" fmla="*/ 776382 w 12192000"/>
              <a:gd name="connsiteY137" fmla="*/ 2204512 h 2237474"/>
              <a:gd name="connsiteX138" fmla="*/ 597225 w 12192000"/>
              <a:gd name="connsiteY138" fmla="*/ 2180999 h 2237474"/>
              <a:gd name="connsiteX139" fmla="*/ 520671 w 12192000"/>
              <a:gd name="connsiteY139" fmla="*/ 2180980 h 2237474"/>
              <a:gd name="connsiteX140" fmla="*/ 515024 w 12192000"/>
              <a:gd name="connsiteY140" fmla="*/ 2179258 h 2237474"/>
              <a:gd name="connsiteX141" fmla="*/ 413835 w 12192000"/>
              <a:gd name="connsiteY141" fmla="*/ 2156783 h 2237474"/>
              <a:gd name="connsiteX142" fmla="*/ 376513 w 12192000"/>
              <a:gd name="connsiteY142" fmla="*/ 2154014 h 2237474"/>
              <a:gd name="connsiteX143" fmla="*/ 273386 w 12192000"/>
              <a:gd name="connsiteY143" fmla="*/ 2142551 h 2237474"/>
              <a:gd name="connsiteX144" fmla="*/ 169207 w 12192000"/>
              <a:gd name="connsiteY144" fmla="*/ 2128100 h 2237474"/>
              <a:gd name="connsiteX145" fmla="*/ 77641 w 12192000"/>
              <a:gd name="connsiteY145" fmla="*/ 2126835 h 2237474"/>
              <a:gd name="connsiteX146" fmla="*/ 37645 w 12192000"/>
              <a:gd name="connsiteY146" fmla="*/ 2115401 h 2237474"/>
              <a:gd name="connsiteX147" fmla="*/ 4572 w 12192000"/>
              <a:gd name="connsiteY147" fmla="*/ 2111091 h 2237474"/>
              <a:gd name="connsiteX148" fmla="*/ 0 w 12192000"/>
              <a:gd name="connsiteY148" fmla="*/ 2110468 h 2237474"/>
              <a:gd name="connsiteX149" fmla="*/ 0 w 12192000"/>
              <a:gd name="connsiteY14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578178 w 12192000"/>
              <a:gd name="connsiteY115" fmla="*/ 1990531 h 2237474"/>
              <a:gd name="connsiteX116" fmla="*/ 2476147 w 12192000"/>
              <a:gd name="connsiteY116" fmla="*/ 1998305 h 2237474"/>
              <a:gd name="connsiteX117" fmla="*/ 2373568 w 12192000"/>
              <a:gd name="connsiteY117" fmla="*/ 2003219 h 2237474"/>
              <a:gd name="connsiteX118" fmla="*/ 2287219 w 12192000"/>
              <a:gd name="connsiteY118" fmla="*/ 1998750 h 2237474"/>
              <a:gd name="connsiteX119" fmla="*/ 2243069 w 12192000"/>
              <a:gd name="connsiteY119" fmla="*/ 2005321 h 2237474"/>
              <a:gd name="connsiteX120" fmla="*/ 2164831 w 12192000"/>
              <a:gd name="connsiteY120" fmla="*/ 2010143 h 2237474"/>
              <a:gd name="connsiteX121" fmla="*/ 2085228 w 12192000"/>
              <a:gd name="connsiteY121" fmla="*/ 2046431 h 2237474"/>
              <a:gd name="connsiteX122" fmla="*/ 2058061 w 12192000"/>
              <a:gd name="connsiteY122" fmla="*/ 2047942 h 2237474"/>
              <a:gd name="connsiteX123" fmla="*/ 2042244 w 12192000"/>
              <a:gd name="connsiteY123" fmla="*/ 2055560 h 2237474"/>
              <a:gd name="connsiteX124" fmla="*/ 1877728 w 12192000"/>
              <a:gd name="connsiteY124" fmla="*/ 2101004 h 2237474"/>
              <a:gd name="connsiteX125" fmla="*/ 1759056 w 12192000"/>
              <a:gd name="connsiteY125" fmla="*/ 2125608 h 2237474"/>
              <a:gd name="connsiteX126" fmla="*/ 1637948 w 12192000"/>
              <a:gd name="connsiteY126" fmla="*/ 2172597 h 2237474"/>
              <a:gd name="connsiteX127" fmla="*/ 1434549 w 12192000"/>
              <a:gd name="connsiteY127" fmla="*/ 2234522 h 2237474"/>
              <a:gd name="connsiteX128" fmla="*/ 1398481 w 12192000"/>
              <a:gd name="connsiteY128" fmla="*/ 2237074 h 2237474"/>
              <a:gd name="connsiteX129" fmla="*/ 1398407 w 12192000"/>
              <a:gd name="connsiteY129" fmla="*/ 2237095 h 2237474"/>
              <a:gd name="connsiteX130" fmla="*/ 1370962 w 12192000"/>
              <a:gd name="connsiteY130" fmla="*/ 2237474 h 2237474"/>
              <a:gd name="connsiteX131" fmla="*/ 1356367 w 12192000"/>
              <a:gd name="connsiteY131" fmla="*/ 2235089 h 2237474"/>
              <a:gd name="connsiteX132" fmla="*/ 1279765 w 12192000"/>
              <a:gd name="connsiteY132" fmla="*/ 2229639 h 2237474"/>
              <a:gd name="connsiteX133" fmla="*/ 1195347 w 12192000"/>
              <a:gd name="connsiteY133" fmla="*/ 2212354 h 2237474"/>
              <a:gd name="connsiteX134" fmla="*/ 970251 w 12192000"/>
              <a:gd name="connsiteY134" fmla="*/ 2221029 h 2237474"/>
              <a:gd name="connsiteX135" fmla="*/ 812914 w 12192000"/>
              <a:gd name="connsiteY135" fmla="*/ 2210095 h 2237474"/>
              <a:gd name="connsiteX136" fmla="*/ 776382 w 12192000"/>
              <a:gd name="connsiteY136" fmla="*/ 2204512 h 2237474"/>
              <a:gd name="connsiteX137" fmla="*/ 597225 w 12192000"/>
              <a:gd name="connsiteY137" fmla="*/ 2180999 h 2237474"/>
              <a:gd name="connsiteX138" fmla="*/ 520671 w 12192000"/>
              <a:gd name="connsiteY138" fmla="*/ 2180980 h 2237474"/>
              <a:gd name="connsiteX139" fmla="*/ 515024 w 12192000"/>
              <a:gd name="connsiteY139" fmla="*/ 2179258 h 2237474"/>
              <a:gd name="connsiteX140" fmla="*/ 413835 w 12192000"/>
              <a:gd name="connsiteY140" fmla="*/ 2156783 h 2237474"/>
              <a:gd name="connsiteX141" fmla="*/ 376513 w 12192000"/>
              <a:gd name="connsiteY141" fmla="*/ 2154014 h 2237474"/>
              <a:gd name="connsiteX142" fmla="*/ 273386 w 12192000"/>
              <a:gd name="connsiteY142" fmla="*/ 2142551 h 2237474"/>
              <a:gd name="connsiteX143" fmla="*/ 169207 w 12192000"/>
              <a:gd name="connsiteY143" fmla="*/ 2128100 h 2237474"/>
              <a:gd name="connsiteX144" fmla="*/ 77641 w 12192000"/>
              <a:gd name="connsiteY144" fmla="*/ 2126835 h 2237474"/>
              <a:gd name="connsiteX145" fmla="*/ 37645 w 12192000"/>
              <a:gd name="connsiteY145" fmla="*/ 2115401 h 2237474"/>
              <a:gd name="connsiteX146" fmla="*/ 4572 w 12192000"/>
              <a:gd name="connsiteY146" fmla="*/ 2111091 h 2237474"/>
              <a:gd name="connsiteX147" fmla="*/ 0 w 12192000"/>
              <a:gd name="connsiteY147" fmla="*/ 2110468 h 2237474"/>
              <a:gd name="connsiteX148" fmla="*/ 0 w 12192000"/>
              <a:gd name="connsiteY148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7031309 w 12192000"/>
              <a:gd name="connsiteY58" fmla="*/ 1619451 h 2237474"/>
              <a:gd name="connsiteX59" fmla="*/ 6900177 w 12192000"/>
              <a:gd name="connsiteY59" fmla="*/ 1636016 h 2237474"/>
              <a:gd name="connsiteX60" fmla="*/ 6795372 w 12192000"/>
              <a:gd name="connsiteY60" fmla="*/ 1644845 h 2237474"/>
              <a:gd name="connsiteX61" fmla="*/ 6692251 w 12192000"/>
              <a:gd name="connsiteY61" fmla="*/ 1656357 h 2237474"/>
              <a:gd name="connsiteX62" fmla="*/ 6655235 w 12192000"/>
              <a:gd name="connsiteY62" fmla="*/ 1661869 h 2237474"/>
              <a:gd name="connsiteX63" fmla="*/ 6554894 w 12192000"/>
              <a:gd name="connsiteY63" fmla="*/ 1664428 h 2237474"/>
              <a:gd name="connsiteX64" fmla="*/ 6516595 w 12192000"/>
              <a:gd name="connsiteY64" fmla="*/ 1667475 h 2237474"/>
              <a:gd name="connsiteX65" fmla="*/ 6508541 w 12192000"/>
              <a:gd name="connsiteY65" fmla="*/ 1668757 h 2237474"/>
              <a:gd name="connsiteX66" fmla="*/ 6471012 w 12192000"/>
              <a:gd name="connsiteY66" fmla="*/ 1678604 h 2237474"/>
              <a:gd name="connsiteX67" fmla="*/ 6364035 w 12192000"/>
              <a:gd name="connsiteY67" fmla="*/ 1667683 h 2237474"/>
              <a:gd name="connsiteX68" fmla="*/ 6280959 w 12192000"/>
              <a:gd name="connsiteY68" fmla="*/ 1689329 h 2237474"/>
              <a:gd name="connsiteX69" fmla="*/ 6243319 w 12192000"/>
              <a:gd name="connsiteY69" fmla="*/ 1695560 h 2237474"/>
              <a:gd name="connsiteX70" fmla="*/ 6098321 w 12192000"/>
              <a:gd name="connsiteY70" fmla="*/ 1721646 h 2237474"/>
              <a:gd name="connsiteX71" fmla="*/ 5880652 w 12192000"/>
              <a:gd name="connsiteY71" fmla="*/ 1779643 h 2237474"/>
              <a:gd name="connsiteX72" fmla="*/ 5785959 w 12192000"/>
              <a:gd name="connsiteY72" fmla="*/ 1775307 h 2237474"/>
              <a:gd name="connsiteX73" fmla="*/ 5643534 w 12192000"/>
              <a:gd name="connsiteY73" fmla="*/ 1802919 h 2237474"/>
              <a:gd name="connsiteX74" fmla="*/ 5518799 w 12192000"/>
              <a:gd name="connsiteY74" fmla="*/ 1818312 h 2237474"/>
              <a:gd name="connsiteX75" fmla="*/ 5505014 w 12192000"/>
              <a:gd name="connsiteY75" fmla="*/ 1819259 h 2237474"/>
              <a:gd name="connsiteX76" fmla="*/ 5453307 w 12192000"/>
              <a:gd name="connsiteY76" fmla="*/ 1815450 h 2237474"/>
              <a:gd name="connsiteX77" fmla="*/ 5221533 w 12192000"/>
              <a:gd name="connsiteY77" fmla="*/ 1846950 h 2237474"/>
              <a:gd name="connsiteX78" fmla="*/ 5149802 w 12192000"/>
              <a:gd name="connsiteY78" fmla="*/ 1844846 h 2237474"/>
              <a:gd name="connsiteX79" fmla="*/ 5114927 w 12192000"/>
              <a:gd name="connsiteY79" fmla="*/ 1847827 h 2237474"/>
              <a:gd name="connsiteX80" fmla="*/ 5108970 w 12192000"/>
              <a:gd name="connsiteY80" fmla="*/ 1847935 h 2237474"/>
              <a:gd name="connsiteX81" fmla="*/ 5067961 w 12192000"/>
              <a:gd name="connsiteY81" fmla="*/ 1845917 h 2237474"/>
              <a:gd name="connsiteX82" fmla="*/ 5007075 w 12192000"/>
              <a:gd name="connsiteY82" fmla="*/ 1838626 h 2237474"/>
              <a:gd name="connsiteX83" fmla="*/ 4944087 w 12192000"/>
              <a:gd name="connsiteY83" fmla="*/ 1823332 h 2237474"/>
              <a:gd name="connsiteX84" fmla="*/ 4907662 w 12192000"/>
              <a:gd name="connsiteY84" fmla="*/ 1816900 h 2237474"/>
              <a:gd name="connsiteX85" fmla="*/ 4882386 w 12192000"/>
              <a:gd name="connsiteY85" fmla="*/ 1809844 h 2237474"/>
              <a:gd name="connsiteX86" fmla="*/ 4811440 w 12192000"/>
              <a:gd name="connsiteY86" fmla="*/ 1804655 h 2237474"/>
              <a:gd name="connsiteX87" fmla="*/ 4691075 w 12192000"/>
              <a:gd name="connsiteY87" fmla="*/ 1801389 h 2237474"/>
              <a:gd name="connsiteX88" fmla="*/ 4640313 w 12192000"/>
              <a:gd name="connsiteY88" fmla="*/ 1784307 h 2237474"/>
              <a:gd name="connsiteX89" fmla="*/ 4536503 w 12192000"/>
              <a:gd name="connsiteY89" fmla="*/ 1785334 h 2237474"/>
              <a:gd name="connsiteX90" fmla="*/ 4513724 w 12192000"/>
              <a:gd name="connsiteY90" fmla="*/ 1791996 h 2237474"/>
              <a:gd name="connsiteX91" fmla="*/ 4459810 w 12192000"/>
              <a:gd name="connsiteY91" fmla="*/ 1797886 h 2237474"/>
              <a:gd name="connsiteX92" fmla="*/ 4379064 w 12192000"/>
              <a:gd name="connsiteY92" fmla="*/ 1817177 h 2237474"/>
              <a:gd name="connsiteX93" fmla="*/ 4290981 w 12192000"/>
              <a:gd name="connsiteY93" fmla="*/ 1839677 h 2237474"/>
              <a:gd name="connsiteX94" fmla="*/ 4238372 w 12192000"/>
              <a:gd name="connsiteY94" fmla="*/ 1851480 h 2237474"/>
              <a:gd name="connsiteX95" fmla="*/ 4232517 w 12192000"/>
              <a:gd name="connsiteY95" fmla="*/ 1852567 h 2237474"/>
              <a:gd name="connsiteX96" fmla="*/ 4191732 w 12192000"/>
              <a:gd name="connsiteY96" fmla="*/ 1857328 h 2237474"/>
              <a:gd name="connsiteX97" fmla="*/ 4065532 w 12192000"/>
              <a:gd name="connsiteY97" fmla="*/ 1855477 h 2237474"/>
              <a:gd name="connsiteX98" fmla="*/ 4028460 w 12192000"/>
              <a:gd name="connsiteY98" fmla="*/ 1855137 h 2237474"/>
              <a:gd name="connsiteX99" fmla="*/ 4002267 w 12192000"/>
              <a:gd name="connsiteY99" fmla="*/ 1852352 h 2237474"/>
              <a:gd name="connsiteX100" fmla="*/ 3931396 w 12192000"/>
              <a:gd name="connsiteY100" fmla="*/ 1858915 h 2237474"/>
              <a:gd name="connsiteX101" fmla="*/ 3812162 w 12192000"/>
              <a:gd name="connsiteY101" fmla="*/ 1875501 h 2237474"/>
              <a:gd name="connsiteX102" fmla="*/ 3758105 w 12192000"/>
              <a:gd name="connsiteY102" fmla="*/ 1871856 h 2237474"/>
              <a:gd name="connsiteX103" fmla="*/ 3715896 w 12192000"/>
              <a:gd name="connsiteY103" fmla="*/ 1881552 h 2237474"/>
              <a:gd name="connsiteX104" fmla="*/ 3567259 w 12192000"/>
              <a:gd name="connsiteY104" fmla="*/ 1893482 h 2237474"/>
              <a:gd name="connsiteX105" fmla="*/ 3405770 w 12192000"/>
              <a:gd name="connsiteY105" fmla="*/ 1904591 h 2237474"/>
              <a:gd name="connsiteX106" fmla="*/ 3280097 w 12192000"/>
              <a:gd name="connsiteY106" fmla="*/ 1919610 h 2237474"/>
              <a:gd name="connsiteX107" fmla="*/ 3009910 w 12192000"/>
              <a:gd name="connsiteY107" fmla="*/ 1957866 h 2237474"/>
              <a:gd name="connsiteX108" fmla="*/ 2995934 w 12192000"/>
              <a:gd name="connsiteY108" fmla="*/ 1967085 h 2237474"/>
              <a:gd name="connsiteX109" fmla="*/ 2942858 w 12192000"/>
              <a:gd name="connsiteY109" fmla="*/ 1981367 h 2237474"/>
              <a:gd name="connsiteX110" fmla="*/ 2875436 w 12192000"/>
              <a:gd name="connsiteY110" fmla="*/ 1996977 h 2237474"/>
              <a:gd name="connsiteX111" fmla="*/ 2874892 w 12192000"/>
              <a:gd name="connsiteY111" fmla="*/ 1996085 h 2237474"/>
              <a:gd name="connsiteX112" fmla="*/ 2843662 w 12192000"/>
              <a:gd name="connsiteY112" fmla="*/ 1992498 h 2237474"/>
              <a:gd name="connsiteX113" fmla="*/ 2718916 w 12192000"/>
              <a:gd name="connsiteY113" fmla="*/ 1990867 h 2237474"/>
              <a:gd name="connsiteX114" fmla="*/ 2713522 w 12192000"/>
              <a:gd name="connsiteY114" fmla="*/ 1990173 h 2237474"/>
              <a:gd name="connsiteX115" fmla="*/ 2476147 w 12192000"/>
              <a:gd name="connsiteY115" fmla="*/ 1998305 h 2237474"/>
              <a:gd name="connsiteX116" fmla="*/ 2373568 w 12192000"/>
              <a:gd name="connsiteY116" fmla="*/ 2003219 h 2237474"/>
              <a:gd name="connsiteX117" fmla="*/ 2287219 w 12192000"/>
              <a:gd name="connsiteY117" fmla="*/ 1998750 h 2237474"/>
              <a:gd name="connsiteX118" fmla="*/ 2243069 w 12192000"/>
              <a:gd name="connsiteY118" fmla="*/ 2005321 h 2237474"/>
              <a:gd name="connsiteX119" fmla="*/ 2164831 w 12192000"/>
              <a:gd name="connsiteY119" fmla="*/ 2010143 h 2237474"/>
              <a:gd name="connsiteX120" fmla="*/ 2085228 w 12192000"/>
              <a:gd name="connsiteY120" fmla="*/ 2046431 h 2237474"/>
              <a:gd name="connsiteX121" fmla="*/ 2058061 w 12192000"/>
              <a:gd name="connsiteY121" fmla="*/ 2047942 h 2237474"/>
              <a:gd name="connsiteX122" fmla="*/ 2042244 w 12192000"/>
              <a:gd name="connsiteY122" fmla="*/ 2055560 h 2237474"/>
              <a:gd name="connsiteX123" fmla="*/ 1877728 w 12192000"/>
              <a:gd name="connsiteY123" fmla="*/ 2101004 h 2237474"/>
              <a:gd name="connsiteX124" fmla="*/ 1759056 w 12192000"/>
              <a:gd name="connsiteY124" fmla="*/ 2125608 h 2237474"/>
              <a:gd name="connsiteX125" fmla="*/ 1637948 w 12192000"/>
              <a:gd name="connsiteY125" fmla="*/ 2172597 h 2237474"/>
              <a:gd name="connsiteX126" fmla="*/ 1434549 w 12192000"/>
              <a:gd name="connsiteY126" fmla="*/ 2234522 h 2237474"/>
              <a:gd name="connsiteX127" fmla="*/ 1398481 w 12192000"/>
              <a:gd name="connsiteY127" fmla="*/ 2237074 h 2237474"/>
              <a:gd name="connsiteX128" fmla="*/ 1398407 w 12192000"/>
              <a:gd name="connsiteY128" fmla="*/ 2237095 h 2237474"/>
              <a:gd name="connsiteX129" fmla="*/ 1370962 w 12192000"/>
              <a:gd name="connsiteY129" fmla="*/ 2237474 h 2237474"/>
              <a:gd name="connsiteX130" fmla="*/ 1356367 w 12192000"/>
              <a:gd name="connsiteY130" fmla="*/ 2235089 h 2237474"/>
              <a:gd name="connsiteX131" fmla="*/ 1279765 w 12192000"/>
              <a:gd name="connsiteY131" fmla="*/ 2229639 h 2237474"/>
              <a:gd name="connsiteX132" fmla="*/ 1195347 w 12192000"/>
              <a:gd name="connsiteY132" fmla="*/ 2212354 h 2237474"/>
              <a:gd name="connsiteX133" fmla="*/ 970251 w 12192000"/>
              <a:gd name="connsiteY133" fmla="*/ 2221029 h 2237474"/>
              <a:gd name="connsiteX134" fmla="*/ 812914 w 12192000"/>
              <a:gd name="connsiteY134" fmla="*/ 2210095 h 2237474"/>
              <a:gd name="connsiteX135" fmla="*/ 776382 w 12192000"/>
              <a:gd name="connsiteY135" fmla="*/ 2204512 h 2237474"/>
              <a:gd name="connsiteX136" fmla="*/ 597225 w 12192000"/>
              <a:gd name="connsiteY136" fmla="*/ 2180999 h 2237474"/>
              <a:gd name="connsiteX137" fmla="*/ 520671 w 12192000"/>
              <a:gd name="connsiteY137" fmla="*/ 2180980 h 2237474"/>
              <a:gd name="connsiteX138" fmla="*/ 515024 w 12192000"/>
              <a:gd name="connsiteY138" fmla="*/ 2179258 h 2237474"/>
              <a:gd name="connsiteX139" fmla="*/ 413835 w 12192000"/>
              <a:gd name="connsiteY139" fmla="*/ 2156783 h 2237474"/>
              <a:gd name="connsiteX140" fmla="*/ 376513 w 12192000"/>
              <a:gd name="connsiteY140" fmla="*/ 2154014 h 2237474"/>
              <a:gd name="connsiteX141" fmla="*/ 273386 w 12192000"/>
              <a:gd name="connsiteY141" fmla="*/ 2142551 h 2237474"/>
              <a:gd name="connsiteX142" fmla="*/ 169207 w 12192000"/>
              <a:gd name="connsiteY142" fmla="*/ 2128100 h 2237474"/>
              <a:gd name="connsiteX143" fmla="*/ 77641 w 12192000"/>
              <a:gd name="connsiteY143" fmla="*/ 2126835 h 2237474"/>
              <a:gd name="connsiteX144" fmla="*/ 37645 w 12192000"/>
              <a:gd name="connsiteY144" fmla="*/ 2115401 h 2237474"/>
              <a:gd name="connsiteX145" fmla="*/ 4572 w 12192000"/>
              <a:gd name="connsiteY145" fmla="*/ 2111091 h 2237474"/>
              <a:gd name="connsiteX146" fmla="*/ 0 w 12192000"/>
              <a:gd name="connsiteY146" fmla="*/ 2110468 h 2237474"/>
              <a:gd name="connsiteX147" fmla="*/ 0 w 12192000"/>
              <a:gd name="connsiteY147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139997 w 12192000"/>
              <a:gd name="connsiteY45" fmla="*/ 1282713 h 2237474"/>
              <a:gd name="connsiteX46" fmla="*/ 8074238 w 12192000"/>
              <a:gd name="connsiteY46" fmla="*/ 1301895 h 2237474"/>
              <a:gd name="connsiteX47" fmla="*/ 7942099 w 12192000"/>
              <a:gd name="connsiteY47" fmla="*/ 1336332 h 2237474"/>
              <a:gd name="connsiteX48" fmla="*/ 7902328 w 12192000"/>
              <a:gd name="connsiteY48" fmla="*/ 1345865 h 2237474"/>
              <a:gd name="connsiteX49" fmla="*/ 7840612 w 12192000"/>
              <a:gd name="connsiteY49" fmla="*/ 1369373 h 2237474"/>
              <a:gd name="connsiteX50" fmla="*/ 7786819 w 12192000"/>
              <a:gd name="connsiteY50" fmla="*/ 1378970 h 2237474"/>
              <a:gd name="connsiteX51" fmla="*/ 7548172 w 12192000"/>
              <a:gd name="connsiteY51" fmla="*/ 1417460 h 2237474"/>
              <a:gd name="connsiteX52" fmla="*/ 7483437 w 12192000"/>
              <a:gd name="connsiteY52" fmla="*/ 1478152 h 2237474"/>
              <a:gd name="connsiteX53" fmla="*/ 7377870 w 12192000"/>
              <a:gd name="connsiteY53" fmla="*/ 1523319 h 2237474"/>
              <a:gd name="connsiteX54" fmla="*/ 7230737 w 12192000"/>
              <a:gd name="connsiteY54" fmla="*/ 1562633 h 2237474"/>
              <a:gd name="connsiteX55" fmla="*/ 7224458 w 12192000"/>
              <a:gd name="connsiteY55" fmla="*/ 1573008 h 2237474"/>
              <a:gd name="connsiteX56" fmla="*/ 7183121 w 12192000"/>
              <a:gd name="connsiteY56" fmla="*/ 1595162 h 2237474"/>
              <a:gd name="connsiteX57" fmla="*/ 7164601 w 12192000"/>
              <a:gd name="connsiteY57" fmla="*/ 1606490 h 2237474"/>
              <a:gd name="connsiteX58" fmla="*/ 6900177 w 12192000"/>
              <a:gd name="connsiteY58" fmla="*/ 1636016 h 2237474"/>
              <a:gd name="connsiteX59" fmla="*/ 6795372 w 12192000"/>
              <a:gd name="connsiteY59" fmla="*/ 1644845 h 2237474"/>
              <a:gd name="connsiteX60" fmla="*/ 6692251 w 12192000"/>
              <a:gd name="connsiteY60" fmla="*/ 1656357 h 2237474"/>
              <a:gd name="connsiteX61" fmla="*/ 6655235 w 12192000"/>
              <a:gd name="connsiteY61" fmla="*/ 1661869 h 2237474"/>
              <a:gd name="connsiteX62" fmla="*/ 6554894 w 12192000"/>
              <a:gd name="connsiteY62" fmla="*/ 1664428 h 2237474"/>
              <a:gd name="connsiteX63" fmla="*/ 6516595 w 12192000"/>
              <a:gd name="connsiteY63" fmla="*/ 1667475 h 2237474"/>
              <a:gd name="connsiteX64" fmla="*/ 6508541 w 12192000"/>
              <a:gd name="connsiteY64" fmla="*/ 1668757 h 2237474"/>
              <a:gd name="connsiteX65" fmla="*/ 6471012 w 12192000"/>
              <a:gd name="connsiteY65" fmla="*/ 1678604 h 2237474"/>
              <a:gd name="connsiteX66" fmla="*/ 6364035 w 12192000"/>
              <a:gd name="connsiteY66" fmla="*/ 1667683 h 2237474"/>
              <a:gd name="connsiteX67" fmla="*/ 6280959 w 12192000"/>
              <a:gd name="connsiteY67" fmla="*/ 1689329 h 2237474"/>
              <a:gd name="connsiteX68" fmla="*/ 6243319 w 12192000"/>
              <a:gd name="connsiteY68" fmla="*/ 1695560 h 2237474"/>
              <a:gd name="connsiteX69" fmla="*/ 6098321 w 12192000"/>
              <a:gd name="connsiteY69" fmla="*/ 1721646 h 2237474"/>
              <a:gd name="connsiteX70" fmla="*/ 5880652 w 12192000"/>
              <a:gd name="connsiteY70" fmla="*/ 1779643 h 2237474"/>
              <a:gd name="connsiteX71" fmla="*/ 5785959 w 12192000"/>
              <a:gd name="connsiteY71" fmla="*/ 1775307 h 2237474"/>
              <a:gd name="connsiteX72" fmla="*/ 5643534 w 12192000"/>
              <a:gd name="connsiteY72" fmla="*/ 1802919 h 2237474"/>
              <a:gd name="connsiteX73" fmla="*/ 5518799 w 12192000"/>
              <a:gd name="connsiteY73" fmla="*/ 1818312 h 2237474"/>
              <a:gd name="connsiteX74" fmla="*/ 5505014 w 12192000"/>
              <a:gd name="connsiteY74" fmla="*/ 1819259 h 2237474"/>
              <a:gd name="connsiteX75" fmla="*/ 5453307 w 12192000"/>
              <a:gd name="connsiteY75" fmla="*/ 1815450 h 2237474"/>
              <a:gd name="connsiteX76" fmla="*/ 5221533 w 12192000"/>
              <a:gd name="connsiteY76" fmla="*/ 1846950 h 2237474"/>
              <a:gd name="connsiteX77" fmla="*/ 5149802 w 12192000"/>
              <a:gd name="connsiteY77" fmla="*/ 1844846 h 2237474"/>
              <a:gd name="connsiteX78" fmla="*/ 5114927 w 12192000"/>
              <a:gd name="connsiteY78" fmla="*/ 1847827 h 2237474"/>
              <a:gd name="connsiteX79" fmla="*/ 5108970 w 12192000"/>
              <a:gd name="connsiteY79" fmla="*/ 1847935 h 2237474"/>
              <a:gd name="connsiteX80" fmla="*/ 5067961 w 12192000"/>
              <a:gd name="connsiteY80" fmla="*/ 1845917 h 2237474"/>
              <a:gd name="connsiteX81" fmla="*/ 5007075 w 12192000"/>
              <a:gd name="connsiteY81" fmla="*/ 1838626 h 2237474"/>
              <a:gd name="connsiteX82" fmla="*/ 4944087 w 12192000"/>
              <a:gd name="connsiteY82" fmla="*/ 1823332 h 2237474"/>
              <a:gd name="connsiteX83" fmla="*/ 4907662 w 12192000"/>
              <a:gd name="connsiteY83" fmla="*/ 1816900 h 2237474"/>
              <a:gd name="connsiteX84" fmla="*/ 4882386 w 12192000"/>
              <a:gd name="connsiteY84" fmla="*/ 1809844 h 2237474"/>
              <a:gd name="connsiteX85" fmla="*/ 4811440 w 12192000"/>
              <a:gd name="connsiteY85" fmla="*/ 1804655 h 2237474"/>
              <a:gd name="connsiteX86" fmla="*/ 4691075 w 12192000"/>
              <a:gd name="connsiteY86" fmla="*/ 1801389 h 2237474"/>
              <a:gd name="connsiteX87" fmla="*/ 4640313 w 12192000"/>
              <a:gd name="connsiteY87" fmla="*/ 1784307 h 2237474"/>
              <a:gd name="connsiteX88" fmla="*/ 4536503 w 12192000"/>
              <a:gd name="connsiteY88" fmla="*/ 1785334 h 2237474"/>
              <a:gd name="connsiteX89" fmla="*/ 4513724 w 12192000"/>
              <a:gd name="connsiteY89" fmla="*/ 1791996 h 2237474"/>
              <a:gd name="connsiteX90" fmla="*/ 4459810 w 12192000"/>
              <a:gd name="connsiteY90" fmla="*/ 1797886 h 2237474"/>
              <a:gd name="connsiteX91" fmla="*/ 4379064 w 12192000"/>
              <a:gd name="connsiteY91" fmla="*/ 1817177 h 2237474"/>
              <a:gd name="connsiteX92" fmla="*/ 4290981 w 12192000"/>
              <a:gd name="connsiteY92" fmla="*/ 1839677 h 2237474"/>
              <a:gd name="connsiteX93" fmla="*/ 4238372 w 12192000"/>
              <a:gd name="connsiteY93" fmla="*/ 1851480 h 2237474"/>
              <a:gd name="connsiteX94" fmla="*/ 4232517 w 12192000"/>
              <a:gd name="connsiteY94" fmla="*/ 1852567 h 2237474"/>
              <a:gd name="connsiteX95" fmla="*/ 4191732 w 12192000"/>
              <a:gd name="connsiteY95" fmla="*/ 1857328 h 2237474"/>
              <a:gd name="connsiteX96" fmla="*/ 4065532 w 12192000"/>
              <a:gd name="connsiteY96" fmla="*/ 1855477 h 2237474"/>
              <a:gd name="connsiteX97" fmla="*/ 4028460 w 12192000"/>
              <a:gd name="connsiteY97" fmla="*/ 1855137 h 2237474"/>
              <a:gd name="connsiteX98" fmla="*/ 4002267 w 12192000"/>
              <a:gd name="connsiteY98" fmla="*/ 1852352 h 2237474"/>
              <a:gd name="connsiteX99" fmla="*/ 3931396 w 12192000"/>
              <a:gd name="connsiteY99" fmla="*/ 1858915 h 2237474"/>
              <a:gd name="connsiteX100" fmla="*/ 3812162 w 12192000"/>
              <a:gd name="connsiteY100" fmla="*/ 1875501 h 2237474"/>
              <a:gd name="connsiteX101" fmla="*/ 3758105 w 12192000"/>
              <a:gd name="connsiteY101" fmla="*/ 1871856 h 2237474"/>
              <a:gd name="connsiteX102" fmla="*/ 3715896 w 12192000"/>
              <a:gd name="connsiteY102" fmla="*/ 1881552 h 2237474"/>
              <a:gd name="connsiteX103" fmla="*/ 3567259 w 12192000"/>
              <a:gd name="connsiteY103" fmla="*/ 1893482 h 2237474"/>
              <a:gd name="connsiteX104" fmla="*/ 3405770 w 12192000"/>
              <a:gd name="connsiteY104" fmla="*/ 1904591 h 2237474"/>
              <a:gd name="connsiteX105" fmla="*/ 3280097 w 12192000"/>
              <a:gd name="connsiteY105" fmla="*/ 1919610 h 2237474"/>
              <a:gd name="connsiteX106" fmla="*/ 3009910 w 12192000"/>
              <a:gd name="connsiteY106" fmla="*/ 1957866 h 2237474"/>
              <a:gd name="connsiteX107" fmla="*/ 2995934 w 12192000"/>
              <a:gd name="connsiteY107" fmla="*/ 1967085 h 2237474"/>
              <a:gd name="connsiteX108" fmla="*/ 2942858 w 12192000"/>
              <a:gd name="connsiteY108" fmla="*/ 1981367 h 2237474"/>
              <a:gd name="connsiteX109" fmla="*/ 2875436 w 12192000"/>
              <a:gd name="connsiteY109" fmla="*/ 1996977 h 2237474"/>
              <a:gd name="connsiteX110" fmla="*/ 2874892 w 12192000"/>
              <a:gd name="connsiteY110" fmla="*/ 1996085 h 2237474"/>
              <a:gd name="connsiteX111" fmla="*/ 2843662 w 12192000"/>
              <a:gd name="connsiteY111" fmla="*/ 1992498 h 2237474"/>
              <a:gd name="connsiteX112" fmla="*/ 2718916 w 12192000"/>
              <a:gd name="connsiteY112" fmla="*/ 1990867 h 2237474"/>
              <a:gd name="connsiteX113" fmla="*/ 2713522 w 12192000"/>
              <a:gd name="connsiteY113" fmla="*/ 1990173 h 2237474"/>
              <a:gd name="connsiteX114" fmla="*/ 2476147 w 12192000"/>
              <a:gd name="connsiteY114" fmla="*/ 1998305 h 2237474"/>
              <a:gd name="connsiteX115" fmla="*/ 2373568 w 12192000"/>
              <a:gd name="connsiteY115" fmla="*/ 2003219 h 2237474"/>
              <a:gd name="connsiteX116" fmla="*/ 2287219 w 12192000"/>
              <a:gd name="connsiteY116" fmla="*/ 1998750 h 2237474"/>
              <a:gd name="connsiteX117" fmla="*/ 2243069 w 12192000"/>
              <a:gd name="connsiteY117" fmla="*/ 2005321 h 2237474"/>
              <a:gd name="connsiteX118" fmla="*/ 2164831 w 12192000"/>
              <a:gd name="connsiteY118" fmla="*/ 2010143 h 2237474"/>
              <a:gd name="connsiteX119" fmla="*/ 2085228 w 12192000"/>
              <a:gd name="connsiteY119" fmla="*/ 2046431 h 2237474"/>
              <a:gd name="connsiteX120" fmla="*/ 2058061 w 12192000"/>
              <a:gd name="connsiteY120" fmla="*/ 2047942 h 2237474"/>
              <a:gd name="connsiteX121" fmla="*/ 2042244 w 12192000"/>
              <a:gd name="connsiteY121" fmla="*/ 2055560 h 2237474"/>
              <a:gd name="connsiteX122" fmla="*/ 1877728 w 12192000"/>
              <a:gd name="connsiteY122" fmla="*/ 2101004 h 2237474"/>
              <a:gd name="connsiteX123" fmla="*/ 1759056 w 12192000"/>
              <a:gd name="connsiteY123" fmla="*/ 2125608 h 2237474"/>
              <a:gd name="connsiteX124" fmla="*/ 1637948 w 12192000"/>
              <a:gd name="connsiteY124" fmla="*/ 2172597 h 2237474"/>
              <a:gd name="connsiteX125" fmla="*/ 1434549 w 12192000"/>
              <a:gd name="connsiteY125" fmla="*/ 2234522 h 2237474"/>
              <a:gd name="connsiteX126" fmla="*/ 1398481 w 12192000"/>
              <a:gd name="connsiteY126" fmla="*/ 2237074 h 2237474"/>
              <a:gd name="connsiteX127" fmla="*/ 1398407 w 12192000"/>
              <a:gd name="connsiteY127" fmla="*/ 2237095 h 2237474"/>
              <a:gd name="connsiteX128" fmla="*/ 1370962 w 12192000"/>
              <a:gd name="connsiteY128" fmla="*/ 2237474 h 2237474"/>
              <a:gd name="connsiteX129" fmla="*/ 1356367 w 12192000"/>
              <a:gd name="connsiteY129" fmla="*/ 2235089 h 2237474"/>
              <a:gd name="connsiteX130" fmla="*/ 1279765 w 12192000"/>
              <a:gd name="connsiteY130" fmla="*/ 2229639 h 2237474"/>
              <a:gd name="connsiteX131" fmla="*/ 1195347 w 12192000"/>
              <a:gd name="connsiteY131" fmla="*/ 2212354 h 2237474"/>
              <a:gd name="connsiteX132" fmla="*/ 970251 w 12192000"/>
              <a:gd name="connsiteY132" fmla="*/ 2221029 h 2237474"/>
              <a:gd name="connsiteX133" fmla="*/ 812914 w 12192000"/>
              <a:gd name="connsiteY133" fmla="*/ 2210095 h 2237474"/>
              <a:gd name="connsiteX134" fmla="*/ 776382 w 12192000"/>
              <a:gd name="connsiteY134" fmla="*/ 2204512 h 2237474"/>
              <a:gd name="connsiteX135" fmla="*/ 597225 w 12192000"/>
              <a:gd name="connsiteY135" fmla="*/ 2180999 h 2237474"/>
              <a:gd name="connsiteX136" fmla="*/ 520671 w 12192000"/>
              <a:gd name="connsiteY136" fmla="*/ 2180980 h 2237474"/>
              <a:gd name="connsiteX137" fmla="*/ 515024 w 12192000"/>
              <a:gd name="connsiteY137" fmla="*/ 2179258 h 2237474"/>
              <a:gd name="connsiteX138" fmla="*/ 413835 w 12192000"/>
              <a:gd name="connsiteY138" fmla="*/ 2156783 h 2237474"/>
              <a:gd name="connsiteX139" fmla="*/ 376513 w 12192000"/>
              <a:gd name="connsiteY139" fmla="*/ 2154014 h 2237474"/>
              <a:gd name="connsiteX140" fmla="*/ 273386 w 12192000"/>
              <a:gd name="connsiteY140" fmla="*/ 2142551 h 2237474"/>
              <a:gd name="connsiteX141" fmla="*/ 169207 w 12192000"/>
              <a:gd name="connsiteY141" fmla="*/ 2128100 h 2237474"/>
              <a:gd name="connsiteX142" fmla="*/ 77641 w 12192000"/>
              <a:gd name="connsiteY142" fmla="*/ 2126835 h 2237474"/>
              <a:gd name="connsiteX143" fmla="*/ 37645 w 12192000"/>
              <a:gd name="connsiteY143" fmla="*/ 2115401 h 2237474"/>
              <a:gd name="connsiteX144" fmla="*/ 4572 w 12192000"/>
              <a:gd name="connsiteY144" fmla="*/ 2111091 h 2237474"/>
              <a:gd name="connsiteX145" fmla="*/ 0 w 12192000"/>
              <a:gd name="connsiteY145" fmla="*/ 2110468 h 2237474"/>
              <a:gd name="connsiteX146" fmla="*/ 0 w 12192000"/>
              <a:gd name="connsiteY146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206287 w 12192000"/>
              <a:gd name="connsiteY44" fmla="*/ 1273060 h 2237474"/>
              <a:gd name="connsiteX45" fmla="*/ 8074238 w 12192000"/>
              <a:gd name="connsiteY45" fmla="*/ 1301895 h 2237474"/>
              <a:gd name="connsiteX46" fmla="*/ 7942099 w 12192000"/>
              <a:gd name="connsiteY46" fmla="*/ 1336332 h 2237474"/>
              <a:gd name="connsiteX47" fmla="*/ 7902328 w 12192000"/>
              <a:gd name="connsiteY47" fmla="*/ 1345865 h 2237474"/>
              <a:gd name="connsiteX48" fmla="*/ 7840612 w 12192000"/>
              <a:gd name="connsiteY48" fmla="*/ 1369373 h 2237474"/>
              <a:gd name="connsiteX49" fmla="*/ 7786819 w 12192000"/>
              <a:gd name="connsiteY49" fmla="*/ 1378970 h 2237474"/>
              <a:gd name="connsiteX50" fmla="*/ 7548172 w 12192000"/>
              <a:gd name="connsiteY50" fmla="*/ 1417460 h 2237474"/>
              <a:gd name="connsiteX51" fmla="*/ 7483437 w 12192000"/>
              <a:gd name="connsiteY51" fmla="*/ 1478152 h 2237474"/>
              <a:gd name="connsiteX52" fmla="*/ 7377870 w 12192000"/>
              <a:gd name="connsiteY52" fmla="*/ 1523319 h 2237474"/>
              <a:gd name="connsiteX53" fmla="*/ 7230737 w 12192000"/>
              <a:gd name="connsiteY53" fmla="*/ 1562633 h 2237474"/>
              <a:gd name="connsiteX54" fmla="*/ 7224458 w 12192000"/>
              <a:gd name="connsiteY54" fmla="*/ 1573008 h 2237474"/>
              <a:gd name="connsiteX55" fmla="*/ 7183121 w 12192000"/>
              <a:gd name="connsiteY55" fmla="*/ 1595162 h 2237474"/>
              <a:gd name="connsiteX56" fmla="*/ 7164601 w 12192000"/>
              <a:gd name="connsiteY56" fmla="*/ 1606490 h 2237474"/>
              <a:gd name="connsiteX57" fmla="*/ 6900177 w 12192000"/>
              <a:gd name="connsiteY57" fmla="*/ 1636016 h 2237474"/>
              <a:gd name="connsiteX58" fmla="*/ 6795372 w 12192000"/>
              <a:gd name="connsiteY58" fmla="*/ 1644845 h 2237474"/>
              <a:gd name="connsiteX59" fmla="*/ 6692251 w 12192000"/>
              <a:gd name="connsiteY59" fmla="*/ 1656357 h 2237474"/>
              <a:gd name="connsiteX60" fmla="*/ 6655235 w 12192000"/>
              <a:gd name="connsiteY60" fmla="*/ 1661869 h 2237474"/>
              <a:gd name="connsiteX61" fmla="*/ 6554894 w 12192000"/>
              <a:gd name="connsiteY61" fmla="*/ 1664428 h 2237474"/>
              <a:gd name="connsiteX62" fmla="*/ 6516595 w 12192000"/>
              <a:gd name="connsiteY62" fmla="*/ 1667475 h 2237474"/>
              <a:gd name="connsiteX63" fmla="*/ 6508541 w 12192000"/>
              <a:gd name="connsiteY63" fmla="*/ 1668757 h 2237474"/>
              <a:gd name="connsiteX64" fmla="*/ 6471012 w 12192000"/>
              <a:gd name="connsiteY64" fmla="*/ 1678604 h 2237474"/>
              <a:gd name="connsiteX65" fmla="*/ 6364035 w 12192000"/>
              <a:gd name="connsiteY65" fmla="*/ 1667683 h 2237474"/>
              <a:gd name="connsiteX66" fmla="*/ 6280959 w 12192000"/>
              <a:gd name="connsiteY66" fmla="*/ 1689329 h 2237474"/>
              <a:gd name="connsiteX67" fmla="*/ 6243319 w 12192000"/>
              <a:gd name="connsiteY67" fmla="*/ 1695560 h 2237474"/>
              <a:gd name="connsiteX68" fmla="*/ 6098321 w 12192000"/>
              <a:gd name="connsiteY68" fmla="*/ 1721646 h 2237474"/>
              <a:gd name="connsiteX69" fmla="*/ 5880652 w 12192000"/>
              <a:gd name="connsiteY69" fmla="*/ 1779643 h 2237474"/>
              <a:gd name="connsiteX70" fmla="*/ 5785959 w 12192000"/>
              <a:gd name="connsiteY70" fmla="*/ 1775307 h 2237474"/>
              <a:gd name="connsiteX71" fmla="*/ 5643534 w 12192000"/>
              <a:gd name="connsiteY71" fmla="*/ 1802919 h 2237474"/>
              <a:gd name="connsiteX72" fmla="*/ 5518799 w 12192000"/>
              <a:gd name="connsiteY72" fmla="*/ 1818312 h 2237474"/>
              <a:gd name="connsiteX73" fmla="*/ 5505014 w 12192000"/>
              <a:gd name="connsiteY73" fmla="*/ 1819259 h 2237474"/>
              <a:gd name="connsiteX74" fmla="*/ 5453307 w 12192000"/>
              <a:gd name="connsiteY74" fmla="*/ 1815450 h 2237474"/>
              <a:gd name="connsiteX75" fmla="*/ 5221533 w 12192000"/>
              <a:gd name="connsiteY75" fmla="*/ 1846950 h 2237474"/>
              <a:gd name="connsiteX76" fmla="*/ 5149802 w 12192000"/>
              <a:gd name="connsiteY76" fmla="*/ 1844846 h 2237474"/>
              <a:gd name="connsiteX77" fmla="*/ 5114927 w 12192000"/>
              <a:gd name="connsiteY77" fmla="*/ 1847827 h 2237474"/>
              <a:gd name="connsiteX78" fmla="*/ 5108970 w 12192000"/>
              <a:gd name="connsiteY78" fmla="*/ 1847935 h 2237474"/>
              <a:gd name="connsiteX79" fmla="*/ 5067961 w 12192000"/>
              <a:gd name="connsiteY79" fmla="*/ 1845917 h 2237474"/>
              <a:gd name="connsiteX80" fmla="*/ 5007075 w 12192000"/>
              <a:gd name="connsiteY80" fmla="*/ 1838626 h 2237474"/>
              <a:gd name="connsiteX81" fmla="*/ 4944087 w 12192000"/>
              <a:gd name="connsiteY81" fmla="*/ 1823332 h 2237474"/>
              <a:gd name="connsiteX82" fmla="*/ 4907662 w 12192000"/>
              <a:gd name="connsiteY82" fmla="*/ 1816900 h 2237474"/>
              <a:gd name="connsiteX83" fmla="*/ 4882386 w 12192000"/>
              <a:gd name="connsiteY83" fmla="*/ 1809844 h 2237474"/>
              <a:gd name="connsiteX84" fmla="*/ 4811440 w 12192000"/>
              <a:gd name="connsiteY84" fmla="*/ 1804655 h 2237474"/>
              <a:gd name="connsiteX85" fmla="*/ 4691075 w 12192000"/>
              <a:gd name="connsiteY85" fmla="*/ 1801389 h 2237474"/>
              <a:gd name="connsiteX86" fmla="*/ 4640313 w 12192000"/>
              <a:gd name="connsiteY86" fmla="*/ 1784307 h 2237474"/>
              <a:gd name="connsiteX87" fmla="*/ 4536503 w 12192000"/>
              <a:gd name="connsiteY87" fmla="*/ 1785334 h 2237474"/>
              <a:gd name="connsiteX88" fmla="*/ 4513724 w 12192000"/>
              <a:gd name="connsiteY88" fmla="*/ 1791996 h 2237474"/>
              <a:gd name="connsiteX89" fmla="*/ 4459810 w 12192000"/>
              <a:gd name="connsiteY89" fmla="*/ 1797886 h 2237474"/>
              <a:gd name="connsiteX90" fmla="*/ 4379064 w 12192000"/>
              <a:gd name="connsiteY90" fmla="*/ 1817177 h 2237474"/>
              <a:gd name="connsiteX91" fmla="*/ 4290981 w 12192000"/>
              <a:gd name="connsiteY91" fmla="*/ 1839677 h 2237474"/>
              <a:gd name="connsiteX92" fmla="*/ 4238372 w 12192000"/>
              <a:gd name="connsiteY92" fmla="*/ 1851480 h 2237474"/>
              <a:gd name="connsiteX93" fmla="*/ 4232517 w 12192000"/>
              <a:gd name="connsiteY93" fmla="*/ 1852567 h 2237474"/>
              <a:gd name="connsiteX94" fmla="*/ 4191732 w 12192000"/>
              <a:gd name="connsiteY94" fmla="*/ 1857328 h 2237474"/>
              <a:gd name="connsiteX95" fmla="*/ 4065532 w 12192000"/>
              <a:gd name="connsiteY95" fmla="*/ 1855477 h 2237474"/>
              <a:gd name="connsiteX96" fmla="*/ 4028460 w 12192000"/>
              <a:gd name="connsiteY96" fmla="*/ 1855137 h 2237474"/>
              <a:gd name="connsiteX97" fmla="*/ 4002267 w 12192000"/>
              <a:gd name="connsiteY97" fmla="*/ 1852352 h 2237474"/>
              <a:gd name="connsiteX98" fmla="*/ 3931396 w 12192000"/>
              <a:gd name="connsiteY98" fmla="*/ 1858915 h 2237474"/>
              <a:gd name="connsiteX99" fmla="*/ 3812162 w 12192000"/>
              <a:gd name="connsiteY99" fmla="*/ 1875501 h 2237474"/>
              <a:gd name="connsiteX100" fmla="*/ 3758105 w 12192000"/>
              <a:gd name="connsiteY100" fmla="*/ 1871856 h 2237474"/>
              <a:gd name="connsiteX101" fmla="*/ 3715896 w 12192000"/>
              <a:gd name="connsiteY101" fmla="*/ 1881552 h 2237474"/>
              <a:gd name="connsiteX102" fmla="*/ 3567259 w 12192000"/>
              <a:gd name="connsiteY102" fmla="*/ 1893482 h 2237474"/>
              <a:gd name="connsiteX103" fmla="*/ 3405770 w 12192000"/>
              <a:gd name="connsiteY103" fmla="*/ 1904591 h 2237474"/>
              <a:gd name="connsiteX104" fmla="*/ 3280097 w 12192000"/>
              <a:gd name="connsiteY104" fmla="*/ 1919610 h 2237474"/>
              <a:gd name="connsiteX105" fmla="*/ 3009910 w 12192000"/>
              <a:gd name="connsiteY105" fmla="*/ 1957866 h 2237474"/>
              <a:gd name="connsiteX106" fmla="*/ 2995934 w 12192000"/>
              <a:gd name="connsiteY106" fmla="*/ 1967085 h 2237474"/>
              <a:gd name="connsiteX107" fmla="*/ 2942858 w 12192000"/>
              <a:gd name="connsiteY107" fmla="*/ 1981367 h 2237474"/>
              <a:gd name="connsiteX108" fmla="*/ 2875436 w 12192000"/>
              <a:gd name="connsiteY108" fmla="*/ 1996977 h 2237474"/>
              <a:gd name="connsiteX109" fmla="*/ 2874892 w 12192000"/>
              <a:gd name="connsiteY109" fmla="*/ 1996085 h 2237474"/>
              <a:gd name="connsiteX110" fmla="*/ 2843662 w 12192000"/>
              <a:gd name="connsiteY110" fmla="*/ 1992498 h 2237474"/>
              <a:gd name="connsiteX111" fmla="*/ 2718916 w 12192000"/>
              <a:gd name="connsiteY111" fmla="*/ 1990867 h 2237474"/>
              <a:gd name="connsiteX112" fmla="*/ 2713522 w 12192000"/>
              <a:gd name="connsiteY112" fmla="*/ 1990173 h 2237474"/>
              <a:gd name="connsiteX113" fmla="*/ 2476147 w 12192000"/>
              <a:gd name="connsiteY113" fmla="*/ 1998305 h 2237474"/>
              <a:gd name="connsiteX114" fmla="*/ 2373568 w 12192000"/>
              <a:gd name="connsiteY114" fmla="*/ 2003219 h 2237474"/>
              <a:gd name="connsiteX115" fmla="*/ 2287219 w 12192000"/>
              <a:gd name="connsiteY115" fmla="*/ 1998750 h 2237474"/>
              <a:gd name="connsiteX116" fmla="*/ 2243069 w 12192000"/>
              <a:gd name="connsiteY116" fmla="*/ 2005321 h 2237474"/>
              <a:gd name="connsiteX117" fmla="*/ 2164831 w 12192000"/>
              <a:gd name="connsiteY117" fmla="*/ 2010143 h 2237474"/>
              <a:gd name="connsiteX118" fmla="*/ 2085228 w 12192000"/>
              <a:gd name="connsiteY118" fmla="*/ 2046431 h 2237474"/>
              <a:gd name="connsiteX119" fmla="*/ 2058061 w 12192000"/>
              <a:gd name="connsiteY119" fmla="*/ 2047942 h 2237474"/>
              <a:gd name="connsiteX120" fmla="*/ 2042244 w 12192000"/>
              <a:gd name="connsiteY120" fmla="*/ 2055560 h 2237474"/>
              <a:gd name="connsiteX121" fmla="*/ 1877728 w 12192000"/>
              <a:gd name="connsiteY121" fmla="*/ 2101004 h 2237474"/>
              <a:gd name="connsiteX122" fmla="*/ 1759056 w 12192000"/>
              <a:gd name="connsiteY122" fmla="*/ 2125608 h 2237474"/>
              <a:gd name="connsiteX123" fmla="*/ 1637948 w 12192000"/>
              <a:gd name="connsiteY123" fmla="*/ 2172597 h 2237474"/>
              <a:gd name="connsiteX124" fmla="*/ 1434549 w 12192000"/>
              <a:gd name="connsiteY124" fmla="*/ 2234522 h 2237474"/>
              <a:gd name="connsiteX125" fmla="*/ 1398481 w 12192000"/>
              <a:gd name="connsiteY125" fmla="*/ 2237074 h 2237474"/>
              <a:gd name="connsiteX126" fmla="*/ 1398407 w 12192000"/>
              <a:gd name="connsiteY126" fmla="*/ 2237095 h 2237474"/>
              <a:gd name="connsiteX127" fmla="*/ 1370962 w 12192000"/>
              <a:gd name="connsiteY127" fmla="*/ 2237474 h 2237474"/>
              <a:gd name="connsiteX128" fmla="*/ 1356367 w 12192000"/>
              <a:gd name="connsiteY128" fmla="*/ 2235089 h 2237474"/>
              <a:gd name="connsiteX129" fmla="*/ 1279765 w 12192000"/>
              <a:gd name="connsiteY129" fmla="*/ 2229639 h 2237474"/>
              <a:gd name="connsiteX130" fmla="*/ 1195347 w 12192000"/>
              <a:gd name="connsiteY130" fmla="*/ 2212354 h 2237474"/>
              <a:gd name="connsiteX131" fmla="*/ 970251 w 12192000"/>
              <a:gd name="connsiteY131" fmla="*/ 2221029 h 2237474"/>
              <a:gd name="connsiteX132" fmla="*/ 812914 w 12192000"/>
              <a:gd name="connsiteY132" fmla="*/ 2210095 h 2237474"/>
              <a:gd name="connsiteX133" fmla="*/ 776382 w 12192000"/>
              <a:gd name="connsiteY133" fmla="*/ 2204512 h 2237474"/>
              <a:gd name="connsiteX134" fmla="*/ 597225 w 12192000"/>
              <a:gd name="connsiteY134" fmla="*/ 2180999 h 2237474"/>
              <a:gd name="connsiteX135" fmla="*/ 520671 w 12192000"/>
              <a:gd name="connsiteY135" fmla="*/ 2180980 h 2237474"/>
              <a:gd name="connsiteX136" fmla="*/ 515024 w 12192000"/>
              <a:gd name="connsiteY136" fmla="*/ 2179258 h 2237474"/>
              <a:gd name="connsiteX137" fmla="*/ 413835 w 12192000"/>
              <a:gd name="connsiteY137" fmla="*/ 2156783 h 2237474"/>
              <a:gd name="connsiteX138" fmla="*/ 376513 w 12192000"/>
              <a:gd name="connsiteY138" fmla="*/ 2154014 h 2237474"/>
              <a:gd name="connsiteX139" fmla="*/ 273386 w 12192000"/>
              <a:gd name="connsiteY139" fmla="*/ 2142551 h 2237474"/>
              <a:gd name="connsiteX140" fmla="*/ 169207 w 12192000"/>
              <a:gd name="connsiteY140" fmla="*/ 2128100 h 2237474"/>
              <a:gd name="connsiteX141" fmla="*/ 77641 w 12192000"/>
              <a:gd name="connsiteY141" fmla="*/ 2126835 h 2237474"/>
              <a:gd name="connsiteX142" fmla="*/ 37645 w 12192000"/>
              <a:gd name="connsiteY142" fmla="*/ 2115401 h 2237474"/>
              <a:gd name="connsiteX143" fmla="*/ 4572 w 12192000"/>
              <a:gd name="connsiteY143" fmla="*/ 2111091 h 2237474"/>
              <a:gd name="connsiteX144" fmla="*/ 0 w 12192000"/>
              <a:gd name="connsiteY144" fmla="*/ 2110468 h 2237474"/>
              <a:gd name="connsiteX145" fmla="*/ 0 w 12192000"/>
              <a:gd name="connsiteY145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28195 w 12192000"/>
              <a:gd name="connsiteY25" fmla="*/ 986225 h 2237474"/>
              <a:gd name="connsiteX26" fmla="*/ 9410017 w 12192000"/>
              <a:gd name="connsiteY26" fmla="*/ 993931 h 2237474"/>
              <a:gd name="connsiteX27" fmla="*/ 9392919 w 12192000"/>
              <a:gd name="connsiteY27" fmla="*/ 994656 h 2237474"/>
              <a:gd name="connsiteX28" fmla="*/ 9268019 w 12192000"/>
              <a:gd name="connsiteY28" fmla="*/ 1007442 h 2237474"/>
              <a:gd name="connsiteX29" fmla="*/ 9234662 w 12192000"/>
              <a:gd name="connsiteY29" fmla="*/ 1023056 h 2237474"/>
              <a:gd name="connsiteX30" fmla="*/ 9181033 w 12192000"/>
              <a:gd name="connsiteY30" fmla="*/ 1037921 h 2237474"/>
              <a:gd name="connsiteX31" fmla="*/ 9155969 w 12192000"/>
              <a:gd name="connsiteY31" fmla="*/ 1046804 h 2237474"/>
              <a:gd name="connsiteX32" fmla="*/ 9133985 w 12192000"/>
              <a:gd name="connsiteY32" fmla="*/ 1046450 h 2237474"/>
              <a:gd name="connsiteX33" fmla="*/ 9003462 w 12192000"/>
              <a:gd name="connsiteY33" fmla="*/ 1042406 h 2237474"/>
              <a:gd name="connsiteX34" fmla="*/ 8968445 w 12192000"/>
              <a:gd name="connsiteY34" fmla="*/ 1052169 h 2237474"/>
              <a:gd name="connsiteX35" fmla="*/ 8886001 w 12192000"/>
              <a:gd name="connsiteY35" fmla="*/ 1067468 h 2237474"/>
              <a:gd name="connsiteX36" fmla="*/ 8838610 w 12192000"/>
              <a:gd name="connsiteY36" fmla="*/ 1075091 h 2237474"/>
              <a:gd name="connsiteX37" fmla="*/ 8750383 w 12192000"/>
              <a:gd name="connsiteY37" fmla="*/ 1097387 h 2237474"/>
              <a:gd name="connsiteX38" fmla="*/ 8665605 w 12192000"/>
              <a:gd name="connsiteY38" fmla="*/ 1110791 h 2237474"/>
              <a:gd name="connsiteX39" fmla="*/ 8584946 w 12192000"/>
              <a:gd name="connsiteY39" fmla="*/ 1135226 h 2237474"/>
              <a:gd name="connsiteX40" fmla="*/ 8419755 w 12192000"/>
              <a:gd name="connsiteY40" fmla="*/ 1216260 h 2237474"/>
              <a:gd name="connsiteX41" fmla="*/ 8411626 w 12192000"/>
              <a:gd name="connsiteY41" fmla="*/ 1214397 h 2237474"/>
              <a:gd name="connsiteX42" fmla="*/ 8363469 w 12192000"/>
              <a:gd name="connsiteY42" fmla="*/ 1246658 h 2237474"/>
              <a:gd name="connsiteX43" fmla="*/ 8275497 w 12192000"/>
              <a:gd name="connsiteY43" fmla="*/ 1264396 h 2237474"/>
              <a:gd name="connsiteX44" fmla="*/ 8074238 w 12192000"/>
              <a:gd name="connsiteY44" fmla="*/ 1301895 h 2237474"/>
              <a:gd name="connsiteX45" fmla="*/ 7942099 w 12192000"/>
              <a:gd name="connsiteY45" fmla="*/ 1336332 h 2237474"/>
              <a:gd name="connsiteX46" fmla="*/ 7902328 w 12192000"/>
              <a:gd name="connsiteY46" fmla="*/ 1345865 h 2237474"/>
              <a:gd name="connsiteX47" fmla="*/ 7840612 w 12192000"/>
              <a:gd name="connsiteY47" fmla="*/ 1369373 h 2237474"/>
              <a:gd name="connsiteX48" fmla="*/ 7786819 w 12192000"/>
              <a:gd name="connsiteY48" fmla="*/ 1378970 h 2237474"/>
              <a:gd name="connsiteX49" fmla="*/ 7548172 w 12192000"/>
              <a:gd name="connsiteY49" fmla="*/ 1417460 h 2237474"/>
              <a:gd name="connsiteX50" fmla="*/ 7483437 w 12192000"/>
              <a:gd name="connsiteY50" fmla="*/ 1478152 h 2237474"/>
              <a:gd name="connsiteX51" fmla="*/ 7377870 w 12192000"/>
              <a:gd name="connsiteY51" fmla="*/ 1523319 h 2237474"/>
              <a:gd name="connsiteX52" fmla="*/ 7230737 w 12192000"/>
              <a:gd name="connsiteY52" fmla="*/ 1562633 h 2237474"/>
              <a:gd name="connsiteX53" fmla="*/ 7224458 w 12192000"/>
              <a:gd name="connsiteY53" fmla="*/ 1573008 h 2237474"/>
              <a:gd name="connsiteX54" fmla="*/ 7183121 w 12192000"/>
              <a:gd name="connsiteY54" fmla="*/ 1595162 h 2237474"/>
              <a:gd name="connsiteX55" fmla="*/ 7164601 w 12192000"/>
              <a:gd name="connsiteY55" fmla="*/ 1606490 h 2237474"/>
              <a:gd name="connsiteX56" fmla="*/ 6900177 w 12192000"/>
              <a:gd name="connsiteY56" fmla="*/ 1636016 h 2237474"/>
              <a:gd name="connsiteX57" fmla="*/ 6795372 w 12192000"/>
              <a:gd name="connsiteY57" fmla="*/ 1644845 h 2237474"/>
              <a:gd name="connsiteX58" fmla="*/ 6692251 w 12192000"/>
              <a:gd name="connsiteY58" fmla="*/ 1656357 h 2237474"/>
              <a:gd name="connsiteX59" fmla="*/ 6655235 w 12192000"/>
              <a:gd name="connsiteY59" fmla="*/ 1661869 h 2237474"/>
              <a:gd name="connsiteX60" fmla="*/ 6554894 w 12192000"/>
              <a:gd name="connsiteY60" fmla="*/ 1664428 h 2237474"/>
              <a:gd name="connsiteX61" fmla="*/ 6516595 w 12192000"/>
              <a:gd name="connsiteY61" fmla="*/ 1667475 h 2237474"/>
              <a:gd name="connsiteX62" fmla="*/ 6508541 w 12192000"/>
              <a:gd name="connsiteY62" fmla="*/ 1668757 h 2237474"/>
              <a:gd name="connsiteX63" fmla="*/ 6471012 w 12192000"/>
              <a:gd name="connsiteY63" fmla="*/ 1678604 h 2237474"/>
              <a:gd name="connsiteX64" fmla="*/ 6364035 w 12192000"/>
              <a:gd name="connsiteY64" fmla="*/ 1667683 h 2237474"/>
              <a:gd name="connsiteX65" fmla="*/ 6280959 w 12192000"/>
              <a:gd name="connsiteY65" fmla="*/ 1689329 h 2237474"/>
              <a:gd name="connsiteX66" fmla="*/ 6243319 w 12192000"/>
              <a:gd name="connsiteY66" fmla="*/ 1695560 h 2237474"/>
              <a:gd name="connsiteX67" fmla="*/ 6098321 w 12192000"/>
              <a:gd name="connsiteY67" fmla="*/ 1721646 h 2237474"/>
              <a:gd name="connsiteX68" fmla="*/ 5880652 w 12192000"/>
              <a:gd name="connsiteY68" fmla="*/ 1779643 h 2237474"/>
              <a:gd name="connsiteX69" fmla="*/ 5785959 w 12192000"/>
              <a:gd name="connsiteY69" fmla="*/ 1775307 h 2237474"/>
              <a:gd name="connsiteX70" fmla="*/ 5643534 w 12192000"/>
              <a:gd name="connsiteY70" fmla="*/ 1802919 h 2237474"/>
              <a:gd name="connsiteX71" fmla="*/ 5518799 w 12192000"/>
              <a:gd name="connsiteY71" fmla="*/ 1818312 h 2237474"/>
              <a:gd name="connsiteX72" fmla="*/ 5505014 w 12192000"/>
              <a:gd name="connsiteY72" fmla="*/ 1819259 h 2237474"/>
              <a:gd name="connsiteX73" fmla="*/ 5453307 w 12192000"/>
              <a:gd name="connsiteY73" fmla="*/ 1815450 h 2237474"/>
              <a:gd name="connsiteX74" fmla="*/ 5221533 w 12192000"/>
              <a:gd name="connsiteY74" fmla="*/ 1846950 h 2237474"/>
              <a:gd name="connsiteX75" fmla="*/ 5149802 w 12192000"/>
              <a:gd name="connsiteY75" fmla="*/ 1844846 h 2237474"/>
              <a:gd name="connsiteX76" fmla="*/ 5114927 w 12192000"/>
              <a:gd name="connsiteY76" fmla="*/ 1847827 h 2237474"/>
              <a:gd name="connsiteX77" fmla="*/ 5108970 w 12192000"/>
              <a:gd name="connsiteY77" fmla="*/ 1847935 h 2237474"/>
              <a:gd name="connsiteX78" fmla="*/ 5067961 w 12192000"/>
              <a:gd name="connsiteY78" fmla="*/ 1845917 h 2237474"/>
              <a:gd name="connsiteX79" fmla="*/ 5007075 w 12192000"/>
              <a:gd name="connsiteY79" fmla="*/ 1838626 h 2237474"/>
              <a:gd name="connsiteX80" fmla="*/ 4944087 w 12192000"/>
              <a:gd name="connsiteY80" fmla="*/ 1823332 h 2237474"/>
              <a:gd name="connsiteX81" fmla="*/ 4907662 w 12192000"/>
              <a:gd name="connsiteY81" fmla="*/ 1816900 h 2237474"/>
              <a:gd name="connsiteX82" fmla="*/ 4882386 w 12192000"/>
              <a:gd name="connsiteY82" fmla="*/ 1809844 h 2237474"/>
              <a:gd name="connsiteX83" fmla="*/ 4811440 w 12192000"/>
              <a:gd name="connsiteY83" fmla="*/ 1804655 h 2237474"/>
              <a:gd name="connsiteX84" fmla="*/ 4691075 w 12192000"/>
              <a:gd name="connsiteY84" fmla="*/ 1801389 h 2237474"/>
              <a:gd name="connsiteX85" fmla="*/ 4640313 w 12192000"/>
              <a:gd name="connsiteY85" fmla="*/ 1784307 h 2237474"/>
              <a:gd name="connsiteX86" fmla="*/ 4536503 w 12192000"/>
              <a:gd name="connsiteY86" fmla="*/ 1785334 h 2237474"/>
              <a:gd name="connsiteX87" fmla="*/ 4513724 w 12192000"/>
              <a:gd name="connsiteY87" fmla="*/ 1791996 h 2237474"/>
              <a:gd name="connsiteX88" fmla="*/ 4459810 w 12192000"/>
              <a:gd name="connsiteY88" fmla="*/ 1797886 h 2237474"/>
              <a:gd name="connsiteX89" fmla="*/ 4379064 w 12192000"/>
              <a:gd name="connsiteY89" fmla="*/ 1817177 h 2237474"/>
              <a:gd name="connsiteX90" fmla="*/ 4290981 w 12192000"/>
              <a:gd name="connsiteY90" fmla="*/ 1839677 h 2237474"/>
              <a:gd name="connsiteX91" fmla="*/ 4238372 w 12192000"/>
              <a:gd name="connsiteY91" fmla="*/ 1851480 h 2237474"/>
              <a:gd name="connsiteX92" fmla="*/ 4232517 w 12192000"/>
              <a:gd name="connsiteY92" fmla="*/ 1852567 h 2237474"/>
              <a:gd name="connsiteX93" fmla="*/ 4191732 w 12192000"/>
              <a:gd name="connsiteY93" fmla="*/ 1857328 h 2237474"/>
              <a:gd name="connsiteX94" fmla="*/ 4065532 w 12192000"/>
              <a:gd name="connsiteY94" fmla="*/ 1855477 h 2237474"/>
              <a:gd name="connsiteX95" fmla="*/ 4028460 w 12192000"/>
              <a:gd name="connsiteY95" fmla="*/ 1855137 h 2237474"/>
              <a:gd name="connsiteX96" fmla="*/ 4002267 w 12192000"/>
              <a:gd name="connsiteY96" fmla="*/ 1852352 h 2237474"/>
              <a:gd name="connsiteX97" fmla="*/ 3931396 w 12192000"/>
              <a:gd name="connsiteY97" fmla="*/ 1858915 h 2237474"/>
              <a:gd name="connsiteX98" fmla="*/ 3812162 w 12192000"/>
              <a:gd name="connsiteY98" fmla="*/ 1875501 h 2237474"/>
              <a:gd name="connsiteX99" fmla="*/ 3758105 w 12192000"/>
              <a:gd name="connsiteY99" fmla="*/ 1871856 h 2237474"/>
              <a:gd name="connsiteX100" fmla="*/ 3715896 w 12192000"/>
              <a:gd name="connsiteY100" fmla="*/ 1881552 h 2237474"/>
              <a:gd name="connsiteX101" fmla="*/ 3567259 w 12192000"/>
              <a:gd name="connsiteY101" fmla="*/ 1893482 h 2237474"/>
              <a:gd name="connsiteX102" fmla="*/ 3405770 w 12192000"/>
              <a:gd name="connsiteY102" fmla="*/ 1904591 h 2237474"/>
              <a:gd name="connsiteX103" fmla="*/ 3280097 w 12192000"/>
              <a:gd name="connsiteY103" fmla="*/ 1919610 h 2237474"/>
              <a:gd name="connsiteX104" fmla="*/ 3009910 w 12192000"/>
              <a:gd name="connsiteY104" fmla="*/ 1957866 h 2237474"/>
              <a:gd name="connsiteX105" fmla="*/ 2995934 w 12192000"/>
              <a:gd name="connsiteY105" fmla="*/ 1967085 h 2237474"/>
              <a:gd name="connsiteX106" fmla="*/ 2942858 w 12192000"/>
              <a:gd name="connsiteY106" fmla="*/ 1981367 h 2237474"/>
              <a:gd name="connsiteX107" fmla="*/ 2875436 w 12192000"/>
              <a:gd name="connsiteY107" fmla="*/ 1996977 h 2237474"/>
              <a:gd name="connsiteX108" fmla="*/ 2874892 w 12192000"/>
              <a:gd name="connsiteY108" fmla="*/ 1996085 h 2237474"/>
              <a:gd name="connsiteX109" fmla="*/ 2843662 w 12192000"/>
              <a:gd name="connsiteY109" fmla="*/ 1992498 h 2237474"/>
              <a:gd name="connsiteX110" fmla="*/ 2718916 w 12192000"/>
              <a:gd name="connsiteY110" fmla="*/ 1990867 h 2237474"/>
              <a:gd name="connsiteX111" fmla="*/ 2713522 w 12192000"/>
              <a:gd name="connsiteY111" fmla="*/ 1990173 h 2237474"/>
              <a:gd name="connsiteX112" fmla="*/ 2476147 w 12192000"/>
              <a:gd name="connsiteY112" fmla="*/ 1998305 h 2237474"/>
              <a:gd name="connsiteX113" fmla="*/ 2373568 w 12192000"/>
              <a:gd name="connsiteY113" fmla="*/ 2003219 h 2237474"/>
              <a:gd name="connsiteX114" fmla="*/ 2287219 w 12192000"/>
              <a:gd name="connsiteY114" fmla="*/ 1998750 h 2237474"/>
              <a:gd name="connsiteX115" fmla="*/ 2243069 w 12192000"/>
              <a:gd name="connsiteY115" fmla="*/ 2005321 h 2237474"/>
              <a:gd name="connsiteX116" fmla="*/ 2164831 w 12192000"/>
              <a:gd name="connsiteY116" fmla="*/ 2010143 h 2237474"/>
              <a:gd name="connsiteX117" fmla="*/ 2085228 w 12192000"/>
              <a:gd name="connsiteY117" fmla="*/ 2046431 h 2237474"/>
              <a:gd name="connsiteX118" fmla="*/ 2058061 w 12192000"/>
              <a:gd name="connsiteY118" fmla="*/ 2047942 h 2237474"/>
              <a:gd name="connsiteX119" fmla="*/ 2042244 w 12192000"/>
              <a:gd name="connsiteY119" fmla="*/ 2055560 h 2237474"/>
              <a:gd name="connsiteX120" fmla="*/ 1877728 w 12192000"/>
              <a:gd name="connsiteY120" fmla="*/ 2101004 h 2237474"/>
              <a:gd name="connsiteX121" fmla="*/ 1759056 w 12192000"/>
              <a:gd name="connsiteY121" fmla="*/ 2125608 h 2237474"/>
              <a:gd name="connsiteX122" fmla="*/ 1637948 w 12192000"/>
              <a:gd name="connsiteY122" fmla="*/ 2172597 h 2237474"/>
              <a:gd name="connsiteX123" fmla="*/ 1434549 w 12192000"/>
              <a:gd name="connsiteY123" fmla="*/ 2234522 h 2237474"/>
              <a:gd name="connsiteX124" fmla="*/ 1398481 w 12192000"/>
              <a:gd name="connsiteY124" fmla="*/ 2237074 h 2237474"/>
              <a:gd name="connsiteX125" fmla="*/ 1398407 w 12192000"/>
              <a:gd name="connsiteY125" fmla="*/ 2237095 h 2237474"/>
              <a:gd name="connsiteX126" fmla="*/ 1370962 w 12192000"/>
              <a:gd name="connsiteY126" fmla="*/ 2237474 h 2237474"/>
              <a:gd name="connsiteX127" fmla="*/ 1356367 w 12192000"/>
              <a:gd name="connsiteY127" fmla="*/ 2235089 h 2237474"/>
              <a:gd name="connsiteX128" fmla="*/ 1279765 w 12192000"/>
              <a:gd name="connsiteY128" fmla="*/ 2229639 h 2237474"/>
              <a:gd name="connsiteX129" fmla="*/ 1195347 w 12192000"/>
              <a:gd name="connsiteY129" fmla="*/ 2212354 h 2237474"/>
              <a:gd name="connsiteX130" fmla="*/ 970251 w 12192000"/>
              <a:gd name="connsiteY130" fmla="*/ 2221029 h 2237474"/>
              <a:gd name="connsiteX131" fmla="*/ 812914 w 12192000"/>
              <a:gd name="connsiteY131" fmla="*/ 2210095 h 2237474"/>
              <a:gd name="connsiteX132" fmla="*/ 776382 w 12192000"/>
              <a:gd name="connsiteY132" fmla="*/ 2204512 h 2237474"/>
              <a:gd name="connsiteX133" fmla="*/ 597225 w 12192000"/>
              <a:gd name="connsiteY133" fmla="*/ 2180999 h 2237474"/>
              <a:gd name="connsiteX134" fmla="*/ 520671 w 12192000"/>
              <a:gd name="connsiteY134" fmla="*/ 2180980 h 2237474"/>
              <a:gd name="connsiteX135" fmla="*/ 515024 w 12192000"/>
              <a:gd name="connsiteY135" fmla="*/ 2179258 h 2237474"/>
              <a:gd name="connsiteX136" fmla="*/ 413835 w 12192000"/>
              <a:gd name="connsiteY136" fmla="*/ 2156783 h 2237474"/>
              <a:gd name="connsiteX137" fmla="*/ 376513 w 12192000"/>
              <a:gd name="connsiteY137" fmla="*/ 2154014 h 2237474"/>
              <a:gd name="connsiteX138" fmla="*/ 273386 w 12192000"/>
              <a:gd name="connsiteY138" fmla="*/ 2142551 h 2237474"/>
              <a:gd name="connsiteX139" fmla="*/ 169207 w 12192000"/>
              <a:gd name="connsiteY139" fmla="*/ 2128100 h 2237474"/>
              <a:gd name="connsiteX140" fmla="*/ 77641 w 12192000"/>
              <a:gd name="connsiteY140" fmla="*/ 2126835 h 2237474"/>
              <a:gd name="connsiteX141" fmla="*/ 37645 w 12192000"/>
              <a:gd name="connsiteY141" fmla="*/ 2115401 h 2237474"/>
              <a:gd name="connsiteX142" fmla="*/ 4572 w 12192000"/>
              <a:gd name="connsiteY142" fmla="*/ 2111091 h 2237474"/>
              <a:gd name="connsiteX143" fmla="*/ 0 w 12192000"/>
              <a:gd name="connsiteY143" fmla="*/ 2110468 h 2237474"/>
              <a:gd name="connsiteX144" fmla="*/ 0 w 12192000"/>
              <a:gd name="connsiteY144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234662 w 12192000"/>
              <a:gd name="connsiteY28" fmla="*/ 1023056 h 2237474"/>
              <a:gd name="connsiteX29" fmla="*/ 9181033 w 12192000"/>
              <a:gd name="connsiteY29" fmla="*/ 1037921 h 2237474"/>
              <a:gd name="connsiteX30" fmla="*/ 9155969 w 12192000"/>
              <a:gd name="connsiteY30" fmla="*/ 1046804 h 2237474"/>
              <a:gd name="connsiteX31" fmla="*/ 9133985 w 12192000"/>
              <a:gd name="connsiteY31" fmla="*/ 1046450 h 2237474"/>
              <a:gd name="connsiteX32" fmla="*/ 9003462 w 12192000"/>
              <a:gd name="connsiteY32" fmla="*/ 1042406 h 2237474"/>
              <a:gd name="connsiteX33" fmla="*/ 8968445 w 12192000"/>
              <a:gd name="connsiteY33" fmla="*/ 1052169 h 2237474"/>
              <a:gd name="connsiteX34" fmla="*/ 8886001 w 12192000"/>
              <a:gd name="connsiteY34" fmla="*/ 1067468 h 2237474"/>
              <a:gd name="connsiteX35" fmla="*/ 8838610 w 12192000"/>
              <a:gd name="connsiteY35" fmla="*/ 1075091 h 2237474"/>
              <a:gd name="connsiteX36" fmla="*/ 8750383 w 12192000"/>
              <a:gd name="connsiteY36" fmla="*/ 1097387 h 2237474"/>
              <a:gd name="connsiteX37" fmla="*/ 8665605 w 12192000"/>
              <a:gd name="connsiteY37" fmla="*/ 1110791 h 2237474"/>
              <a:gd name="connsiteX38" fmla="*/ 8584946 w 12192000"/>
              <a:gd name="connsiteY38" fmla="*/ 1135226 h 2237474"/>
              <a:gd name="connsiteX39" fmla="*/ 8419755 w 12192000"/>
              <a:gd name="connsiteY39" fmla="*/ 1216260 h 2237474"/>
              <a:gd name="connsiteX40" fmla="*/ 8411626 w 12192000"/>
              <a:gd name="connsiteY40" fmla="*/ 1214397 h 2237474"/>
              <a:gd name="connsiteX41" fmla="*/ 8363469 w 12192000"/>
              <a:gd name="connsiteY41" fmla="*/ 1246658 h 2237474"/>
              <a:gd name="connsiteX42" fmla="*/ 8275497 w 12192000"/>
              <a:gd name="connsiteY42" fmla="*/ 1264396 h 2237474"/>
              <a:gd name="connsiteX43" fmla="*/ 8074238 w 12192000"/>
              <a:gd name="connsiteY43" fmla="*/ 1301895 h 2237474"/>
              <a:gd name="connsiteX44" fmla="*/ 7942099 w 12192000"/>
              <a:gd name="connsiteY44" fmla="*/ 1336332 h 2237474"/>
              <a:gd name="connsiteX45" fmla="*/ 7902328 w 12192000"/>
              <a:gd name="connsiteY45" fmla="*/ 1345865 h 2237474"/>
              <a:gd name="connsiteX46" fmla="*/ 7840612 w 12192000"/>
              <a:gd name="connsiteY46" fmla="*/ 1369373 h 2237474"/>
              <a:gd name="connsiteX47" fmla="*/ 7786819 w 12192000"/>
              <a:gd name="connsiteY47" fmla="*/ 1378970 h 2237474"/>
              <a:gd name="connsiteX48" fmla="*/ 7548172 w 12192000"/>
              <a:gd name="connsiteY48" fmla="*/ 1417460 h 2237474"/>
              <a:gd name="connsiteX49" fmla="*/ 7483437 w 12192000"/>
              <a:gd name="connsiteY49" fmla="*/ 1478152 h 2237474"/>
              <a:gd name="connsiteX50" fmla="*/ 7377870 w 12192000"/>
              <a:gd name="connsiteY50" fmla="*/ 1523319 h 2237474"/>
              <a:gd name="connsiteX51" fmla="*/ 7230737 w 12192000"/>
              <a:gd name="connsiteY51" fmla="*/ 1562633 h 2237474"/>
              <a:gd name="connsiteX52" fmla="*/ 7224458 w 12192000"/>
              <a:gd name="connsiteY52" fmla="*/ 1573008 h 2237474"/>
              <a:gd name="connsiteX53" fmla="*/ 7183121 w 12192000"/>
              <a:gd name="connsiteY53" fmla="*/ 1595162 h 2237474"/>
              <a:gd name="connsiteX54" fmla="*/ 7164601 w 12192000"/>
              <a:gd name="connsiteY54" fmla="*/ 1606490 h 2237474"/>
              <a:gd name="connsiteX55" fmla="*/ 6900177 w 12192000"/>
              <a:gd name="connsiteY55" fmla="*/ 1636016 h 2237474"/>
              <a:gd name="connsiteX56" fmla="*/ 6795372 w 12192000"/>
              <a:gd name="connsiteY56" fmla="*/ 1644845 h 2237474"/>
              <a:gd name="connsiteX57" fmla="*/ 6692251 w 12192000"/>
              <a:gd name="connsiteY57" fmla="*/ 1656357 h 2237474"/>
              <a:gd name="connsiteX58" fmla="*/ 6655235 w 12192000"/>
              <a:gd name="connsiteY58" fmla="*/ 1661869 h 2237474"/>
              <a:gd name="connsiteX59" fmla="*/ 6554894 w 12192000"/>
              <a:gd name="connsiteY59" fmla="*/ 1664428 h 2237474"/>
              <a:gd name="connsiteX60" fmla="*/ 6516595 w 12192000"/>
              <a:gd name="connsiteY60" fmla="*/ 1667475 h 2237474"/>
              <a:gd name="connsiteX61" fmla="*/ 6508541 w 12192000"/>
              <a:gd name="connsiteY61" fmla="*/ 1668757 h 2237474"/>
              <a:gd name="connsiteX62" fmla="*/ 6471012 w 12192000"/>
              <a:gd name="connsiteY62" fmla="*/ 1678604 h 2237474"/>
              <a:gd name="connsiteX63" fmla="*/ 6364035 w 12192000"/>
              <a:gd name="connsiteY63" fmla="*/ 1667683 h 2237474"/>
              <a:gd name="connsiteX64" fmla="*/ 6280959 w 12192000"/>
              <a:gd name="connsiteY64" fmla="*/ 1689329 h 2237474"/>
              <a:gd name="connsiteX65" fmla="*/ 6243319 w 12192000"/>
              <a:gd name="connsiteY65" fmla="*/ 1695560 h 2237474"/>
              <a:gd name="connsiteX66" fmla="*/ 6098321 w 12192000"/>
              <a:gd name="connsiteY66" fmla="*/ 1721646 h 2237474"/>
              <a:gd name="connsiteX67" fmla="*/ 5880652 w 12192000"/>
              <a:gd name="connsiteY67" fmla="*/ 1779643 h 2237474"/>
              <a:gd name="connsiteX68" fmla="*/ 5785959 w 12192000"/>
              <a:gd name="connsiteY68" fmla="*/ 1775307 h 2237474"/>
              <a:gd name="connsiteX69" fmla="*/ 5643534 w 12192000"/>
              <a:gd name="connsiteY69" fmla="*/ 1802919 h 2237474"/>
              <a:gd name="connsiteX70" fmla="*/ 5518799 w 12192000"/>
              <a:gd name="connsiteY70" fmla="*/ 1818312 h 2237474"/>
              <a:gd name="connsiteX71" fmla="*/ 5505014 w 12192000"/>
              <a:gd name="connsiteY71" fmla="*/ 1819259 h 2237474"/>
              <a:gd name="connsiteX72" fmla="*/ 5453307 w 12192000"/>
              <a:gd name="connsiteY72" fmla="*/ 1815450 h 2237474"/>
              <a:gd name="connsiteX73" fmla="*/ 5221533 w 12192000"/>
              <a:gd name="connsiteY73" fmla="*/ 1846950 h 2237474"/>
              <a:gd name="connsiteX74" fmla="*/ 5149802 w 12192000"/>
              <a:gd name="connsiteY74" fmla="*/ 1844846 h 2237474"/>
              <a:gd name="connsiteX75" fmla="*/ 5114927 w 12192000"/>
              <a:gd name="connsiteY75" fmla="*/ 1847827 h 2237474"/>
              <a:gd name="connsiteX76" fmla="*/ 5108970 w 12192000"/>
              <a:gd name="connsiteY76" fmla="*/ 1847935 h 2237474"/>
              <a:gd name="connsiteX77" fmla="*/ 5067961 w 12192000"/>
              <a:gd name="connsiteY77" fmla="*/ 1845917 h 2237474"/>
              <a:gd name="connsiteX78" fmla="*/ 5007075 w 12192000"/>
              <a:gd name="connsiteY78" fmla="*/ 1838626 h 2237474"/>
              <a:gd name="connsiteX79" fmla="*/ 4944087 w 12192000"/>
              <a:gd name="connsiteY79" fmla="*/ 1823332 h 2237474"/>
              <a:gd name="connsiteX80" fmla="*/ 4907662 w 12192000"/>
              <a:gd name="connsiteY80" fmla="*/ 1816900 h 2237474"/>
              <a:gd name="connsiteX81" fmla="*/ 4882386 w 12192000"/>
              <a:gd name="connsiteY81" fmla="*/ 1809844 h 2237474"/>
              <a:gd name="connsiteX82" fmla="*/ 4811440 w 12192000"/>
              <a:gd name="connsiteY82" fmla="*/ 1804655 h 2237474"/>
              <a:gd name="connsiteX83" fmla="*/ 4691075 w 12192000"/>
              <a:gd name="connsiteY83" fmla="*/ 1801389 h 2237474"/>
              <a:gd name="connsiteX84" fmla="*/ 4640313 w 12192000"/>
              <a:gd name="connsiteY84" fmla="*/ 1784307 h 2237474"/>
              <a:gd name="connsiteX85" fmla="*/ 4536503 w 12192000"/>
              <a:gd name="connsiteY85" fmla="*/ 1785334 h 2237474"/>
              <a:gd name="connsiteX86" fmla="*/ 4513724 w 12192000"/>
              <a:gd name="connsiteY86" fmla="*/ 1791996 h 2237474"/>
              <a:gd name="connsiteX87" fmla="*/ 4459810 w 12192000"/>
              <a:gd name="connsiteY87" fmla="*/ 1797886 h 2237474"/>
              <a:gd name="connsiteX88" fmla="*/ 4379064 w 12192000"/>
              <a:gd name="connsiteY88" fmla="*/ 1817177 h 2237474"/>
              <a:gd name="connsiteX89" fmla="*/ 4290981 w 12192000"/>
              <a:gd name="connsiteY89" fmla="*/ 1839677 h 2237474"/>
              <a:gd name="connsiteX90" fmla="*/ 4238372 w 12192000"/>
              <a:gd name="connsiteY90" fmla="*/ 1851480 h 2237474"/>
              <a:gd name="connsiteX91" fmla="*/ 4232517 w 12192000"/>
              <a:gd name="connsiteY91" fmla="*/ 1852567 h 2237474"/>
              <a:gd name="connsiteX92" fmla="*/ 4191732 w 12192000"/>
              <a:gd name="connsiteY92" fmla="*/ 1857328 h 2237474"/>
              <a:gd name="connsiteX93" fmla="*/ 4065532 w 12192000"/>
              <a:gd name="connsiteY93" fmla="*/ 1855477 h 2237474"/>
              <a:gd name="connsiteX94" fmla="*/ 4028460 w 12192000"/>
              <a:gd name="connsiteY94" fmla="*/ 1855137 h 2237474"/>
              <a:gd name="connsiteX95" fmla="*/ 4002267 w 12192000"/>
              <a:gd name="connsiteY95" fmla="*/ 1852352 h 2237474"/>
              <a:gd name="connsiteX96" fmla="*/ 3931396 w 12192000"/>
              <a:gd name="connsiteY96" fmla="*/ 1858915 h 2237474"/>
              <a:gd name="connsiteX97" fmla="*/ 3812162 w 12192000"/>
              <a:gd name="connsiteY97" fmla="*/ 1875501 h 2237474"/>
              <a:gd name="connsiteX98" fmla="*/ 3758105 w 12192000"/>
              <a:gd name="connsiteY98" fmla="*/ 1871856 h 2237474"/>
              <a:gd name="connsiteX99" fmla="*/ 3715896 w 12192000"/>
              <a:gd name="connsiteY99" fmla="*/ 1881552 h 2237474"/>
              <a:gd name="connsiteX100" fmla="*/ 3567259 w 12192000"/>
              <a:gd name="connsiteY100" fmla="*/ 1893482 h 2237474"/>
              <a:gd name="connsiteX101" fmla="*/ 3405770 w 12192000"/>
              <a:gd name="connsiteY101" fmla="*/ 1904591 h 2237474"/>
              <a:gd name="connsiteX102" fmla="*/ 3280097 w 12192000"/>
              <a:gd name="connsiteY102" fmla="*/ 1919610 h 2237474"/>
              <a:gd name="connsiteX103" fmla="*/ 3009910 w 12192000"/>
              <a:gd name="connsiteY103" fmla="*/ 1957866 h 2237474"/>
              <a:gd name="connsiteX104" fmla="*/ 2995934 w 12192000"/>
              <a:gd name="connsiteY104" fmla="*/ 1967085 h 2237474"/>
              <a:gd name="connsiteX105" fmla="*/ 2942858 w 12192000"/>
              <a:gd name="connsiteY105" fmla="*/ 1981367 h 2237474"/>
              <a:gd name="connsiteX106" fmla="*/ 2875436 w 12192000"/>
              <a:gd name="connsiteY106" fmla="*/ 1996977 h 2237474"/>
              <a:gd name="connsiteX107" fmla="*/ 2874892 w 12192000"/>
              <a:gd name="connsiteY107" fmla="*/ 1996085 h 2237474"/>
              <a:gd name="connsiteX108" fmla="*/ 2843662 w 12192000"/>
              <a:gd name="connsiteY108" fmla="*/ 1992498 h 2237474"/>
              <a:gd name="connsiteX109" fmla="*/ 2718916 w 12192000"/>
              <a:gd name="connsiteY109" fmla="*/ 1990867 h 2237474"/>
              <a:gd name="connsiteX110" fmla="*/ 2713522 w 12192000"/>
              <a:gd name="connsiteY110" fmla="*/ 1990173 h 2237474"/>
              <a:gd name="connsiteX111" fmla="*/ 2476147 w 12192000"/>
              <a:gd name="connsiteY111" fmla="*/ 1998305 h 2237474"/>
              <a:gd name="connsiteX112" fmla="*/ 2373568 w 12192000"/>
              <a:gd name="connsiteY112" fmla="*/ 2003219 h 2237474"/>
              <a:gd name="connsiteX113" fmla="*/ 2287219 w 12192000"/>
              <a:gd name="connsiteY113" fmla="*/ 1998750 h 2237474"/>
              <a:gd name="connsiteX114" fmla="*/ 2243069 w 12192000"/>
              <a:gd name="connsiteY114" fmla="*/ 2005321 h 2237474"/>
              <a:gd name="connsiteX115" fmla="*/ 2164831 w 12192000"/>
              <a:gd name="connsiteY115" fmla="*/ 2010143 h 2237474"/>
              <a:gd name="connsiteX116" fmla="*/ 2085228 w 12192000"/>
              <a:gd name="connsiteY116" fmla="*/ 2046431 h 2237474"/>
              <a:gd name="connsiteX117" fmla="*/ 2058061 w 12192000"/>
              <a:gd name="connsiteY117" fmla="*/ 2047942 h 2237474"/>
              <a:gd name="connsiteX118" fmla="*/ 2042244 w 12192000"/>
              <a:gd name="connsiteY118" fmla="*/ 2055560 h 2237474"/>
              <a:gd name="connsiteX119" fmla="*/ 1877728 w 12192000"/>
              <a:gd name="connsiteY119" fmla="*/ 2101004 h 2237474"/>
              <a:gd name="connsiteX120" fmla="*/ 1759056 w 12192000"/>
              <a:gd name="connsiteY120" fmla="*/ 2125608 h 2237474"/>
              <a:gd name="connsiteX121" fmla="*/ 1637948 w 12192000"/>
              <a:gd name="connsiteY121" fmla="*/ 2172597 h 2237474"/>
              <a:gd name="connsiteX122" fmla="*/ 1434549 w 12192000"/>
              <a:gd name="connsiteY122" fmla="*/ 2234522 h 2237474"/>
              <a:gd name="connsiteX123" fmla="*/ 1398481 w 12192000"/>
              <a:gd name="connsiteY123" fmla="*/ 2237074 h 2237474"/>
              <a:gd name="connsiteX124" fmla="*/ 1398407 w 12192000"/>
              <a:gd name="connsiteY124" fmla="*/ 2237095 h 2237474"/>
              <a:gd name="connsiteX125" fmla="*/ 1370962 w 12192000"/>
              <a:gd name="connsiteY125" fmla="*/ 2237474 h 2237474"/>
              <a:gd name="connsiteX126" fmla="*/ 1356367 w 12192000"/>
              <a:gd name="connsiteY126" fmla="*/ 2235089 h 2237474"/>
              <a:gd name="connsiteX127" fmla="*/ 1279765 w 12192000"/>
              <a:gd name="connsiteY127" fmla="*/ 2229639 h 2237474"/>
              <a:gd name="connsiteX128" fmla="*/ 1195347 w 12192000"/>
              <a:gd name="connsiteY128" fmla="*/ 2212354 h 2237474"/>
              <a:gd name="connsiteX129" fmla="*/ 970251 w 12192000"/>
              <a:gd name="connsiteY129" fmla="*/ 2221029 h 2237474"/>
              <a:gd name="connsiteX130" fmla="*/ 812914 w 12192000"/>
              <a:gd name="connsiteY130" fmla="*/ 2210095 h 2237474"/>
              <a:gd name="connsiteX131" fmla="*/ 776382 w 12192000"/>
              <a:gd name="connsiteY131" fmla="*/ 2204512 h 2237474"/>
              <a:gd name="connsiteX132" fmla="*/ 597225 w 12192000"/>
              <a:gd name="connsiteY132" fmla="*/ 2180999 h 2237474"/>
              <a:gd name="connsiteX133" fmla="*/ 520671 w 12192000"/>
              <a:gd name="connsiteY133" fmla="*/ 2180980 h 2237474"/>
              <a:gd name="connsiteX134" fmla="*/ 515024 w 12192000"/>
              <a:gd name="connsiteY134" fmla="*/ 2179258 h 2237474"/>
              <a:gd name="connsiteX135" fmla="*/ 413835 w 12192000"/>
              <a:gd name="connsiteY135" fmla="*/ 2156783 h 2237474"/>
              <a:gd name="connsiteX136" fmla="*/ 376513 w 12192000"/>
              <a:gd name="connsiteY136" fmla="*/ 2154014 h 2237474"/>
              <a:gd name="connsiteX137" fmla="*/ 273386 w 12192000"/>
              <a:gd name="connsiteY137" fmla="*/ 2142551 h 2237474"/>
              <a:gd name="connsiteX138" fmla="*/ 169207 w 12192000"/>
              <a:gd name="connsiteY138" fmla="*/ 2128100 h 2237474"/>
              <a:gd name="connsiteX139" fmla="*/ 77641 w 12192000"/>
              <a:gd name="connsiteY139" fmla="*/ 2126835 h 2237474"/>
              <a:gd name="connsiteX140" fmla="*/ 37645 w 12192000"/>
              <a:gd name="connsiteY140" fmla="*/ 2115401 h 2237474"/>
              <a:gd name="connsiteX141" fmla="*/ 4572 w 12192000"/>
              <a:gd name="connsiteY141" fmla="*/ 2111091 h 2237474"/>
              <a:gd name="connsiteX142" fmla="*/ 0 w 12192000"/>
              <a:gd name="connsiteY142" fmla="*/ 2110468 h 2237474"/>
              <a:gd name="connsiteX143" fmla="*/ 0 w 12192000"/>
              <a:gd name="connsiteY143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1033 w 12192000"/>
              <a:gd name="connsiteY28" fmla="*/ 1037921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047364 w 12192000"/>
              <a:gd name="connsiteY4" fmla="*/ 749662 h 2237474"/>
              <a:gd name="connsiteX5" fmla="*/ 11890686 w 12192000"/>
              <a:gd name="connsiteY5" fmla="*/ 732766 h 2237474"/>
              <a:gd name="connsiteX6" fmla="*/ 11820512 w 12192000"/>
              <a:gd name="connsiteY6" fmla="*/ 745392 h 2237474"/>
              <a:gd name="connsiteX7" fmla="*/ 11649954 w 12192000"/>
              <a:gd name="connsiteY7" fmla="*/ 749628 h 2237474"/>
              <a:gd name="connsiteX8" fmla="*/ 11560424 w 12192000"/>
              <a:gd name="connsiteY8" fmla="*/ 748017 h 2237474"/>
              <a:gd name="connsiteX9" fmla="*/ 11358455 w 12192000"/>
              <a:gd name="connsiteY9" fmla="*/ 747593 h 2237474"/>
              <a:gd name="connsiteX10" fmla="*/ 11165209 w 12192000"/>
              <a:gd name="connsiteY10" fmla="*/ 748852 h 2237474"/>
              <a:gd name="connsiteX11" fmla="*/ 11058755 w 12192000"/>
              <a:gd name="connsiteY11" fmla="*/ 749617 h 2237474"/>
              <a:gd name="connsiteX12" fmla="*/ 10846594 w 12192000"/>
              <a:gd name="connsiteY12" fmla="*/ 765069 h 2237474"/>
              <a:gd name="connsiteX13" fmla="*/ 10739478 w 12192000"/>
              <a:gd name="connsiteY13" fmla="*/ 776841 h 2237474"/>
              <a:gd name="connsiteX14" fmla="*/ 10458762 w 12192000"/>
              <a:gd name="connsiteY14" fmla="*/ 755400 h 2237474"/>
              <a:gd name="connsiteX15" fmla="*/ 10211200 w 12192000"/>
              <a:gd name="connsiteY15" fmla="*/ 767513 h 2237474"/>
              <a:gd name="connsiteX16" fmla="*/ 10167995 w 12192000"/>
              <a:gd name="connsiteY16" fmla="*/ 760843 h 2237474"/>
              <a:gd name="connsiteX17" fmla="*/ 9997044 w 12192000"/>
              <a:gd name="connsiteY17" fmla="*/ 780129 h 2237474"/>
              <a:gd name="connsiteX18" fmla="*/ 9943887 w 12192000"/>
              <a:gd name="connsiteY18" fmla="*/ 804141 h 2237474"/>
              <a:gd name="connsiteX19" fmla="*/ 9918248 w 12192000"/>
              <a:gd name="connsiteY19" fmla="*/ 816628 h 2237474"/>
              <a:gd name="connsiteX20" fmla="*/ 9767091 w 12192000"/>
              <a:gd name="connsiteY20" fmla="*/ 870550 h 2237474"/>
              <a:gd name="connsiteX21" fmla="*/ 9683005 w 12192000"/>
              <a:gd name="connsiteY21" fmla="*/ 894128 h 2237474"/>
              <a:gd name="connsiteX22" fmla="*/ 9594438 w 12192000"/>
              <a:gd name="connsiteY22" fmla="*/ 919051 h 2237474"/>
              <a:gd name="connsiteX23" fmla="*/ 9544189 w 12192000"/>
              <a:gd name="connsiteY23" fmla="*/ 938966 h 2237474"/>
              <a:gd name="connsiteX24" fmla="*/ 9500499 w 12192000"/>
              <a:gd name="connsiteY24" fmla="*/ 954680 h 2237474"/>
              <a:gd name="connsiteX25" fmla="*/ 9410017 w 12192000"/>
              <a:gd name="connsiteY25" fmla="*/ 993931 h 2237474"/>
              <a:gd name="connsiteX26" fmla="*/ 9392919 w 12192000"/>
              <a:gd name="connsiteY26" fmla="*/ 994656 h 2237474"/>
              <a:gd name="connsiteX27" fmla="*/ 9268019 w 12192000"/>
              <a:gd name="connsiteY27" fmla="*/ 1007442 h 2237474"/>
              <a:gd name="connsiteX28" fmla="*/ 9188177 w 12192000"/>
              <a:gd name="connsiteY28" fmla="*/ 1035474 h 2237474"/>
              <a:gd name="connsiteX29" fmla="*/ 9155969 w 12192000"/>
              <a:gd name="connsiteY29" fmla="*/ 1046804 h 2237474"/>
              <a:gd name="connsiteX30" fmla="*/ 9133985 w 12192000"/>
              <a:gd name="connsiteY30" fmla="*/ 1046450 h 2237474"/>
              <a:gd name="connsiteX31" fmla="*/ 9003462 w 12192000"/>
              <a:gd name="connsiteY31" fmla="*/ 1042406 h 2237474"/>
              <a:gd name="connsiteX32" fmla="*/ 8968445 w 12192000"/>
              <a:gd name="connsiteY32" fmla="*/ 1052169 h 2237474"/>
              <a:gd name="connsiteX33" fmla="*/ 8886001 w 12192000"/>
              <a:gd name="connsiteY33" fmla="*/ 1067468 h 2237474"/>
              <a:gd name="connsiteX34" fmla="*/ 8838610 w 12192000"/>
              <a:gd name="connsiteY34" fmla="*/ 1075091 h 2237474"/>
              <a:gd name="connsiteX35" fmla="*/ 8750383 w 12192000"/>
              <a:gd name="connsiteY35" fmla="*/ 1097387 h 2237474"/>
              <a:gd name="connsiteX36" fmla="*/ 8665605 w 12192000"/>
              <a:gd name="connsiteY36" fmla="*/ 1110791 h 2237474"/>
              <a:gd name="connsiteX37" fmla="*/ 8584946 w 12192000"/>
              <a:gd name="connsiteY37" fmla="*/ 1135226 h 2237474"/>
              <a:gd name="connsiteX38" fmla="*/ 8419755 w 12192000"/>
              <a:gd name="connsiteY38" fmla="*/ 1216260 h 2237474"/>
              <a:gd name="connsiteX39" fmla="*/ 8411626 w 12192000"/>
              <a:gd name="connsiteY39" fmla="*/ 1214397 h 2237474"/>
              <a:gd name="connsiteX40" fmla="*/ 8363469 w 12192000"/>
              <a:gd name="connsiteY40" fmla="*/ 1246658 h 2237474"/>
              <a:gd name="connsiteX41" fmla="*/ 8275497 w 12192000"/>
              <a:gd name="connsiteY41" fmla="*/ 1264396 h 2237474"/>
              <a:gd name="connsiteX42" fmla="*/ 8074238 w 12192000"/>
              <a:gd name="connsiteY42" fmla="*/ 1301895 h 2237474"/>
              <a:gd name="connsiteX43" fmla="*/ 7942099 w 12192000"/>
              <a:gd name="connsiteY43" fmla="*/ 1336332 h 2237474"/>
              <a:gd name="connsiteX44" fmla="*/ 7902328 w 12192000"/>
              <a:gd name="connsiteY44" fmla="*/ 1345865 h 2237474"/>
              <a:gd name="connsiteX45" fmla="*/ 7840612 w 12192000"/>
              <a:gd name="connsiteY45" fmla="*/ 1369373 h 2237474"/>
              <a:gd name="connsiteX46" fmla="*/ 7786819 w 12192000"/>
              <a:gd name="connsiteY46" fmla="*/ 1378970 h 2237474"/>
              <a:gd name="connsiteX47" fmla="*/ 7548172 w 12192000"/>
              <a:gd name="connsiteY47" fmla="*/ 1417460 h 2237474"/>
              <a:gd name="connsiteX48" fmla="*/ 7483437 w 12192000"/>
              <a:gd name="connsiteY48" fmla="*/ 1478152 h 2237474"/>
              <a:gd name="connsiteX49" fmla="*/ 7377870 w 12192000"/>
              <a:gd name="connsiteY49" fmla="*/ 1523319 h 2237474"/>
              <a:gd name="connsiteX50" fmla="*/ 7230737 w 12192000"/>
              <a:gd name="connsiteY50" fmla="*/ 1562633 h 2237474"/>
              <a:gd name="connsiteX51" fmla="*/ 7224458 w 12192000"/>
              <a:gd name="connsiteY51" fmla="*/ 1573008 h 2237474"/>
              <a:gd name="connsiteX52" fmla="*/ 7183121 w 12192000"/>
              <a:gd name="connsiteY52" fmla="*/ 1595162 h 2237474"/>
              <a:gd name="connsiteX53" fmla="*/ 7164601 w 12192000"/>
              <a:gd name="connsiteY53" fmla="*/ 1606490 h 2237474"/>
              <a:gd name="connsiteX54" fmla="*/ 6900177 w 12192000"/>
              <a:gd name="connsiteY54" fmla="*/ 1636016 h 2237474"/>
              <a:gd name="connsiteX55" fmla="*/ 6795372 w 12192000"/>
              <a:gd name="connsiteY55" fmla="*/ 1644845 h 2237474"/>
              <a:gd name="connsiteX56" fmla="*/ 6692251 w 12192000"/>
              <a:gd name="connsiteY56" fmla="*/ 1656357 h 2237474"/>
              <a:gd name="connsiteX57" fmla="*/ 6655235 w 12192000"/>
              <a:gd name="connsiteY57" fmla="*/ 1661869 h 2237474"/>
              <a:gd name="connsiteX58" fmla="*/ 6554894 w 12192000"/>
              <a:gd name="connsiteY58" fmla="*/ 1664428 h 2237474"/>
              <a:gd name="connsiteX59" fmla="*/ 6516595 w 12192000"/>
              <a:gd name="connsiteY59" fmla="*/ 1667475 h 2237474"/>
              <a:gd name="connsiteX60" fmla="*/ 6508541 w 12192000"/>
              <a:gd name="connsiteY60" fmla="*/ 1668757 h 2237474"/>
              <a:gd name="connsiteX61" fmla="*/ 6471012 w 12192000"/>
              <a:gd name="connsiteY61" fmla="*/ 1678604 h 2237474"/>
              <a:gd name="connsiteX62" fmla="*/ 6364035 w 12192000"/>
              <a:gd name="connsiteY62" fmla="*/ 1667683 h 2237474"/>
              <a:gd name="connsiteX63" fmla="*/ 6280959 w 12192000"/>
              <a:gd name="connsiteY63" fmla="*/ 1689329 h 2237474"/>
              <a:gd name="connsiteX64" fmla="*/ 6243319 w 12192000"/>
              <a:gd name="connsiteY64" fmla="*/ 1695560 h 2237474"/>
              <a:gd name="connsiteX65" fmla="*/ 6098321 w 12192000"/>
              <a:gd name="connsiteY65" fmla="*/ 1721646 h 2237474"/>
              <a:gd name="connsiteX66" fmla="*/ 5880652 w 12192000"/>
              <a:gd name="connsiteY66" fmla="*/ 1779643 h 2237474"/>
              <a:gd name="connsiteX67" fmla="*/ 5785959 w 12192000"/>
              <a:gd name="connsiteY67" fmla="*/ 1775307 h 2237474"/>
              <a:gd name="connsiteX68" fmla="*/ 5643534 w 12192000"/>
              <a:gd name="connsiteY68" fmla="*/ 1802919 h 2237474"/>
              <a:gd name="connsiteX69" fmla="*/ 5518799 w 12192000"/>
              <a:gd name="connsiteY69" fmla="*/ 1818312 h 2237474"/>
              <a:gd name="connsiteX70" fmla="*/ 5505014 w 12192000"/>
              <a:gd name="connsiteY70" fmla="*/ 1819259 h 2237474"/>
              <a:gd name="connsiteX71" fmla="*/ 5453307 w 12192000"/>
              <a:gd name="connsiteY71" fmla="*/ 1815450 h 2237474"/>
              <a:gd name="connsiteX72" fmla="*/ 5221533 w 12192000"/>
              <a:gd name="connsiteY72" fmla="*/ 1846950 h 2237474"/>
              <a:gd name="connsiteX73" fmla="*/ 5149802 w 12192000"/>
              <a:gd name="connsiteY73" fmla="*/ 1844846 h 2237474"/>
              <a:gd name="connsiteX74" fmla="*/ 5114927 w 12192000"/>
              <a:gd name="connsiteY74" fmla="*/ 1847827 h 2237474"/>
              <a:gd name="connsiteX75" fmla="*/ 5108970 w 12192000"/>
              <a:gd name="connsiteY75" fmla="*/ 1847935 h 2237474"/>
              <a:gd name="connsiteX76" fmla="*/ 5067961 w 12192000"/>
              <a:gd name="connsiteY76" fmla="*/ 1845917 h 2237474"/>
              <a:gd name="connsiteX77" fmla="*/ 5007075 w 12192000"/>
              <a:gd name="connsiteY77" fmla="*/ 1838626 h 2237474"/>
              <a:gd name="connsiteX78" fmla="*/ 4944087 w 12192000"/>
              <a:gd name="connsiteY78" fmla="*/ 1823332 h 2237474"/>
              <a:gd name="connsiteX79" fmla="*/ 4907662 w 12192000"/>
              <a:gd name="connsiteY79" fmla="*/ 1816900 h 2237474"/>
              <a:gd name="connsiteX80" fmla="*/ 4882386 w 12192000"/>
              <a:gd name="connsiteY80" fmla="*/ 1809844 h 2237474"/>
              <a:gd name="connsiteX81" fmla="*/ 4811440 w 12192000"/>
              <a:gd name="connsiteY81" fmla="*/ 1804655 h 2237474"/>
              <a:gd name="connsiteX82" fmla="*/ 4691075 w 12192000"/>
              <a:gd name="connsiteY82" fmla="*/ 1801389 h 2237474"/>
              <a:gd name="connsiteX83" fmla="*/ 4640313 w 12192000"/>
              <a:gd name="connsiteY83" fmla="*/ 1784307 h 2237474"/>
              <a:gd name="connsiteX84" fmla="*/ 4536503 w 12192000"/>
              <a:gd name="connsiteY84" fmla="*/ 1785334 h 2237474"/>
              <a:gd name="connsiteX85" fmla="*/ 4513724 w 12192000"/>
              <a:gd name="connsiteY85" fmla="*/ 1791996 h 2237474"/>
              <a:gd name="connsiteX86" fmla="*/ 4459810 w 12192000"/>
              <a:gd name="connsiteY86" fmla="*/ 1797886 h 2237474"/>
              <a:gd name="connsiteX87" fmla="*/ 4379064 w 12192000"/>
              <a:gd name="connsiteY87" fmla="*/ 1817177 h 2237474"/>
              <a:gd name="connsiteX88" fmla="*/ 4290981 w 12192000"/>
              <a:gd name="connsiteY88" fmla="*/ 1839677 h 2237474"/>
              <a:gd name="connsiteX89" fmla="*/ 4238372 w 12192000"/>
              <a:gd name="connsiteY89" fmla="*/ 1851480 h 2237474"/>
              <a:gd name="connsiteX90" fmla="*/ 4232517 w 12192000"/>
              <a:gd name="connsiteY90" fmla="*/ 1852567 h 2237474"/>
              <a:gd name="connsiteX91" fmla="*/ 4191732 w 12192000"/>
              <a:gd name="connsiteY91" fmla="*/ 1857328 h 2237474"/>
              <a:gd name="connsiteX92" fmla="*/ 4065532 w 12192000"/>
              <a:gd name="connsiteY92" fmla="*/ 1855477 h 2237474"/>
              <a:gd name="connsiteX93" fmla="*/ 4028460 w 12192000"/>
              <a:gd name="connsiteY93" fmla="*/ 1855137 h 2237474"/>
              <a:gd name="connsiteX94" fmla="*/ 4002267 w 12192000"/>
              <a:gd name="connsiteY94" fmla="*/ 1852352 h 2237474"/>
              <a:gd name="connsiteX95" fmla="*/ 3931396 w 12192000"/>
              <a:gd name="connsiteY95" fmla="*/ 1858915 h 2237474"/>
              <a:gd name="connsiteX96" fmla="*/ 3812162 w 12192000"/>
              <a:gd name="connsiteY96" fmla="*/ 1875501 h 2237474"/>
              <a:gd name="connsiteX97" fmla="*/ 3758105 w 12192000"/>
              <a:gd name="connsiteY97" fmla="*/ 1871856 h 2237474"/>
              <a:gd name="connsiteX98" fmla="*/ 3715896 w 12192000"/>
              <a:gd name="connsiteY98" fmla="*/ 1881552 h 2237474"/>
              <a:gd name="connsiteX99" fmla="*/ 3567259 w 12192000"/>
              <a:gd name="connsiteY99" fmla="*/ 1893482 h 2237474"/>
              <a:gd name="connsiteX100" fmla="*/ 3405770 w 12192000"/>
              <a:gd name="connsiteY100" fmla="*/ 1904591 h 2237474"/>
              <a:gd name="connsiteX101" fmla="*/ 3280097 w 12192000"/>
              <a:gd name="connsiteY101" fmla="*/ 1919610 h 2237474"/>
              <a:gd name="connsiteX102" fmla="*/ 3009910 w 12192000"/>
              <a:gd name="connsiteY102" fmla="*/ 1957866 h 2237474"/>
              <a:gd name="connsiteX103" fmla="*/ 2995934 w 12192000"/>
              <a:gd name="connsiteY103" fmla="*/ 1967085 h 2237474"/>
              <a:gd name="connsiteX104" fmla="*/ 2942858 w 12192000"/>
              <a:gd name="connsiteY104" fmla="*/ 1981367 h 2237474"/>
              <a:gd name="connsiteX105" fmla="*/ 2875436 w 12192000"/>
              <a:gd name="connsiteY105" fmla="*/ 1996977 h 2237474"/>
              <a:gd name="connsiteX106" fmla="*/ 2874892 w 12192000"/>
              <a:gd name="connsiteY106" fmla="*/ 1996085 h 2237474"/>
              <a:gd name="connsiteX107" fmla="*/ 2843662 w 12192000"/>
              <a:gd name="connsiteY107" fmla="*/ 1992498 h 2237474"/>
              <a:gd name="connsiteX108" fmla="*/ 2718916 w 12192000"/>
              <a:gd name="connsiteY108" fmla="*/ 1990867 h 2237474"/>
              <a:gd name="connsiteX109" fmla="*/ 2713522 w 12192000"/>
              <a:gd name="connsiteY109" fmla="*/ 1990173 h 2237474"/>
              <a:gd name="connsiteX110" fmla="*/ 2476147 w 12192000"/>
              <a:gd name="connsiteY110" fmla="*/ 1998305 h 2237474"/>
              <a:gd name="connsiteX111" fmla="*/ 2373568 w 12192000"/>
              <a:gd name="connsiteY111" fmla="*/ 2003219 h 2237474"/>
              <a:gd name="connsiteX112" fmla="*/ 2287219 w 12192000"/>
              <a:gd name="connsiteY112" fmla="*/ 1998750 h 2237474"/>
              <a:gd name="connsiteX113" fmla="*/ 2243069 w 12192000"/>
              <a:gd name="connsiteY113" fmla="*/ 2005321 h 2237474"/>
              <a:gd name="connsiteX114" fmla="*/ 2164831 w 12192000"/>
              <a:gd name="connsiteY114" fmla="*/ 2010143 h 2237474"/>
              <a:gd name="connsiteX115" fmla="*/ 2085228 w 12192000"/>
              <a:gd name="connsiteY115" fmla="*/ 2046431 h 2237474"/>
              <a:gd name="connsiteX116" fmla="*/ 2058061 w 12192000"/>
              <a:gd name="connsiteY116" fmla="*/ 2047942 h 2237474"/>
              <a:gd name="connsiteX117" fmla="*/ 2042244 w 12192000"/>
              <a:gd name="connsiteY117" fmla="*/ 2055560 h 2237474"/>
              <a:gd name="connsiteX118" fmla="*/ 1877728 w 12192000"/>
              <a:gd name="connsiteY118" fmla="*/ 2101004 h 2237474"/>
              <a:gd name="connsiteX119" fmla="*/ 1759056 w 12192000"/>
              <a:gd name="connsiteY119" fmla="*/ 2125608 h 2237474"/>
              <a:gd name="connsiteX120" fmla="*/ 1637948 w 12192000"/>
              <a:gd name="connsiteY120" fmla="*/ 2172597 h 2237474"/>
              <a:gd name="connsiteX121" fmla="*/ 1434549 w 12192000"/>
              <a:gd name="connsiteY121" fmla="*/ 2234522 h 2237474"/>
              <a:gd name="connsiteX122" fmla="*/ 1398481 w 12192000"/>
              <a:gd name="connsiteY122" fmla="*/ 2237074 h 2237474"/>
              <a:gd name="connsiteX123" fmla="*/ 1398407 w 12192000"/>
              <a:gd name="connsiteY123" fmla="*/ 2237095 h 2237474"/>
              <a:gd name="connsiteX124" fmla="*/ 1370962 w 12192000"/>
              <a:gd name="connsiteY124" fmla="*/ 2237474 h 2237474"/>
              <a:gd name="connsiteX125" fmla="*/ 1356367 w 12192000"/>
              <a:gd name="connsiteY125" fmla="*/ 2235089 h 2237474"/>
              <a:gd name="connsiteX126" fmla="*/ 1279765 w 12192000"/>
              <a:gd name="connsiteY126" fmla="*/ 2229639 h 2237474"/>
              <a:gd name="connsiteX127" fmla="*/ 1195347 w 12192000"/>
              <a:gd name="connsiteY127" fmla="*/ 2212354 h 2237474"/>
              <a:gd name="connsiteX128" fmla="*/ 970251 w 12192000"/>
              <a:gd name="connsiteY128" fmla="*/ 2221029 h 2237474"/>
              <a:gd name="connsiteX129" fmla="*/ 812914 w 12192000"/>
              <a:gd name="connsiteY129" fmla="*/ 2210095 h 2237474"/>
              <a:gd name="connsiteX130" fmla="*/ 776382 w 12192000"/>
              <a:gd name="connsiteY130" fmla="*/ 2204512 h 2237474"/>
              <a:gd name="connsiteX131" fmla="*/ 597225 w 12192000"/>
              <a:gd name="connsiteY131" fmla="*/ 2180999 h 2237474"/>
              <a:gd name="connsiteX132" fmla="*/ 520671 w 12192000"/>
              <a:gd name="connsiteY132" fmla="*/ 2180980 h 2237474"/>
              <a:gd name="connsiteX133" fmla="*/ 515024 w 12192000"/>
              <a:gd name="connsiteY133" fmla="*/ 2179258 h 2237474"/>
              <a:gd name="connsiteX134" fmla="*/ 413835 w 12192000"/>
              <a:gd name="connsiteY134" fmla="*/ 2156783 h 2237474"/>
              <a:gd name="connsiteX135" fmla="*/ 376513 w 12192000"/>
              <a:gd name="connsiteY135" fmla="*/ 2154014 h 2237474"/>
              <a:gd name="connsiteX136" fmla="*/ 273386 w 12192000"/>
              <a:gd name="connsiteY136" fmla="*/ 2142551 h 2237474"/>
              <a:gd name="connsiteX137" fmla="*/ 169207 w 12192000"/>
              <a:gd name="connsiteY137" fmla="*/ 2128100 h 2237474"/>
              <a:gd name="connsiteX138" fmla="*/ 77641 w 12192000"/>
              <a:gd name="connsiteY138" fmla="*/ 2126835 h 2237474"/>
              <a:gd name="connsiteX139" fmla="*/ 37645 w 12192000"/>
              <a:gd name="connsiteY139" fmla="*/ 2115401 h 2237474"/>
              <a:gd name="connsiteX140" fmla="*/ 4572 w 12192000"/>
              <a:gd name="connsiteY140" fmla="*/ 2111091 h 2237474"/>
              <a:gd name="connsiteX141" fmla="*/ 0 w 12192000"/>
              <a:gd name="connsiteY141" fmla="*/ 2110468 h 2237474"/>
              <a:gd name="connsiteX142" fmla="*/ 0 w 12192000"/>
              <a:gd name="connsiteY142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38659 w 12192000"/>
              <a:gd name="connsiteY3" fmla="*/ 756742 h 2237474"/>
              <a:gd name="connsiteX4" fmla="*/ 11890686 w 12192000"/>
              <a:gd name="connsiteY4" fmla="*/ 732766 h 2237474"/>
              <a:gd name="connsiteX5" fmla="*/ 11820512 w 12192000"/>
              <a:gd name="connsiteY5" fmla="*/ 745392 h 2237474"/>
              <a:gd name="connsiteX6" fmla="*/ 11649954 w 12192000"/>
              <a:gd name="connsiteY6" fmla="*/ 749628 h 2237474"/>
              <a:gd name="connsiteX7" fmla="*/ 11560424 w 12192000"/>
              <a:gd name="connsiteY7" fmla="*/ 748017 h 2237474"/>
              <a:gd name="connsiteX8" fmla="*/ 11358455 w 12192000"/>
              <a:gd name="connsiteY8" fmla="*/ 747593 h 2237474"/>
              <a:gd name="connsiteX9" fmla="*/ 11165209 w 12192000"/>
              <a:gd name="connsiteY9" fmla="*/ 748852 h 2237474"/>
              <a:gd name="connsiteX10" fmla="*/ 11058755 w 12192000"/>
              <a:gd name="connsiteY10" fmla="*/ 749617 h 2237474"/>
              <a:gd name="connsiteX11" fmla="*/ 10846594 w 12192000"/>
              <a:gd name="connsiteY11" fmla="*/ 765069 h 2237474"/>
              <a:gd name="connsiteX12" fmla="*/ 10739478 w 12192000"/>
              <a:gd name="connsiteY12" fmla="*/ 776841 h 2237474"/>
              <a:gd name="connsiteX13" fmla="*/ 10458762 w 12192000"/>
              <a:gd name="connsiteY13" fmla="*/ 755400 h 2237474"/>
              <a:gd name="connsiteX14" fmla="*/ 10211200 w 12192000"/>
              <a:gd name="connsiteY14" fmla="*/ 767513 h 2237474"/>
              <a:gd name="connsiteX15" fmla="*/ 10167995 w 12192000"/>
              <a:gd name="connsiteY15" fmla="*/ 760843 h 2237474"/>
              <a:gd name="connsiteX16" fmla="*/ 9997044 w 12192000"/>
              <a:gd name="connsiteY16" fmla="*/ 780129 h 2237474"/>
              <a:gd name="connsiteX17" fmla="*/ 9943887 w 12192000"/>
              <a:gd name="connsiteY17" fmla="*/ 804141 h 2237474"/>
              <a:gd name="connsiteX18" fmla="*/ 9918248 w 12192000"/>
              <a:gd name="connsiteY18" fmla="*/ 816628 h 2237474"/>
              <a:gd name="connsiteX19" fmla="*/ 9767091 w 12192000"/>
              <a:gd name="connsiteY19" fmla="*/ 870550 h 2237474"/>
              <a:gd name="connsiteX20" fmla="*/ 9683005 w 12192000"/>
              <a:gd name="connsiteY20" fmla="*/ 894128 h 2237474"/>
              <a:gd name="connsiteX21" fmla="*/ 9594438 w 12192000"/>
              <a:gd name="connsiteY21" fmla="*/ 919051 h 2237474"/>
              <a:gd name="connsiteX22" fmla="*/ 9544189 w 12192000"/>
              <a:gd name="connsiteY22" fmla="*/ 938966 h 2237474"/>
              <a:gd name="connsiteX23" fmla="*/ 9500499 w 12192000"/>
              <a:gd name="connsiteY23" fmla="*/ 954680 h 2237474"/>
              <a:gd name="connsiteX24" fmla="*/ 9410017 w 12192000"/>
              <a:gd name="connsiteY24" fmla="*/ 993931 h 2237474"/>
              <a:gd name="connsiteX25" fmla="*/ 9392919 w 12192000"/>
              <a:gd name="connsiteY25" fmla="*/ 994656 h 2237474"/>
              <a:gd name="connsiteX26" fmla="*/ 9268019 w 12192000"/>
              <a:gd name="connsiteY26" fmla="*/ 1007442 h 2237474"/>
              <a:gd name="connsiteX27" fmla="*/ 9188177 w 12192000"/>
              <a:gd name="connsiteY27" fmla="*/ 1035474 h 2237474"/>
              <a:gd name="connsiteX28" fmla="*/ 9155969 w 12192000"/>
              <a:gd name="connsiteY28" fmla="*/ 1046804 h 2237474"/>
              <a:gd name="connsiteX29" fmla="*/ 9133985 w 12192000"/>
              <a:gd name="connsiteY29" fmla="*/ 1046450 h 2237474"/>
              <a:gd name="connsiteX30" fmla="*/ 9003462 w 12192000"/>
              <a:gd name="connsiteY30" fmla="*/ 1042406 h 2237474"/>
              <a:gd name="connsiteX31" fmla="*/ 8968445 w 12192000"/>
              <a:gd name="connsiteY31" fmla="*/ 1052169 h 2237474"/>
              <a:gd name="connsiteX32" fmla="*/ 8886001 w 12192000"/>
              <a:gd name="connsiteY32" fmla="*/ 1067468 h 2237474"/>
              <a:gd name="connsiteX33" fmla="*/ 8838610 w 12192000"/>
              <a:gd name="connsiteY33" fmla="*/ 1075091 h 2237474"/>
              <a:gd name="connsiteX34" fmla="*/ 8750383 w 12192000"/>
              <a:gd name="connsiteY34" fmla="*/ 1097387 h 2237474"/>
              <a:gd name="connsiteX35" fmla="*/ 8665605 w 12192000"/>
              <a:gd name="connsiteY35" fmla="*/ 1110791 h 2237474"/>
              <a:gd name="connsiteX36" fmla="*/ 8584946 w 12192000"/>
              <a:gd name="connsiteY36" fmla="*/ 1135226 h 2237474"/>
              <a:gd name="connsiteX37" fmla="*/ 8419755 w 12192000"/>
              <a:gd name="connsiteY37" fmla="*/ 1216260 h 2237474"/>
              <a:gd name="connsiteX38" fmla="*/ 8411626 w 12192000"/>
              <a:gd name="connsiteY38" fmla="*/ 1214397 h 2237474"/>
              <a:gd name="connsiteX39" fmla="*/ 8363469 w 12192000"/>
              <a:gd name="connsiteY39" fmla="*/ 1246658 h 2237474"/>
              <a:gd name="connsiteX40" fmla="*/ 8275497 w 12192000"/>
              <a:gd name="connsiteY40" fmla="*/ 1264396 h 2237474"/>
              <a:gd name="connsiteX41" fmla="*/ 8074238 w 12192000"/>
              <a:gd name="connsiteY41" fmla="*/ 1301895 h 2237474"/>
              <a:gd name="connsiteX42" fmla="*/ 7942099 w 12192000"/>
              <a:gd name="connsiteY42" fmla="*/ 1336332 h 2237474"/>
              <a:gd name="connsiteX43" fmla="*/ 7902328 w 12192000"/>
              <a:gd name="connsiteY43" fmla="*/ 1345865 h 2237474"/>
              <a:gd name="connsiteX44" fmla="*/ 7840612 w 12192000"/>
              <a:gd name="connsiteY44" fmla="*/ 1369373 h 2237474"/>
              <a:gd name="connsiteX45" fmla="*/ 7786819 w 12192000"/>
              <a:gd name="connsiteY45" fmla="*/ 1378970 h 2237474"/>
              <a:gd name="connsiteX46" fmla="*/ 7548172 w 12192000"/>
              <a:gd name="connsiteY46" fmla="*/ 1417460 h 2237474"/>
              <a:gd name="connsiteX47" fmla="*/ 7483437 w 12192000"/>
              <a:gd name="connsiteY47" fmla="*/ 1478152 h 2237474"/>
              <a:gd name="connsiteX48" fmla="*/ 7377870 w 12192000"/>
              <a:gd name="connsiteY48" fmla="*/ 1523319 h 2237474"/>
              <a:gd name="connsiteX49" fmla="*/ 7230737 w 12192000"/>
              <a:gd name="connsiteY49" fmla="*/ 1562633 h 2237474"/>
              <a:gd name="connsiteX50" fmla="*/ 7224458 w 12192000"/>
              <a:gd name="connsiteY50" fmla="*/ 1573008 h 2237474"/>
              <a:gd name="connsiteX51" fmla="*/ 7183121 w 12192000"/>
              <a:gd name="connsiteY51" fmla="*/ 1595162 h 2237474"/>
              <a:gd name="connsiteX52" fmla="*/ 7164601 w 12192000"/>
              <a:gd name="connsiteY52" fmla="*/ 1606490 h 2237474"/>
              <a:gd name="connsiteX53" fmla="*/ 6900177 w 12192000"/>
              <a:gd name="connsiteY53" fmla="*/ 1636016 h 2237474"/>
              <a:gd name="connsiteX54" fmla="*/ 6795372 w 12192000"/>
              <a:gd name="connsiteY54" fmla="*/ 1644845 h 2237474"/>
              <a:gd name="connsiteX55" fmla="*/ 6692251 w 12192000"/>
              <a:gd name="connsiteY55" fmla="*/ 1656357 h 2237474"/>
              <a:gd name="connsiteX56" fmla="*/ 6655235 w 12192000"/>
              <a:gd name="connsiteY56" fmla="*/ 1661869 h 2237474"/>
              <a:gd name="connsiteX57" fmla="*/ 6554894 w 12192000"/>
              <a:gd name="connsiteY57" fmla="*/ 1664428 h 2237474"/>
              <a:gd name="connsiteX58" fmla="*/ 6516595 w 12192000"/>
              <a:gd name="connsiteY58" fmla="*/ 1667475 h 2237474"/>
              <a:gd name="connsiteX59" fmla="*/ 6508541 w 12192000"/>
              <a:gd name="connsiteY59" fmla="*/ 1668757 h 2237474"/>
              <a:gd name="connsiteX60" fmla="*/ 6471012 w 12192000"/>
              <a:gd name="connsiteY60" fmla="*/ 1678604 h 2237474"/>
              <a:gd name="connsiteX61" fmla="*/ 6364035 w 12192000"/>
              <a:gd name="connsiteY61" fmla="*/ 1667683 h 2237474"/>
              <a:gd name="connsiteX62" fmla="*/ 6280959 w 12192000"/>
              <a:gd name="connsiteY62" fmla="*/ 1689329 h 2237474"/>
              <a:gd name="connsiteX63" fmla="*/ 6243319 w 12192000"/>
              <a:gd name="connsiteY63" fmla="*/ 1695560 h 2237474"/>
              <a:gd name="connsiteX64" fmla="*/ 6098321 w 12192000"/>
              <a:gd name="connsiteY64" fmla="*/ 1721646 h 2237474"/>
              <a:gd name="connsiteX65" fmla="*/ 5880652 w 12192000"/>
              <a:gd name="connsiteY65" fmla="*/ 1779643 h 2237474"/>
              <a:gd name="connsiteX66" fmla="*/ 5785959 w 12192000"/>
              <a:gd name="connsiteY66" fmla="*/ 1775307 h 2237474"/>
              <a:gd name="connsiteX67" fmla="*/ 5643534 w 12192000"/>
              <a:gd name="connsiteY67" fmla="*/ 1802919 h 2237474"/>
              <a:gd name="connsiteX68" fmla="*/ 5518799 w 12192000"/>
              <a:gd name="connsiteY68" fmla="*/ 1818312 h 2237474"/>
              <a:gd name="connsiteX69" fmla="*/ 5505014 w 12192000"/>
              <a:gd name="connsiteY69" fmla="*/ 1819259 h 2237474"/>
              <a:gd name="connsiteX70" fmla="*/ 5453307 w 12192000"/>
              <a:gd name="connsiteY70" fmla="*/ 1815450 h 2237474"/>
              <a:gd name="connsiteX71" fmla="*/ 5221533 w 12192000"/>
              <a:gd name="connsiteY71" fmla="*/ 1846950 h 2237474"/>
              <a:gd name="connsiteX72" fmla="*/ 5149802 w 12192000"/>
              <a:gd name="connsiteY72" fmla="*/ 1844846 h 2237474"/>
              <a:gd name="connsiteX73" fmla="*/ 5114927 w 12192000"/>
              <a:gd name="connsiteY73" fmla="*/ 1847827 h 2237474"/>
              <a:gd name="connsiteX74" fmla="*/ 5108970 w 12192000"/>
              <a:gd name="connsiteY74" fmla="*/ 1847935 h 2237474"/>
              <a:gd name="connsiteX75" fmla="*/ 5067961 w 12192000"/>
              <a:gd name="connsiteY75" fmla="*/ 1845917 h 2237474"/>
              <a:gd name="connsiteX76" fmla="*/ 5007075 w 12192000"/>
              <a:gd name="connsiteY76" fmla="*/ 1838626 h 2237474"/>
              <a:gd name="connsiteX77" fmla="*/ 4944087 w 12192000"/>
              <a:gd name="connsiteY77" fmla="*/ 1823332 h 2237474"/>
              <a:gd name="connsiteX78" fmla="*/ 4907662 w 12192000"/>
              <a:gd name="connsiteY78" fmla="*/ 1816900 h 2237474"/>
              <a:gd name="connsiteX79" fmla="*/ 4882386 w 12192000"/>
              <a:gd name="connsiteY79" fmla="*/ 1809844 h 2237474"/>
              <a:gd name="connsiteX80" fmla="*/ 4811440 w 12192000"/>
              <a:gd name="connsiteY80" fmla="*/ 1804655 h 2237474"/>
              <a:gd name="connsiteX81" fmla="*/ 4691075 w 12192000"/>
              <a:gd name="connsiteY81" fmla="*/ 1801389 h 2237474"/>
              <a:gd name="connsiteX82" fmla="*/ 4640313 w 12192000"/>
              <a:gd name="connsiteY82" fmla="*/ 1784307 h 2237474"/>
              <a:gd name="connsiteX83" fmla="*/ 4536503 w 12192000"/>
              <a:gd name="connsiteY83" fmla="*/ 1785334 h 2237474"/>
              <a:gd name="connsiteX84" fmla="*/ 4513724 w 12192000"/>
              <a:gd name="connsiteY84" fmla="*/ 1791996 h 2237474"/>
              <a:gd name="connsiteX85" fmla="*/ 4459810 w 12192000"/>
              <a:gd name="connsiteY85" fmla="*/ 1797886 h 2237474"/>
              <a:gd name="connsiteX86" fmla="*/ 4379064 w 12192000"/>
              <a:gd name="connsiteY86" fmla="*/ 1817177 h 2237474"/>
              <a:gd name="connsiteX87" fmla="*/ 4290981 w 12192000"/>
              <a:gd name="connsiteY87" fmla="*/ 1839677 h 2237474"/>
              <a:gd name="connsiteX88" fmla="*/ 4238372 w 12192000"/>
              <a:gd name="connsiteY88" fmla="*/ 1851480 h 2237474"/>
              <a:gd name="connsiteX89" fmla="*/ 4232517 w 12192000"/>
              <a:gd name="connsiteY89" fmla="*/ 1852567 h 2237474"/>
              <a:gd name="connsiteX90" fmla="*/ 4191732 w 12192000"/>
              <a:gd name="connsiteY90" fmla="*/ 1857328 h 2237474"/>
              <a:gd name="connsiteX91" fmla="*/ 4065532 w 12192000"/>
              <a:gd name="connsiteY91" fmla="*/ 1855477 h 2237474"/>
              <a:gd name="connsiteX92" fmla="*/ 4028460 w 12192000"/>
              <a:gd name="connsiteY92" fmla="*/ 1855137 h 2237474"/>
              <a:gd name="connsiteX93" fmla="*/ 4002267 w 12192000"/>
              <a:gd name="connsiteY93" fmla="*/ 1852352 h 2237474"/>
              <a:gd name="connsiteX94" fmla="*/ 3931396 w 12192000"/>
              <a:gd name="connsiteY94" fmla="*/ 1858915 h 2237474"/>
              <a:gd name="connsiteX95" fmla="*/ 3812162 w 12192000"/>
              <a:gd name="connsiteY95" fmla="*/ 1875501 h 2237474"/>
              <a:gd name="connsiteX96" fmla="*/ 3758105 w 12192000"/>
              <a:gd name="connsiteY96" fmla="*/ 1871856 h 2237474"/>
              <a:gd name="connsiteX97" fmla="*/ 3715896 w 12192000"/>
              <a:gd name="connsiteY97" fmla="*/ 1881552 h 2237474"/>
              <a:gd name="connsiteX98" fmla="*/ 3567259 w 12192000"/>
              <a:gd name="connsiteY98" fmla="*/ 1893482 h 2237474"/>
              <a:gd name="connsiteX99" fmla="*/ 3405770 w 12192000"/>
              <a:gd name="connsiteY99" fmla="*/ 1904591 h 2237474"/>
              <a:gd name="connsiteX100" fmla="*/ 3280097 w 12192000"/>
              <a:gd name="connsiteY100" fmla="*/ 1919610 h 2237474"/>
              <a:gd name="connsiteX101" fmla="*/ 3009910 w 12192000"/>
              <a:gd name="connsiteY101" fmla="*/ 1957866 h 2237474"/>
              <a:gd name="connsiteX102" fmla="*/ 2995934 w 12192000"/>
              <a:gd name="connsiteY102" fmla="*/ 1967085 h 2237474"/>
              <a:gd name="connsiteX103" fmla="*/ 2942858 w 12192000"/>
              <a:gd name="connsiteY103" fmla="*/ 1981367 h 2237474"/>
              <a:gd name="connsiteX104" fmla="*/ 2875436 w 12192000"/>
              <a:gd name="connsiteY104" fmla="*/ 1996977 h 2237474"/>
              <a:gd name="connsiteX105" fmla="*/ 2874892 w 12192000"/>
              <a:gd name="connsiteY105" fmla="*/ 1996085 h 2237474"/>
              <a:gd name="connsiteX106" fmla="*/ 2843662 w 12192000"/>
              <a:gd name="connsiteY106" fmla="*/ 1992498 h 2237474"/>
              <a:gd name="connsiteX107" fmla="*/ 2718916 w 12192000"/>
              <a:gd name="connsiteY107" fmla="*/ 1990867 h 2237474"/>
              <a:gd name="connsiteX108" fmla="*/ 2713522 w 12192000"/>
              <a:gd name="connsiteY108" fmla="*/ 1990173 h 2237474"/>
              <a:gd name="connsiteX109" fmla="*/ 2476147 w 12192000"/>
              <a:gd name="connsiteY109" fmla="*/ 1998305 h 2237474"/>
              <a:gd name="connsiteX110" fmla="*/ 2373568 w 12192000"/>
              <a:gd name="connsiteY110" fmla="*/ 2003219 h 2237474"/>
              <a:gd name="connsiteX111" fmla="*/ 2287219 w 12192000"/>
              <a:gd name="connsiteY111" fmla="*/ 1998750 h 2237474"/>
              <a:gd name="connsiteX112" fmla="*/ 2243069 w 12192000"/>
              <a:gd name="connsiteY112" fmla="*/ 2005321 h 2237474"/>
              <a:gd name="connsiteX113" fmla="*/ 2164831 w 12192000"/>
              <a:gd name="connsiteY113" fmla="*/ 2010143 h 2237474"/>
              <a:gd name="connsiteX114" fmla="*/ 2085228 w 12192000"/>
              <a:gd name="connsiteY114" fmla="*/ 2046431 h 2237474"/>
              <a:gd name="connsiteX115" fmla="*/ 2058061 w 12192000"/>
              <a:gd name="connsiteY115" fmla="*/ 2047942 h 2237474"/>
              <a:gd name="connsiteX116" fmla="*/ 2042244 w 12192000"/>
              <a:gd name="connsiteY116" fmla="*/ 2055560 h 2237474"/>
              <a:gd name="connsiteX117" fmla="*/ 1877728 w 12192000"/>
              <a:gd name="connsiteY117" fmla="*/ 2101004 h 2237474"/>
              <a:gd name="connsiteX118" fmla="*/ 1759056 w 12192000"/>
              <a:gd name="connsiteY118" fmla="*/ 2125608 h 2237474"/>
              <a:gd name="connsiteX119" fmla="*/ 1637948 w 12192000"/>
              <a:gd name="connsiteY119" fmla="*/ 2172597 h 2237474"/>
              <a:gd name="connsiteX120" fmla="*/ 1434549 w 12192000"/>
              <a:gd name="connsiteY120" fmla="*/ 2234522 h 2237474"/>
              <a:gd name="connsiteX121" fmla="*/ 1398481 w 12192000"/>
              <a:gd name="connsiteY121" fmla="*/ 2237074 h 2237474"/>
              <a:gd name="connsiteX122" fmla="*/ 1398407 w 12192000"/>
              <a:gd name="connsiteY122" fmla="*/ 2237095 h 2237474"/>
              <a:gd name="connsiteX123" fmla="*/ 1370962 w 12192000"/>
              <a:gd name="connsiteY123" fmla="*/ 2237474 h 2237474"/>
              <a:gd name="connsiteX124" fmla="*/ 1356367 w 12192000"/>
              <a:gd name="connsiteY124" fmla="*/ 2235089 h 2237474"/>
              <a:gd name="connsiteX125" fmla="*/ 1279765 w 12192000"/>
              <a:gd name="connsiteY125" fmla="*/ 2229639 h 2237474"/>
              <a:gd name="connsiteX126" fmla="*/ 1195347 w 12192000"/>
              <a:gd name="connsiteY126" fmla="*/ 2212354 h 2237474"/>
              <a:gd name="connsiteX127" fmla="*/ 970251 w 12192000"/>
              <a:gd name="connsiteY127" fmla="*/ 2221029 h 2237474"/>
              <a:gd name="connsiteX128" fmla="*/ 812914 w 12192000"/>
              <a:gd name="connsiteY128" fmla="*/ 2210095 h 2237474"/>
              <a:gd name="connsiteX129" fmla="*/ 776382 w 12192000"/>
              <a:gd name="connsiteY129" fmla="*/ 2204512 h 2237474"/>
              <a:gd name="connsiteX130" fmla="*/ 597225 w 12192000"/>
              <a:gd name="connsiteY130" fmla="*/ 2180999 h 2237474"/>
              <a:gd name="connsiteX131" fmla="*/ 520671 w 12192000"/>
              <a:gd name="connsiteY131" fmla="*/ 2180980 h 2237474"/>
              <a:gd name="connsiteX132" fmla="*/ 515024 w 12192000"/>
              <a:gd name="connsiteY132" fmla="*/ 2179258 h 2237474"/>
              <a:gd name="connsiteX133" fmla="*/ 413835 w 12192000"/>
              <a:gd name="connsiteY133" fmla="*/ 2156783 h 2237474"/>
              <a:gd name="connsiteX134" fmla="*/ 376513 w 12192000"/>
              <a:gd name="connsiteY134" fmla="*/ 2154014 h 2237474"/>
              <a:gd name="connsiteX135" fmla="*/ 273386 w 12192000"/>
              <a:gd name="connsiteY135" fmla="*/ 2142551 h 2237474"/>
              <a:gd name="connsiteX136" fmla="*/ 169207 w 12192000"/>
              <a:gd name="connsiteY136" fmla="*/ 2128100 h 2237474"/>
              <a:gd name="connsiteX137" fmla="*/ 77641 w 12192000"/>
              <a:gd name="connsiteY137" fmla="*/ 2126835 h 2237474"/>
              <a:gd name="connsiteX138" fmla="*/ 37645 w 12192000"/>
              <a:gd name="connsiteY138" fmla="*/ 2115401 h 2237474"/>
              <a:gd name="connsiteX139" fmla="*/ 4572 w 12192000"/>
              <a:gd name="connsiteY139" fmla="*/ 2111091 h 2237474"/>
              <a:gd name="connsiteX140" fmla="*/ 0 w 12192000"/>
              <a:gd name="connsiteY140" fmla="*/ 2110468 h 2237474"/>
              <a:gd name="connsiteX141" fmla="*/ 0 w 12192000"/>
              <a:gd name="connsiteY141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715896 w 12192000"/>
              <a:gd name="connsiteY96" fmla="*/ 1881552 h 2237474"/>
              <a:gd name="connsiteX97" fmla="*/ 3567259 w 12192000"/>
              <a:gd name="connsiteY97" fmla="*/ 1893482 h 2237474"/>
              <a:gd name="connsiteX98" fmla="*/ 3405770 w 12192000"/>
              <a:gd name="connsiteY98" fmla="*/ 1904591 h 2237474"/>
              <a:gd name="connsiteX99" fmla="*/ 3280097 w 12192000"/>
              <a:gd name="connsiteY99" fmla="*/ 1919610 h 2237474"/>
              <a:gd name="connsiteX100" fmla="*/ 3009910 w 12192000"/>
              <a:gd name="connsiteY100" fmla="*/ 1957866 h 2237474"/>
              <a:gd name="connsiteX101" fmla="*/ 2995934 w 12192000"/>
              <a:gd name="connsiteY101" fmla="*/ 1967085 h 2237474"/>
              <a:gd name="connsiteX102" fmla="*/ 2942858 w 12192000"/>
              <a:gd name="connsiteY102" fmla="*/ 1981367 h 2237474"/>
              <a:gd name="connsiteX103" fmla="*/ 2875436 w 12192000"/>
              <a:gd name="connsiteY103" fmla="*/ 1996977 h 2237474"/>
              <a:gd name="connsiteX104" fmla="*/ 2874892 w 12192000"/>
              <a:gd name="connsiteY104" fmla="*/ 1996085 h 2237474"/>
              <a:gd name="connsiteX105" fmla="*/ 2843662 w 12192000"/>
              <a:gd name="connsiteY105" fmla="*/ 1992498 h 2237474"/>
              <a:gd name="connsiteX106" fmla="*/ 2718916 w 12192000"/>
              <a:gd name="connsiteY106" fmla="*/ 1990867 h 2237474"/>
              <a:gd name="connsiteX107" fmla="*/ 2713522 w 12192000"/>
              <a:gd name="connsiteY107" fmla="*/ 1990173 h 2237474"/>
              <a:gd name="connsiteX108" fmla="*/ 2476147 w 12192000"/>
              <a:gd name="connsiteY108" fmla="*/ 1998305 h 2237474"/>
              <a:gd name="connsiteX109" fmla="*/ 2373568 w 12192000"/>
              <a:gd name="connsiteY109" fmla="*/ 2003219 h 2237474"/>
              <a:gd name="connsiteX110" fmla="*/ 2287219 w 12192000"/>
              <a:gd name="connsiteY110" fmla="*/ 1998750 h 2237474"/>
              <a:gd name="connsiteX111" fmla="*/ 2243069 w 12192000"/>
              <a:gd name="connsiteY111" fmla="*/ 2005321 h 2237474"/>
              <a:gd name="connsiteX112" fmla="*/ 2164831 w 12192000"/>
              <a:gd name="connsiteY112" fmla="*/ 2010143 h 2237474"/>
              <a:gd name="connsiteX113" fmla="*/ 2085228 w 12192000"/>
              <a:gd name="connsiteY113" fmla="*/ 2046431 h 2237474"/>
              <a:gd name="connsiteX114" fmla="*/ 2058061 w 12192000"/>
              <a:gd name="connsiteY114" fmla="*/ 2047942 h 2237474"/>
              <a:gd name="connsiteX115" fmla="*/ 2042244 w 12192000"/>
              <a:gd name="connsiteY115" fmla="*/ 2055560 h 2237474"/>
              <a:gd name="connsiteX116" fmla="*/ 1877728 w 12192000"/>
              <a:gd name="connsiteY116" fmla="*/ 2101004 h 2237474"/>
              <a:gd name="connsiteX117" fmla="*/ 1759056 w 12192000"/>
              <a:gd name="connsiteY117" fmla="*/ 2125608 h 2237474"/>
              <a:gd name="connsiteX118" fmla="*/ 1637948 w 12192000"/>
              <a:gd name="connsiteY118" fmla="*/ 2172597 h 2237474"/>
              <a:gd name="connsiteX119" fmla="*/ 1434549 w 12192000"/>
              <a:gd name="connsiteY119" fmla="*/ 2234522 h 2237474"/>
              <a:gd name="connsiteX120" fmla="*/ 1398481 w 12192000"/>
              <a:gd name="connsiteY120" fmla="*/ 2237074 h 2237474"/>
              <a:gd name="connsiteX121" fmla="*/ 1398407 w 12192000"/>
              <a:gd name="connsiteY121" fmla="*/ 2237095 h 2237474"/>
              <a:gd name="connsiteX122" fmla="*/ 1370962 w 12192000"/>
              <a:gd name="connsiteY122" fmla="*/ 2237474 h 2237474"/>
              <a:gd name="connsiteX123" fmla="*/ 1356367 w 12192000"/>
              <a:gd name="connsiteY123" fmla="*/ 2235089 h 2237474"/>
              <a:gd name="connsiteX124" fmla="*/ 1279765 w 12192000"/>
              <a:gd name="connsiteY124" fmla="*/ 2229639 h 2237474"/>
              <a:gd name="connsiteX125" fmla="*/ 1195347 w 12192000"/>
              <a:gd name="connsiteY125" fmla="*/ 2212354 h 2237474"/>
              <a:gd name="connsiteX126" fmla="*/ 970251 w 12192000"/>
              <a:gd name="connsiteY126" fmla="*/ 2221029 h 2237474"/>
              <a:gd name="connsiteX127" fmla="*/ 812914 w 12192000"/>
              <a:gd name="connsiteY127" fmla="*/ 2210095 h 2237474"/>
              <a:gd name="connsiteX128" fmla="*/ 776382 w 12192000"/>
              <a:gd name="connsiteY128" fmla="*/ 2204512 h 2237474"/>
              <a:gd name="connsiteX129" fmla="*/ 597225 w 12192000"/>
              <a:gd name="connsiteY129" fmla="*/ 2180999 h 2237474"/>
              <a:gd name="connsiteX130" fmla="*/ 520671 w 12192000"/>
              <a:gd name="connsiteY130" fmla="*/ 2180980 h 2237474"/>
              <a:gd name="connsiteX131" fmla="*/ 515024 w 12192000"/>
              <a:gd name="connsiteY131" fmla="*/ 2179258 h 2237474"/>
              <a:gd name="connsiteX132" fmla="*/ 413835 w 12192000"/>
              <a:gd name="connsiteY132" fmla="*/ 2156783 h 2237474"/>
              <a:gd name="connsiteX133" fmla="*/ 376513 w 12192000"/>
              <a:gd name="connsiteY133" fmla="*/ 2154014 h 2237474"/>
              <a:gd name="connsiteX134" fmla="*/ 273386 w 12192000"/>
              <a:gd name="connsiteY134" fmla="*/ 2142551 h 2237474"/>
              <a:gd name="connsiteX135" fmla="*/ 169207 w 12192000"/>
              <a:gd name="connsiteY135" fmla="*/ 2128100 h 2237474"/>
              <a:gd name="connsiteX136" fmla="*/ 77641 w 12192000"/>
              <a:gd name="connsiteY136" fmla="*/ 2126835 h 2237474"/>
              <a:gd name="connsiteX137" fmla="*/ 37645 w 12192000"/>
              <a:gd name="connsiteY137" fmla="*/ 2115401 h 2237474"/>
              <a:gd name="connsiteX138" fmla="*/ 4572 w 12192000"/>
              <a:gd name="connsiteY138" fmla="*/ 2111091 h 2237474"/>
              <a:gd name="connsiteX139" fmla="*/ 0 w 12192000"/>
              <a:gd name="connsiteY139" fmla="*/ 2110468 h 2237474"/>
              <a:gd name="connsiteX140" fmla="*/ 0 w 12192000"/>
              <a:gd name="connsiteY140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169207 w 12192000"/>
              <a:gd name="connsiteY134" fmla="*/ 2128100 h 2237474"/>
              <a:gd name="connsiteX135" fmla="*/ 77641 w 12192000"/>
              <a:gd name="connsiteY135" fmla="*/ 2126835 h 2237474"/>
              <a:gd name="connsiteX136" fmla="*/ 37645 w 12192000"/>
              <a:gd name="connsiteY136" fmla="*/ 2115401 h 2237474"/>
              <a:gd name="connsiteX137" fmla="*/ 4572 w 12192000"/>
              <a:gd name="connsiteY137" fmla="*/ 2111091 h 2237474"/>
              <a:gd name="connsiteX138" fmla="*/ 0 w 12192000"/>
              <a:gd name="connsiteY138" fmla="*/ 2110468 h 2237474"/>
              <a:gd name="connsiteX139" fmla="*/ 0 w 12192000"/>
              <a:gd name="connsiteY139" fmla="*/ 0 h 2237474"/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1890686 w 12192000"/>
              <a:gd name="connsiteY3" fmla="*/ 732766 h 2237474"/>
              <a:gd name="connsiteX4" fmla="*/ 11820512 w 12192000"/>
              <a:gd name="connsiteY4" fmla="*/ 745392 h 2237474"/>
              <a:gd name="connsiteX5" fmla="*/ 11649954 w 12192000"/>
              <a:gd name="connsiteY5" fmla="*/ 749628 h 2237474"/>
              <a:gd name="connsiteX6" fmla="*/ 11560424 w 12192000"/>
              <a:gd name="connsiteY6" fmla="*/ 748017 h 2237474"/>
              <a:gd name="connsiteX7" fmla="*/ 11358455 w 12192000"/>
              <a:gd name="connsiteY7" fmla="*/ 747593 h 2237474"/>
              <a:gd name="connsiteX8" fmla="*/ 11165209 w 12192000"/>
              <a:gd name="connsiteY8" fmla="*/ 748852 h 2237474"/>
              <a:gd name="connsiteX9" fmla="*/ 11058755 w 12192000"/>
              <a:gd name="connsiteY9" fmla="*/ 749617 h 2237474"/>
              <a:gd name="connsiteX10" fmla="*/ 10846594 w 12192000"/>
              <a:gd name="connsiteY10" fmla="*/ 765069 h 2237474"/>
              <a:gd name="connsiteX11" fmla="*/ 10739478 w 12192000"/>
              <a:gd name="connsiteY11" fmla="*/ 776841 h 2237474"/>
              <a:gd name="connsiteX12" fmla="*/ 10458762 w 12192000"/>
              <a:gd name="connsiteY12" fmla="*/ 755400 h 2237474"/>
              <a:gd name="connsiteX13" fmla="*/ 10211200 w 12192000"/>
              <a:gd name="connsiteY13" fmla="*/ 767513 h 2237474"/>
              <a:gd name="connsiteX14" fmla="*/ 10167995 w 12192000"/>
              <a:gd name="connsiteY14" fmla="*/ 760843 h 2237474"/>
              <a:gd name="connsiteX15" fmla="*/ 9997044 w 12192000"/>
              <a:gd name="connsiteY15" fmla="*/ 780129 h 2237474"/>
              <a:gd name="connsiteX16" fmla="*/ 9943887 w 12192000"/>
              <a:gd name="connsiteY16" fmla="*/ 804141 h 2237474"/>
              <a:gd name="connsiteX17" fmla="*/ 9918248 w 12192000"/>
              <a:gd name="connsiteY17" fmla="*/ 816628 h 2237474"/>
              <a:gd name="connsiteX18" fmla="*/ 9767091 w 12192000"/>
              <a:gd name="connsiteY18" fmla="*/ 870550 h 2237474"/>
              <a:gd name="connsiteX19" fmla="*/ 9683005 w 12192000"/>
              <a:gd name="connsiteY19" fmla="*/ 894128 h 2237474"/>
              <a:gd name="connsiteX20" fmla="*/ 9594438 w 12192000"/>
              <a:gd name="connsiteY20" fmla="*/ 919051 h 2237474"/>
              <a:gd name="connsiteX21" fmla="*/ 9544189 w 12192000"/>
              <a:gd name="connsiteY21" fmla="*/ 938966 h 2237474"/>
              <a:gd name="connsiteX22" fmla="*/ 9500499 w 12192000"/>
              <a:gd name="connsiteY22" fmla="*/ 954680 h 2237474"/>
              <a:gd name="connsiteX23" fmla="*/ 9410017 w 12192000"/>
              <a:gd name="connsiteY23" fmla="*/ 993931 h 2237474"/>
              <a:gd name="connsiteX24" fmla="*/ 9392919 w 12192000"/>
              <a:gd name="connsiteY24" fmla="*/ 994656 h 2237474"/>
              <a:gd name="connsiteX25" fmla="*/ 9268019 w 12192000"/>
              <a:gd name="connsiteY25" fmla="*/ 1007442 h 2237474"/>
              <a:gd name="connsiteX26" fmla="*/ 9188177 w 12192000"/>
              <a:gd name="connsiteY26" fmla="*/ 1035474 h 2237474"/>
              <a:gd name="connsiteX27" fmla="*/ 9155969 w 12192000"/>
              <a:gd name="connsiteY27" fmla="*/ 1046804 h 2237474"/>
              <a:gd name="connsiteX28" fmla="*/ 9133985 w 12192000"/>
              <a:gd name="connsiteY28" fmla="*/ 1046450 h 2237474"/>
              <a:gd name="connsiteX29" fmla="*/ 9003462 w 12192000"/>
              <a:gd name="connsiteY29" fmla="*/ 1042406 h 2237474"/>
              <a:gd name="connsiteX30" fmla="*/ 8968445 w 12192000"/>
              <a:gd name="connsiteY30" fmla="*/ 1052169 h 2237474"/>
              <a:gd name="connsiteX31" fmla="*/ 8886001 w 12192000"/>
              <a:gd name="connsiteY31" fmla="*/ 1067468 h 2237474"/>
              <a:gd name="connsiteX32" fmla="*/ 8838610 w 12192000"/>
              <a:gd name="connsiteY32" fmla="*/ 1075091 h 2237474"/>
              <a:gd name="connsiteX33" fmla="*/ 8750383 w 12192000"/>
              <a:gd name="connsiteY33" fmla="*/ 1097387 h 2237474"/>
              <a:gd name="connsiteX34" fmla="*/ 8665605 w 12192000"/>
              <a:gd name="connsiteY34" fmla="*/ 1110791 h 2237474"/>
              <a:gd name="connsiteX35" fmla="*/ 8584946 w 12192000"/>
              <a:gd name="connsiteY35" fmla="*/ 1135226 h 2237474"/>
              <a:gd name="connsiteX36" fmla="*/ 8419755 w 12192000"/>
              <a:gd name="connsiteY36" fmla="*/ 1216260 h 2237474"/>
              <a:gd name="connsiteX37" fmla="*/ 8411626 w 12192000"/>
              <a:gd name="connsiteY37" fmla="*/ 1214397 h 2237474"/>
              <a:gd name="connsiteX38" fmla="*/ 8363469 w 12192000"/>
              <a:gd name="connsiteY38" fmla="*/ 1246658 h 2237474"/>
              <a:gd name="connsiteX39" fmla="*/ 8275497 w 12192000"/>
              <a:gd name="connsiteY39" fmla="*/ 1264396 h 2237474"/>
              <a:gd name="connsiteX40" fmla="*/ 8074238 w 12192000"/>
              <a:gd name="connsiteY40" fmla="*/ 1301895 h 2237474"/>
              <a:gd name="connsiteX41" fmla="*/ 7942099 w 12192000"/>
              <a:gd name="connsiteY41" fmla="*/ 1336332 h 2237474"/>
              <a:gd name="connsiteX42" fmla="*/ 7902328 w 12192000"/>
              <a:gd name="connsiteY42" fmla="*/ 1345865 h 2237474"/>
              <a:gd name="connsiteX43" fmla="*/ 7840612 w 12192000"/>
              <a:gd name="connsiteY43" fmla="*/ 1369373 h 2237474"/>
              <a:gd name="connsiteX44" fmla="*/ 7786819 w 12192000"/>
              <a:gd name="connsiteY44" fmla="*/ 1378970 h 2237474"/>
              <a:gd name="connsiteX45" fmla="*/ 7548172 w 12192000"/>
              <a:gd name="connsiteY45" fmla="*/ 1417460 h 2237474"/>
              <a:gd name="connsiteX46" fmla="*/ 7483437 w 12192000"/>
              <a:gd name="connsiteY46" fmla="*/ 1478152 h 2237474"/>
              <a:gd name="connsiteX47" fmla="*/ 7377870 w 12192000"/>
              <a:gd name="connsiteY47" fmla="*/ 1523319 h 2237474"/>
              <a:gd name="connsiteX48" fmla="*/ 7230737 w 12192000"/>
              <a:gd name="connsiteY48" fmla="*/ 1562633 h 2237474"/>
              <a:gd name="connsiteX49" fmla="*/ 7224458 w 12192000"/>
              <a:gd name="connsiteY49" fmla="*/ 1573008 h 2237474"/>
              <a:gd name="connsiteX50" fmla="*/ 7183121 w 12192000"/>
              <a:gd name="connsiteY50" fmla="*/ 1595162 h 2237474"/>
              <a:gd name="connsiteX51" fmla="*/ 7164601 w 12192000"/>
              <a:gd name="connsiteY51" fmla="*/ 1606490 h 2237474"/>
              <a:gd name="connsiteX52" fmla="*/ 6900177 w 12192000"/>
              <a:gd name="connsiteY52" fmla="*/ 1636016 h 2237474"/>
              <a:gd name="connsiteX53" fmla="*/ 6795372 w 12192000"/>
              <a:gd name="connsiteY53" fmla="*/ 1644845 h 2237474"/>
              <a:gd name="connsiteX54" fmla="*/ 6692251 w 12192000"/>
              <a:gd name="connsiteY54" fmla="*/ 1656357 h 2237474"/>
              <a:gd name="connsiteX55" fmla="*/ 6655235 w 12192000"/>
              <a:gd name="connsiteY55" fmla="*/ 1661869 h 2237474"/>
              <a:gd name="connsiteX56" fmla="*/ 6554894 w 12192000"/>
              <a:gd name="connsiteY56" fmla="*/ 1664428 h 2237474"/>
              <a:gd name="connsiteX57" fmla="*/ 6516595 w 12192000"/>
              <a:gd name="connsiteY57" fmla="*/ 1667475 h 2237474"/>
              <a:gd name="connsiteX58" fmla="*/ 6508541 w 12192000"/>
              <a:gd name="connsiteY58" fmla="*/ 1668757 h 2237474"/>
              <a:gd name="connsiteX59" fmla="*/ 6471012 w 12192000"/>
              <a:gd name="connsiteY59" fmla="*/ 1678604 h 2237474"/>
              <a:gd name="connsiteX60" fmla="*/ 6364035 w 12192000"/>
              <a:gd name="connsiteY60" fmla="*/ 1667683 h 2237474"/>
              <a:gd name="connsiteX61" fmla="*/ 6280959 w 12192000"/>
              <a:gd name="connsiteY61" fmla="*/ 1689329 h 2237474"/>
              <a:gd name="connsiteX62" fmla="*/ 6243319 w 12192000"/>
              <a:gd name="connsiteY62" fmla="*/ 1695560 h 2237474"/>
              <a:gd name="connsiteX63" fmla="*/ 6098321 w 12192000"/>
              <a:gd name="connsiteY63" fmla="*/ 1721646 h 2237474"/>
              <a:gd name="connsiteX64" fmla="*/ 5880652 w 12192000"/>
              <a:gd name="connsiteY64" fmla="*/ 1779643 h 2237474"/>
              <a:gd name="connsiteX65" fmla="*/ 5785959 w 12192000"/>
              <a:gd name="connsiteY65" fmla="*/ 1775307 h 2237474"/>
              <a:gd name="connsiteX66" fmla="*/ 5643534 w 12192000"/>
              <a:gd name="connsiteY66" fmla="*/ 1802919 h 2237474"/>
              <a:gd name="connsiteX67" fmla="*/ 5518799 w 12192000"/>
              <a:gd name="connsiteY67" fmla="*/ 1818312 h 2237474"/>
              <a:gd name="connsiteX68" fmla="*/ 5505014 w 12192000"/>
              <a:gd name="connsiteY68" fmla="*/ 1819259 h 2237474"/>
              <a:gd name="connsiteX69" fmla="*/ 5453307 w 12192000"/>
              <a:gd name="connsiteY69" fmla="*/ 1815450 h 2237474"/>
              <a:gd name="connsiteX70" fmla="*/ 5221533 w 12192000"/>
              <a:gd name="connsiteY70" fmla="*/ 1846950 h 2237474"/>
              <a:gd name="connsiteX71" fmla="*/ 5149802 w 12192000"/>
              <a:gd name="connsiteY71" fmla="*/ 1844846 h 2237474"/>
              <a:gd name="connsiteX72" fmla="*/ 5114927 w 12192000"/>
              <a:gd name="connsiteY72" fmla="*/ 1847827 h 2237474"/>
              <a:gd name="connsiteX73" fmla="*/ 5108970 w 12192000"/>
              <a:gd name="connsiteY73" fmla="*/ 1847935 h 2237474"/>
              <a:gd name="connsiteX74" fmla="*/ 5067961 w 12192000"/>
              <a:gd name="connsiteY74" fmla="*/ 1845917 h 2237474"/>
              <a:gd name="connsiteX75" fmla="*/ 5007075 w 12192000"/>
              <a:gd name="connsiteY75" fmla="*/ 1838626 h 2237474"/>
              <a:gd name="connsiteX76" fmla="*/ 4944087 w 12192000"/>
              <a:gd name="connsiteY76" fmla="*/ 1823332 h 2237474"/>
              <a:gd name="connsiteX77" fmla="*/ 4907662 w 12192000"/>
              <a:gd name="connsiteY77" fmla="*/ 1816900 h 2237474"/>
              <a:gd name="connsiteX78" fmla="*/ 4882386 w 12192000"/>
              <a:gd name="connsiteY78" fmla="*/ 1809844 h 2237474"/>
              <a:gd name="connsiteX79" fmla="*/ 4811440 w 12192000"/>
              <a:gd name="connsiteY79" fmla="*/ 1804655 h 2237474"/>
              <a:gd name="connsiteX80" fmla="*/ 4691075 w 12192000"/>
              <a:gd name="connsiteY80" fmla="*/ 1801389 h 2237474"/>
              <a:gd name="connsiteX81" fmla="*/ 4640313 w 12192000"/>
              <a:gd name="connsiteY81" fmla="*/ 1784307 h 2237474"/>
              <a:gd name="connsiteX82" fmla="*/ 4536503 w 12192000"/>
              <a:gd name="connsiteY82" fmla="*/ 1785334 h 2237474"/>
              <a:gd name="connsiteX83" fmla="*/ 4513724 w 12192000"/>
              <a:gd name="connsiteY83" fmla="*/ 1791996 h 2237474"/>
              <a:gd name="connsiteX84" fmla="*/ 4459810 w 12192000"/>
              <a:gd name="connsiteY84" fmla="*/ 1797886 h 2237474"/>
              <a:gd name="connsiteX85" fmla="*/ 4379064 w 12192000"/>
              <a:gd name="connsiteY85" fmla="*/ 1817177 h 2237474"/>
              <a:gd name="connsiteX86" fmla="*/ 4290981 w 12192000"/>
              <a:gd name="connsiteY86" fmla="*/ 1839677 h 2237474"/>
              <a:gd name="connsiteX87" fmla="*/ 4238372 w 12192000"/>
              <a:gd name="connsiteY87" fmla="*/ 1851480 h 2237474"/>
              <a:gd name="connsiteX88" fmla="*/ 4232517 w 12192000"/>
              <a:gd name="connsiteY88" fmla="*/ 1852567 h 2237474"/>
              <a:gd name="connsiteX89" fmla="*/ 4191732 w 12192000"/>
              <a:gd name="connsiteY89" fmla="*/ 1857328 h 2237474"/>
              <a:gd name="connsiteX90" fmla="*/ 4065532 w 12192000"/>
              <a:gd name="connsiteY90" fmla="*/ 1855477 h 2237474"/>
              <a:gd name="connsiteX91" fmla="*/ 4028460 w 12192000"/>
              <a:gd name="connsiteY91" fmla="*/ 1855137 h 2237474"/>
              <a:gd name="connsiteX92" fmla="*/ 4002267 w 12192000"/>
              <a:gd name="connsiteY92" fmla="*/ 1852352 h 2237474"/>
              <a:gd name="connsiteX93" fmla="*/ 3931396 w 12192000"/>
              <a:gd name="connsiteY93" fmla="*/ 1858915 h 2237474"/>
              <a:gd name="connsiteX94" fmla="*/ 3812162 w 12192000"/>
              <a:gd name="connsiteY94" fmla="*/ 1875501 h 2237474"/>
              <a:gd name="connsiteX95" fmla="*/ 3758105 w 12192000"/>
              <a:gd name="connsiteY95" fmla="*/ 1871856 h 2237474"/>
              <a:gd name="connsiteX96" fmla="*/ 3567259 w 12192000"/>
              <a:gd name="connsiteY96" fmla="*/ 1893482 h 2237474"/>
              <a:gd name="connsiteX97" fmla="*/ 3405770 w 12192000"/>
              <a:gd name="connsiteY97" fmla="*/ 1904591 h 2237474"/>
              <a:gd name="connsiteX98" fmla="*/ 3280097 w 12192000"/>
              <a:gd name="connsiteY98" fmla="*/ 1919610 h 2237474"/>
              <a:gd name="connsiteX99" fmla="*/ 3009910 w 12192000"/>
              <a:gd name="connsiteY99" fmla="*/ 1957866 h 2237474"/>
              <a:gd name="connsiteX100" fmla="*/ 2995934 w 12192000"/>
              <a:gd name="connsiteY100" fmla="*/ 1967085 h 2237474"/>
              <a:gd name="connsiteX101" fmla="*/ 2942858 w 12192000"/>
              <a:gd name="connsiteY101" fmla="*/ 1981367 h 2237474"/>
              <a:gd name="connsiteX102" fmla="*/ 2875436 w 12192000"/>
              <a:gd name="connsiteY102" fmla="*/ 1996977 h 2237474"/>
              <a:gd name="connsiteX103" fmla="*/ 2874892 w 12192000"/>
              <a:gd name="connsiteY103" fmla="*/ 1996085 h 2237474"/>
              <a:gd name="connsiteX104" fmla="*/ 2843662 w 12192000"/>
              <a:gd name="connsiteY104" fmla="*/ 1992498 h 2237474"/>
              <a:gd name="connsiteX105" fmla="*/ 2718916 w 12192000"/>
              <a:gd name="connsiteY105" fmla="*/ 1990867 h 2237474"/>
              <a:gd name="connsiteX106" fmla="*/ 2713522 w 12192000"/>
              <a:gd name="connsiteY106" fmla="*/ 1990173 h 2237474"/>
              <a:gd name="connsiteX107" fmla="*/ 2476147 w 12192000"/>
              <a:gd name="connsiteY107" fmla="*/ 1998305 h 2237474"/>
              <a:gd name="connsiteX108" fmla="*/ 2373568 w 12192000"/>
              <a:gd name="connsiteY108" fmla="*/ 2003219 h 2237474"/>
              <a:gd name="connsiteX109" fmla="*/ 2287219 w 12192000"/>
              <a:gd name="connsiteY109" fmla="*/ 1998750 h 2237474"/>
              <a:gd name="connsiteX110" fmla="*/ 2243069 w 12192000"/>
              <a:gd name="connsiteY110" fmla="*/ 2005321 h 2237474"/>
              <a:gd name="connsiteX111" fmla="*/ 2164831 w 12192000"/>
              <a:gd name="connsiteY111" fmla="*/ 2010143 h 2237474"/>
              <a:gd name="connsiteX112" fmla="*/ 2085228 w 12192000"/>
              <a:gd name="connsiteY112" fmla="*/ 2046431 h 2237474"/>
              <a:gd name="connsiteX113" fmla="*/ 2058061 w 12192000"/>
              <a:gd name="connsiteY113" fmla="*/ 2047942 h 2237474"/>
              <a:gd name="connsiteX114" fmla="*/ 2042244 w 12192000"/>
              <a:gd name="connsiteY114" fmla="*/ 2055560 h 2237474"/>
              <a:gd name="connsiteX115" fmla="*/ 1877728 w 12192000"/>
              <a:gd name="connsiteY115" fmla="*/ 2101004 h 2237474"/>
              <a:gd name="connsiteX116" fmla="*/ 1759056 w 12192000"/>
              <a:gd name="connsiteY116" fmla="*/ 2125608 h 2237474"/>
              <a:gd name="connsiteX117" fmla="*/ 1637948 w 12192000"/>
              <a:gd name="connsiteY117" fmla="*/ 2172597 h 2237474"/>
              <a:gd name="connsiteX118" fmla="*/ 1434549 w 12192000"/>
              <a:gd name="connsiteY118" fmla="*/ 2234522 h 2237474"/>
              <a:gd name="connsiteX119" fmla="*/ 1398481 w 12192000"/>
              <a:gd name="connsiteY119" fmla="*/ 2237074 h 2237474"/>
              <a:gd name="connsiteX120" fmla="*/ 1398407 w 12192000"/>
              <a:gd name="connsiteY120" fmla="*/ 2237095 h 2237474"/>
              <a:gd name="connsiteX121" fmla="*/ 1370962 w 12192000"/>
              <a:gd name="connsiteY121" fmla="*/ 2237474 h 2237474"/>
              <a:gd name="connsiteX122" fmla="*/ 1356367 w 12192000"/>
              <a:gd name="connsiteY122" fmla="*/ 2235089 h 2237474"/>
              <a:gd name="connsiteX123" fmla="*/ 1279765 w 12192000"/>
              <a:gd name="connsiteY123" fmla="*/ 2229639 h 2237474"/>
              <a:gd name="connsiteX124" fmla="*/ 1195347 w 12192000"/>
              <a:gd name="connsiteY124" fmla="*/ 2212354 h 2237474"/>
              <a:gd name="connsiteX125" fmla="*/ 970251 w 12192000"/>
              <a:gd name="connsiteY125" fmla="*/ 2221029 h 2237474"/>
              <a:gd name="connsiteX126" fmla="*/ 812914 w 12192000"/>
              <a:gd name="connsiteY126" fmla="*/ 2210095 h 2237474"/>
              <a:gd name="connsiteX127" fmla="*/ 776382 w 12192000"/>
              <a:gd name="connsiteY127" fmla="*/ 2204512 h 2237474"/>
              <a:gd name="connsiteX128" fmla="*/ 597225 w 12192000"/>
              <a:gd name="connsiteY128" fmla="*/ 2180999 h 2237474"/>
              <a:gd name="connsiteX129" fmla="*/ 520671 w 12192000"/>
              <a:gd name="connsiteY129" fmla="*/ 2180980 h 2237474"/>
              <a:gd name="connsiteX130" fmla="*/ 515024 w 12192000"/>
              <a:gd name="connsiteY130" fmla="*/ 2179258 h 2237474"/>
              <a:gd name="connsiteX131" fmla="*/ 413835 w 12192000"/>
              <a:gd name="connsiteY131" fmla="*/ 2156783 h 2237474"/>
              <a:gd name="connsiteX132" fmla="*/ 376513 w 12192000"/>
              <a:gd name="connsiteY132" fmla="*/ 2154014 h 2237474"/>
              <a:gd name="connsiteX133" fmla="*/ 273386 w 12192000"/>
              <a:gd name="connsiteY133" fmla="*/ 2142551 h 2237474"/>
              <a:gd name="connsiteX134" fmla="*/ 77641 w 12192000"/>
              <a:gd name="connsiteY134" fmla="*/ 2126835 h 2237474"/>
              <a:gd name="connsiteX135" fmla="*/ 37645 w 12192000"/>
              <a:gd name="connsiteY135" fmla="*/ 2115401 h 2237474"/>
              <a:gd name="connsiteX136" fmla="*/ 4572 w 12192000"/>
              <a:gd name="connsiteY136" fmla="*/ 2111091 h 2237474"/>
              <a:gd name="connsiteX137" fmla="*/ 0 w 12192000"/>
              <a:gd name="connsiteY137" fmla="*/ 2110468 h 2237474"/>
              <a:gd name="connsiteX138" fmla="*/ 0 w 12192000"/>
              <a:gd name="connsiteY138" fmla="*/ 0 h 2237474"/>
              <a:gd name="connsiteX0" fmla="*/ 0 w 12192000"/>
              <a:gd name="connsiteY0" fmla="*/ 0 h 2237627"/>
              <a:gd name="connsiteX1" fmla="*/ 12192000 w 12192000"/>
              <a:gd name="connsiteY1" fmla="*/ 0 h 2237627"/>
              <a:gd name="connsiteX2" fmla="*/ 12192000 w 12192000"/>
              <a:gd name="connsiteY2" fmla="*/ 751299 h 2237627"/>
              <a:gd name="connsiteX3" fmla="*/ 11890686 w 12192000"/>
              <a:gd name="connsiteY3" fmla="*/ 732766 h 2237627"/>
              <a:gd name="connsiteX4" fmla="*/ 11820512 w 12192000"/>
              <a:gd name="connsiteY4" fmla="*/ 745392 h 2237627"/>
              <a:gd name="connsiteX5" fmla="*/ 11649954 w 12192000"/>
              <a:gd name="connsiteY5" fmla="*/ 749628 h 2237627"/>
              <a:gd name="connsiteX6" fmla="*/ 11560424 w 12192000"/>
              <a:gd name="connsiteY6" fmla="*/ 748017 h 2237627"/>
              <a:gd name="connsiteX7" fmla="*/ 11358455 w 12192000"/>
              <a:gd name="connsiteY7" fmla="*/ 747593 h 2237627"/>
              <a:gd name="connsiteX8" fmla="*/ 11165209 w 12192000"/>
              <a:gd name="connsiteY8" fmla="*/ 748852 h 2237627"/>
              <a:gd name="connsiteX9" fmla="*/ 11058755 w 12192000"/>
              <a:gd name="connsiteY9" fmla="*/ 749617 h 2237627"/>
              <a:gd name="connsiteX10" fmla="*/ 10846594 w 12192000"/>
              <a:gd name="connsiteY10" fmla="*/ 765069 h 2237627"/>
              <a:gd name="connsiteX11" fmla="*/ 10739478 w 12192000"/>
              <a:gd name="connsiteY11" fmla="*/ 776841 h 2237627"/>
              <a:gd name="connsiteX12" fmla="*/ 10458762 w 12192000"/>
              <a:gd name="connsiteY12" fmla="*/ 755400 h 2237627"/>
              <a:gd name="connsiteX13" fmla="*/ 10211200 w 12192000"/>
              <a:gd name="connsiteY13" fmla="*/ 767513 h 2237627"/>
              <a:gd name="connsiteX14" fmla="*/ 10167995 w 12192000"/>
              <a:gd name="connsiteY14" fmla="*/ 760843 h 2237627"/>
              <a:gd name="connsiteX15" fmla="*/ 9997044 w 12192000"/>
              <a:gd name="connsiteY15" fmla="*/ 780129 h 2237627"/>
              <a:gd name="connsiteX16" fmla="*/ 9943887 w 12192000"/>
              <a:gd name="connsiteY16" fmla="*/ 804141 h 2237627"/>
              <a:gd name="connsiteX17" fmla="*/ 9918248 w 12192000"/>
              <a:gd name="connsiteY17" fmla="*/ 816628 h 2237627"/>
              <a:gd name="connsiteX18" fmla="*/ 9767091 w 12192000"/>
              <a:gd name="connsiteY18" fmla="*/ 870550 h 2237627"/>
              <a:gd name="connsiteX19" fmla="*/ 9683005 w 12192000"/>
              <a:gd name="connsiteY19" fmla="*/ 894128 h 2237627"/>
              <a:gd name="connsiteX20" fmla="*/ 9594438 w 12192000"/>
              <a:gd name="connsiteY20" fmla="*/ 919051 h 2237627"/>
              <a:gd name="connsiteX21" fmla="*/ 9544189 w 12192000"/>
              <a:gd name="connsiteY21" fmla="*/ 938966 h 2237627"/>
              <a:gd name="connsiteX22" fmla="*/ 9500499 w 12192000"/>
              <a:gd name="connsiteY22" fmla="*/ 954680 h 2237627"/>
              <a:gd name="connsiteX23" fmla="*/ 9410017 w 12192000"/>
              <a:gd name="connsiteY23" fmla="*/ 993931 h 2237627"/>
              <a:gd name="connsiteX24" fmla="*/ 9392919 w 12192000"/>
              <a:gd name="connsiteY24" fmla="*/ 994656 h 2237627"/>
              <a:gd name="connsiteX25" fmla="*/ 9268019 w 12192000"/>
              <a:gd name="connsiteY25" fmla="*/ 1007442 h 2237627"/>
              <a:gd name="connsiteX26" fmla="*/ 9188177 w 12192000"/>
              <a:gd name="connsiteY26" fmla="*/ 1035474 h 2237627"/>
              <a:gd name="connsiteX27" fmla="*/ 9155969 w 12192000"/>
              <a:gd name="connsiteY27" fmla="*/ 1046804 h 2237627"/>
              <a:gd name="connsiteX28" fmla="*/ 9133985 w 12192000"/>
              <a:gd name="connsiteY28" fmla="*/ 1046450 h 2237627"/>
              <a:gd name="connsiteX29" fmla="*/ 9003462 w 12192000"/>
              <a:gd name="connsiteY29" fmla="*/ 1042406 h 2237627"/>
              <a:gd name="connsiteX30" fmla="*/ 8968445 w 12192000"/>
              <a:gd name="connsiteY30" fmla="*/ 1052169 h 2237627"/>
              <a:gd name="connsiteX31" fmla="*/ 8886001 w 12192000"/>
              <a:gd name="connsiteY31" fmla="*/ 1067468 h 2237627"/>
              <a:gd name="connsiteX32" fmla="*/ 8838610 w 12192000"/>
              <a:gd name="connsiteY32" fmla="*/ 1075091 h 2237627"/>
              <a:gd name="connsiteX33" fmla="*/ 8750383 w 12192000"/>
              <a:gd name="connsiteY33" fmla="*/ 1097387 h 2237627"/>
              <a:gd name="connsiteX34" fmla="*/ 8665605 w 12192000"/>
              <a:gd name="connsiteY34" fmla="*/ 1110791 h 2237627"/>
              <a:gd name="connsiteX35" fmla="*/ 8584946 w 12192000"/>
              <a:gd name="connsiteY35" fmla="*/ 1135226 h 2237627"/>
              <a:gd name="connsiteX36" fmla="*/ 8419755 w 12192000"/>
              <a:gd name="connsiteY36" fmla="*/ 1216260 h 2237627"/>
              <a:gd name="connsiteX37" fmla="*/ 8411626 w 12192000"/>
              <a:gd name="connsiteY37" fmla="*/ 1214397 h 2237627"/>
              <a:gd name="connsiteX38" fmla="*/ 8363469 w 12192000"/>
              <a:gd name="connsiteY38" fmla="*/ 1246658 h 2237627"/>
              <a:gd name="connsiteX39" fmla="*/ 8275497 w 12192000"/>
              <a:gd name="connsiteY39" fmla="*/ 1264396 h 2237627"/>
              <a:gd name="connsiteX40" fmla="*/ 8074238 w 12192000"/>
              <a:gd name="connsiteY40" fmla="*/ 1301895 h 2237627"/>
              <a:gd name="connsiteX41" fmla="*/ 7942099 w 12192000"/>
              <a:gd name="connsiteY41" fmla="*/ 1336332 h 2237627"/>
              <a:gd name="connsiteX42" fmla="*/ 7902328 w 12192000"/>
              <a:gd name="connsiteY42" fmla="*/ 1345865 h 2237627"/>
              <a:gd name="connsiteX43" fmla="*/ 7840612 w 12192000"/>
              <a:gd name="connsiteY43" fmla="*/ 1369373 h 2237627"/>
              <a:gd name="connsiteX44" fmla="*/ 7786819 w 12192000"/>
              <a:gd name="connsiteY44" fmla="*/ 1378970 h 2237627"/>
              <a:gd name="connsiteX45" fmla="*/ 7548172 w 12192000"/>
              <a:gd name="connsiteY45" fmla="*/ 1417460 h 2237627"/>
              <a:gd name="connsiteX46" fmla="*/ 7483437 w 12192000"/>
              <a:gd name="connsiteY46" fmla="*/ 1478152 h 2237627"/>
              <a:gd name="connsiteX47" fmla="*/ 7377870 w 12192000"/>
              <a:gd name="connsiteY47" fmla="*/ 1523319 h 2237627"/>
              <a:gd name="connsiteX48" fmla="*/ 7230737 w 12192000"/>
              <a:gd name="connsiteY48" fmla="*/ 1562633 h 2237627"/>
              <a:gd name="connsiteX49" fmla="*/ 7224458 w 12192000"/>
              <a:gd name="connsiteY49" fmla="*/ 1573008 h 2237627"/>
              <a:gd name="connsiteX50" fmla="*/ 7183121 w 12192000"/>
              <a:gd name="connsiteY50" fmla="*/ 1595162 h 2237627"/>
              <a:gd name="connsiteX51" fmla="*/ 7164601 w 12192000"/>
              <a:gd name="connsiteY51" fmla="*/ 1606490 h 2237627"/>
              <a:gd name="connsiteX52" fmla="*/ 6900177 w 12192000"/>
              <a:gd name="connsiteY52" fmla="*/ 1636016 h 2237627"/>
              <a:gd name="connsiteX53" fmla="*/ 6795372 w 12192000"/>
              <a:gd name="connsiteY53" fmla="*/ 1644845 h 2237627"/>
              <a:gd name="connsiteX54" fmla="*/ 6692251 w 12192000"/>
              <a:gd name="connsiteY54" fmla="*/ 1656357 h 2237627"/>
              <a:gd name="connsiteX55" fmla="*/ 6655235 w 12192000"/>
              <a:gd name="connsiteY55" fmla="*/ 1661869 h 2237627"/>
              <a:gd name="connsiteX56" fmla="*/ 6554894 w 12192000"/>
              <a:gd name="connsiteY56" fmla="*/ 1664428 h 2237627"/>
              <a:gd name="connsiteX57" fmla="*/ 6516595 w 12192000"/>
              <a:gd name="connsiteY57" fmla="*/ 1667475 h 2237627"/>
              <a:gd name="connsiteX58" fmla="*/ 6508541 w 12192000"/>
              <a:gd name="connsiteY58" fmla="*/ 1668757 h 2237627"/>
              <a:gd name="connsiteX59" fmla="*/ 6471012 w 12192000"/>
              <a:gd name="connsiteY59" fmla="*/ 1678604 h 2237627"/>
              <a:gd name="connsiteX60" fmla="*/ 6364035 w 12192000"/>
              <a:gd name="connsiteY60" fmla="*/ 1667683 h 2237627"/>
              <a:gd name="connsiteX61" fmla="*/ 6280959 w 12192000"/>
              <a:gd name="connsiteY61" fmla="*/ 1689329 h 2237627"/>
              <a:gd name="connsiteX62" fmla="*/ 6243319 w 12192000"/>
              <a:gd name="connsiteY62" fmla="*/ 1695560 h 2237627"/>
              <a:gd name="connsiteX63" fmla="*/ 6098321 w 12192000"/>
              <a:gd name="connsiteY63" fmla="*/ 1721646 h 2237627"/>
              <a:gd name="connsiteX64" fmla="*/ 5880652 w 12192000"/>
              <a:gd name="connsiteY64" fmla="*/ 1779643 h 2237627"/>
              <a:gd name="connsiteX65" fmla="*/ 5785959 w 12192000"/>
              <a:gd name="connsiteY65" fmla="*/ 1775307 h 2237627"/>
              <a:gd name="connsiteX66" fmla="*/ 5643534 w 12192000"/>
              <a:gd name="connsiteY66" fmla="*/ 1802919 h 2237627"/>
              <a:gd name="connsiteX67" fmla="*/ 5518799 w 12192000"/>
              <a:gd name="connsiteY67" fmla="*/ 1818312 h 2237627"/>
              <a:gd name="connsiteX68" fmla="*/ 5505014 w 12192000"/>
              <a:gd name="connsiteY68" fmla="*/ 1819259 h 2237627"/>
              <a:gd name="connsiteX69" fmla="*/ 5453307 w 12192000"/>
              <a:gd name="connsiteY69" fmla="*/ 1815450 h 2237627"/>
              <a:gd name="connsiteX70" fmla="*/ 5221533 w 12192000"/>
              <a:gd name="connsiteY70" fmla="*/ 1846950 h 2237627"/>
              <a:gd name="connsiteX71" fmla="*/ 5149802 w 12192000"/>
              <a:gd name="connsiteY71" fmla="*/ 1844846 h 2237627"/>
              <a:gd name="connsiteX72" fmla="*/ 5114927 w 12192000"/>
              <a:gd name="connsiteY72" fmla="*/ 1847827 h 2237627"/>
              <a:gd name="connsiteX73" fmla="*/ 5108970 w 12192000"/>
              <a:gd name="connsiteY73" fmla="*/ 1847935 h 2237627"/>
              <a:gd name="connsiteX74" fmla="*/ 5067961 w 12192000"/>
              <a:gd name="connsiteY74" fmla="*/ 1845917 h 2237627"/>
              <a:gd name="connsiteX75" fmla="*/ 5007075 w 12192000"/>
              <a:gd name="connsiteY75" fmla="*/ 1838626 h 2237627"/>
              <a:gd name="connsiteX76" fmla="*/ 4944087 w 12192000"/>
              <a:gd name="connsiteY76" fmla="*/ 1823332 h 2237627"/>
              <a:gd name="connsiteX77" fmla="*/ 4907662 w 12192000"/>
              <a:gd name="connsiteY77" fmla="*/ 1816900 h 2237627"/>
              <a:gd name="connsiteX78" fmla="*/ 4882386 w 12192000"/>
              <a:gd name="connsiteY78" fmla="*/ 1809844 h 2237627"/>
              <a:gd name="connsiteX79" fmla="*/ 4811440 w 12192000"/>
              <a:gd name="connsiteY79" fmla="*/ 1804655 h 2237627"/>
              <a:gd name="connsiteX80" fmla="*/ 4691075 w 12192000"/>
              <a:gd name="connsiteY80" fmla="*/ 1801389 h 2237627"/>
              <a:gd name="connsiteX81" fmla="*/ 4640313 w 12192000"/>
              <a:gd name="connsiteY81" fmla="*/ 1784307 h 2237627"/>
              <a:gd name="connsiteX82" fmla="*/ 4536503 w 12192000"/>
              <a:gd name="connsiteY82" fmla="*/ 1785334 h 2237627"/>
              <a:gd name="connsiteX83" fmla="*/ 4513724 w 12192000"/>
              <a:gd name="connsiteY83" fmla="*/ 1791996 h 2237627"/>
              <a:gd name="connsiteX84" fmla="*/ 4459810 w 12192000"/>
              <a:gd name="connsiteY84" fmla="*/ 1797886 h 2237627"/>
              <a:gd name="connsiteX85" fmla="*/ 4379064 w 12192000"/>
              <a:gd name="connsiteY85" fmla="*/ 1817177 h 2237627"/>
              <a:gd name="connsiteX86" fmla="*/ 4290981 w 12192000"/>
              <a:gd name="connsiteY86" fmla="*/ 1839677 h 2237627"/>
              <a:gd name="connsiteX87" fmla="*/ 4238372 w 12192000"/>
              <a:gd name="connsiteY87" fmla="*/ 1851480 h 2237627"/>
              <a:gd name="connsiteX88" fmla="*/ 4232517 w 12192000"/>
              <a:gd name="connsiteY88" fmla="*/ 1852567 h 2237627"/>
              <a:gd name="connsiteX89" fmla="*/ 4191732 w 12192000"/>
              <a:gd name="connsiteY89" fmla="*/ 1857328 h 2237627"/>
              <a:gd name="connsiteX90" fmla="*/ 4065532 w 12192000"/>
              <a:gd name="connsiteY90" fmla="*/ 1855477 h 2237627"/>
              <a:gd name="connsiteX91" fmla="*/ 4028460 w 12192000"/>
              <a:gd name="connsiteY91" fmla="*/ 1855137 h 2237627"/>
              <a:gd name="connsiteX92" fmla="*/ 4002267 w 12192000"/>
              <a:gd name="connsiteY92" fmla="*/ 1852352 h 2237627"/>
              <a:gd name="connsiteX93" fmla="*/ 3931396 w 12192000"/>
              <a:gd name="connsiteY93" fmla="*/ 1858915 h 2237627"/>
              <a:gd name="connsiteX94" fmla="*/ 3812162 w 12192000"/>
              <a:gd name="connsiteY94" fmla="*/ 1875501 h 2237627"/>
              <a:gd name="connsiteX95" fmla="*/ 3758105 w 12192000"/>
              <a:gd name="connsiteY95" fmla="*/ 1871856 h 2237627"/>
              <a:gd name="connsiteX96" fmla="*/ 3567259 w 12192000"/>
              <a:gd name="connsiteY96" fmla="*/ 1893482 h 2237627"/>
              <a:gd name="connsiteX97" fmla="*/ 3405770 w 12192000"/>
              <a:gd name="connsiteY97" fmla="*/ 1904591 h 2237627"/>
              <a:gd name="connsiteX98" fmla="*/ 3280097 w 12192000"/>
              <a:gd name="connsiteY98" fmla="*/ 1919610 h 2237627"/>
              <a:gd name="connsiteX99" fmla="*/ 3009910 w 12192000"/>
              <a:gd name="connsiteY99" fmla="*/ 1957866 h 2237627"/>
              <a:gd name="connsiteX100" fmla="*/ 2995934 w 12192000"/>
              <a:gd name="connsiteY100" fmla="*/ 1967085 h 2237627"/>
              <a:gd name="connsiteX101" fmla="*/ 2942858 w 12192000"/>
              <a:gd name="connsiteY101" fmla="*/ 1981367 h 2237627"/>
              <a:gd name="connsiteX102" fmla="*/ 2875436 w 12192000"/>
              <a:gd name="connsiteY102" fmla="*/ 1996977 h 2237627"/>
              <a:gd name="connsiteX103" fmla="*/ 2874892 w 12192000"/>
              <a:gd name="connsiteY103" fmla="*/ 1996085 h 2237627"/>
              <a:gd name="connsiteX104" fmla="*/ 2843662 w 12192000"/>
              <a:gd name="connsiteY104" fmla="*/ 1992498 h 2237627"/>
              <a:gd name="connsiteX105" fmla="*/ 2718916 w 12192000"/>
              <a:gd name="connsiteY105" fmla="*/ 1990867 h 2237627"/>
              <a:gd name="connsiteX106" fmla="*/ 2713522 w 12192000"/>
              <a:gd name="connsiteY106" fmla="*/ 1990173 h 2237627"/>
              <a:gd name="connsiteX107" fmla="*/ 2476147 w 12192000"/>
              <a:gd name="connsiteY107" fmla="*/ 1998305 h 2237627"/>
              <a:gd name="connsiteX108" fmla="*/ 2373568 w 12192000"/>
              <a:gd name="connsiteY108" fmla="*/ 2003219 h 2237627"/>
              <a:gd name="connsiteX109" fmla="*/ 2287219 w 12192000"/>
              <a:gd name="connsiteY109" fmla="*/ 1998750 h 2237627"/>
              <a:gd name="connsiteX110" fmla="*/ 2243069 w 12192000"/>
              <a:gd name="connsiteY110" fmla="*/ 2005321 h 2237627"/>
              <a:gd name="connsiteX111" fmla="*/ 2164831 w 12192000"/>
              <a:gd name="connsiteY111" fmla="*/ 2010143 h 2237627"/>
              <a:gd name="connsiteX112" fmla="*/ 2085228 w 12192000"/>
              <a:gd name="connsiteY112" fmla="*/ 2046431 h 2237627"/>
              <a:gd name="connsiteX113" fmla="*/ 2058061 w 12192000"/>
              <a:gd name="connsiteY113" fmla="*/ 2047942 h 2237627"/>
              <a:gd name="connsiteX114" fmla="*/ 2042244 w 12192000"/>
              <a:gd name="connsiteY114" fmla="*/ 2055560 h 2237627"/>
              <a:gd name="connsiteX115" fmla="*/ 1877728 w 12192000"/>
              <a:gd name="connsiteY115" fmla="*/ 2101004 h 2237627"/>
              <a:gd name="connsiteX116" fmla="*/ 1759056 w 12192000"/>
              <a:gd name="connsiteY116" fmla="*/ 2125608 h 2237627"/>
              <a:gd name="connsiteX117" fmla="*/ 1637948 w 12192000"/>
              <a:gd name="connsiteY117" fmla="*/ 2172597 h 2237627"/>
              <a:gd name="connsiteX118" fmla="*/ 1434549 w 12192000"/>
              <a:gd name="connsiteY118" fmla="*/ 2234522 h 2237627"/>
              <a:gd name="connsiteX119" fmla="*/ 1398481 w 12192000"/>
              <a:gd name="connsiteY119" fmla="*/ 2237074 h 2237627"/>
              <a:gd name="connsiteX120" fmla="*/ 1370962 w 12192000"/>
              <a:gd name="connsiteY120" fmla="*/ 2237474 h 2237627"/>
              <a:gd name="connsiteX121" fmla="*/ 1356367 w 12192000"/>
              <a:gd name="connsiteY121" fmla="*/ 2235089 h 2237627"/>
              <a:gd name="connsiteX122" fmla="*/ 1279765 w 12192000"/>
              <a:gd name="connsiteY122" fmla="*/ 2229639 h 2237627"/>
              <a:gd name="connsiteX123" fmla="*/ 1195347 w 12192000"/>
              <a:gd name="connsiteY123" fmla="*/ 2212354 h 2237627"/>
              <a:gd name="connsiteX124" fmla="*/ 970251 w 12192000"/>
              <a:gd name="connsiteY124" fmla="*/ 2221029 h 2237627"/>
              <a:gd name="connsiteX125" fmla="*/ 812914 w 12192000"/>
              <a:gd name="connsiteY125" fmla="*/ 2210095 h 2237627"/>
              <a:gd name="connsiteX126" fmla="*/ 776382 w 12192000"/>
              <a:gd name="connsiteY126" fmla="*/ 2204512 h 2237627"/>
              <a:gd name="connsiteX127" fmla="*/ 597225 w 12192000"/>
              <a:gd name="connsiteY127" fmla="*/ 2180999 h 2237627"/>
              <a:gd name="connsiteX128" fmla="*/ 520671 w 12192000"/>
              <a:gd name="connsiteY128" fmla="*/ 2180980 h 2237627"/>
              <a:gd name="connsiteX129" fmla="*/ 515024 w 12192000"/>
              <a:gd name="connsiteY129" fmla="*/ 2179258 h 2237627"/>
              <a:gd name="connsiteX130" fmla="*/ 413835 w 12192000"/>
              <a:gd name="connsiteY130" fmla="*/ 2156783 h 2237627"/>
              <a:gd name="connsiteX131" fmla="*/ 376513 w 12192000"/>
              <a:gd name="connsiteY131" fmla="*/ 2154014 h 2237627"/>
              <a:gd name="connsiteX132" fmla="*/ 273386 w 12192000"/>
              <a:gd name="connsiteY132" fmla="*/ 2142551 h 2237627"/>
              <a:gd name="connsiteX133" fmla="*/ 77641 w 12192000"/>
              <a:gd name="connsiteY133" fmla="*/ 2126835 h 2237627"/>
              <a:gd name="connsiteX134" fmla="*/ 37645 w 12192000"/>
              <a:gd name="connsiteY134" fmla="*/ 2115401 h 2237627"/>
              <a:gd name="connsiteX135" fmla="*/ 4572 w 12192000"/>
              <a:gd name="connsiteY135" fmla="*/ 2111091 h 2237627"/>
              <a:gd name="connsiteX136" fmla="*/ 0 w 12192000"/>
              <a:gd name="connsiteY136" fmla="*/ 2110468 h 2237627"/>
              <a:gd name="connsiteX137" fmla="*/ 0 w 12192000"/>
              <a:gd name="connsiteY137" fmla="*/ 0 h 2237627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80959 w 12192000"/>
              <a:gd name="connsiteY61" fmla="*/ 1689329 h 2240205"/>
              <a:gd name="connsiteX62" fmla="*/ 6243319 w 12192000"/>
              <a:gd name="connsiteY62" fmla="*/ 1695560 h 2240205"/>
              <a:gd name="connsiteX63" fmla="*/ 6098321 w 12192000"/>
              <a:gd name="connsiteY63" fmla="*/ 1721646 h 2240205"/>
              <a:gd name="connsiteX64" fmla="*/ 5880652 w 12192000"/>
              <a:gd name="connsiteY64" fmla="*/ 1779643 h 2240205"/>
              <a:gd name="connsiteX65" fmla="*/ 5785959 w 12192000"/>
              <a:gd name="connsiteY65" fmla="*/ 1775307 h 2240205"/>
              <a:gd name="connsiteX66" fmla="*/ 5643534 w 12192000"/>
              <a:gd name="connsiteY66" fmla="*/ 1802919 h 2240205"/>
              <a:gd name="connsiteX67" fmla="*/ 5518799 w 12192000"/>
              <a:gd name="connsiteY67" fmla="*/ 1818312 h 2240205"/>
              <a:gd name="connsiteX68" fmla="*/ 5505014 w 12192000"/>
              <a:gd name="connsiteY68" fmla="*/ 1819259 h 2240205"/>
              <a:gd name="connsiteX69" fmla="*/ 5453307 w 12192000"/>
              <a:gd name="connsiteY69" fmla="*/ 1815450 h 2240205"/>
              <a:gd name="connsiteX70" fmla="*/ 5221533 w 12192000"/>
              <a:gd name="connsiteY70" fmla="*/ 1846950 h 2240205"/>
              <a:gd name="connsiteX71" fmla="*/ 5149802 w 12192000"/>
              <a:gd name="connsiteY71" fmla="*/ 1844846 h 2240205"/>
              <a:gd name="connsiteX72" fmla="*/ 5114927 w 12192000"/>
              <a:gd name="connsiteY72" fmla="*/ 1847827 h 2240205"/>
              <a:gd name="connsiteX73" fmla="*/ 5108970 w 12192000"/>
              <a:gd name="connsiteY73" fmla="*/ 1847935 h 2240205"/>
              <a:gd name="connsiteX74" fmla="*/ 5067961 w 12192000"/>
              <a:gd name="connsiteY74" fmla="*/ 1845917 h 2240205"/>
              <a:gd name="connsiteX75" fmla="*/ 5007075 w 12192000"/>
              <a:gd name="connsiteY75" fmla="*/ 1838626 h 2240205"/>
              <a:gd name="connsiteX76" fmla="*/ 4944087 w 12192000"/>
              <a:gd name="connsiteY76" fmla="*/ 1823332 h 2240205"/>
              <a:gd name="connsiteX77" fmla="*/ 4907662 w 12192000"/>
              <a:gd name="connsiteY77" fmla="*/ 1816900 h 2240205"/>
              <a:gd name="connsiteX78" fmla="*/ 4882386 w 12192000"/>
              <a:gd name="connsiteY78" fmla="*/ 1809844 h 2240205"/>
              <a:gd name="connsiteX79" fmla="*/ 4811440 w 12192000"/>
              <a:gd name="connsiteY79" fmla="*/ 1804655 h 2240205"/>
              <a:gd name="connsiteX80" fmla="*/ 4691075 w 12192000"/>
              <a:gd name="connsiteY80" fmla="*/ 1801389 h 2240205"/>
              <a:gd name="connsiteX81" fmla="*/ 4640313 w 12192000"/>
              <a:gd name="connsiteY81" fmla="*/ 1784307 h 2240205"/>
              <a:gd name="connsiteX82" fmla="*/ 4536503 w 12192000"/>
              <a:gd name="connsiteY82" fmla="*/ 1785334 h 2240205"/>
              <a:gd name="connsiteX83" fmla="*/ 4513724 w 12192000"/>
              <a:gd name="connsiteY83" fmla="*/ 1791996 h 2240205"/>
              <a:gd name="connsiteX84" fmla="*/ 4459810 w 12192000"/>
              <a:gd name="connsiteY84" fmla="*/ 1797886 h 2240205"/>
              <a:gd name="connsiteX85" fmla="*/ 4379064 w 12192000"/>
              <a:gd name="connsiteY85" fmla="*/ 1817177 h 2240205"/>
              <a:gd name="connsiteX86" fmla="*/ 4290981 w 12192000"/>
              <a:gd name="connsiteY86" fmla="*/ 1839677 h 2240205"/>
              <a:gd name="connsiteX87" fmla="*/ 4238372 w 12192000"/>
              <a:gd name="connsiteY87" fmla="*/ 1851480 h 2240205"/>
              <a:gd name="connsiteX88" fmla="*/ 4232517 w 12192000"/>
              <a:gd name="connsiteY88" fmla="*/ 1852567 h 2240205"/>
              <a:gd name="connsiteX89" fmla="*/ 4191732 w 12192000"/>
              <a:gd name="connsiteY89" fmla="*/ 1857328 h 2240205"/>
              <a:gd name="connsiteX90" fmla="*/ 4065532 w 12192000"/>
              <a:gd name="connsiteY90" fmla="*/ 1855477 h 2240205"/>
              <a:gd name="connsiteX91" fmla="*/ 4028460 w 12192000"/>
              <a:gd name="connsiteY91" fmla="*/ 1855137 h 2240205"/>
              <a:gd name="connsiteX92" fmla="*/ 4002267 w 12192000"/>
              <a:gd name="connsiteY92" fmla="*/ 1852352 h 2240205"/>
              <a:gd name="connsiteX93" fmla="*/ 3931396 w 12192000"/>
              <a:gd name="connsiteY93" fmla="*/ 1858915 h 2240205"/>
              <a:gd name="connsiteX94" fmla="*/ 3812162 w 12192000"/>
              <a:gd name="connsiteY94" fmla="*/ 1875501 h 2240205"/>
              <a:gd name="connsiteX95" fmla="*/ 3758105 w 12192000"/>
              <a:gd name="connsiteY95" fmla="*/ 1871856 h 2240205"/>
              <a:gd name="connsiteX96" fmla="*/ 3567259 w 12192000"/>
              <a:gd name="connsiteY96" fmla="*/ 1893482 h 2240205"/>
              <a:gd name="connsiteX97" fmla="*/ 3405770 w 12192000"/>
              <a:gd name="connsiteY97" fmla="*/ 1904591 h 2240205"/>
              <a:gd name="connsiteX98" fmla="*/ 3280097 w 12192000"/>
              <a:gd name="connsiteY98" fmla="*/ 1919610 h 2240205"/>
              <a:gd name="connsiteX99" fmla="*/ 3009910 w 12192000"/>
              <a:gd name="connsiteY99" fmla="*/ 1957866 h 2240205"/>
              <a:gd name="connsiteX100" fmla="*/ 2995934 w 12192000"/>
              <a:gd name="connsiteY100" fmla="*/ 1967085 h 2240205"/>
              <a:gd name="connsiteX101" fmla="*/ 2942858 w 12192000"/>
              <a:gd name="connsiteY101" fmla="*/ 1981367 h 2240205"/>
              <a:gd name="connsiteX102" fmla="*/ 2875436 w 12192000"/>
              <a:gd name="connsiteY102" fmla="*/ 1996977 h 2240205"/>
              <a:gd name="connsiteX103" fmla="*/ 2874892 w 12192000"/>
              <a:gd name="connsiteY103" fmla="*/ 1996085 h 2240205"/>
              <a:gd name="connsiteX104" fmla="*/ 2843662 w 12192000"/>
              <a:gd name="connsiteY104" fmla="*/ 1992498 h 2240205"/>
              <a:gd name="connsiteX105" fmla="*/ 2718916 w 12192000"/>
              <a:gd name="connsiteY105" fmla="*/ 1990867 h 2240205"/>
              <a:gd name="connsiteX106" fmla="*/ 2713522 w 12192000"/>
              <a:gd name="connsiteY106" fmla="*/ 1990173 h 2240205"/>
              <a:gd name="connsiteX107" fmla="*/ 2476147 w 12192000"/>
              <a:gd name="connsiteY107" fmla="*/ 1998305 h 2240205"/>
              <a:gd name="connsiteX108" fmla="*/ 2373568 w 12192000"/>
              <a:gd name="connsiteY108" fmla="*/ 2003219 h 2240205"/>
              <a:gd name="connsiteX109" fmla="*/ 2287219 w 12192000"/>
              <a:gd name="connsiteY109" fmla="*/ 1998750 h 2240205"/>
              <a:gd name="connsiteX110" fmla="*/ 2243069 w 12192000"/>
              <a:gd name="connsiteY110" fmla="*/ 2005321 h 2240205"/>
              <a:gd name="connsiteX111" fmla="*/ 2164831 w 12192000"/>
              <a:gd name="connsiteY111" fmla="*/ 2010143 h 2240205"/>
              <a:gd name="connsiteX112" fmla="*/ 2085228 w 12192000"/>
              <a:gd name="connsiteY112" fmla="*/ 2046431 h 2240205"/>
              <a:gd name="connsiteX113" fmla="*/ 2058061 w 12192000"/>
              <a:gd name="connsiteY113" fmla="*/ 2047942 h 2240205"/>
              <a:gd name="connsiteX114" fmla="*/ 2042244 w 12192000"/>
              <a:gd name="connsiteY114" fmla="*/ 2055560 h 2240205"/>
              <a:gd name="connsiteX115" fmla="*/ 1877728 w 12192000"/>
              <a:gd name="connsiteY115" fmla="*/ 2101004 h 2240205"/>
              <a:gd name="connsiteX116" fmla="*/ 1759056 w 12192000"/>
              <a:gd name="connsiteY116" fmla="*/ 2125608 h 2240205"/>
              <a:gd name="connsiteX117" fmla="*/ 1637948 w 12192000"/>
              <a:gd name="connsiteY117" fmla="*/ 2172597 h 2240205"/>
              <a:gd name="connsiteX118" fmla="*/ 1434549 w 12192000"/>
              <a:gd name="connsiteY118" fmla="*/ 2234522 h 2240205"/>
              <a:gd name="connsiteX119" fmla="*/ 1370962 w 12192000"/>
              <a:gd name="connsiteY119" fmla="*/ 2237474 h 2240205"/>
              <a:gd name="connsiteX120" fmla="*/ 1356367 w 12192000"/>
              <a:gd name="connsiteY120" fmla="*/ 2235089 h 2240205"/>
              <a:gd name="connsiteX121" fmla="*/ 1279765 w 12192000"/>
              <a:gd name="connsiteY121" fmla="*/ 2229639 h 2240205"/>
              <a:gd name="connsiteX122" fmla="*/ 1195347 w 12192000"/>
              <a:gd name="connsiteY122" fmla="*/ 2212354 h 2240205"/>
              <a:gd name="connsiteX123" fmla="*/ 970251 w 12192000"/>
              <a:gd name="connsiteY123" fmla="*/ 2221029 h 2240205"/>
              <a:gd name="connsiteX124" fmla="*/ 812914 w 12192000"/>
              <a:gd name="connsiteY124" fmla="*/ 2210095 h 2240205"/>
              <a:gd name="connsiteX125" fmla="*/ 776382 w 12192000"/>
              <a:gd name="connsiteY125" fmla="*/ 2204512 h 2240205"/>
              <a:gd name="connsiteX126" fmla="*/ 597225 w 12192000"/>
              <a:gd name="connsiteY126" fmla="*/ 2180999 h 2240205"/>
              <a:gd name="connsiteX127" fmla="*/ 520671 w 12192000"/>
              <a:gd name="connsiteY127" fmla="*/ 2180980 h 2240205"/>
              <a:gd name="connsiteX128" fmla="*/ 515024 w 12192000"/>
              <a:gd name="connsiteY128" fmla="*/ 2179258 h 2240205"/>
              <a:gd name="connsiteX129" fmla="*/ 413835 w 12192000"/>
              <a:gd name="connsiteY129" fmla="*/ 2156783 h 2240205"/>
              <a:gd name="connsiteX130" fmla="*/ 376513 w 12192000"/>
              <a:gd name="connsiteY130" fmla="*/ 2154014 h 2240205"/>
              <a:gd name="connsiteX131" fmla="*/ 273386 w 12192000"/>
              <a:gd name="connsiteY131" fmla="*/ 2142551 h 2240205"/>
              <a:gd name="connsiteX132" fmla="*/ 77641 w 12192000"/>
              <a:gd name="connsiteY132" fmla="*/ 2126835 h 2240205"/>
              <a:gd name="connsiteX133" fmla="*/ 37645 w 12192000"/>
              <a:gd name="connsiteY133" fmla="*/ 2115401 h 2240205"/>
              <a:gd name="connsiteX134" fmla="*/ 4572 w 12192000"/>
              <a:gd name="connsiteY134" fmla="*/ 2111091 h 2240205"/>
              <a:gd name="connsiteX135" fmla="*/ 0 w 12192000"/>
              <a:gd name="connsiteY135" fmla="*/ 2110468 h 2240205"/>
              <a:gd name="connsiteX136" fmla="*/ 0 w 12192000"/>
              <a:gd name="connsiteY13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750383 w 12192000"/>
              <a:gd name="connsiteY33" fmla="*/ 1097387 h 2240205"/>
              <a:gd name="connsiteX34" fmla="*/ 8665605 w 12192000"/>
              <a:gd name="connsiteY34" fmla="*/ 1110791 h 2240205"/>
              <a:gd name="connsiteX35" fmla="*/ 8584946 w 12192000"/>
              <a:gd name="connsiteY35" fmla="*/ 1135226 h 2240205"/>
              <a:gd name="connsiteX36" fmla="*/ 8419755 w 12192000"/>
              <a:gd name="connsiteY36" fmla="*/ 1216260 h 2240205"/>
              <a:gd name="connsiteX37" fmla="*/ 8411626 w 12192000"/>
              <a:gd name="connsiteY37" fmla="*/ 1214397 h 2240205"/>
              <a:gd name="connsiteX38" fmla="*/ 8363469 w 12192000"/>
              <a:gd name="connsiteY38" fmla="*/ 1246658 h 2240205"/>
              <a:gd name="connsiteX39" fmla="*/ 8275497 w 12192000"/>
              <a:gd name="connsiteY39" fmla="*/ 1264396 h 2240205"/>
              <a:gd name="connsiteX40" fmla="*/ 8074238 w 12192000"/>
              <a:gd name="connsiteY40" fmla="*/ 1301895 h 2240205"/>
              <a:gd name="connsiteX41" fmla="*/ 7942099 w 12192000"/>
              <a:gd name="connsiteY41" fmla="*/ 1336332 h 2240205"/>
              <a:gd name="connsiteX42" fmla="*/ 7902328 w 12192000"/>
              <a:gd name="connsiteY42" fmla="*/ 1345865 h 2240205"/>
              <a:gd name="connsiteX43" fmla="*/ 7840612 w 12192000"/>
              <a:gd name="connsiteY43" fmla="*/ 1369373 h 2240205"/>
              <a:gd name="connsiteX44" fmla="*/ 7786819 w 12192000"/>
              <a:gd name="connsiteY44" fmla="*/ 1378970 h 2240205"/>
              <a:gd name="connsiteX45" fmla="*/ 7548172 w 12192000"/>
              <a:gd name="connsiteY45" fmla="*/ 1417460 h 2240205"/>
              <a:gd name="connsiteX46" fmla="*/ 7483437 w 12192000"/>
              <a:gd name="connsiteY46" fmla="*/ 1478152 h 2240205"/>
              <a:gd name="connsiteX47" fmla="*/ 7377870 w 12192000"/>
              <a:gd name="connsiteY47" fmla="*/ 1523319 h 2240205"/>
              <a:gd name="connsiteX48" fmla="*/ 7230737 w 12192000"/>
              <a:gd name="connsiteY48" fmla="*/ 1562633 h 2240205"/>
              <a:gd name="connsiteX49" fmla="*/ 7224458 w 12192000"/>
              <a:gd name="connsiteY49" fmla="*/ 1573008 h 2240205"/>
              <a:gd name="connsiteX50" fmla="*/ 7183121 w 12192000"/>
              <a:gd name="connsiteY50" fmla="*/ 1595162 h 2240205"/>
              <a:gd name="connsiteX51" fmla="*/ 7164601 w 12192000"/>
              <a:gd name="connsiteY51" fmla="*/ 1606490 h 2240205"/>
              <a:gd name="connsiteX52" fmla="*/ 6900177 w 12192000"/>
              <a:gd name="connsiteY52" fmla="*/ 1636016 h 2240205"/>
              <a:gd name="connsiteX53" fmla="*/ 6795372 w 12192000"/>
              <a:gd name="connsiteY53" fmla="*/ 1644845 h 2240205"/>
              <a:gd name="connsiteX54" fmla="*/ 6692251 w 12192000"/>
              <a:gd name="connsiteY54" fmla="*/ 1656357 h 2240205"/>
              <a:gd name="connsiteX55" fmla="*/ 6655235 w 12192000"/>
              <a:gd name="connsiteY55" fmla="*/ 1661869 h 2240205"/>
              <a:gd name="connsiteX56" fmla="*/ 6554894 w 12192000"/>
              <a:gd name="connsiteY56" fmla="*/ 1664428 h 2240205"/>
              <a:gd name="connsiteX57" fmla="*/ 6516595 w 12192000"/>
              <a:gd name="connsiteY57" fmla="*/ 1667475 h 2240205"/>
              <a:gd name="connsiteX58" fmla="*/ 6508541 w 12192000"/>
              <a:gd name="connsiteY58" fmla="*/ 1668757 h 2240205"/>
              <a:gd name="connsiteX59" fmla="*/ 6471012 w 12192000"/>
              <a:gd name="connsiteY59" fmla="*/ 1678604 h 2240205"/>
              <a:gd name="connsiteX60" fmla="*/ 6364035 w 12192000"/>
              <a:gd name="connsiteY60" fmla="*/ 1667683 h 2240205"/>
              <a:gd name="connsiteX61" fmla="*/ 6243319 w 12192000"/>
              <a:gd name="connsiteY61" fmla="*/ 1695560 h 2240205"/>
              <a:gd name="connsiteX62" fmla="*/ 6098321 w 12192000"/>
              <a:gd name="connsiteY62" fmla="*/ 1721646 h 2240205"/>
              <a:gd name="connsiteX63" fmla="*/ 5880652 w 12192000"/>
              <a:gd name="connsiteY63" fmla="*/ 1779643 h 2240205"/>
              <a:gd name="connsiteX64" fmla="*/ 5785959 w 12192000"/>
              <a:gd name="connsiteY64" fmla="*/ 1775307 h 2240205"/>
              <a:gd name="connsiteX65" fmla="*/ 5643534 w 12192000"/>
              <a:gd name="connsiteY65" fmla="*/ 1802919 h 2240205"/>
              <a:gd name="connsiteX66" fmla="*/ 5518799 w 12192000"/>
              <a:gd name="connsiteY66" fmla="*/ 1818312 h 2240205"/>
              <a:gd name="connsiteX67" fmla="*/ 5505014 w 12192000"/>
              <a:gd name="connsiteY67" fmla="*/ 1819259 h 2240205"/>
              <a:gd name="connsiteX68" fmla="*/ 5453307 w 12192000"/>
              <a:gd name="connsiteY68" fmla="*/ 1815450 h 2240205"/>
              <a:gd name="connsiteX69" fmla="*/ 5221533 w 12192000"/>
              <a:gd name="connsiteY69" fmla="*/ 1846950 h 2240205"/>
              <a:gd name="connsiteX70" fmla="*/ 5149802 w 12192000"/>
              <a:gd name="connsiteY70" fmla="*/ 1844846 h 2240205"/>
              <a:gd name="connsiteX71" fmla="*/ 5114927 w 12192000"/>
              <a:gd name="connsiteY71" fmla="*/ 1847827 h 2240205"/>
              <a:gd name="connsiteX72" fmla="*/ 5108970 w 12192000"/>
              <a:gd name="connsiteY72" fmla="*/ 1847935 h 2240205"/>
              <a:gd name="connsiteX73" fmla="*/ 5067961 w 12192000"/>
              <a:gd name="connsiteY73" fmla="*/ 1845917 h 2240205"/>
              <a:gd name="connsiteX74" fmla="*/ 5007075 w 12192000"/>
              <a:gd name="connsiteY74" fmla="*/ 1838626 h 2240205"/>
              <a:gd name="connsiteX75" fmla="*/ 4944087 w 12192000"/>
              <a:gd name="connsiteY75" fmla="*/ 1823332 h 2240205"/>
              <a:gd name="connsiteX76" fmla="*/ 4907662 w 12192000"/>
              <a:gd name="connsiteY76" fmla="*/ 1816900 h 2240205"/>
              <a:gd name="connsiteX77" fmla="*/ 4882386 w 12192000"/>
              <a:gd name="connsiteY77" fmla="*/ 1809844 h 2240205"/>
              <a:gd name="connsiteX78" fmla="*/ 4811440 w 12192000"/>
              <a:gd name="connsiteY78" fmla="*/ 1804655 h 2240205"/>
              <a:gd name="connsiteX79" fmla="*/ 4691075 w 12192000"/>
              <a:gd name="connsiteY79" fmla="*/ 1801389 h 2240205"/>
              <a:gd name="connsiteX80" fmla="*/ 4640313 w 12192000"/>
              <a:gd name="connsiteY80" fmla="*/ 1784307 h 2240205"/>
              <a:gd name="connsiteX81" fmla="*/ 4536503 w 12192000"/>
              <a:gd name="connsiteY81" fmla="*/ 1785334 h 2240205"/>
              <a:gd name="connsiteX82" fmla="*/ 4513724 w 12192000"/>
              <a:gd name="connsiteY82" fmla="*/ 1791996 h 2240205"/>
              <a:gd name="connsiteX83" fmla="*/ 4459810 w 12192000"/>
              <a:gd name="connsiteY83" fmla="*/ 1797886 h 2240205"/>
              <a:gd name="connsiteX84" fmla="*/ 4379064 w 12192000"/>
              <a:gd name="connsiteY84" fmla="*/ 1817177 h 2240205"/>
              <a:gd name="connsiteX85" fmla="*/ 4290981 w 12192000"/>
              <a:gd name="connsiteY85" fmla="*/ 1839677 h 2240205"/>
              <a:gd name="connsiteX86" fmla="*/ 4238372 w 12192000"/>
              <a:gd name="connsiteY86" fmla="*/ 1851480 h 2240205"/>
              <a:gd name="connsiteX87" fmla="*/ 4232517 w 12192000"/>
              <a:gd name="connsiteY87" fmla="*/ 1852567 h 2240205"/>
              <a:gd name="connsiteX88" fmla="*/ 4191732 w 12192000"/>
              <a:gd name="connsiteY88" fmla="*/ 1857328 h 2240205"/>
              <a:gd name="connsiteX89" fmla="*/ 4065532 w 12192000"/>
              <a:gd name="connsiteY89" fmla="*/ 1855477 h 2240205"/>
              <a:gd name="connsiteX90" fmla="*/ 4028460 w 12192000"/>
              <a:gd name="connsiteY90" fmla="*/ 1855137 h 2240205"/>
              <a:gd name="connsiteX91" fmla="*/ 4002267 w 12192000"/>
              <a:gd name="connsiteY91" fmla="*/ 1852352 h 2240205"/>
              <a:gd name="connsiteX92" fmla="*/ 3931396 w 12192000"/>
              <a:gd name="connsiteY92" fmla="*/ 1858915 h 2240205"/>
              <a:gd name="connsiteX93" fmla="*/ 3812162 w 12192000"/>
              <a:gd name="connsiteY93" fmla="*/ 1875501 h 2240205"/>
              <a:gd name="connsiteX94" fmla="*/ 3758105 w 12192000"/>
              <a:gd name="connsiteY94" fmla="*/ 1871856 h 2240205"/>
              <a:gd name="connsiteX95" fmla="*/ 3567259 w 12192000"/>
              <a:gd name="connsiteY95" fmla="*/ 1893482 h 2240205"/>
              <a:gd name="connsiteX96" fmla="*/ 3405770 w 12192000"/>
              <a:gd name="connsiteY96" fmla="*/ 1904591 h 2240205"/>
              <a:gd name="connsiteX97" fmla="*/ 3280097 w 12192000"/>
              <a:gd name="connsiteY97" fmla="*/ 1919610 h 2240205"/>
              <a:gd name="connsiteX98" fmla="*/ 3009910 w 12192000"/>
              <a:gd name="connsiteY98" fmla="*/ 1957866 h 2240205"/>
              <a:gd name="connsiteX99" fmla="*/ 2995934 w 12192000"/>
              <a:gd name="connsiteY99" fmla="*/ 1967085 h 2240205"/>
              <a:gd name="connsiteX100" fmla="*/ 2942858 w 12192000"/>
              <a:gd name="connsiteY100" fmla="*/ 1981367 h 2240205"/>
              <a:gd name="connsiteX101" fmla="*/ 2875436 w 12192000"/>
              <a:gd name="connsiteY101" fmla="*/ 1996977 h 2240205"/>
              <a:gd name="connsiteX102" fmla="*/ 2874892 w 12192000"/>
              <a:gd name="connsiteY102" fmla="*/ 1996085 h 2240205"/>
              <a:gd name="connsiteX103" fmla="*/ 2843662 w 12192000"/>
              <a:gd name="connsiteY103" fmla="*/ 1992498 h 2240205"/>
              <a:gd name="connsiteX104" fmla="*/ 2718916 w 12192000"/>
              <a:gd name="connsiteY104" fmla="*/ 1990867 h 2240205"/>
              <a:gd name="connsiteX105" fmla="*/ 2713522 w 12192000"/>
              <a:gd name="connsiteY105" fmla="*/ 1990173 h 2240205"/>
              <a:gd name="connsiteX106" fmla="*/ 2476147 w 12192000"/>
              <a:gd name="connsiteY106" fmla="*/ 1998305 h 2240205"/>
              <a:gd name="connsiteX107" fmla="*/ 2373568 w 12192000"/>
              <a:gd name="connsiteY107" fmla="*/ 2003219 h 2240205"/>
              <a:gd name="connsiteX108" fmla="*/ 2287219 w 12192000"/>
              <a:gd name="connsiteY108" fmla="*/ 1998750 h 2240205"/>
              <a:gd name="connsiteX109" fmla="*/ 2243069 w 12192000"/>
              <a:gd name="connsiteY109" fmla="*/ 2005321 h 2240205"/>
              <a:gd name="connsiteX110" fmla="*/ 2164831 w 12192000"/>
              <a:gd name="connsiteY110" fmla="*/ 2010143 h 2240205"/>
              <a:gd name="connsiteX111" fmla="*/ 2085228 w 12192000"/>
              <a:gd name="connsiteY111" fmla="*/ 2046431 h 2240205"/>
              <a:gd name="connsiteX112" fmla="*/ 2058061 w 12192000"/>
              <a:gd name="connsiteY112" fmla="*/ 2047942 h 2240205"/>
              <a:gd name="connsiteX113" fmla="*/ 2042244 w 12192000"/>
              <a:gd name="connsiteY113" fmla="*/ 2055560 h 2240205"/>
              <a:gd name="connsiteX114" fmla="*/ 1877728 w 12192000"/>
              <a:gd name="connsiteY114" fmla="*/ 2101004 h 2240205"/>
              <a:gd name="connsiteX115" fmla="*/ 1759056 w 12192000"/>
              <a:gd name="connsiteY115" fmla="*/ 2125608 h 2240205"/>
              <a:gd name="connsiteX116" fmla="*/ 1637948 w 12192000"/>
              <a:gd name="connsiteY116" fmla="*/ 2172597 h 2240205"/>
              <a:gd name="connsiteX117" fmla="*/ 1434549 w 12192000"/>
              <a:gd name="connsiteY117" fmla="*/ 2234522 h 2240205"/>
              <a:gd name="connsiteX118" fmla="*/ 1370962 w 12192000"/>
              <a:gd name="connsiteY118" fmla="*/ 2237474 h 2240205"/>
              <a:gd name="connsiteX119" fmla="*/ 1356367 w 12192000"/>
              <a:gd name="connsiteY119" fmla="*/ 2235089 h 2240205"/>
              <a:gd name="connsiteX120" fmla="*/ 1279765 w 12192000"/>
              <a:gd name="connsiteY120" fmla="*/ 2229639 h 2240205"/>
              <a:gd name="connsiteX121" fmla="*/ 1195347 w 12192000"/>
              <a:gd name="connsiteY121" fmla="*/ 2212354 h 2240205"/>
              <a:gd name="connsiteX122" fmla="*/ 970251 w 12192000"/>
              <a:gd name="connsiteY122" fmla="*/ 2221029 h 2240205"/>
              <a:gd name="connsiteX123" fmla="*/ 812914 w 12192000"/>
              <a:gd name="connsiteY123" fmla="*/ 2210095 h 2240205"/>
              <a:gd name="connsiteX124" fmla="*/ 776382 w 12192000"/>
              <a:gd name="connsiteY124" fmla="*/ 2204512 h 2240205"/>
              <a:gd name="connsiteX125" fmla="*/ 597225 w 12192000"/>
              <a:gd name="connsiteY125" fmla="*/ 2180999 h 2240205"/>
              <a:gd name="connsiteX126" fmla="*/ 520671 w 12192000"/>
              <a:gd name="connsiteY126" fmla="*/ 2180980 h 2240205"/>
              <a:gd name="connsiteX127" fmla="*/ 515024 w 12192000"/>
              <a:gd name="connsiteY127" fmla="*/ 2179258 h 2240205"/>
              <a:gd name="connsiteX128" fmla="*/ 413835 w 12192000"/>
              <a:gd name="connsiteY128" fmla="*/ 2156783 h 2240205"/>
              <a:gd name="connsiteX129" fmla="*/ 376513 w 12192000"/>
              <a:gd name="connsiteY129" fmla="*/ 2154014 h 2240205"/>
              <a:gd name="connsiteX130" fmla="*/ 273386 w 12192000"/>
              <a:gd name="connsiteY130" fmla="*/ 2142551 h 2240205"/>
              <a:gd name="connsiteX131" fmla="*/ 77641 w 12192000"/>
              <a:gd name="connsiteY131" fmla="*/ 2126835 h 2240205"/>
              <a:gd name="connsiteX132" fmla="*/ 37645 w 12192000"/>
              <a:gd name="connsiteY132" fmla="*/ 2115401 h 2240205"/>
              <a:gd name="connsiteX133" fmla="*/ 4572 w 12192000"/>
              <a:gd name="connsiteY133" fmla="*/ 2111091 h 2240205"/>
              <a:gd name="connsiteX134" fmla="*/ 0 w 12192000"/>
              <a:gd name="connsiteY134" fmla="*/ 2110468 h 2240205"/>
              <a:gd name="connsiteX135" fmla="*/ 0 w 12192000"/>
              <a:gd name="connsiteY13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42099 w 12192000"/>
              <a:gd name="connsiteY40" fmla="*/ 1336332 h 2240205"/>
              <a:gd name="connsiteX41" fmla="*/ 7902328 w 12192000"/>
              <a:gd name="connsiteY41" fmla="*/ 1345865 h 2240205"/>
              <a:gd name="connsiteX42" fmla="*/ 7840612 w 12192000"/>
              <a:gd name="connsiteY42" fmla="*/ 1369373 h 2240205"/>
              <a:gd name="connsiteX43" fmla="*/ 7786819 w 12192000"/>
              <a:gd name="connsiteY43" fmla="*/ 1378970 h 2240205"/>
              <a:gd name="connsiteX44" fmla="*/ 7548172 w 12192000"/>
              <a:gd name="connsiteY44" fmla="*/ 1417460 h 2240205"/>
              <a:gd name="connsiteX45" fmla="*/ 7483437 w 12192000"/>
              <a:gd name="connsiteY45" fmla="*/ 1478152 h 2240205"/>
              <a:gd name="connsiteX46" fmla="*/ 7377870 w 12192000"/>
              <a:gd name="connsiteY46" fmla="*/ 1523319 h 2240205"/>
              <a:gd name="connsiteX47" fmla="*/ 7230737 w 12192000"/>
              <a:gd name="connsiteY47" fmla="*/ 1562633 h 2240205"/>
              <a:gd name="connsiteX48" fmla="*/ 7224458 w 12192000"/>
              <a:gd name="connsiteY48" fmla="*/ 1573008 h 2240205"/>
              <a:gd name="connsiteX49" fmla="*/ 7183121 w 12192000"/>
              <a:gd name="connsiteY49" fmla="*/ 1595162 h 2240205"/>
              <a:gd name="connsiteX50" fmla="*/ 7164601 w 12192000"/>
              <a:gd name="connsiteY50" fmla="*/ 1606490 h 2240205"/>
              <a:gd name="connsiteX51" fmla="*/ 6900177 w 12192000"/>
              <a:gd name="connsiteY51" fmla="*/ 1636016 h 2240205"/>
              <a:gd name="connsiteX52" fmla="*/ 6795372 w 12192000"/>
              <a:gd name="connsiteY52" fmla="*/ 1644845 h 2240205"/>
              <a:gd name="connsiteX53" fmla="*/ 6692251 w 12192000"/>
              <a:gd name="connsiteY53" fmla="*/ 1656357 h 2240205"/>
              <a:gd name="connsiteX54" fmla="*/ 6655235 w 12192000"/>
              <a:gd name="connsiteY54" fmla="*/ 1661869 h 2240205"/>
              <a:gd name="connsiteX55" fmla="*/ 6554894 w 12192000"/>
              <a:gd name="connsiteY55" fmla="*/ 1664428 h 2240205"/>
              <a:gd name="connsiteX56" fmla="*/ 6516595 w 12192000"/>
              <a:gd name="connsiteY56" fmla="*/ 1667475 h 2240205"/>
              <a:gd name="connsiteX57" fmla="*/ 6508541 w 12192000"/>
              <a:gd name="connsiteY57" fmla="*/ 1668757 h 2240205"/>
              <a:gd name="connsiteX58" fmla="*/ 6471012 w 12192000"/>
              <a:gd name="connsiteY58" fmla="*/ 1678604 h 2240205"/>
              <a:gd name="connsiteX59" fmla="*/ 6364035 w 12192000"/>
              <a:gd name="connsiteY59" fmla="*/ 1667683 h 2240205"/>
              <a:gd name="connsiteX60" fmla="*/ 6243319 w 12192000"/>
              <a:gd name="connsiteY60" fmla="*/ 1695560 h 2240205"/>
              <a:gd name="connsiteX61" fmla="*/ 6098321 w 12192000"/>
              <a:gd name="connsiteY61" fmla="*/ 1721646 h 2240205"/>
              <a:gd name="connsiteX62" fmla="*/ 5880652 w 12192000"/>
              <a:gd name="connsiteY62" fmla="*/ 1779643 h 2240205"/>
              <a:gd name="connsiteX63" fmla="*/ 5785959 w 12192000"/>
              <a:gd name="connsiteY63" fmla="*/ 1775307 h 2240205"/>
              <a:gd name="connsiteX64" fmla="*/ 5643534 w 12192000"/>
              <a:gd name="connsiteY64" fmla="*/ 1802919 h 2240205"/>
              <a:gd name="connsiteX65" fmla="*/ 5518799 w 12192000"/>
              <a:gd name="connsiteY65" fmla="*/ 1818312 h 2240205"/>
              <a:gd name="connsiteX66" fmla="*/ 5505014 w 12192000"/>
              <a:gd name="connsiteY66" fmla="*/ 1819259 h 2240205"/>
              <a:gd name="connsiteX67" fmla="*/ 5453307 w 12192000"/>
              <a:gd name="connsiteY67" fmla="*/ 1815450 h 2240205"/>
              <a:gd name="connsiteX68" fmla="*/ 5221533 w 12192000"/>
              <a:gd name="connsiteY68" fmla="*/ 1846950 h 2240205"/>
              <a:gd name="connsiteX69" fmla="*/ 5149802 w 12192000"/>
              <a:gd name="connsiteY69" fmla="*/ 1844846 h 2240205"/>
              <a:gd name="connsiteX70" fmla="*/ 5114927 w 12192000"/>
              <a:gd name="connsiteY70" fmla="*/ 1847827 h 2240205"/>
              <a:gd name="connsiteX71" fmla="*/ 5108970 w 12192000"/>
              <a:gd name="connsiteY71" fmla="*/ 1847935 h 2240205"/>
              <a:gd name="connsiteX72" fmla="*/ 5067961 w 12192000"/>
              <a:gd name="connsiteY72" fmla="*/ 1845917 h 2240205"/>
              <a:gd name="connsiteX73" fmla="*/ 5007075 w 12192000"/>
              <a:gd name="connsiteY73" fmla="*/ 1838626 h 2240205"/>
              <a:gd name="connsiteX74" fmla="*/ 4944087 w 12192000"/>
              <a:gd name="connsiteY74" fmla="*/ 1823332 h 2240205"/>
              <a:gd name="connsiteX75" fmla="*/ 4907662 w 12192000"/>
              <a:gd name="connsiteY75" fmla="*/ 1816900 h 2240205"/>
              <a:gd name="connsiteX76" fmla="*/ 4882386 w 12192000"/>
              <a:gd name="connsiteY76" fmla="*/ 1809844 h 2240205"/>
              <a:gd name="connsiteX77" fmla="*/ 4811440 w 12192000"/>
              <a:gd name="connsiteY77" fmla="*/ 1804655 h 2240205"/>
              <a:gd name="connsiteX78" fmla="*/ 4691075 w 12192000"/>
              <a:gd name="connsiteY78" fmla="*/ 1801389 h 2240205"/>
              <a:gd name="connsiteX79" fmla="*/ 4640313 w 12192000"/>
              <a:gd name="connsiteY79" fmla="*/ 1784307 h 2240205"/>
              <a:gd name="connsiteX80" fmla="*/ 4536503 w 12192000"/>
              <a:gd name="connsiteY80" fmla="*/ 1785334 h 2240205"/>
              <a:gd name="connsiteX81" fmla="*/ 4513724 w 12192000"/>
              <a:gd name="connsiteY81" fmla="*/ 1791996 h 2240205"/>
              <a:gd name="connsiteX82" fmla="*/ 4459810 w 12192000"/>
              <a:gd name="connsiteY82" fmla="*/ 1797886 h 2240205"/>
              <a:gd name="connsiteX83" fmla="*/ 4379064 w 12192000"/>
              <a:gd name="connsiteY83" fmla="*/ 1817177 h 2240205"/>
              <a:gd name="connsiteX84" fmla="*/ 4290981 w 12192000"/>
              <a:gd name="connsiteY84" fmla="*/ 1839677 h 2240205"/>
              <a:gd name="connsiteX85" fmla="*/ 4238372 w 12192000"/>
              <a:gd name="connsiteY85" fmla="*/ 1851480 h 2240205"/>
              <a:gd name="connsiteX86" fmla="*/ 4232517 w 12192000"/>
              <a:gd name="connsiteY86" fmla="*/ 1852567 h 2240205"/>
              <a:gd name="connsiteX87" fmla="*/ 4191732 w 12192000"/>
              <a:gd name="connsiteY87" fmla="*/ 1857328 h 2240205"/>
              <a:gd name="connsiteX88" fmla="*/ 4065532 w 12192000"/>
              <a:gd name="connsiteY88" fmla="*/ 1855477 h 2240205"/>
              <a:gd name="connsiteX89" fmla="*/ 4028460 w 12192000"/>
              <a:gd name="connsiteY89" fmla="*/ 1855137 h 2240205"/>
              <a:gd name="connsiteX90" fmla="*/ 4002267 w 12192000"/>
              <a:gd name="connsiteY90" fmla="*/ 1852352 h 2240205"/>
              <a:gd name="connsiteX91" fmla="*/ 3931396 w 12192000"/>
              <a:gd name="connsiteY91" fmla="*/ 1858915 h 2240205"/>
              <a:gd name="connsiteX92" fmla="*/ 3812162 w 12192000"/>
              <a:gd name="connsiteY92" fmla="*/ 1875501 h 2240205"/>
              <a:gd name="connsiteX93" fmla="*/ 3758105 w 12192000"/>
              <a:gd name="connsiteY93" fmla="*/ 1871856 h 2240205"/>
              <a:gd name="connsiteX94" fmla="*/ 3567259 w 12192000"/>
              <a:gd name="connsiteY94" fmla="*/ 1893482 h 2240205"/>
              <a:gd name="connsiteX95" fmla="*/ 3405770 w 12192000"/>
              <a:gd name="connsiteY95" fmla="*/ 1904591 h 2240205"/>
              <a:gd name="connsiteX96" fmla="*/ 3280097 w 12192000"/>
              <a:gd name="connsiteY96" fmla="*/ 1919610 h 2240205"/>
              <a:gd name="connsiteX97" fmla="*/ 3009910 w 12192000"/>
              <a:gd name="connsiteY97" fmla="*/ 1957866 h 2240205"/>
              <a:gd name="connsiteX98" fmla="*/ 2995934 w 12192000"/>
              <a:gd name="connsiteY98" fmla="*/ 1967085 h 2240205"/>
              <a:gd name="connsiteX99" fmla="*/ 2942858 w 12192000"/>
              <a:gd name="connsiteY99" fmla="*/ 1981367 h 2240205"/>
              <a:gd name="connsiteX100" fmla="*/ 2875436 w 12192000"/>
              <a:gd name="connsiteY100" fmla="*/ 1996977 h 2240205"/>
              <a:gd name="connsiteX101" fmla="*/ 2874892 w 12192000"/>
              <a:gd name="connsiteY101" fmla="*/ 1996085 h 2240205"/>
              <a:gd name="connsiteX102" fmla="*/ 2843662 w 12192000"/>
              <a:gd name="connsiteY102" fmla="*/ 1992498 h 2240205"/>
              <a:gd name="connsiteX103" fmla="*/ 2718916 w 12192000"/>
              <a:gd name="connsiteY103" fmla="*/ 1990867 h 2240205"/>
              <a:gd name="connsiteX104" fmla="*/ 2713522 w 12192000"/>
              <a:gd name="connsiteY104" fmla="*/ 1990173 h 2240205"/>
              <a:gd name="connsiteX105" fmla="*/ 2476147 w 12192000"/>
              <a:gd name="connsiteY105" fmla="*/ 1998305 h 2240205"/>
              <a:gd name="connsiteX106" fmla="*/ 2373568 w 12192000"/>
              <a:gd name="connsiteY106" fmla="*/ 2003219 h 2240205"/>
              <a:gd name="connsiteX107" fmla="*/ 2287219 w 12192000"/>
              <a:gd name="connsiteY107" fmla="*/ 1998750 h 2240205"/>
              <a:gd name="connsiteX108" fmla="*/ 2243069 w 12192000"/>
              <a:gd name="connsiteY108" fmla="*/ 2005321 h 2240205"/>
              <a:gd name="connsiteX109" fmla="*/ 2164831 w 12192000"/>
              <a:gd name="connsiteY109" fmla="*/ 2010143 h 2240205"/>
              <a:gd name="connsiteX110" fmla="*/ 2085228 w 12192000"/>
              <a:gd name="connsiteY110" fmla="*/ 2046431 h 2240205"/>
              <a:gd name="connsiteX111" fmla="*/ 2058061 w 12192000"/>
              <a:gd name="connsiteY111" fmla="*/ 2047942 h 2240205"/>
              <a:gd name="connsiteX112" fmla="*/ 2042244 w 12192000"/>
              <a:gd name="connsiteY112" fmla="*/ 2055560 h 2240205"/>
              <a:gd name="connsiteX113" fmla="*/ 1877728 w 12192000"/>
              <a:gd name="connsiteY113" fmla="*/ 2101004 h 2240205"/>
              <a:gd name="connsiteX114" fmla="*/ 1759056 w 12192000"/>
              <a:gd name="connsiteY114" fmla="*/ 2125608 h 2240205"/>
              <a:gd name="connsiteX115" fmla="*/ 1637948 w 12192000"/>
              <a:gd name="connsiteY115" fmla="*/ 2172597 h 2240205"/>
              <a:gd name="connsiteX116" fmla="*/ 1434549 w 12192000"/>
              <a:gd name="connsiteY116" fmla="*/ 2234522 h 2240205"/>
              <a:gd name="connsiteX117" fmla="*/ 1370962 w 12192000"/>
              <a:gd name="connsiteY117" fmla="*/ 2237474 h 2240205"/>
              <a:gd name="connsiteX118" fmla="*/ 1356367 w 12192000"/>
              <a:gd name="connsiteY118" fmla="*/ 2235089 h 2240205"/>
              <a:gd name="connsiteX119" fmla="*/ 1279765 w 12192000"/>
              <a:gd name="connsiteY119" fmla="*/ 2229639 h 2240205"/>
              <a:gd name="connsiteX120" fmla="*/ 1195347 w 12192000"/>
              <a:gd name="connsiteY120" fmla="*/ 2212354 h 2240205"/>
              <a:gd name="connsiteX121" fmla="*/ 970251 w 12192000"/>
              <a:gd name="connsiteY121" fmla="*/ 2221029 h 2240205"/>
              <a:gd name="connsiteX122" fmla="*/ 812914 w 12192000"/>
              <a:gd name="connsiteY122" fmla="*/ 2210095 h 2240205"/>
              <a:gd name="connsiteX123" fmla="*/ 776382 w 12192000"/>
              <a:gd name="connsiteY123" fmla="*/ 2204512 h 2240205"/>
              <a:gd name="connsiteX124" fmla="*/ 597225 w 12192000"/>
              <a:gd name="connsiteY124" fmla="*/ 2180999 h 2240205"/>
              <a:gd name="connsiteX125" fmla="*/ 520671 w 12192000"/>
              <a:gd name="connsiteY125" fmla="*/ 2180980 h 2240205"/>
              <a:gd name="connsiteX126" fmla="*/ 515024 w 12192000"/>
              <a:gd name="connsiteY126" fmla="*/ 2179258 h 2240205"/>
              <a:gd name="connsiteX127" fmla="*/ 413835 w 12192000"/>
              <a:gd name="connsiteY127" fmla="*/ 2156783 h 2240205"/>
              <a:gd name="connsiteX128" fmla="*/ 376513 w 12192000"/>
              <a:gd name="connsiteY128" fmla="*/ 2154014 h 2240205"/>
              <a:gd name="connsiteX129" fmla="*/ 273386 w 12192000"/>
              <a:gd name="connsiteY129" fmla="*/ 2142551 h 2240205"/>
              <a:gd name="connsiteX130" fmla="*/ 77641 w 12192000"/>
              <a:gd name="connsiteY130" fmla="*/ 2126835 h 2240205"/>
              <a:gd name="connsiteX131" fmla="*/ 37645 w 12192000"/>
              <a:gd name="connsiteY131" fmla="*/ 2115401 h 2240205"/>
              <a:gd name="connsiteX132" fmla="*/ 4572 w 12192000"/>
              <a:gd name="connsiteY132" fmla="*/ 2111091 h 2240205"/>
              <a:gd name="connsiteX133" fmla="*/ 0 w 12192000"/>
              <a:gd name="connsiteY133" fmla="*/ 2110468 h 2240205"/>
              <a:gd name="connsiteX134" fmla="*/ 0 w 12192000"/>
              <a:gd name="connsiteY13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94438 w 12192000"/>
              <a:gd name="connsiteY20" fmla="*/ 919051 h 2240205"/>
              <a:gd name="connsiteX21" fmla="*/ 9544189 w 12192000"/>
              <a:gd name="connsiteY21" fmla="*/ 938966 h 2240205"/>
              <a:gd name="connsiteX22" fmla="*/ 9500499 w 12192000"/>
              <a:gd name="connsiteY22" fmla="*/ 954680 h 2240205"/>
              <a:gd name="connsiteX23" fmla="*/ 9410017 w 12192000"/>
              <a:gd name="connsiteY23" fmla="*/ 993931 h 2240205"/>
              <a:gd name="connsiteX24" fmla="*/ 9392919 w 12192000"/>
              <a:gd name="connsiteY24" fmla="*/ 994656 h 2240205"/>
              <a:gd name="connsiteX25" fmla="*/ 9268019 w 12192000"/>
              <a:gd name="connsiteY25" fmla="*/ 1007442 h 2240205"/>
              <a:gd name="connsiteX26" fmla="*/ 9188177 w 12192000"/>
              <a:gd name="connsiteY26" fmla="*/ 1035474 h 2240205"/>
              <a:gd name="connsiteX27" fmla="*/ 9155969 w 12192000"/>
              <a:gd name="connsiteY27" fmla="*/ 1046804 h 2240205"/>
              <a:gd name="connsiteX28" fmla="*/ 9133985 w 12192000"/>
              <a:gd name="connsiteY28" fmla="*/ 1046450 h 2240205"/>
              <a:gd name="connsiteX29" fmla="*/ 9003462 w 12192000"/>
              <a:gd name="connsiteY29" fmla="*/ 1042406 h 2240205"/>
              <a:gd name="connsiteX30" fmla="*/ 8968445 w 12192000"/>
              <a:gd name="connsiteY30" fmla="*/ 1052169 h 2240205"/>
              <a:gd name="connsiteX31" fmla="*/ 8886001 w 12192000"/>
              <a:gd name="connsiteY31" fmla="*/ 1067468 h 2240205"/>
              <a:gd name="connsiteX32" fmla="*/ 8838610 w 12192000"/>
              <a:gd name="connsiteY32" fmla="*/ 1075091 h 2240205"/>
              <a:gd name="connsiteX33" fmla="*/ 8665605 w 12192000"/>
              <a:gd name="connsiteY33" fmla="*/ 1110791 h 2240205"/>
              <a:gd name="connsiteX34" fmla="*/ 8584946 w 12192000"/>
              <a:gd name="connsiteY34" fmla="*/ 1135226 h 2240205"/>
              <a:gd name="connsiteX35" fmla="*/ 8419755 w 12192000"/>
              <a:gd name="connsiteY35" fmla="*/ 1216260 h 2240205"/>
              <a:gd name="connsiteX36" fmla="*/ 8411626 w 12192000"/>
              <a:gd name="connsiteY36" fmla="*/ 1214397 h 2240205"/>
              <a:gd name="connsiteX37" fmla="*/ 8363469 w 12192000"/>
              <a:gd name="connsiteY37" fmla="*/ 1246658 h 2240205"/>
              <a:gd name="connsiteX38" fmla="*/ 8275497 w 12192000"/>
              <a:gd name="connsiteY38" fmla="*/ 1264396 h 2240205"/>
              <a:gd name="connsiteX39" fmla="*/ 8074238 w 12192000"/>
              <a:gd name="connsiteY39" fmla="*/ 1301895 h 2240205"/>
              <a:gd name="connsiteX40" fmla="*/ 7902328 w 12192000"/>
              <a:gd name="connsiteY40" fmla="*/ 1345865 h 2240205"/>
              <a:gd name="connsiteX41" fmla="*/ 7840612 w 12192000"/>
              <a:gd name="connsiteY41" fmla="*/ 1369373 h 2240205"/>
              <a:gd name="connsiteX42" fmla="*/ 7786819 w 12192000"/>
              <a:gd name="connsiteY42" fmla="*/ 1378970 h 2240205"/>
              <a:gd name="connsiteX43" fmla="*/ 7548172 w 12192000"/>
              <a:gd name="connsiteY43" fmla="*/ 1417460 h 2240205"/>
              <a:gd name="connsiteX44" fmla="*/ 7483437 w 12192000"/>
              <a:gd name="connsiteY44" fmla="*/ 1478152 h 2240205"/>
              <a:gd name="connsiteX45" fmla="*/ 7377870 w 12192000"/>
              <a:gd name="connsiteY45" fmla="*/ 1523319 h 2240205"/>
              <a:gd name="connsiteX46" fmla="*/ 7230737 w 12192000"/>
              <a:gd name="connsiteY46" fmla="*/ 1562633 h 2240205"/>
              <a:gd name="connsiteX47" fmla="*/ 7224458 w 12192000"/>
              <a:gd name="connsiteY47" fmla="*/ 1573008 h 2240205"/>
              <a:gd name="connsiteX48" fmla="*/ 7183121 w 12192000"/>
              <a:gd name="connsiteY48" fmla="*/ 1595162 h 2240205"/>
              <a:gd name="connsiteX49" fmla="*/ 7164601 w 12192000"/>
              <a:gd name="connsiteY49" fmla="*/ 1606490 h 2240205"/>
              <a:gd name="connsiteX50" fmla="*/ 6900177 w 12192000"/>
              <a:gd name="connsiteY50" fmla="*/ 1636016 h 2240205"/>
              <a:gd name="connsiteX51" fmla="*/ 6795372 w 12192000"/>
              <a:gd name="connsiteY51" fmla="*/ 1644845 h 2240205"/>
              <a:gd name="connsiteX52" fmla="*/ 6692251 w 12192000"/>
              <a:gd name="connsiteY52" fmla="*/ 1656357 h 2240205"/>
              <a:gd name="connsiteX53" fmla="*/ 6655235 w 12192000"/>
              <a:gd name="connsiteY53" fmla="*/ 1661869 h 2240205"/>
              <a:gd name="connsiteX54" fmla="*/ 6554894 w 12192000"/>
              <a:gd name="connsiteY54" fmla="*/ 1664428 h 2240205"/>
              <a:gd name="connsiteX55" fmla="*/ 6516595 w 12192000"/>
              <a:gd name="connsiteY55" fmla="*/ 1667475 h 2240205"/>
              <a:gd name="connsiteX56" fmla="*/ 6508541 w 12192000"/>
              <a:gd name="connsiteY56" fmla="*/ 1668757 h 2240205"/>
              <a:gd name="connsiteX57" fmla="*/ 6471012 w 12192000"/>
              <a:gd name="connsiteY57" fmla="*/ 1678604 h 2240205"/>
              <a:gd name="connsiteX58" fmla="*/ 6364035 w 12192000"/>
              <a:gd name="connsiteY58" fmla="*/ 1667683 h 2240205"/>
              <a:gd name="connsiteX59" fmla="*/ 6243319 w 12192000"/>
              <a:gd name="connsiteY59" fmla="*/ 1695560 h 2240205"/>
              <a:gd name="connsiteX60" fmla="*/ 6098321 w 12192000"/>
              <a:gd name="connsiteY60" fmla="*/ 1721646 h 2240205"/>
              <a:gd name="connsiteX61" fmla="*/ 5880652 w 12192000"/>
              <a:gd name="connsiteY61" fmla="*/ 1779643 h 2240205"/>
              <a:gd name="connsiteX62" fmla="*/ 5785959 w 12192000"/>
              <a:gd name="connsiteY62" fmla="*/ 1775307 h 2240205"/>
              <a:gd name="connsiteX63" fmla="*/ 5643534 w 12192000"/>
              <a:gd name="connsiteY63" fmla="*/ 1802919 h 2240205"/>
              <a:gd name="connsiteX64" fmla="*/ 5518799 w 12192000"/>
              <a:gd name="connsiteY64" fmla="*/ 1818312 h 2240205"/>
              <a:gd name="connsiteX65" fmla="*/ 5505014 w 12192000"/>
              <a:gd name="connsiteY65" fmla="*/ 1819259 h 2240205"/>
              <a:gd name="connsiteX66" fmla="*/ 5453307 w 12192000"/>
              <a:gd name="connsiteY66" fmla="*/ 1815450 h 2240205"/>
              <a:gd name="connsiteX67" fmla="*/ 5221533 w 12192000"/>
              <a:gd name="connsiteY67" fmla="*/ 1846950 h 2240205"/>
              <a:gd name="connsiteX68" fmla="*/ 5149802 w 12192000"/>
              <a:gd name="connsiteY68" fmla="*/ 1844846 h 2240205"/>
              <a:gd name="connsiteX69" fmla="*/ 5114927 w 12192000"/>
              <a:gd name="connsiteY69" fmla="*/ 1847827 h 2240205"/>
              <a:gd name="connsiteX70" fmla="*/ 5108970 w 12192000"/>
              <a:gd name="connsiteY70" fmla="*/ 1847935 h 2240205"/>
              <a:gd name="connsiteX71" fmla="*/ 5067961 w 12192000"/>
              <a:gd name="connsiteY71" fmla="*/ 1845917 h 2240205"/>
              <a:gd name="connsiteX72" fmla="*/ 5007075 w 12192000"/>
              <a:gd name="connsiteY72" fmla="*/ 1838626 h 2240205"/>
              <a:gd name="connsiteX73" fmla="*/ 4944087 w 12192000"/>
              <a:gd name="connsiteY73" fmla="*/ 1823332 h 2240205"/>
              <a:gd name="connsiteX74" fmla="*/ 4907662 w 12192000"/>
              <a:gd name="connsiteY74" fmla="*/ 1816900 h 2240205"/>
              <a:gd name="connsiteX75" fmla="*/ 4882386 w 12192000"/>
              <a:gd name="connsiteY75" fmla="*/ 1809844 h 2240205"/>
              <a:gd name="connsiteX76" fmla="*/ 4811440 w 12192000"/>
              <a:gd name="connsiteY76" fmla="*/ 1804655 h 2240205"/>
              <a:gd name="connsiteX77" fmla="*/ 4691075 w 12192000"/>
              <a:gd name="connsiteY77" fmla="*/ 1801389 h 2240205"/>
              <a:gd name="connsiteX78" fmla="*/ 4640313 w 12192000"/>
              <a:gd name="connsiteY78" fmla="*/ 1784307 h 2240205"/>
              <a:gd name="connsiteX79" fmla="*/ 4536503 w 12192000"/>
              <a:gd name="connsiteY79" fmla="*/ 1785334 h 2240205"/>
              <a:gd name="connsiteX80" fmla="*/ 4513724 w 12192000"/>
              <a:gd name="connsiteY80" fmla="*/ 1791996 h 2240205"/>
              <a:gd name="connsiteX81" fmla="*/ 4459810 w 12192000"/>
              <a:gd name="connsiteY81" fmla="*/ 1797886 h 2240205"/>
              <a:gd name="connsiteX82" fmla="*/ 4379064 w 12192000"/>
              <a:gd name="connsiteY82" fmla="*/ 1817177 h 2240205"/>
              <a:gd name="connsiteX83" fmla="*/ 4290981 w 12192000"/>
              <a:gd name="connsiteY83" fmla="*/ 1839677 h 2240205"/>
              <a:gd name="connsiteX84" fmla="*/ 4238372 w 12192000"/>
              <a:gd name="connsiteY84" fmla="*/ 1851480 h 2240205"/>
              <a:gd name="connsiteX85" fmla="*/ 4232517 w 12192000"/>
              <a:gd name="connsiteY85" fmla="*/ 1852567 h 2240205"/>
              <a:gd name="connsiteX86" fmla="*/ 4191732 w 12192000"/>
              <a:gd name="connsiteY86" fmla="*/ 1857328 h 2240205"/>
              <a:gd name="connsiteX87" fmla="*/ 4065532 w 12192000"/>
              <a:gd name="connsiteY87" fmla="*/ 1855477 h 2240205"/>
              <a:gd name="connsiteX88" fmla="*/ 4028460 w 12192000"/>
              <a:gd name="connsiteY88" fmla="*/ 1855137 h 2240205"/>
              <a:gd name="connsiteX89" fmla="*/ 4002267 w 12192000"/>
              <a:gd name="connsiteY89" fmla="*/ 1852352 h 2240205"/>
              <a:gd name="connsiteX90" fmla="*/ 3931396 w 12192000"/>
              <a:gd name="connsiteY90" fmla="*/ 1858915 h 2240205"/>
              <a:gd name="connsiteX91" fmla="*/ 3812162 w 12192000"/>
              <a:gd name="connsiteY91" fmla="*/ 1875501 h 2240205"/>
              <a:gd name="connsiteX92" fmla="*/ 3758105 w 12192000"/>
              <a:gd name="connsiteY92" fmla="*/ 1871856 h 2240205"/>
              <a:gd name="connsiteX93" fmla="*/ 3567259 w 12192000"/>
              <a:gd name="connsiteY93" fmla="*/ 1893482 h 2240205"/>
              <a:gd name="connsiteX94" fmla="*/ 3405770 w 12192000"/>
              <a:gd name="connsiteY94" fmla="*/ 1904591 h 2240205"/>
              <a:gd name="connsiteX95" fmla="*/ 3280097 w 12192000"/>
              <a:gd name="connsiteY95" fmla="*/ 1919610 h 2240205"/>
              <a:gd name="connsiteX96" fmla="*/ 3009910 w 12192000"/>
              <a:gd name="connsiteY96" fmla="*/ 1957866 h 2240205"/>
              <a:gd name="connsiteX97" fmla="*/ 2995934 w 12192000"/>
              <a:gd name="connsiteY97" fmla="*/ 1967085 h 2240205"/>
              <a:gd name="connsiteX98" fmla="*/ 2942858 w 12192000"/>
              <a:gd name="connsiteY98" fmla="*/ 1981367 h 2240205"/>
              <a:gd name="connsiteX99" fmla="*/ 2875436 w 12192000"/>
              <a:gd name="connsiteY99" fmla="*/ 1996977 h 2240205"/>
              <a:gd name="connsiteX100" fmla="*/ 2874892 w 12192000"/>
              <a:gd name="connsiteY100" fmla="*/ 1996085 h 2240205"/>
              <a:gd name="connsiteX101" fmla="*/ 2843662 w 12192000"/>
              <a:gd name="connsiteY101" fmla="*/ 1992498 h 2240205"/>
              <a:gd name="connsiteX102" fmla="*/ 2718916 w 12192000"/>
              <a:gd name="connsiteY102" fmla="*/ 1990867 h 2240205"/>
              <a:gd name="connsiteX103" fmla="*/ 2713522 w 12192000"/>
              <a:gd name="connsiteY103" fmla="*/ 1990173 h 2240205"/>
              <a:gd name="connsiteX104" fmla="*/ 2476147 w 12192000"/>
              <a:gd name="connsiteY104" fmla="*/ 1998305 h 2240205"/>
              <a:gd name="connsiteX105" fmla="*/ 2373568 w 12192000"/>
              <a:gd name="connsiteY105" fmla="*/ 2003219 h 2240205"/>
              <a:gd name="connsiteX106" fmla="*/ 2287219 w 12192000"/>
              <a:gd name="connsiteY106" fmla="*/ 1998750 h 2240205"/>
              <a:gd name="connsiteX107" fmla="*/ 2243069 w 12192000"/>
              <a:gd name="connsiteY107" fmla="*/ 2005321 h 2240205"/>
              <a:gd name="connsiteX108" fmla="*/ 2164831 w 12192000"/>
              <a:gd name="connsiteY108" fmla="*/ 2010143 h 2240205"/>
              <a:gd name="connsiteX109" fmla="*/ 2085228 w 12192000"/>
              <a:gd name="connsiteY109" fmla="*/ 2046431 h 2240205"/>
              <a:gd name="connsiteX110" fmla="*/ 2058061 w 12192000"/>
              <a:gd name="connsiteY110" fmla="*/ 2047942 h 2240205"/>
              <a:gd name="connsiteX111" fmla="*/ 2042244 w 12192000"/>
              <a:gd name="connsiteY111" fmla="*/ 2055560 h 2240205"/>
              <a:gd name="connsiteX112" fmla="*/ 1877728 w 12192000"/>
              <a:gd name="connsiteY112" fmla="*/ 2101004 h 2240205"/>
              <a:gd name="connsiteX113" fmla="*/ 1759056 w 12192000"/>
              <a:gd name="connsiteY113" fmla="*/ 2125608 h 2240205"/>
              <a:gd name="connsiteX114" fmla="*/ 1637948 w 12192000"/>
              <a:gd name="connsiteY114" fmla="*/ 2172597 h 2240205"/>
              <a:gd name="connsiteX115" fmla="*/ 1434549 w 12192000"/>
              <a:gd name="connsiteY115" fmla="*/ 2234522 h 2240205"/>
              <a:gd name="connsiteX116" fmla="*/ 1370962 w 12192000"/>
              <a:gd name="connsiteY116" fmla="*/ 2237474 h 2240205"/>
              <a:gd name="connsiteX117" fmla="*/ 1356367 w 12192000"/>
              <a:gd name="connsiteY117" fmla="*/ 2235089 h 2240205"/>
              <a:gd name="connsiteX118" fmla="*/ 1279765 w 12192000"/>
              <a:gd name="connsiteY118" fmla="*/ 2229639 h 2240205"/>
              <a:gd name="connsiteX119" fmla="*/ 1195347 w 12192000"/>
              <a:gd name="connsiteY119" fmla="*/ 2212354 h 2240205"/>
              <a:gd name="connsiteX120" fmla="*/ 970251 w 12192000"/>
              <a:gd name="connsiteY120" fmla="*/ 2221029 h 2240205"/>
              <a:gd name="connsiteX121" fmla="*/ 812914 w 12192000"/>
              <a:gd name="connsiteY121" fmla="*/ 2210095 h 2240205"/>
              <a:gd name="connsiteX122" fmla="*/ 776382 w 12192000"/>
              <a:gd name="connsiteY122" fmla="*/ 2204512 h 2240205"/>
              <a:gd name="connsiteX123" fmla="*/ 597225 w 12192000"/>
              <a:gd name="connsiteY123" fmla="*/ 2180999 h 2240205"/>
              <a:gd name="connsiteX124" fmla="*/ 520671 w 12192000"/>
              <a:gd name="connsiteY124" fmla="*/ 2180980 h 2240205"/>
              <a:gd name="connsiteX125" fmla="*/ 515024 w 12192000"/>
              <a:gd name="connsiteY125" fmla="*/ 2179258 h 2240205"/>
              <a:gd name="connsiteX126" fmla="*/ 413835 w 12192000"/>
              <a:gd name="connsiteY126" fmla="*/ 2156783 h 2240205"/>
              <a:gd name="connsiteX127" fmla="*/ 376513 w 12192000"/>
              <a:gd name="connsiteY127" fmla="*/ 2154014 h 2240205"/>
              <a:gd name="connsiteX128" fmla="*/ 273386 w 12192000"/>
              <a:gd name="connsiteY128" fmla="*/ 2142551 h 2240205"/>
              <a:gd name="connsiteX129" fmla="*/ 77641 w 12192000"/>
              <a:gd name="connsiteY129" fmla="*/ 2126835 h 2240205"/>
              <a:gd name="connsiteX130" fmla="*/ 37645 w 12192000"/>
              <a:gd name="connsiteY130" fmla="*/ 2115401 h 2240205"/>
              <a:gd name="connsiteX131" fmla="*/ 4572 w 12192000"/>
              <a:gd name="connsiteY131" fmla="*/ 2111091 h 2240205"/>
              <a:gd name="connsiteX132" fmla="*/ 0 w 12192000"/>
              <a:gd name="connsiteY132" fmla="*/ 2110468 h 2240205"/>
              <a:gd name="connsiteX133" fmla="*/ 0 w 12192000"/>
              <a:gd name="connsiteY133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44189 w 12192000"/>
              <a:gd name="connsiteY20" fmla="*/ 938966 h 2240205"/>
              <a:gd name="connsiteX21" fmla="*/ 9500499 w 12192000"/>
              <a:gd name="connsiteY21" fmla="*/ 954680 h 2240205"/>
              <a:gd name="connsiteX22" fmla="*/ 9410017 w 12192000"/>
              <a:gd name="connsiteY22" fmla="*/ 993931 h 2240205"/>
              <a:gd name="connsiteX23" fmla="*/ 9392919 w 12192000"/>
              <a:gd name="connsiteY23" fmla="*/ 994656 h 2240205"/>
              <a:gd name="connsiteX24" fmla="*/ 9268019 w 12192000"/>
              <a:gd name="connsiteY24" fmla="*/ 1007442 h 2240205"/>
              <a:gd name="connsiteX25" fmla="*/ 9188177 w 12192000"/>
              <a:gd name="connsiteY25" fmla="*/ 1035474 h 2240205"/>
              <a:gd name="connsiteX26" fmla="*/ 9155969 w 12192000"/>
              <a:gd name="connsiteY26" fmla="*/ 1046804 h 2240205"/>
              <a:gd name="connsiteX27" fmla="*/ 9133985 w 12192000"/>
              <a:gd name="connsiteY27" fmla="*/ 1046450 h 2240205"/>
              <a:gd name="connsiteX28" fmla="*/ 9003462 w 12192000"/>
              <a:gd name="connsiteY28" fmla="*/ 1042406 h 2240205"/>
              <a:gd name="connsiteX29" fmla="*/ 8968445 w 12192000"/>
              <a:gd name="connsiteY29" fmla="*/ 1052169 h 2240205"/>
              <a:gd name="connsiteX30" fmla="*/ 8886001 w 12192000"/>
              <a:gd name="connsiteY30" fmla="*/ 1067468 h 2240205"/>
              <a:gd name="connsiteX31" fmla="*/ 8838610 w 12192000"/>
              <a:gd name="connsiteY31" fmla="*/ 1075091 h 2240205"/>
              <a:gd name="connsiteX32" fmla="*/ 8665605 w 12192000"/>
              <a:gd name="connsiteY32" fmla="*/ 1110791 h 2240205"/>
              <a:gd name="connsiteX33" fmla="*/ 8584946 w 12192000"/>
              <a:gd name="connsiteY33" fmla="*/ 1135226 h 2240205"/>
              <a:gd name="connsiteX34" fmla="*/ 8419755 w 12192000"/>
              <a:gd name="connsiteY34" fmla="*/ 1216260 h 2240205"/>
              <a:gd name="connsiteX35" fmla="*/ 8411626 w 12192000"/>
              <a:gd name="connsiteY35" fmla="*/ 1214397 h 2240205"/>
              <a:gd name="connsiteX36" fmla="*/ 8363469 w 12192000"/>
              <a:gd name="connsiteY36" fmla="*/ 1246658 h 2240205"/>
              <a:gd name="connsiteX37" fmla="*/ 8275497 w 12192000"/>
              <a:gd name="connsiteY37" fmla="*/ 1264396 h 2240205"/>
              <a:gd name="connsiteX38" fmla="*/ 8074238 w 12192000"/>
              <a:gd name="connsiteY38" fmla="*/ 1301895 h 2240205"/>
              <a:gd name="connsiteX39" fmla="*/ 7902328 w 12192000"/>
              <a:gd name="connsiteY39" fmla="*/ 1345865 h 2240205"/>
              <a:gd name="connsiteX40" fmla="*/ 7840612 w 12192000"/>
              <a:gd name="connsiteY40" fmla="*/ 1369373 h 2240205"/>
              <a:gd name="connsiteX41" fmla="*/ 7786819 w 12192000"/>
              <a:gd name="connsiteY41" fmla="*/ 1378970 h 2240205"/>
              <a:gd name="connsiteX42" fmla="*/ 7548172 w 12192000"/>
              <a:gd name="connsiteY42" fmla="*/ 1417460 h 2240205"/>
              <a:gd name="connsiteX43" fmla="*/ 7483437 w 12192000"/>
              <a:gd name="connsiteY43" fmla="*/ 1478152 h 2240205"/>
              <a:gd name="connsiteX44" fmla="*/ 7377870 w 12192000"/>
              <a:gd name="connsiteY44" fmla="*/ 1523319 h 2240205"/>
              <a:gd name="connsiteX45" fmla="*/ 7230737 w 12192000"/>
              <a:gd name="connsiteY45" fmla="*/ 1562633 h 2240205"/>
              <a:gd name="connsiteX46" fmla="*/ 7224458 w 12192000"/>
              <a:gd name="connsiteY46" fmla="*/ 1573008 h 2240205"/>
              <a:gd name="connsiteX47" fmla="*/ 7183121 w 12192000"/>
              <a:gd name="connsiteY47" fmla="*/ 1595162 h 2240205"/>
              <a:gd name="connsiteX48" fmla="*/ 7164601 w 12192000"/>
              <a:gd name="connsiteY48" fmla="*/ 1606490 h 2240205"/>
              <a:gd name="connsiteX49" fmla="*/ 6900177 w 12192000"/>
              <a:gd name="connsiteY49" fmla="*/ 1636016 h 2240205"/>
              <a:gd name="connsiteX50" fmla="*/ 6795372 w 12192000"/>
              <a:gd name="connsiteY50" fmla="*/ 1644845 h 2240205"/>
              <a:gd name="connsiteX51" fmla="*/ 6692251 w 12192000"/>
              <a:gd name="connsiteY51" fmla="*/ 1656357 h 2240205"/>
              <a:gd name="connsiteX52" fmla="*/ 6655235 w 12192000"/>
              <a:gd name="connsiteY52" fmla="*/ 1661869 h 2240205"/>
              <a:gd name="connsiteX53" fmla="*/ 6554894 w 12192000"/>
              <a:gd name="connsiteY53" fmla="*/ 1664428 h 2240205"/>
              <a:gd name="connsiteX54" fmla="*/ 6516595 w 12192000"/>
              <a:gd name="connsiteY54" fmla="*/ 1667475 h 2240205"/>
              <a:gd name="connsiteX55" fmla="*/ 6508541 w 12192000"/>
              <a:gd name="connsiteY55" fmla="*/ 1668757 h 2240205"/>
              <a:gd name="connsiteX56" fmla="*/ 6471012 w 12192000"/>
              <a:gd name="connsiteY56" fmla="*/ 1678604 h 2240205"/>
              <a:gd name="connsiteX57" fmla="*/ 6364035 w 12192000"/>
              <a:gd name="connsiteY57" fmla="*/ 1667683 h 2240205"/>
              <a:gd name="connsiteX58" fmla="*/ 6243319 w 12192000"/>
              <a:gd name="connsiteY58" fmla="*/ 1695560 h 2240205"/>
              <a:gd name="connsiteX59" fmla="*/ 6098321 w 12192000"/>
              <a:gd name="connsiteY59" fmla="*/ 1721646 h 2240205"/>
              <a:gd name="connsiteX60" fmla="*/ 5880652 w 12192000"/>
              <a:gd name="connsiteY60" fmla="*/ 1779643 h 2240205"/>
              <a:gd name="connsiteX61" fmla="*/ 5785959 w 12192000"/>
              <a:gd name="connsiteY61" fmla="*/ 1775307 h 2240205"/>
              <a:gd name="connsiteX62" fmla="*/ 5643534 w 12192000"/>
              <a:gd name="connsiteY62" fmla="*/ 1802919 h 2240205"/>
              <a:gd name="connsiteX63" fmla="*/ 5518799 w 12192000"/>
              <a:gd name="connsiteY63" fmla="*/ 1818312 h 2240205"/>
              <a:gd name="connsiteX64" fmla="*/ 5505014 w 12192000"/>
              <a:gd name="connsiteY64" fmla="*/ 1819259 h 2240205"/>
              <a:gd name="connsiteX65" fmla="*/ 5453307 w 12192000"/>
              <a:gd name="connsiteY65" fmla="*/ 1815450 h 2240205"/>
              <a:gd name="connsiteX66" fmla="*/ 5221533 w 12192000"/>
              <a:gd name="connsiteY66" fmla="*/ 1846950 h 2240205"/>
              <a:gd name="connsiteX67" fmla="*/ 5149802 w 12192000"/>
              <a:gd name="connsiteY67" fmla="*/ 1844846 h 2240205"/>
              <a:gd name="connsiteX68" fmla="*/ 5114927 w 12192000"/>
              <a:gd name="connsiteY68" fmla="*/ 1847827 h 2240205"/>
              <a:gd name="connsiteX69" fmla="*/ 5108970 w 12192000"/>
              <a:gd name="connsiteY69" fmla="*/ 1847935 h 2240205"/>
              <a:gd name="connsiteX70" fmla="*/ 5067961 w 12192000"/>
              <a:gd name="connsiteY70" fmla="*/ 1845917 h 2240205"/>
              <a:gd name="connsiteX71" fmla="*/ 5007075 w 12192000"/>
              <a:gd name="connsiteY71" fmla="*/ 1838626 h 2240205"/>
              <a:gd name="connsiteX72" fmla="*/ 4944087 w 12192000"/>
              <a:gd name="connsiteY72" fmla="*/ 1823332 h 2240205"/>
              <a:gd name="connsiteX73" fmla="*/ 4907662 w 12192000"/>
              <a:gd name="connsiteY73" fmla="*/ 1816900 h 2240205"/>
              <a:gd name="connsiteX74" fmla="*/ 4882386 w 12192000"/>
              <a:gd name="connsiteY74" fmla="*/ 1809844 h 2240205"/>
              <a:gd name="connsiteX75" fmla="*/ 4811440 w 12192000"/>
              <a:gd name="connsiteY75" fmla="*/ 1804655 h 2240205"/>
              <a:gd name="connsiteX76" fmla="*/ 4691075 w 12192000"/>
              <a:gd name="connsiteY76" fmla="*/ 1801389 h 2240205"/>
              <a:gd name="connsiteX77" fmla="*/ 4640313 w 12192000"/>
              <a:gd name="connsiteY77" fmla="*/ 1784307 h 2240205"/>
              <a:gd name="connsiteX78" fmla="*/ 4536503 w 12192000"/>
              <a:gd name="connsiteY78" fmla="*/ 1785334 h 2240205"/>
              <a:gd name="connsiteX79" fmla="*/ 4513724 w 12192000"/>
              <a:gd name="connsiteY79" fmla="*/ 1791996 h 2240205"/>
              <a:gd name="connsiteX80" fmla="*/ 4459810 w 12192000"/>
              <a:gd name="connsiteY80" fmla="*/ 1797886 h 2240205"/>
              <a:gd name="connsiteX81" fmla="*/ 4379064 w 12192000"/>
              <a:gd name="connsiteY81" fmla="*/ 1817177 h 2240205"/>
              <a:gd name="connsiteX82" fmla="*/ 4290981 w 12192000"/>
              <a:gd name="connsiteY82" fmla="*/ 1839677 h 2240205"/>
              <a:gd name="connsiteX83" fmla="*/ 4238372 w 12192000"/>
              <a:gd name="connsiteY83" fmla="*/ 1851480 h 2240205"/>
              <a:gd name="connsiteX84" fmla="*/ 4232517 w 12192000"/>
              <a:gd name="connsiteY84" fmla="*/ 1852567 h 2240205"/>
              <a:gd name="connsiteX85" fmla="*/ 4191732 w 12192000"/>
              <a:gd name="connsiteY85" fmla="*/ 1857328 h 2240205"/>
              <a:gd name="connsiteX86" fmla="*/ 4065532 w 12192000"/>
              <a:gd name="connsiteY86" fmla="*/ 1855477 h 2240205"/>
              <a:gd name="connsiteX87" fmla="*/ 4028460 w 12192000"/>
              <a:gd name="connsiteY87" fmla="*/ 1855137 h 2240205"/>
              <a:gd name="connsiteX88" fmla="*/ 4002267 w 12192000"/>
              <a:gd name="connsiteY88" fmla="*/ 1852352 h 2240205"/>
              <a:gd name="connsiteX89" fmla="*/ 3931396 w 12192000"/>
              <a:gd name="connsiteY89" fmla="*/ 1858915 h 2240205"/>
              <a:gd name="connsiteX90" fmla="*/ 3812162 w 12192000"/>
              <a:gd name="connsiteY90" fmla="*/ 1875501 h 2240205"/>
              <a:gd name="connsiteX91" fmla="*/ 3758105 w 12192000"/>
              <a:gd name="connsiteY91" fmla="*/ 1871856 h 2240205"/>
              <a:gd name="connsiteX92" fmla="*/ 3567259 w 12192000"/>
              <a:gd name="connsiteY92" fmla="*/ 1893482 h 2240205"/>
              <a:gd name="connsiteX93" fmla="*/ 3405770 w 12192000"/>
              <a:gd name="connsiteY93" fmla="*/ 1904591 h 2240205"/>
              <a:gd name="connsiteX94" fmla="*/ 3280097 w 12192000"/>
              <a:gd name="connsiteY94" fmla="*/ 1919610 h 2240205"/>
              <a:gd name="connsiteX95" fmla="*/ 3009910 w 12192000"/>
              <a:gd name="connsiteY95" fmla="*/ 1957866 h 2240205"/>
              <a:gd name="connsiteX96" fmla="*/ 2995934 w 12192000"/>
              <a:gd name="connsiteY96" fmla="*/ 1967085 h 2240205"/>
              <a:gd name="connsiteX97" fmla="*/ 2942858 w 12192000"/>
              <a:gd name="connsiteY97" fmla="*/ 1981367 h 2240205"/>
              <a:gd name="connsiteX98" fmla="*/ 2875436 w 12192000"/>
              <a:gd name="connsiteY98" fmla="*/ 1996977 h 2240205"/>
              <a:gd name="connsiteX99" fmla="*/ 2874892 w 12192000"/>
              <a:gd name="connsiteY99" fmla="*/ 1996085 h 2240205"/>
              <a:gd name="connsiteX100" fmla="*/ 2843662 w 12192000"/>
              <a:gd name="connsiteY100" fmla="*/ 1992498 h 2240205"/>
              <a:gd name="connsiteX101" fmla="*/ 2718916 w 12192000"/>
              <a:gd name="connsiteY101" fmla="*/ 1990867 h 2240205"/>
              <a:gd name="connsiteX102" fmla="*/ 2713522 w 12192000"/>
              <a:gd name="connsiteY102" fmla="*/ 1990173 h 2240205"/>
              <a:gd name="connsiteX103" fmla="*/ 2476147 w 12192000"/>
              <a:gd name="connsiteY103" fmla="*/ 1998305 h 2240205"/>
              <a:gd name="connsiteX104" fmla="*/ 2373568 w 12192000"/>
              <a:gd name="connsiteY104" fmla="*/ 2003219 h 2240205"/>
              <a:gd name="connsiteX105" fmla="*/ 2287219 w 12192000"/>
              <a:gd name="connsiteY105" fmla="*/ 1998750 h 2240205"/>
              <a:gd name="connsiteX106" fmla="*/ 2243069 w 12192000"/>
              <a:gd name="connsiteY106" fmla="*/ 2005321 h 2240205"/>
              <a:gd name="connsiteX107" fmla="*/ 2164831 w 12192000"/>
              <a:gd name="connsiteY107" fmla="*/ 2010143 h 2240205"/>
              <a:gd name="connsiteX108" fmla="*/ 2085228 w 12192000"/>
              <a:gd name="connsiteY108" fmla="*/ 2046431 h 2240205"/>
              <a:gd name="connsiteX109" fmla="*/ 2058061 w 12192000"/>
              <a:gd name="connsiteY109" fmla="*/ 2047942 h 2240205"/>
              <a:gd name="connsiteX110" fmla="*/ 2042244 w 12192000"/>
              <a:gd name="connsiteY110" fmla="*/ 2055560 h 2240205"/>
              <a:gd name="connsiteX111" fmla="*/ 1877728 w 12192000"/>
              <a:gd name="connsiteY111" fmla="*/ 2101004 h 2240205"/>
              <a:gd name="connsiteX112" fmla="*/ 1759056 w 12192000"/>
              <a:gd name="connsiteY112" fmla="*/ 2125608 h 2240205"/>
              <a:gd name="connsiteX113" fmla="*/ 1637948 w 12192000"/>
              <a:gd name="connsiteY113" fmla="*/ 2172597 h 2240205"/>
              <a:gd name="connsiteX114" fmla="*/ 1434549 w 12192000"/>
              <a:gd name="connsiteY114" fmla="*/ 2234522 h 2240205"/>
              <a:gd name="connsiteX115" fmla="*/ 1370962 w 12192000"/>
              <a:gd name="connsiteY115" fmla="*/ 2237474 h 2240205"/>
              <a:gd name="connsiteX116" fmla="*/ 1356367 w 12192000"/>
              <a:gd name="connsiteY116" fmla="*/ 2235089 h 2240205"/>
              <a:gd name="connsiteX117" fmla="*/ 1279765 w 12192000"/>
              <a:gd name="connsiteY117" fmla="*/ 2229639 h 2240205"/>
              <a:gd name="connsiteX118" fmla="*/ 1195347 w 12192000"/>
              <a:gd name="connsiteY118" fmla="*/ 2212354 h 2240205"/>
              <a:gd name="connsiteX119" fmla="*/ 970251 w 12192000"/>
              <a:gd name="connsiteY119" fmla="*/ 2221029 h 2240205"/>
              <a:gd name="connsiteX120" fmla="*/ 812914 w 12192000"/>
              <a:gd name="connsiteY120" fmla="*/ 2210095 h 2240205"/>
              <a:gd name="connsiteX121" fmla="*/ 776382 w 12192000"/>
              <a:gd name="connsiteY121" fmla="*/ 2204512 h 2240205"/>
              <a:gd name="connsiteX122" fmla="*/ 597225 w 12192000"/>
              <a:gd name="connsiteY122" fmla="*/ 2180999 h 2240205"/>
              <a:gd name="connsiteX123" fmla="*/ 520671 w 12192000"/>
              <a:gd name="connsiteY123" fmla="*/ 2180980 h 2240205"/>
              <a:gd name="connsiteX124" fmla="*/ 515024 w 12192000"/>
              <a:gd name="connsiteY124" fmla="*/ 2179258 h 2240205"/>
              <a:gd name="connsiteX125" fmla="*/ 413835 w 12192000"/>
              <a:gd name="connsiteY125" fmla="*/ 2156783 h 2240205"/>
              <a:gd name="connsiteX126" fmla="*/ 376513 w 12192000"/>
              <a:gd name="connsiteY126" fmla="*/ 2154014 h 2240205"/>
              <a:gd name="connsiteX127" fmla="*/ 273386 w 12192000"/>
              <a:gd name="connsiteY127" fmla="*/ 2142551 h 2240205"/>
              <a:gd name="connsiteX128" fmla="*/ 77641 w 12192000"/>
              <a:gd name="connsiteY128" fmla="*/ 2126835 h 2240205"/>
              <a:gd name="connsiteX129" fmla="*/ 37645 w 12192000"/>
              <a:gd name="connsiteY129" fmla="*/ 2115401 h 2240205"/>
              <a:gd name="connsiteX130" fmla="*/ 4572 w 12192000"/>
              <a:gd name="connsiteY130" fmla="*/ 2111091 h 2240205"/>
              <a:gd name="connsiteX131" fmla="*/ 0 w 12192000"/>
              <a:gd name="connsiteY131" fmla="*/ 2110468 h 2240205"/>
              <a:gd name="connsiteX132" fmla="*/ 0 w 12192000"/>
              <a:gd name="connsiteY132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820512 w 12192000"/>
              <a:gd name="connsiteY4" fmla="*/ 745392 h 2240205"/>
              <a:gd name="connsiteX5" fmla="*/ 11649954 w 12192000"/>
              <a:gd name="connsiteY5" fmla="*/ 749628 h 2240205"/>
              <a:gd name="connsiteX6" fmla="*/ 11560424 w 12192000"/>
              <a:gd name="connsiteY6" fmla="*/ 748017 h 2240205"/>
              <a:gd name="connsiteX7" fmla="*/ 11358455 w 12192000"/>
              <a:gd name="connsiteY7" fmla="*/ 747593 h 2240205"/>
              <a:gd name="connsiteX8" fmla="*/ 11165209 w 12192000"/>
              <a:gd name="connsiteY8" fmla="*/ 748852 h 2240205"/>
              <a:gd name="connsiteX9" fmla="*/ 11058755 w 12192000"/>
              <a:gd name="connsiteY9" fmla="*/ 749617 h 2240205"/>
              <a:gd name="connsiteX10" fmla="*/ 10846594 w 12192000"/>
              <a:gd name="connsiteY10" fmla="*/ 765069 h 2240205"/>
              <a:gd name="connsiteX11" fmla="*/ 10739478 w 12192000"/>
              <a:gd name="connsiteY11" fmla="*/ 776841 h 2240205"/>
              <a:gd name="connsiteX12" fmla="*/ 10458762 w 12192000"/>
              <a:gd name="connsiteY12" fmla="*/ 755400 h 2240205"/>
              <a:gd name="connsiteX13" fmla="*/ 10211200 w 12192000"/>
              <a:gd name="connsiteY13" fmla="*/ 767513 h 2240205"/>
              <a:gd name="connsiteX14" fmla="*/ 10167995 w 12192000"/>
              <a:gd name="connsiteY14" fmla="*/ 760843 h 2240205"/>
              <a:gd name="connsiteX15" fmla="*/ 9997044 w 12192000"/>
              <a:gd name="connsiteY15" fmla="*/ 780129 h 2240205"/>
              <a:gd name="connsiteX16" fmla="*/ 9943887 w 12192000"/>
              <a:gd name="connsiteY16" fmla="*/ 804141 h 2240205"/>
              <a:gd name="connsiteX17" fmla="*/ 9918248 w 12192000"/>
              <a:gd name="connsiteY17" fmla="*/ 816628 h 2240205"/>
              <a:gd name="connsiteX18" fmla="*/ 9767091 w 12192000"/>
              <a:gd name="connsiteY18" fmla="*/ 870550 h 2240205"/>
              <a:gd name="connsiteX19" fmla="*/ 9683005 w 12192000"/>
              <a:gd name="connsiteY19" fmla="*/ 894128 h 2240205"/>
              <a:gd name="connsiteX20" fmla="*/ 9500499 w 12192000"/>
              <a:gd name="connsiteY20" fmla="*/ 954680 h 2240205"/>
              <a:gd name="connsiteX21" fmla="*/ 9410017 w 12192000"/>
              <a:gd name="connsiteY21" fmla="*/ 993931 h 2240205"/>
              <a:gd name="connsiteX22" fmla="*/ 9392919 w 12192000"/>
              <a:gd name="connsiteY22" fmla="*/ 994656 h 2240205"/>
              <a:gd name="connsiteX23" fmla="*/ 9268019 w 12192000"/>
              <a:gd name="connsiteY23" fmla="*/ 1007442 h 2240205"/>
              <a:gd name="connsiteX24" fmla="*/ 9188177 w 12192000"/>
              <a:gd name="connsiteY24" fmla="*/ 1035474 h 2240205"/>
              <a:gd name="connsiteX25" fmla="*/ 9155969 w 12192000"/>
              <a:gd name="connsiteY25" fmla="*/ 1046804 h 2240205"/>
              <a:gd name="connsiteX26" fmla="*/ 9133985 w 12192000"/>
              <a:gd name="connsiteY26" fmla="*/ 1046450 h 2240205"/>
              <a:gd name="connsiteX27" fmla="*/ 9003462 w 12192000"/>
              <a:gd name="connsiteY27" fmla="*/ 1042406 h 2240205"/>
              <a:gd name="connsiteX28" fmla="*/ 8968445 w 12192000"/>
              <a:gd name="connsiteY28" fmla="*/ 1052169 h 2240205"/>
              <a:gd name="connsiteX29" fmla="*/ 8886001 w 12192000"/>
              <a:gd name="connsiteY29" fmla="*/ 1067468 h 2240205"/>
              <a:gd name="connsiteX30" fmla="*/ 8838610 w 12192000"/>
              <a:gd name="connsiteY30" fmla="*/ 1075091 h 2240205"/>
              <a:gd name="connsiteX31" fmla="*/ 8665605 w 12192000"/>
              <a:gd name="connsiteY31" fmla="*/ 1110791 h 2240205"/>
              <a:gd name="connsiteX32" fmla="*/ 8584946 w 12192000"/>
              <a:gd name="connsiteY32" fmla="*/ 1135226 h 2240205"/>
              <a:gd name="connsiteX33" fmla="*/ 8419755 w 12192000"/>
              <a:gd name="connsiteY33" fmla="*/ 1216260 h 2240205"/>
              <a:gd name="connsiteX34" fmla="*/ 8411626 w 12192000"/>
              <a:gd name="connsiteY34" fmla="*/ 1214397 h 2240205"/>
              <a:gd name="connsiteX35" fmla="*/ 8363469 w 12192000"/>
              <a:gd name="connsiteY35" fmla="*/ 1246658 h 2240205"/>
              <a:gd name="connsiteX36" fmla="*/ 8275497 w 12192000"/>
              <a:gd name="connsiteY36" fmla="*/ 1264396 h 2240205"/>
              <a:gd name="connsiteX37" fmla="*/ 8074238 w 12192000"/>
              <a:gd name="connsiteY37" fmla="*/ 1301895 h 2240205"/>
              <a:gd name="connsiteX38" fmla="*/ 7902328 w 12192000"/>
              <a:gd name="connsiteY38" fmla="*/ 1345865 h 2240205"/>
              <a:gd name="connsiteX39" fmla="*/ 7840612 w 12192000"/>
              <a:gd name="connsiteY39" fmla="*/ 1369373 h 2240205"/>
              <a:gd name="connsiteX40" fmla="*/ 7786819 w 12192000"/>
              <a:gd name="connsiteY40" fmla="*/ 1378970 h 2240205"/>
              <a:gd name="connsiteX41" fmla="*/ 7548172 w 12192000"/>
              <a:gd name="connsiteY41" fmla="*/ 1417460 h 2240205"/>
              <a:gd name="connsiteX42" fmla="*/ 7483437 w 12192000"/>
              <a:gd name="connsiteY42" fmla="*/ 1478152 h 2240205"/>
              <a:gd name="connsiteX43" fmla="*/ 7377870 w 12192000"/>
              <a:gd name="connsiteY43" fmla="*/ 1523319 h 2240205"/>
              <a:gd name="connsiteX44" fmla="*/ 7230737 w 12192000"/>
              <a:gd name="connsiteY44" fmla="*/ 1562633 h 2240205"/>
              <a:gd name="connsiteX45" fmla="*/ 7224458 w 12192000"/>
              <a:gd name="connsiteY45" fmla="*/ 1573008 h 2240205"/>
              <a:gd name="connsiteX46" fmla="*/ 7183121 w 12192000"/>
              <a:gd name="connsiteY46" fmla="*/ 1595162 h 2240205"/>
              <a:gd name="connsiteX47" fmla="*/ 7164601 w 12192000"/>
              <a:gd name="connsiteY47" fmla="*/ 1606490 h 2240205"/>
              <a:gd name="connsiteX48" fmla="*/ 6900177 w 12192000"/>
              <a:gd name="connsiteY48" fmla="*/ 1636016 h 2240205"/>
              <a:gd name="connsiteX49" fmla="*/ 6795372 w 12192000"/>
              <a:gd name="connsiteY49" fmla="*/ 1644845 h 2240205"/>
              <a:gd name="connsiteX50" fmla="*/ 6692251 w 12192000"/>
              <a:gd name="connsiteY50" fmla="*/ 1656357 h 2240205"/>
              <a:gd name="connsiteX51" fmla="*/ 6655235 w 12192000"/>
              <a:gd name="connsiteY51" fmla="*/ 1661869 h 2240205"/>
              <a:gd name="connsiteX52" fmla="*/ 6554894 w 12192000"/>
              <a:gd name="connsiteY52" fmla="*/ 1664428 h 2240205"/>
              <a:gd name="connsiteX53" fmla="*/ 6516595 w 12192000"/>
              <a:gd name="connsiteY53" fmla="*/ 1667475 h 2240205"/>
              <a:gd name="connsiteX54" fmla="*/ 6508541 w 12192000"/>
              <a:gd name="connsiteY54" fmla="*/ 1668757 h 2240205"/>
              <a:gd name="connsiteX55" fmla="*/ 6471012 w 12192000"/>
              <a:gd name="connsiteY55" fmla="*/ 1678604 h 2240205"/>
              <a:gd name="connsiteX56" fmla="*/ 6364035 w 12192000"/>
              <a:gd name="connsiteY56" fmla="*/ 1667683 h 2240205"/>
              <a:gd name="connsiteX57" fmla="*/ 6243319 w 12192000"/>
              <a:gd name="connsiteY57" fmla="*/ 1695560 h 2240205"/>
              <a:gd name="connsiteX58" fmla="*/ 6098321 w 12192000"/>
              <a:gd name="connsiteY58" fmla="*/ 1721646 h 2240205"/>
              <a:gd name="connsiteX59" fmla="*/ 5880652 w 12192000"/>
              <a:gd name="connsiteY59" fmla="*/ 1779643 h 2240205"/>
              <a:gd name="connsiteX60" fmla="*/ 5785959 w 12192000"/>
              <a:gd name="connsiteY60" fmla="*/ 1775307 h 2240205"/>
              <a:gd name="connsiteX61" fmla="*/ 5643534 w 12192000"/>
              <a:gd name="connsiteY61" fmla="*/ 1802919 h 2240205"/>
              <a:gd name="connsiteX62" fmla="*/ 5518799 w 12192000"/>
              <a:gd name="connsiteY62" fmla="*/ 1818312 h 2240205"/>
              <a:gd name="connsiteX63" fmla="*/ 5505014 w 12192000"/>
              <a:gd name="connsiteY63" fmla="*/ 1819259 h 2240205"/>
              <a:gd name="connsiteX64" fmla="*/ 5453307 w 12192000"/>
              <a:gd name="connsiteY64" fmla="*/ 1815450 h 2240205"/>
              <a:gd name="connsiteX65" fmla="*/ 5221533 w 12192000"/>
              <a:gd name="connsiteY65" fmla="*/ 1846950 h 2240205"/>
              <a:gd name="connsiteX66" fmla="*/ 5149802 w 12192000"/>
              <a:gd name="connsiteY66" fmla="*/ 1844846 h 2240205"/>
              <a:gd name="connsiteX67" fmla="*/ 5114927 w 12192000"/>
              <a:gd name="connsiteY67" fmla="*/ 1847827 h 2240205"/>
              <a:gd name="connsiteX68" fmla="*/ 5108970 w 12192000"/>
              <a:gd name="connsiteY68" fmla="*/ 1847935 h 2240205"/>
              <a:gd name="connsiteX69" fmla="*/ 5067961 w 12192000"/>
              <a:gd name="connsiteY69" fmla="*/ 1845917 h 2240205"/>
              <a:gd name="connsiteX70" fmla="*/ 5007075 w 12192000"/>
              <a:gd name="connsiteY70" fmla="*/ 1838626 h 2240205"/>
              <a:gd name="connsiteX71" fmla="*/ 4944087 w 12192000"/>
              <a:gd name="connsiteY71" fmla="*/ 1823332 h 2240205"/>
              <a:gd name="connsiteX72" fmla="*/ 4907662 w 12192000"/>
              <a:gd name="connsiteY72" fmla="*/ 1816900 h 2240205"/>
              <a:gd name="connsiteX73" fmla="*/ 4882386 w 12192000"/>
              <a:gd name="connsiteY73" fmla="*/ 1809844 h 2240205"/>
              <a:gd name="connsiteX74" fmla="*/ 4811440 w 12192000"/>
              <a:gd name="connsiteY74" fmla="*/ 1804655 h 2240205"/>
              <a:gd name="connsiteX75" fmla="*/ 4691075 w 12192000"/>
              <a:gd name="connsiteY75" fmla="*/ 1801389 h 2240205"/>
              <a:gd name="connsiteX76" fmla="*/ 4640313 w 12192000"/>
              <a:gd name="connsiteY76" fmla="*/ 1784307 h 2240205"/>
              <a:gd name="connsiteX77" fmla="*/ 4536503 w 12192000"/>
              <a:gd name="connsiteY77" fmla="*/ 1785334 h 2240205"/>
              <a:gd name="connsiteX78" fmla="*/ 4513724 w 12192000"/>
              <a:gd name="connsiteY78" fmla="*/ 1791996 h 2240205"/>
              <a:gd name="connsiteX79" fmla="*/ 4459810 w 12192000"/>
              <a:gd name="connsiteY79" fmla="*/ 1797886 h 2240205"/>
              <a:gd name="connsiteX80" fmla="*/ 4379064 w 12192000"/>
              <a:gd name="connsiteY80" fmla="*/ 1817177 h 2240205"/>
              <a:gd name="connsiteX81" fmla="*/ 4290981 w 12192000"/>
              <a:gd name="connsiteY81" fmla="*/ 1839677 h 2240205"/>
              <a:gd name="connsiteX82" fmla="*/ 4238372 w 12192000"/>
              <a:gd name="connsiteY82" fmla="*/ 1851480 h 2240205"/>
              <a:gd name="connsiteX83" fmla="*/ 4232517 w 12192000"/>
              <a:gd name="connsiteY83" fmla="*/ 1852567 h 2240205"/>
              <a:gd name="connsiteX84" fmla="*/ 4191732 w 12192000"/>
              <a:gd name="connsiteY84" fmla="*/ 1857328 h 2240205"/>
              <a:gd name="connsiteX85" fmla="*/ 4065532 w 12192000"/>
              <a:gd name="connsiteY85" fmla="*/ 1855477 h 2240205"/>
              <a:gd name="connsiteX86" fmla="*/ 4028460 w 12192000"/>
              <a:gd name="connsiteY86" fmla="*/ 1855137 h 2240205"/>
              <a:gd name="connsiteX87" fmla="*/ 4002267 w 12192000"/>
              <a:gd name="connsiteY87" fmla="*/ 1852352 h 2240205"/>
              <a:gd name="connsiteX88" fmla="*/ 3931396 w 12192000"/>
              <a:gd name="connsiteY88" fmla="*/ 1858915 h 2240205"/>
              <a:gd name="connsiteX89" fmla="*/ 3812162 w 12192000"/>
              <a:gd name="connsiteY89" fmla="*/ 1875501 h 2240205"/>
              <a:gd name="connsiteX90" fmla="*/ 3758105 w 12192000"/>
              <a:gd name="connsiteY90" fmla="*/ 1871856 h 2240205"/>
              <a:gd name="connsiteX91" fmla="*/ 3567259 w 12192000"/>
              <a:gd name="connsiteY91" fmla="*/ 1893482 h 2240205"/>
              <a:gd name="connsiteX92" fmla="*/ 3405770 w 12192000"/>
              <a:gd name="connsiteY92" fmla="*/ 1904591 h 2240205"/>
              <a:gd name="connsiteX93" fmla="*/ 3280097 w 12192000"/>
              <a:gd name="connsiteY93" fmla="*/ 1919610 h 2240205"/>
              <a:gd name="connsiteX94" fmla="*/ 3009910 w 12192000"/>
              <a:gd name="connsiteY94" fmla="*/ 1957866 h 2240205"/>
              <a:gd name="connsiteX95" fmla="*/ 2995934 w 12192000"/>
              <a:gd name="connsiteY95" fmla="*/ 1967085 h 2240205"/>
              <a:gd name="connsiteX96" fmla="*/ 2942858 w 12192000"/>
              <a:gd name="connsiteY96" fmla="*/ 1981367 h 2240205"/>
              <a:gd name="connsiteX97" fmla="*/ 2875436 w 12192000"/>
              <a:gd name="connsiteY97" fmla="*/ 1996977 h 2240205"/>
              <a:gd name="connsiteX98" fmla="*/ 2874892 w 12192000"/>
              <a:gd name="connsiteY98" fmla="*/ 1996085 h 2240205"/>
              <a:gd name="connsiteX99" fmla="*/ 2843662 w 12192000"/>
              <a:gd name="connsiteY99" fmla="*/ 1992498 h 2240205"/>
              <a:gd name="connsiteX100" fmla="*/ 2718916 w 12192000"/>
              <a:gd name="connsiteY100" fmla="*/ 1990867 h 2240205"/>
              <a:gd name="connsiteX101" fmla="*/ 2713522 w 12192000"/>
              <a:gd name="connsiteY101" fmla="*/ 1990173 h 2240205"/>
              <a:gd name="connsiteX102" fmla="*/ 2476147 w 12192000"/>
              <a:gd name="connsiteY102" fmla="*/ 1998305 h 2240205"/>
              <a:gd name="connsiteX103" fmla="*/ 2373568 w 12192000"/>
              <a:gd name="connsiteY103" fmla="*/ 2003219 h 2240205"/>
              <a:gd name="connsiteX104" fmla="*/ 2287219 w 12192000"/>
              <a:gd name="connsiteY104" fmla="*/ 1998750 h 2240205"/>
              <a:gd name="connsiteX105" fmla="*/ 2243069 w 12192000"/>
              <a:gd name="connsiteY105" fmla="*/ 2005321 h 2240205"/>
              <a:gd name="connsiteX106" fmla="*/ 2164831 w 12192000"/>
              <a:gd name="connsiteY106" fmla="*/ 2010143 h 2240205"/>
              <a:gd name="connsiteX107" fmla="*/ 2085228 w 12192000"/>
              <a:gd name="connsiteY107" fmla="*/ 2046431 h 2240205"/>
              <a:gd name="connsiteX108" fmla="*/ 2058061 w 12192000"/>
              <a:gd name="connsiteY108" fmla="*/ 2047942 h 2240205"/>
              <a:gd name="connsiteX109" fmla="*/ 2042244 w 12192000"/>
              <a:gd name="connsiteY109" fmla="*/ 2055560 h 2240205"/>
              <a:gd name="connsiteX110" fmla="*/ 1877728 w 12192000"/>
              <a:gd name="connsiteY110" fmla="*/ 2101004 h 2240205"/>
              <a:gd name="connsiteX111" fmla="*/ 1759056 w 12192000"/>
              <a:gd name="connsiteY111" fmla="*/ 2125608 h 2240205"/>
              <a:gd name="connsiteX112" fmla="*/ 1637948 w 12192000"/>
              <a:gd name="connsiteY112" fmla="*/ 2172597 h 2240205"/>
              <a:gd name="connsiteX113" fmla="*/ 1434549 w 12192000"/>
              <a:gd name="connsiteY113" fmla="*/ 2234522 h 2240205"/>
              <a:gd name="connsiteX114" fmla="*/ 1370962 w 12192000"/>
              <a:gd name="connsiteY114" fmla="*/ 2237474 h 2240205"/>
              <a:gd name="connsiteX115" fmla="*/ 1356367 w 12192000"/>
              <a:gd name="connsiteY115" fmla="*/ 2235089 h 2240205"/>
              <a:gd name="connsiteX116" fmla="*/ 1279765 w 12192000"/>
              <a:gd name="connsiteY116" fmla="*/ 2229639 h 2240205"/>
              <a:gd name="connsiteX117" fmla="*/ 1195347 w 12192000"/>
              <a:gd name="connsiteY117" fmla="*/ 2212354 h 2240205"/>
              <a:gd name="connsiteX118" fmla="*/ 970251 w 12192000"/>
              <a:gd name="connsiteY118" fmla="*/ 2221029 h 2240205"/>
              <a:gd name="connsiteX119" fmla="*/ 812914 w 12192000"/>
              <a:gd name="connsiteY119" fmla="*/ 2210095 h 2240205"/>
              <a:gd name="connsiteX120" fmla="*/ 776382 w 12192000"/>
              <a:gd name="connsiteY120" fmla="*/ 2204512 h 2240205"/>
              <a:gd name="connsiteX121" fmla="*/ 597225 w 12192000"/>
              <a:gd name="connsiteY121" fmla="*/ 2180999 h 2240205"/>
              <a:gd name="connsiteX122" fmla="*/ 520671 w 12192000"/>
              <a:gd name="connsiteY122" fmla="*/ 2180980 h 2240205"/>
              <a:gd name="connsiteX123" fmla="*/ 515024 w 12192000"/>
              <a:gd name="connsiteY123" fmla="*/ 2179258 h 2240205"/>
              <a:gd name="connsiteX124" fmla="*/ 413835 w 12192000"/>
              <a:gd name="connsiteY124" fmla="*/ 2156783 h 2240205"/>
              <a:gd name="connsiteX125" fmla="*/ 376513 w 12192000"/>
              <a:gd name="connsiteY125" fmla="*/ 2154014 h 2240205"/>
              <a:gd name="connsiteX126" fmla="*/ 273386 w 12192000"/>
              <a:gd name="connsiteY126" fmla="*/ 2142551 h 2240205"/>
              <a:gd name="connsiteX127" fmla="*/ 77641 w 12192000"/>
              <a:gd name="connsiteY127" fmla="*/ 2126835 h 2240205"/>
              <a:gd name="connsiteX128" fmla="*/ 37645 w 12192000"/>
              <a:gd name="connsiteY128" fmla="*/ 2115401 h 2240205"/>
              <a:gd name="connsiteX129" fmla="*/ 4572 w 12192000"/>
              <a:gd name="connsiteY129" fmla="*/ 2111091 h 2240205"/>
              <a:gd name="connsiteX130" fmla="*/ 0 w 12192000"/>
              <a:gd name="connsiteY130" fmla="*/ 2110468 h 2240205"/>
              <a:gd name="connsiteX131" fmla="*/ 0 w 12192000"/>
              <a:gd name="connsiteY131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46594 w 12192000"/>
              <a:gd name="connsiteY9" fmla="*/ 765069 h 2240205"/>
              <a:gd name="connsiteX10" fmla="*/ 10739478 w 12192000"/>
              <a:gd name="connsiteY10" fmla="*/ 776841 h 2240205"/>
              <a:gd name="connsiteX11" fmla="*/ 10458762 w 12192000"/>
              <a:gd name="connsiteY11" fmla="*/ 755400 h 2240205"/>
              <a:gd name="connsiteX12" fmla="*/ 10211200 w 12192000"/>
              <a:gd name="connsiteY12" fmla="*/ 767513 h 2240205"/>
              <a:gd name="connsiteX13" fmla="*/ 10167995 w 12192000"/>
              <a:gd name="connsiteY13" fmla="*/ 760843 h 2240205"/>
              <a:gd name="connsiteX14" fmla="*/ 9997044 w 12192000"/>
              <a:gd name="connsiteY14" fmla="*/ 780129 h 2240205"/>
              <a:gd name="connsiteX15" fmla="*/ 9943887 w 12192000"/>
              <a:gd name="connsiteY15" fmla="*/ 804141 h 2240205"/>
              <a:gd name="connsiteX16" fmla="*/ 9918248 w 12192000"/>
              <a:gd name="connsiteY16" fmla="*/ 816628 h 2240205"/>
              <a:gd name="connsiteX17" fmla="*/ 9767091 w 12192000"/>
              <a:gd name="connsiteY17" fmla="*/ 870550 h 2240205"/>
              <a:gd name="connsiteX18" fmla="*/ 9683005 w 12192000"/>
              <a:gd name="connsiteY18" fmla="*/ 894128 h 2240205"/>
              <a:gd name="connsiteX19" fmla="*/ 9500499 w 12192000"/>
              <a:gd name="connsiteY19" fmla="*/ 954680 h 2240205"/>
              <a:gd name="connsiteX20" fmla="*/ 9410017 w 12192000"/>
              <a:gd name="connsiteY20" fmla="*/ 993931 h 2240205"/>
              <a:gd name="connsiteX21" fmla="*/ 9392919 w 12192000"/>
              <a:gd name="connsiteY21" fmla="*/ 994656 h 2240205"/>
              <a:gd name="connsiteX22" fmla="*/ 9268019 w 12192000"/>
              <a:gd name="connsiteY22" fmla="*/ 1007442 h 2240205"/>
              <a:gd name="connsiteX23" fmla="*/ 9188177 w 12192000"/>
              <a:gd name="connsiteY23" fmla="*/ 1035474 h 2240205"/>
              <a:gd name="connsiteX24" fmla="*/ 9155969 w 12192000"/>
              <a:gd name="connsiteY24" fmla="*/ 1046804 h 2240205"/>
              <a:gd name="connsiteX25" fmla="*/ 9133985 w 12192000"/>
              <a:gd name="connsiteY25" fmla="*/ 1046450 h 2240205"/>
              <a:gd name="connsiteX26" fmla="*/ 9003462 w 12192000"/>
              <a:gd name="connsiteY26" fmla="*/ 1042406 h 2240205"/>
              <a:gd name="connsiteX27" fmla="*/ 8968445 w 12192000"/>
              <a:gd name="connsiteY27" fmla="*/ 1052169 h 2240205"/>
              <a:gd name="connsiteX28" fmla="*/ 8886001 w 12192000"/>
              <a:gd name="connsiteY28" fmla="*/ 1067468 h 2240205"/>
              <a:gd name="connsiteX29" fmla="*/ 8838610 w 12192000"/>
              <a:gd name="connsiteY29" fmla="*/ 1075091 h 2240205"/>
              <a:gd name="connsiteX30" fmla="*/ 8665605 w 12192000"/>
              <a:gd name="connsiteY30" fmla="*/ 1110791 h 2240205"/>
              <a:gd name="connsiteX31" fmla="*/ 8584946 w 12192000"/>
              <a:gd name="connsiteY31" fmla="*/ 1135226 h 2240205"/>
              <a:gd name="connsiteX32" fmla="*/ 8419755 w 12192000"/>
              <a:gd name="connsiteY32" fmla="*/ 1216260 h 2240205"/>
              <a:gd name="connsiteX33" fmla="*/ 8411626 w 12192000"/>
              <a:gd name="connsiteY33" fmla="*/ 1214397 h 2240205"/>
              <a:gd name="connsiteX34" fmla="*/ 8363469 w 12192000"/>
              <a:gd name="connsiteY34" fmla="*/ 1246658 h 2240205"/>
              <a:gd name="connsiteX35" fmla="*/ 8275497 w 12192000"/>
              <a:gd name="connsiteY35" fmla="*/ 1264396 h 2240205"/>
              <a:gd name="connsiteX36" fmla="*/ 8074238 w 12192000"/>
              <a:gd name="connsiteY36" fmla="*/ 1301895 h 2240205"/>
              <a:gd name="connsiteX37" fmla="*/ 7902328 w 12192000"/>
              <a:gd name="connsiteY37" fmla="*/ 1345865 h 2240205"/>
              <a:gd name="connsiteX38" fmla="*/ 7840612 w 12192000"/>
              <a:gd name="connsiteY38" fmla="*/ 1369373 h 2240205"/>
              <a:gd name="connsiteX39" fmla="*/ 7786819 w 12192000"/>
              <a:gd name="connsiteY39" fmla="*/ 1378970 h 2240205"/>
              <a:gd name="connsiteX40" fmla="*/ 7548172 w 12192000"/>
              <a:gd name="connsiteY40" fmla="*/ 1417460 h 2240205"/>
              <a:gd name="connsiteX41" fmla="*/ 7483437 w 12192000"/>
              <a:gd name="connsiteY41" fmla="*/ 1478152 h 2240205"/>
              <a:gd name="connsiteX42" fmla="*/ 7377870 w 12192000"/>
              <a:gd name="connsiteY42" fmla="*/ 1523319 h 2240205"/>
              <a:gd name="connsiteX43" fmla="*/ 7230737 w 12192000"/>
              <a:gd name="connsiteY43" fmla="*/ 1562633 h 2240205"/>
              <a:gd name="connsiteX44" fmla="*/ 7224458 w 12192000"/>
              <a:gd name="connsiteY44" fmla="*/ 1573008 h 2240205"/>
              <a:gd name="connsiteX45" fmla="*/ 7183121 w 12192000"/>
              <a:gd name="connsiteY45" fmla="*/ 1595162 h 2240205"/>
              <a:gd name="connsiteX46" fmla="*/ 7164601 w 12192000"/>
              <a:gd name="connsiteY46" fmla="*/ 1606490 h 2240205"/>
              <a:gd name="connsiteX47" fmla="*/ 6900177 w 12192000"/>
              <a:gd name="connsiteY47" fmla="*/ 1636016 h 2240205"/>
              <a:gd name="connsiteX48" fmla="*/ 6795372 w 12192000"/>
              <a:gd name="connsiteY48" fmla="*/ 1644845 h 2240205"/>
              <a:gd name="connsiteX49" fmla="*/ 6692251 w 12192000"/>
              <a:gd name="connsiteY49" fmla="*/ 1656357 h 2240205"/>
              <a:gd name="connsiteX50" fmla="*/ 6655235 w 12192000"/>
              <a:gd name="connsiteY50" fmla="*/ 1661869 h 2240205"/>
              <a:gd name="connsiteX51" fmla="*/ 6554894 w 12192000"/>
              <a:gd name="connsiteY51" fmla="*/ 1664428 h 2240205"/>
              <a:gd name="connsiteX52" fmla="*/ 6516595 w 12192000"/>
              <a:gd name="connsiteY52" fmla="*/ 1667475 h 2240205"/>
              <a:gd name="connsiteX53" fmla="*/ 6508541 w 12192000"/>
              <a:gd name="connsiteY53" fmla="*/ 1668757 h 2240205"/>
              <a:gd name="connsiteX54" fmla="*/ 6471012 w 12192000"/>
              <a:gd name="connsiteY54" fmla="*/ 1678604 h 2240205"/>
              <a:gd name="connsiteX55" fmla="*/ 6364035 w 12192000"/>
              <a:gd name="connsiteY55" fmla="*/ 1667683 h 2240205"/>
              <a:gd name="connsiteX56" fmla="*/ 6243319 w 12192000"/>
              <a:gd name="connsiteY56" fmla="*/ 1695560 h 2240205"/>
              <a:gd name="connsiteX57" fmla="*/ 6098321 w 12192000"/>
              <a:gd name="connsiteY57" fmla="*/ 1721646 h 2240205"/>
              <a:gd name="connsiteX58" fmla="*/ 5880652 w 12192000"/>
              <a:gd name="connsiteY58" fmla="*/ 1779643 h 2240205"/>
              <a:gd name="connsiteX59" fmla="*/ 5785959 w 12192000"/>
              <a:gd name="connsiteY59" fmla="*/ 1775307 h 2240205"/>
              <a:gd name="connsiteX60" fmla="*/ 5643534 w 12192000"/>
              <a:gd name="connsiteY60" fmla="*/ 1802919 h 2240205"/>
              <a:gd name="connsiteX61" fmla="*/ 5518799 w 12192000"/>
              <a:gd name="connsiteY61" fmla="*/ 1818312 h 2240205"/>
              <a:gd name="connsiteX62" fmla="*/ 5505014 w 12192000"/>
              <a:gd name="connsiteY62" fmla="*/ 1819259 h 2240205"/>
              <a:gd name="connsiteX63" fmla="*/ 5453307 w 12192000"/>
              <a:gd name="connsiteY63" fmla="*/ 1815450 h 2240205"/>
              <a:gd name="connsiteX64" fmla="*/ 5221533 w 12192000"/>
              <a:gd name="connsiteY64" fmla="*/ 1846950 h 2240205"/>
              <a:gd name="connsiteX65" fmla="*/ 5149802 w 12192000"/>
              <a:gd name="connsiteY65" fmla="*/ 1844846 h 2240205"/>
              <a:gd name="connsiteX66" fmla="*/ 5114927 w 12192000"/>
              <a:gd name="connsiteY66" fmla="*/ 1847827 h 2240205"/>
              <a:gd name="connsiteX67" fmla="*/ 5108970 w 12192000"/>
              <a:gd name="connsiteY67" fmla="*/ 1847935 h 2240205"/>
              <a:gd name="connsiteX68" fmla="*/ 5067961 w 12192000"/>
              <a:gd name="connsiteY68" fmla="*/ 1845917 h 2240205"/>
              <a:gd name="connsiteX69" fmla="*/ 5007075 w 12192000"/>
              <a:gd name="connsiteY69" fmla="*/ 1838626 h 2240205"/>
              <a:gd name="connsiteX70" fmla="*/ 4944087 w 12192000"/>
              <a:gd name="connsiteY70" fmla="*/ 1823332 h 2240205"/>
              <a:gd name="connsiteX71" fmla="*/ 4907662 w 12192000"/>
              <a:gd name="connsiteY71" fmla="*/ 1816900 h 2240205"/>
              <a:gd name="connsiteX72" fmla="*/ 4882386 w 12192000"/>
              <a:gd name="connsiteY72" fmla="*/ 1809844 h 2240205"/>
              <a:gd name="connsiteX73" fmla="*/ 4811440 w 12192000"/>
              <a:gd name="connsiteY73" fmla="*/ 1804655 h 2240205"/>
              <a:gd name="connsiteX74" fmla="*/ 4691075 w 12192000"/>
              <a:gd name="connsiteY74" fmla="*/ 1801389 h 2240205"/>
              <a:gd name="connsiteX75" fmla="*/ 4640313 w 12192000"/>
              <a:gd name="connsiteY75" fmla="*/ 1784307 h 2240205"/>
              <a:gd name="connsiteX76" fmla="*/ 4536503 w 12192000"/>
              <a:gd name="connsiteY76" fmla="*/ 1785334 h 2240205"/>
              <a:gd name="connsiteX77" fmla="*/ 4513724 w 12192000"/>
              <a:gd name="connsiteY77" fmla="*/ 1791996 h 2240205"/>
              <a:gd name="connsiteX78" fmla="*/ 4459810 w 12192000"/>
              <a:gd name="connsiteY78" fmla="*/ 1797886 h 2240205"/>
              <a:gd name="connsiteX79" fmla="*/ 4379064 w 12192000"/>
              <a:gd name="connsiteY79" fmla="*/ 1817177 h 2240205"/>
              <a:gd name="connsiteX80" fmla="*/ 4290981 w 12192000"/>
              <a:gd name="connsiteY80" fmla="*/ 1839677 h 2240205"/>
              <a:gd name="connsiteX81" fmla="*/ 4238372 w 12192000"/>
              <a:gd name="connsiteY81" fmla="*/ 1851480 h 2240205"/>
              <a:gd name="connsiteX82" fmla="*/ 4232517 w 12192000"/>
              <a:gd name="connsiteY82" fmla="*/ 1852567 h 2240205"/>
              <a:gd name="connsiteX83" fmla="*/ 4191732 w 12192000"/>
              <a:gd name="connsiteY83" fmla="*/ 1857328 h 2240205"/>
              <a:gd name="connsiteX84" fmla="*/ 4065532 w 12192000"/>
              <a:gd name="connsiteY84" fmla="*/ 1855477 h 2240205"/>
              <a:gd name="connsiteX85" fmla="*/ 4028460 w 12192000"/>
              <a:gd name="connsiteY85" fmla="*/ 1855137 h 2240205"/>
              <a:gd name="connsiteX86" fmla="*/ 4002267 w 12192000"/>
              <a:gd name="connsiteY86" fmla="*/ 1852352 h 2240205"/>
              <a:gd name="connsiteX87" fmla="*/ 3931396 w 12192000"/>
              <a:gd name="connsiteY87" fmla="*/ 1858915 h 2240205"/>
              <a:gd name="connsiteX88" fmla="*/ 3812162 w 12192000"/>
              <a:gd name="connsiteY88" fmla="*/ 1875501 h 2240205"/>
              <a:gd name="connsiteX89" fmla="*/ 3758105 w 12192000"/>
              <a:gd name="connsiteY89" fmla="*/ 1871856 h 2240205"/>
              <a:gd name="connsiteX90" fmla="*/ 3567259 w 12192000"/>
              <a:gd name="connsiteY90" fmla="*/ 1893482 h 2240205"/>
              <a:gd name="connsiteX91" fmla="*/ 3405770 w 12192000"/>
              <a:gd name="connsiteY91" fmla="*/ 1904591 h 2240205"/>
              <a:gd name="connsiteX92" fmla="*/ 3280097 w 12192000"/>
              <a:gd name="connsiteY92" fmla="*/ 1919610 h 2240205"/>
              <a:gd name="connsiteX93" fmla="*/ 3009910 w 12192000"/>
              <a:gd name="connsiteY93" fmla="*/ 1957866 h 2240205"/>
              <a:gd name="connsiteX94" fmla="*/ 2995934 w 12192000"/>
              <a:gd name="connsiteY94" fmla="*/ 1967085 h 2240205"/>
              <a:gd name="connsiteX95" fmla="*/ 2942858 w 12192000"/>
              <a:gd name="connsiteY95" fmla="*/ 1981367 h 2240205"/>
              <a:gd name="connsiteX96" fmla="*/ 2875436 w 12192000"/>
              <a:gd name="connsiteY96" fmla="*/ 1996977 h 2240205"/>
              <a:gd name="connsiteX97" fmla="*/ 2874892 w 12192000"/>
              <a:gd name="connsiteY97" fmla="*/ 1996085 h 2240205"/>
              <a:gd name="connsiteX98" fmla="*/ 2843662 w 12192000"/>
              <a:gd name="connsiteY98" fmla="*/ 1992498 h 2240205"/>
              <a:gd name="connsiteX99" fmla="*/ 2718916 w 12192000"/>
              <a:gd name="connsiteY99" fmla="*/ 1990867 h 2240205"/>
              <a:gd name="connsiteX100" fmla="*/ 2713522 w 12192000"/>
              <a:gd name="connsiteY100" fmla="*/ 1990173 h 2240205"/>
              <a:gd name="connsiteX101" fmla="*/ 2476147 w 12192000"/>
              <a:gd name="connsiteY101" fmla="*/ 1998305 h 2240205"/>
              <a:gd name="connsiteX102" fmla="*/ 2373568 w 12192000"/>
              <a:gd name="connsiteY102" fmla="*/ 2003219 h 2240205"/>
              <a:gd name="connsiteX103" fmla="*/ 2287219 w 12192000"/>
              <a:gd name="connsiteY103" fmla="*/ 1998750 h 2240205"/>
              <a:gd name="connsiteX104" fmla="*/ 2243069 w 12192000"/>
              <a:gd name="connsiteY104" fmla="*/ 2005321 h 2240205"/>
              <a:gd name="connsiteX105" fmla="*/ 2164831 w 12192000"/>
              <a:gd name="connsiteY105" fmla="*/ 2010143 h 2240205"/>
              <a:gd name="connsiteX106" fmla="*/ 2085228 w 12192000"/>
              <a:gd name="connsiteY106" fmla="*/ 2046431 h 2240205"/>
              <a:gd name="connsiteX107" fmla="*/ 2058061 w 12192000"/>
              <a:gd name="connsiteY107" fmla="*/ 2047942 h 2240205"/>
              <a:gd name="connsiteX108" fmla="*/ 2042244 w 12192000"/>
              <a:gd name="connsiteY108" fmla="*/ 2055560 h 2240205"/>
              <a:gd name="connsiteX109" fmla="*/ 1877728 w 12192000"/>
              <a:gd name="connsiteY109" fmla="*/ 2101004 h 2240205"/>
              <a:gd name="connsiteX110" fmla="*/ 1759056 w 12192000"/>
              <a:gd name="connsiteY110" fmla="*/ 2125608 h 2240205"/>
              <a:gd name="connsiteX111" fmla="*/ 1637948 w 12192000"/>
              <a:gd name="connsiteY111" fmla="*/ 2172597 h 2240205"/>
              <a:gd name="connsiteX112" fmla="*/ 1434549 w 12192000"/>
              <a:gd name="connsiteY112" fmla="*/ 2234522 h 2240205"/>
              <a:gd name="connsiteX113" fmla="*/ 1370962 w 12192000"/>
              <a:gd name="connsiteY113" fmla="*/ 2237474 h 2240205"/>
              <a:gd name="connsiteX114" fmla="*/ 1356367 w 12192000"/>
              <a:gd name="connsiteY114" fmla="*/ 2235089 h 2240205"/>
              <a:gd name="connsiteX115" fmla="*/ 1279765 w 12192000"/>
              <a:gd name="connsiteY115" fmla="*/ 2229639 h 2240205"/>
              <a:gd name="connsiteX116" fmla="*/ 1195347 w 12192000"/>
              <a:gd name="connsiteY116" fmla="*/ 2212354 h 2240205"/>
              <a:gd name="connsiteX117" fmla="*/ 970251 w 12192000"/>
              <a:gd name="connsiteY117" fmla="*/ 2221029 h 2240205"/>
              <a:gd name="connsiteX118" fmla="*/ 812914 w 12192000"/>
              <a:gd name="connsiteY118" fmla="*/ 2210095 h 2240205"/>
              <a:gd name="connsiteX119" fmla="*/ 776382 w 12192000"/>
              <a:gd name="connsiteY119" fmla="*/ 2204512 h 2240205"/>
              <a:gd name="connsiteX120" fmla="*/ 597225 w 12192000"/>
              <a:gd name="connsiteY120" fmla="*/ 2180999 h 2240205"/>
              <a:gd name="connsiteX121" fmla="*/ 520671 w 12192000"/>
              <a:gd name="connsiteY121" fmla="*/ 2180980 h 2240205"/>
              <a:gd name="connsiteX122" fmla="*/ 515024 w 12192000"/>
              <a:gd name="connsiteY122" fmla="*/ 2179258 h 2240205"/>
              <a:gd name="connsiteX123" fmla="*/ 413835 w 12192000"/>
              <a:gd name="connsiteY123" fmla="*/ 2156783 h 2240205"/>
              <a:gd name="connsiteX124" fmla="*/ 376513 w 12192000"/>
              <a:gd name="connsiteY124" fmla="*/ 2154014 h 2240205"/>
              <a:gd name="connsiteX125" fmla="*/ 273386 w 12192000"/>
              <a:gd name="connsiteY125" fmla="*/ 2142551 h 2240205"/>
              <a:gd name="connsiteX126" fmla="*/ 77641 w 12192000"/>
              <a:gd name="connsiteY126" fmla="*/ 2126835 h 2240205"/>
              <a:gd name="connsiteX127" fmla="*/ 37645 w 12192000"/>
              <a:gd name="connsiteY127" fmla="*/ 2115401 h 2240205"/>
              <a:gd name="connsiteX128" fmla="*/ 4572 w 12192000"/>
              <a:gd name="connsiteY128" fmla="*/ 2111091 h 2240205"/>
              <a:gd name="connsiteX129" fmla="*/ 0 w 12192000"/>
              <a:gd name="connsiteY129" fmla="*/ 2110468 h 2240205"/>
              <a:gd name="connsiteX130" fmla="*/ 0 w 12192000"/>
              <a:gd name="connsiteY130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739478 w 12192000"/>
              <a:gd name="connsiteY9" fmla="*/ 776841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584946 w 12192000"/>
              <a:gd name="connsiteY30" fmla="*/ 1135226 h 2240205"/>
              <a:gd name="connsiteX31" fmla="*/ 8419755 w 12192000"/>
              <a:gd name="connsiteY31" fmla="*/ 1216260 h 2240205"/>
              <a:gd name="connsiteX32" fmla="*/ 8411626 w 12192000"/>
              <a:gd name="connsiteY32" fmla="*/ 1214397 h 2240205"/>
              <a:gd name="connsiteX33" fmla="*/ 8363469 w 12192000"/>
              <a:gd name="connsiteY33" fmla="*/ 1246658 h 2240205"/>
              <a:gd name="connsiteX34" fmla="*/ 8275497 w 12192000"/>
              <a:gd name="connsiteY34" fmla="*/ 1264396 h 2240205"/>
              <a:gd name="connsiteX35" fmla="*/ 8074238 w 12192000"/>
              <a:gd name="connsiteY35" fmla="*/ 1301895 h 2240205"/>
              <a:gd name="connsiteX36" fmla="*/ 7902328 w 12192000"/>
              <a:gd name="connsiteY36" fmla="*/ 1345865 h 2240205"/>
              <a:gd name="connsiteX37" fmla="*/ 7840612 w 12192000"/>
              <a:gd name="connsiteY37" fmla="*/ 1369373 h 2240205"/>
              <a:gd name="connsiteX38" fmla="*/ 7786819 w 12192000"/>
              <a:gd name="connsiteY38" fmla="*/ 1378970 h 2240205"/>
              <a:gd name="connsiteX39" fmla="*/ 7548172 w 12192000"/>
              <a:gd name="connsiteY39" fmla="*/ 1417460 h 2240205"/>
              <a:gd name="connsiteX40" fmla="*/ 7483437 w 12192000"/>
              <a:gd name="connsiteY40" fmla="*/ 1478152 h 2240205"/>
              <a:gd name="connsiteX41" fmla="*/ 7377870 w 12192000"/>
              <a:gd name="connsiteY41" fmla="*/ 1523319 h 2240205"/>
              <a:gd name="connsiteX42" fmla="*/ 7230737 w 12192000"/>
              <a:gd name="connsiteY42" fmla="*/ 1562633 h 2240205"/>
              <a:gd name="connsiteX43" fmla="*/ 7224458 w 12192000"/>
              <a:gd name="connsiteY43" fmla="*/ 1573008 h 2240205"/>
              <a:gd name="connsiteX44" fmla="*/ 7183121 w 12192000"/>
              <a:gd name="connsiteY44" fmla="*/ 1595162 h 2240205"/>
              <a:gd name="connsiteX45" fmla="*/ 7164601 w 12192000"/>
              <a:gd name="connsiteY45" fmla="*/ 1606490 h 2240205"/>
              <a:gd name="connsiteX46" fmla="*/ 6900177 w 12192000"/>
              <a:gd name="connsiteY46" fmla="*/ 1636016 h 2240205"/>
              <a:gd name="connsiteX47" fmla="*/ 6795372 w 12192000"/>
              <a:gd name="connsiteY47" fmla="*/ 1644845 h 2240205"/>
              <a:gd name="connsiteX48" fmla="*/ 6692251 w 12192000"/>
              <a:gd name="connsiteY48" fmla="*/ 1656357 h 2240205"/>
              <a:gd name="connsiteX49" fmla="*/ 6655235 w 12192000"/>
              <a:gd name="connsiteY49" fmla="*/ 1661869 h 2240205"/>
              <a:gd name="connsiteX50" fmla="*/ 6554894 w 12192000"/>
              <a:gd name="connsiteY50" fmla="*/ 1664428 h 2240205"/>
              <a:gd name="connsiteX51" fmla="*/ 6516595 w 12192000"/>
              <a:gd name="connsiteY51" fmla="*/ 1667475 h 2240205"/>
              <a:gd name="connsiteX52" fmla="*/ 6508541 w 12192000"/>
              <a:gd name="connsiteY52" fmla="*/ 1668757 h 2240205"/>
              <a:gd name="connsiteX53" fmla="*/ 6471012 w 12192000"/>
              <a:gd name="connsiteY53" fmla="*/ 1678604 h 2240205"/>
              <a:gd name="connsiteX54" fmla="*/ 6364035 w 12192000"/>
              <a:gd name="connsiteY54" fmla="*/ 1667683 h 2240205"/>
              <a:gd name="connsiteX55" fmla="*/ 6243319 w 12192000"/>
              <a:gd name="connsiteY55" fmla="*/ 1695560 h 2240205"/>
              <a:gd name="connsiteX56" fmla="*/ 6098321 w 12192000"/>
              <a:gd name="connsiteY56" fmla="*/ 1721646 h 2240205"/>
              <a:gd name="connsiteX57" fmla="*/ 5880652 w 12192000"/>
              <a:gd name="connsiteY57" fmla="*/ 1779643 h 2240205"/>
              <a:gd name="connsiteX58" fmla="*/ 5785959 w 12192000"/>
              <a:gd name="connsiteY58" fmla="*/ 1775307 h 2240205"/>
              <a:gd name="connsiteX59" fmla="*/ 5643534 w 12192000"/>
              <a:gd name="connsiteY59" fmla="*/ 1802919 h 2240205"/>
              <a:gd name="connsiteX60" fmla="*/ 5518799 w 12192000"/>
              <a:gd name="connsiteY60" fmla="*/ 1818312 h 2240205"/>
              <a:gd name="connsiteX61" fmla="*/ 5505014 w 12192000"/>
              <a:gd name="connsiteY61" fmla="*/ 1819259 h 2240205"/>
              <a:gd name="connsiteX62" fmla="*/ 5453307 w 12192000"/>
              <a:gd name="connsiteY62" fmla="*/ 1815450 h 2240205"/>
              <a:gd name="connsiteX63" fmla="*/ 5221533 w 12192000"/>
              <a:gd name="connsiteY63" fmla="*/ 1846950 h 2240205"/>
              <a:gd name="connsiteX64" fmla="*/ 5149802 w 12192000"/>
              <a:gd name="connsiteY64" fmla="*/ 1844846 h 2240205"/>
              <a:gd name="connsiteX65" fmla="*/ 5114927 w 12192000"/>
              <a:gd name="connsiteY65" fmla="*/ 1847827 h 2240205"/>
              <a:gd name="connsiteX66" fmla="*/ 5108970 w 12192000"/>
              <a:gd name="connsiteY66" fmla="*/ 1847935 h 2240205"/>
              <a:gd name="connsiteX67" fmla="*/ 5067961 w 12192000"/>
              <a:gd name="connsiteY67" fmla="*/ 1845917 h 2240205"/>
              <a:gd name="connsiteX68" fmla="*/ 5007075 w 12192000"/>
              <a:gd name="connsiteY68" fmla="*/ 1838626 h 2240205"/>
              <a:gd name="connsiteX69" fmla="*/ 4944087 w 12192000"/>
              <a:gd name="connsiteY69" fmla="*/ 1823332 h 2240205"/>
              <a:gd name="connsiteX70" fmla="*/ 4907662 w 12192000"/>
              <a:gd name="connsiteY70" fmla="*/ 1816900 h 2240205"/>
              <a:gd name="connsiteX71" fmla="*/ 4882386 w 12192000"/>
              <a:gd name="connsiteY71" fmla="*/ 1809844 h 2240205"/>
              <a:gd name="connsiteX72" fmla="*/ 4811440 w 12192000"/>
              <a:gd name="connsiteY72" fmla="*/ 1804655 h 2240205"/>
              <a:gd name="connsiteX73" fmla="*/ 4691075 w 12192000"/>
              <a:gd name="connsiteY73" fmla="*/ 1801389 h 2240205"/>
              <a:gd name="connsiteX74" fmla="*/ 4640313 w 12192000"/>
              <a:gd name="connsiteY74" fmla="*/ 1784307 h 2240205"/>
              <a:gd name="connsiteX75" fmla="*/ 4536503 w 12192000"/>
              <a:gd name="connsiteY75" fmla="*/ 1785334 h 2240205"/>
              <a:gd name="connsiteX76" fmla="*/ 4513724 w 12192000"/>
              <a:gd name="connsiteY76" fmla="*/ 1791996 h 2240205"/>
              <a:gd name="connsiteX77" fmla="*/ 4459810 w 12192000"/>
              <a:gd name="connsiteY77" fmla="*/ 1797886 h 2240205"/>
              <a:gd name="connsiteX78" fmla="*/ 4379064 w 12192000"/>
              <a:gd name="connsiteY78" fmla="*/ 1817177 h 2240205"/>
              <a:gd name="connsiteX79" fmla="*/ 4290981 w 12192000"/>
              <a:gd name="connsiteY79" fmla="*/ 1839677 h 2240205"/>
              <a:gd name="connsiteX80" fmla="*/ 4238372 w 12192000"/>
              <a:gd name="connsiteY80" fmla="*/ 1851480 h 2240205"/>
              <a:gd name="connsiteX81" fmla="*/ 4232517 w 12192000"/>
              <a:gd name="connsiteY81" fmla="*/ 1852567 h 2240205"/>
              <a:gd name="connsiteX82" fmla="*/ 4191732 w 12192000"/>
              <a:gd name="connsiteY82" fmla="*/ 1857328 h 2240205"/>
              <a:gd name="connsiteX83" fmla="*/ 4065532 w 12192000"/>
              <a:gd name="connsiteY83" fmla="*/ 1855477 h 2240205"/>
              <a:gd name="connsiteX84" fmla="*/ 4028460 w 12192000"/>
              <a:gd name="connsiteY84" fmla="*/ 1855137 h 2240205"/>
              <a:gd name="connsiteX85" fmla="*/ 4002267 w 12192000"/>
              <a:gd name="connsiteY85" fmla="*/ 1852352 h 2240205"/>
              <a:gd name="connsiteX86" fmla="*/ 3931396 w 12192000"/>
              <a:gd name="connsiteY86" fmla="*/ 1858915 h 2240205"/>
              <a:gd name="connsiteX87" fmla="*/ 3812162 w 12192000"/>
              <a:gd name="connsiteY87" fmla="*/ 1875501 h 2240205"/>
              <a:gd name="connsiteX88" fmla="*/ 3758105 w 12192000"/>
              <a:gd name="connsiteY88" fmla="*/ 1871856 h 2240205"/>
              <a:gd name="connsiteX89" fmla="*/ 3567259 w 12192000"/>
              <a:gd name="connsiteY89" fmla="*/ 1893482 h 2240205"/>
              <a:gd name="connsiteX90" fmla="*/ 3405770 w 12192000"/>
              <a:gd name="connsiteY90" fmla="*/ 1904591 h 2240205"/>
              <a:gd name="connsiteX91" fmla="*/ 3280097 w 12192000"/>
              <a:gd name="connsiteY91" fmla="*/ 1919610 h 2240205"/>
              <a:gd name="connsiteX92" fmla="*/ 3009910 w 12192000"/>
              <a:gd name="connsiteY92" fmla="*/ 1957866 h 2240205"/>
              <a:gd name="connsiteX93" fmla="*/ 2995934 w 12192000"/>
              <a:gd name="connsiteY93" fmla="*/ 1967085 h 2240205"/>
              <a:gd name="connsiteX94" fmla="*/ 2942858 w 12192000"/>
              <a:gd name="connsiteY94" fmla="*/ 1981367 h 2240205"/>
              <a:gd name="connsiteX95" fmla="*/ 2875436 w 12192000"/>
              <a:gd name="connsiteY95" fmla="*/ 1996977 h 2240205"/>
              <a:gd name="connsiteX96" fmla="*/ 2874892 w 12192000"/>
              <a:gd name="connsiteY96" fmla="*/ 1996085 h 2240205"/>
              <a:gd name="connsiteX97" fmla="*/ 2843662 w 12192000"/>
              <a:gd name="connsiteY97" fmla="*/ 1992498 h 2240205"/>
              <a:gd name="connsiteX98" fmla="*/ 2718916 w 12192000"/>
              <a:gd name="connsiteY98" fmla="*/ 1990867 h 2240205"/>
              <a:gd name="connsiteX99" fmla="*/ 2713522 w 12192000"/>
              <a:gd name="connsiteY99" fmla="*/ 1990173 h 2240205"/>
              <a:gd name="connsiteX100" fmla="*/ 2476147 w 12192000"/>
              <a:gd name="connsiteY100" fmla="*/ 1998305 h 2240205"/>
              <a:gd name="connsiteX101" fmla="*/ 2373568 w 12192000"/>
              <a:gd name="connsiteY101" fmla="*/ 2003219 h 2240205"/>
              <a:gd name="connsiteX102" fmla="*/ 2287219 w 12192000"/>
              <a:gd name="connsiteY102" fmla="*/ 1998750 h 2240205"/>
              <a:gd name="connsiteX103" fmla="*/ 2243069 w 12192000"/>
              <a:gd name="connsiteY103" fmla="*/ 2005321 h 2240205"/>
              <a:gd name="connsiteX104" fmla="*/ 2164831 w 12192000"/>
              <a:gd name="connsiteY104" fmla="*/ 2010143 h 2240205"/>
              <a:gd name="connsiteX105" fmla="*/ 2085228 w 12192000"/>
              <a:gd name="connsiteY105" fmla="*/ 2046431 h 2240205"/>
              <a:gd name="connsiteX106" fmla="*/ 2058061 w 12192000"/>
              <a:gd name="connsiteY106" fmla="*/ 2047942 h 2240205"/>
              <a:gd name="connsiteX107" fmla="*/ 2042244 w 12192000"/>
              <a:gd name="connsiteY107" fmla="*/ 2055560 h 2240205"/>
              <a:gd name="connsiteX108" fmla="*/ 1877728 w 12192000"/>
              <a:gd name="connsiteY108" fmla="*/ 2101004 h 2240205"/>
              <a:gd name="connsiteX109" fmla="*/ 1759056 w 12192000"/>
              <a:gd name="connsiteY109" fmla="*/ 2125608 h 2240205"/>
              <a:gd name="connsiteX110" fmla="*/ 1637948 w 12192000"/>
              <a:gd name="connsiteY110" fmla="*/ 2172597 h 2240205"/>
              <a:gd name="connsiteX111" fmla="*/ 1434549 w 12192000"/>
              <a:gd name="connsiteY111" fmla="*/ 2234522 h 2240205"/>
              <a:gd name="connsiteX112" fmla="*/ 1370962 w 12192000"/>
              <a:gd name="connsiteY112" fmla="*/ 2237474 h 2240205"/>
              <a:gd name="connsiteX113" fmla="*/ 1356367 w 12192000"/>
              <a:gd name="connsiteY113" fmla="*/ 2235089 h 2240205"/>
              <a:gd name="connsiteX114" fmla="*/ 1279765 w 12192000"/>
              <a:gd name="connsiteY114" fmla="*/ 2229639 h 2240205"/>
              <a:gd name="connsiteX115" fmla="*/ 1195347 w 12192000"/>
              <a:gd name="connsiteY115" fmla="*/ 2212354 h 2240205"/>
              <a:gd name="connsiteX116" fmla="*/ 970251 w 12192000"/>
              <a:gd name="connsiteY116" fmla="*/ 2221029 h 2240205"/>
              <a:gd name="connsiteX117" fmla="*/ 812914 w 12192000"/>
              <a:gd name="connsiteY117" fmla="*/ 2210095 h 2240205"/>
              <a:gd name="connsiteX118" fmla="*/ 776382 w 12192000"/>
              <a:gd name="connsiteY118" fmla="*/ 2204512 h 2240205"/>
              <a:gd name="connsiteX119" fmla="*/ 597225 w 12192000"/>
              <a:gd name="connsiteY119" fmla="*/ 2180999 h 2240205"/>
              <a:gd name="connsiteX120" fmla="*/ 520671 w 12192000"/>
              <a:gd name="connsiteY120" fmla="*/ 2180980 h 2240205"/>
              <a:gd name="connsiteX121" fmla="*/ 515024 w 12192000"/>
              <a:gd name="connsiteY121" fmla="*/ 2179258 h 2240205"/>
              <a:gd name="connsiteX122" fmla="*/ 413835 w 12192000"/>
              <a:gd name="connsiteY122" fmla="*/ 2156783 h 2240205"/>
              <a:gd name="connsiteX123" fmla="*/ 376513 w 12192000"/>
              <a:gd name="connsiteY123" fmla="*/ 2154014 h 2240205"/>
              <a:gd name="connsiteX124" fmla="*/ 273386 w 12192000"/>
              <a:gd name="connsiteY124" fmla="*/ 2142551 h 2240205"/>
              <a:gd name="connsiteX125" fmla="*/ 77641 w 12192000"/>
              <a:gd name="connsiteY125" fmla="*/ 2126835 h 2240205"/>
              <a:gd name="connsiteX126" fmla="*/ 37645 w 12192000"/>
              <a:gd name="connsiteY126" fmla="*/ 2115401 h 2240205"/>
              <a:gd name="connsiteX127" fmla="*/ 4572 w 12192000"/>
              <a:gd name="connsiteY127" fmla="*/ 2111091 h 2240205"/>
              <a:gd name="connsiteX128" fmla="*/ 0 w 12192000"/>
              <a:gd name="connsiteY128" fmla="*/ 2110468 h 2240205"/>
              <a:gd name="connsiteX129" fmla="*/ 0 w 12192000"/>
              <a:gd name="connsiteY129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85228 w 12192000"/>
              <a:gd name="connsiteY104" fmla="*/ 2046431 h 2240205"/>
              <a:gd name="connsiteX105" fmla="*/ 2058061 w 12192000"/>
              <a:gd name="connsiteY105" fmla="*/ 2047942 h 2240205"/>
              <a:gd name="connsiteX106" fmla="*/ 2042244 w 12192000"/>
              <a:gd name="connsiteY106" fmla="*/ 2055560 h 2240205"/>
              <a:gd name="connsiteX107" fmla="*/ 1877728 w 12192000"/>
              <a:gd name="connsiteY107" fmla="*/ 2101004 h 2240205"/>
              <a:gd name="connsiteX108" fmla="*/ 1759056 w 12192000"/>
              <a:gd name="connsiteY108" fmla="*/ 2125608 h 2240205"/>
              <a:gd name="connsiteX109" fmla="*/ 1637948 w 12192000"/>
              <a:gd name="connsiteY109" fmla="*/ 2172597 h 2240205"/>
              <a:gd name="connsiteX110" fmla="*/ 1434549 w 12192000"/>
              <a:gd name="connsiteY110" fmla="*/ 2234522 h 2240205"/>
              <a:gd name="connsiteX111" fmla="*/ 1370962 w 12192000"/>
              <a:gd name="connsiteY111" fmla="*/ 2237474 h 2240205"/>
              <a:gd name="connsiteX112" fmla="*/ 1356367 w 12192000"/>
              <a:gd name="connsiteY112" fmla="*/ 2235089 h 2240205"/>
              <a:gd name="connsiteX113" fmla="*/ 1279765 w 12192000"/>
              <a:gd name="connsiteY113" fmla="*/ 2229639 h 2240205"/>
              <a:gd name="connsiteX114" fmla="*/ 1195347 w 12192000"/>
              <a:gd name="connsiteY114" fmla="*/ 2212354 h 2240205"/>
              <a:gd name="connsiteX115" fmla="*/ 970251 w 12192000"/>
              <a:gd name="connsiteY115" fmla="*/ 2221029 h 2240205"/>
              <a:gd name="connsiteX116" fmla="*/ 812914 w 12192000"/>
              <a:gd name="connsiteY116" fmla="*/ 2210095 h 2240205"/>
              <a:gd name="connsiteX117" fmla="*/ 776382 w 12192000"/>
              <a:gd name="connsiteY117" fmla="*/ 2204512 h 2240205"/>
              <a:gd name="connsiteX118" fmla="*/ 597225 w 12192000"/>
              <a:gd name="connsiteY118" fmla="*/ 2180999 h 2240205"/>
              <a:gd name="connsiteX119" fmla="*/ 520671 w 12192000"/>
              <a:gd name="connsiteY119" fmla="*/ 2180980 h 2240205"/>
              <a:gd name="connsiteX120" fmla="*/ 515024 w 12192000"/>
              <a:gd name="connsiteY120" fmla="*/ 2179258 h 2240205"/>
              <a:gd name="connsiteX121" fmla="*/ 413835 w 12192000"/>
              <a:gd name="connsiteY121" fmla="*/ 2156783 h 2240205"/>
              <a:gd name="connsiteX122" fmla="*/ 376513 w 12192000"/>
              <a:gd name="connsiteY122" fmla="*/ 2154014 h 2240205"/>
              <a:gd name="connsiteX123" fmla="*/ 273386 w 12192000"/>
              <a:gd name="connsiteY123" fmla="*/ 2142551 h 2240205"/>
              <a:gd name="connsiteX124" fmla="*/ 77641 w 12192000"/>
              <a:gd name="connsiteY124" fmla="*/ 2126835 h 2240205"/>
              <a:gd name="connsiteX125" fmla="*/ 37645 w 12192000"/>
              <a:gd name="connsiteY125" fmla="*/ 2115401 h 2240205"/>
              <a:gd name="connsiteX126" fmla="*/ 4572 w 12192000"/>
              <a:gd name="connsiteY126" fmla="*/ 2111091 h 2240205"/>
              <a:gd name="connsiteX127" fmla="*/ 0 w 12192000"/>
              <a:gd name="connsiteY127" fmla="*/ 2110468 h 2240205"/>
              <a:gd name="connsiteX128" fmla="*/ 0 w 12192000"/>
              <a:gd name="connsiteY128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243069 w 12192000"/>
              <a:gd name="connsiteY102" fmla="*/ 2005321 h 2240205"/>
              <a:gd name="connsiteX103" fmla="*/ 2164831 w 12192000"/>
              <a:gd name="connsiteY103" fmla="*/ 2010143 h 2240205"/>
              <a:gd name="connsiteX104" fmla="*/ 2058061 w 12192000"/>
              <a:gd name="connsiteY104" fmla="*/ 2047942 h 2240205"/>
              <a:gd name="connsiteX105" fmla="*/ 2042244 w 12192000"/>
              <a:gd name="connsiteY105" fmla="*/ 2055560 h 2240205"/>
              <a:gd name="connsiteX106" fmla="*/ 1877728 w 12192000"/>
              <a:gd name="connsiteY106" fmla="*/ 2101004 h 2240205"/>
              <a:gd name="connsiteX107" fmla="*/ 1759056 w 12192000"/>
              <a:gd name="connsiteY107" fmla="*/ 2125608 h 2240205"/>
              <a:gd name="connsiteX108" fmla="*/ 1637948 w 12192000"/>
              <a:gd name="connsiteY108" fmla="*/ 2172597 h 2240205"/>
              <a:gd name="connsiteX109" fmla="*/ 1434549 w 12192000"/>
              <a:gd name="connsiteY109" fmla="*/ 2234522 h 2240205"/>
              <a:gd name="connsiteX110" fmla="*/ 1370962 w 12192000"/>
              <a:gd name="connsiteY110" fmla="*/ 2237474 h 2240205"/>
              <a:gd name="connsiteX111" fmla="*/ 1356367 w 12192000"/>
              <a:gd name="connsiteY111" fmla="*/ 2235089 h 2240205"/>
              <a:gd name="connsiteX112" fmla="*/ 1279765 w 12192000"/>
              <a:gd name="connsiteY112" fmla="*/ 2229639 h 2240205"/>
              <a:gd name="connsiteX113" fmla="*/ 1195347 w 12192000"/>
              <a:gd name="connsiteY113" fmla="*/ 2212354 h 2240205"/>
              <a:gd name="connsiteX114" fmla="*/ 970251 w 12192000"/>
              <a:gd name="connsiteY114" fmla="*/ 2221029 h 2240205"/>
              <a:gd name="connsiteX115" fmla="*/ 812914 w 12192000"/>
              <a:gd name="connsiteY115" fmla="*/ 2210095 h 2240205"/>
              <a:gd name="connsiteX116" fmla="*/ 776382 w 12192000"/>
              <a:gd name="connsiteY116" fmla="*/ 2204512 h 2240205"/>
              <a:gd name="connsiteX117" fmla="*/ 597225 w 12192000"/>
              <a:gd name="connsiteY117" fmla="*/ 2180999 h 2240205"/>
              <a:gd name="connsiteX118" fmla="*/ 520671 w 12192000"/>
              <a:gd name="connsiteY118" fmla="*/ 2180980 h 2240205"/>
              <a:gd name="connsiteX119" fmla="*/ 515024 w 12192000"/>
              <a:gd name="connsiteY119" fmla="*/ 2179258 h 2240205"/>
              <a:gd name="connsiteX120" fmla="*/ 413835 w 12192000"/>
              <a:gd name="connsiteY120" fmla="*/ 2156783 h 2240205"/>
              <a:gd name="connsiteX121" fmla="*/ 376513 w 12192000"/>
              <a:gd name="connsiteY121" fmla="*/ 2154014 h 2240205"/>
              <a:gd name="connsiteX122" fmla="*/ 273386 w 12192000"/>
              <a:gd name="connsiteY122" fmla="*/ 2142551 h 2240205"/>
              <a:gd name="connsiteX123" fmla="*/ 77641 w 12192000"/>
              <a:gd name="connsiteY123" fmla="*/ 2126835 h 2240205"/>
              <a:gd name="connsiteX124" fmla="*/ 37645 w 12192000"/>
              <a:gd name="connsiteY124" fmla="*/ 2115401 h 2240205"/>
              <a:gd name="connsiteX125" fmla="*/ 4572 w 12192000"/>
              <a:gd name="connsiteY125" fmla="*/ 2111091 h 2240205"/>
              <a:gd name="connsiteX126" fmla="*/ 0 w 12192000"/>
              <a:gd name="connsiteY126" fmla="*/ 2110468 h 2240205"/>
              <a:gd name="connsiteX127" fmla="*/ 0 w 12192000"/>
              <a:gd name="connsiteY127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776382 w 12192000"/>
              <a:gd name="connsiteY115" fmla="*/ 2204512 h 2240205"/>
              <a:gd name="connsiteX116" fmla="*/ 597225 w 12192000"/>
              <a:gd name="connsiteY116" fmla="*/ 2180999 h 2240205"/>
              <a:gd name="connsiteX117" fmla="*/ 520671 w 12192000"/>
              <a:gd name="connsiteY117" fmla="*/ 2180980 h 2240205"/>
              <a:gd name="connsiteX118" fmla="*/ 515024 w 12192000"/>
              <a:gd name="connsiteY118" fmla="*/ 2179258 h 2240205"/>
              <a:gd name="connsiteX119" fmla="*/ 413835 w 12192000"/>
              <a:gd name="connsiteY119" fmla="*/ 2156783 h 2240205"/>
              <a:gd name="connsiteX120" fmla="*/ 376513 w 12192000"/>
              <a:gd name="connsiteY120" fmla="*/ 2154014 h 2240205"/>
              <a:gd name="connsiteX121" fmla="*/ 273386 w 12192000"/>
              <a:gd name="connsiteY121" fmla="*/ 2142551 h 2240205"/>
              <a:gd name="connsiteX122" fmla="*/ 77641 w 12192000"/>
              <a:gd name="connsiteY122" fmla="*/ 2126835 h 2240205"/>
              <a:gd name="connsiteX123" fmla="*/ 37645 w 12192000"/>
              <a:gd name="connsiteY123" fmla="*/ 2115401 h 2240205"/>
              <a:gd name="connsiteX124" fmla="*/ 4572 w 12192000"/>
              <a:gd name="connsiteY124" fmla="*/ 2111091 h 2240205"/>
              <a:gd name="connsiteX125" fmla="*/ 0 w 12192000"/>
              <a:gd name="connsiteY125" fmla="*/ 2110468 h 2240205"/>
              <a:gd name="connsiteX126" fmla="*/ 0 w 12192000"/>
              <a:gd name="connsiteY126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515024 w 12192000"/>
              <a:gd name="connsiteY117" fmla="*/ 2179258 h 2240205"/>
              <a:gd name="connsiteX118" fmla="*/ 413835 w 12192000"/>
              <a:gd name="connsiteY118" fmla="*/ 2156783 h 2240205"/>
              <a:gd name="connsiteX119" fmla="*/ 376513 w 12192000"/>
              <a:gd name="connsiteY119" fmla="*/ 2154014 h 2240205"/>
              <a:gd name="connsiteX120" fmla="*/ 273386 w 12192000"/>
              <a:gd name="connsiteY120" fmla="*/ 2142551 h 2240205"/>
              <a:gd name="connsiteX121" fmla="*/ 77641 w 12192000"/>
              <a:gd name="connsiteY121" fmla="*/ 2126835 h 2240205"/>
              <a:gd name="connsiteX122" fmla="*/ 37645 w 12192000"/>
              <a:gd name="connsiteY122" fmla="*/ 2115401 h 2240205"/>
              <a:gd name="connsiteX123" fmla="*/ 4572 w 12192000"/>
              <a:gd name="connsiteY123" fmla="*/ 2111091 h 2240205"/>
              <a:gd name="connsiteX124" fmla="*/ 0 w 12192000"/>
              <a:gd name="connsiteY124" fmla="*/ 2110468 h 2240205"/>
              <a:gd name="connsiteX125" fmla="*/ 0 w 12192000"/>
              <a:gd name="connsiteY125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  <a:gd name="connsiteX0" fmla="*/ 0 w 12192000"/>
              <a:gd name="connsiteY0" fmla="*/ 0 h 2240205"/>
              <a:gd name="connsiteX1" fmla="*/ 12192000 w 12192000"/>
              <a:gd name="connsiteY1" fmla="*/ 0 h 2240205"/>
              <a:gd name="connsiteX2" fmla="*/ 12192000 w 12192000"/>
              <a:gd name="connsiteY2" fmla="*/ 751299 h 2240205"/>
              <a:gd name="connsiteX3" fmla="*/ 11890686 w 12192000"/>
              <a:gd name="connsiteY3" fmla="*/ 732766 h 2240205"/>
              <a:gd name="connsiteX4" fmla="*/ 11649954 w 12192000"/>
              <a:gd name="connsiteY4" fmla="*/ 749628 h 2240205"/>
              <a:gd name="connsiteX5" fmla="*/ 11560424 w 12192000"/>
              <a:gd name="connsiteY5" fmla="*/ 748017 h 2240205"/>
              <a:gd name="connsiteX6" fmla="*/ 11358455 w 12192000"/>
              <a:gd name="connsiteY6" fmla="*/ 747593 h 2240205"/>
              <a:gd name="connsiteX7" fmla="*/ 11165209 w 12192000"/>
              <a:gd name="connsiteY7" fmla="*/ 748852 h 2240205"/>
              <a:gd name="connsiteX8" fmla="*/ 11058755 w 12192000"/>
              <a:gd name="connsiteY8" fmla="*/ 749617 h 2240205"/>
              <a:gd name="connsiteX9" fmla="*/ 10803046 w 12192000"/>
              <a:gd name="connsiteY9" fmla="*/ 774328 h 2240205"/>
              <a:gd name="connsiteX10" fmla="*/ 10458762 w 12192000"/>
              <a:gd name="connsiteY10" fmla="*/ 755400 h 2240205"/>
              <a:gd name="connsiteX11" fmla="*/ 10211200 w 12192000"/>
              <a:gd name="connsiteY11" fmla="*/ 767513 h 2240205"/>
              <a:gd name="connsiteX12" fmla="*/ 10167995 w 12192000"/>
              <a:gd name="connsiteY12" fmla="*/ 760843 h 2240205"/>
              <a:gd name="connsiteX13" fmla="*/ 9997044 w 12192000"/>
              <a:gd name="connsiteY13" fmla="*/ 780129 h 2240205"/>
              <a:gd name="connsiteX14" fmla="*/ 9943887 w 12192000"/>
              <a:gd name="connsiteY14" fmla="*/ 804141 h 2240205"/>
              <a:gd name="connsiteX15" fmla="*/ 9918248 w 12192000"/>
              <a:gd name="connsiteY15" fmla="*/ 816628 h 2240205"/>
              <a:gd name="connsiteX16" fmla="*/ 9767091 w 12192000"/>
              <a:gd name="connsiteY16" fmla="*/ 870550 h 2240205"/>
              <a:gd name="connsiteX17" fmla="*/ 9683005 w 12192000"/>
              <a:gd name="connsiteY17" fmla="*/ 894128 h 2240205"/>
              <a:gd name="connsiteX18" fmla="*/ 9500499 w 12192000"/>
              <a:gd name="connsiteY18" fmla="*/ 954680 h 2240205"/>
              <a:gd name="connsiteX19" fmla="*/ 9410017 w 12192000"/>
              <a:gd name="connsiteY19" fmla="*/ 993931 h 2240205"/>
              <a:gd name="connsiteX20" fmla="*/ 9392919 w 12192000"/>
              <a:gd name="connsiteY20" fmla="*/ 994656 h 2240205"/>
              <a:gd name="connsiteX21" fmla="*/ 9268019 w 12192000"/>
              <a:gd name="connsiteY21" fmla="*/ 1007442 h 2240205"/>
              <a:gd name="connsiteX22" fmla="*/ 9188177 w 12192000"/>
              <a:gd name="connsiteY22" fmla="*/ 1035474 h 2240205"/>
              <a:gd name="connsiteX23" fmla="*/ 9155969 w 12192000"/>
              <a:gd name="connsiteY23" fmla="*/ 1046804 h 2240205"/>
              <a:gd name="connsiteX24" fmla="*/ 9133985 w 12192000"/>
              <a:gd name="connsiteY24" fmla="*/ 1046450 h 2240205"/>
              <a:gd name="connsiteX25" fmla="*/ 9003462 w 12192000"/>
              <a:gd name="connsiteY25" fmla="*/ 1042406 h 2240205"/>
              <a:gd name="connsiteX26" fmla="*/ 8968445 w 12192000"/>
              <a:gd name="connsiteY26" fmla="*/ 1052169 h 2240205"/>
              <a:gd name="connsiteX27" fmla="*/ 8886001 w 12192000"/>
              <a:gd name="connsiteY27" fmla="*/ 1067468 h 2240205"/>
              <a:gd name="connsiteX28" fmla="*/ 8838610 w 12192000"/>
              <a:gd name="connsiteY28" fmla="*/ 1075091 h 2240205"/>
              <a:gd name="connsiteX29" fmla="*/ 8665605 w 12192000"/>
              <a:gd name="connsiteY29" fmla="*/ 1110791 h 2240205"/>
              <a:gd name="connsiteX30" fmla="*/ 8419755 w 12192000"/>
              <a:gd name="connsiteY30" fmla="*/ 1216260 h 2240205"/>
              <a:gd name="connsiteX31" fmla="*/ 8411626 w 12192000"/>
              <a:gd name="connsiteY31" fmla="*/ 1214397 h 2240205"/>
              <a:gd name="connsiteX32" fmla="*/ 8363469 w 12192000"/>
              <a:gd name="connsiteY32" fmla="*/ 1246658 h 2240205"/>
              <a:gd name="connsiteX33" fmla="*/ 8275497 w 12192000"/>
              <a:gd name="connsiteY33" fmla="*/ 1264396 h 2240205"/>
              <a:gd name="connsiteX34" fmla="*/ 8074238 w 12192000"/>
              <a:gd name="connsiteY34" fmla="*/ 1301895 h 2240205"/>
              <a:gd name="connsiteX35" fmla="*/ 7902328 w 12192000"/>
              <a:gd name="connsiteY35" fmla="*/ 1345865 h 2240205"/>
              <a:gd name="connsiteX36" fmla="*/ 7840612 w 12192000"/>
              <a:gd name="connsiteY36" fmla="*/ 1369373 h 2240205"/>
              <a:gd name="connsiteX37" fmla="*/ 7786819 w 12192000"/>
              <a:gd name="connsiteY37" fmla="*/ 1378970 h 2240205"/>
              <a:gd name="connsiteX38" fmla="*/ 7548172 w 12192000"/>
              <a:gd name="connsiteY38" fmla="*/ 1417460 h 2240205"/>
              <a:gd name="connsiteX39" fmla="*/ 7483437 w 12192000"/>
              <a:gd name="connsiteY39" fmla="*/ 1478152 h 2240205"/>
              <a:gd name="connsiteX40" fmla="*/ 7377870 w 12192000"/>
              <a:gd name="connsiteY40" fmla="*/ 1523319 h 2240205"/>
              <a:gd name="connsiteX41" fmla="*/ 7230737 w 12192000"/>
              <a:gd name="connsiteY41" fmla="*/ 1562633 h 2240205"/>
              <a:gd name="connsiteX42" fmla="*/ 7224458 w 12192000"/>
              <a:gd name="connsiteY42" fmla="*/ 1573008 h 2240205"/>
              <a:gd name="connsiteX43" fmla="*/ 7183121 w 12192000"/>
              <a:gd name="connsiteY43" fmla="*/ 1595162 h 2240205"/>
              <a:gd name="connsiteX44" fmla="*/ 7164601 w 12192000"/>
              <a:gd name="connsiteY44" fmla="*/ 1606490 h 2240205"/>
              <a:gd name="connsiteX45" fmla="*/ 6900177 w 12192000"/>
              <a:gd name="connsiteY45" fmla="*/ 1636016 h 2240205"/>
              <a:gd name="connsiteX46" fmla="*/ 6795372 w 12192000"/>
              <a:gd name="connsiteY46" fmla="*/ 1644845 h 2240205"/>
              <a:gd name="connsiteX47" fmla="*/ 6692251 w 12192000"/>
              <a:gd name="connsiteY47" fmla="*/ 1656357 h 2240205"/>
              <a:gd name="connsiteX48" fmla="*/ 6655235 w 12192000"/>
              <a:gd name="connsiteY48" fmla="*/ 1661869 h 2240205"/>
              <a:gd name="connsiteX49" fmla="*/ 6554894 w 12192000"/>
              <a:gd name="connsiteY49" fmla="*/ 1664428 h 2240205"/>
              <a:gd name="connsiteX50" fmla="*/ 6516595 w 12192000"/>
              <a:gd name="connsiteY50" fmla="*/ 1667475 h 2240205"/>
              <a:gd name="connsiteX51" fmla="*/ 6508541 w 12192000"/>
              <a:gd name="connsiteY51" fmla="*/ 1668757 h 2240205"/>
              <a:gd name="connsiteX52" fmla="*/ 6471012 w 12192000"/>
              <a:gd name="connsiteY52" fmla="*/ 1678604 h 2240205"/>
              <a:gd name="connsiteX53" fmla="*/ 6364035 w 12192000"/>
              <a:gd name="connsiteY53" fmla="*/ 1667683 h 2240205"/>
              <a:gd name="connsiteX54" fmla="*/ 6243319 w 12192000"/>
              <a:gd name="connsiteY54" fmla="*/ 1695560 h 2240205"/>
              <a:gd name="connsiteX55" fmla="*/ 6098321 w 12192000"/>
              <a:gd name="connsiteY55" fmla="*/ 1721646 h 2240205"/>
              <a:gd name="connsiteX56" fmla="*/ 5880652 w 12192000"/>
              <a:gd name="connsiteY56" fmla="*/ 1779643 h 2240205"/>
              <a:gd name="connsiteX57" fmla="*/ 5785959 w 12192000"/>
              <a:gd name="connsiteY57" fmla="*/ 1775307 h 2240205"/>
              <a:gd name="connsiteX58" fmla="*/ 5643534 w 12192000"/>
              <a:gd name="connsiteY58" fmla="*/ 1802919 h 2240205"/>
              <a:gd name="connsiteX59" fmla="*/ 5518799 w 12192000"/>
              <a:gd name="connsiteY59" fmla="*/ 1818312 h 2240205"/>
              <a:gd name="connsiteX60" fmla="*/ 5505014 w 12192000"/>
              <a:gd name="connsiteY60" fmla="*/ 1819259 h 2240205"/>
              <a:gd name="connsiteX61" fmla="*/ 5453307 w 12192000"/>
              <a:gd name="connsiteY61" fmla="*/ 1815450 h 2240205"/>
              <a:gd name="connsiteX62" fmla="*/ 5221533 w 12192000"/>
              <a:gd name="connsiteY62" fmla="*/ 1846950 h 2240205"/>
              <a:gd name="connsiteX63" fmla="*/ 5149802 w 12192000"/>
              <a:gd name="connsiteY63" fmla="*/ 1844846 h 2240205"/>
              <a:gd name="connsiteX64" fmla="*/ 5114927 w 12192000"/>
              <a:gd name="connsiteY64" fmla="*/ 1847827 h 2240205"/>
              <a:gd name="connsiteX65" fmla="*/ 5108970 w 12192000"/>
              <a:gd name="connsiteY65" fmla="*/ 1847935 h 2240205"/>
              <a:gd name="connsiteX66" fmla="*/ 5067961 w 12192000"/>
              <a:gd name="connsiteY66" fmla="*/ 1845917 h 2240205"/>
              <a:gd name="connsiteX67" fmla="*/ 5007075 w 12192000"/>
              <a:gd name="connsiteY67" fmla="*/ 1838626 h 2240205"/>
              <a:gd name="connsiteX68" fmla="*/ 4944087 w 12192000"/>
              <a:gd name="connsiteY68" fmla="*/ 1823332 h 2240205"/>
              <a:gd name="connsiteX69" fmla="*/ 4907662 w 12192000"/>
              <a:gd name="connsiteY69" fmla="*/ 1816900 h 2240205"/>
              <a:gd name="connsiteX70" fmla="*/ 4882386 w 12192000"/>
              <a:gd name="connsiteY70" fmla="*/ 1809844 h 2240205"/>
              <a:gd name="connsiteX71" fmla="*/ 4811440 w 12192000"/>
              <a:gd name="connsiteY71" fmla="*/ 1804655 h 2240205"/>
              <a:gd name="connsiteX72" fmla="*/ 4691075 w 12192000"/>
              <a:gd name="connsiteY72" fmla="*/ 1801389 h 2240205"/>
              <a:gd name="connsiteX73" fmla="*/ 4640313 w 12192000"/>
              <a:gd name="connsiteY73" fmla="*/ 1784307 h 2240205"/>
              <a:gd name="connsiteX74" fmla="*/ 4536503 w 12192000"/>
              <a:gd name="connsiteY74" fmla="*/ 1785334 h 2240205"/>
              <a:gd name="connsiteX75" fmla="*/ 4513724 w 12192000"/>
              <a:gd name="connsiteY75" fmla="*/ 1791996 h 2240205"/>
              <a:gd name="connsiteX76" fmla="*/ 4459810 w 12192000"/>
              <a:gd name="connsiteY76" fmla="*/ 1797886 h 2240205"/>
              <a:gd name="connsiteX77" fmla="*/ 4379064 w 12192000"/>
              <a:gd name="connsiteY77" fmla="*/ 1817177 h 2240205"/>
              <a:gd name="connsiteX78" fmla="*/ 4290981 w 12192000"/>
              <a:gd name="connsiteY78" fmla="*/ 1839677 h 2240205"/>
              <a:gd name="connsiteX79" fmla="*/ 4238372 w 12192000"/>
              <a:gd name="connsiteY79" fmla="*/ 1851480 h 2240205"/>
              <a:gd name="connsiteX80" fmla="*/ 4232517 w 12192000"/>
              <a:gd name="connsiteY80" fmla="*/ 1852567 h 2240205"/>
              <a:gd name="connsiteX81" fmla="*/ 4191732 w 12192000"/>
              <a:gd name="connsiteY81" fmla="*/ 1857328 h 2240205"/>
              <a:gd name="connsiteX82" fmla="*/ 4065532 w 12192000"/>
              <a:gd name="connsiteY82" fmla="*/ 1855477 h 2240205"/>
              <a:gd name="connsiteX83" fmla="*/ 4028460 w 12192000"/>
              <a:gd name="connsiteY83" fmla="*/ 1855137 h 2240205"/>
              <a:gd name="connsiteX84" fmla="*/ 4002267 w 12192000"/>
              <a:gd name="connsiteY84" fmla="*/ 1852352 h 2240205"/>
              <a:gd name="connsiteX85" fmla="*/ 3931396 w 12192000"/>
              <a:gd name="connsiteY85" fmla="*/ 1858915 h 2240205"/>
              <a:gd name="connsiteX86" fmla="*/ 3812162 w 12192000"/>
              <a:gd name="connsiteY86" fmla="*/ 1875501 h 2240205"/>
              <a:gd name="connsiteX87" fmla="*/ 3758105 w 12192000"/>
              <a:gd name="connsiteY87" fmla="*/ 1871856 h 2240205"/>
              <a:gd name="connsiteX88" fmla="*/ 3567259 w 12192000"/>
              <a:gd name="connsiteY88" fmla="*/ 1893482 h 2240205"/>
              <a:gd name="connsiteX89" fmla="*/ 3405770 w 12192000"/>
              <a:gd name="connsiteY89" fmla="*/ 1904591 h 2240205"/>
              <a:gd name="connsiteX90" fmla="*/ 3280097 w 12192000"/>
              <a:gd name="connsiteY90" fmla="*/ 1919610 h 2240205"/>
              <a:gd name="connsiteX91" fmla="*/ 3009910 w 12192000"/>
              <a:gd name="connsiteY91" fmla="*/ 1957866 h 2240205"/>
              <a:gd name="connsiteX92" fmla="*/ 2995934 w 12192000"/>
              <a:gd name="connsiteY92" fmla="*/ 1967085 h 2240205"/>
              <a:gd name="connsiteX93" fmla="*/ 2942858 w 12192000"/>
              <a:gd name="connsiteY93" fmla="*/ 1981367 h 2240205"/>
              <a:gd name="connsiteX94" fmla="*/ 2875436 w 12192000"/>
              <a:gd name="connsiteY94" fmla="*/ 1996977 h 2240205"/>
              <a:gd name="connsiteX95" fmla="*/ 2874892 w 12192000"/>
              <a:gd name="connsiteY95" fmla="*/ 1996085 h 2240205"/>
              <a:gd name="connsiteX96" fmla="*/ 2843662 w 12192000"/>
              <a:gd name="connsiteY96" fmla="*/ 1992498 h 2240205"/>
              <a:gd name="connsiteX97" fmla="*/ 2718916 w 12192000"/>
              <a:gd name="connsiteY97" fmla="*/ 1990867 h 2240205"/>
              <a:gd name="connsiteX98" fmla="*/ 2713522 w 12192000"/>
              <a:gd name="connsiteY98" fmla="*/ 1990173 h 2240205"/>
              <a:gd name="connsiteX99" fmla="*/ 2476147 w 12192000"/>
              <a:gd name="connsiteY99" fmla="*/ 1998305 h 2240205"/>
              <a:gd name="connsiteX100" fmla="*/ 2373568 w 12192000"/>
              <a:gd name="connsiteY100" fmla="*/ 2003219 h 2240205"/>
              <a:gd name="connsiteX101" fmla="*/ 2287219 w 12192000"/>
              <a:gd name="connsiteY101" fmla="*/ 1998750 h 2240205"/>
              <a:gd name="connsiteX102" fmla="*/ 2164831 w 12192000"/>
              <a:gd name="connsiteY102" fmla="*/ 2010143 h 2240205"/>
              <a:gd name="connsiteX103" fmla="*/ 2058061 w 12192000"/>
              <a:gd name="connsiteY103" fmla="*/ 2047942 h 2240205"/>
              <a:gd name="connsiteX104" fmla="*/ 2042244 w 12192000"/>
              <a:gd name="connsiteY104" fmla="*/ 2055560 h 2240205"/>
              <a:gd name="connsiteX105" fmla="*/ 1877728 w 12192000"/>
              <a:gd name="connsiteY105" fmla="*/ 2101004 h 2240205"/>
              <a:gd name="connsiteX106" fmla="*/ 1759056 w 12192000"/>
              <a:gd name="connsiteY106" fmla="*/ 2125608 h 2240205"/>
              <a:gd name="connsiteX107" fmla="*/ 1637948 w 12192000"/>
              <a:gd name="connsiteY107" fmla="*/ 2172597 h 2240205"/>
              <a:gd name="connsiteX108" fmla="*/ 1434549 w 12192000"/>
              <a:gd name="connsiteY108" fmla="*/ 2234522 h 2240205"/>
              <a:gd name="connsiteX109" fmla="*/ 1370962 w 12192000"/>
              <a:gd name="connsiteY109" fmla="*/ 2237474 h 2240205"/>
              <a:gd name="connsiteX110" fmla="*/ 1356367 w 12192000"/>
              <a:gd name="connsiteY110" fmla="*/ 2235089 h 2240205"/>
              <a:gd name="connsiteX111" fmla="*/ 1279765 w 12192000"/>
              <a:gd name="connsiteY111" fmla="*/ 2229639 h 2240205"/>
              <a:gd name="connsiteX112" fmla="*/ 1195347 w 12192000"/>
              <a:gd name="connsiteY112" fmla="*/ 2212354 h 2240205"/>
              <a:gd name="connsiteX113" fmla="*/ 970251 w 12192000"/>
              <a:gd name="connsiteY113" fmla="*/ 2221029 h 2240205"/>
              <a:gd name="connsiteX114" fmla="*/ 812914 w 12192000"/>
              <a:gd name="connsiteY114" fmla="*/ 2210095 h 2240205"/>
              <a:gd name="connsiteX115" fmla="*/ 597225 w 12192000"/>
              <a:gd name="connsiteY115" fmla="*/ 2180999 h 2240205"/>
              <a:gd name="connsiteX116" fmla="*/ 520671 w 12192000"/>
              <a:gd name="connsiteY116" fmla="*/ 2180980 h 2240205"/>
              <a:gd name="connsiteX117" fmla="*/ 413835 w 12192000"/>
              <a:gd name="connsiteY117" fmla="*/ 2156783 h 2240205"/>
              <a:gd name="connsiteX118" fmla="*/ 376513 w 12192000"/>
              <a:gd name="connsiteY118" fmla="*/ 2154014 h 2240205"/>
              <a:gd name="connsiteX119" fmla="*/ 273386 w 12192000"/>
              <a:gd name="connsiteY119" fmla="*/ 2142551 h 2240205"/>
              <a:gd name="connsiteX120" fmla="*/ 77641 w 12192000"/>
              <a:gd name="connsiteY120" fmla="*/ 2126835 h 2240205"/>
              <a:gd name="connsiteX121" fmla="*/ 37645 w 12192000"/>
              <a:gd name="connsiteY121" fmla="*/ 2115401 h 2240205"/>
              <a:gd name="connsiteX122" fmla="*/ 4572 w 12192000"/>
              <a:gd name="connsiteY122" fmla="*/ 2111091 h 2240205"/>
              <a:gd name="connsiteX123" fmla="*/ 0 w 12192000"/>
              <a:gd name="connsiteY123" fmla="*/ 2110468 h 2240205"/>
              <a:gd name="connsiteX124" fmla="*/ 0 w 12192000"/>
              <a:gd name="connsiteY124" fmla="*/ 0 h 22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2000" h="2240205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cubicBezTo>
                  <a:pt x="12034412" y="757358"/>
                  <a:pt x="11991124" y="738944"/>
                  <a:pt x="11890686" y="732766"/>
                </a:cubicBezTo>
                <a:cubicBezTo>
                  <a:pt x="11800345" y="732488"/>
                  <a:pt x="11704998" y="747086"/>
                  <a:pt x="11649954" y="749628"/>
                </a:cubicBezTo>
                <a:cubicBezTo>
                  <a:pt x="11613048" y="740951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184875" y="735040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0973519" y="757854"/>
                  <a:pt x="10849163" y="781170"/>
                  <a:pt x="10803046" y="774328"/>
                </a:cubicBezTo>
                <a:cubicBezTo>
                  <a:pt x="10741852" y="776895"/>
                  <a:pt x="10540854" y="756546"/>
                  <a:pt x="10458762" y="755400"/>
                </a:cubicBezTo>
                <a:cubicBezTo>
                  <a:pt x="10426976" y="747433"/>
                  <a:pt x="10327242" y="773719"/>
                  <a:pt x="10211200" y="767513"/>
                </a:cubicBezTo>
                <a:cubicBezTo>
                  <a:pt x="10195912" y="761163"/>
                  <a:pt x="10172943" y="749095"/>
                  <a:pt x="10167995" y="760843"/>
                </a:cubicBezTo>
                <a:cubicBezTo>
                  <a:pt x="10131971" y="759999"/>
                  <a:pt x="10031208" y="777398"/>
                  <a:pt x="9997044" y="780129"/>
                </a:cubicBezTo>
                <a:cubicBezTo>
                  <a:pt x="9972443" y="801329"/>
                  <a:pt x="9951331" y="779975"/>
                  <a:pt x="9943887" y="804141"/>
                </a:cubicBezTo>
                <a:lnTo>
                  <a:pt x="9918248" y="816628"/>
                </a:lnTo>
                <a:cubicBezTo>
                  <a:pt x="9873419" y="812573"/>
                  <a:pt x="9807158" y="855024"/>
                  <a:pt x="9767091" y="870550"/>
                </a:cubicBezTo>
                <a:cubicBezTo>
                  <a:pt x="9728743" y="880857"/>
                  <a:pt x="9714210" y="859344"/>
                  <a:pt x="9683005" y="894128"/>
                </a:cubicBezTo>
                <a:cubicBezTo>
                  <a:pt x="9638573" y="908150"/>
                  <a:pt x="9553332" y="950611"/>
                  <a:pt x="9500499" y="954680"/>
                </a:cubicBezTo>
                <a:cubicBezTo>
                  <a:pt x="9451943" y="966288"/>
                  <a:pt x="9427947" y="987268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69253" y="996908"/>
                  <a:pt x="9294395" y="1002709"/>
                  <a:pt x="9268019" y="1007442"/>
                </a:cubicBezTo>
                <a:lnTo>
                  <a:pt x="9188177" y="1035474"/>
                </a:lnTo>
                <a:cubicBezTo>
                  <a:pt x="9182118" y="1028476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112169" y="1062778"/>
                  <a:pt x="9019227" y="1027247"/>
                  <a:pt x="9003462" y="1042406"/>
                </a:cubicBezTo>
                <a:lnTo>
                  <a:pt x="8968445" y="1052169"/>
                </a:lnTo>
                <a:lnTo>
                  <a:pt x="8886001" y="1067468"/>
                </a:lnTo>
                <a:cubicBezTo>
                  <a:pt x="8847384" y="1050046"/>
                  <a:pt x="8863283" y="1068286"/>
                  <a:pt x="8838610" y="1075091"/>
                </a:cubicBezTo>
                <a:cubicBezTo>
                  <a:pt x="8780942" y="1086991"/>
                  <a:pt x="8730608" y="1108943"/>
                  <a:pt x="8665605" y="1110791"/>
                </a:cubicBezTo>
                <a:cubicBezTo>
                  <a:pt x="8590906" y="1106676"/>
                  <a:pt x="8491424" y="1191452"/>
                  <a:pt x="8419755" y="1216260"/>
                </a:cubicBezTo>
                <a:cubicBezTo>
                  <a:pt x="8376553" y="1231214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194123" y="1257316"/>
                  <a:pt x="8141324" y="1289395"/>
                  <a:pt x="8074238" y="1301895"/>
                </a:cubicBezTo>
                <a:cubicBezTo>
                  <a:pt x="8012043" y="1315473"/>
                  <a:pt x="7936376" y="1347185"/>
                  <a:pt x="7902328" y="1345865"/>
                </a:cubicBezTo>
                <a:cubicBezTo>
                  <a:pt x="7876994" y="1370833"/>
                  <a:pt x="7861184" y="1361537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56449" y="1409729"/>
                  <a:pt x="7548172" y="1417460"/>
                </a:cubicBezTo>
                <a:cubicBezTo>
                  <a:pt x="7520370" y="1413173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183121" y="1595162"/>
                </a:lnTo>
                <a:lnTo>
                  <a:pt x="7164601" y="1606490"/>
                </a:lnTo>
                <a:cubicBezTo>
                  <a:pt x="7117444" y="1613299"/>
                  <a:pt x="6961715" y="1629624"/>
                  <a:pt x="6900177" y="1636016"/>
                </a:cubicBez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32342" y="1663214"/>
                  <a:pt x="6578001" y="1663494"/>
                  <a:pt x="6554894" y="1664428"/>
                </a:cubicBezTo>
                <a:lnTo>
                  <a:pt x="6516595" y="1667475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46928" y="1678425"/>
                  <a:pt x="6395710" y="1665896"/>
                  <a:pt x="6364035" y="1667683"/>
                </a:cubicBezTo>
                <a:lnTo>
                  <a:pt x="6243319" y="1695560"/>
                </a:lnTo>
                <a:cubicBezTo>
                  <a:pt x="6212879" y="1700946"/>
                  <a:pt x="6162673" y="1707632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53307" y="1815450"/>
                </a:lnTo>
                <a:cubicBezTo>
                  <a:pt x="5364785" y="1835567"/>
                  <a:pt x="5272117" y="1842051"/>
                  <a:pt x="5221533" y="1846950"/>
                </a:cubicBezTo>
                <a:lnTo>
                  <a:pt x="5149802" y="1844846"/>
                </a:lnTo>
                <a:cubicBezTo>
                  <a:pt x="5138262" y="1844584"/>
                  <a:pt x="5124907" y="1847312"/>
                  <a:pt x="5114927" y="1847827"/>
                </a:cubicBez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57791" y="1796774"/>
                  <a:pt x="4662147" y="1786932"/>
                  <a:pt x="4640313" y="1784307"/>
                </a:cubicBezTo>
                <a:cubicBezTo>
                  <a:pt x="4614551" y="1781631"/>
                  <a:pt x="4552839" y="1782829"/>
                  <a:pt x="4536503" y="1785334"/>
                </a:cubicBezTo>
                <a:lnTo>
                  <a:pt x="4513724" y="1791996"/>
                </a:lnTo>
                <a:lnTo>
                  <a:pt x="4459810" y="1797886"/>
                </a:lnTo>
                <a:lnTo>
                  <a:pt x="4379064" y="1817177"/>
                </a:lnTo>
                <a:cubicBezTo>
                  <a:pt x="4349703" y="1824677"/>
                  <a:pt x="4313198" y="1824834"/>
                  <a:pt x="4290981" y="1839677"/>
                </a:cubicBezTo>
                <a:cubicBezTo>
                  <a:pt x="4277508" y="1842452"/>
                  <a:pt x="4248116" y="1849332"/>
                  <a:pt x="4238372" y="1851480"/>
                </a:cubicBez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78518" y="1876434"/>
                  <a:pt x="3780102" y="1870848"/>
                  <a:pt x="3758105" y="1871856"/>
                </a:cubicBezTo>
                <a:cubicBezTo>
                  <a:pt x="3717288" y="1874853"/>
                  <a:pt x="3625982" y="1888026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120979" y="1944600"/>
                  <a:pt x="3052347" y="1932877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69596" y="1995339"/>
                  <a:pt x="2856789" y="1995778"/>
                  <a:pt x="2843662" y="1992498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476147" y="1998305"/>
                </a:lnTo>
                <a:cubicBezTo>
                  <a:pt x="2437134" y="2013637"/>
                  <a:pt x="2413847" y="1999542"/>
                  <a:pt x="2373568" y="2003219"/>
                </a:cubicBezTo>
                <a:cubicBezTo>
                  <a:pt x="2342080" y="2003293"/>
                  <a:pt x="2308969" y="1996768"/>
                  <a:pt x="2287219" y="1998750"/>
                </a:cubicBezTo>
                <a:cubicBezTo>
                  <a:pt x="2221974" y="2012601"/>
                  <a:pt x="2205627" y="2006345"/>
                  <a:pt x="2164831" y="2010143"/>
                </a:cubicBezTo>
                <a:cubicBezTo>
                  <a:pt x="2133996" y="2017246"/>
                  <a:pt x="2078492" y="2040373"/>
                  <a:pt x="2058061" y="2047942"/>
                </a:cubicBezTo>
                <a:lnTo>
                  <a:pt x="2042244" y="2055560"/>
                </a:lnTo>
                <a:cubicBezTo>
                  <a:pt x="2012576" y="2064443"/>
                  <a:pt x="1896351" y="2111357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390051" y="2245335"/>
                  <a:pt x="1383992" y="2237380"/>
                  <a:pt x="1370962" y="2237474"/>
                </a:cubicBezTo>
                <a:lnTo>
                  <a:pt x="1356367" y="2235089"/>
                </a:lnTo>
                <a:cubicBezTo>
                  <a:pt x="1341168" y="2233783"/>
                  <a:pt x="1306602" y="2233428"/>
                  <a:pt x="1279765" y="2229639"/>
                </a:cubicBez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57841" y="2217424"/>
                  <a:pt x="812914" y="2210095"/>
                </a:cubicBezTo>
                <a:cubicBezTo>
                  <a:pt x="762967" y="2180805"/>
                  <a:pt x="645932" y="2185851"/>
                  <a:pt x="597225" y="2180999"/>
                </a:cubicBezTo>
                <a:cubicBezTo>
                  <a:pt x="575890" y="2176791"/>
                  <a:pt x="534371" y="2181270"/>
                  <a:pt x="520671" y="2180980"/>
                </a:cubicBezTo>
                <a:cubicBezTo>
                  <a:pt x="455720" y="2175427"/>
                  <a:pt x="449447" y="2164849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23574" y="2138021"/>
                  <a:pt x="116931" y="2131360"/>
                  <a:pt x="77641" y="2126835"/>
                </a:cubicBezTo>
                <a:lnTo>
                  <a:pt x="37645" y="2115401"/>
                </a:ln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BDFCC-F7DF-7ECB-5E94-E0E5CD33A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17283"/>
            <a:ext cx="9753600" cy="1149844"/>
          </a:xfrm>
        </p:spPr>
        <p:txBody>
          <a:bodyPr anchor="ctr">
            <a:normAutofit/>
          </a:bodyPr>
          <a:lstStyle/>
          <a:p>
            <a:pPr algn="r"/>
            <a:r>
              <a:rPr lang="ru-RU" b="1" i="0">
                <a:latin typeface="Century Gothic"/>
              </a:rPr>
              <a:t>UNIT-экономика</a:t>
            </a:r>
            <a:endParaRPr lang="ru-RU"/>
          </a:p>
          <a:p>
            <a:pPr algn="r"/>
            <a:endParaRPr lang="ru-RU"/>
          </a:p>
        </p:txBody>
      </p:sp>
      <p:graphicFrame>
        <p:nvGraphicFramePr>
          <p:cNvPr id="17" name="Объект 2">
            <a:extLst>
              <a:ext uri="{FF2B5EF4-FFF2-40B4-BE49-F238E27FC236}">
                <a16:creationId xmlns:a16="http://schemas.microsoft.com/office/drawing/2014/main" id="{C4D93097-BDEC-17CC-AB2F-3384E79A2E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031513"/>
              </p:ext>
            </p:extLst>
          </p:nvPr>
        </p:nvGraphicFramePr>
        <p:xfrm>
          <a:off x="1219200" y="2317750"/>
          <a:ext cx="9753600" cy="400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263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368F9D89-54B8-41F8-8839-49992D6458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17">
            <a:extLst>
              <a:ext uri="{FF2B5EF4-FFF2-40B4-BE49-F238E27FC236}">
                <a16:creationId xmlns:a16="http://schemas.microsoft.com/office/drawing/2014/main" id="{F2EB764E-4EF9-4AB3-9ACB-6FFF21C3E8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4403">
            <a:off x="7195185" y="461639"/>
            <a:ext cx="4481220" cy="5592370"/>
          </a:xfrm>
          <a:custGeom>
            <a:avLst/>
            <a:gdLst>
              <a:gd name="connsiteX0" fmla="*/ 4431251 w 5224396"/>
              <a:gd name="connsiteY0" fmla="*/ 0 h 6519822"/>
              <a:gd name="connsiteX1" fmla="*/ 4540700 w 5224396"/>
              <a:gd name="connsiteY1" fmla="*/ 1003920 h 6519822"/>
              <a:gd name="connsiteX2" fmla="*/ 5224396 w 5224396"/>
              <a:gd name="connsiteY2" fmla="*/ 1003920 h 6519822"/>
              <a:gd name="connsiteX3" fmla="*/ 5224396 w 5224396"/>
              <a:gd name="connsiteY3" fmla="*/ 6519822 h 6519822"/>
              <a:gd name="connsiteX4" fmla="*/ 766889 w 5224396"/>
              <a:gd name="connsiteY4" fmla="*/ 6519822 h 6519822"/>
              <a:gd name="connsiteX5" fmla="*/ 766889 w 5224396"/>
              <a:gd name="connsiteY5" fmla="*/ 5948076 h 6519822"/>
              <a:gd name="connsiteX6" fmla="*/ 597805 w 5224396"/>
              <a:gd name="connsiteY6" fmla="*/ 5966510 h 6519822"/>
              <a:gd name="connsiteX7" fmla="*/ 0 w 5224396"/>
              <a:gd name="connsiteY7" fmla="*/ 483098 h 651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24396" h="6519822">
                <a:moveTo>
                  <a:pt x="4431251" y="0"/>
                </a:moveTo>
                <a:lnTo>
                  <a:pt x="4540700" y="1003920"/>
                </a:lnTo>
                <a:lnTo>
                  <a:pt x="5224396" y="1003920"/>
                </a:lnTo>
                <a:lnTo>
                  <a:pt x="5224396" y="6519822"/>
                </a:lnTo>
                <a:lnTo>
                  <a:pt x="766889" y="6519822"/>
                </a:lnTo>
                <a:lnTo>
                  <a:pt x="766889" y="5948076"/>
                </a:lnTo>
                <a:lnTo>
                  <a:pt x="597805" y="5966510"/>
                </a:lnTo>
                <a:lnTo>
                  <a:pt x="0" y="483098"/>
                </a:lnTo>
                <a:close/>
              </a:path>
            </a:pathLst>
          </a:custGeom>
          <a:solidFill>
            <a:srgbClr val="EFEEE9"/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7BA37-D7A5-3CB4-D45F-BB7852217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705366"/>
            <a:ext cx="6001454" cy="1725632"/>
          </a:xfrm>
        </p:spPr>
        <p:txBody>
          <a:bodyPr anchor="ctr">
            <a:normAutofit/>
          </a:bodyPr>
          <a:lstStyle/>
          <a:p>
            <a:r>
              <a:rPr lang="ru-RU" b="1" i="0">
                <a:latin typeface="Century Gothic"/>
              </a:rPr>
              <a:t>Риски</a:t>
            </a:r>
            <a:endParaRPr lang="ru-RU"/>
          </a:p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4A497E-09E4-43E9-C855-ECFF7FAA3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920" y="1970592"/>
            <a:ext cx="5848556" cy="4160045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050" b="1" dirty="0">
                <a:ea typeface="+mn-lt"/>
                <a:cs typeface="+mn-lt"/>
              </a:rPr>
              <a:t>Нестабильность цен на рынке сырья:</a:t>
            </a:r>
            <a:r>
              <a:rPr lang="ru-RU" sz="1050" dirty="0">
                <a:ea typeface="+mn-lt"/>
                <a:cs typeface="+mn-lt"/>
              </a:rPr>
              <a:t> Изменения в ценах на сырье (пластиковые отходы) могут существенно влиять на затраты производства. Повышение цен на сырье может увеличить издержки проекта и уменьшить его прибыльность.</a:t>
            </a:r>
            <a:endParaRPr lang="ru-RU" sz="1050" dirty="0"/>
          </a:p>
          <a:p>
            <a:pPr>
              <a:lnSpc>
                <a:spcPct val="110000"/>
              </a:lnSpc>
            </a:pPr>
            <a:r>
              <a:rPr lang="ru-RU" sz="1050" b="1" dirty="0">
                <a:ea typeface="+mn-lt"/>
                <a:cs typeface="+mn-lt"/>
              </a:rPr>
              <a:t>Технические проблемы:</a:t>
            </a:r>
            <a:r>
              <a:rPr lang="ru-RU" sz="1050" dirty="0">
                <a:ea typeface="+mn-lt"/>
                <a:cs typeface="+mn-lt"/>
              </a:rPr>
              <a:t> Возможны технические неполадки с оборудованием для рециклинга и 3D печати, что может привести к остановке производства и дополнительным расходам на ремонт или замену оборудования.</a:t>
            </a:r>
            <a:endParaRPr lang="ru-RU" sz="1050" dirty="0"/>
          </a:p>
          <a:p>
            <a:pPr>
              <a:lnSpc>
                <a:spcPct val="110000"/>
              </a:lnSpc>
            </a:pPr>
            <a:r>
              <a:rPr lang="ru-RU" sz="1050" b="1" dirty="0">
                <a:ea typeface="+mn-lt"/>
                <a:cs typeface="+mn-lt"/>
              </a:rPr>
              <a:t>Конкуренция и рыночные условия:</a:t>
            </a:r>
            <a:r>
              <a:rPr lang="ru-RU" sz="1050" dirty="0">
                <a:ea typeface="+mn-lt"/>
                <a:cs typeface="+mn-lt"/>
              </a:rPr>
              <a:t> Нарастающая конкуренция в области утилизации пластиковых отходов и производства устойчивых продуктов может затруднить позиционирование проекта на рынке и снизить спрос на продукцию.</a:t>
            </a:r>
            <a:endParaRPr lang="ru-RU" sz="1050" dirty="0"/>
          </a:p>
          <a:p>
            <a:pPr>
              <a:lnSpc>
                <a:spcPct val="110000"/>
              </a:lnSpc>
            </a:pPr>
            <a:r>
              <a:rPr lang="ru-RU" sz="1050" b="1" dirty="0">
                <a:ea typeface="+mn-lt"/>
                <a:cs typeface="+mn-lt"/>
              </a:rPr>
              <a:t>Изменение законодательства и нормативов:</a:t>
            </a:r>
            <a:r>
              <a:rPr lang="ru-RU" sz="1050" dirty="0">
                <a:ea typeface="+mn-lt"/>
                <a:cs typeface="+mn-lt"/>
              </a:rPr>
              <a:t> Изменения в правовых нормах и требованиях к обращению с отходами могут повлечь за собой изменения в требованиях к производственному процессу и утилизации отходов, что потребует дополнительных инвестиций и ресурсов.</a:t>
            </a:r>
            <a:endParaRPr lang="ru-RU" sz="1050" dirty="0"/>
          </a:p>
          <a:p>
            <a:pPr>
              <a:lnSpc>
                <a:spcPct val="110000"/>
              </a:lnSpc>
            </a:pPr>
            <a:r>
              <a:rPr lang="ru-RU" sz="1050" b="1" dirty="0">
                <a:ea typeface="+mn-lt"/>
                <a:cs typeface="+mn-lt"/>
              </a:rPr>
              <a:t>Сложности в управлении цепочкой поставок:</a:t>
            </a:r>
            <a:r>
              <a:rPr lang="ru-RU" sz="1050" dirty="0">
                <a:ea typeface="+mn-lt"/>
                <a:cs typeface="+mn-lt"/>
              </a:rPr>
              <a:t> Нестабильность поставок сырья, проблемы с качеством материалов или задержки в поставках могут оказать отрицательное воздействие на производственные процессы.</a:t>
            </a:r>
            <a:endParaRPr lang="ru-RU" sz="1050" dirty="0"/>
          </a:p>
          <a:p>
            <a:pPr>
              <a:lnSpc>
                <a:spcPct val="110000"/>
              </a:lnSpc>
            </a:pPr>
            <a:r>
              <a:rPr lang="ru-RU" sz="1050" b="1" dirty="0">
                <a:ea typeface="+mn-lt"/>
                <a:cs typeface="+mn-lt"/>
              </a:rPr>
              <a:t>Смена в потребительских предпочтениях:</a:t>
            </a:r>
            <a:r>
              <a:rPr lang="ru-RU" sz="1050" dirty="0">
                <a:ea typeface="+mn-lt"/>
                <a:cs typeface="+mn-lt"/>
              </a:rPr>
              <a:t> Изменение вкусов и предпочтений потребителей или недостаточное восприятие продукции из </a:t>
            </a:r>
            <a:r>
              <a:rPr lang="ru-RU" sz="1050" dirty="0" err="1">
                <a:ea typeface="+mn-lt"/>
                <a:cs typeface="+mn-lt"/>
              </a:rPr>
              <a:t>рециклированных</a:t>
            </a:r>
            <a:r>
              <a:rPr lang="ru-RU" sz="1050" dirty="0">
                <a:ea typeface="+mn-lt"/>
                <a:cs typeface="+mn-lt"/>
              </a:rPr>
              <a:t> материалов может привести к уменьшению спроса на предлагаемые товары.</a:t>
            </a:r>
            <a:endParaRPr lang="ru-RU" sz="1050" dirty="0"/>
          </a:p>
          <a:p>
            <a:pPr>
              <a:lnSpc>
                <a:spcPct val="110000"/>
              </a:lnSpc>
            </a:pPr>
            <a:endParaRPr lang="ru-RU" sz="1050" dirty="0"/>
          </a:p>
        </p:txBody>
      </p:sp>
      <p:pic>
        <p:nvPicPr>
          <p:cNvPr id="5" name="Picture 4" descr="Рамка выполистирене арахис">
            <a:extLst>
              <a:ext uri="{FF2B5EF4-FFF2-40B4-BE49-F238E27FC236}">
                <a16:creationId xmlns:a16="http://schemas.microsoft.com/office/drawing/2014/main" id="{1D011198-DD1F-7362-862E-45E9F84111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2370" r="24297" b="2"/>
          <a:stretch/>
        </p:blipFill>
        <p:spPr>
          <a:xfrm rot="221627">
            <a:off x="7433578" y="670034"/>
            <a:ext cx="4252179" cy="5421389"/>
          </a:xfrm>
          <a:custGeom>
            <a:avLst/>
            <a:gdLst/>
            <a:ahLst/>
            <a:cxnLst/>
            <a:rect l="l" t="t" r="r" b="b"/>
            <a:pathLst>
              <a:path w="4957370" h="6320484">
                <a:moveTo>
                  <a:pt x="4188629" y="0"/>
                </a:moveTo>
                <a:lnTo>
                  <a:pt x="4218585" y="18617"/>
                </a:lnTo>
                <a:cubicBezTo>
                  <a:pt x="4219145" y="29178"/>
                  <a:pt x="4219703" y="39738"/>
                  <a:pt x="4220262" y="50299"/>
                </a:cubicBezTo>
                <a:lnTo>
                  <a:pt x="4223340" y="51687"/>
                </a:lnTo>
                <a:cubicBezTo>
                  <a:pt x="4233026" y="52344"/>
                  <a:pt x="4240723" y="38431"/>
                  <a:pt x="4243015" y="81229"/>
                </a:cubicBezTo>
                <a:cubicBezTo>
                  <a:pt x="4234697" y="102698"/>
                  <a:pt x="4229805" y="122275"/>
                  <a:pt x="4227211" y="140805"/>
                </a:cubicBezTo>
                <a:lnTo>
                  <a:pt x="4226312" y="164608"/>
                </a:lnTo>
                <a:lnTo>
                  <a:pt x="4231135" y="255748"/>
                </a:lnTo>
                <a:cubicBezTo>
                  <a:pt x="4232593" y="271116"/>
                  <a:pt x="4234052" y="286485"/>
                  <a:pt x="4235510" y="301854"/>
                </a:cubicBezTo>
                <a:cubicBezTo>
                  <a:pt x="4235774" y="306768"/>
                  <a:pt x="4235830" y="317328"/>
                  <a:pt x="4235520" y="330419"/>
                </a:cubicBezTo>
                <a:lnTo>
                  <a:pt x="4235310" y="334637"/>
                </a:lnTo>
                <a:lnTo>
                  <a:pt x="4247536" y="565646"/>
                </a:lnTo>
                <a:lnTo>
                  <a:pt x="4249754" y="570256"/>
                </a:lnTo>
                <a:cubicBezTo>
                  <a:pt x="4251067" y="577685"/>
                  <a:pt x="4250868" y="585797"/>
                  <a:pt x="4250202" y="594123"/>
                </a:cubicBezTo>
                <a:lnTo>
                  <a:pt x="4249459" y="602017"/>
                </a:lnTo>
                <a:lnTo>
                  <a:pt x="4255354" y="713404"/>
                </a:lnTo>
                <a:lnTo>
                  <a:pt x="4257508" y="714073"/>
                </a:lnTo>
                <a:cubicBezTo>
                  <a:pt x="4259622" y="720223"/>
                  <a:pt x="4263181" y="727234"/>
                  <a:pt x="4265497" y="749513"/>
                </a:cubicBezTo>
                <a:cubicBezTo>
                  <a:pt x="4257720" y="777760"/>
                  <a:pt x="4282009" y="812594"/>
                  <a:pt x="4271401" y="847749"/>
                </a:cubicBezTo>
                <a:cubicBezTo>
                  <a:pt x="4269058" y="860507"/>
                  <a:pt x="4271354" y="898948"/>
                  <a:pt x="4277600" y="905577"/>
                </a:cubicBezTo>
                <a:cubicBezTo>
                  <a:pt x="4279276" y="913460"/>
                  <a:pt x="4277660" y="923050"/>
                  <a:pt x="4284143" y="926055"/>
                </a:cubicBezTo>
                <a:cubicBezTo>
                  <a:pt x="4292030" y="931337"/>
                  <a:pt x="4281721" y="960641"/>
                  <a:pt x="4290465" y="955655"/>
                </a:cubicBezTo>
                <a:cubicBezTo>
                  <a:pt x="4286952" y="966045"/>
                  <a:pt x="4289362" y="974748"/>
                  <a:pt x="4293246" y="982888"/>
                </a:cubicBezTo>
                <a:lnTo>
                  <a:pt x="4298563" y="993803"/>
                </a:lnTo>
                <a:lnTo>
                  <a:pt x="4540105" y="1009893"/>
                </a:lnTo>
                <a:lnTo>
                  <a:pt x="4911733" y="1030269"/>
                </a:lnTo>
                <a:lnTo>
                  <a:pt x="4939495" y="1052023"/>
                </a:lnTo>
                <a:cubicBezTo>
                  <a:pt x="4938906" y="1062583"/>
                  <a:pt x="4938317" y="1073141"/>
                  <a:pt x="4937728" y="1083700"/>
                </a:cubicBezTo>
                <a:lnTo>
                  <a:pt x="4940638" y="1085413"/>
                </a:lnTo>
                <a:cubicBezTo>
                  <a:pt x="4950195" y="1087116"/>
                  <a:pt x="4959355" y="1074120"/>
                  <a:pt x="4956995" y="1116915"/>
                </a:cubicBezTo>
                <a:cubicBezTo>
                  <a:pt x="4946399" y="1137355"/>
                  <a:pt x="4939414" y="1156286"/>
                  <a:pt x="4934827" y="1174426"/>
                </a:cubicBezTo>
                <a:lnTo>
                  <a:pt x="4931354" y="1197992"/>
                </a:lnTo>
                <a:lnTo>
                  <a:pt x="4926270" y="1289117"/>
                </a:lnTo>
                <a:cubicBezTo>
                  <a:pt x="4926054" y="1304553"/>
                  <a:pt x="4925839" y="1319990"/>
                  <a:pt x="4925623" y="1335426"/>
                </a:cubicBezTo>
                <a:cubicBezTo>
                  <a:pt x="4925353" y="1340339"/>
                  <a:pt x="4924264" y="1350844"/>
                  <a:pt x="4922537" y="1363823"/>
                </a:cubicBezTo>
                <a:lnTo>
                  <a:pt x="4921871" y="1367995"/>
                </a:lnTo>
                <a:lnTo>
                  <a:pt x="4908988" y="1598968"/>
                </a:lnTo>
                <a:lnTo>
                  <a:pt x="4910694" y="1603791"/>
                </a:lnTo>
                <a:cubicBezTo>
                  <a:pt x="4911194" y="1611318"/>
                  <a:pt x="4910117" y="1619361"/>
                  <a:pt x="4908552" y="1627566"/>
                </a:cubicBezTo>
                <a:lnTo>
                  <a:pt x="4906959" y="1635333"/>
                </a:lnTo>
                <a:lnTo>
                  <a:pt x="4900747" y="1746703"/>
                </a:lnTo>
                <a:lnTo>
                  <a:pt x="4902815" y="1747601"/>
                </a:lnTo>
                <a:cubicBezTo>
                  <a:pt x="4904250" y="1753944"/>
                  <a:pt x="4907029" y="1761300"/>
                  <a:pt x="4906917" y="1783698"/>
                </a:cubicBezTo>
                <a:cubicBezTo>
                  <a:pt x="4896124" y="1810936"/>
                  <a:pt x="4916495" y="1848198"/>
                  <a:pt x="4902139" y="1881995"/>
                </a:cubicBezTo>
                <a:cubicBezTo>
                  <a:pt x="4898428" y="1894424"/>
                  <a:pt x="4896544" y="1932888"/>
                  <a:pt x="4902035" y="1940154"/>
                </a:cubicBezTo>
                <a:cubicBezTo>
                  <a:pt x="4902846" y="1948172"/>
                  <a:pt x="4900200" y="1957532"/>
                  <a:pt x="4906319" y="1961221"/>
                </a:cubicBezTo>
                <a:cubicBezTo>
                  <a:pt x="4913588" y="1967327"/>
                  <a:pt x="4900163" y="1995341"/>
                  <a:pt x="4909396" y="1991332"/>
                </a:cubicBezTo>
                <a:cubicBezTo>
                  <a:pt x="4900159" y="2011227"/>
                  <a:pt x="4915207" y="2026986"/>
                  <a:pt x="4918176" y="2043680"/>
                </a:cubicBezTo>
                <a:lnTo>
                  <a:pt x="4920444" y="2093780"/>
                </a:lnTo>
                <a:cubicBezTo>
                  <a:pt x="4920152" y="2104963"/>
                  <a:pt x="4919859" y="2116147"/>
                  <a:pt x="4919568" y="2127331"/>
                </a:cubicBezTo>
                <a:cubicBezTo>
                  <a:pt x="4919414" y="2128947"/>
                  <a:pt x="4919260" y="2130563"/>
                  <a:pt x="4919107" y="2132180"/>
                </a:cubicBezTo>
                <a:lnTo>
                  <a:pt x="4910026" y="2171984"/>
                </a:lnTo>
                <a:cubicBezTo>
                  <a:pt x="4911227" y="2172990"/>
                  <a:pt x="4912324" y="2174315"/>
                  <a:pt x="4913276" y="2175920"/>
                </a:cubicBezTo>
                <a:lnTo>
                  <a:pt x="4916106" y="2188707"/>
                </a:lnTo>
                <a:lnTo>
                  <a:pt x="4911385" y="2199268"/>
                </a:lnTo>
                <a:lnTo>
                  <a:pt x="4901244" y="2249378"/>
                </a:lnTo>
                <a:lnTo>
                  <a:pt x="4890393" y="2322907"/>
                </a:lnTo>
                <a:lnTo>
                  <a:pt x="4885532" y="2333841"/>
                </a:lnTo>
                <a:cubicBezTo>
                  <a:pt x="4879467" y="2359072"/>
                  <a:pt x="4882601" y="2390080"/>
                  <a:pt x="4871165" y="2405746"/>
                </a:cubicBezTo>
                <a:lnTo>
                  <a:pt x="4867465" y="2443689"/>
                </a:lnTo>
                <a:lnTo>
                  <a:pt x="4871110" y="2448134"/>
                </a:lnTo>
                <a:lnTo>
                  <a:pt x="4869467" y="2459306"/>
                </a:lnTo>
                <a:cubicBezTo>
                  <a:pt x="4869603" y="2460323"/>
                  <a:pt x="4869741" y="2461340"/>
                  <a:pt x="4869877" y="2462358"/>
                </a:cubicBezTo>
                <a:cubicBezTo>
                  <a:pt x="4870681" y="2468183"/>
                  <a:pt x="4871335" y="2473955"/>
                  <a:pt x="4871382" y="2479770"/>
                </a:cubicBezTo>
                <a:cubicBezTo>
                  <a:pt x="4856871" y="2476510"/>
                  <a:pt x="4862556" y="2505567"/>
                  <a:pt x="4859960" y="2514583"/>
                </a:cubicBezTo>
                <a:lnTo>
                  <a:pt x="4857909" y="2514709"/>
                </a:lnTo>
                <a:lnTo>
                  <a:pt x="4849446" y="2666439"/>
                </a:lnTo>
                <a:lnTo>
                  <a:pt x="4858101" y="2690544"/>
                </a:lnTo>
                <a:cubicBezTo>
                  <a:pt x="4858857" y="2707245"/>
                  <a:pt x="4859613" y="2723945"/>
                  <a:pt x="4860369" y="2740646"/>
                </a:cubicBezTo>
                <a:cubicBezTo>
                  <a:pt x="4860076" y="2751830"/>
                  <a:pt x="4859785" y="2763013"/>
                  <a:pt x="4859492" y="2774197"/>
                </a:cubicBezTo>
                <a:lnTo>
                  <a:pt x="4859032" y="2779045"/>
                </a:lnTo>
                <a:lnTo>
                  <a:pt x="4849950" y="2818850"/>
                </a:lnTo>
                <a:cubicBezTo>
                  <a:pt x="4851152" y="2819856"/>
                  <a:pt x="4852248" y="2821182"/>
                  <a:pt x="4853201" y="2822786"/>
                </a:cubicBezTo>
                <a:lnTo>
                  <a:pt x="4856030" y="2835573"/>
                </a:lnTo>
                <a:lnTo>
                  <a:pt x="4851309" y="2846133"/>
                </a:lnTo>
                <a:lnTo>
                  <a:pt x="4841168" y="2896246"/>
                </a:lnTo>
                <a:lnTo>
                  <a:pt x="4833868" y="2945711"/>
                </a:lnTo>
                <a:cubicBezTo>
                  <a:pt x="4815252" y="3297000"/>
                  <a:pt x="4781620" y="3653361"/>
                  <a:pt x="4778020" y="3999577"/>
                </a:cubicBezTo>
                <a:cubicBezTo>
                  <a:pt x="4775081" y="4078096"/>
                  <a:pt x="4768227" y="4174113"/>
                  <a:pt x="4765288" y="4252632"/>
                </a:cubicBezTo>
                <a:cubicBezTo>
                  <a:pt x="4771867" y="4246730"/>
                  <a:pt x="4761520" y="4396558"/>
                  <a:pt x="4754250" y="4414955"/>
                </a:cubicBezTo>
                <a:lnTo>
                  <a:pt x="4663870" y="6050064"/>
                </a:lnTo>
                <a:lnTo>
                  <a:pt x="4669145" y="6086684"/>
                </a:lnTo>
                <a:cubicBezTo>
                  <a:pt x="4674909" y="6094577"/>
                  <a:pt x="4671608" y="6098657"/>
                  <a:pt x="4672665" y="6121067"/>
                </a:cubicBezTo>
                <a:cubicBezTo>
                  <a:pt x="4673721" y="6143476"/>
                  <a:pt x="4657066" y="6177068"/>
                  <a:pt x="4675485" y="6221142"/>
                </a:cubicBezTo>
                <a:cubicBezTo>
                  <a:pt x="4675068" y="6228689"/>
                  <a:pt x="4665430" y="6246990"/>
                  <a:pt x="4657006" y="6255466"/>
                </a:cubicBezTo>
                <a:lnTo>
                  <a:pt x="4652373" y="6258160"/>
                </a:lnTo>
                <a:cubicBezTo>
                  <a:pt x="4651226" y="6278927"/>
                  <a:pt x="4653178" y="6296913"/>
                  <a:pt x="4648931" y="6320461"/>
                </a:cubicBezTo>
                <a:cubicBezTo>
                  <a:pt x="4542790" y="6322747"/>
                  <a:pt x="2133595" y="6155193"/>
                  <a:pt x="732080" y="6068362"/>
                </a:cubicBezTo>
                <a:lnTo>
                  <a:pt x="423039" y="6051307"/>
                </a:lnTo>
                <a:lnTo>
                  <a:pt x="427345" y="6011137"/>
                </a:lnTo>
                <a:lnTo>
                  <a:pt x="431547" y="6004548"/>
                </a:lnTo>
                <a:cubicBezTo>
                  <a:pt x="432075" y="6003448"/>
                  <a:pt x="431724" y="6002721"/>
                  <a:pt x="431815" y="6001808"/>
                </a:cubicBezTo>
                <a:lnTo>
                  <a:pt x="432084" y="5999067"/>
                </a:lnTo>
                <a:cubicBezTo>
                  <a:pt x="432261" y="5997240"/>
                  <a:pt x="432627" y="5995212"/>
                  <a:pt x="432619" y="5993584"/>
                </a:cubicBezTo>
                <a:cubicBezTo>
                  <a:pt x="432563" y="5983140"/>
                  <a:pt x="431486" y="5996073"/>
                  <a:pt x="432305" y="5987694"/>
                </a:cubicBezTo>
                <a:cubicBezTo>
                  <a:pt x="432112" y="5986644"/>
                  <a:pt x="431788" y="5985763"/>
                  <a:pt x="431724" y="5984546"/>
                </a:cubicBezTo>
                <a:cubicBezTo>
                  <a:pt x="431682" y="5983776"/>
                  <a:pt x="432031" y="5982573"/>
                  <a:pt x="431991" y="5981803"/>
                </a:cubicBezTo>
                <a:cubicBezTo>
                  <a:pt x="431612" y="5974675"/>
                  <a:pt x="431062" y="5982198"/>
                  <a:pt x="431677" y="5975914"/>
                </a:cubicBezTo>
                <a:lnTo>
                  <a:pt x="431096" y="5972765"/>
                </a:lnTo>
                <a:cubicBezTo>
                  <a:pt x="429687" y="5965140"/>
                  <a:pt x="429650" y="5969355"/>
                  <a:pt x="430469" y="5960984"/>
                </a:cubicBezTo>
                <a:cubicBezTo>
                  <a:pt x="430275" y="5959935"/>
                  <a:pt x="429953" y="5959052"/>
                  <a:pt x="429887" y="5957836"/>
                </a:cubicBezTo>
                <a:cubicBezTo>
                  <a:pt x="429845" y="5957067"/>
                  <a:pt x="430277" y="5955758"/>
                  <a:pt x="430154" y="5955094"/>
                </a:cubicBezTo>
                <a:cubicBezTo>
                  <a:pt x="429881" y="5953610"/>
                  <a:pt x="427716" y="5954033"/>
                  <a:pt x="428725" y="5951537"/>
                </a:cubicBezTo>
                <a:lnTo>
                  <a:pt x="434114" y="5888089"/>
                </a:lnTo>
                <a:lnTo>
                  <a:pt x="456311" y="5468000"/>
                </a:lnTo>
                <a:lnTo>
                  <a:pt x="270548" y="5477940"/>
                </a:lnTo>
                <a:lnTo>
                  <a:pt x="270475" y="5437540"/>
                </a:lnTo>
                <a:lnTo>
                  <a:pt x="273938" y="5430534"/>
                </a:lnTo>
                <a:cubicBezTo>
                  <a:pt x="274344" y="5429384"/>
                  <a:pt x="273916" y="5428699"/>
                  <a:pt x="273907" y="5427782"/>
                </a:cubicBezTo>
                <a:lnTo>
                  <a:pt x="273878" y="5425027"/>
                </a:lnTo>
                <a:cubicBezTo>
                  <a:pt x="273856" y="5423192"/>
                  <a:pt x="273999" y="5421136"/>
                  <a:pt x="273815" y="5419519"/>
                </a:cubicBezTo>
                <a:cubicBezTo>
                  <a:pt x="272628" y="5409143"/>
                  <a:pt x="272958" y="5422116"/>
                  <a:pt x="272865" y="5413698"/>
                </a:cubicBezTo>
                <a:cubicBezTo>
                  <a:pt x="272559" y="5412674"/>
                  <a:pt x="272142" y="5411834"/>
                  <a:pt x="271945" y="5410631"/>
                </a:cubicBezTo>
                <a:cubicBezTo>
                  <a:pt x="271820" y="5409870"/>
                  <a:pt x="272038" y="5408637"/>
                  <a:pt x="271914" y="5407876"/>
                </a:cubicBezTo>
                <a:cubicBezTo>
                  <a:pt x="270765" y="5400830"/>
                  <a:pt x="271034" y="5408369"/>
                  <a:pt x="270963" y="5402055"/>
                </a:cubicBezTo>
                <a:lnTo>
                  <a:pt x="270045" y="5398988"/>
                </a:lnTo>
                <a:cubicBezTo>
                  <a:pt x="267818" y="5391560"/>
                  <a:pt x="268238" y="5395755"/>
                  <a:pt x="268144" y="5387344"/>
                </a:cubicBezTo>
                <a:cubicBezTo>
                  <a:pt x="267838" y="5386322"/>
                  <a:pt x="267422" y="5385479"/>
                  <a:pt x="267225" y="5384278"/>
                </a:cubicBezTo>
                <a:cubicBezTo>
                  <a:pt x="267100" y="5383518"/>
                  <a:pt x="267387" y="5382170"/>
                  <a:pt x="267193" y="5381523"/>
                </a:cubicBezTo>
                <a:cubicBezTo>
                  <a:pt x="266761" y="5380077"/>
                  <a:pt x="264655" y="5380732"/>
                  <a:pt x="265387" y="5378142"/>
                </a:cubicBezTo>
                <a:lnTo>
                  <a:pt x="263868" y="5314483"/>
                </a:lnTo>
                <a:lnTo>
                  <a:pt x="192698" y="4040419"/>
                </a:lnTo>
                <a:lnTo>
                  <a:pt x="0" y="208389"/>
                </a:lnTo>
                <a:cubicBezTo>
                  <a:pt x="324855" y="204302"/>
                  <a:pt x="2354391" y="86208"/>
                  <a:pt x="2990554" y="54813"/>
                </a:cubicBezTo>
                <a:lnTo>
                  <a:pt x="3816982" y="20020"/>
                </a:ln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3D27CB3-A194-4D33-8FF6-0B71CA5A34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" y="5860752"/>
            <a:ext cx="7955435" cy="1000958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651826 w 9517857"/>
              <a:gd name="connsiteY17" fmla="*/ 738338 h 918356"/>
              <a:gd name="connsiteX18" fmla="*/ 727985 w 9517857"/>
              <a:gd name="connsiteY18" fmla="*/ 719826 h 918356"/>
              <a:gd name="connsiteX19" fmla="*/ 778982 w 9517857"/>
              <a:gd name="connsiteY19" fmla="*/ 710142 h 918356"/>
              <a:gd name="connsiteX20" fmla="*/ 849944 w 9517857"/>
              <a:gd name="connsiteY20" fmla="*/ 717987 h 918356"/>
              <a:gd name="connsiteX21" fmla="*/ 921659 w 9517857"/>
              <a:gd name="connsiteY21" fmla="*/ 712695 h 918356"/>
              <a:gd name="connsiteX22" fmla="*/ 930946 w 9517857"/>
              <a:gd name="connsiteY22" fmla="*/ 734046 h 918356"/>
              <a:gd name="connsiteX23" fmla="*/ 986250 w 9517857"/>
              <a:gd name="connsiteY23" fmla="*/ 713530 h 918356"/>
              <a:gd name="connsiteX24" fmla="*/ 1013752 w 9517857"/>
              <a:gd name="connsiteY24" fmla="*/ 713361 h 918356"/>
              <a:gd name="connsiteX25" fmla="*/ 1023734 w 9517857"/>
              <a:gd name="connsiteY25" fmla="*/ 718571 h 918356"/>
              <a:gd name="connsiteX26" fmla="*/ 1063207 w 9517857"/>
              <a:gd name="connsiteY26" fmla="*/ 715651 h 918356"/>
              <a:gd name="connsiteX27" fmla="*/ 1081980 w 9517857"/>
              <a:gd name="connsiteY27" fmla="*/ 738455 h 918356"/>
              <a:gd name="connsiteX28" fmla="*/ 1218120 w 9517857"/>
              <a:gd name="connsiteY28" fmla="*/ 713280 h 918356"/>
              <a:gd name="connsiteX29" fmla="*/ 1397459 w 9517857"/>
              <a:gd name="connsiteY29" fmla="*/ 691190 h 918356"/>
              <a:gd name="connsiteX30" fmla="*/ 1580688 w 9517857"/>
              <a:gd name="connsiteY30" fmla="*/ 693697 h 918356"/>
              <a:gd name="connsiteX31" fmla="*/ 1772334 w 9517857"/>
              <a:gd name="connsiteY31" fmla="*/ 710640 h 918356"/>
              <a:gd name="connsiteX32" fmla="*/ 2002561 w 9517857"/>
              <a:gd name="connsiteY32" fmla="*/ 659917 h 918356"/>
              <a:gd name="connsiteX33" fmla="*/ 2135144 w 9517857"/>
              <a:gd name="connsiteY33" fmla="*/ 636501 h 918356"/>
              <a:gd name="connsiteX34" fmla="*/ 2440292 w 9517857"/>
              <a:gd name="connsiteY34" fmla="*/ 593862 h 918356"/>
              <a:gd name="connsiteX35" fmla="*/ 2547829 w 9517857"/>
              <a:gd name="connsiteY35" fmla="*/ 566150 h 918356"/>
              <a:gd name="connsiteX36" fmla="*/ 2658055 w 9517857"/>
              <a:gd name="connsiteY36" fmla="*/ 578727 h 918356"/>
              <a:gd name="connsiteX37" fmla="*/ 2693698 w 9517857"/>
              <a:gd name="connsiteY37" fmla="*/ 560029 h 918356"/>
              <a:gd name="connsiteX38" fmla="*/ 2699673 w 9517857"/>
              <a:gd name="connsiteY38" fmla="*/ 556400 h 918356"/>
              <a:gd name="connsiteX39" fmla="*/ 2727306 w 9517857"/>
              <a:gd name="connsiteY39" fmla="*/ 550698 h 918356"/>
              <a:gd name="connsiteX40" fmla="*/ 2730451 w 9517857"/>
              <a:gd name="connsiteY40" fmla="*/ 538058 h 918356"/>
              <a:gd name="connsiteX41" fmla="*/ 2768713 w 9517857"/>
              <a:gd name="connsiteY41" fmla="*/ 521575 h 918356"/>
              <a:gd name="connsiteX42" fmla="*/ 2820868 w 9517857"/>
              <a:gd name="connsiteY42" fmla="*/ 514160 h 918356"/>
              <a:gd name="connsiteX43" fmla="*/ 3073635 w 9517857"/>
              <a:gd name="connsiteY43" fmla="*/ 491294 h 918356"/>
              <a:gd name="connsiteX44" fmla="*/ 3222071 w 9517857"/>
              <a:gd name="connsiteY44" fmla="*/ 470559 h 918356"/>
              <a:gd name="connsiteX45" fmla="*/ 3274069 w 9517857"/>
              <a:gd name="connsiteY45" fmla="*/ 451605 h 918356"/>
              <a:gd name="connsiteX46" fmla="*/ 3349632 w 9517857"/>
              <a:gd name="connsiteY46" fmla="*/ 432583 h 918356"/>
              <a:gd name="connsiteX47" fmla="*/ 3479593 w 9517857"/>
              <a:gd name="connsiteY47" fmla="*/ 390437 h 918356"/>
              <a:gd name="connsiteX48" fmla="*/ 3660110 w 9517857"/>
              <a:gd name="connsiteY48" fmla="*/ 348726 h 918356"/>
              <a:gd name="connsiteX49" fmla="*/ 3750023 w 9517857"/>
              <a:gd name="connsiteY49" fmla="*/ 370678 h 918356"/>
              <a:gd name="connsiteX50" fmla="*/ 3844133 w 9517857"/>
              <a:gd name="connsiteY50" fmla="*/ 360648 h 918356"/>
              <a:gd name="connsiteX51" fmla="*/ 3913545 w 9517857"/>
              <a:gd name="connsiteY51" fmla="*/ 344235 h 918356"/>
              <a:gd name="connsiteX52" fmla="*/ 4266740 w 9517857"/>
              <a:gd name="connsiteY52" fmla="*/ 361454 h 918356"/>
              <a:gd name="connsiteX53" fmla="*/ 4430770 w 9517857"/>
              <a:gd name="connsiteY53" fmla="*/ 342643 h 918356"/>
              <a:gd name="connsiteX54" fmla="*/ 4512664 w 9517857"/>
              <a:gd name="connsiteY54" fmla="*/ 319948 h 918356"/>
              <a:gd name="connsiteX55" fmla="*/ 4616423 w 9517857"/>
              <a:gd name="connsiteY55" fmla="*/ 290914 h 918356"/>
              <a:gd name="connsiteX56" fmla="*/ 4691675 w 9517857"/>
              <a:gd name="connsiteY56" fmla="*/ 254011 h 918356"/>
              <a:gd name="connsiteX57" fmla="*/ 4689051 w 9517857"/>
              <a:gd name="connsiteY57" fmla="*/ 250968 h 918356"/>
              <a:gd name="connsiteX58" fmla="*/ 4719994 w 9517857"/>
              <a:gd name="connsiteY58" fmla="*/ 245307 h 918356"/>
              <a:gd name="connsiteX59" fmla="*/ 4752894 w 9517857"/>
              <a:gd name="connsiteY59" fmla="*/ 239875 h 918356"/>
              <a:gd name="connsiteX60" fmla="*/ 4769329 w 9517857"/>
              <a:gd name="connsiteY60" fmla="*/ 233585 h 918356"/>
              <a:gd name="connsiteX61" fmla="*/ 4775634 w 9517857"/>
              <a:gd name="connsiteY61" fmla="*/ 234063 h 918356"/>
              <a:gd name="connsiteX62" fmla="*/ 4790452 w 9517857"/>
              <a:gd name="connsiteY62" fmla="*/ 233572 h 918356"/>
              <a:gd name="connsiteX63" fmla="*/ 4789062 w 9517857"/>
              <a:gd name="connsiteY63" fmla="*/ 241924 h 918356"/>
              <a:gd name="connsiteX64" fmla="*/ 4827826 w 9517857"/>
              <a:gd name="connsiteY64" fmla="*/ 246977 h 918356"/>
              <a:gd name="connsiteX65" fmla="*/ 4892569 w 9517857"/>
              <a:gd name="connsiteY65" fmla="*/ 249933 h 918356"/>
              <a:gd name="connsiteX66" fmla="*/ 4896611 w 9517857"/>
              <a:gd name="connsiteY66" fmla="*/ 240448 h 918356"/>
              <a:gd name="connsiteX67" fmla="*/ 4917286 w 9517857"/>
              <a:gd name="connsiteY67" fmla="*/ 243659 h 918356"/>
              <a:gd name="connsiteX68" fmla="*/ 4981173 w 9517857"/>
              <a:gd name="connsiteY68" fmla="*/ 247103 h 918356"/>
              <a:gd name="connsiteX69" fmla="*/ 5060397 w 9517857"/>
              <a:gd name="connsiteY69" fmla="*/ 263688 h 918356"/>
              <a:gd name="connsiteX70" fmla="*/ 5252996 w 9517857"/>
              <a:gd name="connsiteY70" fmla="*/ 270655 h 918356"/>
              <a:gd name="connsiteX71" fmla="*/ 5358056 w 9517857"/>
              <a:gd name="connsiteY71" fmla="*/ 247248 h 918356"/>
              <a:gd name="connsiteX72" fmla="*/ 5426496 w 9517857"/>
              <a:gd name="connsiteY72" fmla="*/ 235142 h 918356"/>
              <a:gd name="connsiteX73" fmla="*/ 5497161 w 9517857"/>
              <a:gd name="connsiteY73" fmla="*/ 228808 h 918356"/>
              <a:gd name="connsiteX74" fmla="*/ 5826043 w 9517857"/>
              <a:gd name="connsiteY74" fmla="*/ 148073 h 918356"/>
              <a:gd name="connsiteX75" fmla="*/ 6013415 w 9517857"/>
              <a:gd name="connsiteY75" fmla="*/ 137316 h 918356"/>
              <a:gd name="connsiteX76" fmla="*/ 6080994 w 9517857"/>
              <a:gd name="connsiteY76" fmla="*/ 142938 h 918356"/>
              <a:gd name="connsiteX77" fmla="*/ 6194152 w 9517857"/>
              <a:gd name="connsiteY77" fmla="*/ 151772 h 918356"/>
              <a:gd name="connsiteX78" fmla="*/ 6281379 w 9517857"/>
              <a:gd name="connsiteY78" fmla="*/ 181626 h 918356"/>
              <a:gd name="connsiteX79" fmla="*/ 6374947 w 9517857"/>
              <a:gd name="connsiteY79" fmla="*/ 179799 h 918356"/>
              <a:gd name="connsiteX80" fmla="*/ 6448518 w 9517857"/>
              <a:gd name="connsiteY80" fmla="*/ 164378 h 918356"/>
              <a:gd name="connsiteX81" fmla="*/ 6544700 w 9517857"/>
              <a:gd name="connsiteY81" fmla="*/ 167161 h 918356"/>
              <a:gd name="connsiteX82" fmla="*/ 6648353 w 9517857"/>
              <a:gd name="connsiteY82" fmla="*/ 172250 h 918356"/>
              <a:gd name="connsiteX83" fmla="*/ 6736227 w 9517857"/>
              <a:gd name="connsiteY83" fmla="*/ 173216 h 918356"/>
              <a:gd name="connsiteX84" fmla="*/ 6977218 w 9517857"/>
              <a:gd name="connsiteY84" fmla="*/ 184289 h 918356"/>
              <a:gd name="connsiteX85" fmla="*/ 7065221 w 9517857"/>
              <a:gd name="connsiteY85" fmla="*/ 227531 h 918356"/>
              <a:gd name="connsiteX86" fmla="*/ 7366876 w 9517857"/>
              <a:gd name="connsiteY86" fmla="*/ 248468 h 918356"/>
              <a:gd name="connsiteX87" fmla="*/ 7565449 w 9517857"/>
              <a:gd name="connsiteY87" fmla="*/ 258950 h 918356"/>
              <a:gd name="connsiteX88" fmla="*/ 7599285 w 9517857"/>
              <a:gd name="connsiteY88" fmla="*/ 266021 h 918356"/>
              <a:gd name="connsiteX89" fmla="*/ 7644411 w 9517857"/>
              <a:gd name="connsiteY89" fmla="*/ 258986 h 918356"/>
              <a:gd name="connsiteX90" fmla="*/ 7825110 w 9517857"/>
              <a:gd name="connsiteY90" fmla="*/ 229109 h 918356"/>
              <a:gd name="connsiteX91" fmla="*/ 7965804 w 9517857"/>
              <a:gd name="connsiteY91" fmla="*/ 190545 h 918356"/>
              <a:gd name="connsiteX92" fmla="*/ 8147401 w 9517857"/>
              <a:gd name="connsiteY92" fmla="*/ 205617 h 918356"/>
              <a:gd name="connsiteX93" fmla="*/ 8256033 w 9517857"/>
              <a:gd name="connsiteY93" fmla="*/ 193713 h 918356"/>
              <a:gd name="connsiteX94" fmla="*/ 8410677 w 9517857"/>
              <a:gd name="connsiteY94" fmla="*/ 172167 h 918356"/>
              <a:gd name="connsiteX95" fmla="*/ 8617841 w 9517857"/>
              <a:gd name="connsiteY95" fmla="*/ 155167 h 918356"/>
              <a:gd name="connsiteX96" fmla="*/ 8715976 w 9517857"/>
              <a:gd name="connsiteY96" fmla="*/ 178374 h 918356"/>
              <a:gd name="connsiteX97" fmla="*/ 8778827 w 9517857"/>
              <a:gd name="connsiteY97" fmla="*/ 172936 h 918356"/>
              <a:gd name="connsiteX98" fmla="*/ 8840778 w 9517857"/>
              <a:gd name="connsiteY98" fmla="*/ 143149 h 918356"/>
              <a:gd name="connsiteX99" fmla="*/ 9010380 w 9517857"/>
              <a:gd name="connsiteY99" fmla="*/ 91891 h 918356"/>
              <a:gd name="connsiteX100" fmla="*/ 9110856 w 9517857"/>
              <a:gd name="connsiteY100" fmla="*/ 70997 h 918356"/>
              <a:gd name="connsiteX101" fmla="*/ 9268817 w 9517857"/>
              <a:gd name="connsiteY101" fmla="*/ 53082 h 918356"/>
              <a:gd name="connsiteX102" fmla="*/ 9316667 w 9517857"/>
              <a:gd name="connsiteY102" fmla="*/ 45047 h 918356"/>
              <a:gd name="connsiteX103" fmla="*/ 9428209 w 9517857"/>
              <a:gd name="connsiteY103" fmla="*/ 29923 h 918356"/>
              <a:gd name="connsiteX104" fmla="*/ 9517856 w 9517857"/>
              <a:gd name="connsiteY104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651826 w 9517857"/>
              <a:gd name="connsiteY17" fmla="*/ 738338 h 918356"/>
              <a:gd name="connsiteX18" fmla="*/ 727985 w 9517857"/>
              <a:gd name="connsiteY18" fmla="*/ 719826 h 918356"/>
              <a:gd name="connsiteX19" fmla="*/ 778982 w 9517857"/>
              <a:gd name="connsiteY19" fmla="*/ 710142 h 918356"/>
              <a:gd name="connsiteX20" fmla="*/ 849944 w 9517857"/>
              <a:gd name="connsiteY20" fmla="*/ 717987 h 918356"/>
              <a:gd name="connsiteX21" fmla="*/ 901402 w 9517857"/>
              <a:gd name="connsiteY21" fmla="*/ 729045 h 918356"/>
              <a:gd name="connsiteX22" fmla="*/ 930946 w 9517857"/>
              <a:gd name="connsiteY22" fmla="*/ 734046 h 918356"/>
              <a:gd name="connsiteX23" fmla="*/ 986250 w 9517857"/>
              <a:gd name="connsiteY23" fmla="*/ 713530 h 918356"/>
              <a:gd name="connsiteX24" fmla="*/ 1013752 w 9517857"/>
              <a:gd name="connsiteY24" fmla="*/ 713361 h 918356"/>
              <a:gd name="connsiteX25" fmla="*/ 1023734 w 9517857"/>
              <a:gd name="connsiteY25" fmla="*/ 718571 h 918356"/>
              <a:gd name="connsiteX26" fmla="*/ 1063207 w 9517857"/>
              <a:gd name="connsiteY26" fmla="*/ 715651 h 918356"/>
              <a:gd name="connsiteX27" fmla="*/ 1081980 w 9517857"/>
              <a:gd name="connsiteY27" fmla="*/ 738455 h 918356"/>
              <a:gd name="connsiteX28" fmla="*/ 1218120 w 9517857"/>
              <a:gd name="connsiteY28" fmla="*/ 713280 h 918356"/>
              <a:gd name="connsiteX29" fmla="*/ 1397459 w 9517857"/>
              <a:gd name="connsiteY29" fmla="*/ 691190 h 918356"/>
              <a:gd name="connsiteX30" fmla="*/ 1580688 w 9517857"/>
              <a:gd name="connsiteY30" fmla="*/ 693697 h 918356"/>
              <a:gd name="connsiteX31" fmla="*/ 1772334 w 9517857"/>
              <a:gd name="connsiteY31" fmla="*/ 710640 h 918356"/>
              <a:gd name="connsiteX32" fmla="*/ 2002561 w 9517857"/>
              <a:gd name="connsiteY32" fmla="*/ 659917 h 918356"/>
              <a:gd name="connsiteX33" fmla="*/ 2135144 w 9517857"/>
              <a:gd name="connsiteY33" fmla="*/ 636501 h 918356"/>
              <a:gd name="connsiteX34" fmla="*/ 2440292 w 9517857"/>
              <a:gd name="connsiteY34" fmla="*/ 593862 h 918356"/>
              <a:gd name="connsiteX35" fmla="*/ 2547829 w 9517857"/>
              <a:gd name="connsiteY35" fmla="*/ 566150 h 918356"/>
              <a:gd name="connsiteX36" fmla="*/ 2658055 w 9517857"/>
              <a:gd name="connsiteY36" fmla="*/ 578727 h 918356"/>
              <a:gd name="connsiteX37" fmla="*/ 2693698 w 9517857"/>
              <a:gd name="connsiteY37" fmla="*/ 560029 h 918356"/>
              <a:gd name="connsiteX38" fmla="*/ 2699673 w 9517857"/>
              <a:gd name="connsiteY38" fmla="*/ 556400 h 918356"/>
              <a:gd name="connsiteX39" fmla="*/ 2727306 w 9517857"/>
              <a:gd name="connsiteY39" fmla="*/ 550698 h 918356"/>
              <a:gd name="connsiteX40" fmla="*/ 2730451 w 9517857"/>
              <a:gd name="connsiteY40" fmla="*/ 538058 h 918356"/>
              <a:gd name="connsiteX41" fmla="*/ 2768713 w 9517857"/>
              <a:gd name="connsiteY41" fmla="*/ 521575 h 918356"/>
              <a:gd name="connsiteX42" fmla="*/ 2820868 w 9517857"/>
              <a:gd name="connsiteY42" fmla="*/ 514160 h 918356"/>
              <a:gd name="connsiteX43" fmla="*/ 3073635 w 9517857"/>
              <a:gd name="connsiteY43" fmla="*/ 491294 h 918356"/>
              <a:gd name="connsiteX44" fmla="*/ 3222071 w 9517857"/>
              <a:gd name="connsiteY44" fmla="*/ 470559 h 918356"/>
              <a:gd name="connsiteX45" fmla="*/ 3274069 w 9517857"/>
              <a:gd name="connsiteY45" fmla="*/ 451605 h 918356"/>
              <a:gd name="connsiteX46" fmla="*/ 3349632 w 9517857"/>
              <a:gd name="connsiteY46" fmla="*/ 432583 h 918356"/>
              <a:gd name="connsiteX47" fmla="*/ 3479593 w 9517857"/>
              <a:gd name="connsiteY47" fmla="*/ 390437 h 918356"/>
              <a:gd name="connsiteX48" fmla="*/ 3660110 w 9517857"/>
              <a:gd name="connsiteY48" fmla="*/ 348726 h 918356"/>
              <a:gd name="connsiteX49" fmla="*/ 3750023 w 9517857"/>
              <a:gd name="connsiteY49" fmla="*/ 370678 h 918356"/>
              <a:gd name="connsiteX50" fmla="*/ 3844133 w 9517857"/>
              <a:gd name="connsiteY50" fmla="*/ 360648 h 918356"/>
              <a:gd name="connsiteX51" fmla="*/ 3913545 w 9517857"/>
              <a:gd name="connsiteY51" fmla="*/ 344235 h 918356"/>
              <a:gd name="connsiteX52" fmla="*/ 4266740 w 9517857"/>
              <a:gd name="connsiteY52" fmla="*/ 361454 h 918356"/>
              <a:gd name="connsiteX53" fmla="*/ 4430770 w 9517857"/>
              <a:gd name="connsiteY53" fmla="*/ 342643 h 918356"/>
              <a:gd name="connsiteX54" fmla="*/ 4512664 w 9517857"/>
              <a:gd name="connsiteY54" fmla="*/ 319948 h 918356"/>
              <a:gd name="connsiteX55" fmla="*/ 4616423 w 9517857"/>
              <a:gd name="connsiteY55" fmla="*/ 290914 h 918356"/>
              <a:gd name="connsiteX56" fmla="*/ 4691675 w 9517857"/>
              <a:gd name="connsiteY56" fmla="*/ 254011 h 918356"/>
              <a:gd name="connsiteX57" fmla="*/ 4689051 w 9517857"/>
              <a:gd name="connsiteY57" fmla="*/ 250968 h 918356"/>
              <a:gd name="connsiteX58" fmla="*/ 4719994 w 9517857"/>
              <a:gd name="connsiteY58" fmla="*/ 245307 h 918356"/>
              <a:gd name="connsiteX59" fmla="*/ 4752894 w 9517857"/>
              <a:gd name="connsiteY59" fmla="*/ 239875 h 918356"/>
              <a:gd name="connsiteX60" fmla="*/ 4769329 w 9517857"/>
              <a:gd name="connsiteY60" fmla="*/ 233585 h 918356"/>
              <a:gd name="connsiteX61" fmla="*/ 4775634 w 9517857"/>
              <a:gd name="connsiteY61" fmla="*/ 234063 h 918356"/>
              <a:gd name="connsiteX62" fmla="*/ 4790452 w 9517857"/>
              <a:gd name="connsiteY62" fmla="*/ 233572 h 918356"/>
              <a:gd name="connsiteX63" fmla="*/ 4789062 w 9517857"/>
              <a:gd name="connsiteY63" fmla="*/ 241924 h 918356"/>
              <a:gd name="connsiteX64" fmla="*/ 4827826 w 9517857"/>
              <a:gd name="connsiteY64" fmla="*/ 246977 h 918356"/>
              <a:gd name="connsiteX65" fmla="*/ 4892569 w 9517857"/>
              <a:gd name="connsiteY65" fmla="*/ 249933 h 918356"/>
              <a:gd name="connsiteX66" fmla="*/ 4896611 w 9517857"/>
              <a:gd name="connsiteY66" fmla="*/ 240448 h 918356"/>
              <a:gd name="connsiteX67" fmla="*/ 4917286 w 9517857"/>
              <a:gd name="connsiteY67" fmla="*/ 243659 h 918356"/>
              <a:gd name="connsiteX68" fmla="*/ 4981173 w 9517857"/>
              <a:gd name="connsiteY68" fmla="*/ 247103 h 918356"/>
              <a:gd name="connsiteX69" fmla="*/ 5060397 w 9517857"/>
              <a:gd name="connsiteY69" fmla="*/ 263688 h 918356"/>
              <a:gd name="connsiteX70" fmla="*/ 5252996 w 9517857"/>
              <a:gd name="connsiteY70" fmla="*/ 270655 h 918356"/>
              <a:gd name="connsiteX71" fmla="*/ 5358056 w 9517857"/>
              <a:gd name="connsiteY71" fmla="*/ 247248 h 918356"/>
              <a:gd name="connsiteX72" fmla="*/ 5426496 w 9517857"/>
              <a:gd name="connsiteY72" fmla="*/ 235142 h 918356"/>
              <a:gd name="connsiteX73" fmla="*/ 5497161 w 9517857"/>
              <a:gd name="connsiteY73" fmla="*/ 228808 h 918356"/>
              <a:gd name="connsiteX74" fmla="*/ 5826043 w 9517857"/>
              <a:gd name="connsiteY74" fmla="*/ 148073 h 918356"/>
              <a:gd name="connsiteX75" fmla="*/ 6013415 w 9517857"/>
              <a:gd name="connsiteY75" fmla="*/ 137316 h 918356"/>
              <a:gd name="connsiteX76" fmla="*/ 6080994 w 9517857"/>
              <a:gd name="connsiteY76" fmla="*/ 142938 h 918356"/>
              <a:gd name="connsiteX77" fmla="*/ 6194152 w 9517857"/>
              <a:gd name="connsiteY77" fmla="*/ 151772 h 918356"/>
              <a:gd name="connsiteX78" fmla="*/ 6281379 w 9517857"/>
              <a:gd name="connsiteY78" fmla="*/ 181626 h 918356"/>
              <a:gd name="connsiteX79" fmla="*/ 6374947 w 9517857"/>
              <a:gd name="connsiteY79" fmla="*/ 179799 h 918356"/>
              <a:gd name="connsiteX80" fmla="*/ 6448518 w 9517857"/>
              <a:gd name="connsiteY80" fmla="*/ 164378 h 918356"/>
              <a:gd name="connsiteX81" fmla="*/ 6544700 w 9517857"/>
              <a:gd name="connsiteY81" fmla="*/ 167161 h 918356"/>
              <a:gd name="connsiteX82" fmla="*/ 6648353 w 9517857"/>
              <a:gd name="connsiteY82" fmla="*/ 172250 h 918356"/>
              <a:gd name="connsiteX83" fmla="*/ 6736227 w 9517857"/>
              <a:gd name="connsiteY83" fmla="*/ 173216 h 918356"/>
              <a:gd name="connsiteX84" fmla="*/ 6977218 w 9517857"/>
              <a:gd name="connsiteY84" fmla="*/ 184289 h 918356"/>
              <a:gd name="connsiteX85" fmla="*/ 7065221 w 9517857"/>
              <a:gd name="connsiteY85" fmla="*/ 227531 h 918356"/>
              <a:gd name="connsiteX86" fmla="*/ 7366876 w 9517857"/>
              <a:gd name="connsiteY86" fmla="*/ 248468 h 918356"/>
              <a:gd name="connsiteX87" fmla="*/ 7565449 w 9517857"/>
              <a:gd name="connsiteY87" fmla="*/ 258950 h 918356"/>
              <a:gd name="connsiteX88" fmla="*/ 7599285 w 9517857"/>
              <a:gd name="connsiteY88" fmla="*/ 266021 h 918356"/>
              <a:gd name="connsiteX89" fmla="*/ 7644411 w 9517857"/>
              <a:gd name="connsiteY89" fmla="*/ 258986 h 918356"/>
              <a:gd name="connsiteX90" fmla="*/ 7825110 w 9517857"/>
              <a:gd name="connsiteY90" fmla="*/ 229109 h 918356"/>
              <a:gd name="connsiteX91" fmla="*/ 7965804 w 9517857"/>
              <a:gd name="connsiteY91" fmla="*/ 190545 h 918356"/>
              <a:gd name="connsiteX92" fmla="*/ 8147401 w 9517857"/>
              <a:gd name="connsiteY92" fmla="*/ 205617 h 918356"/>
              <a:gd name="connsiteX93" fmla="*/ 8256033 w 9517857"/>
              <a:gd name="connsiteY93" fmla="*/ 193713 h 918356"/>
              <a:gd name="connsiteX94" fmla="*/ 8410677 w 9517857"/>
              <a:gd name="connsiteY94" fmla="*/ 172167 h 918356"/>
              <a:gd name="connsiteX95" fmla="*/ 8617841 w 9517857"/>
              <a:gd name="connsiteY95" fmla="*/ 155167 h 918356"/>
              <a:gd name="connsiteX96" fmla="*/ 8715976 w 9517857"/>
              <a:gd name="connsiteY96" fmla="*/ 178374 h 918356"/>
              <a:gd name="connsiteX97" fmla="*/ 8778827 w 9517857"/>
              <a:gd name="connsiteY97" fmla="*/ 172936 h 918356"/>
              <a:gd name="connsiteX98" fmla="*/ 8840778 w 9517857"/>
              <a:gd name="connsiteY98" fmla="*/ 143149 h 918356"/>
              <a:gd name="connsiteX99" fmla="*/ 9010380 w 9517857"/>
              <a:gd name="connsiteY99" fmla="*/ 91891 h 918356"/>
              <a:gd name="connsiteX100" fmla="*/ 9110856 w 9517857"/>
              <a:gd name="connsiteY100" fmla="*/ 70997 h 918356"/>
              <a:gd name="connsiteX101" fmla="*/ 9268817 w 9517857"/>
              <a:gd name="connsiteY101" fmla="*/ 53082 h 918356"/>
              <a:gd name="connsiteX102" fmla="*/ 9316667 w 9517857"/>
              <a:gd name="connsiteY102" fmla="*/ 45047 h 918356"/>
              <a:gd name="connsiteX103" fmla="*/ 9428209 w 9517857"/>
              <a:gd name="connsiteY103" fmla="*/ 29923 h 918356"/>
              <a:gd name="connsiteX104" fmla="*/ 9517856 w 9517857"/>
              <a:gd name="connsiteY104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60110 w 9517857"/>
              <a:gd name="connsiteY47" fmla="*/ 348726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13545 w 9517857"/>
              <a:gd name="connsiteY50" fmla="*/ 34423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60110 w 9517857"/>
              <a:gd name="connsiteY47" fmla="*/ 348726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13545 w 9517857"/>
              <a:gd name="connsiteY50" fmla="*/ 34423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60110 w 9517857"/>
              <a:gd name="connsiteY47" fmla="*/ 348726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13545 w 9517857"/>
              <a:gd name="connsiteY50" fmla="*/ 34423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60110 w 9517857"/>
              <a:gd name="connsiteY47" fmla="*/ 348726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13545 w 9517857"/>
              <a:gd name="connsiteY50" fmla="*/ 34423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60110 w 9517857"/>
              <a:gd name="connsiteY47" fmla="*/ 348726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60110 w 9517857"/>
              <a:gd name="connsiteY47" fmla="*/ 348726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4 w 9517857"/>
              <a:gd name="connsiteY90" fmla="*/ 19054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66876 w 9517857"/>
              <a:gd name="connsiteY85" fmla="*/ 248468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58195 w 9517857"/>
              <a:gd name="connsiteY85" fmla="*/ 251740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58195 w 9517857"/>
              <a:gd name="connsiteY85" fmla="*/ 251740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58195 w 9517857"/>
              <a:gd name="connsiteY85" fmla="*/ 251740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58195 w 9517857"/>
              <a:gd name="connsiteY85" fmla="*/ 251740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51785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58195 w 9517857"/>
              <a:gd name="connsiteY85" fmla="*/ 251740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517856 w 9517857"/>
              <a:gd name="connsiteY103" fmla="*/ 0 h 918356"/>
              <a:gd name="connsiteX0" fmla="*/ 4686423 w 9517857"/>
              <a:gd name="connsiteY0" fmla="*/ 326401 h 996838"/>
              <a:gd name="connsiteX1" fmla="*/ 4689051 w 9517857"/>
              <a:gd name="connsiteY1" fmla="*/ 329450 h 996838"/>
              <a:gd name="connsiteX2" fmla="*/ 4687244 w 9517857"/>
              <a:gd name="connsiteY2" fmla="*/ 329780 h 996838"/>
              <a:gd name="connsiteX3" fmla="*/ 4686423 w 9517857"/>
              <a:gd name="connsiteY3" fmla="*/ 326401 h 996838"/>
              <a:gd name="connsiteX4" fmla="*/ 4685225 w 9517857"/>
              <a:gd name="connsiteY4" fmla="*/ 325012 h 996838"/>
              <a:gd name="connsiteX5" fmla="*/ 4686133 w 9517857"/>
              <a:gd name="connsiteY5" fmla="*/ 325209 h 996838"/>
              <a:gd name="connsiteX6" fmla="*/ 4686423 w 9517857"/>
              <a:gd name="connsiteY6" fmla="*/ 326401 h 996838"/>
              <a:gd name="connsiteX7" fmla="*/ 4685225 w 9517857"/>
              <a:gd name="connsiteY7" fmla="*/ 325012 h 996838"/>
              <a:gd name="connsiteX8" fmla="*/ 9517856 w 9517857"/>
              <a:gd name="connsiteY8" fmla="*/ 0 h 996838"/>
              <a:gd name="connsiteX9" fmla="*/ 9517857 w 9517857"/>
              <a:gd name="connsiteY9" fmla="*/ 78494 h 996838"/>
              <a:gd name="connsiteX10" fmla="*/ 9517857 w 9517857"/>
              <a:gd name="connsiteY10" fmla="*/ 996838 h 996838"/>
              <a:gd name="connsiteX11" fmla="*/ 14604 w 9517857"/>
              <a:gd name="connsiteY11" fmla="*/ 996838 h 996838"/>
              <a:gd name="connsiteX12" fmla="*/ 12841 w 9517857"/>
              <a:gd name="connsiteY12" fmla="*/ 996245 h 996838"/>
              <a:gd name="connsiteX13" fmla="*/ 93 w 9517857"/>
              <a:gd name="connsiteY13" fmla="*/ 990953 h 996838"/>
              <a:gd name="connsiteX14" fmla="*/ 58674 w 9517857"/>
              <a:gd name="connsiteY14" fmla="*/ 968804 h 996838"/>
              <a:gd name="connsiteX15" fmla="*/ 275005 w 9517857"/>
              <a:gd name="connsiteY15" fmla="*/ 885711 h 996838"/>
              <a:gd name="connsiteX16" fmla="*/ 587824 w 9517857"/>
              <a:gd name="connsiteY16" fmla="*/ 876677 h 996838"/>
              <a:gd name="connsiteX17" fmla="*/ 727985 w 9517857"/>
              <a:gd name="connsiteY17" fmla="*/ 798308 h 996838"/>
              <a:gd name="connsiteX18" fmla="*/ 778982 w 9517857"/>
              <a:gd name="connsiteY18" fmla="*/ 788624 h 996838"/>
              <a:gd name="connsiteX19" fmla="*/ 849944 w 9517857"/>
              <a:gd name="connsiteY19" fmla="*/ 796469 h 996838"/>
              <a:gd name="connsiteX20" fmla="*/ 901402 w 9517857"/>
              <a:gd name="connsiteY20" fmla="*/ 807527 h 996838"/>
              <a:gd name="connsiteX21" fmla="*/ 930946 w 9517857"/>
              <a:gd name="connsiteY21" fmla="*/ 812528 h 996838"/>
              <a:gd name="connsiteX22" fmla="*/ 986250 w 9517857"/>
              <a:gd name="connsiteY22" fmla="*/ 792012 h 996838"/>
              <a:gd name="connsiteX23" fmla="*/ 1013752 w 9517857"/>
              <a:gd name="connsiteY23" fmla="*/ 791843 h 996838"/>
              <a:gd name="connsiteX24" fmla="*/ 1023734 w 9517857"/>
              <a:gd name="connsiteY24" fmla="*/ 797053 h 996838"/>
              <a:gd name="connsiteX25" fmla="*/ 1063207 w 9517857"/>
              <a:gd name="connsiteY25" fmla="*/ 794133 h 996838"/>
              <a:gd name="connsiteX26" fmla="*/ 1081980 w 9517857"/>
              <a:gd name="connsiteY26" fmla="*/ 816937 h 996838"/>
              <a:gd name="connsiteX27" fmla="*/ 1218120 w 9517857"/>
              <a:gd name="connsiteY27" fmla="*/ 791762 h 996838"/>
              <a:gd name="connsiteX28" fmla="*/ 1397459 w 9517857"/>
              <a:gd name="connsiteY28" fmla="*/ 769672 h 996838"/>
              <a:gd name="connsiteX29" fmla="*/ 1580688 w 9517857"/>
              <a:gd name="connsiteY29" fmla="*/ 772179 h 996838"/>
              <a:gd name="connsiteX30" fmla="*/ 1772334 w 9517857"/>
              <a:gd name="connsiteY30" fmla="*/ 789122 h 996838"/>
              <a:gd name="connsiteX31" fmla="*/ 2002561 w 9517857"/>
              <a:gd name="connsiteY31" fmla="*/ 738399 h 996838"/>
              <a:gd name="connsiteX32" fmla="*/ 2135144 w 9517857"/>
              <a:gd name="connsiteY32" fmla="*/ 714983 h 996838"/>
              <a:gd name="connsiteX33" fmla="*/ 2440292 w 9517857"/>
              <a:gd name="connsiteY33" fmla="*/ 672344 h 996838"/>
              <a:gd name="connsiteX34" fmla="*/ 2547829 w 9517857"/>
              <a:gd name="connsiteY34" fmla="*/ 644632 h 996838"/>
              <a:gd name="connsiteX35" fmla="*/ 2658055 w 9517857"/>
              <a:gd name="connsiteY35" fmla="*/ 657209 h 996838"/>
              <a:gd name="connsiteX36" fmla="*/ 2693698 w 9517857"/>
              <a:gd name="connsiteY36" fmla="*/ 638511 h 996838"/>
              <a:gd name="connsiteX37" fmla="*/ 2699673 w 9517857"/>
              <a:gd name="connsiteY37" fmla="*/ 634882 h 996838"/>
              <a:gd name="connsiteX38" fmla="*/ 2727306 w 9517857"/>
              <a:gd name="connsiteY38" fmla="*/ 629180 h 996838"/>
              <a:gd name="connsiteX39" fmla="*/ 2730451 w 9517857"/>
              <a:gd name="connsiteY39" fmla="*/ 616540 h 996838"/>
              <a:gd name="connsiteX40" fmla="*/ 2768713 w 9517857"/>
              <a:gd name="connsiteY40" fmla="*/ 600057 h 996838"/>
              <a:gd name="connsiteX41" fmla="*/ 2820868 w 9517857"/>
              <a:gd name="connsiteY41" fmla="*/ 592642 h 996838"/>
              <a:gd name="connsiteX42" fmla="*/ 3073635 w 9517857"/>
              <a:gd name="connsiteY42" fmla="*/ 569776 h 996838"/>
              <a:gd name="connsiteX43" fmla="*/ 3222071 w 9517857"/>
              <a:gd name="connsiteY43" fmla="*/ 549041 h 996838"/>
              <a:gd name="connsiteX44" fmla="*/ 3274069 w 9517857"/>
              <a:gd name="connsiteY44" fmla="*/ 530087 h 996838"/>
              <a:gd name="connsiteX45" fmla="*/ 3349632 w 9517857"/>
              <a:gd name="connsiteY45" fmla="*/ 511065 h 996838"/>
              <a:gd name="connsiteX46" fmla="*/ 3479593 w 9517857"/>
              <a:gd name="connsiteY46" fmla="*/ 468919 h 996838"/>
              <a:gd name="connsiteX47" fmla="*/ 3651428 w 9517857"/>
              <a:gd name="connsiteY47" fmla="*/ 440289 h 996838"/>
              <a:gd name="connsiteX48" fmla="*/ 3750023 w 9517857"/>
              <a:gd name="connsiteY48" fmla="*/ 449160 h 996838"/>
              <a:gd name="connsiteX49" fmla="*/ 3844133 w 9517857"/>
              <a:gd name="connsiteY49" fmla="*/ 439130 h 996838"/>
              <a:gd name="connsiteX50" fmla="*/ 3933803 w 9517857"/>
              <a:gd name="connsiteY50" fmla="*/ 435797 h 996838"/>
              <a:gd name="connsiteX51" fmla="*/ 4266740 w 9517857"/>
              <a:gd name="connsiteY51" fmla="*/ 439936 h 996838"/>
              <a:gd name="connsiteX52" fmla="*/ 4430770 w 9517857"/>
              <a:gd name="connsiteY52" fmla="*/ 421125 h 996838"/>
              <a:gd name="connsiteX53" fmla="*/ 4512664 w 9517857"/>
              <a:gd name="connsiteY53" fmla="*/ 398430 h 996838"/>
              <a:gd name="connsiteX54" fmla="*/ 4616423 w 9517857"/>
              <a:gd name="connsiteY54" fmla="*/ 369396 h 996838"/>
              <a:gd name="connsiteX55" fmla="*/ 4691675 w 9517857"/>
              <a:gd name="connsiteY55" fmla="*/ 332493 h 996838"/>
              <a:gd name="connsiteX56" fmla="*/ 4689051 w 9517857"/>
              <a:gd name="connsiteY56" fmla="*/ 329450 h 996838"/>
              <a:gd name="connsiteX57" fmla="*/ 4719994 w 9517857"/>
              <a:gd name="connsiteY57" fmla="*/ 323789 h 996838"/>
              <a:gd name="connsiteX58" fmla="*/ 4752894 w 9517857"/>
              <a:gd name="connsiteY58" fmla="*/ 318357 h 996838"/>
              <a:gd name="connsiteX59" fmla="*/ 4769329 w 9517857"/>
              <a:gd name="connsiteY59" fmla="*/ 312067 h 996838"/>
              <a:gd name="connsiteX60" fmla="*/ 4775634 w 9517857"/>
              <a:gd name="connsiteY60" fmla="*/ 312545 h 996838"/>
              <a:gd name="connsiteX61" fmla="*/ 4790452 w 9517857"/>
              <a:gd name="connsiteY61" fmla="*/ 312054 h 996838"/>
              <a:gd name="connsiteX62" fmla="*/ 4789062 w 9517857"/>
              <a:gd name="connsiteY62" fmla="*/ 320406 h 996838"/>
              <a:gd name="connsiteX63" fmla="*/ 4827826 w 9517857"/>
              <a:gd name="connsiteY63" fmla="*/ 325459 h 996838"/>
              <a:gd name="connsiteX64" fmla="*/ 4892569 w 9517857"/>
              <a:gd name="connsiteY64" fmla="*/ 328415 h 996838"/>
              <a:gd name="connsiteX65" fmla="*/ 4896611 w 9517857"/>
              <a:gd name="connsiteY65" fmla="*/ 318930 h 996838"/>
              <a:gd name="connsiteX66" fmla="*/ 4917286 w 9517857"/>
              <a:gd name="connsiteY66" fmla="*/ 322141 h 996838"/>
              <a:gd name="connsiteX67" fmla="*/ 4981173 w 9517857"/>
              <a:gd name="connsiteY67" fmla="*/ 325585 h 996838"/>
              <a:gd name="connsiteX68" fmla="*/ 5060397 w 9517857"/>
              <a:gd name="connsiteY68" fmla="*/ 342170 h 996838"/>
              <a:gd name="connsiteX69" fmla="*/ 5252996 w 9517857"/>
              <a:gd name="connsiteY69" fmla="*/ 349137 h 996838"/>
              <a:gd name="connsiteX70" fmla="*/ 5358056 w 9517857"/>
              <a:gd name="connsiteY70" fmla="*/ 325730 h 996838"/>
              <a:gd name="connsiteX71" fmla="*/ 5426496 w 9517857"/>
              <a:gd name="connsiteY71" fmla="*/ 313624 h 996838"/>
              <a:gd name="connsiteX72" fmla="*/ 5497161 w 9517857"/>
              <a:gd name="connsiteY72" fmla="*/ 307290 h 996838"/>
              <a:gd name="connsiteX73" fmla="*/ 5826043 w 9517857"/>
              <a:gd name="connsiteY73" fmla="*/ 226555 h 996838"/>
              <a:gd name="connsiteX74" fmla="*/ 6013415 w 9517857"/>
              <a:gd name="connsiteY74" fmla="*/ 215798 h 996838"/>
              <a:gd name="connsiteX75" fmla="*/ 6080994 w 9517857"/>
              <a:gd name="connsiteY75" fmla="*/ 221420 h 996838"/>
              <a:gd name="connsiteX76" fmla="*/ 6194152 w 9517857"/>
              <a:gd name="connsiteY76" fmla="*/ 230254 h 996838"/>
              <a:gd name="connsiteX77" fmla="*/ 6281379 w 9517857"/>
              <a:gd name="connsiteY77" fmla="*/ 260108 h 996838"/>
              <a:gd name="connsiteX78" fmla="*/ 6374947 w 9517857"/>
              <a:gd name="connsiteY78" fmla="*/ 258281 h 996838"/>
              <a:gd name="connsiteX79" fmla="*/ 6448518 w 9517857"/>
              <a:gd name="connsiteY79" fmla="*/ 242860 h 996838"/>
              <a:gd name="connsiteX80" fmla="*/ 6544700 w 9517857"/>
              <a:gd name="connsiteY80" fmla="*/ 245643 h 996838"/>
              <a:gd name="connsiteX81" fmla="*/ 6648353 w 9517857"/>
              <a:gd name="connsiteY81" fmla="*/ 250732 h 996838"/>
              <a:gd name="connsiteX82" fmla="*/ 6736227 w 9517857"/>
              <a:gd name="connsiteY82" fmla="*/ 251698 h 996838"/>
              <a:gd name="connsiteX83" fmla="*/ 6977218 w 9517857"/>
              <a:gd name="connsiteY83" fmla="*/ 262771 h 996838"/>
              <a:gd name="connsiteX84" fmla="*/ 7065221 w 9517857"/>
              <a:gd name="connsiteY84" fmla="*/ 306013 h 996838"/>
              <a:gd name="connsiteX85" fmla="*/ 7358195 w 9517857"/>
              <a:gd name="connsiteY85" fmla="*/ 330222 h 996838"/>
              <a:gd name="connsiteX86" fmla="*/ 7565449 w 9517857"/>
              <a:gd name="connsiteY86" fmla="*/ 337432 h 996838"/>
              <a:gd name="connsiteX87" fmla="*/ 7599285 w 9517857"/>
              <a:gd name="connsiteY87" fmla="*/ 344503 h 996838"/>
              <a:gd name="connsiteX88" fmla="*/ 7644411 w 9517857"/>
              <a:gd name="connsiteY88" fmla="*/ 337468 h 996838"/>
              <a:gd name="connsiteX89" fmla="*/ 7825110 w 9517857"/>
              <a:gd name="connsiteY89" fmla="*/ 307591 h 996838"/>
              <a:gd name="connsiteX90" fmla="*/ 7965805 w 9517857"/>
              <a:gd name="connsiteY90" fmla="*/ 278837 h 996838"/>
              <a:gd name="connsiteX91" fmla="*/ 8147401 w 9517857"/>
              <a:gd name="connsiteY91" fmla="*/ 284099 h 996838"/>
              <a:gd name="connsiteX92" fmla="*/ 8256033 w 9517857"/>
              <a:gd name="connsiteY92" fmla="*/ 272195 h 996838"/>
              <a:gd name="connsiteX93" fmla="*/ 8410677 w 9517857"/>
              <a:gd name="connsiteY93" fmla="*/ 250649 h 996838"/>
              <a:gd name="connsiteX94" fmla="*/ 8617841 w 9517857"/>
              <a:gd name="connsiteY94" fmla="*/ 233649 h 996838"/>
              <a:gd name="connsiteX95" fmla="*/ 8715976 w 9517857"/>
              <a:gd name="connsiteY95" fmla="*/ 256856 h 996838"/>
              <a:gd name="connsiteX96" fmla="*/ 8778827 w 9517857"/>
              <a:gd name="connsiteY96" fmla="*/ 251418 h 996838"/>
              <a:gd name="connsiteX97" fmla="*/ 8840778 w 9517857"/>
              <a:gd name="connsiteY97" fmla="*/ 221631 h 996838"/>
              <a:gd name="connsiteX98" fmla="*/ 9010380 w 9517857"/>
              <a:gd name="connsiteY98" fmla="*/ 170373 h 996838"/>
              <a:gd name="connsiteX99" fmla="*/ 9110856 w 9517857"/>
              <a:gd name="connsiteY99" fmla="*/ 149479 h 996838"/>
              <a:gd name="connsiteX100" fmla="*/ 9268817 w 9517857"/>
              <a:gd name="connsiteY100" fmla="*/ 131564 h 996838"/>
              <a:gd name="connsiteX101" fmla="*/ 9316667 w 9517857"/>
              <a:gd name="connsiteY101" fmla="*/ 123529 h 996838"/>
              <a:gd name="connsiteX102" fmla="*/ 9428209 w 9517857"/>
              <a:gd name="connsiteY102" fmla="*/ 108405 h 996838"/>
              <a:gd name="connsiteX103" fmla="*/ 9517856 w 9517857"/>
              <a:gd name="connsiteY103" fmla="*/ 0 h 996838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48891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789062 w 9517857"/>
              <a:gd name="connsiteY62" fmla="*/ 241924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58195 w 9517857"/>
              <a:gd name="connsiteY85" fmla="*/ 251740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488916 w 9517857"/>
              <a:gd name="connsiteY103" fmla="*/ 0 h 918356"/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6423 w 9517857"/>
              <a:gd name="connsiteY3" fmla="*/ 247919 h 918356"/>
              <a:gd name="connsiteX4" fmla="*/ 4685225 w 9517857"/>
              <a:gd name="connsiteY4" fmla="*/ 246530 h 918356"/>
              <a:gd name="connsiteX5" fmla="*/ 4686133 w 9517857"/>
              <a:gd name="connsiteY5" fmla="*/ 246727 h 918356"/>
              <a:gd name="connsiteX6" fmla="*/ 4686423 w 9517857"/>
              <a:gd name="connsiteY6" fmla="*/ 247919 h 918356"/>
              <a:gd name="connsiteX7" fmla="*/ 4685225 w 9517857"/>
              <a:gd name="connsiteY7" fmla="*/ 246530 h 918356"/>
              <a:gd name="connsiteX8" fmla="*/ 9488916 w 9517857"/>
              <a:gd name="connsiteY8" fmla="*/ 0 h 918356"/>
              <a:gd name="connsiteX9" fmla="*/ 9517857 w 9517857"/>
              <a:gd name="connsiteY9" fmla="*/ 12 h 918356"/>
              <a:gd name="connsiteX10" fmla="*/ 9517857 w 9517857"/>
              <a:gd name="connsiteY10" fmla="*/ 918356 h 918356"/>
              <a:gd name="connsiteX11" fmla="*/ 14604 w 9517857"/>
              <a:gd name="connsiteY11" fmla="*/ 918356 h 918356"/>
              <a:gd name="connsiteX12" fmla="*/ 12841 w 9517857"/>
              <a:gd name="connsiteY12" fmla="*/ 917763 h 918356"/>
              <a:gd name="connsiteX13" fmla="*/ 93 w 9517857"/>
              <a:gd name="connsiteY13" fmla="*/ 912471 h 918356"/>
              <a:gd name="connsiteX14" fmla="*/ 58674 w 9517857"/>
              <a:gd name="connsiteY14" fmla="*/ 890322 h 918356"/>
              <a:gd name="connsiteX15" fmla="*/ 275005 w 9517857"/>
              <a:gd name="connsiteY15" fmla="*/ 807229 h 918356"/>
              <a:gd name="connsiteX16" fmla="*/ 587824 w 9517857"/>
              <a:gd name="connsiteY16" fmla="*/ 798195 h 918356"/>
              <a:gd name="connsiteX17" fmla="*/ 727985 w 9517857"/>
              <a:gd name="connsiteY17" fmla="*/ 719826 h 918356"/>
              <a:gd name="connsiteX18" fmla="*/ 778982 w 9517857"/>
              <a:gd name="connsiteY18" fmla="*/ 710142 h 918356"/>
              <a:gd name="connsiteX19" fmla="*/ 849944 w 9517857"/>
              <a:gd name="connsiteY19" fmla="*/ 717987 h 918356"/>
              <a:gd name="connsiteX20" fmla="*/ 901402 w 9517857"/>
              <a:gd name="connsiteY20" fmla="*/ 729045 h 918356"/>
              <a:gd name="connsiteX21" fmla="*/ 930946 w 9517857"/>
              <a:gd name="connsiteY21" fmla="*/ 734046 h 918356"/>
              <a:gd name="connsiteX22" fmla="*/ 986250 w 9517857"/>
              <a:gd name="connsiteY22" fmla="*/ 713530 h 918356"/>
              <a:gd name="connsiteX23" fmla="*/ 1013752 w 9517857"/>
              <a:gd name="connsiteY23" fmla="*/ 713361 h 918356"/>
              <a:gd name="connsiteX24" fmla="*/ 1023734 w 9517857"/>
              <a:gd name="connsiteY24" fmla="*/ 718571 h 918356"/>
              <a:gd name="connsiteX25" fmla="*/ 1063207 w 9517857"/>
              <a:gd name="connsiteY25" fmla="*/ 715651 h 918356"/>
              <a:gd name="connsiteX26" fmla="*/ 1081980 w 9517857"/>
              <a:gd name="connsiteY26" fmla="*/ 738455 h 918356"/>
              <a:gd name="connsiteX27" fmla="*/ 1218120 w 9517857"/>
              <a:gd name="connsiteY27" fmla="*/ 713280 h 918356"/>
              <a:gd name="connsiteX28" fmla="*/ 1397459 w 9517857"/>
              <a:gd name="connsiteY28" fmla="*/ 691190 h 918356"/>
              <a:gd name="connsiteX29" fmla="*/ 1580688 w 9517857"/>
              <a:gd name="connsiteY29" fmla="*/ 693697 h 918356"/>
              <a:gd name="connsiteX30" fmla="*/ 1772334 w 9517857"/>
              <a:gd name="connsiteY30" fmla="*/ 710640 h 918356"/>
              <a:gd name="connsiteX31" fmla="*/ 2002561 w 9517857"/>
              <a:gd name="connsiteY31" fmla="*/ 659917 h 918356"/>
              <a:gd name="connsiteX32" fmla="*/ 2135144 w 9517857"/>
              <a:gd name="connsiteY32" fmla="*/ 636501 h 918356"/>
              <a:gd name="connsiteX33" fmla="*/ 2440292 w 9517857"/>
              <a:gd name="connsiteY33" fmla="*/ 593862 h 918356"/>
              <a:gd name="connsiteX34" fmla="*/ 2547829 w 9517857"/>
              <a:gd name="connsiteY34" fmla="*/ 566150 h 918356"/>
              <a:gd name="connsiteX35" fmla="*/ 2658055 w 9517857"/>
              <a:gd name="connsiteY35" fmla="*/ 578727 h 918356"/>
              <a:gd name="connsiteX36" fmla="*/ 2693698 w 9517857"/>
              <a:gd name="connsiteY36" fmla="*/ 560029 h 918356"/>
              <a:gd name="connsiteX37" fmla="*/ 2699673 w 9517857"/>
              <a:gd name="connsiteY37" fmla="*/ 556400 h 918356"/>
              <a:gd name="connsiteX38" fmla="*/ 2727306 w 9517857"/>
              <a:gd name="connsiteY38" fmla="*/ 550698 h 918356"/>
              <a:gd name="connsiteX39" fmla="*/ 2730451 w 9517857"/>
              <a:gd name="connsiteY39" fmla="*/ 538058 h 918356"/>
              <a:gd name="connsiteX40" fmla="*/ 2768713 w 9517857"/>
              <a:gd name="connsiteY40" fmla="*/ 521575 h 918356"/>
              <a:gd name="connsiteX41" fmla="*/ 2820868 w 9517857"/>
              <a:gd name="connsiteY41" fmla="*/ 514160 h 918356"/>
              <a:gd name="connsiteX42" fmla="*/ 3073635 w 9517857"/>
              <a:gd name="connsiteY42" fmla="*/ 491294 h 918356"/>
              <a:gd name="connsiteX43" fmla="*/ 3222071 w 9517857"/>
              <a:gd name="connsiteY43" fmla="*/ 470559 h 918356"/>
              <a:gd name="connsiteX44" fmla="*/ 3274069 w 9517857"/>
              <a:gd name="connsiteY44" fmla="*/ 451605 h 918356"/>
              <a:gd name="connsiteX45" fmla="*/ 3349632 w 9517857"/>
              <a:gd name="connsiteY45" fmla="*/ 432583 h 918356"/>
              <a:gd name="connsiteX46" fmla="*/ 3479593 w 9517857"/>
              <a:gd name="connsiteY46" fmla="*/ 390437 h 918356"/>
              <a:gd name="connsiteX47" fmla="*/ 3651428 w 9517857"/>
              <a:gd name="connsiteY47" fmla="*/ 361807 h 918356"/>
              <a:gd name="connsiteX48" fmla="*/ 3750023 w 9517857"/>
              <a:gd name="connsiteY48" fmla="*/ 370678 h 918356"/>
              <a:gd name="connsiteX49" fmla="*/ 3844133 w 9517857"/>
              <a:gd name="connsiteY49" fmla="*/ 360648 h 918356"/>
              <a:gd name="connsiteX50" fmla="*/ 3933803 w 9517857"/>
              <a:gd name="connsiteY50" fmla="*/ 357315 h 918356"/>
              <a:gd name="connsiteX51" fmla="*/ 4266740 w 9517857"/>
              <a:gd name="connsiteY51" fmla="*/ 361454 h 918356"/>
              <a:gd name="connsiteX52" fmla="*/ 4430770 w 9517857"/>
              <a:gd name="connsiteY52" fmla="*/ 342643 h 918356"/>
              <a:gd name="connsiteX53" fmla="*/ 4512664 w 9517857"/>
              <a:gd name="connsiteY53" fmla="*/ 319948 h 918356"/>
              <a:gd name="connsiteX54" fmla="*/ 4616423 w 9517857"/>
              <a:gd name="connsiteY54" fmla="*/ 290914 h 918356"/>
              <a:gd name="connsiteX55" fmla="*/ 4691675 w 9517857"/>
              <a:gd name="connsiteY55" fmla="*/ 254011 h 918356"/>
              <a:gd name="connsiteX56" fmla="*/ 4689051 w 9517857"/>
              <a:gd name="connsiteY56" fmla="*/ 250968 h 918356"/>
              <a:gd name="connsiteX57" fmla="*/ 4719994 w 9517857"/>
              <a:gd name="connsiteY57" fmla="*/ 245307 h 918356"/>
              <a:gd name="connsiteX58" fmla="*/ 4752894 w 9517857"/>
              <a:gd name="connsiteY58" fmla="*/ 239875 h 918356"/>
              <a:gd name="connsiteX59" fmla="*/ 4769329 w 9517857"/>
              <a:gd name="connsiteY59" fmla="*/ 233585 h 918356"/>
              <a:gd name="connsiteX60" fmla="*/ 4775634 w 9517857"/>
              <a:gd name="connsiteY60" fmla="*/ 234063 h 918356"/>
              <a:gd name="connsiteX61" fmla="*/ 4790452 w 9517857"/>
              <a:gd name="connsiteY61" fmla="*/ 233572 h 918356"/>
              <a:gd name="connsiteX62" fmla="*/ 4826683 w 9517857"/>
              <a:gd name="connsiteY62" fmla="*/ 163442 h 918356"/>
              <a:gd name="connsiteX63" fmla="*/ 4827826 w 9517857"/>
              <a:gd name="connsiteY63" fmla="*/ 246977 h 918356"/>
              <a:gd name="connsiteX64" fmla="*/ 4892569 w 9517857"/>
              <a:gd name="connsiteY64" fmla="*/ 249933 h 918356"/>
              <a:gd name="connsiteX65" fmla="*/ 4896611 w 9517857"/>
              <a:gd name="connsiteY65" fmla="*/ 240448 h 918356"/>
              <a:gd name="connsiteX66" fmla="*/ 4917286 w 9517857"/>
              <a:gd name="connsiteY66" fmla="*/ 243659 h 918356"/>
              <a:gd name="connsiteX67" fmla="*/ 4981173 w 9517857"/>
              <a:gd name="connsiteY67" fmla="*/ 247103 h 918356"/>
              <a:gd name="connsiteX68" fmla="*/ 5060397 w 9517857"/>
              <a:gd name="connsiteY68" fmla="*/ 263688 h 918356"/>
              <a:gd name="connsiteX69" fmla="*/ 5252996 w 9517857"/>
              <a:gd name="connsiteY69" fmla="*/ 270655 h 918356"/>
              <a:gd name="connsiteX70" fmla="*/ 5358056 w 9517857"/>
              <a:gd name="connsiteY70" fmla="*/ 247248 h 918356"/>
              <a:gd name="connsiteX71" fmla="*/ 5426496 w 9517857"/>
              <a:gd name="connsiteY71" fmla="*/ 235142 h 918356"/>
              <a:gd name="connsiteX72" fmla="*/ 5497161 w 9517857"/>
              <a:gd name="connsiteY72" fmla="*/ 228808 h 918356"/>
              <a:gd name="connsiteX73" fmla="*/ 5826043 w 9517857"/>
              <a:gd name="connsiteY73" fmla="*/ 148073 h 918356"/>
              <a:gd name="connsiteX74" fmla="*/ 6013415 w 9517857"/>
              <a:gd name="connsiteY74" fmla="*/ 137316 h 918356"/>
              <a:gd name="connsiteX75" fmla="*/ 6080994 w 9517857"/>
              <a:gd name="connsiteY75" fmla="*/ 142938 h 918356"/>
              <a:gd name="connsiteX76" fmla="*/ 6194152 w 9517857"/>
              <a:gd name="connsiteY76" fmla="*/ 151772 h 918356"/>
              <a:gd name="connsiteX77" fmla="*/ 6281379 w 9517857"/>
              <a:gd name="connsiteY77" fmla="*/ 181626 h 918356"/>
              <a:gd name="connsiteX78" fmla="*/ 6374947 w 9517857"/>
              <a:gd name="connsiteY78" fmla="*/ 179799 h 918356"/>
              <a:gd name="connsiteX79" fmla="*/ 6448518 w 9517857"/>
              <a:gd name="connsiteY79" fmla="*/ 164378 h 918356"/>
              <a:gd name="connsiteX80" fmla="*/ 6544700 w 9517857"/>
              <a:gd name="connsiteY80" fmla="*/ 167161 h 918356"/>
              <a:gd name="connsiteX81" fmla="*/ 6648353 w 9517857"/>
              <a:gd name="connsiteY81" fmla="*/ 172250 h 918356"/>
              <a:gd name="connsiteX82" fmla="*/ 6736227 w 9517857"/>
              <a:gd name="connsiteY82" fmla="*/ 173216 h 918356"/>
              <a:gd name="connsiteX83" fmla="*/ 6977218 w 9517857"/>
              <a:gd name="connsiteY83" fmla="*/ 184289 h 918356"/>
              <a:gd name="connsiteX84" fmla="*/ 7065221 w 9517857"/>
              <a:gd name="connsiteY84" fmla="*/ 227531 h 918356"/>
              <a:gd name="connsiteX85" fmla="*/ 7358195 w 9517857"/>
              <a:gd name="connsiteY85" fmla="*/ 251740 h 918356"/>
              <a:gd name="connsiteX86" fmla="*/ 7565449 w 9517857"/>
              <a:gd name="connsiteY86" fmla="*/ 258950 h 918356"/>
              <a:gd name="connsiteX87" fmla="*/ 7599285 w 9517857"/>
              <a:gd name="connsiteY87" fmla="*/ 266021 h 918356"/>
              <a:gd name="connsiteX88" fmla="*/ 7644411 w 9517857"/>
              <a:gd name="connsiteY88" fmla="*/ 258986 h 918356"/>
              <a:gd name="connsiteX89" fmla="*/ 7825110 w 9517857"/>
              <a:gd name="connsiteY89" fmla="*/ 229109 h 918356"/>
              <a:gd name="connsiteX90" fmla="*/ 7965805 w 9517857"/>
              <a:gd name="connsiteY90" fmla="*/ 200355 h 918356"/>
              <a:gd name="connsiteX91" fmla="*/ 8147401 w 9517857"/>
              <a:gd name="connsiteY91" fmla="*/ 205617 h 918356"/>
              <a:gd name="connsiteX92" fmla="*/ 8256033 w 9517857"/>
              <a:gd name="connsiteY92" fmla="*/ 193713 h 918356"/>
              <a:gd name="connsiteX93" fmla="*/ 8410677 w 9517857"/>
              <a:gd name="connsiteY93" fmla="*/ 172167 h 918356"/>
              <a:gd name="connsiteX94" fmla="*/ 8617841 w 9517857"/>
              <a:gd name="connsiteY94" fmla="*/ 155167 h 918356"/>
              <a:gd name="connsiteX95" fmla="*/ 8715976 w 9517857"/>
              <a:gd name="connsiteY95" fmla="*/ 178374 h 918356"/>
              <a:gd name="connsiteX96" fmla="*/ 8778827 w 9517857"/>
              <a:gd name="connsiteY96" fmla="*/ 172936 h 918356"/>
              <a:gd name="connsiteX97" fmla="*/ 8840778 w 9517857"/>
              <a:gd name="connsiteY97" fmla="*/ 143149 h 918356"/>
              <a:gd name="connsiteX98" fmla="*/ 9010380 w 9517857"/>
              <a:gd name="connsiteY98" fmla="*/ 91891 h 918356"/>
              <a:gd name="connsiteX99" fmla="*/ 9110856 w 9517857"/>
              <a:gd name="connsiteY99" fmla="*/ 70997 h 918356"/>
              <a:gd name="connsiteX100" fmla="*/ 9268817 w 9517857"/>
              <a:gd name="connsiteY100" fmla="*/ 53082 h 918356"/>
              <a:gd name="connsiteX101" fmla="*/ 9316667 w 9517857"/>
              <a:gd name="connsiteY101" fmla="*/ 45047 h 918356"/>
              <a:gd name="connsiteX102" fmla="*/ 9428209 w 9517857"/>
              <a:gd name="connsiteY102" fmla="*/ 29923 h 918356"/>
              <a:gd name="connsiteX103" fmla="*/ 9488916 w 9517857"/>
              <a:gd name="connsiteY103" fmla="*/ 0 h 918356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5225 w 9517857"/>
              <a:gd name="connsiteY4" fmla="*/ 248405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4685225 w 9517857"/>
              <a:gd name="connsiteY7" fmla="*/ 248405 h 920231"/>
              <a:gd name="connsiteX8" fmla="*/ 9488916 w 9517857"/>
              <a:gd name="connsiteY8" fmla="*/ 1875 h 920231"/>
              <a:gd name="connsiteX9" fmla="*/ 9517857 w 9517857"/>
              <a:gd name="connsiteY9" fmla="*/ 1887 h 920231"/>
              <a:gd name="connsiteX10" fmla="*/ 9517857 w 9517857"/>
              <a:gd name="connsiteY10" fmla="*/ 920231 h 920231"/>
              <a:gd name="connsiteX11" fmla="*/ 14604 w 9517857"/>
              <a:gd name="connsiteY11" fmla="*/ 920231 h 920231"/>
              <a:gd name="connsiteX12" fmla="*/ 12841 w 9517857"/>
              <a:gd name="connsiteY12" fmla="*/ 919638 h 920231"/>
              <a:gd name="connsiteX13" fmla="*/ 93 w 9517857"/>
              <a:gd name="connsiteY13" fmla="*/ 914346 h 920231"/>
              <a:gd name="connsiteX14" fmla="*/ 58674 w 9517857"/>
              <a:gd name="connsiteY14" fmla="*/ 892197 h 920231"/>
              <a:gd name="connsiteX15" fmla="*/ 275005 w 9517857"/>
              <a:gd name="connsiteY15" fmla="*/ 809104 h 920231"/>
              <a:gd name="connsiteX16" fmla="*/ 587824 w 9517857"/>
              <a:gd name="connsiteY16" fmla="*/ 800070 h 920231"/>
              <a:gd name="connsiteX17" fmla="*/ 727985 w 9517857"/>
              <a:gd name="connsiteY17" fmla="*/ 721701 h 920231"/>
              <a:gd name="connsiteX18" fmla="*/ 778982 w 9517857"/>
              <a:gd name="connsiteY18" fmla="*/ 712017 h 920231"/>
              <a:gd name="connsiteX19" fmla="*/ 849944 w 9517857"/>
              <a:gd name="connsiteY19" fmla="*/ 719862 h 920231"/>
              <a:gd name="connsiteX20" fmla="*/ 901402 w 9517857"/>
              <a:gd name="connsiteY20" fmla="*/ 730920 h 920231"/>
              <a:gd name="connsiteX21" fmla="*/ 930946 w 9517857"/>
              <a:gd name="connsiteY21" fmla="*/ 735921 h 920231"/>
              <a:gd name="connsiteX22" fmla="*/ 986250 w 9517857"/>
              <a:gd name="connsiteY22" fmla="*/ 715405 h 920231"/>
              <a:gd name="connsiteX23" fmla="*/ 1013752 w 9517857"/>
              <a:gd name="connsiteY23" fmla="*/ 715236 h 920231"/>
              <a:gd name="connsiteX24" fmla="*/ 1023734 w 9517857"/>
              <a:gd name="connsiteY24" fmla="*/ 720446 h 920231"/>
              <a:gd name="connsiteX25" fmla="*/ 1063207 w 9517857"/>
              <a:gd name="connsiteY25" fmla="*/ 717526 h 920231"/>
              <a:gd name="connsiteX26" fmla="*/ 1081980 w 9517857"/>
              <a:gd name="connsiteY26" fmla="*/ 740330 h 920231"/>
              <a:gd name="connsiteX27" fmla="*/ 1218120 w 9517857"/>
              <a:gd name="connsiteY27" fmla="*/ 715155 h 920231"/>
              <a:gd name="connsiteX28" fmla="*/ 1397459 w 9517857"/>
              <a:gd name="connsiteY28" fmla="*/ 693065 h 920231"/>
              <a:gd name="connsiteX29" fmla="*/ 1580688 w 9517857"/>
              <a:gd name="connsiteY29" fmla="*/ 695572 h 920231"/>
              <a:gd name="connsiteX30" fmla="*/ 1772334 w 9517857"/>
              <a:gd name="connsiteY30" fmla="*/ 712515 h 920231"/>
              <a:gd name="connsiteX31" fmla="*/ 2002561 w 9517857"/>
              <a:gd name="connsiteY31" fmla="*/ 661792 h 920231"/>
              <a:gd name="connsiteX32" fmla="*/ 2135144 w 9517857"/>
              <a:gd name="connsiteY32" fmla="*/ 638376 h 920231"/>
              <a:gd name="connsiteX33" fmla="*/ 2440292 w 9517857"/>
              <a:gd name="connsiteY33" fmla="*/ 595737 h 920231"/>
              <a:gd name="connsiteX34" fmla="*/ 2547829 w 9517857"/>
              <a:gd name="connsiteY34" fmla="*/ 568025 h 920231"/>
              <a:gd name="connsiteX35" fmla="*/ 2658055 w 9517857"/>
              <a:gd name="connsiteY35" fmla="*/ 580602 h 920231"/>
              <a:gd name="connsiteX36" fmla="*/ 2693698 w 9517857"/>
              <a:gd name="connsiteY36" fmla="*/ 561904 h 920231"/>
              <a:gd name="connsiteX37" fmla="*/ 2699673 w 9517857"/>
              <a:gd name="connsiteY37" fmla="*/ 558275 h 920231"/>
              <a:gd name="connsiteX38" fmla="*/ 2727306 w 9517857"/>
              <a:gd name="connsiteY38" fmla="*/ 552573 h 920231"/>
              <a:gd name="connsiteX39" fmla="*/ 2730451 w 9517857"/>
              <a:gd name="connsiteY39" fmla="*/ 539933 h 920231"/>
              <a:gd name="connsiteX40" fmla="*/ 2768713 w 9517857"/>
              <a:gd name="connsiteY40" fmla="*/ 523450 h 920231"/>
              <a:gd name="connsiteX41" fmla="*/ 2820868 w 9517857"/>
              <a:gd name="connsiteY41" fmla="*/ 516035 h 920231"/>
              <a:gd name="connsiteX42" fmla="*/ 3073635 w 9517857"/>
              <a:gd name="connsiteY42" fmla="*/ 493169 h 920231"/>
              <a:gd name="connsiteX43" fmla="*/ 3222071 w 9517857"/>
              <a:gd name="connsiteY43" fmla="*/ 472434 h 920231"/>
              <a:gd name="connsiteX44" fmla="*/ 3274069 w 9517857"/>
              <a:gd name="connsiteY44" fmla="*/ 453480 h 920231"/>
              <a:gd name="connsiteX45" fmla="*/ 3349632 w 9517857"/>
              <a:gd name="connsiteY45" fmla="*/ 434458 h 920231"/>
              <a:gd name="connsiteX46" fmla="*/ 3479593 w 9517857"/>
              <a:gd name="connsiteY46" fmla="*/ 392312 h 920231"/>
              <a:gd name="connsiteX47" fmla="*/ 3651428 w 9517857"/>
              <a:gd name="connsiteY47" fmla="*/ 363682 h 920231"/>
              <a:gd name="connsiteX48" fmla="*/ 3750023 w 9517857"/>
              <a:gd name="connsiteY48" fmla="*/ 372553 h 920231"/>
              <a:gd name="connsiteX49" fmla="*/ 3844133 w 9517857"/>
              <a:gd name="connsiteY49" fmla="*/ 362523 h 920231"/>
              <a:gd name="connsiteX50" fmla="*/ 3933803 w 9517857"/>
              <a:gd name="connsiteY50" fmla="*/ 359190 h 920231"/>
              <a:gd name="connsiteX51" fmla="*/ 4266740 w 9517857"/>
              <a:gd name="connsiteY51" fmla="*/ 363329 h 920231"/>
              <a:gd name="connsiteX52" fmla="*/ 4430770 w 9517857"/>
              <a:gd name="connsiteY52" fmla="*/ 344518 h 920231"/>
              <a:gd name="connsiteX53" fmla="*/ 4512664 w 9517857"/>
              <a:gd name="connsiteY53" fmla="*/ 321823 h 920231"/>
              <a:gd name="connsiteX54" fmla="*/ 4616423 w 9517857"/>
              <a:gd name="connsiteY54" fmla="*/ 292789 h 920231"/>
              <a:gd name="connsiteX55" fmla="*/ 4691675 w 9517857"/>
              <a:gd name="connsiteY55" fmla="*/ 255886 h 920231"/>
              <a:gd name="connsiteX56" fmla="*/ 4689051 w 9517857"/>
              <a:gd name="connsiteY56" fmla="*/ 252843 h 920231"/>
              <a:gd name="connsiteX57" fmla="*/ 4719994 w 9517857"/>
              <a:gd name="connsiteY57" fmla="*/ 247182 h 920231"/>
              <a:gd name="connsiteX58" fmla="*/ 4752894 w 9517857"/>
              <a:gd name="connsiteY58" fmla="*/ 241750 h 920231"/>
              <a:gd name="connsiteX59" fmla="*/ 4769329 w 9517857"/>
              <a:gd name="connsiteY59" fmla="*/ 235460 h 920231"/>
              <a:gd name="connsiteX60" fmla="*/ 4775634 w 9517857"/>
              <a:gd name="connsiteY60" fmla="*/ 235938 h 920231"/>
              <a:gd name="connsiteX61" fmla="*/ 4807816 w 9517857"/>
              <a:gd name="connsiteY61" fmla="*/ 0 h 920231"/>
              <a:gd name="connsiteX62" fmla="*/ 4826683 w 9517857"/>
              <a:gd name="connsiteY62" fmla="*/ 165317 h 920231"/>
              <a:gd name="connsiteX63" fmla="*/ 4827826 w 9517857"/>
              <a:gd name="connsiteY63" fmla="*/ 248852 h 920231"/>
              <a:gd name="connsiteX64" fmla="*/ 4892569 w 9517857"/>
              <a:gd name="connsiteY64" fmla="*/ 251808 h 920231"/>
              <a:gd name="connsiteX65" fmla="*/ 4896611 w 9517857"/>
              <a:gd name="connsiteY65" fmla="*/ 242323 h 920231"/>
              <a:gd name="connsiteX66" fmla="*/ 4917286 w 9517857"/>
              <a:gd name="connsiteY66" fmla="*/ 245534 h 920231"/>
              <a:gd name="connsiteX67" fmla="*/ 4981173 w 9517857"/>
              <a:gd name="connsiteY67" fmla="*/ 248978 h 920231"/>
              <a:gd name="connsiteX68" fmla="*/ 5060397 w 9517857"/>
              <a:gd name="connsiteY68" fmla="*/ 265563 h 920231"/>
              <a:gd name="connsiteX69" fmla="*/ 5252996 w 9517857"/>
              <a:gd name="connsiteY69" fmla="*/ 272530 h 920231"/>
              <a:gd name="connsiteX70" fmla="*/ 5358056 w 9517857"/>
              <a:gd name="connsiteY70" fmla="*/ 249123 h 920231"/>
              <a:gd name="connsiteX71" fmla="*/ 5426496 w 9517857"/>
              <a:gd name="connsiteY71" fmla="*/ 237017 h 920231"/>
              <a:gd name="connsiteX72" fmla="*/ 5497161 w 9517857"/>
              <a:gd name="connsiteY72" fmla="*/ 230683 h 920231"/>
              <a:gd name="connsiteX73" fmla="*/ 5826043 w 9517857"/>
              <a:gd name="connsiteY73" fmla="*/ 149948 h 920231"/>
              <a:gd name="connsiteX74" fmla="*/ 6013415 w 9517857"/>
              <a:gd name="connsiteY74" fmla="*/ 139191 h 920231"/>
              <a:gd name="connsiteX75" fmla="*/ 6080994 w 9517857"/>
              <a:gd name="connsiteY75" fmla="*/ 144813 h 920231"/>
              <a:gd name="connsiteX76" fmla="*/ 6194152 w 9517857"/>
              <a:gd name="connsiteY76" fmla="*/ 153647 h 920231"/>
              <a:gd name="connsiteX77" fmla="*/ 6281379 w 9517857"/>
              <a:gd name="connsiteY77" fmla="*/ 183501 h 920231"/>
              <a:gd name="connsiteX78" fmla="*/ 6374947 w 9517857"/>
              <a:gd name="connsiteY78" fmla="*/ 181674 h 920231"/>
              <a:gd name="connsiteX79" fmla="*/ 6448518 w 9517857"/>
              <a:gd name="connsiteY79" fmla="*/ 166253 h 920231"/>
              <a:gd name="connsiteX80" fmla="*/ 6544700 w 9517857"/>
              <a:gd name="connsiteY80" fmla="*/ 169036 h 920231"/>
              <a:gd name="connsiteX81" fmla="*/ 6648353 w 9517857"/>
              <a:gd name="connsiteY81" fmla="*/ 174125 h 920231"/>
              <a:gd name="connsiteX82" fmla="*/ 6736227 w 9517857"/>
              <a:gd name="connsiteY82" fmla="*/ 175091 h 920231"/>
              <a:gd name="connsiteX83" fmla="*/ 6977218 w 9517857"/>
              <a:gd name="connsiteY83" fmla="*/ 186164 h 920231"/>
              <a:gd name="connsiteX84" fmla="*/ 7065221 w 9517857"/>
              <a:gd name="connsiteY84" fmla="*/ 229406 h 920231"/>
              <a:gd name="connsiteX85" fmla="*/ 7358195 w 9517857"/>
              <a:gd name="connsiteY85" fmla="*/ 253615 h 920231"/>
              <a:gd name="connsiteX86" fmla="*/ 7565449 w 9517857"/>
              <a:gd name="connsiteY86" fmla="*/ 260825 h 920231"/>
              <a:gd name="connsiteX87" fmla="*/ 7599285 w 9517857"/>
              <a:gd name="connsiteY87" fmla="*/ 267896 h 920231"/>
              <a:gd name="connsiteX88" fmla="*/ 7644411 w 9517857"/>
              <a:gd name="connsiteY88" fmla="*/ 260861 h 920231"/>
              <a:gd name="connsiteX89" fmla="*/ 7825110 w 9517857"/>
              <a:gd name="connsiteY89" fmla="*/ 230984 h 920231"/>
              <a:gd name="connsiteX90" fmla="*/ 7965805 w 9517857"/>
              <a:gd name="connsiteY90" fmla="*/ 202230 h 920231"/>
              <a:gd name="connsiteX91" fmla="*/ 8147401 w 9517857"/>
              <a:gd name="connsiteY91" fmla="*/ 207492 h 920231"/>
              <a:gd name="connsiteX92" fmla="*/ 8256033 w 9517857"/>
              <a:gd name="connsiteY92" fmla="*/ 195588 h 920231"/>
              <a:gd name="connsiteX93" fmla="*/ 8410677 w 9517857"/>
              <a:gd name="connsiteY93" fmla="*/ 174042 h 920231"/>
              <a:gd name="connsiteX94" fmla="*/ 8617841 w 9517857"/>
              <a:gd name="connsiteY94" fmla="*/ 157042 h 920231"/>
              <a:gd name="connsiteX95" fmla="*/ 8715976 w 9517857"/>
              <a:gd name="connsiteY95" fmla="*/ 180249 h 920231"/>
              <a:gd name="connsiteX96" fmla="*/ 8778827 w 9517857"/>
              <a:gd name="connsiteY96" fmla="*/ 174811 h 920231"/>
              <a:gd name="connsiteX97" fmla="*/ 8840778 w 9517857"/>
              <a:gd name="connsiteY97" fmla="*/ 145024 h 920231"/>
              <a:gd name="connsiteX98" fmla="*/ 9010380 w 9517857"/>
              <a:gd name="connsiteY98" fmla="*/ 93766 h 920231"/>
              <a:gd name="connsiteX99" fmla="*/ 9110856 w 9517857"/>
              <a:gd name="connsiteY99" fmla="*/ 72872 h 920231"/>
              <a:gd name="connsiteX100" fmla="*/ 9268817 w 9517857"/>
              <a:gd name="connsiteY100" fmla="*/ 54957 h 920231"/>
              <a:gd name="connsiteX101" fmla="*/ 9316667 w 9517857"/>
              <a:gd name="connsiteY101" fmla="*/ 46922 h 920231"/>
              <a:gd name="connsiteX102" fmla="*/ 9428209 w 9517857"/>
              <a:gd name="connsiteY102" fmla="*/ 31798 h 920231"/>
              <a:gd name="connsiteX103" fmla="*/ 9488916 w 9517857"/>
              <a:gd name="connsiteY103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5225 w 9517857"/>
              <a:gd name="connsiteY4" fmla="*/ 248405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4685225 w 9517857"/>
              <a:gd name="connsiteY7" fmla="*/ 248405 h 920231"/>
              <a:gd name="connsiteX8" fmla="*/ 9488916 w 9517857"/>
              <a:gd name="connsiteY8" fmla="*/ 1875 h 920231"/>
              <a:gd name="connsiteX9" fmla="*/ 9517857 w 9517857"/>
              <a:gd name="connsiteY9" fmla="*/ 1887 h 920231"/>
              <a:gd name="connsiteX10" fmla="*/ 9517857 w 9517857"/>
              <a:gd name="connsiteY10" fmla="*/ 920231 h 920231"/>
              <a:gd name="connsiteX11" fmla="*/ 14604 w 9517857"/>
              <a:gd name="connsiteY11" fmla="*/ 920231 h 920231"/>
              <a:gd name="connsiteX12" fmla="*/ 12841 w 9517857"/>
              <a:gd name="connsiteY12" fmla="*/ 919638 h 920231"/>
              <a:gd name="connsiteX13" fmla="*/ 93 w 9517857"/>
              <a:gd name="connsiteY13" fmla="*/ 914346 h 920231"/>
              <a:gd name="connsiteX14" fmla="*/ 58674 w 9517857"/>
              <a:gd name="connsiteY14" fmla="*/ 892197 h 920231"/>
              <a:gd name="connsiteX15" fmla="*/ 275005 w 9517857"/>
              <a:gd name="connsiteY15" fmla="*/ 809104 h 920231"/>
              <a:gd name="connsiteX16" fmla="*/ 587824 w 9517857"/>
              <a:gd name="connsiteY16" fmla="*/ 800070 h 920231"/>
              <a:gd name="connsiteX17" fmla="*/ 727985 w 9517857"/>
              <a:gd name="connsiteY17" fmla="*/ 721701 h 920231"/>
              <a:gd name="connsiteX18" fmla="*/ 778982 w 9517857"/>
              <a:gd name="connsiteY18" fmla="*/ 712017 h 920231"/>
              <a:gd name="connsiteX19" fmla="*/ 849944 w 9517857"/>
              <a:gd name="connsiteY19" fmla="*/ 719862 h 920231"/>
              <a:gd name="connsiteX20" fmla="*/ 901402 w 9517857"/>
              <a:gd name="connsiteY20" fmla="*/ 730920 h 920231"/>
              <a:gd name="connsiteX21" fmla="*/ 930946 w 9517857"/>
              <a:gd name="connsiteY21" fmla="*/ 735921 h 920231"/>
              <a:gd name="connsiteX22" fmla="*/ 986250 w 9517857"/>
              <a:gd name="connsiteY22" fmla="*/ 715405 h 920231"/>
              <a:gd name="connsiteX23" fmla="*/ 1013752 w 9517857"/>
              <a:gd name="connsiteY23" fmla="*/ 715236 h 920231"/>
              <a:gd name="connsiteX24" fmla="*/ 1023734 w 9517857"/>
              <a:gd name="connsiteY24" fmla="*/ 720446 h 920231"/>
              <a:gd name="connsiteX25" fmla="*/ 1063207 w 9517857"/>
              <a:gd name="connsiteY25" fmla="*/ 717526 h 920231"/>
              <a:gd name="connsiteX26" fmla="*/ 1081980 w 9517857"/>
              <a:gd name="connsiteY26" fmla="*/ 740330 h 920231"/>
              <a:gd name="connsiteX27" fmla="*/ 1218120 w 9517857"/>
              <a:gd name="connsiteY27" fmla="*/ 715155 h 920231"/>
              <a:gd name="connsiteX28" fmla="*/ 1397459 w 9517857"/>
              <a:gd name="connsiteY28" fmla="*/ 693065 h 920231"/>
              <a:gd name="connsiteX29" fmla="*/ 1580688 w 9517857"/>
              <a:gd name="connsiteY29" fmla="*/ 695572 h 920231"/>
              <a:gd name="connsiteX30" fmla="*/ 1772334 w 9517857"/>
              <a:gd name="connsiteY30" fmla="*/ 712515 h 920231"/>
              <a:gd name="connsiteX31" fmla="*/ 2002561 w 9517857"/>
              <a:gd name="connsiteY31" fmla="*/ 661792 h 920231"/>
              <a:gd name="connsiteX32" fmla="*/ 2135144 w 9517857"/>
              <a:gd name="connsiteY32" fmla="*/ 638376 h 920231"/>
              <a:gd name="connsiteX33" fmla="*/ 2440292 w 9517857"/>
              <a:gd name="connsiteY33" fmla="*/ 595737 h 920231"/>
              <a:gd name="connsiteX34" fmla="*/ 2547829 w 9517857"/>
              <a:gd name="connsiteY34" fmla="*/ 568025 h 920231"/>
              <a:gd name="connsiteX35" fmla="*/ 2658055 w 9517857"/>
              <a:gd name="connsiteY35" fmla="*/ 580602 h 920231"/>
              <a:gd name="connsiteX36" fmla="*/ 2693698 w 9517857"/>
              <a:gd name="connsiteY36" fmla="*/ 561904 h 920231"/>
              <a:gd name="connsiteX37" fmla="*/ 2699673 w 9517857"/>
              <a:gd name="connsiteY37" fmla="*/ 558275 h 920231"/>
              <a:gd name="connsiteX38" fmla="*/ 2727306 w 9517857"/>
              <a:gd name="connsiteY38" fmla="*/ 552573 h 920231"/>
              <a:gd name="connsiteX39" fmla="*/ 2730451 w 9517857"/>
              <a:gd name="connsiteY39" fmla="*/ 539933 h 920231"/>
              <a:gd name="connsiteX40" fmla="*/ 2768713 w 9517857"/>
              <a:gd name="connsiteY40" fmla="*/ 523450 h 920231"/>
              <a:gd name="connsiteX41" fmla="*/ 2820868 w 9517857"/>
              <a:gd name="connsiteY41" fmla="*/ 516035 h 920231"/>
              <a:gd name="connsiteX42" fmla="*/ 3073635 w 9517857"/>
              <a:gd name="connsiteY42" fmla="*/ 493169 h 920231"/>
              <a:gd name="connsiteX43" fmla="*/ 3222071 w 9517857"/>
              <a:gd name="connsiteY43" fmla="*/ 472434 h 920231"/>
              <a:gd name="connsiteX44" fmla="*/ 3274069 w 9517857"/>
              <a:gd name="connsiteY44" fmla="*/ 453480 h 920231"/>
              <a:gd name="connsiteX45" fmla="*/ 3349632 w 9517857"/>
              <a:gd name="connsiteY45" fmla="*/ 434458 h 920231"/>
              <a:gd name="connsiteX46" fmla="*/ 3479593 w 9517857"/>
              <a:gd name="connsiteY46" fmla="*/ 392312 h 920231"/>
              <a:gd name="connsiteX47" fmla="*/ 3651428 w 9517857"/>
              <a:gd name="connsiteY47" fmla="*/ 363682 h 920231"/>
              <a:gd name="connsiteX48" fmla="*/ 3750023 w 9517857"/>
              <a:gd name="connsiteY48" fmla="*/ 372553 h 920231"/>
              <a:gd name="connsiteX49" fmla="*/ 3844133 w 9517857"/>
              <a:gd name="connsiteY49" fmla="*/ 362523 h 920231"/>
              <a:gd name="connsiteX50" fmla="*/ 3933803 w 9517857"/>
              <a:gd name="connsiteY50" fmla="*/ 359190 h 920231"/>
              <a:gd name="connsiteX51" fmla="*/ 4266740 w 9517857"/>
              <a:gd name="connsiteY51" fmla="*/ 363329 h 920231"/>
              <a:gd name="connsiteX52" fmla="*/ 4430770 w 9517857"/>
              <a:gd name="connsiteY52" fmla="*/ 344518 h 920231"/>
              <a:gd name="connsiteX53" fmla="*/ 4512664 w 9517857"/>
              <a:gd name="connsiteY53" fmla="*/ 321823 h 920231"/>
              <a:gd name="connsiteX54" fmla="*/ 4616423 w 9517857"/>
              <a:gd name="connsiteY54" fmla="*/ 292789 h 920231"/>
              <a:gd name="connsiteX55" fmla="*/ 4691675 w 9517857"/>
              <a:gd name="connsiteY55" fmla="*/ 255886 h 920231"/>
              <a:gd name="connsiteX56" fmla="*/ 4689051 w 9517857"/>
              <a:gd name="connsiteY56" fmla="*/ 252843 h 920231"/>
              <a:gd name="connsiteX57" fmla="*/ 4719994 w 9517857"/>
              <a:gd name="connsiteY57" fmla="*/ 247182 h 920231"/>
              <a:gd name="connsiteX58" fmla="*/ 4752894 w 9517857"/>
              <a:gd name="connsiteY58" fmla="*/ 241750 h 920231"/>
              <a:gd name="connsiteX59" fmla="*/ 4769329 w 9517857"/>
              <a:gd name="connsiteY59" fmla="*/ 235460 h 920231"/>
              <a:gd name="connsiteX60" fmla="*/ 4807816 w 9517857"/>
              <a:gd name="connsiteY60" fmla="*/ 0 h 920231"/>
              <a:gd name="connsiteX61" fmla="*/ 4826683 w 9517857"/>
              <a:gd name="connsiteY61" fmla="*/ 165317 h 920231"/>
              <a:gd name="connsiteX62" fmla="*/ 4827826 w 9517857"/>
              <a:gd name="connsiteY62" fmla="*/ 248852 h 920231"/>
              <a:gd name="connsiteX63" fmla="*/ 4892569 w 9517857"/>
              <a:gd name="connsiteY63" fmla="*/ 251808 h 920231"/>
              <a:gd name="connsiteX64" fmla="*/ 4896611 w 9517857"/>
              <a:gd name="connsiteY64" fmla="*/ 242323 h 920231"/>
              <a:gd name="connsiteX65" fmla="*/ 4917286 w 9517857"/>
              <a:gd name="connsiteY65" fmla="*/ 245534 h 920231"/>
              <a:gd name="connsiteX66" fmla="*/ 4981173 w 9517857"/>
              <a:gd name="connsiteY66" fmla="*/ 248978 h 920231"/>
              <a:gd name="connsiteX67" fmla="*/ 5060397 w 9517857"/>
              <a:gd name="connsiteY67" fmla="*/ 265563 h 920231"/>
              <a:gd name="connsiteX68" fmla="*/ 5252996 w 9517857"/>
              <a:gd name="connsiteY68" fmla="*/ 272530 h 920231"/>
              <a:gd name="connsiteX69" fmla="*/ 5358056 w 9517857"/>
              <a:gd name="connsiteY69" fmla="*/ 249123 h 920231"/>
              <a:gd name="connsiteX70" fmla="*/ 5426496 w 9517857"/>
              <a:gd name="connsiteY70" fmla="*/ 237017 h 920231"/>
              <a:gd name="connsiteX71" fmla="*/ 5497161 w 9517857"/>
              <a:gd name="connsiteY71" fmla="*/ 230683 h 920231"/>
              <a:gd name="connsiteX72" fmla="*/ 5826043 w 9517857"/>
              <a:gd name="connsiteY72" fmla="*/ 149948 h 920231"/>
              <a:gd name="connsiteX73" fmla="*/ 6013415 w 9517857"/>
              <a:gd name="connsiteY73" fmla="*/ 139191 h 920231"/>
              <a:gd name="connsiteX74" fmla="*/ 6080994 w 9517857"/>
              <a:gd name="connsiteY74" fmla="*/ 144813 h 920231"/>
              <a:gd name="connsiteX75" fmla="*/ 6194152 w 9517857"/>
              <a:gd name="connsiteY75" fmla="*/ 153647 h 920231"/>
              <a:gd name="connsiteX76" fmla="*/ 6281379 w 9517857"/>
              <a:gd name="connsiteY76" fmla="*/ 183501 h 920231"/>
              <a:gd name="connsiteX77" fmla="*/ 6374947 w 9517857"/>
              <a:gd name="connsiteY77" fmla="*/ 181674 h 920231"/>
              <a:gd name="connsiteX78" fmla="*/ 6448518 w 9517857"/>
              <a:gd name="connsiteY78" fmla="*/ 166253 h 920231"/>
              <a:gd name="connsiteX79" fmla="*/ 6544700 w 9517857"/>
              <a:gd name="connsiteY79" fmla="*/ 169036 h 920231"/>
              <a:gd name="connsiteX80" fmla="*/ 6648353 w 9517857"/>
              <a:gd name="connsiteY80" fmla="*/ 174125 h 920231"/>
              <a:gd name="connsiteX81" fmla="*/ 6736227 w 9517857"/>
              <a:gd name="connsiteY81" fmla="*/ 175091 h 920231"/>
              <a:gd name="connsiteX82" fmla="*/ 6977218 w 9517857"/>
              <a:gd name="connsiteY82" fmla="*/ 186164 h 920231"/>
              <a:gd name="connsiteX83" fmla="*/ 7065221 w 9517857"/>
              <a:gd name="connsiteY83" fmla="*/ 229406 h 920231"/>
              <a:gd name="connsiteX84" fmla="*/ 7358195 w 9517857"/>
              <a:gd name="connsiteY84" fmla="*/ 253615 h 920231"/>
              <a:gd name="connsiteX85" fmla="*/ 7565449 w 9517857"/>
              <a:gd name="connsiteY85" fmla="*/ 260825 h 920231"/>
              <a:gd name="connsiteX86" fmla="*/ 7599285 w 9517857"/>
              <a:gd name="connsiteY86" fmla="*/ 267896 h 920231"/>
              <a:gd name="connsiteX87" fmla="*/ 7644411 w 9517857"/>
              <a:gd name="connsiteY87" fmla="*/ 260861 h 920231"/>
              <a:gd name="connsiteX88" fmla="*/ 7825110 w 9517857"/>
              <a:gd name="connsiteY88" fmla="*/ 230984 h 920231"/>
              <a:gd name="connsiteX89" fmla="*/ 7965805 w 9517857"/>
              <a:gd name="connsiteY89" fmla="*/ 202230 h 920231"/>
              <a:gd name="connsiteX90" fmla="*/ 8147401 w 9517857"/>
              <a:gd name="connsiteY90" fmla="*/ 207492 h 920231"/>
              <a:gd name="connsiteX91" fmla="*/ 8256033 w 9517857"/>
              <a:gd name="connsiteY91" fmla="*/ 195588 h 920231"/>
              <a:gd name="connsiteX92" fmla="*/ 8410677 w 9517857"/>
              <a:gd name="connsiteY92" fmla="*/ 174042 h 920231"/>
              <a:gd name="connsiteX93" fmla="*/ 8617841 w 9517857"/>
              <a:gd name="connsiteY93" fmla="*/ 157042 h 920231"/>
              <a:gd name="connsiteX94" fmla="*/ 8715976 w 9517857"/>
              <a:gd name="connsiteY94" fmla="*/ 180249 h 920231"/>
              <a:gd name="connsiteX95" fmla="*/ 8778827 w 9517857"/>
              <a:gd name="connsiteY95" fmla="*/ 174811 h 920231"/>
              <a:gd name="connsiteX96" fmla="*/ 8840778 w 9517857"/>
              <a:gd name="connsiteY96" fmla="*/ 145024 h 920231"/>
              <a:gd name="connsiteX97" fmla="*/ 9010380 w 9517857"/>
              <a:gd name="connsiteY97" fmla="*/ 93766 h 920231"/>
              <a:gd name="connsiteX98" fmla="*/ 9110856 w 9517857"/>
              <a:gd name="connsiteY98" fmla="*/ 72872 h 920231"/>
              <a:gd name="connsiteX99" fmla="*/ 9268817 w 9517857"/>
              <a:gd name="connsiteY99" fmla="*/ 54957 h 920231"/>
              <a:gd name="connsiteX100" fmla="*/ 9316667 w 9517857"/>
              <a:gd name="connsiteY100" fmla="*/ 46922 h 920231"/>
              <a:gd name="connsiteX101" fmla="*/ 9428209 w 9517857"/>
              <a:gd name="connsiteY101" fmla="*/ 31798 h 920231"/>
              <a:gd name="connsiteX102" fmla="*/ 9488916 w 9517857"/>
              <a:gd name="connsiteY102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5225 w 9517857"/>
              <a:gd name="connsiteY4" fmla="*/ 248405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4685225 w 9517857"/>
              <a:gd name="connsiteY7" fmla="*/ 248405 h 920231"/>
              <a:gd name="connsiteX8" fmla="*/ 9488916 w 9517857"/>
              <a:gd name="connsiteY8" fmla="*/ 1875 h 920231"/>
              <a:gd name="connsiteX9" fmla="*/ 9517857 w 9517857"/>
              <a:gd name="connsiteY9" fmla="*/ 1887 h 920231"/>
              <a:gd name="connsiteX10" fmla="*/ 9517857 w 9517857"/>
              <a:gd name="connsiteY10" fmla="*/ 920231 h 920231"/>
              <a:gd name="connsiteX11" fmla="*/ 14604 w 9517857"/>
              <a:gd name="connsiteY11" fmla="*/ 920231 h 920231"/>
              <a:gd name="connsiteX12" fmla="*/ 12841 w 9517857"/>
              <a:gd name="connsiteY12" fmla="*/ 919638 h 920231"/>
              <a:gd name="connsiteX13" fmla="*/ 93 w 9517857"/>
              <a:gd name="connsiteY13" fmla="*/ 914346 h 920231"/>
              <a:gd name="connsiteX14" fmla="*/ 58674 w 9517857"/>
              <a:gd name="connsiteY14" fmla="*/ 892197 h 920231"/>
              <a:gd name="connsiteX15" fmla="*/ 275005 w 9517857"/>
              <a:gd name="connsiteY15" fmla="*/ 809104 h 920231"/>
              <a:gd name="connsiteX16" fmla="*/ 587824 w 9517857"/>
              <a:gd name="connsiteY16" fmla="*/ 800070 h 920231"/>
              <a:gd name="connsiteX17" fmla="*/ 727985 w 9517857"/>
              <a:gd name="connsiteY17" fmla="*/ 721701 h 920231"/>
              <a:gd name="connsiteX18" fmla="*/ 778982 w 9517857"/>
              <a:gd name="connsiteY18" fmla="*/ 712017 h 920231"/>
              <a:gd name="connsiteX19" fmla="*/ 849944 w 9517857"/>
              <a:gd name="connsiteY19" fmla="*/ 719862 h 920231"/>
              <a:gd name="connsiteX20" fmla="*/ 901402 w 9517857"/>
              <a:gd name="connsiteY20" fmla="*/ 730920 h 920231"/>
              <a:gd name="connsiteX21" fmla="*/ 930946 w 9517857"/>
              <a:gd name="connsiteY21" fmla="*/ 735921 h 920231"/>
              <a:gd name="connsiteX22" fmla="*/ 986250 w 9517857"/>
              <a:gd name="connsiteY22" fmla="*/ 715405 h 920231"/>
              <a:gd name="connsiteX23" fmla="*/ 1013752 w 9517857"/>
              <a:gd name="connsiteY23" fmla="*/ 715236 h 920231"/>
              <a:gd name="connsiteX24" fmla="*/ 1023734 w 9517857"/>
              <a:gd name="connsiteY24" fmla="*/ 720446 h 920231"/>
              <a:gd name="connsiteX25" fmla="*/ 1063207 w 9517857"/>
              <a:gd name="connsiteY25" fmla="*/ 717526 h 920231"/>
              <a:gd name="connsiteX26" fmla="*/ 1081980 w 9517857"/>
              <a:gd name="connsiteY26" fmla="*/ 740330 h 920231"/>
              <a:gd name="connsiteX27" fmla="*/ 1218120 w 9517857"/>
              <a:gd name="connsiteY27" fmla="*/ 715155 h 920231"/>
              <a:gd name="connsiteX28" fmla="*/ 1397459 w 9517857"/>
              <a:gd name="connsiteY28" fmla="*/ 693065 h 920231"/>
              <a:gd name="connsiteX29" fmla="*/ 1580688 w 9517857"/>
              <a:gd name="connsiteY29" fmla="*/ 695572 h 920231"/>
              <a:gd name="connsiteX30" fmla="*/ 1772334 w 9517857"/>
              <a:gd name="connsiteY30" fmla="*/ 712515 h 920231"/>
              <a:gd name="connsiteX31" fmla="*/ 2002561 w 9517857"/>
              <a:gd name="connsiteY31" fmla="*/ 661792 h 920231"/>
              <a:gd name="connsiteX32" fmla="*/ 2135144 w 9517857"/>
              <a:gd name="connsiteY32" fmla="*/ 638376 h 920231"/>
              <a:gd name="connsiteX33" fmla="*/ 2440292 w 9517857"/>
              <a:gd name="connsiteY33" fmla="*/ 595737 h 920231"/>
              <a:gd name="connsiteX34" fmla="*/ 2547829 w 9517857"/>
              <a:gd name="connsiteY34" fmla="*/ 568025 h 920231"/>
              <a:gd name="connsiteX35" fmla="*/ 2658055 w 9517857"/>
              <a:gd name="connsiteY35" fmla="*/ 580602 h 920231"/>
              <a:gd name="connsiteX36" fmla="*/ 2693698 w 9517857"/>
              <a:gd name="connsiteY36" fmla="*/ 561904 h 920231"/>
              <a:gd name="connsiteX37" fmla="*/ 2699673 w 9517857"/>
              <a:gd name="connsiteY37" fmla="*/ 558275 h 920231"/>
              <a:gd name="connsiteX38" fmla="*/ 2727306 w 9517857"/>
              <a:gd name="connsiteY38" fmla="*/ 552573 h 920231"/>
              <a:gd name="connsiteX39" fmla="*/ 2730451 w 9517857"/>
              <a:gd name="connsiteY39" fmla="*/ 539933 h 920231"/>
              <a:gd name="connsiteX40" fmla="*/ 2768713 w 9517857"/>
              <a:gd name="connsiteY40" fmla="*/ 523450 h 920231"/>
              <a:gd name="connsiteX41" fmla="*/ 2820868 w 9517857"/>
              <a:gd name="connsiteY41" fmla="*/ 516035 h 920231"/>
              <a:gd name="connsiteX42" fmla="*/ 3073635 w 9517857"/>
              <a:gd name="connsiteY42" fmla="*/ 493169 h 920231"/>
              <a:gd name="connsiteX43" fmla="*/ 3222071 w 9517857"/>
              <a:gd name="connsiteY43" fmla="*/ 472434 h 920231"/>
              <a:gd name="connsiteX44" fmla="*/ 3274069 w 9517857"/>
              <a:gd name="connsiteY44" fmla="*/ 453480 h 920231"/>
              <a:gd name="connsiteX45" fmla="*/ 3349632 w 9517857"/>
              <a:gd name="connsiteY45" fmla="*/ 434458 h 920231"/>
              <a:gd name="connsiteX46" fmla="*/ 3479593 w 9517857"/>
              <a:gd name="connsiteY46" fmla="*/ 392312 h 920231"/>
              <a:gd name="connsiteX47" fmla="*/ 3651428 w 9517857"/>
              <a:gd name="connsiteY47" fmla="*/ 363682 h 920231"/>
              <a:gd name="connsiteX48" fmla="*/ 3750023 w 9517857"/>
              <a:gd name="connsiteY48" fmla="*/ 372553 h 920231"/>
              <a:gd name="connsiteX49" fmla="*/ 3844133 w 9517857"/>
              <a:gd name="connsiteY49" fmla="*/ 362523 h 920231"/>
              <a:gd name="connsiteX50" fmla="*/ 3933803 w 9517857"/>
              <a:gd name="connsiteY50" fmla="*/ 359190 h 920231"/>
              <a:gd name="connsiteX51" fmla="*/ 4266740 w 9517857"/>
              <a:gd name="connsiteY51" fmla="*/ 363329 h 920231"/>
              <a:gd name="connsiteX52" fmla="*/ 4430770 w 9517857"/>
              <a:gd name="connsiteY52" fmla="*/ 344518 h 920231"/>
              <a:gd name="connsiteX53" fmla="*/ 4512664 w 9517857"/>
              <a:gd name="connsiteY53" fmla="*/ 321823 h 920231"/>
              <a:gd name="connsiteX54" fmla="*/ 4616423 w 9517857"/>
              <a:gd name="connsiteY54" fmla="*/ 292789 h 920231"/>
              <a:gd name="connsiteX55" fmla="*/ 4691675 w 9517857"/>
              <a:gd name="connsiteY55" fmla="*/ 255886 h 920231"/>
              <a:gd name="connsiteX56" fmla="*/ 4689051 w 9517857"/>
              <a:gd name="connsiteY56" fmla="*/ 252843 h 920231"/>
              <a:gd name="connsiteX57" fmla="*/ 4719994 w 9517857"/>
              <a:gd name="connsiteY57" fmla="*/ 247182 h 920231"/>
              <a:gd name="connsiteX58" fmla="*/ 4752894 w 9517857"/>
              <a:gd name="connsiteY58" fmla="*/ 241750 h 920231"/>
              <a:gd name="connsiteX59" fmla="*/ 4807816 w 9517857"/>
              <a:gd name="connsiteY59" fmla="*/ 0 h 920231"/>
              <a:gd name="connsiteX60" fmla="*/ 4826683 w 9517857"/>
              <a:gd name="connsiteY60" fmla="*/ 165317 h 920231"/>
              <a:gd name="connsiteX61" fmla="*/ 4827826 w 9517857"/>
              <a:gd name="connsiteY61" fmla="*/ 248852 h 920231"/>
              <a:gd name="connsiteX62" fmla="*/ 4892569 w 9517857"/>
              <a:gd name="connsiteY62" fmla="*/ 251808 h 920231"/>
              <a:gd name="connsiteX63" fmla="*/ 4896611 w 9517857"/>
              <a:gd name="connsiteY63" fmla="*/ 242323 h 920231"/>
              <a:gd name="connsiteX64" fmla="*/ 4917286 w 9517857"/>
              <a:gd name="connsiteY64" fmla="*/ 245534 h 920231"/>
              <a:gd name="connsiteX65" fmla="*/ 4981173 w 9517857"/>
              <a:gd name="connsiteY65" fmla="*/ 248978 h 920231"/>
              <a:gd name="connsiteX66" fmla="*/ 5060397 w 9517857"/>
              <a:gd name="connsiteY66" fmla="*/ 265563 h 920231"/>
              <a:gd name="connsiteX67" fmla="*/ 5252996 w 9517857"/>
              <a:gd name="connsiteY67" fmla="*/ 272530 h 920231"/>
              <a:gd name="connsiteX68" fmla="*/ 5358056 w 9517857"/>
              <a:gd name="connsiteY68" fmla="*/ 249123 h 920231"/>
              <a:gd name="connsiteX69" fmla="*/ 5426496 w 9517857"/>
              <a:gd name="connsiteY69" fmla="*/ 237017 h 920231"/>
              <a:gd name="connsiteX70" fmla="*/ 5497161 w 9517857"/>
              <a:gd name="connsiteY70" fmla="*/ 230683 h 920231"/>
              <a:gd name="connsiteX71" fmla="*/ 5826043 w 9517857"/>
              <a:gd name="connsiteY71" fmla="*/ 149948 h 920231"/>
              <a:gd name="connsiteX72" fmla="*/ 6013415 w 9517857"/>
              <a:gd name="connsiteY72" fmla="*/ 139191 h 920231"/>
              <a:gd name="connsiteX73" fmla="*/ 6080994 w 9517857"/>
              <a:gd name="connsiteY73" fmla="*/ 144813 h 920231"/>
              <a:gd name="connsiteX74" fmla="*/ 6194152 w 9517857"/>
              <a:gd name="connsiteY74" fmla="*/ 153647 h 920231"/>
              <a:gd name="connsiteX75" fmla="*/ 6281379 w 9517857"/>
              <a:gd name="connsiteY75" fmla="*/ 183501 h 920231"/>
              <a:gd name="connsiteX76" fmla="*/ 6374947 w 9517857"/>
              <a:gd name="connsiteY76" fmla="*/ 181674 h 920231"/>
              <a:gd name="connsiteX77" fmla="*/ 6448518 w 9517857"/>
              <a:gd name="connsiteY77" fmla="*/ 166253 h 920231"/>
              <a:gd name="connsiteX78" fmla="*/ 6544700 w 9517857"/>
              <a:gd name="connsiteY78" fmla="*/ 169036 h 920231"/>
              <a:gd name="connsiteX79" fmla="*/ 6648353 w 9517857"/>
              <a:gd name="connsiteY79" fmla="*/ 174125 h 920231"/>
              <a:gd name="connsiteX80" fmla="*/ 6736227 w 9517857"/>
              <a:gd name="connsiteY80" fmla="*/ 175091 h 920231"/>
              <a:gd name="connsiteX81" fmla="*/ 6977218 w 9517857"/>
              <a:gd name="connsiteY81" fmla="*/ 186164 h 920231"/>
              <a:gd name="connsiteX82" fmla="*/ 7065221 w 9517857"/>
              <a:gd name="connsiteY82" fmla="*/ 229406 h 920231"/>
              <a:gd name="connsiteX83" fmla="*/ 7358195 w 9517857"/>
              <a:gd name="connsiteY83" fmla="*/ 253615 h 920231"/>
              <a:gd name="connsiteX84" fmla="*/ 7565449 w 9517857"/>
              <a:gd name="connsiteY84" fmla="*/ 260825 h 920231"/>
              <a:gd name="connsiteX85" fmla="*/ 7599285 w 9517857"/>
              <a:gd name="connsiteY85" fmla="*/ 267896 h 920231"/>
              <a:gd name="connsiteX86" fmla="*/ 7644411 w 9517857"/>
              <a:gd name="connsiteY86" fmla="*/ 260861 h 920231"/>
              <a:gd name="connsiteX87" fmla="*/ 7825110 w 9517857"/>
              <a:gd name="connsiteY87" fmla="*/ 230984 h 920231"/>
              <a:gd name="connsiteX88" fmla="*/ 7965805 w 9517857"/>
              <a:gd name="connsiteY88" fmla="*/ 202230 h 920231"/>
              <a:gd name="connsiteX89" fmla="*/ 8147401 w 9517857"/>
              <a:gd name="connsiteY89" fmla="*/ 207492 h 920231"/>
              <a:gd name="connsiteX90" fmla="*/ 8256033 w 9517857"/>
              <a:gd name="connsiteY90" fmla="*/ 195588 h 920231"/>
              <a:gd name="connsiteX91" fmla="*/ 8410677 w 9517857"/>
              <a:gd name="connsiteY91" fmla="*/ 174042 h 920231"/>
              <a:gd name="connsiteX92" fmla="*/ 8617841 w 9517857"/>
              <a:gd name="connsiteY92" fmla="*/ 157042 h 920231"/>
              <a:gd name="connsiteX93" fmla="*/ 8715976 w 9517857"/>
              <a:gd name="connsiteY93" fmla="*/ 180249 h 920231"/>
              <a:gd name="connsiteX94" fmla="*/ 8778827 w 9517857"/>
              <a:gd name="connsiteY94" fmla="*/ 174811 h 920231"/>
              <a:gd name="connsiteX95" fmla="*/ 8840778 w 9517857"/>
              <a:gd name="connsiteY95" fmla="*/ 145024 h 920231"/>
              <a:gd name="connsiteX96" fmla="*/ 9010380 w 9517857"/>
              <a:gd name="connsiteY96" fmla="*/ 93766 h 920231"/>
              <a:gd name="connsiteX97" fmla="*/ 9110856 w 9517857"/>
              <a:gd name="connsiteY97" fmla="*/ 72872 h 920231"/>
              <a:gd name="connsiteX98" fmla="*/ 9268817 w 9517857"/>
              <a:gd name="connsiteY98" fmla="*/ 54957 h 920231"/>
              <a:gd name="connsiteX99" fmla="*/ 9316667 w 9517857"/>
              <a:gd name="connsiteY99" fmla="*/ 46922 h 920231"/>
              <a:gd name="connsiteX100" fmla="*/ 9428209 w 9517857"/>
              <a:gd name="connsiteY100" fmla="*/ 31798 h 920231"/>
              <a:gd name="connsiteX101" fmla="*/ 9488916 w 9517857"/>
              <a:gd name="connsiteY101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5225 w 9517857"/>
              <a:gd name="connsiteY4" fmla="*/ 248405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4685225 w 9517857"/>
              <a:gd name="connsiteY7" fmla="*/ 248405 h 920231"/>
              <a:gd name="connsiteX8" fmla="*/ 9488916 w 9517857"/>
              <a:gd name="connsiteY8" fmla="*/ 1875 h 920231"/>
              <a:gd name="connsiteX9" fmla="*/ 9517857 w 9517857"/>
              <a:gd name="connsiteY9" fmla="*/ 1887 h 920231"/>
              <a:gd name="connsiteX10" fmla="*/ 9517857 w 9517857"/>
              <a:gd name="connsiteY10" fmla="*/ 920231 h 920231"/>
              <a:gd name="connsiteX11" fmla="*/ 14604 w 9517857"/>
              <a:gd name="connsiteY11" fmla="*/ 920231 h 920231"/>
              <a:gd name="connsiteX12" fmla="*/ 12841 w 9517857"/>
              <a:gd name="connsiteY12" fmla="*/ 919638 h 920231"/>
              <a:gd name="connsiteX13" fmla="*/ 93 w 9517857"/>
              <a:gd name="connsiteY13" fmla="*/ 914346 h 920231"/>
              <a:gd name="connsiteX14" fmla="*/ 58674 w 9517857"/>
              <a:gd name="connsiteY14" fmla="*/ 892197 h 920231"/>
              <a:gd name="connsiteX15" fmla="*/ 275005 w 9517857"/>
              <a:gd name="connsiteY15" fmla="*/ 809104 h 920231"/>
              <a:gd name="connsiteX16" fmla="*/ 587824 w 9517857"/>
              <a:gd name="connsiteY16" fmla="*/ 800070 h 920231"/>
              <a:gd name="connsiteX17" fmla="*/ 727985 w 9517857"/>
              <a:gd name="connsiteY17" fmla="*/ 721701 h 920231"/>
              <a:gd name="connsiteX18" fmla="*/ 778982 w 9517857"/>
              <a:gd name="connsiteY18" fmla="*/ 712017 h 920231"/>
              <a:gd name="connsiteX19" fmla="*/ 849944 w 9517857"/>
              <a:gd name="connsiteY19" fmla="*/ 719862 h 920231"/>
              <a:gd name="connsiteX20" fmla="*/ 901402 w 9517857"/>
              <a:gd name="connsiteY20" fmla="*/ 730920 h 920231"/>
              <a:gd name="connsiteX21" fmla="*/ 930946 w 9517857"/>
              <a:gd name="connsiteY21" fmla="*/ 735921 h 920231"/>
              <a:gd name="connsiteX22" fmla="*/ 986250 w 9517857"/>
              <a:gd name="connsiteY22" fmla="*/ 715405 h 920231"/>
              <a:gd name="connsiteX23" fmla="*/ 1013752 w 9517857"/>
              <a:gd name="connsiteY23" fmla="*/ 715236 h 920231"/>
              <a:gd name="connsiteX24" fmla="*/ 1023734 w 9517857"/>
              <a:gd name="connsiteY24" fmla="*/ 720446 h 920231"/>
              <a:gd name="connsiteX25" fmla="*/ 1063207 w 9517857"/>
              <a:gd name="connsiteY25" fmla="*/ 717526 h 920231"/>
              <a:gd name="connsiteX26" fmla="*/ 1081980 w 9517857"/>
              <a:gd name="connsiteY26" fmla="*/ 740330 h 920231"/>
              <a:gd name="connsiteX27" fmla="*/ 1218120 w 9517857"/>
              <a:gd name="connsiteY27" fmla="*/ 715155 h 920231"/>
              <a:gd name="connsiteX28" fmla="*/ 1397459 w 9517857"/>
              <a:gd name="connsiteY28" fmla="*/ 693065 h 920231"/>
              <a:gd name="connsiteX29" fmla="*/ 1580688 w 9517857"/>
              <a:gd name="connsiteY29" fmla="*/ 695572 h 920231"/>
              <a:gd name="connsiteX30" fmla="*/ 1772334 w 9517857"/>
              <a:gd name="connsiteY30" fmla="*/ 712515 h 920231"/>
              <a:gd name="connsiteX31" fmla="*/ 2002561 w 9517857"/>
              <a:gd name="connsiteY31" fmla="*/ 661792 h 920231"/>
              <a:gd name="connsiteX32" fmla="*/ 2135144 w 9517857"/>
              <a:gd name="connsiteY32" fmla="*/ 638376 h 920231"/>
              <a:gd name="connsiteX33" fmla="*/ 2440292 w 9517857"/>
              <a:gd name="connsiteY33" fmla="*/ 595737 h 920231"/>
              <a:gd name="connsiteX34" fmla="*/ 2547829 w 9517857"/>
              <a:gd name="connsiteY34" fmla="*/ 568025 h 920231"/>
              <a:gd name="connsiteX35" fmla="*/ 2658055 w 9517857"/>
              <a:gd name="connsiteY35" fmla="*/ 580602 h 920231"/>
              <a:gd name="connsiteX36" fmla="*/ 2693698 w 9517857"/>
              <a:gd name="connsiteY36" fmla="*/ 561904 h 920231"/>
              <a:gd name="connsiteX37" fmla="*/ 2699673 w 9517857"/>
              <a:gd name="connsiteY37" fmla="*/ 558275 h 920231"/>
              <a:gd name="connsiteX38" fmla="*/ 2727306 w 9517857"/>
              <a:gd name="connsiteY38" fmla="*/ 552573 h 920231"/>
              <a:gd name="connsiteX39" fmla="*/ 2730451 w 9517857"/>
              <a:gd name="connsiteY39" fmla="*/ 539933 h 920231"/>
              <a:gd name="connsiteX40" fmla="*/ 2768713 w 9517857"/>
              <a:gd name="connsiteY40" fmla="*/ 523450 h 920231"/>
              <a:gd name="connsiteX41" fmla="*/ 2820868 w 9517857"/>
              <a:gd name="connsiteY41" fmla="*/ 516035 h 920231"/>
              <a:gd name="connsiteX42" fmla="*/ 3073635 w 9517857"/>
              <a:gd name="connsiteY42" fmla="*/ 493169 h 920231"/>
              <a:gd name="connsiteX43" fmla="*/ 3222071 w 9517857"/>
              <a:gd name="connsiteY43" fmla="*/ 472434 h 920231"/>
              <a:gd name="connsiteX44" fmla="*/ 3274069 w 9517857"/>
              <a:gd name="connsiteY44" fmla="*/ 453480 h 920231"/>
              <a:gd name="connsiteX45" fmla="*/ 3349632 w 9517857"/>
              <a:gd name="connsiteY45" fmla="*/ 434458 h 920231"/>
              <a:gd name="connsiteX46" fmla="*/ 3479593 w 9517857"/>
              <a:gd name="connsiteY46" fmla="*/ 392312 h 920231"/>
              <a:gd name="connsiteX47" fmla="*/ 3651428 w 9517857"/>
              <a:gd name="connsiteY47" fmla="*/ 363682 h 920231"/>
              <a:gd name="connsiteX48" fmla="*/ 3750023 w 9517857"/>
              <a:gd name="connsiteY48" fmla="*/ 372553 h 920231"/>
              <a:gd name="connsiteX49" fmla="*/ 3844133 w 9517857"/>
              <a:gd name="connsiteY49" fmla="*/ 362523 h 920231"/>
              <a:gd name="connsiteX50" fmla="*/ 3933803 w 9517857"/>
              <a:gd name="connsiteY50" fmla="*/ 359190 h 920231"/>
              <a:gd name="connsiteX51" fmla="*/ 4266740 w 9517857"/>
              <a:gd name="connsiteY51" fmla="*/ 363329 h 920231"/>
              <a:gd name="connsiteX52" fmla="*/ 4430770 w 9517857"/>
              <a:gd name="connsiteY52" fmla="*/ 344518 h 920231"/>
              <a:gd name="connsiteX53" fmla="*/ 4512664 w 9517857"/>
              <a:gd name="connsiteY53" fmla="*/ 321823 h 920231"/>
              <a:gd name="connsiteX54" fmla="*/ 4616423 w 9517857"/>
              <a:gd name="connsiteY54" fmla="*/ 292789 h 920231"/>
              <a:gd name="connsiteX55" fmla="*/ 4691675 w 9517857"/>
              <a:gd name="connsiteY55" fmla="*/ 255886 h 920231"/>
              <a:gd name="connsiteX56" fmla="*/ 4689051 w 9517857"/>
              <a:gd name="connsiteY56" fmla="*/ 252843 h 920231"/>
              <a:gd name="connsiteX57" fmla="*/ 4719994 w 9517857"/>
              <a:gd name="connsiteY57" fmla="*/ 247182 h 920231"/>
              <a:gd name="connsiteX58" fmla="*/ 4807816 w 9517857"/>
              <a:gd name="connsiteY58" fmla="*/ 0 h 920231"/>
              <a:gd name="connsiteX59" fmla="*/ 4826683 w 9517857"/>
              <a:gd name="connsiteY59" fmla="*/ 165317 h 920231"/>
              <a:gd name="connsiteX60" fmla="*/ 4827826 w 9517857"/>
              <a:gd name="connsiteY60" fmla="*/ 248852 h 920231"/>
              <a:gd name="connsiteX61" fmla="*/ 4892569 w 9517857"/>
              <a:gd name="connsiteY61" fmla="*/ 251808 h 920231"/>
              <a:gd name="connsiteX62" fmla="*/ 4896611 w 9517857"/>
              <a:gd name="connsiteY62" fmla="*/ 242323 h 920231"/>
              <a:gd name="connsiteX63" fmla="*/ 4917286 w 9517857"/>
              <a:gd name="connsiteY63" fmla="*/ 245534 h 920231"/>
              <a:gd name="connsiteX64" fmla="*/ 4981173 w 9517857"/>
              <a:gd name="connsiteY64" fmla="*/ 248978 h 920231"/>
              <a:gd name="connsiteX65" fmla="*/ 5060397 w 9517857"/>
              <a:gd name="connsiteY65" fmla="*/ 265563 h 920231"/>
              <a:gd name="connsiteX66" fmla="*/ 5252996 w 9517857"/>
              <a:gd name="connsiteY66" fmla="*/ 272530 h 920231"/>
              <a:gd name="connsiteX67" fmla="*/ 5358056 w 9517857"/>
              <a:gd name="connsiteY67" fmla="*/ 249123 h 920231"/>
              <a:gd name="connsiteX68" fmla="*/ 5426496 w 9517857"/>
              <a:gd name="connsiteY68" fmla="*/ 237017 h 920231"/>
              <a:gd name="connsiteX69" fmla="*/ 5497161 w 9517857"/>
              <a:gd name="connsiteY69" fmla="*/ 230683 h 920231"/>
              <a:gd name="connsiteX70" fmla="*/ 5826043 w 9517857"/>
              <a:gd name="connsiteY70" fmla="*/ 149948 h 920231"/>
              <a:gd name="connsiteX71" fmla="*/ 6013415 w 9517857"/>
              <a:gd name="connsiteY71" fmla="*/ 139191 h 920231"/>
              <a:gd name="connsiteX72" fmla="*/ 6080994 w 9517857"/>
              <a:gd name="connsiteY72" fmla="*/ 144813 h 920231"/>
              <a:gd name="connsiteX73" fmla="*/ 6194152 w 9517857"/>
              <a:gd name="connsiteY73" fmla="*/ 153647 h 920231"/>
              <a:gd name="connsiteX74" fmla="*/ 6281379 w 9517857"/>
              <a:gd name="connsiteY74" fmla="*/ 183501 h 920231"/>
              <a:gd name="connsiteX75" fmla="*/ 6374947 w 9517857"/>
              <a:gd name="connsiteY75" fmla="*/ 181674 h 920231"/>
              <a:gd name="connsiteX76" fmla="*/ 6448518 w 9517857"/>
              <a:gd name="connsiteY76" fmla="*/ 166253 h 920231"/>
              <a:gd name="connsiteX77" fmla="*/ 6544700 w 9517857"/>
              <a:gd name="connsiteY77" fmla="*/ 169036 h 920231"/>
              <a:gd name="connsiteX78" fmla="*/ 6648353 w 9517857"/>
              <a:gd name="connsiteY78" fmla="*/ 174125 h 920231"/>
              <a:gd name="connsiteX79" fmla="*/ 6736227 w 9517857"/>
              <a:gd name="connsiteY79" fmla="*/ 175091 h 920231"/>
              <a:gd name="connsiteX80" fmla="*/ 6977218 w 9517857"/>
              <a:gd name="connsiteY80" fmla="*/ 186164 h 920231"/>
              <a:gd name="connsiteX81" fmla="*/ 7065221 w 9517857"/>
              <a:gd name="connsiteY81" fmla="*/ 229406 h 920231"/>
              <a:gd name="connsiteX82" fmla="*/ 7358195 w 9517857"/>
              <a:gd name="connsiteY82" fmla="*/ 253615 h 920231"/>
              <a:gd name="connsiteX83" fmla="*/ 7565449 w 9517857"/>
              <a:gd name="connsiteY83" fmla="*/ 260825 h 920231"/>
              <a:gd name="connsiteX84" fmla="*/ 7599285 w 9517857"/>
              <a:gd name="connsiteY84" fmla="*/ 267896 h 920231"/>
              <a:gd name="connsiteX85" fmla="*/ 7644411 w 9517857"/>
              <a:gd name="connsiteY85" fmla="*/ 260861 h 920231"/>
              <a:gd name="connsiteX86" fmla="*/ 7825110 w 9517857"/>
              <a:gd name="connsiteY86" fmla="*/ 230984 h 920231"/>
              <a:gd name="connsiteX87" fmla="*/ 7965805 w 9517857"/>
              <a:gd name="connsiteY87" fmla="*/ 202230 h 920231"/>
              <a:gd name="connsiteX88" fmla="*/ 8147401 w 9517857"/>
              <a:gd name="connsiteY88" fmla="*/ 207492 h 920231"/>
              <a:gd name="connsiteX89" fmla="*/ 8256033 w 9517857"/>
              <a:gd name="connsiteY89" fmla="*/ 195588 h 920231"/>
              <a:gd name="connsiteX90" fmla="*/ 8410677 w 9517857"/>
              <a:gd name="connsiteY90" fmla="*/ 174042 h 920231"/>
              <a:gd name="connsiteX91" fmla="*/ 8617841 w 9517857"/>
              <a:gd name="connsiteY91" fmla="*/ 157042 h 920231"/>
              <a:gd name="connsiteX92" fmla="*/ 8715976 w 9517857"/>
              <a:gd name="connsiteY92" fmla="*/ 180249 h 920231"/>
              <a:gd name="connsiteX93" fmla="*/ 8778827 w 9517857"/>
              <a:gd name="connsiteY93" fmla="*/ 174811 h 920231"/>
              <a:gd name="connsiteX94" fmla="*/ 8840778 w 9517857"/>
              <a:gd name="connsiteY94" fmla="*/ 145024 h 920231"/>
              <a:gd name="connsiteX95" fmla="*/ 9010380 w 9517857"/>
              <a:gd name="connsiteY95" fmla="*/ 93766 h 920231"/>
              <a:gd name="connsiteX96" fmla="*/ 9110856 w 9517857"/>
              <a:gd name="connsiteY96" fmla="*/ 72872 h 920231"/>
              <a:gd name="connsiteX97" fmla="*/ 9268817 w 9517857"/>
              <a:gd name="connsiteY97" fmla="*/ 54957 h 920231"/>
              <a:gd name="connsiteX98" fmla="*/ 9316667 w 9517857"/>
              <a:gd name="connsiteY98" fmla="*/ 46922 h 920231"/>
              <a:gd name="connsiteX99" fmla="*/ 9428209 w 9517857"/>
              <a:gd name="connsiteY99" fmla="*/ 31798 h 920231"/>
              <a:gd name="connsiteX100" fmla="*/ 9488916 w 9517857"/>
              <a:gd name="connsiteY100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5225 w 9517857"/>
              <a:gd name="connsiteY4" fmla="*/ 248405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4685225 w 9517857"/>
              <a:gd name="connsiteY7" fmla="*/ 248405 h 920231"/>
              <a:gd name="connsiteX8" fmla="*/ 9488916 w 9517857"/>
              <a:gd name="connsiteY8" fmla="*/ 1875 h 920231"/>
              <a:gd name="connsiteX9" fmla="*/ 9517857 w 9517857"/>
              <a:gd name="connsiteY9" fmla="*/ 1887 h 920231"/>
              <a:gd name="connsiteX10" fmla="*/ 9517857 w 9517857"/>
              <a:gd name="connsiteY10" fmla="*/ 920231 h 920231"/>
              <a:gd name="connsiteX11" fmla="*/ 14604 w 9517857"/>
              <a:gd name="connsiteY11" fmla="*/ 920231 h 920231"/>
              <a:gd name="connsiteX12" fmla="*/ 12841 w 9517857"/>
              <a:gd name="connsiteY12" fmla="*/ 919638 h 920231"/>
              <a:gd name="connsiteX13" fmla="*/ 93 w 9517857"/>
              <a:gd name="connsiteY13" fmla="*/ 914346 h 920231"/>
              <a:gd name="connsiteX14" fmla="*/ 58674 w 9517857"/>
              <a:gd name="connsiteY14" fmla="*/ 892197 h 920231"/>
              <a:gd name="connsiteX15" fmla="*/ 275005 w 9517857"/>
              <a:gd name="connsiteY15" fmla="*/ 809104 h 920231"/>
              <a:gd name="connsiteX16" fmla="*/ 587824 w 9517857"/>
              <a:gd name="connsiteY16" fmla="*/ 800070 h 920231"/>
              <a:gd name="connsiteX17" fmla="*/ 727985 w 9517857"/>
              <a:gd name="connsiteY17" fmla="*/ 721701 h 920231"/>
              <a:gd name="connsiteX18" fmla="*/ 778982 w 9517857"/>
              <a:gd name="connsiteY18" fmla="*/ 712017 h 920231"/>
              <a:gd name="connsiteX19" fmla="*/ 849944 w 9517857"/>
              <a:gd name="connsiteY19" fmla="*/ 719862 h 920231"/>
              <a:gd name="connsiteX20" fmla="*/ 901402 w 9517857"/>
              <a:gd name="connsiteY20" fmla="*/ 730920 h 920231"/>
              <a:gd name="connsiteX21" fmla="*/ 930946 w 9517857"/>
              <a:gd name="connsiteY21" fmla="*/ 735921 h 920231"/>
              <a:gd name="connsiteX22" fmla="*/ 986250 w 9517857"/>
              <a:gd name="connsiteY22" fmla="*/ 715405 h 920231"/>
              <a:gd name="connsiteX23" fmla="*/ 1013752 w 9517857"/>
              <a:gd name="connsiteY23" fmla="*/ 715236 h 920231"/>
              <a:gd name="connsiteX24" fmla="*/ 1023734 w 9517857"/>
              <a:gd name="connsiteY24" fmla="*/ 720446 h 920231"/>
              <a:gd name="connsiteX25" fmla="*/ 1063207 w 9517857"/>
              <a:gd name="connsiteY25" fmla="*/ 717526 h 920231"/>
              <a:gd name="connsiteX26" fmla="*/ 1081980 w 9517857"/>
              <a:gd name="connsiteY26" fmla="*/ 740330 h 920231"/>
              <a:gd name="connsiteX27" fmla="*/ 1218120 w 9517857"/>
              <a:gd name="connsiteY27" fmla="*/ 715155 h 920231"/>
              <a:gd name="connsiteX28" fmla="*/ 1397459 w 9517857"/>
              <a:gd name="connsiteY28" fmla="*/ 693065 h 920231"/>
              <a:gd name="connsiteX29" fmla="*/ 1580688 w 9517857"/>
              <a:gd name="connsiteY29" fmla="*/ 695572 h 920231"/>
              <a:gd name="connsiteX30" fmla="*/ 1772334 w 9517857"/>
              <a:gd name="connsiteY30" fmla="*/ 712515 h 920231"/>
              <a:gd name="connsiteX31" fmla="*/ 2002561 w 9517857"/>
              <a:gd name="connsiteY31" fmla="*/ 661792 h 920231"/>
              <a:gd name="connsiteX32" fmla="*/ 2135144 w 9517857"/>
              <a:gd name="connsiteY32" fmla="*/ 638376 h 920231"/>
              <a:gd name="connsiteX33" fmla="*/ 2440292 w 9517857"/>
              <a:gd name="connsiteY33" fmla="*/ 595737 h 920231"/>
              <a:gd name="connsiteX34" fmla="*/ 2547829 w 9517857"/>
              <a:gd name="connsiteY34" fmla="*/ 568025 h 920231"/>
              <a:gd name="connsiteX35" fmla="*/ 2658055 w 9517857"/>
              <a:gd name="connsiteY35" fmla="*/ 580602 h 920231"/>
              <a:gd name="connsiteX36" fmla="*/ 2693698 w 9517857"/>
              <a:gd name="connsiteY36" fmla="*/ 561904 h 920231"/>
              <a:gd name="connsiteX37" fmla="*/ 2699673 w 9517857"/>
              <a:gd name="connsiteY37" fmla="*/ 558275 h 920231"/>
              <a:gd name="connsiteX38" fmla="*/ 2727306 w 9517857"/>
              <a:gd name="connsiteY38" fmla="*/ 552573 h 920231"/>
              <a:gd name="connsiteX39" fmla="*/ 2730451 w 9517857"/>
              <a:gd name="connsiteY39" fmla="*/ 539933 h 920231"/>
              <a:gd name="connsiteX40" fmla="*/ 2768713 w 9517857"/>
              <a:gd name="connsiteY40" fmla="*/ 523450 h 920231"/>
              <a:gd name="connsiteX41" fmla="*/ 2820868 w 9517857"/>
              <a:gd name="connsiteY41" fmla="*/ 516035 h 920231"/>
              <a:gd name="connsiteX42" fmla="*/ 3073635 w 9517857"/>
              <a:gd name="connsiteY42" fmla="*/ 493169 h 920231"/>
              <a:gd name="connsiteX43" fmla="*/ 3222071 w 9517857"/>
              <a:gd name="connsiteY43" fmla="*/ 472434 h 920231"/>
              <a:gd name="connsiteX44" fmla="*/ 3274069 w 9517857"/>
              <a:gd name="connsiteY44" fmla="*/ 453480 h 920231"/>
              <a:gd name="connsiteX45" fmla="*/ 3349632 w 9517857"/>
              <a:gd name="connsiteY45" fmla="*/ 434458 h 920231"/>
              <a:gd name="connsiteX46" fmla="*/ 3479593 w 9517857"/>
              <a:gd name="connsiteY46" fmla="*/ 392312 h 920231"/>
              <a:gd name="connsiteX47" fmla="*/ 3651428 w 9517857"/>
              <a:gd name="connsiteY47" fmla="*/ 363682 h 920231"/>
              <a:gd name="connsiteX48" fmla="*/ 3750023 w 9517857"/>
              <a:gd name="connsiteY48" fmla="*/ 372553 h 920231"/>
              <a:gd name="connsiteX49" fmla="*/ 3844133 w 9517857"/>
              <a:gd name="connsiteY49" fmla="*/ 362523 h 920231"/>
              <a:gd name="connsiteX50" fmla="*/ 3933803 w 9517857"/>
              <a:gd name="connsiteY50" fmla="*/ 359190 h 920231"/>
              <a:gd name="connsiteX51" fmla="*/ 4266740 w 9517857"/>
              <a:gd name="connsiteY51" fmla="*/ 363329 h 920231"/>
              <a:gd name="connsiteX52" fmla="*/ 4430770 w 9517857"/>
              <a:gd name="connsiteY52" fmla="*/ 344518 h 920231"/>
              <a:gd name="connsiteX53" fmla="*/ 4512664 w 9517857"/>
              <a:gd name="connsiteY53" fmla="*/ 321823 h 920231"/>
              <a:gd name="connsiteX54" fmla="*/ 4616423 w 9517857"/>
              <a:gd name="connsiteY54" fmla="*/ 292789 h 920231"/>
              <a:gd name="connsiteX55" fmla="*/ 4691675 w 9517857"/>
              <a:gd name="connsiteY55" fmla="*/ 255886 h 920231"/>
              <a:gd name="connsiteX56" fmla="*/ 4689051 w 9517857"/>
              <a:gd name="connsiteY56" fmla="*/ 252843 h 920231"/>
              <a:gd name="connsiteX57" fmla="*/ 4807816 w 9517857"/>
              <a:gd name="connsiteY57" fmla="*/ 0 h 920231"/>
              <a:gd name="connsiteX58" fmla="*/ 4826683 w 9517857"/>
              <a:gd name="connsiteY58" fmla="*/ 165317 h 920231"/>
              <a:gd name="connsiteX59" fmla="*/ 4827826 w 9517857"/>
              <a:gd name="connsiteY59" fmla="*/ 248852 h 920231"/>
              <a:gd name="connsiteX60" fmla="*/ 4892569 w 9517857"/>
              <a:gd name="connsiteY60" fmla="*/ 251808 h 920231"/>
              <a:gd name="connsiteX61" fmla="*/ 4896611 w 9517857"/>
              <a:gd name="connsiteY61" fmla="*/ 242323 h 920231"/>
              <a:gd name="connsiteX62" fmla="*/ 4917286 w 9517857"/>
              <a:gd name="connsiteY62" fmla="*/ 245534 h 920231"/>
              <a:gd name="connsiteX63" fmla="*/ 4981173 w 9517857"/>
              <a:gd name="connsiteY63" fmla="*/ 248978 h 920231"/>
              <a:gd name="connsiteX64" fmla="*/ 5060397 w 9517857"/>
              <a:gd name="connsiteY64" fmla="*/ 265563 h 920231"/>
              <a:gd name="connsiteX65" fmla="*/ 5252996 w 9517857"/>
              <a:gd name="connsiteY65" fmla="*/ 272530 h 920231"/>
              <a:gd name="connsiteX66" fmla="*/ 5358056 w 9517857"/>
              <a:gd name="connsiteY66" fmla="*/ 249123 h 920231"/>
              <a:gd name="connsiteX67" fmla="*/ 5426496 w 9517857"/>
              <a:gd name="connsiteY67" fmla="*/ 237017 h 920231"/>
              <a:gd name="connsiteX68" fmla="*/ 5497161 w 9517857"/>
              <a:gd name="connsiteY68" fmla="*/ 230683 h 920231"/>
              <a:gd name="connsiteX69" fmla="*/ 5826043 w 9517857"/>
              <a:gd name="connsiteY69" fmla="*/ 149948 h 920231"/>
              <a:gd name="connsiteX70" fmla="*/ 6013415 w 9517857"/>
              <a:gd name="connsiteY70" fmla="*/ 139191 h 920231"/>
              <a:gd name="connsiteX71" fmla="*/ 6080994 w 9517857"/>
              <a:gd name="connsiteY71" fmla="*/ 144813 h 920231"/>
              <a:gd name="connsiteX72" fmla="*/ 6194152 w 9517857"/>
              <a:gd name="connsiteY72" fmla="*/ 153647 h 920231"/>
              <a:gd name="connsiteX73" fmla="*/ 6281379 w 9517857"/>
              <a:gd name="connsiteY73" fmla="*/ 183501 h 920231"/>
              <a:gd name="connsiteX74" fmla="*/ 6374947 w 9517857"/>
              <a:gd name="connsiteY74" fmla="*/ 181674 h 920231"/>
              <a:gd name="connsiteX75" fmla="*/ 6448518 w 9517857"/>
              <a:gd name="connsiteY75" fmla="*/ 166253 h 920231"/>
              <a:gd name="connsiteX76" fmla="*/ 6544700 w 9517857"/>
              <a:gd name="connsiteY76" fmla="*/ 169036 h 920231"/>
              <a:gd name="connsiteX77" fmla="*/ 6648353 w 9517857"/>
              <a:gd name="connsiteY77" fmla="*/ 174125 h 920231"/>
              <a:gd name="connsiteX78" fmla="*/ 6736227 w 9517857"/>
              <a:gd name="connsiteY78" fmla="*/ 175091 h 920231"/>
              <a:gd name="connsiteX79" fmla="*/ 6977218 w 9517857"/>
              <a:gd name="connsiteY79" fmla="*/ 186164 h 920231"/>
              <a:gd name="connsiteX80" fmla="*/ 7065221 w 9517857"/>
              <a:gd name="connsiteY80" fmla="*/ 229406 h 920231"/>
              <a:gd name="connsiteX81" fmla="*/ 7358195 w 9517857"/>
              <a:gd name="connsiteY81" fmla="*/ 253615 h 920231"/>
              <a:gd name="connsiteX82" fmla="*/ 7565449 w 9517857"/>
              <a:gd name="connsiteY82" fmla="*/ 260825 h 920231"/>
              <a:gd name="connsiteX83" fmla="*/ 7599285 w 9517857"/>
              <a:gd name="connsiteY83" fmla="*/ 267896 h 920231"/>
              <a:gd name="connsiteX84" fmla="*/ 7644411 w 9517857"/>
              <a:gd name="connsiteY84" fmla="*/ 260861 h 920231"/>
              <a:gd name="connsiteX85" fmla="*/ 7825110 w 9517857"/>
              <a:gd name="connsiteY85" fmla="*/ 230984 h 920231"/>
              <a:gd name="connsiteX86" fmla="*/ 7965805 w 9517857"/>
              <a:gd name="connsiteY86" fmla="*/ 202230 h 920231"/>
              <a:gd name="connsiteX87" fmla="*/ 8147401 w 9517857"/>
              <a:gd name="connsiteY87" fmla="*/ 207492 h 920231"/>
              <a:gd name="connsiteX88" fmla="*/ 8256033 w 9517857"/>
              <a:gd name="connsiteY88" fmla="*/ 195588 h 920231"/>
              <a:gd name="connsiteX89" fmla="*/ 8410677 w 9517857"/>
              <a:gd name="connsiteY89" fmla="*/ 174042 h 920231"/>
              <a:gd name="connsiteX90" fmla="*/ 8617841 w 9517857"/>
              <a:gd name="connsiteY90" fmla="*/ 157042 h 920231"/>
              <a:gd name="connsiteX91" fmla="*/ 8715976 w 9517857"/>
              <a:gd name="connsiteY91" fmla="*/ 180249 h 920231"/>
              <a:gd name="connsiteX92" fmla="*/ 8778827 w 9517857"/>
              <a:gd name="connsiteY92" fmla="*/ 174811 h 920231"/>
              <a:gd name="connsiteX93" fmla="*/ 8840778 w 9517857"/>
              <a:gd name="connsiteY93" fmla="*/ 145024 h 920231"/>
              <a:gd name="connsiteX94" fmla="*/ 9010380 w 9517857"/>
              <a:gd name="connsiteY94" fmla="*/ 93766 h 920231"/>
              <a:gd name="connsiteX95" fmla="*/ 9110856 w 9517857"/>
              <a:gd name="connsiteY95" fmla="*/ 72872 h 920231"/>
              <a:gd name="connsiteX96" fmla="*/ 9268817 w 9517857"/>
              <a:gd name="connsiteY96" fmla="*/ 54957 h 920231"/>
              <a:gd name="connsiteX97" fmla="*/ 9316667 w 9517857"/>
              <a:gd name="connsiteY97" fmla="*/ 46922 h 920231"/>
              <a:gd name="connsiteX98" fmla="*/ 9428209 w 9517857"/>
              <a:gd name="connsiteY98" fmla="*/ 31798 h 920231"/>
              <a:gd name="connsiteX99" fmla="*/ 9488916 w 9517857"/>
              <a:gd name="connsiteY99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5225 w 9517857"/>
              <a:gd name="connsiteY4" fmla="*/ 248405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4685225 w 9517857"/>
              <a:gd name="connsiteY7" fmla="*/ 248405 h 920231"/>
              <a:gd name="connsiteX8" fmla="*/ 9488916 w 9517857"/>
              <a:gd name="connsiteY8" fmla="*/ 1875 h 920231"/>
              <a:gd name="connsiteX9" fmla="*/ 9517857 w 9517857"/>
              <a:gd name="connsiteY9" fmla="*/ 1887 h 920231"/>
              <a:gd name="connsiteX10" fmla="*/ 9517857 w 9517857"/>
              <a:gd name="connsiteY10" fmla="*/ 920231 h 920231"/>
              <a:gd name="connsiteX11" fmla="*/ 14604 w 9517857"/>
              <a:gd name="connsiteY11" fmla="*/ 920231 h 920231"/>
              <a:gd name="connsiteX12" fmla="*/ 12841 w 9517857"/>
              <a:gd name="connsiteY12" fmla="*/ 919638 h 920231"/>
              <a:gd name="connsiteX13" fmla="*/ 93 w 9517857"/>
              <a:gd name="connsiteY13" fmla="*/ 914346 h 920231"/>
              <a:gd name="connsiteX14" fmla="*/ 58674 w 9517857"/>
              <a:gd name="connsiteY14" fmla="*/ 892197 h 920231"/>
              <a:gd name="connsiteX15" fmla="*/ 275005 w 9517857"/>
              <a:gd name="connsiteY15" fmla="*/ 809104 h 920231"/>
              <a:gd name="connsiteX16" fmla="*/ 587824 w 9517857"/>
              <a:gd name="connsiteY16" fmla="*/ 800070 h 920231"/>
              <a:gd name="connsiteX17" fmla="*/ 727985 w 9517857"/>
              <a:gd name="connsiteY17" fmla="*/ 721701 h 920231"/>
              <a:gd name="connsiteX18" fmla="*/ 778982 w 9517857"/>
              <a:gd name="connsiteY18" fmla="*/ 712017 h 920231"/>
              <a:gd name="connsiteX19" fmla="*/ 849944 w 9517857"/>
              <a:gd name="connsiteY19" fmla="*/ 719862 h 920231"/>
              <a:gd name="connsiteX20" fmla="*/ 901402 w 9517857"/>
              <a:gd name="connsiteY20" fmla="*/ 730920 h 920231"/>
              <a:gd name="connsiteX21" fmla="*/ 930946 w 9517857"/>
              <a:gd name="connsiteY21" fmla="*/ 735921 h 920231"/>
              <a:gd name="connsiteX22" fmla="*/ 986250 w 9517857"/>
              <a:gd name="connsiteY22" fmla="*/ 715405 h 920231"/>
              <a:gd name="connsiteX23" fmla="*/ 1013752 w 9517857"/>
              <a:gd name="connsiteY23" fmla="*/ 715236 h 920231"/>
              <a:gd name="connsiteX24" fmla="*/ 1023734 w 9517857"/>
              <a:gd name="connsiteY24" fmla="*/ 720446 h 920231"/>
              <a:gd name="connsiteX25" fmla="*/ 1063207 w 9517857"/>
              <a:gd name="connsiteY25" fmla="*/ 717526 h 920231"/>
              <a:gd name="connsiteX26" fmla="*/ 1081980 w 9517857"/>
              <a:gd name="connsiteY26" fmla="*/ 740330 h 920231"/>
              <a:gd name="connsiteX27" fmla="*/ 1218120 w 9517857"/>
              <a:gd name="connsiteY27" fmla="*/ 715155 h 920231"/>
              <a:gd name="connsiteX28" fmla="*/ 1397459 w 9517857"/>
              <a:gd name="connsiteY28" fmla="*/ 693065 h 920231"/>
              <a:gd name="connsiteX29" fmla="*/ 1580688 w 9517857"/>
              <a:gd name="connsiteY29" fmla="*/ 695572 h 920231"/>
              <a:gd name="connsiteX30" fmla="*/ 1772334 w 9517857"/>
              <a:gd name="connsiteY30" fmla="*/ 712515 h 920231"/>
              <a:gd name="connsiteX31" fmla="*/ 2002561 w 9517857"/>
              <a:gd name="connsiteY31" fmla="*/ 661792 h 920231"/>
              <a:gd name="connsiteX32" fmla="*/ 2135144 w 9517857"/>
              <a:gd name="connsiteY32" fmla="*/ 638376 h 920231"/>
              <a:gd name="connsiteX33" fmla="*/ 2440292 w 9517857"/>
              <a:gd name="connsiteY33" fmla="*/ 595737 h 920231"/>
              <a:gd name="connsiteX34" fmla="*/ 2547829 w 9517857"/>
              <a:gd name="connsiteY34" fmla="*/ 568025 h 920231"/>
              <a:gd name="connsiteX35" fmla="*/ 2658055 w 9517857"/>
              <a:gd name="connsiteY35" fmla="*/ 580602 h 920231"/>
              <a:gd name="connsiteX36" fmla="*/ 2693698 w 9517857"/>
              <a:gd name="connsiteY36" fmla="*/ 561904 h 920231"/>
              <a:gd name="connsiteX37" fmla="*/ 2699673 w 9517857"/>
              <a:gd name="connsiteY37" fmla="*/ 558275 h 920231"/>
              <a:gd name="connsiteX38" fmla="*/ 2727306 w 9517857"/>
              <a:gd name="connsiteY38" fmla="*/ 552573 h 920231"/>
              <a:gd name="connsiteX39" fmla="*/ 2730451 w 9517857"/>
              <a:gd name="connsiteY39" fmla="*/ 539933 h 920231"/>
              <a:gd name="connsiteX40" fmla="*/ 2768713 w 9517857"/>
              <a:gd name="connsiteY40" fmla="*/ 523450 h 920231"/>
              <a:gd name="connsiteX41" fmla="*/ 2820868 w 9517857"/>
              <a:gd name="connsiteY41" fmla="*/ 516035 h 920231"/>
              <a:gd name="connsiteX42" fmla="*/ 3073635 w 9517857"/>
              <a:gd name="connsiteY42" fmla="*/ 493169 h 920231"/>
              <a:gd name="connsiteX43" fmla="*/ 3222071 w 9517857"/>
              <a:gd name="connsiteY43" fmla="*/ 472434 h 920231"/>
              <a:gd name="connsiteX44" fmla="*/ 3274069 w 9517857"/>
              <a:gd name="connsiteY44" fmla="*/ 453480 h 920231"/>
              <a:gd name="connsiteX45" fmla="*/ 3349632 w 9517857"/>
              <a:gd name="connsiteY45" fmla="*/ 434458 h 920231"/>
              <a:gd name="connsiteX46" fmla="*/ 3479593 w 9517857"/>
              <a:gd name="connsiteY46" fmla="*/ 392312 h 920231"/>
              <a:gd name="connsiteX47" fmla="*/ 3651428 w 9517857"/>
              <a:gd name="connsiteY47" fmla="*/ 363682 h 920231"/>
              <a:gd name="connsiteX48" fmla="*/ 3750023 w 9517857"/>
              <a:gd name="connsiteY48" fmla="*/ 372553 h 920231"/>
              <a:gd name="connsiteX49" fmla="*/ 3844133 w 9517857"/>
              <a:gd name="connsiteY49" fmla="*/ 362523 h 920231"/>
              <a:gd name="connsiteX50" fmla="*/ 3933803 w 9517857"/>
              <a:gd name="connsiteY50" fmla="*/ 359190 h 920231"/>
              <a:gd name="connsiteX51" fmla="*/ 4266740 w 9517857"/>
              <a:gd name="connsiteY51" fmla="*/ 363329 h 920231"/>
              <a:gd name="connsiteX52" fmla="*/ 4430770 w 9517857"/>
              <a:gd name="connsiteY52" fmla="*/ 344518 h 920231"/>
              <a:gd name="connsiteX53" fmla="*/ 4512664 w 9517857"/>
              <a:gd name="connsiteY53" fmla="*/ 321823 h 920231"/>
              <a:gd name="connsiteX54" fmla="*/ 4616423 w 9517857"/>
              <a:gd name="connsiteY54" fmla="*/ 292789 h 920231"/>
              <a:gd name="connsiteX55" fmla="*/ 4691675 w 9517857"/>
              <a:gd name="connsiteY55" fmla="*/ 255886 h 920231"/>
              <a:gd name="connsiteX56" fmla="*/ 4807816 w 9517857"/>
              <a:gd name="connsiteY56" fmla="*/ 0 h 920231"/>
              <a:gd name="connsiteX57" fmla="*/ 4826683 w 9517857"/>
              <a:gd name="connsiteY57" fmla="*/ 165317 h 920231"/>
              <a:gd name="connsiteX58" fmla="*/ 4827826 w 9517857"/>
              <a:gd name="connsiteY58" fmla="*/ 248852 h 920231"/>
              <a:gd name="connsiteX59" fmla="*/ 4892569 w 9517857"/>
              <a:gd name="connsiteY59" fmla="*/ 251808 h 920231"/>
              <a:gd name="connsiteX60" fmla="*/ 4896611 w 9517857"/>
              <a:gd name="connsiteY60" fmla="*/ 242323 h 920231"/>
              <a:gd name="connsiteX61" fmla="*/ 4917286 w 9517857"/>
              <a:gd name="connsiteY61" fmla="*/ 245534 h 920231"/>
              <a:gd name="connsiteX62" fmla="*/ 4981173 w 9517857"/>
              <a:gd name="connsiteY62" fmla="*/ 248978 h 920231"/>
              <a:gd name="connsiteX63" fmla="*/ 5060397 w 9517857"/>
              <a:gd name="connsiteY63" fmla="*/ 265563 h 920231"/>
              <a:gd name="connsiteX64" fmla="*/ 5252996 w 9517857"/>
              <a:gd name="connsiteY64" fmla="*/ 272530 h 920231"/>
              <a:gd name="connsiteX65" fmla="*/ 5358056 w 9517857"/>
              <a:gd name="connsiteY65" fmla="*/ 249123 h 920231"/>
              <a:gd name="connsiteX66" fmla="*/ 5426496 w 9517857"/>
              <a:gd name="connsiteY66" fmla="*/ 237017 h 920231"/>
              <a:gd name="connsiteX67" fmla="*/ 5497161 w 9517857"/>
              <a:gd name="connsiteY67" fmla="*/ 230683 h 920231"/>
              <a:gd name="connsiteX68" fmla="*/ 5826043 w 9517857"/>
              <a:gd name="connsiteY68" fmla="*/ 149948 h 920231"/>
              <a:gd name="connsiteX69" fmla="*/ 6013415 w 9517857"/>
              <a:gd name="connsiteY69" fmla="*/ 139191 h 920231"/>
              <a:gd name="connsiteX70" fmla="*/ 6080994 w 9517857"/>
              <a:gd name="connsiteY70" fmla="*/ 144813 h 920231"/>
              <a:gd name="connsiteX71" fmla="*/ 6194152 w 9517857"/>
              <a:gd name="connsiteY71" fmla="*/ 153647 h 920231"/>
              <a:gd name="connsiteX72" fmla="*/ 6281379 w 9517857"/>
              <a:gd name="connsiteY72" fmla="*/ 183501 h 920231"/>
              <a:gd name="connsiteX73" fmla="*/ 6374947 w 9517857"/>
              <a:gd name="connsiteY73" fmla="*/ 181674 h 920231"/>
              <a:gd name="connsiteX74" fmla="*/ 6448518 w 9517857"/>
              <a:gd name="connsiteY74" fmla="*/ 166253 h 920231"/>
              <a:gd name="connsiteX75" fmla="*/ 6544700 w 9517857"/>
              <a:gd name="connsiteY75" fmla="*/ 169036 h 920231"/>
              <a:gd name="connsiteX76" fmla="*/ 6648353 w 9517857"/>
              <a:gd name="connsiteY76" fmla="*/ 174125 h 920231"/>
              <a:gd name="connsiteX77" fmla="*/ 6736227 w 9517857"/>
              <a:gd name="connsiteY77" fmla="*/ 175091 h 920231"/>
              <a:gd name="connsiteX78" fmla="*/ 6977218 w 9517857"/>
              <a:gd name="connsiteY78" fmla="*/ 186164 h 920231"/>
              <a:gd name="connsiteX79" fmla="*/ 7065221 w 9517857"/>
              <a:gd name="connsiteY79" fmla="*/ 229406 h 920231"/>
              <a:gd name="connsiteX80" fmla="*/ 7358195 w 9517857"/>
              <a:gd name="connsiteY80" fmla="*/ 253615 h 920231"/>
              <a:gd name="connsiteX81" fmla="*/ 7565449 w 9517857"/>
              <a:gd name="connsiteY81" fmla="*/ 260825 h 920231"/>
              <a:gd name="connsiteX82" fmla="*/ 7599285 w 9517857"/>
              <a:gd name="connsiteY82" fmla="*/ 267896 h 920231"/>
              <a:gd name="connsiteX83" fmla="*/ 7644411 w 9517857"/>
              <a:gd name="connsiteY83" fmla="*/ 260861 h 920231"/>
              <a:gd name="connsiteX84" fmla="*/ 7825110 w 9517857"/>
              <a:gd name="connsiteY84" fmla="*/ 230984 h 920231"/>
              <a:gd name="connsiteX85" fmla="*/ 7965805 w 9517857"/>
              <a:gd name="connsiteY85" fmla="*/ 202230 h 920231"/>
              <a:gd name="connsiteX86" fmla="*/ 8147401 w 9517857"/>
              <a:gd name="connsiteY86" fmla="*/ 207492 h 920231"/>
              <a:gd name="connsiteX87" fmla="*/ 8256033 w 9517857"/>
              <a:gd name="connsiteY87" fmla="*/ 195588 h 920231"/>
              <a:gd name="connsiteX88" fmla="*/ 8410677 w 9517857"/>
              <a:gd name="connsiteY88" fmla="*/ 174042 h 920231"/>
              <a:gd name="connsiteX89" fmla="*/ 8617841 w 9517857"/>
              <a:gd name="connsiteY89" fmla="*/ 157042 h 920231"/>
              <a:gd name="connsiteX90" fmla="*/ 8715976 w 9517857"/>
              <a:gd name="connsiteY90" fmla="*/ 180249 h 920231"/>
              <a:gd name="connsiteX91" fmla="*/ 8778827 w 9517857"/>
              <a:gd name="connsiteY91" fmla="*/ 174811 h 920231"/>
              <a:gd name="connsiteX92" fmla="*/ 8840778 w 9517857"/>
              <a:gd name="connsiteY92" fmla="*/ 145024 h 920231"/>
              <a:gd name="connsiteX93" fmla="*/ 9010380 w 9517857"/>
              <a:gd name="connsiteY93" fmla="*/ 93766 h 920231"/>
              <a:gd name="connsiteX94" fmla="*/ 9110856 w 9517857"/>
              <a:gd name="connsiteY94" fmla="*/ 72872 h 920231"/>
              <a:gd name="connsiteX95" fmla="*/ 9268817 w 9517857"/>
              <a:gd name="connsiteY95" fmla="*/ 54957 h 920231"/>
              <a:gd name="connsiteX96" fmla="*/ 9316667 w 9517857"/>
              <a:gd name="connsiteY96" fmla="*/ 46922 h 920231"/>
              <a:gd name="connsiteX97" fmla="*/ 9428209 w 9517857"/>
              <a:gd name="connsiteY97" fmla="*/ 31798 h 920231"/>
              <a:gd name="connsiteX98" fmla="*/ 9488916 w 9517857"/>
              <a:gd name="connsiteY98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5225 w 9517857"/>
              <a:gd name="connsiteY4" fmla="*/ 248405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4685225 w 9517857"/>
              <a:gd name="connsiteY7" fmla="*/ 248405 h 920231"/>
              <a:gd name="connsiteX8" fmla="*/ 9488916 w 9517857"/>
              <a:gd name="connsiteY8" fmla="*/ 1875 h 920231"/>
              <a:gd name="connsiteX9" fmla="*/ 9517857 w 9517857"/>
              <a:gd name="connsiteY9" fmla="*/ 1887 h 920231"/>
              <a:gd name="connsiteX10" fmla="*/ 9517857 w 9517857"/>
              <a:gd name="connsiteY10" fmla="*/ 920231 h 920231"/>
              <a:gd name="connsiteX11" fmla="*/ 14604 w 9517857"/>
              <a:gd name="connsiteY11" fmla="*/ 920231 h 920231"/>
              <a:gd name="connsiteX12" fmla="*/ 12841 w 9517857"/>
              <a:gd name="connsiteY12" fmla="*/ 919638 h 920231"/>
              <a:gd name="connsiteX13" fmla="*/ 93 w 9517857"/>
              <a:gd name="connsiteY13" fmla="*/ 914346 h 920231"/>
              <a:gd name="connsiteX14" fmla="*/ 58674 w 9517857"/>
              <a:gd name="connsiteY14" fmla="*/ 892197 h 920231"/>
              <a:gd name="connsiteX15" fmla="*/ 275005 w 9517857"/>
              <a:gd name="connsiteY15" fmla="*/ 809104 h 920231"/>
              <a:gd name="connsiteX16" fmla="*/ 587824 w 9517857"/>
              <a:gd name="connsiteY16" fmla="*/ 800070 h 920231"/>
              <a:gd name="connsiteX17" fmla="*/ 727985 w 9517857"/>
              <a:gd name="connsiteY17" fmla="*/ 721701 h 920231"/>
              <a:gd name="connsiteX18" fmla="*/ 778982 w 9517857"/>
              <a:gd name="connsiteY18" fmla="*/ 712017 h 920231"/>
              <a:gd name="connsiteX19" fmla="*/ 849944 w 9517857"/>
              <a:gd name="connsiteY19" fmla="*/ 719862 h 920231"/>
              <a:gd name="connsiteX20" fmla="*/ 901402 w 9517857"/>
              <a:gd name="connsiteY20" fmla="*/ 730920 h 920231"/>
              <a:gd name="connsiteX21" fmla="*/ 930946 w 9517857"/>
              <a:gd name="connsiteY21" fmla="*/ 735921 h 920231"/>
              <a:gd name="connsiteX22" fmla="*/ 986250 w 9517857"/>
              <a:gd name="connsiteY22" fmla="*/ 715405 h 920231"/>
              <a:gd name="connsiteX23" fmla="*/ 1013752 w 9517857"/>
              <a:gd name="connsiteY23" fmla="*/ 715236 h 920231"/>
              <a:gd name="connsiteX24" fmla="*/ 1023734 w 9517857"/>
              <a:gd name="connsiteY24" fmla="*/ 720446 h 920231"/>
              <a:gd name="connsiteX25" fmla="*/ 1063207 w 9517857"/>
              <a:gd name="connsiteY25" fmla="*/ 717526 h 920231"/>
              <a:gd name="connsiteX26" fmla="*/ 1081980 w 9517857"/>
              <a:gd name="connsiteY26" fmla="*/ 740330 h 920231"/>
              <a:gd name="connsiteX27" fmla="*/ 1218120 w 9517857"/>
              <a:gd name="connsiteY27" fmla="*/ 715155 h 920231"/>
              <a:gd name="connsiteX28" fmla="*/ 1397459 w 9517857"/>
              <a:gd name="connsiteY28" fmla="*/ 693065 h 920231"/>
              <a:gd name="connsiteX29" fmla="*/ 1580688 w 9517857"/>
              <a:gd name="connsiteY29" fmla="*/ 695572 h 920231"/>
              <a:gd name="connsiteX30" fmla="*/ 1772334 w 9517857"/>
              <a:gd name="connsiteY30" fmla="*/ 712515 h 920231"/>
              <a:gd name="connsiteX31" fmla="*/ 2002561 w 9517857"/>
              <a:gd name="connsiteY31" fmla="*/ 661792 h 920231"/>
              <a:gd name="connsiteX32" fmla="*/ 2135144 w 9517857"/>
              <a:gd name="connsiteY32" fmla="*/ 638376 h 920231"/>
              <a:gd name="connsiteX33" fmla="*/ 2440292 w 9517857"/>
              <a:gd name="connsiteY33" fmla="*/ 595737 h 920231"/>
              <a:gd name="connsiteX34" fmla="*/ 2547829 w 9517857"/>
              <a:gd name="connsiteY34" fmla="*/ 568025 h 920231"/>
              <a:gd name="connsiteX35" fmla="*/ 2658055 w 9517857"/>
              <a:gd name="connsiteY35" fmla="*/ 580602 h 920231"/>
              <a:gd name="connsiteX36" fmla="*/ 2693698 w 9517857"/>
              <a:gd name="connsiteY36" fmla="*/ 561904 h 920231"/>
              <a:gd name="connsiteX37" fmla="*/ 2699673 w 9517857"/>
              <a:gd name="connsiteY37" fmla="*/ 558275 h 920231"/>
              <a:gd name="connsiteX38" fmla="*/ 2727306 w 9517857"/>
              <a:gd name="connsiteY38" fmla="*/ 552573 h 920231"/>
              <a:gd name="connsiteX39" fmla="*/ 2730451 w 9517857"/>
              <a:gd name="connsiteY39" fmla="*/ 539933 h 920231"/>
              <a:gd name="connsiteX40" fmla="*/ 2768713 w 9517857"/>
              <a:gd name="connsiteY40" fmla="*/ 523450 h 920231"/>
              <a:gd name="connsiteX41" fmla="*/ 2820868 w 9517857"/>
              <a:gd name="connsiteY41" fmla="*/ 516035 h 920231"/>
              <a:gd name="connsiteX42" fmla="*/ 3073635 w 9517857"/>
              <a:gd name="connsiteY42" fmla="*/ 493169 h 920231"/>
              <a:gd name="connsiteX43" fmla="*/ 3222071 w 9517857"/>
              <a:gd name="connsiteY43" fmla="*/ 472434 h 920231"/>
              <a:gd name="connsiteX44" fmla="*/ 3274069 w 9517857"/>
              <a:gd name="connsiteY44" fmla="*/ 453480 h 920231"/>
              <a:gd name="connsiteX45" fmla="*/ 3349632 w 9517857"/>
              <a:gd name="connsiteY45" fmla="*/ 434458 h 920231"/>
              <a:gd name="connsiteX46" fmla="*/ 3479593 w 9517857"/>
              <a:gd name="connsiteY46" fmla="*/ 392312 h 920231"/>
              <a:gd name="connsiteX47" fmla="*/ 3651428 w 9517857"/>
              <a:gd name="connsiteY47" fmla="*/ 363682 h 920231"/>
              <a:gd name="connsiteX48" fmla="*/ 3750023 w 9517857"/>
              <a:gd name="connsiteY48" fmla="*/ 372553 h 920231"/>
              <a:gd name="connsiteX49" fmla="*/ 3844133 w 9517857"/>
              <a:gd name="connsiteY49" fmla="*/ 362523 h 920231"/>
              <a:gd name="connsiteX50" fmla="*/ 3933803 w 9517857"/>
              <a:gd name="connsiteY50" fmla="*/ 359190 h 920231"/>
              <a:gd name="connsiteX51" fmla="*/ 4266740 w 9517857"/>
              <a:gd name="connsiteY51" fmla="*/ 363329 h 920231"/>
              <a:gd name="connsiteX52" fmla="*/ 4430770 w 9517857"/>
              <a:gd name="connsiteY52" fmla="*/ 344518 h 920231"/>
              <a:gd name="connsiteX53" fmla="*/ 4512664 w 9517857"/>
              <a:gd name="connsiteY53" fmla="*/ 321823 h 920231"/>
              <a:gd name="connsiteX54" fmla="*/ 4616423 w 9517857"/>
              <a:gd name="connsiteY54" fmla="*/ 292789 h 920231"/>
              <a:gd name="connsiteX55" fmla="*/ 4807816 w 9517857"/>
              <a:gd name="connsiteY55" fmla="*/ 0 h 920231"/>
              <a:gd name="connsiteX56" fmla="*/ 4826683 w 9517857"/>
              <a:gd name="connsiteY56" fmla="*/ 165317 h 920231"/>
              <a:gd name="connsiteX57" fmla="*/ 4827826 w 9517857"/>
              <a:gd name="connsiteY57" fmla="*/ 248852 h 920231"/>
              <a:gd name="connsiteX58" fmla="*/ 4892569 w 9517857"/>
              <a:gd name="connsiteY58" fmla="*/ 251808 h 920231"/>
              <a:gd name="connsiteX59" fmla="*/ 4896611 w 9517857"/>
              <a:gd name="connsiteY59" fmla="*/ 242323 h 920231"/>
              <a:gd name="connsiteX60" fmla="*/ 4917286 w 9517857"/>
              <a:gd name="connsiteY60" fmla="*/ 245534 h 920231"/>
              <a:gd name="connsiteX61" fmla="*/ 4981173 w 9517857"/>
              <a:gd name="connsiteY61" fmla="*/ 248978 h 920231"/>
              <a:gd name="connsiteX62" fmla="*/ 5060397 w 9517857"/>
              <a:gd name="connsiteY62" fmla="*/ 265563 h 920231"/>
              <a:gd name="connsiteX63" fmla="*/ 5252996 w 9517857"/>
              <a:gd name="connsiteY63" fmla="*/ 272530 h 920231"/>
              <a:gd name="connsiteX64" fmla="*/ 5358056 w 9517857"/>
              <a:gd name="connsiteY64" fmla="*/ 249123 h 920231"/>
              <a:gd name="connsiteX65" fmla="*/ 5426496 w 9517857"/>
              <a:gd name="connsiteY65" fmla="*/ 237017 h 920231"/>
              <a:gd name="connsiteX66" fmla="*/ 5497161 w 9517857"/>
              <a:gd name="connsiteY66" fmla="*/ 230683 h 920231"/>
              <a:gd name="connsiteX67" fmla="*/ 5826043 w 9517857"/>
              <a:gd name="connsiteY67" fmla="*/ 149948 h 920231"/>
              <a:gd name="connsiteX68" fmla="*/ 6013415 w 9517857"/>
              <a:gd name="connsiteY68" fmla="*/ 139191 h 920231"/>
              <a:gd name="connsiteX69" fmla="*/ 6080994 w 9517857"/>
              <a:gd name="connsiteY69" fmla="*/ 144813 h 920231"/>
              <a:gd name="connsiteX70" fmla="*/ 6194152 w 9517857"/>
              <a:gd name="connsiteY70" fmla="*/ 153647 h 920231"/>
              <a:gd name="connsiteX71" fmla="*/ 6281379 w 9517857"/>
              <a:gd name="connsiteY71" fmla="*/ 183501 h 920231"/>
              <a:gd name="connsiteX72" fmla="*/ 6374947 w 9517857"/>
              <a:gd name="connsiteY72" fmla="*/ 181674 h 920231"/>
              <a:gd name="connsiteX73" fmla="*/ 6448518 w 9517857"/>
              <a:gd name="connsiteY73" fmla="*/ 166253 h 920231"/>
              <a:gd name="connsiteX74" fmla="*/ 6544700 w 9517857"/>
              <a:gd name="connsiteY74" fmla="*/ 169036 h 920231"/>
              <a:gd name="connsiteX75" fmla="*/ 6648353 w 9517857"/>
              <a:gd name="connsiteY75" fmla="*/ 174125 h 920231"/>
              <a:gd name="connsiteX76" fmla="*/ 6736227 w 9517857"/>
              <a:gd name="connsiteY76" fmla="*/ 175091 h 920231"/>
              <a:gd name="connsiteX77" fmla="*/ 6977218 w 9517857"/>
              <a:gd name="connsiteY77" fmla="*/ 186164 h 920231"/>
              <a:gd name="connsiteX78" fmla="*/ 7065221 w 9517857"/>
              <a:gd name="connsiteY78" fmla="*/ 229406 h 920231"/>
              <a:gd name="connsiteX79" fmla="*/ 7358195 w 9517857"/>
              <a:gd name="connsiteY79" fmla="*/ 253615 h 920231"/>
              <a:gd name="connsiteX80" fmla="*/ 7565449 w 9517857"/>
              <a:gd name="connsiteY80" fmla="*/ 260825 h 920231"/>
              <a:gd name="connsiteX81" fmla="*/ 7599285 w 9517857"/>
              <a:gd name="connsiteY81" fmla="*/ 267896 h 920231"/>
              <a:gd name="connsiteX82" fmla="*/ 7644411 w 9517857"/>
              <a:gd name="connsiteY82" fmla="*/ 260861 h 920231"/>
              <a:gd name="connsiteX83" fmla="*/ 7825110 w 9517857"/>
              <a:gd name="connsiteY83" fmla="*/ 230984 h 920231"/>
              <a:gd name="connsiteX84" fmla="*/ 7965805 w 9517857"/>
              <a:gd name="connsiteY84" fmla="*/ 202230 h 920231"/>
              <a:gd name="connsiteX85" fmla="*/ 8147401 w 9517857"/>
              <a:gd name="connsiteY85" fmla="*/ 207492 h 920231"/>
              <a:gd name="connsiteX86" fmla="*/ 8256033 w 9517857"/>
              <a:gd name="connsiteY86" fmla="*/ 195588 h 920231"/>
              <a:gd name="connsiteX87" fmla="*/ 8410677 w 9517857"/>
              <a:gd name="connsiteY87" fmla="*/ 174042 h 920231"/>
              <a:gd name="connsiteX88" fmla="*/ 8617841 w 9517857"/>
              <a:gd name="connsiteY88" fmla="*/ 157042 h 920231"/>
              <a:gd name="connsiteX89" fmla="*/ 8715976 w 9517857"/>
              <a:gd name="connsiteY89" fmla="*/ 180249 h 920231"/>
              <a:gd name="connsiteX90" fmla="*/ 8778827 w 9517857"/>
              <a:gd name="connsiteY90" fmla="*/ 174811 h 920231"/>
              <a:gd name="connsiteX91" fmla="*/ 8840778 w 9517857"/>
              <a:gd name="connsiteY91" fmla="*/ 145024 h 920231"/>
              <a:gd name="connsiteX92" fmla="*/ 9010380 w 9517857"/>
              <a:gd name="connsiteY92" fmla="*/ 93766 h 920231"/>
              <a:gd name="connsiteX93" fmla="*/ 9110856 w 9517857"/>
              <a:gd name="connsiteY93" fmla="*/ 72872 h 920231"/>
              <a:gd name="connsiteX94" fmla="*/ 9268817 w 9517857"/>
              <a:gd name="connsiteY94" fmla="*/ 54957 h 920231"/>
              <a:gd name="connsiteX95" fmla="*/ 9316667 w 9517857"/>
              <a:gd name="connsiteY95" fmla="*/ 46922 h 920231"/>
              <a:gd name="connsiteX96" fmla="*/ 9428209 w 9517857"/>
              <a:gd name="connsiteY96" fmla="*/ 31798 h 920231"/>
              <a:gd name="connsiteX97" fmla="*/ 9488916 w 9517857"/>
              <a:gd name="connsiteY97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4686423 w 9517857"/>
              <a:gd name="connsiteY4" fmla="*/ 249794 h 920231"/>
              <a:gd name="connsiteX5" fmla="*/ 4686133 w 9517857"/>
              <a:gd name="connsiteY5" fmla="*/ 248602 h 920231"/>
              <a:gd name="connsiteX6" fmla="*/ 4686423 w 9517857"/>
              <a:gd name="connsiteY6" fmla="*/ 249794 h 920231"/>
              <a:gd name="connsiteX7" fmla="*/ 9488916 w 9517857"/>
              <a:gd name="connsiteY7" fmla="*/ 1875 h 920231"/>
              <a:gd name="connsiteX8" fmla="*/ 9517857 w 9517857"/>
              <a:gd name="connsiteY8" fmla="*/ 1887 h 920231"/>
              <a:gd name="connsiteX9" fmla="*/ 9517857 w 9517857"/>
              <a:gd name="connsiteY9" fmla="*/ 920231 h 920231"/>
              <a:gd name="connsiteX10" fmla="*/ 14604 w 9517857"/>
              <a:gd name="connsiteY10" fmla="*/ 920231 h 920231"/>
              <a:gd name="connsiteX11" fmla="*/ 12841 w 9517857"/>
              <a:gd name="connsiteY11" fmla="*/ 919638 h 920231"/>
              <a:gd name="connsiteX12" fmla="*/ 93 w 9517857"/>
              <a:gd name="connsiteY12" fmla="*/ 914346 h 920231"/>
              <a:gd name="connsiteX13" fmla="*/ 58674 w 9517857"/>
              <a:gd name="connsiteY13" fmla="*/ 892197 h 920231"/>
              <a:gd name="connsiteX14" fmla="*/ 275005 w 9517857"/>
              <a:gd name="connsiteY14" fmla="*/ 809104 h 920231"/>
              <a:gd name="connsiteX15" fmla="*/ 587824 w 9517857"/>
              <a:gd name="connsiteY15" fmla="*/ 800070 h 920231"/>
              <a:gd name="connsiteX16" fmla="*/ 727985 w 9517857"/>
              <a:gd name="connsiteY16" fmla="*/ 721701 h 920231"/>
              <a:gd name="connsiteX17" fmla="*/ 778982 w 9517857"/>
              <a:gd name="connsiteY17" fmla="*/ 712017 h 920231"/>
              <a:gd name="connsiteX18" fmla="*/ 849944 w 9517857"/>
              <a:gd name="connsiteY18" fmla="*/ 719862 h 920231"/>
              <a:gd name="connsiteX19" fmla="*/ 901402 w 9517857"/>
              <a:gd name="connsiteY19" fmla="*/ 730920 h 920231"/>
              <a:gd name="connsiteX20" fmla="*/ 930946 w 9517857"/>
              <a:gd name="connsiteY20" fmla="*/ 735921 h 920231"/>
              <a:gd name="connsiteX21" fmla="*/ 986250 w 9517857"/>
              <a:gd name="connsiteY21" fmla="*/ 715405 h 920231"/>
              <a:gd name="connsiteX22" fmla="*/ 1013752 w 9517857"/>
              <a:gd name="connsiteY22" fmla="*/ 715236 h 920231"/>
              <a:gd name="connsiteX23" fmla="*/ 1023734 w 9517857"/>
              <a:gd name="connsiteY23" fmla="*/ 720446 h 920231"/>
              <a:gd name="connsiteX24" fmla="*/ 1063207 w 9517857"/>
              <a:gd name="connsiteY24" fmla="*/ 717526 h 920231"/>
              <a:gd name="connsiteX25" fmla="*/ 1081980 w 9517857"/>
              <a:gd name="connsiteY25" fmla="*/ 740330 h 920231"/>
              <a:gd name="connsiteX26" fmla="*/ 1218120 w 9517857"/>
              <a:gd name="connsiteY26" fmla="*/ 715155 h 920231"/>
              <a:gd name="connsiteX27" fmla="*/ 1397459 w 9517857"/>
              <a:gd name="connsiteY27" fmla="*/ 693065 h 920231"/>
              <a:gd name="connsiteX28" fmla="*/ 1580688 w 9517857"/>
              <a:gd name="connsiteY28" fmla="*/ 695572 h 920231"/>
              <a:gd name="connsiteX29" fmla="*/ 1772334 w 9517857"/>
              <a:gd name="connsiteY29" fmla="*/ 712515 h 920231"/>
              <a:gd name="connsiteX30" fmla="*/ 2002561 w 9517857"/>
              <a:gd name="connsiteY30" fmla="*/ 661792 h 920231"/>
              <a:gd name="connsiteX31" fmla="*/ 2135144 w 9517857"/>
              <a:gd name="connsiteY31" fmla="*/ 638376 h 920231"/>
              <a:gd name="connsiteX32" fmla="*/ 2440292 w 9517857"/>
              <a:gd name="connsiteY32" fmla="*/ 595737 h 920231"/>
              <a:gd name="connsiteX33" fmla="*/ 2547829 w 9517857"/>
              <a:gd name="connsiteY33" fmla="*/ 568025 h 920231"/>
              <a:gd name="connsiteX34" fmla="*/ 2658055 w 9517857"/>
              <a:gd name="connsiteY34" fmla="*/ 580602 h 920231"/>
              <a:gd name="connsiteX35" fmla="*/ 2693698 w 9517857"/>
              <a:gd name="connsiteY35" fmla="*/ 561904 h 920231"/>
              <a:gd name="connsiteX36" fmla="*/ 2699673 w 9517857"/>
              <a:gd name="connsiteY36" fmla="*/ 558275 h 920231"/>
              <a:gd name="connsiteX37" fmla="*/ 2727306 w 9517857"/>
              <a:gd name="connsiteY37" fmla="*/ 552573 h 920231"/>
              <a:gd name="connsiteX38" fmla="*/ 2730451 w 9517857"/>
              <a:gd name="connsiteY38" fmla="*/ 539933 h 920231"/>
              <a:gd name="connsiteX39" fmla="*/ 2768713 w 9517857"/>
              <a:gd name="connsiteY39" fmla="*/ 523450 h 920231"/>
              <a:gd name="connsiteX40" fmla="*/ 2820868 w 9517857"/>
              <a:gd name="connsiteY40" fmla="*/ 516035 h 920231"/>
              <a:gd name="connsiteX41" fmla="*/ 3073635 w 9517857"/>
              <a:gd name="connsiteY41" fmla="*/ 493169 h 920231"/>
              <a:gd name="connsiteX42" fmla="*/ 3222071 w 9517857"/>
              <a:gd name="connsiteY42" fmla="*/ 472434 h 920231"/>
              <a:gd name="connsiteX43" fmla="*/ 3274069 w 9517857"/>
              <a:gd name="connsiteY43" fmla="*/ 453480 h 920231"/>
              <a:gd name="connsiteX44" fmla="*/ 3349632 w 9517857"/>
              <a:gd name="connsiteY44" fmla="*/ 434458 h 920231"/>
              <a:gd name="connsiteX45" fmla="*/ 3479593 w 9517857"/>
              <a:gd name="connsiteY45" fmla="*/ 392312 h 920231"/>
              <a:gd name="connsiteX46" fmla="*/ 3651428 w 9517857"/>
              <a:gd name="connsiteY46" fmla="*/ 363682 h 920231"/>
              <a:gd name="connsiteX47" fmla="*/ 3750023 w 9517857"/>
              <a:gd name="connsiteY47" fmla="*/ 372553 h 920231"/>
              <a:gd name="connsiteX48" fmla="*/ 3844133 w 9517857"/>
              <a:gd name="connsiteY48" fmla="*/ 362523 h 920231"/>
              <a:gd name="connsiteX49" fmla="*/ 3933803 w 9517857"/>
              <a:gd name="connsiteY49" fmla="*/ 359190 h 920231"/>
              <a:gd name="connsiteX50" fmla="*/ 4266740 w 9517857"/>
              <a:gd name="connsiteY50" fmla="*/ 363329 h 920231"/>
              <a:gd name="connsiteX51" fmla="*/ 4430770 w 9517857"/>
              <a:gd name="connsiteY51" fmla="*/ 344518 h 920231"/>
              <a:gd name="connsiteX52" fmla="*/ 4512664 w 9517857"/>
              <a:gd name="connsiteY52" fmla="*/ 321823 h 920231"/>
              <a:gd name="connsiteX53" fmla="*/ 4616423 w 9517857"/>
              <a:gd name="connsiteY53" fmla="*/ 292789 h 920231"/>
              <a:gd name="connsiteX54" fmla="*/ 4807816 w 9517857"/>
              <a:gd name="connsiteY54" fmla="*/ 0 h 920231"/>
              <a:gd name="connsiteX55" fmla="*/ 4826683 w 9517857"/>
              <a:gd name="connsiteY55" fmla="*/ 165317 h 920231"/>
              <a:gd name="connsiteX56" fmla="*/ 4827826 w 9517857"/>
              <a:gd name="connsiteY56" fmla="*/ 248852 h 920231"/>
              <a:gd name="connsiteX57" fmla="*/ 4892569 w 9517857"/>
              <a:gd name="connsiteY57" fmla="*/ 251808 h 920231"/>
              <a:gd name="connsiteX58" fmla="*/ 4896611 w 9517857"/>
              <a:gd name="connsiteY58" fmla="*/ 242323 h 920231"/>
              <a:gd name="connsiteX59" fmla="*/ 4917286 w 9517857"/>
              <a:gd name="connsiteY59" fmla="*/ 245534 h 920231"/>
              <a:gd name="connsiteX60" fmla="*/ 4981173 w 9517857"/>
              <a:gd name="connsiteY60" fmla="*/ 248978 h 920231"/>
              <a:gd name="connsiteX61" fmla="*/ 5060397 w 9517857"/>
              <a:gd name="connsiteY61" fmla="*/ 265563 h 920231"/>
              <a:gd name="connsiteX62" fmla="*/ 5252996 w 9517857"/>
              <a:gd name="connsiteY62" fmla="*/ 272530 h 920231"/>
              <a:gd name="connsiteX63" fmla="*/ 5358056 w 9517857"/>
              <a:gd name="connsiteY63" fmla="*/ 249123 h 920231"/>
              <a:gd name="connsiteX64" fmla="*/ 5426496 w 9517857"/>
              <a:gd name="connsiteY64" fmla="*/ 237017 h 920231"/>
              <a:gd name="connsiteX65" fmla="*/ 5497161 w 9517857"/>
              <a:gd name="connsiteY65" fmla="*/ 230683 h 920231"/>
              <a:gd name="connsiteX66" fmla="*/ 5826043 w 9517857"/>
              <a:gd name="connsiteY66" fmla="*/ 149948 h 920231"/>
              <a:gd name="connsiteX67" fmla="*/ 6013415 w 9517857"/>
              <a:gd name="connsiteY67" fmla="*/ 139191 h 920231"/>
              <a:gd name="connsiteX68" fmla="*/ 6080994 w 9517857"/>
              <a:gd name="connsiteY68" fmla="*/ 144813 h 920231"/>
              <a:gd name="connsiteX69" fmla="*/ 6194152 w 9517857"/>
              <a:gd name="connsiteY69" fmla="*/ 153647 h 920231"/>
              <a:gd name="connsiteX70" fmla="*/ 6281379 w 9517857"/>
              <a:gd name="connsiteY70" fmla="*/ 183501 h 920231"/>
              <a:gd name="connsiteX71" fmla="*/ 6374947 w 9517857"/>
              <a:gd name="connsiteY71" fmla="*/ 181674 h 920231"/>
              <a:gd name="connsiteX72" fmla="*/ 6448518 w 9517857"/>
              <a:gd name="connsiteY72" fmla="*/ 166253 h 920231"/>
              <a:gd name="connsiteX73" fmla="*/ 6544700 w 9517857"/>
              <a:gd name="connsiteY73" fmla="*/ 169036 h 920231"/>
              <a:gd name="connsiteX74" fmla="*/ 6648353 w 9517857"/>
              <a:gd name="connsiteY74" fmla="*/ 174125 h 920231"/>
              <a:gd name="connsiteX75" fmla="*/ 6736227 w 9517857"/>
              <a:gd name="connsiteY75" fmla="*/ 175091 h 920231"/>
              <a:gd name="connsiteX76" fmla="*/ 6977218 w 9517857"/>
              <a:gd name="connsiteY76" fmla="*/ 186164 h 920231"/>
              <a:gd name="connsiteX77" fmla="*/ 7065221 w 9517857"/>
              <a:gd name="connsiteY77" fmla="*/ 229406 h 920231"/>
              <a:gd name="connsiteX78" fmla="*/ 7358195 w 9517857"/>
              <a:gd name="connsiteY78" fmla="*/ 253615 h 920231"/>
              <a:gd name="connsiteX79" fmla="*/ 7565449 w 9517857"/>
              <a:gd name="connsiteY79" fmla="*/ 260825 h 920231"/>
              <a:gd name="connsiteX80" fmla="*/ 7599285 w 9517857"/>
              <a:gd name="connsiteY80" fmla="*/ 267896 h 920231"/>
              <a:gd name="connsiteX81" fmla="*/ 7644411 w 9517857"/>
              <a:gd name="connsiteY81" fmla="*/ 260861 h 920231"/>
              <a:gd name="connsiteX82" fmla="*/ 7825110 w 9517857"/>
              <a:gd name="connsiteY82" fmla="*/ 230984 h 920231"/>
              <a:gd name="connsiteX83" fmla="*/ 7965805 w 9517857"/>
              <a:gd name="connsiteY83" fmla="*/ 202230 h 920231"/>
              <a:gd name="connsiteX84" fmla="*/ 8147401 w 9517857"/>
              <a:gd name="connsiteY84" fmla="*/ 207492 h 920231"/>
              <a:gd name="connsiteX85" fmla="*/ 8256033 w 9517857"/>
              <a:gd name="connsiteY85" fmla="*/ 195588 h 920231"/>
              <a:gd name="connsiteX86" fmla="*/ 8410677 w 9517857"/>
              <a:gd name="connsiteY86" fmla="*/ 174042 h 920231"/>
              <a:gd name="connsiteX87" fmla="*/ 8617841 w 9517857"/>
              <a:gd name="connsiteY87" fmla="*/ 157042 h 920231"/>
              <a:gd name="connsiteX88" fmla="*/ 8715976 w 9517857"/>
              <a:gd name="connsiteY88" fmla="*/ 180249 h 920231"/>
              <a:gd name="connsiteX89" fmla="*/ 8778827 w 9517857"/>
              <a:gd name="connsiteY89" fmla="*/ 174811 h 920231"/>
              <a:gd name="connsiteX90" fmla="*/ 8840778 w 9517857"/>
              <a:gd name="connsiteY90" fmla="*/ 145024 h 920231"/>
              <a:gd name="connsiteX91" fmla="*/ 9010380 w 9517857"/>
              <a:gd name="connsiteY91" fmla="*/ 93766 h 920231"/>
              <a:gd name="connsiteX92" fmla="*/ 9110856 w 9517857"/>
              <a:gd name="connsiteY92" fmla="*/ 72872 h 920231"/>
              <a:gd name="connsiteX93" fmla="*/ 9268817 w 9517857"/>
              <a:gd name="connsiteY93" fmla="*/ 54957 h 920231"/>
              <a:gd name="connsiteX94" fmla="*/ 9316667 w 9517857"/>
              <a:gd name="connsiteY94" fmla="*/ 46922 h 920231"/>
              <a:gd name="connsiteX95" fmla="*/ 9428209 w 9517857"/>
              <a:gd name="connsiteY95" fmla="*/ 31798 h 920231"/>
              <a:gd name="connsiteX96" fmla="*/ 9488916 w 9517857"/>
              <a:gd name="connsiteY96" fmla="*/ 1875 h 920231"/>
              <a:gd name="connsiteX0" fmla="*/ 4686423 w 9517857"/>
              <a:gd name="connsiteY0" fmla="*/ 249794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4686423 w 9517857"/>
              <a:gd name="connsiteY3" fmla="*/ 249794 h 920231"/>
              <a:gd name="connsiteX4" fmla="*/ 9488916 w 9517857"/>
              <a:gd name="connsiteY4" fmla="*/ 1875 h 920231"/>
              <a:gd name="connsiteX5" fmla="*/ 9517857 w 9517857"/>
              <a:gd name="connsiteY5" fmla="*/ 1887 h 920231"/>
              <a:gd name="connsiteX6" fmla="*/ 9517857 w 9517857"/>
              <a:gd name="connsiteY6" fmla="*/ 920231 h 920231"/>
              <a:gd name="connsiteX7" fmla="*/ 14604 w 9517857"/>
              <a:gd name="connsiteY7" fmla="*/ 920231 h 920231"/>
              <a:gd name="connsiteX8" fmla="*/ 12841 w 9517857"/>
              <a:gd name="connsiteY8" fmla="*/ 919638 h 920231"/>
              <a:gd name="connsiteX9" fmla="*/ 93 w 9517857"/>
              <a:gd name="connsiteY9" fmla="*/ 914346 h 920231"/>
              <a:gd name="connsiteX10" fmla="*/ 58674 w 9517857"/>
              <a:gd name="connsiteY10" fmla="*/ 892197 h 920231"/>
              <a:gd name="connsiteX11" fmla="*/ 275005 w 9517857"/>
              <a:gd name="connsiteY11" fmla="*/ 809104 h 920231"/>
              <a:gd name="connsiteX12" fmla="*/ 587824 w 9517857"/>
              <a:gd name="connsiteY12" fmla="*/ 800070 h 920231"/>
              <a:gd name="connsiteX13" fmla="*/ 727985 w 9517857"/>
              <a:gd name="connsiteY13" fmla="*/ 721701 h 920231"/>
              <a:gd name="connsiteX14" fmla="*/ 778982 w 9517857"/>
              <a:gd name="connsiteY14" fmla="*/ 712017 h 920231"/>
              <a:gd name="connsiteX15" fmla="*/ 849944 w 9517857"/>
              <a:gd name="connsiteY15" fmla="*/ 719862 h 920231"/>
              <a:gd name="connsiteX16" fmla="*/ 901402 w 9517857"/>
              <a:gd name="connsiteY16" fmla="*/ 730920 h 920231"/>
              <a:gd name="connsiteX17" fmla="*/ 930946 w 9517857"/>
              <a:gd name="connsiteY17" fmla="*/ 735921 h 920231"/>
              <a:gd name="connsiteX18" fmla="*/ 986250 w 9517857"/>
              <a:gd name="connsiteY18" fmla="*/ 715405 h 920231"/>
              <a:gd name="connsiteX19" fmla="*/ 1013752 w 9517857"/>
              <a:gd name="connsiteY19" fmla="*/ 715236 h 920231"/>
              <a:gd name="connsiteX20" fmla="*/ 1023734 w 9517857"/>
              <a:gd name="connsiteY20" fmla="*/ 720446 h 920231"/>
              <a:gd name="connsiteX21" fmla="*/ 1063207 w 9517857"/>
              <a:gd name="connsiteY21" fmla="*/ 717526 h 920231"/>
              <a:gd name="connsiteX22" fmla="*/ 1081980 w 9517857"/>
              <a:gd name="connsiteY22" fmla="*/ 740330 h 920231"/>
              <a:gd name="connsiteX23" fmla="*/ 1218120 w 9517857"/>
              <a:gd name="connsiteY23" fmla="*/ 715155 h 920231"/>
              <a:gd name="connsiteX24" fmla="*/ 1397459 w 9517857"/>
              <a:gd name="connsiteY24" fmla="*/ 693065 h 920231"/>
              <a:gd name="connsiteX25" fmla="*/ 1580688 w 9517857"/>
              <a:gd name="connsiteY25" fmla="*/ 695572 h 920231"/>
              <a:gd name="connsiteX26" fmla="*/ 1772334 w 9517857"/>
              <a:gd name="connsiteY26" fmla="*/ 712515 h 920231"/>
              <a:gd name="connsiteX27" fmla="*/ 2002561 w 9517857"/>
              <a:gd name="connsiteY27" fmla="*/ 661792 h 920231"/>
              <a:gd name="connsiteX28" fmla="*/ 2135144 w 9517857"/>
              <a:gd name="connsiteY28" fmla="*/ 638376 h 920231"/>
              <a:gd name="connsiteX29" fmla="*/ 2440292 w 9517857"/>
              <a:gd name="connsiteY29" fmla="*/ 595737 h 920231"/>
              <a:gd name="connsiteX30" fmla="*/ 2547829 w 9517857"/>
              <a:gd name="connsiteY30" fmla="*/ 568025 h 920231"/>
              <a:gd name="connsiteX31" fmla="*/ 2658055 w 9517857"/>
              <a:gd name="connsiteY31" fmla="*/ 580602 h 920231"/>
              <a:gd name="connsiteX32" fmla="*/ 2693698 w 9517857"/>
              <a:gd name="connsiteY32" fmla="*/ 561904 h 920231"/>
              <a:gd name="connsiteX33" fmla="*/ 2699673 w 9517857"/>
              <a:gd name="connsiteY33" fmla="*/ 558275 h 920231"/>
              <a:gd name="connsiteX34" fmla="*/ 2727306 w 9517857"/>
              <a:gd name="connsiteY34" fmla="*/ 552573 h 920231"/>
              <a:gd name="connsiteX35" fmla="*/ 2730451 w 9517857"/>
              <a:gd name="connsiteY35" fmla="*/ 539933 h 920231"/>
              <a:gd name="connsiteX36" fmla="*/ 2768713 w 9517857"/>
              <a:gd name="connsiteY36" fmla="*/ 523450 h 920231"/>
              <a:gd name="connsiteX37" fmla="*/ 2820868 w 9517857"/>
              <a:gd name="connsiteY37" fmla="*/ 516035 h 920231"/>
              <a:gd name="connsiteX38" fmla="*/ 3073635 w 9517857"/>
              <a:gd name="connsiteY38" fmla="*/ 493169 h 920231"/>
              <a:gd name="connsiteX39" fmla="*/ 3222071 w 9517857"/>
              <a:gd name="connsiteY39" fmla="*/ 472434 h 920231"/>
              <a:gd name="connsiteX40" fmla="*/ 3274069 w 9517857"/>
              <a:gd name="connsiteY40" fmla="*/ 453480 h 920231"/>
              <a:gd name="connsiteX41" fmla="*/ 3349632 w 9517857"/>
              <a:gd name="connsiteY41" fmla="*/ 434458 h 920231"/>
              <a:gd name="connsiteX42" fmla="*/ 3479593 w 9517857"/>
              <a:gd name="connsiteY42" fmla="*/ 392312 h 920231"/>
              <a:gd name="connsiteX43" fmla="*/ 3651428 w 9517857"/>
              <a:gd name="connsiteY43" fmla="*/ 363682 h 920231"/>
              <a:gd name="connsiteX44" fmla="*/ 3750023 w 9517857"/>
              <a:gd name="connsiteY44" fmla="*/ 372553 h 920231"/>
              <a:gd name="connsiteX45" fmla="*/ 3844133 w 9517857"/>
              <a:gd name="connsiteY45" fmla="*/ 362523 h 920231"/>
              <a:gd name="connsiteX46" fmla="*/ 3933803 w 9517857"/>
              <a:gd name="connsiteY46" fmla="*/ 359190 h 920231"/>
              <a:gd name="connsiteX47" fmla="*/ 4266740 w 9517857"/>
              <a:gd name="connsiteY47" fmla="*/ 363329 h 920231"/>
              <a:gd name="connsiteX48" fmla="*/ 4430770 w 9517857"/>
              <a:gd name="connsiteY48" fmla="*/ 344518 h 920231"/>
              <a:gd name="connsiteX49" fmla="*/ 4512664 w 9517857"/>
              <a:gd name="connsiteY49" fmla="*/ 321823 h 920231"/>
              <a:gd name="connsiteX50" fmla="*/ 4616423 w 9517857"/>
              <a:gd name="connsiteY50" fmla="*/ 292789 h 920231"/>
              <a:gd name="connsiteX51" fmla="*/ 4807816 w 9517857"/>
              <a:gd name="connsiteY51" fmla="*/ 0 h 920231"/>
              <a:gd name="connsiteX52" fmla="*/ 4826683 w 9517857"/>
              <a:gd name="connsiteY52" fmla="*/ 165317 h 920231"/>
              <a:gd name="connsiteX53" fmla="*/ 4827826 w 9517857"/>
              <a:gd name="connsiteY53" fmla="*/ 248852 h 920231"/>
              <a:gd name="connsiteX54" fmla="*/ 4892569 w 9517857"/>
              <a:gd name="connsiteY54" fmla="*/ 251808 h 920231"/>
              <a:gd name="connsiteX55" fmla="*/ 4896611 w 9517857"/>
              <a:gd name="connsiteY55" fmla="*/ 242323 h 920231"/>
              <a:gd name="connsiteX56" fmla="*/ 4917286 w 9517857"/>
              <a:gd name="connsiteY56" fmla="*/ 245534 h 920231"/>
              <a:gd name="connsiteX57" fmla="*/ 4981173 w 9517857"/>
              <a:gd name="connsiteY57" fmla="*/ 248978 h 920231"/>
              <a:gd name="connsiteX58" fmla="*/ 5060397 w 9517857"/>
              <a:gd name="connsiteY58" fmla="*/ 265563 h 920231"/>
              <a:gd name="connsiteX59" fmla="*/ 5252996 w 9517857"/>
              <a:gd name="connsiteY59" fmla="*/ 272530 h 920231"/>
              <a:gd name="connsiteX60" fmla="*/ 5358056 w 9517857"/>
              <a:gd name="connsiteY60" fmla="*/ 249123 h 920231"/>
              <a:gd name="connsiteX61" fmla="*/ 5426496 w 9517857"/>
              <a:gd name="connsiteY61" fmla="*/ 237017 h 920231"/>
              <a:gd name="connsiteX62" fmla="*/ 5497161 w 9517857"/>
              <a:gd name="connsiteY62" fmla="*/ 230683 h 920231"/>
              <a:gd name="connsiteX63" fmla="*/ 5826043 w 9517857"/>
              <a:gd name="connsiteY63" fmla="*/ 149948 h 920231"/>
              <a:gd name="connsiteX64" fmla="*/ 6013415 w 9517857"/>
              <a:gd name="connsiteY64" fmla="*/ 139191 h 920231"/>
              <a:gd name="connsiteX65" fmla="*/ 6080994 w 9517857"/>
              <a:gd name="connsiteY65" fmla="*/ 144813 h 920231"/>
              <a:gd name="connsiteX66" fmla="*/ 6194152 w 9517857"/>
              <a:gd name="connsiteY66" fmla="*/ 153647 h 920231"/>
              <a:gd name="connsiteX67" fmla="*/ 6281379 w 9517857"/>
              <a:gd name="connsiteY67" fmla="*/ 183501 h 920231"/>
              <a:gd name="connsiteX68" fmla="*/ 6374947 w 9517857"/>
              <a:gd name="connsiteY68" fmla="*/ 181674 h 920231"/>
              <a:gd name="connsiteX69" fmla="*/ 6448518 w 9517857"/>
              <a:gd name="connsiteY69" fmla="*/ 166253 h 920231"/>
              <a:gd name="connsiteX70" fmla="*/ 6544700 w 9517857"/>
              <a:gd name="connsiteY70" fmla="*/ 169036 h 920231"/>
              <a:gd name="connsiteX71" fmla="*/ 6648353 w 9517857"/>
              <a:gd name="connsiteY71" fmla="*/ 174125 h 920231"/>
              <a:gd name="connsiteX72" fmla="*/ 6736227 w 9517857"/>
              <a:gd name="connsiteY72" fmla="*/ 175091 h 920231"/>
              <a:gd name="connsiteX73" fmla="*/ 6977218 w 9517857"/>
              <a:gd name="connsiteY73" fmla="*/ 186164 h 920231"/>
              <a:gd name="connsiteX74" fmla="*/ 7065221 w 9517857"/>
              <a:gd name="connsiteY74" fmla="*/ 229406 h 920231"/>
              <a:gd name="connsiteX75" fmla="*/ 7358195 w 9517857"/>
              <a:gd name="connsiteY75" fmla="*/ 253615 h 920231"/>
              <a:gd name="connsiteX76" fmla="*/ 7565449 w 9517857"/>
              <a:gd name="connsiteY76" fmla="*/ 260825 h 920231"/>
              <a:gd name="connsiteX77" fmla="*/ 7599285 w 9517857"/>
              <a:gd name="connsiteY77" fmla="*/ 267896 h 920231"/>
              <a:gd name="connsiteX78" fmla="*/ 7644411 w 9517857"/>
              <a:gd name="connsiteY78" fmla="*/ 260861 h 920231"/>
              <a:gd name="connsiteX79" fmla="*/ 7825110 w 9517857"/>
              <a:gd name="connsiteY79" fmla="*/ 230984 h 920231"/>
              <a:gd name="connsiteX80" fmla="*/ 7965805 w 9517857"/>
              <a:gd name="connsiteY80" fmla="*/ 202230 h 920231"/>
              <a:gd name="connsiteX81" fmla="*/ 8147401 w 9517857"/>
              <a:gd name="connsiteY81" fmla="*/ 207492 h 920231"/>
              <a:gd name="connsiteX82" fmla="*/ 8256033 w 9517857"/>
              <a:gd name="connsiteY82" fmla="*/ 195588 h 920231"/>
              <a:gd name="connsiteX83" fmla="*/ 8410677 w 9517857"/>
              <a:gd name="connsiteY83" fmla="*/ 174042 h 920231"/>
              <a:gd name="connsiteX84" fmla="*/ 8617841 w 9517857"/>
              <a:gd name="connsiteY84" fmla="*/ 157042 h 920231"/>
              <a:gd name="connsiteX85" fmla="*/ 8715976 w 9517857"/>
              <a:gd name="connsiteY85" fmla="*/ 180249 h 920231"/>
              <a:gd name="connsiteX86" fmla="*/ 8778827 w 9517857"/>
              <a:gd name="connsiteY86" fmla="*/ 174811 h 920231"/>
              <a:gd name="connsiteX87" fmla="*/ 8840778 w 9517857"/>
              <a:gd name="connsiteY87" fmla="*/ 145024 h 920231"/>
              <a:gd name="connsiteX88" fmla="*/ 9010380 w 9517857"/>
              <a:gd name="connsiteY88" fmla="*/ 93766 h 920231"/>
              <a:gd name="connsiteX89" fmla="*/ 9110856 w 9517857"/>
              <a:gd name="connsiteY89" fmla="*/ 72872 h 920231"/>
              <a:gd name="connsiteX90" fmla="*/ 9268817 w 9517857"/>
              <a:gd name="connsiteY90" fmla="*/ 54957 h 920231"/>
              <a:gd name="connsiteX91" fmla="*/ 9316667 w 9517857"/>
              <a:gd name="connsiteY91" fmla="*/ 46922 h 920231"/>
              <a:gd name="connsiteX92" fmla="*/ 9428209 w 9517857"/>
              <a:gd name="connsiteY92" fmla="*/ 31798 h 920231"/>
              <a:gd name="connsiteX93" fmla="*/ 9488916 w 9517857"/>
              <a:gd name="connsiteY93" fmla="*/ 1875 h 920231"/>
              <a:gd name="connsiteX0" fmla="*/ 4687244 w 9517857"/>
              <a:gd name="connsiteY0" fmla="*/ 253173 h 920231"/>
              <a:gd name="connsiteX1" fmla="*/ 4689051 w 9517857"/>
              <a:gd name="connsiteY1" fmla="*/ 252843 h 920231"/>
              <a:gd name="connsiteX2" fmla="*/ 4687244 w 9517857"/>
              <a:gd name="connsiteY2" fmla="*/ 253173 h 920231"/>
              <a:gd name="connsiteX3" fmla="*/ 9488916 w 9517857"/>
              <a:gd name="connsiteY3" fmla="*/ 1875 h 920231"/>
              <a:gd name="connsiteX4" fmla="*/ 9517857 w 9517857"/>
              <a:gd name="connsiteY4" fmla="*/ 1887 h 920231"/>
              <a:gd name="connsiteX5" fmla="*/ 9517857 w 9517857"/>
              <a:gd name="connsiteY5" fmla="*/ 920231 h 920231"/>
              <a:gd name="connsiteX6" fmla="*/ 14604 w 9517857"/>
              <a:gd name="connsiteY6" fmla="*/ 920231 h 920231"/>
              <a:gd name="connsiteX7" fmla="*/ 12841 w 9517857"/>
              <a:gd name="connsiteY7" fmla="*/ 919638 h 920231"/>
              <a:gd name="connsiteX8" fmla="*/ 93 w 9517857"/>
              <a:gd name="connsiteY8" fmla="*/ 914346 h 920231"/>
              <a:gd name="connsiteX9" fmla="*/ 58674 w 9517857"/>
              <a:gd name="connsiteY9" fmla="*/ 892197 h 920231"/>
              <a:gd name="connsiteX10" fmla="*/ 275005 w 9517857"/>
              <a:gd name="connsiteY10" fmla="*/ 809104 h 920231"/>
              <a:gd name="connsiteX11" fmla="*/ 587824 w 9517857"/>
              <a:gd name="connsiteY11" fmla="*/ 800070 h 920231"/>
              <a:gd name="connsiteX12" fmla="*/ 727985 w 9517857"/>
              <a:gd name="connsiteY12" fmla="*/ 721701 h 920231"/>
              <a:gd name="connsiteX13" fmla="*/ 778982 w 9517857"/>
              <a:gd name="connsiteY13" fmla="*/ 712017 h 920231"/>
              <a:gd name="connsiteX14" fmla="*/ 849944 w 9517857"/>
              <a:gd name="connsiteY14" fmla="*/ 719862 h 920231"/>
              <a:gd name="connsiteX15" fmla="*/ 901402 w 9517857"/>
              <a:gd name="connsiteY15" fmla="*/ 730920 h 920231"/>
              <a:gd name="connsiteX16" fmla="*/ 930946 w 9517857"/>
              <a:gd name="connsiteY16" fmla="*/ 735921 h 920231"/>
              <a:gd name="connsiteX17" fmla="*/ 986250 w 9517857"/>
              <a:gd name="connsiteY17" fmla="*/ 715405 h 920231"/>
              <a:gd name="connsiteX18" fmla="*/ 1013752 w 9517857"/>
              <a:gd name="connsiteY18" fmla="*/ 715236 h 920231"/>
              <a:gd name="connsiteX19" fmla="*/ 1023734 w 9517857"/>
              <a:gd name="connsiteY19" fmla="*/ 720446 h 920231"/>
              <a:gd name="connsiteX20" fmla="*/ 1063207 w 9517857"/>
              <a:gd name="connsiteY20" fmla="*/ 717526 h 920231"/>
              <a:gd name="connsiteX21" fmla="*/ 1081980 w 9517857"/>
              <a:gd name="connsiteY21" fmla="*/ 740330 h 920231"/>
              <a:gd name="connsiteX22" fmla="*/ 1218120 w 9517857"/>
              <a:gd name="connsiteY22" fmla="*/ 715155 h 920231"/>
              <a:gd name="connsiteX23" fmla="*/ 1397459 w 9517857"/>
              <a:gd name="connsiteY23" fmla="*/ 693065 h 920231"/>
              <a:gd name="connsiteX24" fmla="*/ 1580688 w 9517857"/>
              <a:gd name="connsiteY24" fmla="*/ 695572 h 920231"/>
              <a:gd name="connsiteX25" fmla="*/ 1772334 w 9517857"/>
              <a:gd name="connsiteY25" fmla="*/ 712515 h 920231"/>
              <a:gd name="connsiteX26" fmla="*/ 2002561 w 9517857"/>
              <a:gd name="connsiteY26" fmla="*/ 661792 h 920231"/>
              <a:gd name="connsiteX27" fmla="*/ 2135144 w 9517857"/>
              <a:gd name="connsiteY27" fmla="*/ 638376 h 920231"/>
              <a:gd name="connsiteX28" fmla="*/ 2440292 w 9517857"/>
              <a:gd name="connsiteY28" fmla="*/ 595737 h 920231"/>
              <a:gd name="connsiteX29" fmla="*/ 2547829 w 9517857"/>
              <a:gd name="connsiteY29" fmla="*/ 568025 h 920231"/>
              <a:gd name="connsiteX30" fmla="*/ 2658055 w 9517857"/>
              <a:gd name="connsiteY30" fmla="*/ 580602 h 920231"/>
              <a:gd name="connsiteX31" fmla="*/ 2693698 w 9517857"/>
              <a:gd name="connsiteY31" fmla="*/ 561904 h 920231"/>
              <a:gd name="connsiteX32" fmla="*/ 2699673 w 9517857"/>
              <a:gd name="connsiteY32" fmla="*/ 558275 h 920231"/>
              <a:gd name="connsiteX33" fmla="*/ 2727306 w 9517857"/>
              <a:gd name="connsiteY33" fmla="*/ 552573 h 920231"/>
              <a:gd name="connsiteX34" fmla="*/ 2730451 w 9517857"/>
              <a:gd name="connsiteY34" fmla="*/ 539933 h 920231"/>
              <a:gd name="connsiteX35" fmla="*/ 2768713 w 9517857"/>
              <a:gd name="connsiteY35" fmla="*/ 523450 h 920231"/>
              <a:gd name="connsiteX36" fmla="*/ 2820868 w 9517857"/>
              <a:gd name="connsiteY36" fmla="*/ 516035 h 920231"/>
              <a:gd name="connsiteX37" fmla="*/ 3073635 w 9517857"/>
              <a:gd name="connsiteY37" fmla="*/ 493169 h 920231"/>
              <a:gd name="connsiteX38" fmla="*/ 3222071 w 9517857"/>
              <a:gd name="connsiteY38" fmla="*/ 472434 h 920231"/>
              <a:gd name="connsiteX39" fmla="*/ 3274069 w 9517857"/>
              <a:gd name="connsiteY39" fmla="*/ 453480 h 920231"/>
              <a:gd name="connsiteX40" fmla="*/ 3349632 w 9517857"/>
              <a:gd name="connsiteY40" fmla="*/ 434458 h 920231"/>
              <a:gd name="connsiteX41" fmla="*/ 3479593 w 9517857"/>
              <a:gd name="connsiteY41" fmla="*/ 392312 h 920231"/>
              <a:gd name="connsiteX42" fmla="*/ 3651428 w 9517857"/>
              <a:gd name="connsiteY42" fmla="*/ 363682 h 920231"/>
              <a:gd name="connsiteX43" fmla="*/ 3750023 w 9517857"/>
              <a:gd name="connsiteY43" fmla="*/ 372553 h 920231"/>
              <a:gd name="connsiteX44" fmla="*/ 3844133 w 9517857"/>
              <a:gd name="connsiteY44" fmla="*/ 362523 h 920231"/>
              <a:gd name="connsiteX45" fmla="*/ 3933803 w 9517857"/>
              <a:gd name="connsiteY45" fmla="*/ 359190 h 920231"/>
              <a:gd name="connsiteX46" fmla="*/ 4266740 w 9517857"/>
              <a:gd name="connsiteY46" fmla="*/ 363329 h 920231"/>
              <a:gd name="connsiteX47" fmla="*/ 4430770 w 9517857"/>
              <a:gd name="connsiteY47" fmla="*/ 344518 h 920231"/>
              <a:gd name="connsiteX48" fmla="*/ 4512664 w 9517857"/>
              <a:gd name="connsiteY48" fmla="*/ 321823 h 920231"/>
              <a:gd name="connsiteX49" fmla="*/ 4616423 w 9517857"/>
              <a:gd name="connsiteY49" fmla="*/ 292789 h 920231"/>
              <a:gd name="connsiteX50" fmla="*/ 4807816 w 9517857"/>
              <a:gd name="connsiteY50" fmla="*/ 0 h 920231"/>
              <a:gd name="connsiteX51" fmla="*/ 4826683 w 9517857"/>
              <a:gd name="connsiteY51" fmla="*/ 165317 h 920231"/>
              <a:gd name="connsiteX52" fmla="*/ 4827826 w 9517857"/>
              <a:gd name="connsiteY52" fmla="*/ 248852 h 920231"/>
              <a:gd name="connsiteX53" fmla="*/ 4892569 w 9517857"/>
              <a:gd name="connsiteY53" fmla="*/ 251808 h 920231"/>
              <a:gd name="connsiteX54" fmla="*/ 4896611 w 9517857"/>
              <a:gd name="connsiteY54" fmla="*/ 242323 h 920231"/>
              <a:gd name="connsiteX55" fmla="*/ 4917286 w 9517857"/>
              <a:gd name="connsiteY55" fmla="*/ 245534 h 920231"/>
              <a:gd name="connsiteX56" fmla="*/ 4981173 w 9517857"/>
              <a:gd name="connsiteY56" fmla="*/ 248978 h 920231"/>
              <a:gd name="connsiteX57" fmla="*/ 5060397 w 9517857"/>
              <a:gd name="connsiteY57" fmla="*/ 265563 h 920231"/>
              <a:gd name="connsiteX58" fmla="*/ 5252996 w 9517857"/>
              <a:gd name="connsiteY58" fmla="*/ 272530 h 920231"/>
              <a:gd name="connsiteX59" fmla="*/ 5358056 w 9517857"/>
              <a:gd name="connsiteY59" fmla="*/ 249123 h 920231"/>
              <a:gd name="connsiteX60" fmla="*/ 5426496 w 9517857"/>
              <a:gd name="connsiteY60" fmla="*/ 237017 h 920231"/>
              <a:gd name="connsiteX61" fmla="*/ 5497161 w 9517857"/>
              <a:gd name="connsiteY61" fmla="*/ 230683 h 920231"/>
              <a:gd name="connsiteX62" fmla="*/ 5826043 w 9517857"/>
              <a:gd name="connsiteY62" fmla="*/ 149948 h 920231"/>
              <a:gd name="connsiteX63" fmla="*/ 6013415 w 9517857"/>
              <a:gd name="connsiteY63" fmla="*/ 139191 h 920231"/>
              <a:gd name="connsiteX64" fmla="*/ 6080994 w 9517857"/>
              <a:gd name="connsiteY64" fmla="*/ 144813 h 920231"/>
              <a:gd name="connsiteX65" fmla="*/ 6194152 w 9517857"/>
              <a:gd name="connsiteY65" fmla="*/ 153647 h 920231"/>
              <a:gd name="connsiteX66" fmla="*/ 6281379 w 9517857"/>
              <a:gd name="connsiteY66" fmla="*/ 183501 h 920231"/>
              <a:gd name="connsiteX67" fmla="*/ 6374947 w 9517857"/>
              <a:gd name="connsiteY67" fmla="*/ 181674 h 920231"/>
              <a:gd name="connsiteX68" fmla="*/ 6448518 w 9517857"/>
              <a:gd name="connsiteY68" fmla="*/ 166253 h 920231"/>
              <a:gd name="connsiteX69" fmla="*/ 6544700 w 9517857"/>
              <a:gd name="connsiteY69" fmla="*/ 169036 h 920231"/>
              <a:gd name="connsiteX70" fmla="*/ 6648353 w 9517857"/>
              <a:gd name="connsiteY70" fmla="*/ 174125 h 920231"/>
              <a:gd name="connsiteX71" fmla="*/ 6736227 w 9517857"/>
              <a:gd name="connsiteY71" fmla="*/ 175091 h 920231"/>
              <a:gd name="connsiteX72" fmla="*/ 6977218 w 9517857"/>
              <a:gd name="connsiteY72" fmla="*/ 186164 h 920231"/>
              <a:gd name="connsiteX73" fmla="*/ 7065221 w 9517857"/>
              <a:gd name="connsiteY73" fmla="*/ 229406 h 920231"/>
              <a:gd name="connsiteX74" fmla="*/ 7358195 w 9517857"/>
              <a:gd name="connsiteY74" fmla="*/ 253615 h 920231"/>
              <a:gd name="connsiteX75" fmla="*/ 7565449 w 9517857"/>
              <a:gd name="connsiteY75" fmla="*/ 260825 h 920231"/>
              <a:gd name="connsiteX76" fmla="*/ 7599285 w 9517857"/>
              <a:gd name="connsiteY76" fmla="*/ 267896 h 920231"/>
              <a:gd name="connsiteX77" fmla="*/ 7644411 w 9517857"/>
              <a:gd name="connsiteY77" fmla="*/ 260861 h 920231"/>
              <a:gd name="connsiteX78" fmla="*/ 7825110 w 9517857"/>
              <a:gd name="connsiteY78" fmla="*/ 230984 h 920231"/>
              <a:gd name="connsiteX79" fmla="*/ 7965805 w 9517857"/>
              <a:gd name="connsiteY79" fmla="*/ 202230 h 920231"/>
              <a:gd name="connsiteX80" fmla="*/ 8147401 w 9517857"/>
              <a:gd name="connsiteY80" fmla="*/ 207492 h 920231"/>
              <a:gd name="connsiteX81" fmla="*/ 8256033 w 9517857"/>
              <a:gd name="connsiteY81" fmla="*/ 195588 h 920231"/>
              <a:gd name="connsiteX82" fmla="*/ 8410677 w 9517857"/>
              <a:gd name="connsiteY82" fmla="*/ 174042 h 920231"/>
              <a:gd name="connsiteX83" fmla="*/ 8617841 w 9517857"/>
              <a:gd name="connsiteY83" fmla="*/ 157042 h 920231"/>
              <a:gd name="connsiteX84" fmla="*/ 8715976 w 9517857"/>
              <a:gd name="connsiteY84" fmla="*/ 180249 h 920231"/>
              <a:gd name="connsiteX85" fmla="*/ 8778827 w 9517857"/>
              <a:gd name="connsiteY85" fmla="*/ 174811 h 920231"/>
              <a:gd name="connsiteX86" fmla="*/ 8840778 w 9517857"/>
              <a:gd name="connsiteY86" fmla="*/ 145024 h 920231"/>
              <a:gd name="connsiteX87" fmla="*/ 9010380 w 9517857"/>
              <a:gd name="connsiteY87" fmla="*/ 93766 h 920231"/>
              <a:gd name="connsiteX88" fmla="*/ 9110856 w 9517857"/>
              <a:gd name="connsiteY88" fmla="*/ 72872 h 920231"/>
              <a:gd name="connsiteX89" fmla="*/ 9268817 w 9517857"/>
              <a:gd name="connsiteY89" fmla="*/ 54957 h 920231"/>
              <a:gd name="connsiteX90" fmla="*/ 9316667 w 9517857"/>
              <a:gd name="connsiteY90" fmla="*/ 46922 h 920231"/>
              <a:gd name="connsiteX91" fmla="*/ 9428209 w 9517857"/>
              <a:gd name="connsiteY91" fmla="*/ 31798 h 920231"/>
              <a:gd name="connsiteX92" fmla="*/ 9488916 w 9517857"/>
              <a:gd name="connsiteY92" fmla="*/ 1875 h 920231"/>
              <a:gd name="connsiteX0" fmla="*/ 9488916 w 9517857"/>
              <a:gd name="connsiteY0" fmla="*/ 1875 h 920231"/>
              <a:gd name="connsiteX1" fmla="*/ 9517857 w 9517857"/>
              <a:gd name="connsiteY1" fmla="*/ 1887 h 920231"/>
              <a:gd name="connsiteX2" fmla="*/ 9517857 w 9517857"/>
              <a:gd name="connsiteY2" fmla="*/ 920231 h 920231"/>
              <a:gd name="connsiteX3" fmla="*/ 14604 w 9517857"/>
              <a:gd name="connsiteY3" fmla="*/ 920231 h 920231"/>
              <a:gd name="connsiteX4" fmla="*/ 12841 w 9517857"/>
              <a:gd name="connsiteY4" fmla="*/ 919638 h 920231"/>
              <a:gd name="connsiteX5" fmla="*/ 93 w 9517857"/>
              <a:gd name="connsiteY5" fmla="*/ 914346 h 920231"/>
              <a:gd name="connsiteX6" fmla="*/ 58674 w 9517857"/>
              <a:gd name="connsiteY6" fmla="*/ 892197 h 920231"/>
              <a:gd name="connsiteX7" fmla="*/ 275005 w 9517857"/>
              <a:gd name="connsiteY7" fmla="*/ 809104 h 920231"/>
              <a:gd name="connsiteX8" fmla="*/ 587824 w 9517857"/>
              <a:gd name="connsiteY8" fmla="*/ 800070 h 920231"/>
              <a:gd name="connsiteX9" fmla="*/ 727985 w 9517857"/>
              <a:gd name="connsiteY9" fmla="*/ 721701 h 920231"/>
              <a:gd name="connsiteX10" fmla="*/ 778982 w 9517857"/>
              <a:gd name="connsiteY10" fmla="*/ 712017 h 920231"/>
              <a:gd name="connsiteX11" fmla="*/ 849944 w 9517857"/>
              <a:gd name="connsiteY11" fmla="*/ 719862 h 920231"/>
              <a:gd name="connsiteX12" fmla="*/ 901402 w 9517857"/>
              <a:gd name="connsiteY12" fmla="*/ 730920 h 920231"/>
              <a:gd name="connsiteX13" fmla="*/ 930946 w 9517857"/>
              <a:gd name="connsiteY13" fmla="*/ 735921 h 920231"/>
              <a:gd name="connsiteX14" fmla="*/ 986250 w 9517857"/>
              <a:gd name="connsiteY14" fmla="*/ 715405 h 920231"/>
              <a:gd name="connsiteX15" fmla="*/ 1013752 w 9517857"/>
              <a:gd name="connsiteY15" fmla="*/ 715236 h 920231"/>
              <a:gd name="connsiteX16" fmla="*/ 1023734 w 9517857"/>
              <a:gd name="connsiteY16" fmla="*/ 720446 h 920231"/>
              <a:gd name="connsiteX17" fmla="*/ 1063207 w 9517857"/>
              <a:gd name="connsiteY17" fmla="*/ 717526 h 920231"/>
              <a:gd name="connsiteX18" fmla="*/ 1081980 w 9517857"/>
              <a:gd name="connsiteY18" fmla="*/ 740330 h 920231"/>
              <a:gd name="connsiteX19" fmla="*/ 1218120 w 9517857"/>
              <a:gd name="connsiteY19" fmla="*/ 715155 h 920231"/>
              <a:gd name="connsiteX20" fmla="*/ 1397459 w 9517857"/>
              <a:gd name="connsiteY20" fmla="*/ 693065 h 920231"/>
              <a:gd name="connsiteX21" fmla="*/ 1580688 w 9517857"/>
              <a:gd name="connsiteY21" fmla="*/ 695572 h 920231"/>
              <a:gd name="connsiteX22" fmla="*/ 1772334 w 9517857"/>
              <a:gd name="connsiteY22" fmla="*/ 712515 h 920231"/>
              <a:gd name="connsiteX23" fmla="*/ 2002561 w 9517857"/>
              <a:gd name="connsiteY23" fmla="*/ 661792 h 920231"/>
              <a:gd name="connsiteX24" fmla="*/ 2135144 w 9517857"/>
              <a:gd name="connsiteY24" fmla="*/ 638376 h 920231"/>
              <a:gd name="connsiteX25" fmla="*/ 2440292 w 9517857"/>
              <a:gd name="connsiteY25" fmla="*/ 595737 h 920231"/>
              <a:gd name="connsiteX26" fmla="*/ 2547829 w 9517857"/>
              <a:gd name="connsiteY26" fmla="*/ 568025 h 920231"/>
              <a:gd name="connsiteX27" fmla="*/ 2658055 w 9517857"/>
              <a:gd name="connsiteY27" fmla="*/ 580602 h 920231"/>
              <a:gd name="connsiteX28" fmla="*/ 2693698 w 9517857"/>
              <a:gd name="connsiteY28" fmla="*/ 561904 h 920231"/>
              <a:gd name="connsiteX29" fmla="*/ 2699673 w 9517857"/>
              <a:gd name="connsiteY29" fmla="*/ 558275 h 920231"/>
              <a:gd name="connsiteX30" fmla="*/ 2727306 w 9517857"/>
              <a:gd name="connsiteY30" fmla="*/ 552573 h 920231"/>
              <a:gd name="connsiteX31" fmla="*/ 2730451 w 9517857"/>
              <a:gd name="connsiteY31" fmla="*/ 539933 h 920231"/>
              <a:gd name="connsiteX32" fmla="*/ 2768713 w 9517857"/>
              <a:gd name="connsiteY32" fmla="*/ 523450 h 920231"/>
              <a:gd name="connsiteX33" fmla="*/ 2820868 w 9517857"/>
              <a:gd name="connsiteY33" fmla="*/ 516035 h 920231"/>
              <a:gd name="connsiteX34" fmla="*/ 3073635 w 9517857"/>
              <a:gd name="connsiteY34" fmla="*/ 493169 h 920231"/>
              <a:gd name="connsiteX35" fmla="*/ 3222071 w 9517857"/>
              <a:gd name="connsiteY35" fmla="*/ 472434 h 920231"/>
              <a:gd name="connsiteX36" fmla="*/ 3274069 w 9517857"/>
              <a:gd name="connsiteY36" fmla="*/ 453480 h 920231"/>
              <a:gd name="connsiteX37" fmla="*/ 3349632 w 9517857"/>
              <a:gd name="connsiteY37" fmla="*/ 434458 h 920231"/>
              <a:gd name="connsiteX38" fmla="*/ 3479593 w 9517857"/>
              <a:gd name="connsiteY38" fmla="*/ 392312 h 920231"/>
              <a:gd name="connsiteX39" fmla="*/ 3651428 w 9517857"/>
              <a:gd name="connsiteY39" fmla="*/ 363682 h 920231"/>
              <a:gd name="connsiteX40" fmla="*/ 3750023 w 9517857"/>
              <a:gd name="connsiteY40" fmla="*/ 372553 h 920231"/>
              <a:gd name="connsiteX41" fmla="*/ 3844133 w 9517857"/>
              <a:gd name="connsiteY41" fmla="*/ 362523 h 920231"/>
              <a:gd name="connsiteX42" fmla="*/ 3933803 w 9517857"/>
              <a:gd name="connsiteY42" fmla="*/ 359190 h 920231"/>
              <a:gd name="connsiteX43" fmla="*/ 4266740 w 9517857"/>
              <a:gd name="connsiteY43" fmla="*/ 363329 h 920231"/>
              <a:gd name="connsiteX44" fmla="*/ 4430770 w 9517857"/>
              <a:gd name="connsiteY44" fmla="*/ 344518 h 920231"/>
              <a:gd name="connsiteX45" fmla="*/ 4512664 w 9517857"/>
              <a:gd name="connsiteY45" fmla="*/ 321823 h 920231"/>
              <a:gd name="connsiteX46" fmla="*/ 4616423 w 9517857"/>
              <a:gd name="connsiteY46" fmla="*/ 292789 h 920231"/>
              <a:gd name="connsiteX47" fmla="*/ 4807816 w 9517857"/>
              <a:gd name="connsiteY47" fmla="*/ 0 h 920231"/>
              <a:gd name="connsiteX48" fmla="*/ 4826683 w 9517857"/>
              <a:gd name="connsiteY48" fmla="*/ 165317 h 920231"/>
              <a:gd name="connsiteX49" fmla="*/ 4827826 w 9517857"/>
              <a:gd name="connsiteY49" fmla="*/ 248852 h 920231"/>
              <a:gd name="connsiteX50" fmla="*/ 4892569 w 9517857"/>
              <a:gd name="connsiteY50" fmla="*/ 251808 h 920231"/>
              <a:gd name="connsiteX51" fmla="*/ 4896611 w 9517857"/>
              <a:gd name="connsiteY51" fmla="*/ 242323 h 920231"/>
              <a:gd name="connsiteX52" fmla="*/ 4917286 w 9517857"/>
              <a:gd name="connsiteY52" fmla="*/ 245534 h 920231"/>
              <a:gd name="connsiteX53" fmla="*/ 4981173 w 9517857"/>
              <a:gd name="connsiteY53" fmla="*/ 248978 h 920231"/>
              <a:gd name="connsiteX54" fmla="*/ 5060397 w 9517857"/>
              <a:gd name="connsiteY54" fmla="*/ 265563 h 920231"/>
              <a:gd name="connsiteX55" fmla="*/ 5252996 w 9517857"/>
              <a:gd name="connsiteY55" fmla="*/ 272530 h 920231"/>
              <a:gd name="connsiteX56" fmla="*/ 5358056 w 9517857"/>
              <a:gd name="connsiteY56" fmla="*/ 249123 h 920231"/>
              <a:gd name="connsiteX57" fmla="*/ 5426496 w 9517857"/>
              <a:gd name="connsiteY57" fmla="*/ 237017 h 920231"/>
              <a:gd name="connsiteX58" fmla="*/ 5497161 w 9517857"/>
              <a:gd name="connsiteY58" fmla="*/ 230683 h 920231"/>
              <a:gd name="connsiteX59" fmla="*/ 5826043 w 9517857"/>
              <a:gd name="connsiteY59" fmla="*/ 149948 h 920231"/>
              <a:gd name="connsiteX60" fmla="*/ 6013415 w 9517857"/>
              <a:gd name="connsiteY60" fmla="*/ 139191 h 920231"/>
              <a:gd name="connsiteX61" fmla="*/ 6080994 w 9517857"/>
              <a:gd name="connsiteY61" fmla="*/ 144813 h 920231"/>
              <a:gd name="connsiteX62" fmla="*/ 6194152 w 9517857"/>
              <a:gd name="connsiteY62" fmla="*/ 153647 h 920231"/>
              <a:gd name="connsiteX63" fmla="*/ 6281379 w 9517857"/>
              <a:gd name="connsiteY63" fmla="*/ 183501 h 920231"/>
              <a:gd name="connsiteX64" fmla="*/ 6374947 w 9517857"/>
              <a:gd name="connsiteY64" fmla="*/ 181674 h 920231"/>
              <a:gd name="connsiteX65" fmla="*/ 6448518 w 9517857"/>
              <a:gd name="connsiteY65" fmla="*/ 166253 h 920231"/>
              <a:gd name="connsiteX66" fmla="*/ 6544700 w 9517857"/>
              <a:gd name="connsiteY66" fmla="*/ 169036 h 920231"/>
              <a:gd name="connsiteX67" fmla="*/ 6648353 w 9517857"/>
              <a:gd name="connsiteY67" fmla="*/ 174125 h 920231"/>
              <a:gd name="connsiteX68" fmla="*/ 6736227 w 9517857"/>
              <a:gd name="connsiteY68" fmla="*/ 175091 h 920231"/>
              <a:gd name="connsiteX69" fmla="*/ 6977218 w 9517857"/>
              <a:gd name="connsiteY69" fmla="*/ 186164 h 920231"/>
              <a:gd name="connsiteX70" fmla="*/ 7065221 w 9517857"/>
              <a:gd name="connsiteY70" fmla="*/ 229406 h 920231"/>
              <a:gd name="connsiteX71" fmla="*/ 7358195 w 9517857"/>
              <a:gd name="connsiteY71" fmla="*/ 253615 h 920231"/>
              <a:gd name="connsiteX72" fmla="*/ 7565449 w 9517857"/>
              <a:gd name="connsiteY72" fmla="*/ 260825 h 920231"/>
              <a:gd name="connsiteX73" fmla="*/ 7599285 w 9517857"/>
              <a:gd name="connsiteY73" fmla="*/ 267896 h 920231"/>
              <a:gd name="connsiteX74" fmla="*/ 7644411 w 9517857"/>
              <a:gd name="connsiteY74" fmla="*/ 260861 h 920231"/>
              <a:gd name="connsiteX75" fmla="*/ 7825110 w 9517857"/>
              <a:gd name="connsiteY75" fmla="*/ 230984 h 920231"/>
              <a:gd name="connsiteX76" fmla="*/ 7965805 w 9517857"/>
              <a:gd name="connsiteY76" fmla="*/ 202230 h 920231"/>
              <a:gd name="connsiteX77" fmla="*/ 8147401 w 9517857"/>
              <a:gd name="connsiteY77" fmla="*/ 207492 h 920231"/>
              <a:gd name="connsiteX78" fmla="*/ 8256033 w 9517857"/>
              <a:gd name="connsiteY78" fmla="*/ 195588 h 920231"/>
              <a:gd name="connsiteX79" fmla="*/ 8410677 w 9517857"/>
              <a:gd name="connsiteY79" fmla="*/ 174042 h 920231"/>
              <a:gd name="connsiteX80" fmla="*/ 8617841 w 9517857"/>
              <a:gd name="connsiteY80" fmla="*/ 157042 h 920231"/>
              <a:gd name="connsiteX81" fmla="*/ 8715976 w 9517857"/>
              <a:gd name="connsiteY81" fmla="*/ 180249 h 920231"/>
              <a:gd name="connsiteX82" fmla="*/ 8778827 w 9517857"/>
              <a:gd name="connsiteY82" fmla="*/ 174811 h 920231"/>
              <a:gd name="connsiteX83" fmla="*/ 8840778 w 9517857"/>
              <a:gd name="connsiteY83" fmla="*/ 145024 h 920231"/>
              <a:gd name="connsiteX84" fmla="*/ 9010380 w 9517857"/>
              <a:gd name="connsiteY84" fmla="*/ 93766 h 920231"/>
              <a:gd name="connsiteX85" fmla="*/ 9110856 w 9517857"/>
              <a:gd name="connsiteY85" fmla="*/ 72872 h 920231"/>
              <a:gd name="connsiteX86" fmla="*/ 9268817 w 9517857"/>
              <a:gd name="connsiteY86" fmla="*/ 54957 h 920231"/>
              <a:gd name="connsiteX87" fmla="*/ 9316667 w 9517857"/>
              <a:gd name="connsiteY87" fmla="*/ 46922 h 920231"/>
              <a:gd name="connsiteX88" fmla="*/ 9428209 w 9517857"/>
              <a:gd name="connsiteY88" fmla="*/ 31798 h 920231"/>
              <a:gd name="connsiteX89" fmla="*/ 9488916 w 9517857"/>
              <a:gd name="connsiteY89" fmla="*/ 1875 h 920231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826683 w 9517857"/>
              <a:gd name="connsiteY48" fmla="*/ 163442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374947 w 9517857"/>
              <a:gd name="connsiteY64" fmla="*/ 179799 h 918356"/>
              <a:gd name="connsiteX65" fmla="*/ 6448518 w 9517857"/>
              <a:gd name="connsiteY65" fmla="*/ 164378 h 918356"/>
              <a:gd name="connsiteX66" fmla="*/ 6544700 w 9517857"/>
              <a:gd name="connsiteY66" fmla="*/ 167161 h 918356"/>
              <a:gd name="connsiteX67" fmla="*/ 6648353 w 9517857"/>
              <a:gd name="connsiteY67" fmla="*/ 172250 h 918356"/>
              <a:gd name="connsiteX68" fmla="*/ 6736227 w 9517857"/>
              <a:gd name="connsiteY68" fmla="*/ 173216 h 918356"/>
              <a:gd name="connsiteX69" fmla="*/ 6977218 w 9517857"/>
              <a:gd name="connsiteY69" fmla="*/ 184289 h 918356"/>
              <a:gd name="connsiteX70" fmla="*/ 7065221 w 9517857"/>
              <a:gd name="connsiteY70" fmla="*/ 227531 h 918356"/>
              <a:gd name="connsiteX71" fmla="*/ 7358195 w 9517857"/>
              <a:gd name="connsiteY71" fmla="*/ 251740 h 918356"/>
              <a:gd name="connsiteX72" fmla="*/ 7565449 w 9517857"/>
              <a:gd name="connsiteY72" fmla="*/ 258950 h 918356"/>
              <a:gd name="connsiteX73" fmla="*/ 7599285 w 9517857"/>
              <a:gd name="connsiteY73" fmla="*/ 266021 h 918356"/>
              <a:gd name="connsiteX74" fmla="*/ 7644411 w 9517857"/>
              <a:gd name="connsiteY74" fmla="*/ 258986 h 918356"/>
              <a:gd name="connsiteX75" fmla="*/ 7825110 w 9517857"/>
              <a:gd name="connsiteY75" fmla="*/ 229109 h 918356"/>
              <a:gd name="connsiteX76" fmla="*/ 7965805 w 9517857"/>
              <a:gd name="connsiteY76" fmla="*/ 200355 h 918356"/>
              <a:gd name="connsiteX77" fmla="*/ 8147401 w 9517857"/>
              <a:gd name="connsiteY77" fmla="*/ 205617 h 918356"/>
              <a:gd name="connsiteX78" fmla="*/ 8256033 w 9517857"/>
              <a:gd name="connsiteY78" fmla="*/ 193713 h 918356"/>
              <a:gd name="connsiteX79" fmla="*/ 8410677 w 9517857"/>
              <a:gd name="connsiteY79" fmla="*/ 172167 h 918356"/>
              <a:gd name="connsiteX80" fmla="*/ 8617841 w 9517857"/>
              <a:gd name="connsiteY80" fmla="*/ 155167 h 918356"/>
              <a:gd name="connsiteX81" fmla="*/ 8715976 w 9517857"/>
              <a:gd name="connsiteY81" fmla="*/ 178374 h 918356"/>
              <a:gd name="connsiteX82" fmla="*/ 8778827 w 9517857"/>
              <a:gd name="connsiteY82" fmla="*/ 172936 h 918356"/>
              <a:gd name="connsiteX83" fmla="*/ 8840778 w 9517857"/>
              <a:gd name="connsiteY83" fmla="*/ 143149 h 918356"/>
              <a:gd name="connsiteX84" fmla="*/ 9010380 w 9517857"/>
              <a:gd name="connsiteY84" fmla="*/ 91891 h 918356"/>
              <a:gd name="connsiteX85" fmla="*/ 9110856 w 9517857"/>
              <a:gd name="connsiteY85" fmla="*/ 70997 h 918356"/>
              <a:gd name="connsiteX86" fmla="*/ 9268817 w 9517857"/>
              <a:gd name="connsiteY86" fmla="*/ 53082 h 918356"/>
              <a:gd name="connsiteX87" fmla="*/ 9316667 w 9517857"/>
              <a:gd name="connsiteY87" fmla="*/ 45047 h 918356"/>
              <a:gd name="connsiteX88" fmla="*/ 9428209 w 9517857"/>
              <a:gd name="connsiteY88" fmla="*/ 29923 h 918356"/>
              <a:gd name="connsiteX89" fmla="*/ 9488916 w 9517857"/>
              <a:gd name="connsiteY8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374947 w 9517857"/>
              <a:gd name="connsiteY64" fmla="*/ 179799 h 918356"/>
              <a:gd name="connsiteX65" fmla="*/ 6448518 w 9517857"/>
              <a:gd name="connsiteY65" fmla="*/ 164378 h 918356"/>
              <a:gd name="connsiteX66" fmla="*/ 6544700 w 9517857"/>
              <a:gd name="connsiteY66" fmla="*/ 167161 h 918356"/>
              <a:gd name="connsiteX67" fmla="*/ 6648353 w 9517857"/>
              <a:gd name="connsiteY67" fmla="*/ 172250 h 918356"/>
              <a:gd name="connsiteX68" fmla="*/ 6736227 w 9517857"/>
              <a:gd name="connsiteY68" fmla="*/ 173216 h 918356"/>
              <a:gd name="connsiteX69" fmla="*/ 6977218 w 9517857"/>
              <a:gd name="connsiteY69" fmla="*/ 184289 h 918356"/>
              <a:gd name="connsiteX70" fmla="*/ 7065221 w 9517857"/>
              <a:gd name="connsiteY70" fmla="*/ 227531 h 918356"/>
              <a:gd name="connsiteX71" fmla="*/ 7358195 w 9517857"/>
              <a:gd name="connsiteY71" fmla="*/ 251740 h 918356"/>
              <a:gd name="connsiteX72" fmla="*/ 7565449 w 9517857"/>
              <a:gd name="connsiteY72" fmla="*/ 258950 h 918356"/>
              <a:gd name="connsiteX73" fmla="*/ 7599285 w 9517857"/>
              <a:gd name="connsiteY73" fmla="*/ 266021 h 918356"/>
              <a:gd name="connsiteX74" fmla="*/ 7644411 w 9517857"/>
              <a:gd name="connsiteY74" fmla="*/ 258986 h 918356"/>
              <a:gd name="connsiteX75" fmla="*/ 7825110 w 9517857"/>
              <a:gd name="connsiteY75" fmla="*/ 229109 h 918356"/>
              <a:gd name="connsiteX76" fmla="*/ 7965805 w 9517857"/>
              <a:gd name="connsiteY76" fmla="*/ 200355 h 918356"/>
              <a:gd name="connsiteX77" fmla="*/ 8147401 w 9517857"/>
              <a:gd name="connsiteY77" fmla="*/ 205617 h 918356"/>
              <a:gd name="connsiteX78" fmla="*/ 8256033 w 9517857"/>
              <a:gd name="connsiteY78" fmla="*/ 193713 h 918356"/>
              <a:gd name="connsiteX79" fmla="*/ 8410677 w 9517857"/>
              <a:gd name="connsiteY79" fmla="*/ 172167 h 918356"/>
              <a:gd name="connsiteX80" fmla="*/ 8617841 w 9517857"/>
              <a:gd name="connsiteY80" fmla="*/ 155167 h 918356"/>
              <a:gd name="connsiteX81" fmla="*/ 8715976 w 9517857"/>
              <a:gd name="connsiteY81" fmla="*/ 178374 h 918356"/>
              <a:gd name="connsiteX82" fmla="*/ 8778827 w 9517857"/>
              <a:gd name="connsiteY82" fmla="*/ 172936 h 918356"/>
              <a:gd name="connsiteX83" fmla="*/ 8840778 w 9517857"/>
              <a:gd name="connsiteY83" fmla="*/ 143149 h 918356"/>
              <a:gd name="connsiteX84" fmla="*/ 9010380 w 9517857"/>
              <a:gd name="connsiteY84" fmla="*/ 91891 h 918356"/>
              <a:gd name="connsiteX85" fmla="*/ 9110856 w 9517857"/>
              <a:gd name="connsiteY85" fmla="*/ 70997 h 918356"/>
              <a:gd name="connsiteX86" fmla="*/ 9268817 w 9517857"/>
              <a:gd name="connsiteY86" fmla="*/ 53082 h 918356"/>
              <a:gd name="connsiteX87" fmla="*/ 9316667 w 9517857"/>
              <a:gd name="connsiteY87" fmla="*/ 45047 h 918356"/>
              <a:gd name="connsiteX88" fmla="*/ 9428209 w 9517857"/>
              <a:gd name="connsiteY88" fmla="*/ 29923 h 918356"/>
              <a:gd name="connsiteX89" fmla="*/ 9488916 w 9517857"/>
              <a:gd name="connsiteY8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374947 w 9517857"/>
              <a:gd name="connsiteY64" fmla="*/ 179799 h 918356"/>
              <a:gd name="connsiteX65" fmla="*/ 6448518 w 9517857"/>
              <a:gd name="connsiteY65" fmla="*/ 164378 h 918356"/>
              <a:gd name="connsiteX66" fmla="*/ 6544700 w 9517857"/>
              <a:gd name="connsiteY66" fmla="*/ 167161 h 918356"/>
              <a:gd name="connsiteX67" fmla="*/ 6648353 w 9517857"/>
              <a:gd name="connsiteY67" fmla="*/ 172250 h 918356"/>
              <a:gd name="connsiteX68" fmla="*/ 6736227 w 9517857"/>
              <a:gd name="connsiteY68" fmla="*/ 173216 h 918356"/>
              <a:gd name="connsiteX69" fmla="*/ 6977218 w 9517857"/>
              <a:gd name="connsiteY69" fmla="*/ 184289 h 918356"/>
              <a:gd name="connsiteX70" fmla="*/ 7065221 w 9517857"/>
              <a:gd name="connsiteY70" fmla="*/ 227531 h 918356"/>
              <a:gd name="connsiteX71" fmla="*/ 7358195 w 9517857"/>
              <a:gd name="connsiteY71" fmla="*/ 251740 h 918356"/>
              <a:gd name="connsiteX72" fmla="*/ 7565449 w 9517857"/>
              <a:gd name="connsiteY72" fmla="*/ 258950 h 918356"/>
              <a:gd name="connsiteX73" fmla="*/ 7599285 w 9517857"/>
              <a:gd name="connsiteY73" fmla="*/ 266021 h 918356"/>
              <a:gd name="connsiteX74" fmla="*/ 7644411 w 9517857"/>
              <a:gd name="connsiteY74" fmla="*/ 258986 h 918356"/>
              <a:gd name="connsiteX75" fmla="*/ 7825110 w 9517857"/>
              <a:gd name="connsiteY75" fmla="*/ 229109 h 918356"/>
              <a:gd name="connsiteX76" fmla="*/ 7965805 w 9517857"/>
              <a:gd name="connsiteY76" fmla="*/ 200355 h 918356"/>
              <a:gd name="connsiteX77" fmla="*/ 8147401 w 9517857"/>
              <a:gd name="connsiteY77" fmla="*/ 205617 h 918356"/>
              <a:gd name="connsiteX78" fmla="*/ 8256033 w 9517857"/>
              <a:gd name="connsiteY78" fmla="*/ 193713 h 918356"/>
              <a:gd name="connsiteX79" fmla="*/ 8410677 w 9517857"/>
              <a:gd name="connsiteY79" fmla="*/ 172167 h 918356"/>
              <a:gd name="connsiteX80" fmla="*/ 8617841 w 9517857"/>
              <a:gd name="connsiteY80" fmla="*/ 155167 h 918356"/>
              <a:gd name="connsiteX81" fmla="*/ 8715976 w 9517857"/>
              <a:gd name="connsiteY81" fmla="*/ 178374 h 918356"/>
              <a:gd name="connsiteX82" fmla="*/ 8778827 w 9517857"/>
              <a:gd name="connsiteY82" fmla="*/ 172936 h 918356"/>
              <a:gd name="connsiteX83" fmla="*/ 8840778 w 9517857"/>
              <a:gd name="connsiteY83" fmla="*/ 143149 h 918356"/>
              <a:gd name="connsiteX84" fmla="*/ 9010380 w 9517857"/>
              <a:gd name="connsiteY84" fmla="*/ 91891 h 918356"/>
              <a:gd name="connsiteX85" fmla="*/ 9110856 w 9517857"/>
              <a:gd name="connsiteY85" fmla="*/ 70997 h 918356"/>
              <a:gd name="connsiteX86" fmla="*/ 9268817 w 9517857"/>
              <a:gd name="connsiteY86" fmla="*/ 53082 h 918356"/>
              <a:gd name="connsiteX87" fmla="*/ 9316667 w 9517857"/>
              <a:gd name="connsiteY87" fmla="*/ 45047 h 918356"/>
              <a:gd name="connsiteX88" fmla="*/ 9428209 w 9517857"/>
              <a:gd name="connsiteY88" fmla="*/ 29923 h 918356"/>
              <a:gd name="connsiteX89" fmla="*/ 9488916 w 9517857"/>
              <a:gd name="connsiteY8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374947 w 9517857"/>
              <a:gd name="connsiteY64" fmla="*/ 179799 h 918356"/>
              <a:gd name="connsiteX65" fmla="*/ 6448518 w 9517857"/>
              <a:gd name="connsiteY65" fmla="*/ 164378 h 918356"/>
              <a:gd name="connsiteX66" fmla="*/ 6544700 w 9517857"/>
              <a:gd name="connsiteY66" fmla="*/ 167161 h 918356"/>
              <a:gd name="connsiteX67" fmla="*/ 6648353 w 9517857"/>
              <a:gd name="connsiteY67" fmla="*/ 172250 h 918356"/>
              <a:gd name="connsiteX68" fmla="*/ 6736227 w 9517857"/>
              <a:gd name="connsiteY68" fmla="*/ 173216 h 918356"/>
              <a:gd name="connsiteX69" fmla="*/ 6977218 w 9517857"/>
              <a:gd name="connsiteY69" fmla="*/ 184289 h 918356"/>
              <a:gd name="connsiteX70" fmla="*/ 7065221 w 9517857"/>
              <a:gd name="connsiteY70" fmla="*/ 227531 h 918356"/>
              <a:gd name="connsiteX71" fmla="*/ 7358195 w 9517857"/>
              <a:gd name="connsiteY71" fmla="*/ 251740 h 918356"/>
              <a:gd name="connsiteX72" fmla="*/ 7565449 w 9517857"/>
              <a:gd name="connsiteY72" fmla="*/ 258950 h 918356"/>
              <a:gd name="connsiteX73" fmla="*/ 7599285 w 9517857"/>
              <a:gd name="connsiteY73" fmla="*/ 266021 h 918356"/>
              <a:gd name="connsiteX74" fmla="*/ 7644411 w 9517857"/>
              <a:gd name="connsiteY74" fmla="*/ 258986 h 918356"/>
              <a:gd name="connsiteX75" fmla="*/ 7825110 w 9517857"/>
              <a:gd name="connsiteY75" fmla="*/ 229109 h 918356"/>
              <a:gd name="connsiteX76" fmla="*/ 7965805 w 9517857"/>
              <a:gd name="connsiteY76" fmla="*/ 200355 h 918356"/>
              <a:gd name="connsiteX77" fmla="*/ 8147401 w 9517857"/>
              <a:gd name="connsiteY77" fmla="*/ 205617 h 918356"/>
              <a:gd name="connsiteX78" fmla="*/ 8256033 w 9517857"/>
              <a:gd name="connsiteY78" fmla="*/ 193713 h 918356"/>
              <a:gd name="connsiteX79" fmla="*/ 8410677 w 9517857"/>
              <a:gd name="connsiteY79" fmla="*/ 172167 h 918356"/>
              <a:gd name="connsiteX80" fmla="*/ 8617841 w 9517857"/>
              <a:gd name="connsiteY80" fmla="*/ 155167 h 918356"/>
              <a:gd name="connsiteX81" fmla="*/ 8715976 w 9517857"/>
              <a:gd name="connsiteY81" fmla="*/ 178374 h 918356"/>
              <a:gd name="connsiteX82" fmla="*/ 8778827 w 9517857"/>
              <a:gd name="connsiteY82" fmla="*/ 172936 h 918356"/>
              <a:gd name="connsiteX83" fmla="*/ 8840778 w 9517857"/>
              <a:gd name="connsiteY83" fmla="*/ 143149 h 918356"/>
              <a:gd name="connsiteX84" fmla="*/ 9010380 w 9517857"/>
              <a:gd name="connsiteY84" fmla="*/ 91891 h 918356"/>
              <a:gd name="connsiteX85" fmla="*/ 9110856 w 9517857"/>
              <a:gd name="connsiteY85" fmla="*/ 70997 h 918356"/>
              <a:gd name="connsiteX86" fmla="*/ 9268817 w 9517857"/>
              <a:gd name="connsiteY86" fmla="*/ 53082 h 918356"/>
              <a:gd name="connsiteX87" fmla="*/ 9316667 w 9517857"/>
              <a:gd name="connsiteY87" fmla="*/ 45047 h 918356"/>
              <a:gd name="connsiteX88" fmla="*/ 9428209 w 9517857"/>
              <a:gd name="connsiteY88" fmla="*/ 29923 h 918356"/>
              <a:gd name="connsiteX89" fmla="*/ 9488916 w 9517857"/>
              <a:gd name="connsiteY8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374947 w 9517857"/>
              <a:gd name="connsiteY64" fmla="*/ 179799 h 918356"/>
              <a:gd name="connsiteX65" fmla="*/ 6448518 w 9517857"/>
              <a:gd name="connsiteY65" fmla="*/ 164378 h 918356"/>
              <a:gd name="connsiteX66" fmla="*/ 6544700 w 9517857"/>
              <a:gd name="connsiteY66" fmla="*/ 167161 h 918356"/>
              <a:gd name="connsiteX67" fmla="*/ 6648353 w 9517857"/>
              <a:gd name="connsiteY67" fmla="*/ 172250 h 918356"/>
              <a:gd name="connsiteX68" fmla="*/ 6736227 w 9517857"/>
              <a:gd name="connsiteY68" fmla="*/ 173216 h 918356"/>
              <a:gd name="connsiteX69" fmla="*/ 6977218 w 9517857"/>
              <a:gd name="connsiteY69" fmla="*/ 184289 h 918356"/>
              <a:gd name="connsiteX70" fmla="*/ 7065221 w 9517857"/>
              <a:gd name="connsiteY70" fmla="*/ 227531 h 918356"/>
              <a:gd name="connsiteX71" fmla="*/ 7358195 w 9517857"/>
              <a:gd name="connsiteY71" fmla="*/ 251740 h 918356"/>
              <a:gd name="connsiteX72" fmla="*/ 7565449 w 9517857"/>
              <a:gd name="connsiteY72" fmla="*/ 258950 h 918356"/>
              <a:gd name="connsiteX73" fmla="*/ 7599285 w 9517857"/>
              <a:gd name="connsiteY73" fmla="*/ 266021 h 918356"/>
              <a:gd name="connsiteX74" fmla="*/ 7644411 w 9517857"/>
              <a:gd name="connsiteY74" fmla="*/ 258986 h 918356"/>
              <a:gd name="connsiteX75" fmla="*/ 7825110 w 9517857"/>
              <a:gd name="connsiteY75" fmla="*/ 229109 h 918356"/>
              <a:gd name="connsiteX76" fmla="*/ 7965805 w 9517857"/>
              <a:gd name="connsiteY76" fmla="*/ 200355 h 918356"/>
              <a:gd name="connsiteX77" fmla="*/ 8147401 w 9517857"/>
              <a:gd name="connsiteY77" fmla="*/ 205617 h 918356"/>
              <a:gd name="connsiteX78" fmla="*/ 8256033 w 9517857"/>
              <a:gd name="connsiteY78" fmla="*/ 193713 h 918356"/>
              <a:gd name="connsiteX79" fmla="*/ 8410677 w 9517857"/>
              <a:gd name="connsiteY79" fmla="*/ 172167 h 918356"/>
              <a:gd name="connsiteX80" fmla="*/ 8617841 w 9517857"/>
              <a:gd name="connsiteY80" fmla="*/ 155167 h 918356"/>
              <a:gd name="connsiteX81" fmla="*/ 8715976 w 9517857"/>
              <a:gd name="connsiteY81" fmla="*/ 178374 h 918356"/>
              <a:gd name="connsiteX82" fmla="*/ 8778827 w 9517857"/>
              <a:gd name="connsiteY82" fmla="*/ 172936 h 918356"/>
              <a:gd name="connsiteX83" fmla="*/ 8840778 w 9517857"/>
              <a:gd name="connsiteY83" fmla="*/ 143149 h 918356"/>
              <a:gd name="connsiteX84" fmla="*/ 9010380 w 9517857"/>
              <a:gd name="connsiteY84" fmla="*/ 91891 h 918356"/>
              <a:gd name="connsiteX85" fmla="*/ 9110856 w 9517857"/>
              <a:gd name="connsiteY85" fmla="*/ 70997 h 918356"/>
              <a:gd name="connsiteX86" fmla="*/ 9268817 w 9517857"/>
              <a:gd name="connsiteY86" fmla="*/ 53082 h 918356"/>
              <a:gd name="connsiteX87" fmla="*/ 9316667 w 9517857"/>
              <a:gd name="connsiteY87" fmla="*/ 45047 h 918356"/>
              <a:gd name="connsiteX88" fmla="*/ 9428209 w 9517857"/>
              <a:gd name="connsiteY88" fmla="*/ 29923 h 918356"/>
              <a:gd name="connsiteX89" fmla="*/ 9488916 w 9517857"/>
              <a:gd name="connsiteY8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48518 w 9517857"/>
              <a:gd name="connsiteY64" fmla="*/ 16437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4077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48518 w 9517857"/>
              <a:gd name="connsiteY64" fmla="*/ 16437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4077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4077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4077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4077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13415 w 9517857"/>
              <a:gd name="connsiteY60" fmla="*/ 13731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27826 w 9517857"/>
              <a:gd name="connsiteY49" fmla="*/ 246977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36507 w 9517857"/>
              <a:gd name="connsiteY49" fmla="*/ 256788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36507 w 9517857"/>
              <a:gd name="connsiteY49" fmla="*/ 256788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36507 w 9517857"/>
              <a:gd name="connsiteY49" fmla="*/ 256788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768713 w 9517857"/>
              <a:gd name="connsiteY32" fmla="*/ 521575 h 918356"/>
              <a:gd name="connsiteX33" fmla="*/ 2820868 w 9517857"/>
              <a:gd name="connsiteY33" fmla="*/ 514160 h 918356"/>
              <a:gd name="connsiteX34" fmla="*/ 3073635 w 9517857"/>
              <a:gd name="connsiteY34" fmla="*/ 491294 h 918356"/>
              <a:gd name="connsiteX35" fmla="*/ 3222071 w 9517857"/>
              <a:gd name="connsiteY35" fmla="*/ 470559 h 918356"/>
              <a:gd name="connsiteX36" fmla="*/ 3274069 w 9517857"/>
              <a:gd name="connsiteY36" fmla="*/ 451605 h 918356"/>
              <a:gd name="connsiteX37" fmla="*/ 3349632 w 9517857"/>
              <a:gd name="connsiteY37" fmla="*/ 432583 h 918356"/>
              <a:gd name="connsiteX38" fmla="*/ 3479593 w 9517857"/>
              <a:gd name="connsiteY38" fmla="*/ 390437 h 918356"/>
              <a:gd name="connsiteX39" fmla="*/ 3651428 w 9517857"/>
              <a:gd name="connsiteY39" fmla="*/ 361807 h 918356"/>
              <a:gd name="connsiteX40" fmla="*/ 3750023 w 9517857"/>
              <a:gd name="connsiteY40" fmla="*/ 370678 h 918356"/>
              <a:gd name="connsiteX41" fmla="*/ 3844133 w 9517857"/>
              <a:gd name="connsiteY41" fmla="*/ 360648 h 918356"/>
              <a:gd name="connsiteX42" fmla="*/ 3933803 w 9517857"/>
              <a:gd name="connsiteY42" fmla="*/ 357315 h 918356"/>
              <a:gd name="connsiteX43" fmla="*/ 4266740 w 9517857"/>
              <a:gd name="connsiteY43" fmla="*/ 361454 h 918356"/>
              <a:gd name="connsiteX44" fmla="*/ 4430770 w 9517857"/>
              <a:gd name="connsiteY44" fmla="*/ 342643 h 918356"/>
              <a:gd name="connsiteX45" fmla="*/ 4512664 w 9517857"/>
              <a:gd name="connsiteY45" fmla="*/ 319948 h 918356"/>
              <a:gd name="connsiteX46" fmla="*/ 4616423 w 9517857"/>
              <a:gd name="connsiteY46" fmla="*/ 290914 h 918356"/>
              <a:gd name="connsiteX47" fmla="*/ 4689163 w 9517857"/>
              <a:gd name="connsiteY47" fmla="*/ 272812 h 918356"/>
              <a:gd name="connsiteX48" fmla="*/ 4783273 w 9517857"/>
              <a:gd name="connsiteY48" fmla="*/ 248463 h 918356"/>
              <a:gd name="connsiteX49" fmla="*/ 4836507 w 9517857"/>
              <a:gd name="connsiteY49" fmla="*/ 256788 h 918356"/>
              <a:gd name="connsiteX50" fmla="*/ 4892569 w 9517857"/>
              <a:gd name="connsiteY50" fmla="*/ 249933 h 918356"/>
              <a:gd name="connsiteX51" fmla="*/ 4896611 w 9517857"/>
              <a:gd name="connsiteY51" fmla="*/ 240448 h 918356"/>
              <a:gd name="connsiteX52" fmla="*/ 4917286 w 9517857"/>
              <a:gd name="connsiteY52" fmla="*/ 243659 h 918356"/>
              <a:gd name="connsiteX53" fmla="*/ 4981173 w 9517857"/>
              <a:gd name="connsiteY53" fmla="*/ 247103 h 918356"/>
              <a:gd name="connsiteX54" fmla="*/ 5060397 w 9517857"/>
              <a:gd name="connsiteY54" fmla="*/ 263688 h 918356"/>
              <a:gd name="connsiteX55" fmla="*/ 5252996 w 9517857"/>
              <a:gd name="connsiteY55" fmla="*/ 270655 h 918356"/>
              <a:gd name="connsiteX56" fmla="*/ 5358056 w 9517857"/>
              <a:gd name="connsiteY56" fmla="*/ 247248 h 918356"/>
              <a:gd name="connsiteX57" fmla="*/ 5426496 w 9517857"/>
              <a:gd name="connsiteY57" fmla="*/ 235142 h 918356"/>
              <a:gd name="connsiteX58" fmla="*/ 5497161 w 9517857"/>
              <a:gd name="connsiteY58" fmla="*/ 228808 h 918356"/>
              <a:gd name="connsiteX59" fmla="*/ 5826043 w 9517857"/>
              <a:gd name="connsiteY59" fmla="*/ 148073 h 918356"/>
              <a:gd name="connsiteX60" fmla="*/ 6007627 w 9517857"/>
              <a:gd name="connsiteY60" fmla="*/ 147126 h 918356"/>
              <a:gd name="connsiteX61" fmla="*/ 6080994 w 9517857"/>
              <a:gd name="connsiteY61" fmla="*/ 142938 h 918356"/>
              <a:gd name="connsiteX62" fmla="*/ 6194152 w 9517857"/>
              <a:gd name="connsiteY62" fmla="*/ 151772 h 918356"/>
              <a:gd name="connsiteX63" fmla="*/ 6281379 w 9517857"/>
              <a:gd name="connsiteY63" fmla="*/ 181626 h 918356"/>
              <a:gd name="connsiteX64" fmla="*/ 6489033 w 9517857"/>
              <a:gd name="connsiteY64" fmla="*/ 167648 h 918356"/>
              <a:gd name="connsiteX65" fmla="*/ 6544700 w 9517857"/>
              <a:gd name="connsiteY65" fmla="*/ 167161 h 918356"/>
              <a:gd name="connsiteX66" fmla="*/ 6648353 w 9517857"/>
              <a:gd name="connsiteY66" fmla="*/ 172250 h 918356"/>
              <a:gd name="connsiteX67" fmla="*/ 6736227 w 9517857"/>
              <a:gd name="connsiteY67" fmla="*/ 173216 h 918356"/>
              <a:gd name="connsiteX68" fmla="*/ 6977218 w 9517857"/>
              <a:gd name="connsiteY68" fmla="*/ 184289 h 918356"/>
              <a:gd name="connsiteX69" fmla="*/ 7065221 w 9517857"/>
              <a:gd name="connsiteY69" fmla="*/ 227531 h 918356"/>
              <a:gd name="connsiteX70" fmla="*/ 7358195 w 9517857"/>
              <a:gd name="connsiteY70" fmla="*/ 251740 h 918356"/>
              <a:gd name="connsiteX71" fmla="*/ 7565449 w 9517857"/>
              <a:gd name="connsiteY71" fmla="*/ 258950 h 918356"/>
              <a:gd name="connsiteX72" fmla="*/ 7599285 w 9517857"/>
              <a:gd name="connsiteY72" fmla="*/ 266021 h 918356"/>
              <a:gd name="connsiteX73" fmla="*/ 7644411 w 9517857"/>
              <a:gd name="connsiteY73" fmla="*/ 258986 h 918356"/>
              <a:gd name="connsiteX74" fmla="*/ 7825110 w 9517857"/>
              <a:gd name="connsiteY74" fmla="*/ 229109 h 918356"/>
              <a:gd name="connsiteX75" fmla="*/ 7965805 w 9517857"/>
              <a:gd name="connsiteY75" fmla="*/ 200355 h 918356"/>
              <a:gd name="connsiteX76" fmla="*/ 8147401 w 9517857"/>
              <a:gd name="connsiteY76" fmla="*/ 205617 h 918356"/>
              <a:gd name="connsiteX77" fmla="*/ 8256033 w 9517857"/>
              <a:gd name="connsiteY77" fmla="*/ 193713 h 918356"/>
              <a:gd name="connsiteX78" fmla="*/ 8410677 w 9517857"/>
              <a:gd name="connsiteY78" fmla="*/ 172167 h 918356"/>
              <a:gd name="connsiteX79" fmla="*/ 8617841 w 9517857"/>
              <a:gd name="connsiteY79" fmla="*/ 155167 h 918356"/>
              <a:gd name="connsiteX80" fmla="*/ 8715976 w 9517857"/>
              <a:gd name="connsiteY80" fmla="*/ 178374 h 918356"/>
              <a:gd name="connsiteX81" fmla="*/ 8778827 w 9517857"/>
              <a:gd name="connsiteY81" fmla="*/ 172936 h 918356"/>
              <a:gd name="connsiteX82" fmla="*/ 8855248 w 9517857"/>
              <a:gd name="connsiteY82" fmla="*/ 143149 h 918356"/>
              <a:gd name="connsiteX83" fmla="*/ 9010380 w 9517857"/>
              <a:gd name="connsiteY83" fmla="*/ 91891 h 918356"/>
              <a:gd name="connsiteX84" fmla="*/ 9110856 w 9517857"/>
              <a:gd name="connsiteY84" fmla="*/ 70997 h 918356"/>
              <a:gd name="connsiteX85" fmla="*/ 9268817 w 9517857"/>
              <a:gd name="connsiteY85" fmla="*/ 53082 h 918356"/>
              <a:gd name="connsiteX86" fmla="*/ 9316667 w 9517857"/>
              <a:gd name="connsiteY86" fmla="*/ 45047 h 918356"/>
              <a:gd name="connsiteX87" fmla="*/ 9428209 w 9517857"/>
              <a:gd name="connsiteY87" fmla="*/ 29923 h 918356"/>
              <a:gd name="connsiteX88" fmla="*/ 9488916 w 9517857"/>
              <a:gd name="connsiteY8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820868 w 9517857"/>
              <a:gd name="connsiteY32" fmla="*/ 514160 h 918356"/>
              <a:gd name="connsiteX33" fmla="*/ 3073635 w 9517857"/>
              <a:gd name="connsiteY33" fmla="*/ 491294 h 918356"/>
              <a:gd name="connsiteX34" fmla="*/ 3222071 w 9517857"/>
              <a:gd name="connsiteY34" fmla="*/ 470559 h 918356"/>
              <a:gd name="connsiteX35" fmla="*/ 3274069 w 9517857"/>
              <a:gd name="connsiteY35" fmla="*/ 451605 h 918356"/>
              <a:gd name="connsiteX36" fmla="*/ 3349632 w 9517857"/>
              <a:gd name="connsiteY36" fmla="*/ 432583 h 918356"/>
              <a:gd name="connsiteX37" fmla="*/ 3479593 w 9517857"/>
              <a:gd name="connsiteY37" fmla="*/ 390437 h 918356"/>
              <a:gd name="connsiteX38" fmla="*/ 3651428 w 9517857"/>
              <a:gd name="connsiteY38" fmla="*/ 361807 h 918356"/>
              <a:gd name="connsiteX39" fmla="*/ 3750023 w 9517857"/>
              <a:gd name="connsiteY39" fmla="*/ 370678 h 918356"/>
              <a:gd name="connsiteX40" fmla="*/ 3844133 w 9517857"/>
              <a:gd name="connsiteY40" fmla="*/ 360648 h 918356"/>
              <a:gd name="connsiteX41" fmla="*/ 3933803 w 9517857"/>
              <a:gd name="connsiteY41" fmla="*/ 357315 h 918356"/>
              <a:gd name="connsiteX42" fmla="*/ 4266740 w 9517857"/>
              <a:gd name="connsiteY42" fmla="*/ 361454 h 918356"/>
              <a:gd name="connsiteX43" fmla="*/ 4430770 w 9517857"/>
              <a:gd name="connsiteY43" fmla="*/ 342643 h 918356"/>
              <a:gd name="connsiteX44" fmla="*/ 4512664 w 9517857"/>
              <a:gd name="connsiteY44" fmla="*/ 319948 h 918356"/>
              <a:gd name="connsiteX45" fmla="*/ 4616423 w 9517857"/>
              <a:gd name="connsiteY45" fmla="*/ 290914 h 918356"/>
              <a:gd name="connsiteX46" fmla="*/ 4689163 w 9517857"/>
              <a:gd name="connsiteY46" fmla="*/ 272812 h 918356"/>
              <a:gd name="connsiteX47" fmla="*/ 4783273 w 9517857"/>
              <a:gd name="connsiteY47" fmla="*/ 248463 h 918356"/>
              <a:gd name="connsiteX48" fmla="*/ 4836507 w 9517857"/>
              <a:gd name="connsiteY48" fmla="*/ 256788 h 918356"/>
              <a:gd name="connsiteX49" fmla="*/ 4892569 w 9517857"/>
              <a:gd name="connsiteY49" fmla="*/ 249933 h 918356"/>
              <a:gd name="connsiteX50" fmla="*/ 4896611 w 9517857"/>
              <a:gd name="connsiteY50" fmla="*/ 240448 h 918356"/>
              <a:gd name="connsiteX51" fmla="*/ 4917286 w 9517857"/>
              <a:gd name="connsiteY51" fmla="*/ 243659 h 918356"/>
              <a:gd name="connsiteX52" fmla="*/ 4981173 w 9517857"/>
              <a:gd name="connsiteY52" fmla="*/ 247103 h 918356"/>
              <a:gd name="connsiteX53" fmla="*/ 5060397 w 9517857"/>
              <a:gd name="connsiteY53" fmla="*/ 263688 h 918356"/>
              <a:gd name="connsiteX54" fmla="*/ 5252996 w 9517857"/>
              <a:gd name="connsiteY54" fmla="*/ 270655 h 918356"/>
              <a:gd name="connsiteX55" fmla="*/ 5358056 w 9517857"/>
              <a:gd name="connsiteY55" fmla="*/ 247248 h 918356"/>
              <a:gd name="connsiteX56" fmla="*/ 5426496 w 9517857"/>
              <a:gd name="connsiteY56" fmla="*/ 235142 h 918356"/>
              <a:gd name="connsiteX57" fmla="*/ 5497161 w 9517857"/>
              <a:gd name="connsiteY57" fmla="*/ 228808 h 918356"/>
              <a:gd name="connsiteX58" fmla="*/ 5826043 w 9517857"/>
              <a:gd name="connsiteY58" fmla="*/ 148073 h 918356"/>
              <a:gd name="connsiteX59" fmla="*/ 6007627 w 9517857"/>
              <a:gd name="connsiteY59" fmla="*/ 147126 h 918356"/>
              <a:gd name="connsiteX60" fmla="*/ 6080994 w 9517857"/>
              <a:gd name="connsiteY60" fmla="*/ 142938 h 918356"/>
              <a:gd name="connsiteX61" fmla="*/ 6194152 w 9517857"/>
              <a:gd name="connsiteY61" fmla="*/ 151772 h 918356"/>
              <a:gd name="connsiteX62" fmla="*/ 6281379 w 9517857"/>
              <a:gd name="connsiteY62" fmla="*/ 181626 h 918356"/>
              <a:gd name="connsiteX63" fmla="*/ 6489033 w 9517857"/>
              <a:gd name="connsiteY63" fmla="*/ 167648 h 918356"/>
              <a:gd name="connsiteX64" fmla="*/ 6544700 w 9517857"/>
              <a:gd name="connsiteY64" fmla="*/ 167161 h 918356"/>
              <a:gd name="connsiteX65" fmla="*/ 6648353 w 9517857"/>
              <a:gd name="connsiteY65" fmla="*/ 172250 h 918356"/>
              <a:gd name="connsiteX66" fmla="*/ 6736227 w 9517857"/>
              <a:gd name="connsiteY66" fmla="*/ 173216 h 918356"/>
              <a:gd name="connsiteX67" fmla="*/ 6977218 w 9517857"/>
              <a:gd name="connsiteY67" fmla="*/ 184289 h 918356"/>
              <a:gd name="connsiteX68" fmla="*/ 7065221 w 9517857"/>
              <a:gd name="connsiteY68" fmla="*/ 227531 h 918356"/>
              <a:gd name="connsiteX69" fmla="*/ 7358195 w 9517857"/>
              <a:gd name="connsiteY69" fmla="*/ 251740 h 918356"/>
              <a:gd name="connsiteX70" fmla="*/ 7565449 w 9517857"/>
              <a:gd name="connsiteY70" fmla="*/ 258950 h 918356"/>
              <a:gd name="connsiteX71" fmla="*/ 7599285 w 9517857"/>
              <a:gd name="connsiteY71" fmla="*/ 266021 h 918356"/>
              <a:gd name="connsiteX72" fmla="*/ 7644411 w 9517857"/>
              <a:gd name="connsiteY72" fmla="*/ 258986 h 918356"/>
              <a:gd name="connsiteX73" fmla="*/ 7825110 w 9517857"/>
              <a:gd name="connsiteY73" fmla="*/ 229109 h 918356"/>
              <a:gd name="connsiteX74" fmla="*/ 7965805 w 9517857"/>
              <a:gd name="connsiteY74" fmla="*/ 200355 h 918356"/>
              <a:gd name="connsiteX75" fmla="*/ 8147401 w 9517857"/>
              <a:gd name="connsiteY75" fmla="*/ 205617 h 918356"/>
              <a:gd name="connsiteX76" fmla="*/ 8256033 w 9517857"/>
              <a:gd name="connsiteY76" fmla="*/ 193713 h 918356"/>
              <a:gd name="connsiteX77" fmla="*/ 8410677 w 9517857"/>
              <a:gd name="connsiteY77" fmla="*/ 172167 h 918356"/>
              <a:gd name="connsiteX78" fmla="*/ 8617841 w 9517857"/>
              <a:gd name="connsiteY78" fmla="*/ 155167 h 918356"/>
              <a:gd name="connsiteX79" fmla="*/ 8715976 w 9517857"/>
              <a:gd name="connsiteY79" fmla="*/ 178374 h 918356"/>
              <a:gd name="connsiteX80" fmla="*/ 8778827 w 9517857"/>
              <a:gd name="connsiteY80" fmla="*/ 172936 h 918356"/>
              <a:gd name="connsiteX81" fmla="*/ 8855248 w 9517857"/>
              <a:gd name="connsiteY81" fmla="*/ 143149 h 918356"/>
              <a:gd name="connsiteX82" fmla="*/ 9010380 w 9517857"/>
              <a:gd name="connsiteY82" fmla="*/ 91891 h 918356"/>
              <a:gd name="connsiteX83" fmla="*/ 9110856 w 9517857"/>
              <a:gd name="connsiteY83" fmla="*/ 70997 h 918356"/>
              <a:gd name="connsiteX84" fmla="*/ 9268817 w 9517857"/>
              <a:gd name="connsiteY84" fmla="*/ 53082 h 918356"/>
              <a:gd name="connsiteX85" fmla="*/ 9316667 w 9517857"/>
              <a:gd name="connsiteY85" fmla="*/ 45047 h 918356"/>
              <a:gd name="connsiteX86" fmla="*/ 9428209 w 9517857"/>
              <a:gd name="connsiteY86" fmla="*/ 29923 h 918356"/>
              <a:gd name="connsiteX87" fmla="*/ 9488916 w 9517857"/>
              <a:gd name="connsiteY87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27985 w 9517857"/>
              <a:gd name="connsiteY9" fmla="*/ 719826 h 918356"/>
              <a:gd name="connsiteX10" fmla="*/ 778982 w 9517857"/>
              <a:gd name="connsiteY10" fmla="*/ 710142 h 918356"/>
              <a:gd name="connsiteX11" fmla="*/ 849944 w 9517857"/>
              <a:gd name="connsiteY11" fmla="*/ 717987 h 918356"/>
              <a:gd name="connsiteX12" fmla="*/ 901402 w 9517857"/>
              <a:gd name="connsiteY12" fmla="*/ 729045 h 918356"/>
              <a:gd name="connsiteX13" fmla="*/ 930946 w 9517857"/>
              <a:gd name="connsiteY13" fmla="*/ 734046 h 918356"/>
              <a:gd name="connsiteX14" fmla="*/ 986250 w 9517857"/>
              <a:gd name="connsiteY14" fmla="*/ 713530 h 918356"/>
              <a:gd name="connsiteX15" fmla="*/ 1013752 w 9517857"/>
              <a:gd name="connsiteY15" fmla="*/ 713361 h 918356"/>
              <a:gd name="connsiteX16" fmla="*/ 1023734 w 9517857"/>
              <a:gd name="connsiteY16" fmla="*/ 718571 h 918356"/>
              <a:gd name="connsiteX17" fmla="*/ 1063207 w 9517857"/>
              <a:gd name="connsiteY17" fmla="*/ 715651 h 918356"/>
              <a:gd name="connsiteX18" fmla="*/ 1081980 w 9517857"/>
              <a:gd name="connsiteY18" fmla="*/ 738455 h 918356"/>
              <a:gd name="connsiteX19" fmla="*/ 1218120 w 9517857"/>
              <a:gd name="connsiteY19" fmla="*/ 713280 h 918356"/>
              <a:gd name="connsiteX20" fmla="*/ 1397459 w 9517857"/>
              <a:gd name="connsiteY20" fmla="*/ 691190 h 918356"/>
              <a:gd name="connsiteX21" fmla="*/ 1580688 w 9517857"/>
              <a:gd name="connsiteY21" fmla="*/ 693697 h 918356"/>
              <a:gd name="connsiteX22" fmla="*/ 1772334 w 9517857"/>
              <a:gd name="connsiteY22" fmla="*/ 710640 h 918356"/>
              <a:gd name="connsiteX23" fmla="*/ 2002561 w 9517857"/>
              <a:gd name="connsiteY23" fmla="*/ 659917 h 918356"/>
              <a:gd name="connsiteX24" fmla="*/ 2135144 w 9517857"/>
              <a:gd name="connsiteY24" fmla="*/ 636501 h 918356"/>
              <a:gd name="connsiteX25" fmla="*/ 2440292 w 9517857"/>
              <a:gd name="connsiteY25" fmla="*/ 593862 h 918356"/>
              <a:gd name="connsiteX26" fmla="*/ 2547829 w 9517857"/>
              <a:gd name="connsiteY26" fmla="*/ 566150 h 918356"/>
              <a:gd name="connsiteX27" fmla="*/ 2658055 w 9517857"/>
              <a:gd name="connsiteY27" fmla="*/ 578727 h 918356"/>
              <a:gd name="connsiteX28" fmla="*/ 2693698 w 9517857"/>
              <a:gd name="connsiteY28" fmla="*/ 560029 h 918356"/>
              <a:gd name="connsiteX29" fmla="*/ 2699673 w 9517857"/>
              <a:gd name="connsiteY29" fmla="*/ 556400 h 918356"/>
              <a:gd name="connsiteX30" fmla="*/ 2727306 w 9517857"/>
              <a:gd name="connsiteY30" fmla="*/ 550698 h 918356"/>
              <a:gd name="connsiteX31" fmla="*/ 2730451 w 9517857"/>
              <a:gd name="connsiteY31" fmla="*/ 538058 h 918356"/>
              <a:gd name="connsiteX32" fmla="*/ 2820868 w 9517857"/>
              <a:gd name="connsiteY32" fmla="*/ 514160 h 918356"/>
              <a:gd name="connsiteX33" fmla="*/ 3073635 w 9517857"/>
              <a:gd name="connsiteY33" fmla="*/ 491294 h 918356"/>
              <a:gd name="connsiteX34" fmla="*/ 3222071 w 9517857"/>
              <a:gd name="connsiteY34" fmla="*/ 470559 h 918356"/>
              <a:gd name="connsiteX35" fmla="*/ 3274069 w 9517857"/>
              <a:gd name="connsiteY35" fmla="*/ 451605 h 918356"/>
              <a:gd name="connsiteX36" fmla="*/ 3349632 w 9517857"/>
              <a:gd name="connsiteY36" fmla="*/ 432583 h 918356"/>
              <a:gd name="connsiteX37" fmla="*/ 3479593 w 9517857"/>
              <a:gd name="connsiteY37" fmla="*/ 390437 h 918356"/>
              <a:gd name="connsiteX38" fmla="*/ 3651428 w 9517857"/>
              <a:gd name="connsiteY38" fmla="*/ 361807 h 918356"/>
              <a:gd name="connsiteX39" fmla="*/ 3844133 w 9517857"/>
              <a:gd name="connsiteY39" fmla="*/ 360648 h 918356"/>
              <a:gd name="connsiteX40" fmla="*/ 3933803 w 9517857"/>
              <a:gd name="connsiteY40" fmla="*/ 357315 h 918356"/>
              <a:gd name="connsiteX41" fmla="*/ 4266740 w 9517857"/>
              <a:gd name="connsiteY41" fmla="*/ 361454 h 918356"/>
              <a:gd name="connsiteX42" fmla="*/ 4430770 w 9517857"/>
              <a:gd name="connsiteY42" fmla="*/ 342643 h 918356"/>
              <a:gd name="connsiteX43" fmla="*/ 4512664 w 9517857"/>
              <a:gd name="connsiteY43" fmla="*/ 319948 h 918356"/>
              <a:gd name="connsiteX44" fmla="*/ 4616423 w 9517857"/>
              <a:gd name="connsiteY44" fmla="*/ 290914 h 918356"/>
              <a:gd name="connsiteX45" fmla="*/ 4689163 w 9517857"/>
              <a:gd name="connsiteY45" fmla="*/ 272812 h 918356"/>
              <a:gd name="connsiteX46" fmla="*/ 4783273 w 9517857"/>
              <a:gd name="connsiteY46" fmla="*/ 248463 h 918356"/>
              <a:gd name="connsiteX47" fmla="*/ 4836507 w 9517857"/>
              <a:gd name="connsiteY47" fmla="*/ 256788 h 918356"/>
              <a:gd name="connsiteX48" fmla="*/ 4892569 w 9517857"/>
              <a:gd name="connsiteY48" fmla="*/ 249933 h 918356"/>
              <a:gd name="connsiteX49" fmla="*/ 4896611 w 9517857"/>
              <a:gd name="connsiteY49" fmla="*/ 240448 h 918356"/>
              <a:gd name="connsiteX50" fmla="*/ 4917286 w 9517857"/>
              <a:gd name="connsiteY50" fmla="*/ 243659 h 918356"/>
              <a:gd name="connsiteX51" fmla="*/ 4981173 w 9517857"/>
              <a:gd name="connsiteY51" fmla="*/ 247103 h 918356"/>
              <a:gd name="connsiteX52" fmla="*/ 5060397 w 9517857"/>
              <a:gd name="connsiteY52" fmla="*/ 263688 h 918356"/>
              <a:gd name="connsiteX53" fmla="*/ 5252996 w 9517857"/>
              <a:gd name="connsiteY53" fmla="*/ 270655 h 918356"/>
              <a:gd name="connsiteX54" fmla="*/ 5358056 w 9517857"/>
              <a:gd name="connsiteY54" fmla="*/ 247248 h 918356"/>
              <a:gd name="connsiteX55" fmla="*/ 5426496 w 9517857"/>
              <a:gd name="connsiteY55" fmla="*/ 235142 h 918356"/>
              <a:gd name="connsiteX56" fmla="*/ 5497161 w 9517857"/>
              <a:gd name="connsiteY56" fmla="*/ 228808 h 918356"/>
              <a:gd name="connsiteX57" fmla="*/ 5826043 w 9517857"/>
              <a:gd name="connsiteY57" fmla="*/ 148073 h 918356"/>
              <a:gd name="connsiteX58" fmla="*/ 6007627 w 9517857"/>
              <a:gd name="connsiteY58" fmla="*/ 147126 h 918356"/>
              <a:gd name="connsiteX59" fmla="*/ 6080994 w 9517857"/>
              <a:gd name="connsiteY59" fmla="*/ 142938 h 918356"/>
              <a:gd name="connsiteX60" fmla="*/ 6194152 w 9517857"/>
              <a:gd name="connsiteY60" fmla="*/ 151772 h 918356"/>
              <a:gd name="connsiteX61" fmla="*/ 6281379 w 9517857"/>
              <a:gd name="connsiteY61" fmla="*/ 181626 h 918356"/>
              <a:gd name="connsiteX62" fmla="*/ 6489033 w 9517857"/>
              <a:gd name="connsiteY62" fmla="*/ 167648 h 918356"/>
              <a:gd name="connsiteX63" fmla="*/ 6544700 w 9517857"/>
              <a:gd name="connsiteY63" fmla="*/ 167161 h 918356"/>
              <a:gd name="connsiteX64" fmla="*/ 6648353 w 9517857"/>
              <a:gd name="connsiteY64" fmla="*/ 172250 h 918356"/>
              <a:gd name="connsiteX65" fmla="*/ 6736227 w 9517857"/>
              <a:gd name="connsiteY65" fmla="*/ 173216 h 918356"/>
              <a:gd name="connsiteX66" fmla="*/ 6977218 w 9517857"/>
              <a:gd name="connsiteY66" fmla="*/ 184289 h 918356"/>
              <a:gd name="connsiteX67" fmla="*/ 7065221 w 9517857"/>
              <a:gd name="connsiteY67" fmla="*/ 227531 h 918356"/>
              <a:gd name="connsiteX68" fmla="*/ 7358195 w 9517857"/>
              <a:gd name="connsiteY68" fmla="*/ 251740 h 918356"/>
              <a:gd name="connsiteX69" fmla="*/ 7565449 w 9517857"/>
              <a:gd name="connsiteY69" fmla="*/ 258950 h 918356"/>
              <a:gd name="connsiteX70" fmla="*/ 7599285 w 9517857"/>
              <a:gd name="connsiteY70" fmla="*/ 266021 h 918356"/>
              <a:gd name="connsiteX71" fmla="*/ 7644411 w 9517857"/>
              <a:gd name="connsiteY71" fmla="*/ 258986 h 918356"/>
              <a:gd name="connsiteX72" fmla="*/ 7825110 w 9517857"/>
              <a:gd name="connsiteY72" fmla="*/ 229109 h 918356"/>
              <a:gd name="connsiteX73" fmla="*/ 7965805 w 9517857"/>
              <a:gd name="connsiteY73" fmla="*/ 200355 h 918356"/>
              <a:gd name="connsiteX74" fmla="*/ 8147401 w 9517857"/>
              <a:gd name="connsiteY74" fmla="*/ 205617 h 918356"/>
              <a:gd name="connsiteX75" fmla="*/ 8256033 w 9517857"/>
              <a:gd name="connsiteY75" fmla="*/ 193713 h 918356"/>
              <a:gd name="connsiteX76" fmla="*/ 8410677 w 9517857"/>
              <a:gd name="connsiteY76" fmla="*/ 172167 h 918356"/>
              <a:gd name="connsiteX77" fmla="*/ 8617841 w 9517857"/>
              <a:gd name="connsiteY77" fmla="*/ 155167 h 918356"/>
              <a:gd name="connsiteX78" fmla="*/ 8715976 w 9517857"/>
              <a:gd name="connsiteY78" fmla="*/ 178374 h 918356"/>
              <a:gd name="connsiteX79" fmla="*/ 8778827 w 9517857"/>
              <a:gd name="connsiteY79" fmla="*/ 172936 h 918356"/>
              <a:gd name="connsiteX80" fmla="*/ 8855248 w 9517857"/>
              <a:gd name="connsiteY80" fmla="*/ 143149 h 918356"/>
              <a:gd name="connsiteX81" fmla="*/ 9010380 w 9517857"/>
              <a:gd name="connsiteY81" fmla="*/ 91891 h 918356"/>
              <a:gd name="connsiteX82" fmla="*/ 9110856 w 9517857"/>
              <a:gd name="connsiteY82" fmla="*/ 70997 h 918356"/>
              <a:gd name="connsiteX83" fmla="*/ 9268817 w 9517857"/>
              <a:gd name="connsiteY83" fmla="*/ 53082 h 918356"/>
              <a:gd name="connsiteX84" fmla="*/ 9316667 w 9517857"/>
              <a:gd name="connsiteY84" fmla="*/ 45047 h 918356"/>
              <a:gd name="connsiteX85" fmla="*/ 9428209 w 9517857"/>
              <a:gd name="connsiteY85" fmla="*/ 29923 h 918356"/>
              <a:gd name="connsiteX86" fmla="*/ 9488916 w 9517857"/>
              <a:gd name="connsiteY86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78982 w 9517857"/>
              <a:gd name="connsiteY9" fmla="*/ 710142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063207 w 9517857"/>
              <a:gd name="connsiteY16" fmla="*/ 715651 h 918356"/>
              <a:gd name="connsiteX17" fmla="*/ 1081980 w 9517857"/>
              <a:gd name="connsiteY17" fmla="*/ 738455 h 918356"/>
              <a:gd name="connsiteX18" fmla="*/ 1218120 w 9517857"/>
              <a:gd name="connsiteY18" fmla="*/ 713280 h 918356"/>
              <a:gd name="connsiteX19" fmla="*/ 1397459 w 9517857"/>
              <a:gd name="connsiteY19" fmla="*/ 691190 h 918356"/>
              <a:gd name="connsiteX20" fmla="*/ 1580688 w 9517857"/>
              <a:gd name="connsiteY20" fmla="*/ 693697 h 918356"/>
              <a:gd name="connsiteX21" fmla="*/ 1772334 w 9517857"/>
              <a:gd name="connsiteY21" fmla="*/ 710640 h 918356"/>
              <a:gd name="connsiteX22" fmla="*/ 2002561 w 9517857"/>
              <a:gd name="connsiteY22" fmla="*/ 659917 h 918356"/>
              <a:gd name="connsiteX23" fmla="*/ 2135144 w 9517857"/>
              <a:gd name="connsiteY23" fmla="*/ 636501 h 918356"/>
              <a:gd name="connsiteX24" fmla="*/ 2440292 w 9517857"/>
              <a:gd name="connsiteY24" fmla="*/ 593862 h 918356"/>
              <a:gd name="connsiteX25" fmla="*/ 2547829 w 9517857"/>
              <a:gd name="connsiteY25" fmla="*/ 566150 h 918356"/>
              <a:gd name="connsiteX26" fmla="*/ 2658055 w 9517857"/>
              <a:gd name="connsiteY26" fmla="*/ 578727 h 918356"/>
              <a:gd name="connsiteX27" fmla="*/ 2693698 w 9517857"/>
              <a:gd name="connsiteY27" fmla="*/ 560029 h 918356"/>
              <a:gd name="connsiteX28" fmla="*/ 2699673 w 9517857"/>
              <a:gd name="connsiteY28" fmla="*/ 556400 h 918356"/>
              <a:gd name="connsiteX29" fmla="*/ 2727306 w 9517857"/>
              <a:gd name="connsiteY29" fmla="*/ 550698 h 918356"/>
              <a:gd name="connsiteX30" fmla="*/ 2730451 w 9517857"/>
              <a:gd name="connsiteY30" fmla="*/ 538058 h 918356"/>
              <a:gd name="connsiteX31" fmla="*/ 2820868 w 9517857"/>
              <a:gd name="connsiteY31" fmla="*/ 514160 h 918356"/>
              <a:gd name="connsiteX32" fmla="*/ 3073635 w 9517857"/>
              <a:gd name="connsiteY32" fmla="*/ 491294 h 918356"/>
              <a:gd name="connsiteX33" fmla="*/ 3222071 w 9517857"/>
              <a:gd name="connsiteY33" fmla="*/ 470559 h 918356"/>
              <a:gd name="connsiteX34" fmla="*/ 3274069 w 9517857"/>
              <a:gd name="connsiteY34" fmla="*/ 451605 h 918356"/>
              <a:gd name="connsiteX35" fmla="*/ 3349632 w 9517857"/>
              <a:gd name="connsiteY35" fmla="*/ 432583 h 918356"/>
              <a:gd name="connsiteX36" fmla="*/ 3479593 w 9517857"/>
              <a:gd name="connsiteY36" fmla="*/ 390437 h 918356"/>
              <a:gd name="connsiteX37" fmla="*/ 3651428 w 9517857"/>
              <a:gd name="connsiteY37" fmla="*/ 361807 h 918356"/>
              <a:gd name="connsiteX38" fmla="*/ 3844133 w 9517857"/>
              <a:gd name="connsiteY38" fmla="*/ 360648 h 918356"/>
              <a:gd name="connsiteX39" fmla="*/ 3933803 w 9517857"/>
              <a:gd name="connsiteY39" fmla="*/ 357315 h 918356"/>
              <a:gd name="connsiteX40" fmla="*/ 4266740 w 9517857"/>
              <a:gd name="connsiteY40" fmla="*/ 361454 h 918356"/>
              <a:gd name="connsiteX41" fmla="*/ 4430770 w 9517857"/>
              <a:gd name="connsiteY41" fmla="*/ 342643 h 918356"/>
              <a:gd name="connsiteX42" fmla="*/ 4512664 w 9517857"/>
              <a:gd name="connsiteY42" fmla="*/ 319948 h 918356"/>
              <a:gd name="connsiteX43" fmla="*/ 4616423 w 9517857"/>
              <a:gd name="connsiteY43" fmla="*/ 290914 h 918356"/>
              <a:gd name="connsiteX44" fmla="*/ 4689163 w 9517857"/>
              <a:gd name="connsiteY44" fmla="*/ 272812 h 918356"/>
              <a:gd name="connsiteX45" fmla="*/ 4783273 w 9517857"/>
              <a:gd name="connsiteY45" fmla="*/ 248463 h 918356"/>
              <a:gd name="connsiteX46" fmla="*/ 4836507 w 9517857"/>
              <a:gd name="connsiteY46" fmla="*/ 256788 h 918356"/>
              <a:gd name="connsiteX47" fmla="*/ 4892569 w 9517857"/>
              <a:gd name="connsiteY47" fmla="*/ 249933 h 918356"/>
              <a:gd name="connsiteX48" fmla="*/ 4896611 w 9517857"/>
              <a:gd name="connsiteY48" fmla="*/ 240448 h 918356"/>
              <a:gd name="connsiteX49" fmla="*/ 4917286 w 9517857"/>
              <a:gd name="connsiteY49" fmla="*/ 243659 h 918356"/>
              <a:gd name="connsiteX50" fmla="*/ 4981173 w 9517857"/>
              <a:gd name="connsiteY50" fmla="*/ 247103 h 918356"/>
              <a:gd name="connsiteX51" fmla="*/ 5060397 w 9517857"/>
              <a:gd name="connsiteY51" fmla="*/ 263688 h 918356"/>
              <a:gd name="connsiteX52" fmla="*/ 5252996 w 9517857"/>
              <a:gd name="connsiteY52" fmla="*/ 270655 h 918356"/>
              <a:gd name="connsiteX53" fmla="*/ 5358056 w 9517857"/>
              <a:gd name="connsiteY53" fmla="*/ 247248 h 918356"/>
              <a:gd name="connsiteX54" fmla="*/ 5426496 w 9517857"/>
              <a:gd name="connsiteY54" fmla="*/ 235142 h 918356"/>
              <a:gd name="connsiteX55" fmla="*/ 5497161 w 9517857"/>
              <a:gd name="connsiteY55" fmla="*/ 228808 h 918356"/>
              <a:gd name="connsiteX56" fmla="*/ 5826043 w 9517857"/>
              <a:gd name="connsiteY56" fmla="*/ 148073 h 918356"/>
              <a:gd name="connsiteX57" fmla="*/ 6007627 w 9517857"/>
              <a:gd name="connsiteY57" fmla="*/ 147126 h 918356"/>
              <a:gd name="connsiteX58" fmla="*/ 6080994 w 9517857"/>
              <a:gd name="connsiteY58" fmla="*/ 142938 h 918356"/>
              <a:gd name="connsiteX59" fmla="*/ 6194152 w 9517857"/>
              <a:gd name="connsiteY59" fmla="*/ 151772 h 918356"/>
              <a:gd name="connsiteX60" fmla="*/ 6281379 w 9517857"/>
              <a:gd name="connsiteY60" fmla="*/ 181626 h 918356"/>
              <a:gd name="connsiteX61" fmla="*/ 6489033 w 9517857"/>
              <a:gd name="connsiteY61" fmla="*/ 167648 h 918356"/>
              <a:gd name="connsiteX62" fmla="*/ 6544700 w 9517857"/>
              <a:gd name="connsiteY62" fmla="*/ 167161 h 918356"/>
              <a:gd name="connsiteX63" fmla="*/ 6648353 w 9517857"/>
              <a:gd name="connsiteY63" fmla="*/ 172250 h 918356"/>
              <a:gd name="connsiteX64" fmla="*/ 6736227 w 9517857"/>
              <a:gd name="connsiteY64" fmla="*/ 173216 h 918356"/>
              <a:gd name="connsiteX65" fmla="*/ 6977218 w 9517857"/>
              <a:gd name="connsiteY65" fmla="*/ 184289 h 918356"/>
              <a:gd name="connsiteX66" fmla="*/ 7065221 w 9517857"/>
              <a:gd name="connsiteY66" fmla="*/ 227531 h 918356"/>
              <a:gd name="connsiteX67" fmla="*/ 7358195 w 9517857"/>
              <a:gd name="connsiteY67" fmla="*/ 251740 h 918356"/>
              <a:gd name="connsiteX68" fmla="*/ 7565449 w 9517857"/>
              <a:gd name="connsiteY68" fmla="*/ 258950 h 918356"/>
              <a:gd name="connsiteX69" fmla="*/ 7599285 w 9517857"/>
              <a:gd name="connsiteY69" fmla="*/ 266021 h 918356"/>
              <a:gd name="connsiteX70" fmla="*/ 7644411 w 9517857"/>
              <a:gd name="connsiteY70" fmla="*/ 258986 h 918356"/>
              <a:gd name="connsiteX71" fmla="*/ 7825110 w 9517857"/>
              <a:gd name="connsiteY71" fmla="*/ 229109 h 918356"/>
              <a:gd name="connsiteX72" fmla="*/ 7965805 w 9517857"/>
              <a:gd name="connsiteY72" fmla="*/ 200355 h 918356"/>
              <a:gd name="connsiteX73" fmla="*/ 8147401 w 9517857"/>
              <a:gd name="connsiteY73" fmla="*/ 205617 h 918356"/>
              <a:gd name="connsiteX74" fmla="*/ 8256033 w 9517857"/>
              <a:gd name="connsiteY74" fmla="*/ 193713 h 918356"/>
              <a:gd name="connsiteX75" fmla="*/ 8410677 w 9517857"/>
              <a:gd name="connsiteY75" fmla="*/ 172167 h 918356"/>
              <a:gd name="connsiteX76" fmla="*/ 8617841 w 9517857"/>
              <a:gd name="connsiteY76" fmla="*/ 155167 h 918356"/>
              <a:gd name="connsiteX77" fmla="*/ 8715976 w 9517857"/>
              <a:gd name="connsiteY77" fmla="*/ 178374 h 918356"/>
              <a:gd name="connsiteX78" fmla="*/ 8778827 w 9517857"/>
              <a:gd name="connsiteY78" fmla="*/ 172936 h 918356"/>
              <a:gd name="connsiteX79" fmla="*/ 8855248 w 9517857"/>
              <a:gd name="connsiteY79" fmla="*/ 143149 h 918356"/>
              <a:gd name="connsiteX80" fmla="*/ 9010380 w 9517857"/>
              <a:gd name="connsiteY80" fmla="*/ 91891 h 918356"/>
              <a:gd name="connsiteX81" fmla="*/ 9110856 w 9517857"/>
              <a:gd name="connsiteY81" fmla="*/ 70997 h 918356"/>
              <a:gd name="connsiteX82" fmla="*/ 9268817 w 9517857"/>
              <a:gd name="connsiteY82" fmla="*/ 53082 h 918356"/>
              <a:gd name="connsiteX83" fmla="*/ 9316667 w 9517857"/>
              <a:gd name="connsiteY83" fmla="*/ 45047 h 918356"/>
              <a:gd name="connsiteX84" fmla="*/ 9428209 w 9517857"/>
              <a:gd name="connsiteY84" fmla="*/ 29923 h 918356"/>
              <a:gd name="connsiteX85" fmla="*/ 9488916 w 9517857"/>
              <a:gd name="connsiteY85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063207 w 9517857"/>
              <a:gd name="connsiteY16" fmla="*/ 715651 h 918356"/>
              <a:gd name="connsiteX17" fmla="*/ 1081980 w 9517857"/>
              <a:gd name="connsiteY17" fmla="*/ 738455 h 918356"/>
              <a:gd name="connsiteX18" fmla="*/ 1218120 w 9517857"/>
              <a:gd name="connsiteY18" fmla="*/ 713280 h 918356"/>
              <a:gd name="connsiteX19" fmla="*/ 1397459 w 9517857"/>
              <a:gd name="connsiteY19" fmla="*/ 691190 h 918356"/>
              <a:gd name="connsiteX20" fmla="*/ 1580688 w 9517857"/>
              <a:gd name="connsiteY20" fmla="*/ 693697 h 918356"/>
              <a:gd name="connsiteX21" fmla="*/ 1772334 w 9517857"/>
              <a:gd name="connsiteY21" fmla="*/ 710640 h 918356"/>
              <a:gd name="connsiteX22" fmla="*/ 2002561 w 9517857"/>
              <a:gd name="connsiteY22" fmla="*/ 659917 h 918356"/>
              <a:gd name="connsiteX23" fmla="*/ 2135144 w 9517857"/>
              <a:gd name="connsiteY23" fmla="*/ 636501 h 918356"/>
              <a:gd name="connsiteX24" fmla="*/ 2440292 w 9517857"/>
              <a:gd name="connsiteY24" fmla="*/ 593862 h 918356"/>
              <a:gd name="connsiteX25" fmla="*/ 2547829 w 9517857"/>
              <a:gd name="connsiteY25" fmla="*/ 566150 h 918356"/>
              <a:gd name="connsiteX26" fmla="*/ 2658055 w 9517857"/>
              <a:gd name="connsiteY26" fmla="*/ 578727 h 918356"/>
              <a:gd name="connsiteX27" fmla="*/ 2693698 w 9517857"/>
              <a:gd name="connsiteY27" fmla="*/ 560029 h 918356"/>
              <a:gd name="connsiteX28" fmla="*/ 2699673 w 9517857"/>
              <a:gd name="connsiteY28" fmla="*/ 556400 h 918356"/>
              <a:gd name="connsiteX29" fmla="*/ 2727306 w 9517857"/>
              <a:gd name="connsiteY29" fmla="*/ 550698 h 918356"/>
              <a:gd name="connsiteX30" fmla="*/ 2730451 w 9517857"/>
              <a:gd name="connsiteY30" fmla="*/ 538058 h 918356"/>
              <a:gd name="connsiteX31" fmla="*/ 2820868 w 9517857"/>
              <a:gd name="connsiteY31" fmla="*/ 514160 h 918356"/>
              <a:gd name="connsiteX32" fmla="*/ 3073635 w 9517857"/>
              <a:gd name="connsiteY32" fmla="*/ 491294 h 918356"/>
              <a:gd name="connsiteX33" fmla="*/ 3222071 w 9517857"/>
              <a:gd name="connsiteY33" fmla="*/ 470559 h 918356"/>
              <a:gd name="connsiteX34" fmla="*/ 3274069 w 9517857"/>
              <a:gd name="connsiteY34" fmla="*/ 451605 h 918356"/>
              <a:gd name="connsiteX35" fmla="*/ 3349632 w 9517857"/>
              <a:gd name="connsiteY35" fmla="*/ 432583 h 918356"/>
              <a:gd name="connsiteX36" fmla="*/ 3479593 w 9517857"/>
              <a:gd name="connsiteY36" fmla="*/ 390437 h 918356"/>
              <a:gd name="connsiteX37" fmla="*/ 3651428 w 9517857"/>
              <a:gd name="connsiteY37" fmla="*/ 361807 h 918356"/>
              <a:gd name="connsiteX38" fmla="*/ 3844133 w 9517857"/>
              <a:gd name="connsiteY38" fmla="*/ 360648 h 918356"/>
              <a:gd name="connsiteX39" fmla="*/ 3933803 w 9517857"/>
              <a:gd name="connsiteY39" fmla="*/ 357315 h 918356"/>
              <a:gd name="connsiteX40" fmla="*/ 4266740 w 9517857"/>
              <a:gd name="connsiteY40" fmla="*/ 361454 h 918356"/>
              <a:gd name="connsiteX41" fmla="*/ 4430770 w 9517857"/>
              <a:gd name="connsiteY41" fmla="*/ 342643 h 918356"/>
              <a:gd name="connsiteX42" fmla="*/ 4512664 w 9517857"/>
              <a:gd name="connsiteY42" fmla="*/ 319948 h 918356"/>
              <a:gd name="connsiteX43" fmla="*/ 4616423 w 9517857"/>
              <a:gd name="connsiteY43" fmla="*/ 290914 h 918356"/>
              <a:gd name="connsiteX44" fmla="*/ 4689163 w 9517857"/>
              <a:gd name="connsiteY44" fmla="*/ 272812 h 918356"/>
              <a:gd name="connsiteX45" fmla="*/ 4783273 w 9517857"/>
              <a:gd name="connsiteY45" fmla="*/ 248463 h 918356"/>
              <a:gd name="connsiteX46" fmla="*/ 4836507 w 9517857"/>
              <a:gd name="connsiteY46" fmla="*/ 256788 h 918356"/>
              <a:gd name="connsiteX47" fmla="*/ 4892569 w 9517857"/>
              <a:gd name="connsiteY47" fmla="*/ 249933 h 918356"/>
              <a:gd name="connsiteX48" fmla="*/ 4896611 w 9517857"/>
              <a:gd name="connsiteY48" fmla="*/ 240448 h 918356"/>
              <a:gd name="connsiteX49" fmla="*/ 4917286 w 9517857"/>
              <a:gd name="connsiteY49" fmla="*/ 243659 h 918356"/>
              <a:gd name="connsiteX50" fmla="*/ 4981173 w 9517857"/>
              <a:gd name="connsiteY50" fmla="*/ 247103 h 918356"/>
              <a:gd name="connsiteX51" fmla="*/ 5060397 w 9517857"/>
              <a:gd name="connsiteY51" fmla="*/ 263688 h 918356"/>
              <a:gd name="connsiteX52" fmla="*/ 5252996 w 9517857"/>
              <a:gd name="connsiteY52" fmla="*/ 270655 h 918356"/>
              <a:gd name="connsiteX53" fmla="*/ 5358056 w 9517857"/>
              <a:gd name="connsiteY53" fmla="*/ 247248 h 918356"/>
              <a:gd name="connsiteX54" fmla="*/ 5426496 w 9517857"/>
              <a:gd name="connsiteY54" fmla="*/ 235142 h 918356"/>
              <a:gd name="connsiteX55" fmla="*/ 5497161 w 9517857"/>
              <a:gd name="connsiteY55" fmla="*/ 228808 h 918356"/>
              <a:gd name="connsiteX56" fmla="*/ 5826043 w 9517857"/>
              <a:gd name="connsiteY56" fmla="*/ 148073 h 918356"/>
              <a:gd name="connsiteX57" fmla="*/ 6007627 w 9517857"/>
              <a:gd name="connsiteY57" fmla="*/ 147126 h 918356"/>
              <a:gd name="connsiteX58" fmla="*/ 6080994 w 9517857"/>
              <a:gd name="connsiteY58" fmla="*/ 142938 h 918356"/>
              <a:gd name="connsiteX59" fmla="*/ 6194152 w 9517857"/>
              <a:gd name="connsiteY59" fmla="*/ 151772 h 918356"/>
              <a:gd name="connsiteX60" fmla="*/ 6281379 w 9517857"/>
              <a:gd name="connsiteY60" fmla="*/ 181626 h 918356"/>
              <a:gd name="connsiteX61" fmla="*/ 6489033 w 9517857"/>
              <a:gd name="connsiteY61" fmla="*/ 167648 h 918356"/>
              <a:gd name="connsiteX62" fmla="*/ 6544700 w 9517857"/>
              <a:gd name="connsiteY62" fmla="*/ 167161 h 918356"/>
              <a:gd name="connsiteX63" fmla="*/ 6648353 w 9517857"/>
              <a:gd name="connsiteY63" fmla="*/ 172250 h 918356"/>
              <a:gd name="connsiteX64" fmla="*/ 6736227 w 9517857"/>
              <a:gd name="connsiteY64" fmla="*/ 173216 h 918356"/>
              <a:gd name="connsiteX65" fmla="*/ 6977218 w 9517857"/>
              <a:gd name="connsiteY65" fmla="*/ 184289 h 918356"/>
              <a:gd name="connsiteX66" fmla="*/ 7065221 w 9517857"/>
              <a:gd name="connsiteY66" fmla="*/ 227531 h 918356"/>
              <a:gd name="connsiteX67" fmla="*/ 7358195 w 9517857"/>
              <a:gd name="connsiteY67" fmla="*/ 251740 h 918356"/>
              <a:gd name="connsiteX68" fmla="*/ 7565449 w 9517857"/>
              <a:gd name="connsiteY68" fmla="*/ 258950 h 918356"/>
              <a:gd name="connsiteX69" fmla="*/ 7599285 w 9517857"/>
              <a:gd name="connsiteY69" fmla="*/ 266021 h 918356"/>
              <a:gd name="connsiteX70" fmla="*/ 7644411 w 9517857"/>
              <a:gd name="connsiteY70" fmla="*/ 258986 h 918356"/>
              <a:gd name="connsiteX71" fmla="*/ 7825110 w 9517857"/>
              <a:gd name="connsiteY71" fmla="*/ 229109 h 918356"/>
              <a:gd name="connsiteX72" fmla="*/ 7965805 w 9517857"/>
              <a:gd name="connsiteY72" fmla="*/ 200355 h 918356"/>
              <a:gd name="connsiteX73" fmla="*/ 8147401 w 9517857"/>
              <a:gd name="connsiteY73" fmla="*/ 205617 h 918356"/>
              <a:gd name="connsiteX74" fmla="*/ 8256033 w 9517857"/>
              <a:gd name="connsiteY74" fmla="*/ 193713 h 918356"/>
              <a:gd name="connsiteX75" fmla="*/ 8410677 w 9517857"/>
              <a:gd name="connsiteY75" fmla="*/ 172167 h 918356"/>
              <a:gd name="connsiteX76" fmla="*/ 8617841 w 9517857"/>
              <a:gd name="connsiteY76" fmla="*/ 155167 h 918356"/>
              <a:gd name="connsiteX77" fmla="*/ 8715976 w 9517857"/>
              <a:gd name="connsiteY77" fmla="*/ 178374 h 918356"/>
              <a:gd name="connsiteX78" fmla="*/ 8778827 w 9517857"/>
              <a:gd name="connsiteY78" fmla="*/ 172936 h 918356"/>
              <a:gd name="connsiteX79" fmla="*/ 8855248 w 9517857"/>
              <a:gd name="connsiteY79" fmla="*/ 143149 h 918356"/>
              <a:gd name="connsiteX80" fmla="*/ 9010380 w 9517857"/>
              <a:gd name="connsiteY80" fmla="*/ 91891 h 918356"/>
              <a:gd name="connsiteX81" fmla="*/ 9110856 w 9517857"/>
              <a:gd name="connsiteY81" fmla="*/ 70997 h 918356"/>
              <a:gd name="connsiteX82" fmla="*/ 9268817 w 9517857"/>
              <a:gd name="connsiteY82" fmla="*/ 53082 h 918356"/>
              <a:gd name="connsiteX83" fmla="*/ 9316667 w 9517857"/>
              <a:gd name="connsiteY83" fmla="*/ 45047 h 918356"/>
              <a:gd name="connsiteX84" fmla="*/ 9428209 w 9517857"/>
              <a:gd name="connsiteY84" fmla="*/ 29923 h 918356"/>
              <a:gd name="connsiteX85" fmla="*/ 9488916 w 9517857"/>
              <a:gd name="connsiteY85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063207 w 9517857"/>
              <a:gd name="connsiteY16" fmla="*/ 715651 h 918356"/>
              <a:gd name="connsiteX17" fmla="*/ 1142754 w 9517857"/>
              <a:gd name="connsiteY17" fmla="*/ 725374 h 918356"/>
              <a:gd name="connsiteX18" fmla="*/ 1218120 w 9517857"/>
              <a:gd name="connsiteY18" fmla="*/ 713280 h 918356"/>
              <a:gd name="connsiteX19" fmla="*/ 1397459 w 9517857"/>
              <a:gd name="connsiteY19" fmla="*/ 691190 h 918356"/>
              <a:gd name="connsiteX20" fmla="*/ 1580688 w 9517857"/>
              <a:gd name="connsiteY20" fmla="*/ 693697 h 918356"/>
              <a:gd name="connsiteX21" fmla="*/ 1772334 w 9517857"/>
              <a:gd name="connsiteY21" fmla="*/ 710640 h 918356"/>
              <a:gd name="connsiteX22" fmla="*/ 2002561 w 9517857"/>
              <a:gd name="connsiteY22" fmla="*/ 659917 h 918356"/>
              <a:gd name="connsiteX23" fmla="*/ 2135144 w 9517857"/>
              <a:gd name="connsiteY23" fmla="*/ 636501 h 918356"/>
              <a:gd name="connsiteX24" fmla="*/ 2440292 w 9517857"/>
              <a:gd name="connsiteY24" fmla="*/ 593862 h 918356"/>
              <a:gd name="connsiteX25" fmla="*/ 2547829 w 9517857"/>
              <a:gd name="connsiteY25" fmla="*/ 566150 h 918356"/>
              <a:gd name="connsiteX26" fmla="*/ 2658055 w 9517857"/>
              <a:gd name="connsiteY26" fmla="*/ 578727 h 918356"/>
              <a:gd name="connsiteX27" fmla="*/ 2693698 w 9517857"/>
              <a:gd name="connsiteY27" fmla="*/ 560029 h 918356"/>
              <a:gd name="connsiteX28" fmla="*/ 2699673 w 9517857"/>
              <a:gd name="connsiteY28" fmla="*/ 556400 h 918356"/>
              <a:gd name="connsiteX29" fmla="*/ 2727306 w 9517857"/>
              <a:gd name="connsiteY29" fmla="*/ 550698 h 918356"/>
              <a:gd name="connsiteX30" fmla="*/ 2730451 w 9517857"/>
              <a:gd name="connsiteY30" fmla="*/ 538058 h 918356"/>
              <a:gd name="connsiteX31" fmla="*/ 2820868 w 9517857"/>
              <a:gd name="connsiteY31" fmla="*/ 514160 h 918356"/>
              <a:gd name="connsiteX32" fmla="*/ 3073635 w 9517857"/>
              <a:gd name="connsiteY32" fmla="*/ 491294 h 918356"/>
              <a:gd name="connsiteX33" fmla="*/ 3222071 w 9517857"/>
              <a:gd name="connsiteY33" fmla="*/ 470559 h 918356"/>
              <a:gd name="connsiteX34" fmla="*/ 3274069 w 9517857"/>
              <a:gd name="connsiteY34" fmla="*/ 451605 h 918356"/>
              <a:gd name="connsiteX35" fmla="*/ 3349632 w 9517857"/>
              <a:gd name="connsiteY35" fmla="*/ 432583 h 918356"/>
              <a:gd name="connsiteX36" fmla="*/ 3479593 w 9517857"/>
              <a:gd name="connsiteY36" fmla="*/ 390437 h 918356"/>
              <a:gd name="connsiteX37" fmla="*/ 3651428 w 9517857"/>
              <a:gd name="connsiteY37" fmla="*/ 361807 h 918356"/>
              <a:gd name="connsiteX38" fmla="*/ 3844133 w 9517857"/>
              <a:gd name="connsiteY38" fmla="*/ 360648 h 918356"/>
              <a:gd name="connsiteX39" fmla="*/ 3933803 w 9517857"/>
              <a:gd name="connsiteY39" fmla="*/ 357315 h 918356"/>
              <a:gd name="connsiteX40" fmla="*/ 4266740 w 9517857"/>
              <a:gd name="connsiteY40" fmla="*/ 361454 h 918356"/>
              <a:gd name="connsiteX41" fmla="*/ 4430770 w 9517857"/>
              <a:gd name="connsiteY41" fmla="*/ 342643 h 918356"/>
              <a:gd name="connsiteX42" fmla="*/ 4512664 w 9517857"/>
              <a:gd name="connsiteY42" fmla="*/ 319948 h 918356"/>
              <a:gd name="connsiteX43" fmla="*/ 4616423 w 9517857"/>
              <a:gd name="connsiteY43" fmla="*/ 290914 h 918356"/>
              <a:gd name="connsiteX44" fmla="*/ 4689163 w 9517857"/>
              <a:gd name="connsiteY44" fmla="*/ 272812 h 918356"/>
              <a:gd name="connsiteX45" fmla="*/ 4783273 w 9517857"/>
              <a:gd name="connsiteY45" fmla="*/ 248463 h 918356"/>
              <a:gd name="connsiteX46" fmla="*/ 4836507 w 9517857"/>
              <a:gd name="connsiteY46" fmla="*/ 256788 h 918356"/>
              <a:gd name="connsiteX47" fmla="*/ 4892569 w 9517857"/>
              <a:gd name="connsiteY47" fmla="*/ 249933 h 918356"/>
              <a:gd name="connsiteX48" fmla="*/ 4896611 w 9517857"/>
              <a:gd name="connsiteY48" fmla="*/ 240448 h 918356"/>
              <a:gd name="connsiteX49" fmla="*/ 4917286 w 9517857"/>
              <a:gd name="connsiteY49" fmla="*/ 243659 h 918356"/>
              <a:gd name="connsiteX50" fmla="*/ 4981173 w 9517857"/>
              <a:gd name="connsiteY50" fmla="*/ 247103 h 918356"/>
              <a:gd name="connsiteX51" fmla="*/ 5060397 w 9517857"/>
              <a:gd name="connsiteY51" fmla="*/ 263688 h 918356"/>
              <a:gd name="connsiteX52" fmla="*/ 5252996 w 9517857"/>
              <a:gd name="connsiteY52" fmla="*/ 270655 h 918356"/>
              <a:gd name="connsiteX53" fmla="*/ 5358056 w 9517857"/>
              <a:gd name="connsiteY53" fmla="*/ 247248 h 918356"/>
              <a:gd name="connsiteX54" fmla="*/ 5426496 w 9517857"/>
              <a:gd name="connsiteY54" fmla="*/ 235142 h 918356"/>
              <a:gd name="connsiteX55" fmla="*/ 5497161 w 9517857"/>
              <a:gd name="connsiteY55" fmla="*/ 228808 h 918356"/>
              <a:gd name="connsiteX56" fmla="*/ 5826043 w 9517857"/>
              <a:gd name="connsiteY56" fmla="*/ 148073 h 918356"/>
              <a:gd name="connsiteX57" fmla="*/ 6007627 w 9517857"/>
              <a:gd name="connsiteY57" fmla="*/ 147126 h 918356"/>
              <a:gd name="connsiteX58" fmla="*/ 6080994 w 9517857"/>
              <a:gd name="connsiteY58" fmla="*/ 142938 h 918356"/>
              <a:gd name="connsiteX59" fmla="*/ 6194152 w 9517857"/>
              <a:gd name="connsiteY59" fmla="*/ 151772 h 918356"/>
              <a:gd name="connsiteX60" fmla="*/ 6281379 w 9517857"/>
              <a:gd name="connsiteY60" fmla="*/ 181626 h 918356"/>
              <a:gd name="connsiteX61" fmla="*/ 6489033 w 9517857"/>
              <a:gd name="connsiteY61" fmla="*/ 167648 h 918356"/>
              <a:gd name="connsiteX62" fmla="*/ 6544700 w 9517857"/>
              <a:gd name="connsiteY62" fmla="*/ 167161 h 918356"/>
              <a:gd name="connsiteX63" fmla="*/ 6648353 w 9517857"/>
              <a:gd name="connsiteY63" fmla="*/ 172250 h 918356"/>
              <a:gd name="connsiteX64" fmla="*/ 6736227 w 9517857"/>
              <a:gd name="connsiteY64" fmla="*/ 173216 h 918356"/>
              <a:gd name="connsiteX65" fmla="*/ 6977218 w 9517857"/>
              <a:gd name="connsiteY65" fmla="*/ 184289 h 918356"/>
              <a:gd name="connsiteX66" fmla="*/ 7065221 w 9517857"/>
              <a:gd name="connsiteY66" fmla="*/ 227531 h 918356"/>
              <a:gd name="connsiteX67" fmla="*/ 7358195 w 9517857"/>
              <a:gd name="connsiteY67" fmla="*/ 251740 h 918356"/>
              <a:gd name="connsiteX68" fmla="*/ 7565449 w 9517857"/>
              <a:gd name="connsiteY68" fmla="*/ 258950 h 918356"/>
              <a:gd name="connsiteX69" fmla="*/ 7599285 w 9517857"/>
              <a:gd name="connsiteY69" fmla="*/ 266021 h 918356"/>
              <a:gd name="connsiteX70" fmla="*/ 7644411 w 9517857"/>
              <a:gd name="connsiteY70" fmla="*/ 258986 h 918356"/>
              <a:gd name="connsiteX71" fmla="*/ 7825110 w 9517857"/>
              <a:gd name="connsiteY71" fmla="*/ 229109 h 918356"/>
              <a:gd name="connsiteX72" fmla="*/ 7965805 w 9517857"/>
              <a:gd name="connsiteY72" fmla="*/ 200355 h 918356"/>
              <a:gd name="connsiteX73" fmla="*/ 8147401 w 9517857"/>
              <a:gd name="connsiteY73" fmla="*/ 205617 h 918356"/>
              <a:gd name="connsiteX74" fmla="*/ 8256033 w 9517857"/>
              <a:gd name="connsiteY74" fmla="*/ 193713 h 918356"/>
              <a:gd name="connsiteX75" fmla="*/ 8410677 w 9517857"/>
              <a:gd name="connsiteY75" fmla="*/ 172167 h 918356"/>
              <a:gd name="connsiteX76" fmla="*/ 8617841 w 9517857"/>
              <a:gd name="connsiteY76" fmla="*/ 155167 h 918356"/>
              <a:gd name="connsiteX77" fmla="*/ 8715976 w 9517857"/>
              <a:gd name="connsiteY77" fmla="*/ 178374 h 918356"/>
              <a:gd name="connsiteX78" fmla="*/ 8778827 w 9517857"/>
              <a:gd name="connsiteY78" fmla="*/ 172936 h 918356"/>
              <a:gd name="connsiteX79" fmla="*/ 8855248 w 9517857"/>
              <a:gd name="connsiteY79" fmla="*/ 143149 h 918356"/>
              <a:gd name="connsiteX80" fmla="*/ 9010380 w 9517857"/>
              <a:gd name="connsiteY80" fmla="*/ 91891 h 918356"/>
              <a:gd name="connsiteX81" fmla="*/ 9110856 w 9517857"/>
              <a:gd name="connsiteY81" fmla="*/ 70997 h 918356"/>
              <a:gd name="connsiteX82" fmla="*/ 9268817 w 9517857"/>
              <a:gd name="connsiteY82" fmla="*/ 53082 h 918356"/>
              <a:gd name="connsiteX83" fmla="*/ 9316667 w 9517857"/>
              <a:gd name="connsiteY83" fmla="*/ 45047 h 918356"/>
              <a:gd name="connsiteX84" fmla="*/ 9428209 w 9517857"/>
              <a:gd name="connsiteY84" fmla="*/ 29923 h 918356"/>
              <a:gd name="connsiteX85" fmla="*/ 9488916 w 9517857"/>
              <a:gd name="connsiteY85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02561 w 9517857"/>
              <a:gd name="connsiteY21" fmla="*/ 659917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78727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730451 w 9517857"/>
              <a:gd name="connsiteY29" fmla="*/ 538058 h 918356"/>
              <a:gd name="connsiteX30" fmla="*/ 2820868 w 9517857"/>
              <a:gd name="connsiteY30" fmla="*/ 514160 h 918356"/>
              <a:gd name="connsiteX31" fmla="*/ 3073635 w 9517857"/>
              <a:gd name="connsiteY31" fmla="*/ 491294 h 918356"/>
              <a:gd name="connsiteX32" fmla="*/ 3222071 w 9517857"/>
              <a:gd name="connsiteY32" fmla="*/ 470559 h 918356"/>
              <a:gd name="connsiteX33" fmla="*/ 3274069 w 9517857"/>
              <a:gd name="connsiteY33" fmla="*/ 451605 h 918356"/>
              <a:gd name="connsiteX34" fmla="*/ 3349632 w 9517857"/>
              <a:gd name="connsiteY34" fmla="*/ 432583 h 918356"/>
              <a:gd name="connsiteX35" fmla="*/ 3479593 w 9517857"/>
              <a:gd name="connsiteY35" fmla="*/ 390437 h 918356"/>
              <a:gd name="connsiteX36" fmla="*/ 3651428 w 9517857"/>
              <a:gd name="connsiteY36" fmla="*/ 361807 h 918356"/>
              <a:gd name="connsiteX37" fmla="*/ 3844133 w 9517857"/>
              <a:gd name="connsiteY37" fmla="*/ 360648 h 918356"/>
              <a:gd name="connsiteX38" fmla="*/ 3933803 w 9517857"/>
              <a:gd name="connsiteY38" fmla="*/ 357315 h 918356"/>
              <a:gd name="connsiteX39" fmla="*/ 4266740 w 9517857"/>
              <a:gd name="connsiteY39" fmla="*/ 361454 h 918356"/>
              <a:gd name="connsiteX40" fmla="*/ 4430770 w 9517857"/>
              <a:gd name="connsiteY40" fmla="*/ 342643 h 918356"/>
              <a:gd name="connsiteX41" fmla="*/ 4512664 w 9517857"/>
              <a:gd name="connsiteY41" fmla="*/ 319948 h 918356"/>
              <a:gd name="connsiteX42" fmla="*/ 4616423 w 9517857"/>
              <a:gd name="connsiteY42" fmla="*/ 290914 h 918356"/>
              <a:gd name="connsiteX43" fmla="*/ 4689163 w 9517857"/>
              <a:gd name="connsiteY43" fmla="*/ 272812 h 918356"/>
              <a:gd name="connsiteX44" fmla="*/ 4783273 w 9517857"/>
              <a:gd name="connsiteY44" fmla="*/ 248463 h 918356"/>
              <a:gd name="connsiteX45" fmla="*/ 4836507 w 9517857"/>
              <a:gd name="connsiteY45" fmla="*/ 256788 h 918356"/>
              <a:gd name="connsiteX46" fmla="*/ 4892569 w 9517857"/>
              <a:gd name="connsiteY46" fmla="*/ 249933 h 918356"/>
              <a:gd name="connsiteX47" fmla="*/ 4896611 w 9517857"/>
              <a:gd name="connsiteY47" fmla="*/ 240448 h 918356"/>
              <a:gd name="connsiteX48" fmla="*/ 4917286 w 9517857"/>
              <a:gd name="connsiteY48" fmla="*/ 243659 h 918356"/>
              <a:gd name="connsiteX49" fmla="*/ 4981173 w 9517857"/>
              <a:gd name="connsiteY49" fmla="*/ 247103 h 918356"/>
              <a:gd name="connsiteX50" fmla="*/ 5060397 w 9517857"/>
              <a:gd name="connsiteY50" fmla="*/ 263688 h 918356"/>
              <a:gd name="connsiteX51" fmla="*/ 5252996 w 9517857"/>
              <a:gd name="connsiteY51" fmla="*/ 270655 h 918356"/>
              <a:gd name="connsiteX52" fmla="*/ 5358056 w 9517857"/>
              <a:gd name="connsiteY52" fmla="*/ 247248 h 918356"/>
              <a:gd name="connsiteX53" fmla="*/ 5426496 w 9517857"/>
              <a:gd name="connsiteY53" fmla="*/ 235142 h 918356"/>
              <a:gd name="connsiteX54" fmla="*/ 5497161 w 9517857"/>
              <a:gd name="connsiteY54" fmla="*/ 228808 h 918356"/>
              <a:gd name="connsiteX55" fmla="*/ 5826043 w 9517857"/>
              <a:gd name="connsiteY55" fmla="*/ 148073 h 918356"/>
              <a:gd name="connsiteX56" fmla="*/ 6007627 w 9517857"/>
              <a:gd name="connsiteY56" fmla="*/ 147126 h 918356"/>
              <a:gd name="connsiteX57" fmla="*/ 6080994 w 9517857"/>
              <a:gd name="connsiteY57" fmla="*/ 142938 h 918356"/>
              <a:gd name="connsiteX58" fmla="*/ 6194152 w 9517857"/>
              <a:gd name="connsiteY58" fmla="*/ 151772 h 918356"/>
              <a:gd name="connsiteX59" fmla="*/ 6281379 w 9517857"/>
              <a:gd name="connsiteY59" fmla="*/ 181626 h 918356"/>
              <a:gd name="connsiteX60" fmla="*/ 6489033 w 9517857"/>
              <a:gd name="connsiteY60" fmla="*/ 167648 h 918356"/>
              <a:gd name="connsiteX61" fmla="*/ 6544700 w 9517857"/>
              <a:gd name="connsiteY61" fmla="*/ 167161 h 918356"/>
              <a:gd name="connsiteX62" fmla="*/ 6648353 w 9517857"/>
              <a:gd name="connsiteY62" fmla="*/ 172250 h 918356"/>
              <a:gd name="connsiteX63" fmla="*/ 6736227 w 9517857"/>
              <a:gd name="connsiteY63" fmla="*/ 173216 h 918356"/>
              <a:gd name="connsiteX64" fmla="*/ 6977218 w 9517857"/>
              <a:gd name="connsiteY64" fmla="*/ 184289 h 918356"/>
              <a:gd name="connsiteX65" fmla="*/ 7065221 w 9517857"/>
              <a:gd name="connsiteY65" fmla="*/ 227531 h 918356"/>
              <a:gd name="connsiteX66" fmla="*/ 7358195 w 9517857"/>
              <a:gd name="connsiteY66" fmla="*/ 251740 h 918356"/>
              <a:gd name="connsiteX67" fmla="*/ 7565449 w 9517857"/>
              <a:gd name="connsiteY67" fmla="*/ 258950 h 918356"/>
              <a:gd name="connsiteX68" fmla="*/ 7599285 w 9517857"/>
              <a:gd name="connsiteY68" fmla="*/ 266021 h 918356"/>
              <a:gd name="connsiteX69" fmla="*/ 7644411 w 9517857"/>
              <a:gd name="connsiteY69" fmla="*/ 258986 h 918356"/>
              <a:gd name="connsiteX70" fmla="*/ 7825110 w 9517857"/>
              <a:gd name="connsiteY70" fmla="*/ 229109 h 918356"/>
              <a:gd name="connsiteX71" fmla="*/ 7965805 w 9517857"/>
              <a:gd name="connsiteY71" fmla="*/ 200355 h 918356"/>
              <a:gd name="connsiteX72" fmla="*/ 8147401 w 9517857"/>
              <a:gd name="connsiteY72" fmla="*/ 205617 h 918356"/>
              <a:gd name="connsiteX73" fmla="*/ 8256033 w 9517857"/>
              <a:gd name="connsiteY73" fmla="*/ 193713 h 918356"/>
              <a:gd name="connsiteX74" fmla="*/ 8410677 w 9517857"/>
              <a:gd name="connsiteY74" fmla="*/ 172167 h 918356"/>
              <a:gd name="connsiteX75" fmla="*/ 8617841 w 9517857"/>
              <a:gd name="connsiteY75" fmla="*/ 155167 h 918356"/>
              <a:gd name="connsiteX76" fmla="*/ 8715976 w 9517857"/>
              <a:gd name="connsiteY76" fmla="*/ 178374 h 918356"/>
              <a:gd name="connsiteX77" fmla="*/ 8778827 w 9517857"/>
              <a:gd name="connsiteY77" fmla="*/ 172936 h 918356"/>
              <a:gd name="connsiteX78" fmla="*/ 8855248 w 9517857"/>
              <a:gd name="connsiteY78" fmla="*/ 143149 h 918356"/>
              <a:gd name="connsiteX79" fmla="*/ 9010380 w 9517857"/>
              <a:gd name="connsiteY79" fmla="*/ 91891 h 918356"/>
              <a:gd name="connsiteX80" fmla="*/ 9110856 w 9517857"/>
              <a:gd name="connsiteY80" fmla="*/ 70997 h 918356"/>
              <a:gd name="connsiteX81" fmla="*/ 9268817 w 9517857"/>
              <a:gd name="connsiteY81" fmla="*/ 53082 h 918356"/>
              <a:gd name="connsiteX82" fmla="*/ 9316667 w 9517857"/>
              <a:gd name="connsiteY82" fmla="*/ 45047 h 918356"/>
              <a:gd name="connsiteX83" fmla="*/ 9428209 w 9517857"/>
              <a:gd name="connsiteY83" fmla="*/ 29923 h 918356"/>
              <a:gd name="connsiteX84" fmla="*/ 9488916 w 9517857"/>
              <a:gd name="connsiteY8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78727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730451 w 9517857"/>
              <a:gd name="connsiteY29" fmla="*/ 538058 h 918356"/>
              <a:gd name="connsiteX30" fmla="*/ 2820868 w 9517857"/>
              <a:gd name="connsiteY30" fmla="*/ 514160 h 918356"/>
              <a:gd name="connsiteX31" fmla="*/ 3073635 w 9517857"/>
              <a:gd name="connsiteY31" fmla="*/ 491294 h 918356"/>
              <a:gd name="connsiteX32" fmla="*/ 3222071 w 9517857"/>
              <a:gd name="connsiteY32" fmla="*/ 470559 h 918356"/>
              <a:gd name="connsiteX33" fmla="*/ 3274069 w 9517857"/>
              <a:gd name="connsiteY33" fmla="*/ 451605 h 918356"/>
              <a:gd name="connsiteX34" fmla="*/ 3349632 w 9517857"/>
              <a:gd name="connsiteY34" fmla="*/ 432583 h 918356"/>
              <a:gd name="connsiteX35" fmla="*/ 3479593 w 9517857"/>
              <a:gd name="connsiteY35" fmla="*/ 390437 h 918356"/>
              <a:gd name="connsiteX36" fmla="*/ 3651428 w 9517857"/>
              <a:gd name="connsiteY36" fmla="*/ 361807 h 918356"/>
              <a:gd name="connsiteX37" fmla="*/ 3844133 w 9517857"/>
              <a:gd name="connsiteY37" fmla="*/ 360648 h 918356"/>
              <a:gd name="connsiteX38" fmla="*/ 3933803 w 9517857"/>
              <a:gd name="connsiteY38" fmla="*/ 357315 h 918356"/>
              <a:gd name="connsiteX39" fmla="*/ 4266740 w 9517857"/>
              <a:gd name="connsiteY39" fmla="*/ 361454 h 918356"/>
              <a:gd name="connsiteX40" fmla="*/ 4430770 w 9517857"/>
              <a:gd name="connsiteY40" fmla="*/ 342643 h 918356"/>
              <a:gd name="connsiteX41" fmla="*/ 4512664 w 9517857"/>
              <a:gd name="connsiteY41" fmla="*/ 319948 h 918356"/>
              <a:gd name="connsiteX42" fmla="*/ 4616423 w 9517857"/>
              <a:gd name="connsiteY42" fmla="*/ 290914 h 918356"/>
              <a:gd name="connsiteX43" fmla="*/ 4689163 w 9517857"/>
              <a:gd name="connsiteY43" fmla="*/ 272812 h 918356"/>
              <a:gd name="connsiteX44" fmla="*/ 4783273 w 9517857"/>
              <a:gd name="connsiteY44" fmla="*/ 248463 h 918356"/>
              <a:gd name="connsiteX45" fmla="*/ 4836507 w 9517857"/>
              <a:gd name="connsiteY45" fmla="*/ 256788 h 918356"/>
              <a:gd name="connsiteX46" fmla="*/ 4892569 w 9517857"/>
              <a:gd name="connsiteY46" fmla="*/ 249933 h 918356"/>
              <a:gd name="connsiteX47" fmla="*/ 4896611 w 9517857"/>
              <a:gd name="connsiteY47" fmla="*/ 240448 h 918356"/>
              <a:gd name="connsiteX48" fmla="*/ 4917286 w 9517857"/>
              <a:gd name="connsiteY48" fmla="*/ 243659 h 918356"/>
              <a:gd name="connsiteX49" fmla="*/ 4981173 w 9517857"/>
              <a:gd name="connsiteY49" fmla="*/ 247103 h 918356"/>
              <a:gd name="connsiteX50" fmla="*/ 5060397 w 9517857"/>
              <a:gd name="connsiteY50" fmla="*/ 263688 h 918356"/>
              <a:gd name="connsiteX51" fmla="*/ 5252996 w 9517857"/>
              <a:gd name="connsiteY51" fmla="*/ 270655 h 918356"/>
              <a:gd name="connsiteX52" fmla="*/ 5358056 w 9517857"/>
              <a:gd name="connsiteY52" fmla="*/ 247248 h 918356"/>
              <a:gd name="connsiteX53" fmla="*/ 5426496 w 9517857"/>
              <a:gd name="connsiteY53" fmla="*/ 235142 h 918356"/>
              <a:gd name="connsiteX54" fmla="*/ 5497161 w 9517857"/>
              <a:gd name="connsiteY54" fmla="*/ 228808 h 918356"/>
              <a:gd name="connsiteX55" fmla="*/ 5826043 w 9517857"/>
              <a:gd name="connsiteY55" fmla="*/ 148073 h 918356"/>
              <a:gd name="connsiteX56" fmla="*/ 6007627 w 9517857"/>
              <a:gd name="connsiteY56" fmla="*/ 147126 h 918356"/>
              <a:gd name="connsiteX57" fmla="*/ 6080994 w 9517857"/>
              <a:gd name="connsiteY57" fmla="*/ 142938 h 918356"/>
              <a:gd name="connsiteX58" fmla="*/ 6194152 w 9517857"/>
              <a:gd name="connsiteY58" fmla="*/ 151772 h 918356"/>
              <a:gd name="connsiteX59" fmla="*/ 6281379 w 9517857"/>
              <a:gd name="connsiteY59" fmla="*/ 181626 h 918356"/>
              <a:gd name="connsiteX60" fmla="*/ 6489033 w 9517857"/>
              <a:gd name="connsiteY60" fmla="*/ 167648 h 918356"/>
              <a:gd name="connsiteX61" fmla="*/ 6544700 w 9517857"/>
              <a:gd name="connsiteY61" fmla="*/ 167161 h 918356"/>
              <a:gd name="connsiteX62" fmla="*/ 6648353 w 9517857"/>
              <a:gd name="connsiteY62" fmla="*/ 172250 h 918356"/>
              <a:gd name="connsiteX63" fmla="*/ 6736227 w 9517857"/>
              <a:gd name="connsiteY63" fmla="*/ 173216 h 918356"/>
              <a:gd name="connsiteX64" fmla="*/ 6977218 w 9517857"/>
              <a:gd name="connsiteY64" fmla="*/ 184289 h 918356"/>
              <a:gd name="connsiteX65" fmla="*/ 7065221 w 9517857"/>
              <a:gd name="connsiteY65" fmla="*/ 227531 h 918356"/>
              <a:gd name="connsiteX66" fmla="*/ 7358195 w 9517857"/>
              <a:gd name="connsiteY66" fmla="*/ 251740 h 918356"/>
              <a:gd name="connsiteX67" fmla="*/ 7565449 w 9517857"/>
              <a:gd name="connsiteY67" fmla="*/ 258950 h 918356"/>
              <a:gd name="connsiteX68" fmla="*/ 7599285 w 9517857"/>
              <a:gd name="connsiteY68" fmla="*/ 266021 h 918356"/>
              <a:gd name="connsiteX69" fmla="*/ 7644411 w 9517857"/>
              <a:gd name="connsiteY69" fmla="*/ 258986 h 918356"/>
              <a:gd name="connsiteX70" fmla="*/ 7825110 w 9517857"/>
              <a:gd name="connsiteY70" fmla="*/ 229109 h 918356"/>
              <a:gd name="connsiteX71" fmla="*/ 7965805 w 9517857"/>
              <a:gd name="connsiteY71" fmla="*/ 200355 h 918356"/>
              <a:gd name="connsiteX72" fmla="*/ 8147401 w 9517857"/>
              <a:gd name="connsiteY72" fmla="*/ 205617 h 918356"/>
              <a:gd name="connsiteX73" fmla="*/ 8256033 w 9517857"/>
              <a:gd name="connsiteY73" fmla="*/ 193713 h 918356"/>
              <a:gd name="connsiteX74" fmla="*/ 8410677 w 9517857"/>
              <a:gd name="connsiteY74" fmla="*/ 172167 h 918356"/>
              <a:gd name="connsiteX75" fmla="*/ 8617841 w 9517857"/>
              <a:gd name="connsiteY75" fmla="*/ 155167 h 918356"/>
              <a:gd name="connsiteX76" fmla="*/ 8715976 w 9517857"/>
              <a:gd name="connsiteY76" fmla="*/ 178374 h 918356"/>
              <a:gd name="connsiteX77" fmla="*/ 8778827 w 9517857"/>
              <a:gd name="connsiteY77" fmla="*/ 172936 h 918356"/>
              <a:gd name="connsiteX78" fmla="*/ 8855248 w 9517857"/>
              <a:gd name="connsiteY78" fmla="*/ 143149 h 918356"/>
              <a:gd name="connsiteX79" fmla="*/ 9010380 w 9517857"/>
              <a:gd name="connsiteY79" fmla="*/ 91891 h 918356"/>
              <a:gd name="connsiteX80" fmla="*/ 9110856 w 9517857"/>
              <a:gd name="connsiteY80" fmla="*/ 70997 h 918356"/>
              <a:gd name="connsiteX81" fmla="*/ 9268817 w 9517857"/>
              <a:gd name="connsiteY81" fmla="*/ 53082 h 918356"/>
              <a:gd name="connsiteX82" fmla="*/ 9316667 w 9517857"/>
              <a:gd name="connsiteY82" fmla="*/ 45047 h 918356"/>
              <a:gd name="connsiteX83" fmla="*/ 9428209 w 9517857"/>
              <a:gd name="connsiteY83" fmla="*/ 29923 h 918356"/>
              <a:gd name="connsiteX84" fmla="*/ 9488916 w 9517857"/>
              <a:gd name="connsiteY8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78727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730451 w 9517857"/>
              <a:gd name="connsiteY29" fmla="*/ 538058 h 918356"/>
              <a:gd name="connsiteX30" fmla="*/ 2820868 w 9517857"/>
              <a:gd name="connsiteY30" fmla="*/ 514160 h 918356"/>
              <a:gd name="connsiteX31" fmla="*/ 3073635 w 9517857"/>
              <a:gd name="connsiteY31" fmla="*/ 491294 h 918356"/>
              <a:gd name="connsiteX32" fmla="*/ 3222071 w 9517857"/>
              <a:gd name="connsiteY32" fmla="*/ 470559 h 918356"/>
              <a:gd name="connsiteX33" fmla="*/ 3274069 w 9517857"/>
              <a:gd name="connsiteY33" fmla="*/ 451605 h 918356"/>
              <a:gd name="connsiteX34" fmla="*/ 3349632 w 9517857"/>
              <a:gd name="connsiteY34" fmla="*/ 432583 h 918356"/>
              <a:gd name="connsiteX35" fmla="*/ 3479593 w 9517857"/>
              <a:gd name="connsiteY35" fmla="*/ 390437 h 918356"/>
              <a:gd name="connsiteX36" fmla="*/ 3651428 w 9517857"/>
              <a:gd name="connsiteY36" fmla="*/ 361807 h 918356"/>
              <a:gd name="connsiteX37" fmla="*/ 3844133 w 9517857"/>
              <a:gd name="connsiteY37" fmla="*/ 360648 h 918356"/>
              <a:gd name="connsiteX38" fmla="*/ 3933803 w 9517857"/>
              <a:gd name="connsiteY38" fmla="*/ 357315 h 918356"/>
              <a:gd name="connsiteX39" fmla="*/ 4266740 w 9517857"/>
              <a:gd name="connsiteY39" fmla="*/ 361454 h 918356"/>
              <a:gd name="connsiteX40" fmla="*/ 4430770 w 9517857"/>
              <a:gd name="connsiteY40" fmla="*/ 342643 h 918356"/>
              <a:gd name="connsiteX41" fmla="*/ 4512664 w 9517857"/>
              <a:gd name="connsiteY41" fmla="*/ 319948 h 918356"/>
              <a:gd name="connsiteX42" fmla="*/ 4616423 w 9517857"/>
              <a:gd name="connsiteY42" fmla="*/ 290914 h 918356"/>
              <a:gd name="connsiteX43" fmla="*/ 4689163 w 9517857"/>
              <a:gd name="connsiteY43" fmla="*/ 272812 h 918356"/>
              <a:gd name="connsiteX44" fmla="*/ 4783273 w 9517857"/>
              <a:gd name="connsiteY44" fmla="*/ 248463 h 918356"/>
              <a:gd name="connsiteX45" fmla="*/ 4836507 w 9517857"/>
              <a:gd name="connsiteY45" fmla="*/ 256788 h 918356"/>
              <a:gd name="connsiteX46" fmla="*/ 4892569 w 9517857"/>
              <a:gd name="connsiteY46" fmla="*/ 249933 h 918356"/>
              <a:gd name="connsiteX47" fmla="*/ 4896611 w 9517857"/>
              <a:gd name="connsiteY47" fmla="*/ 240448 h 918356"/>
              <a:gd name="connsiteX48" fmla="*/ 4917286 w 9517857"/>
              <a:gd name="connsiteY48" fmla="*/ 243659 h 918356"/>
              <a:gd name="connsiteX49" fmla="*/ 4981173 w 9517857"/>
              <a:gd name="connsiteY49" fmla="*/ 247103 h 918356"/>
              <a:gd name="connsiteX50" fmla="*/ 5060397 w 9517857"/>
              <a:gd name="connsiteY50" fmla="*/ 263688 h 918356"/>
              <a:gd name="connsiteX51" fmla="*/ 5252996 w 9517857"/>
              <a:gd name="connsiteY51" fmla="*/ 270655 h 918356"/>
              <a:gd name="connsiteX52" fmla="*/ 5358056 w 9517857"/>
              <a:gd name="connsiteY52" fmla="*/ 247248 h 918356"/>
              <a:gd name="connsiteX53" fmla="*/ 5426496 w 9517857"/>
              <a:gd name="connsiteY53" fmla="*/ 235142 h 918356"/>
              <a:gd name="connsiteX54" fmla="*/ 5497161 w 9517857"/>
              <a:gd name="connsiteY54" fmla="*/ 228808 h 918356"/>
              <a:gd name="connsiteX55" fmla="*/ 5826043 w 9517857"/>
              <a:gd name="connsiteY55" fmla="*/ 148073 h 918356"/>
              <a:gd name="connsiteX56" fmla="*/ 6007627 w 9517857"/>
              <a:gd name="connsiteY56" fmla="*/ 147126 h 918356"/>
              <a:gd name="connsiteX57" fmla="*/ 6080994 w 9517857"/>
              <a:gd name="connsiteY57" fmla="*/ 142938 h 918356"/>
              <a:gd name="connsiteX58" fmla="*/ 6194152 w 9517857"/>
              <a:gd name="connsiteY58" fmla="*/ 151772 h 918356"/>
              <a:gd name="connsiteX59" fmla="*/ 6281379 w 9517857"/>
              <a:gd name="connsiteY59" fmla="*/ 181626 h 918356"/>
              <a:gd name="connsiteX60" fmla="*/ 6489033 w 9517857"/>
              <a:gd name="connsiteY60" fmla="*/ 167648 h 918356"/>
              <a:gd name="connsiteX61" fmla="*/ 6544700 w 9517857"/>
              <a:gd name="connsiteY61" fmla="*/ 167161 h 918356"/>
              <a:gd name="connsiteX62" fmla="*/ 6648353 w 9517857"/>
              <a:gd name="connsiteY62" fmla="*/ 172250 h 918356"/>
              <a:gd name="connsiteX63" fmla="*/ 6736227 w 9517857"/>
              <a:gd name="connsiteY63" fmla="*/ 173216 h 918356"/>
              <a:gd name="connsiteX64" fmla="*/ 6977218 w 9517857"/>
              <a:gd name="connsiteY64" fmla="*/ 184289 h 918356"/>
              <a:gd name="connsiteX65" fmla="*/ 7065221 w 9517857"/>
              <a:gd name="connsiteY65" fmla="*/ 227531 h 918356"/>
              <a:gd name="connsiteX66" fmla="*/ 7358195 w 9517857"/>
              <a:gd name="connsiteY66" fmla="*/ 251740 h 918356"/>
              <a:gd name="connsiteX67" fmla="*/ 7565449 w 9517857"/>
              <a:gd name="connsiteY67" fmla="*/ 258950 h 918356"/>
              <a:gd name="connsiteX68" fmla="*/ 7599285 w 9517857"/>
              <a:gd name="connsiteY68" fmla="*/ 266021 h 918356"/>
              <a:gd name="connsiteX69" fmla="*/ 7644411 w 9517857"/>
              <a:gd name="connsiteY69" fmla="*/ 258986 h 918356"/>
              <a:gd name="connsiteX70" fmla="*/ 7825110 w 9517857"/>
              <a:gd name="connsiteY70" fmla="*/ 229109 h 918356"/>
              <a:gd name="connsiteX71" fmla="*/ 7965805 w 9517857"/>
              <a:gd name="connsiteY71" fmla="*/ 200355 h 918356"/>
              <a:gd name="connsiteX72" fmla="*/ 8147401 w 9517857"/>
              <a:gd name="connsiteY72" fmla="*/ 205617 h 918356"/>
              <a:gd name="connsiteX73" fmla="*/ 8256033 w 9517857"/>
              <a:gd name="connsiteY73" fmla="*/ 193713 h 918356"/>
              <a:gd name="connsiteX74" fmla="*/ 8410677 w 9517857"/>
              <a:gd name="connsiteY74" fmla="*/ 172167 h 918356"/>
              <a:gd name="connsiteX75" fmla="*/ 8617841 w 9517857"/>
              <a:gd name="connsiteY75" fmla="*/ 155167 h 918356"/>
              <a:gd name="connsiteX76" fmla="*/ 8715976 w 9517857"/>
              <a:gd name="connsiteY76" fmla="*/ 178374 h 918356"/>
              <a:gd name="connsiteX77" fmla="*/ 8778827 w 9517857"/>
              <a:gd name="connsiteY77" fmla="*/ 172936 h 918356"/>
              <a:gd name="connsiteX78" fmla="*/ 8855248 w 9517857"/>
              <a:gd name="connsiteY78" fmla="*/ 143149 h 918356"/>
              <a:gd name="connsiteX79" fmla="*/ 9010380 w 9517857"/>
              <a:gd name="connsiteY79" fmla="*/ 91891 h 918356"/>
              <a:gd name="connsiteX80" fmla="*/ 9110856 w 9517857"/>
              <a:gd name="connsiteY80" fmla="*/ 70997 h 918356"/>
              <a:gd name="connsiteX81" fmla="*/ 9268817 w 9517857"/>
              <a:gd name="connsiteY81" fmla="*/ 53082 h 918356"/>
              <a:gd name="connsiteX82" fmla="*/ 9316667 w 9517857"/>
              <a:gd name="connsiteY82" fmla="*/ 45047 h 918356"/>
              <a:gd name="connsiteX83" fmla="*/ 9428209 w 9517857"/>
              <a:gd name="connsiteY83" fmla="*/ 29923 h 918356"/>
              <a:gd name="connsiteX84" fmla="*/ 9488916 w 9517857"/>
              <a:gd name="connsiteY8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730451 w 9517857"/>
              <a:gd name="connsiteY29" fmla="*/ 538058 h 918356"/>
              <a:gd name="connsiteX30" fmla="*/ 2820868 w 9517857"/>
              <a:gd name="connsiteY30" fmla="*/ 514160 h 918356"/>
              <a:gd name="connsiteX31" fmla="*/ 3073635 w 9517857"/>
              <a:gd name="connsiteY31" fmla="*/ 491294 h 918356"/>
              <a:gd name="connsiteX32" fmla="*/ 3222071 w 9517857"/>
              <a:gd name="connsiteY32" fmla="*/ 470559 h 918356"/>
              <a:gd name="connsiteX33" fmla="*/ 3274069 w 9517857"/>
              <a:gd name="connsiteY33" fmla="*/ 451605 h 918356"/>
              <a:gd name="connsiteX34" fmla="*/ 3349632 w 9517857"/>
              <a:gd name="connsiteY34" fmla="*/ 432583 h 918356"/>
              <a:gd name="connsiteX35" fmla="*/ 3479593 w 9517857"/>
              <a:gd name="connsiteY35" fmla="*/ 390437 h 918356"/>
              <a:gd name="connsiteX36" fmla="*/ 3651428 w 9517857"/>
              <a:gd name="connsiteY36" fmla="*/ 361807 h 918356"/>
              <a:gd name="connsiteX37" fmla="*/ 3844133 w 9517857"/>
              <a:gd name="connsiteY37" fmla="*/ 360648 h 918356"/>
              <a:gd name="connsiteX38" fmla="*/ 3933803 w 9517857"/>
              <a:gd name="connsiteY38" fmla="*/ 357315 h 918356"/>
              <a:gd name="connsiteX39" fmla="*/ 4266740 w 9517857"/>
              <a:gd name="connsiteY39" fmla="*/ 361454 h 918356"/>
              <a:gd name="connsiteX40" fmla="*/ 4430770 w 9517857"/>
              <a:gd name="connsiteY40" fmla="*/ 342643 h 918356"/>
              <a:gd name="connsiteX41" fmla="*/ 4512664 w 9517857"/>
              <a:gd name="connsiteY41" fmla="*/ 319948 h 918356"/>
              <a:gd name="connsiteX42" fmla="*/ 4616423 w 9517857"/>
              <a:gd name="connsiteY42" fmla="*/ 290914 h 918356"/>
              <a:gd name="connsiteX43" fmla="*/ 4689163 w 9517857"/>
              <a:gd name="connsiteY43" fmla="*/ 272812 h 918356"/>
              <a:gd name="connsiteX44" fmla="*/ 4783273 w 9517857"/>
              <a:gd name="connsiteY44" fmla="*/ 248463 h 918356"/>
              <a:gd name="connsiteX45" fmla="*/ 4836507 w 9517857"/>
              <a:gd name="connsiteY45" fmla="*/ 256788 h 918356"/>
              <a:gd name="connsiteX46" fmla="*/ 4892569 w 9517857"/>
              <a:gd name="connsiteY46" fmla="*/ 249933 h 918356"/>
              <a:gd name="connsiteX47" fmla="*/ 4896611 w 9517857"/>
              <a:gd name="connsiteY47" fmla="*/ 240448 h 918356"/>
              <a:gd name="connsiteX48" fmla="*/ 4917286 w 9517857"/>
              <a:gd name="connsiteY48" fmla="*/ 243659 h 918356"/>
              <a:gd name="connsiteX49" fmla="*/ 4981173 w 9517857"/>
              <a:gd name="connsiteY49" fmla="*/ 247103 h 918356"/>
              <a:gd name="connsiteX50" fmla="*/ 5060397 w 9517857"/>
              <a:gd name="connsiteY50" fmla="*/ 263688 h 918356"/>
              <a:gd name="connsiteX51" fmla="*/ 5252996 w 9517857"/>
              <a:gd name="connsiteY51" fmla="*/ 270655 h 918356"/>
              <a:gd name="connsiteX52" fmla="*/ 5358056 w 9517857"/>
              <a:gd name="connsiteY52" fmla="*/ 247248 h 918356"/>
              <a:gd name="connsiteX53" fmla="*/ 5426496 w 9517857"/>
              <a:gd name="connsiteY53" fmla="*/ 235142 h 918356"/>
              <a:gd name="connsiteX54" fmla="*/ 5497161 w 9517857"/>
              <a:gd name="connsiteY54" fmla="*/ 228808 h 918356"/>
              <a:gd name="connsiteX55" fmla="*/ 5826043 w 9517857"/>
              <a:gd name="connsiteY55" fmla="*/ 148073 h 918356"/>
              <a:gd name="connsiteX56" fmla="*/ 6007627 w 9517857"/>
              <a:gd name="connsiteY56" fmla="*/ 147126 h 918356"/>
              <a:gd name="connsiteX57" fmla="*/ 6080994 w 9517857"/>
              <a:gd name="connsiteY57" fmla="*/ 142938 h 918356"/>
              <a:gd name="connsiteX58" fmla="*/ 6194152 w 9517857"/>
              <a:gd name="connsiteY58" fmla="*/ 151772 h 918356"/>
              <a:gd name="connsiteX59" fmla="*/ 6281379 w 9517857"/>
              <a:gd name="connsiteY59" fmla="*/ 181626 h 918356"/>
              <a:gd name="connsiteX60" fmla="*/ 6489033 w 9517857"/>
              <a:gd name="connsiteY60" fmla="*/ 167648 h 918356"/>
              <a:gd name="connsiteX61" fmla="*/ 6544700 w 9517857"/>
              <a:gd name="connsiteY61" fmla="*/ 167161 h 918356"/>
              <a:gd name="connsiteX62" fmla="*/ 6648353 w 9517857"/>
              <a:gd name="connsiteY62" fmla="*/ 172250 h 918356"/>
              <a:gd name="connsiteX63" fmla="*/ 6736227 w 9517857"/>
              <a:gd name="connsiteY63" fmla="*/ 173216 h 918356"/>
              <a:gd name="connsiteX64" fmla="*/ 6977218 w 9517857"/>
              <a:gd name="connsiteY64" fmla="*/ 184289 h 918356"/>
              <a:gd name="connsiteX65" fmla="*/ 7065221 w 9517857"/>
              <a:gd name="connsiteY65" fmla="*/ 227531 h 918356"/>
              <a:gd name="connsiteX66" fmla="*/ 7358195 w 9517857"/>
              <a:gd name="connsiteY66" fmla="*/ 251740 h 918356"/>
              <a:gd name="connsiteX67" fmla="*/ 7565449 w 9517857"/>
              <a:gd name="connsiteY67" fmla="*/ 258950 h 918356"/>
              <a:gd name="connsiteX68" fmla="*/ 7599285 w 9517857"/>
              <a:gd name="connsiteY68" fmla="*/ 266021 h 918356"/>
              <a:gd name="connsiteX69" fmla="*/ 7644411 w 9517857"/>
              <a:gd name="connsiteY69" fmla="*/ 258986 h 918356"/>
              <a:gd name="connsiteX70" fmla="*/ 7825110 w 9517857"/>
              <a:gd name="connsiteY70" fmla="*/ 229109 h 918356"/>
              <a:gd name="connsiteX71" fmla="*/ 7965805 w 9517857"/>
              <a:gd name="connsiteY71" fmla="*/ 200355 h 918356"/>
              <a:gd name="connsiteX72" fmla="*/ 8147401 w 9517857"/>
              <a:gd name="connsiteY72" fmla="*/ 205617 h 918356"/>
              <a:gd name="connsiteX73" fmla="*/ 8256033 w 9517857"/>
              <a:gd name="connsiteY73" fmla="*/ 193713 h 918356"/>
              <a:gd name="connsiteX74" fmla="*/ 8410677 w 9517857"/>
              <a:gd name="connsiteY74" fmla="*/ 172167 h 918356"/>
              <a:gd name="connsiteX75" fmla="*/ 8617841 w 9517857"/>
              <a:gd name="connsiteY75" fmla="*/ 155167 h 918356"/>
              <a:gd name="connsiteX76" fmla="*/ 8715976 w 9517857"/>
              <a:gd name="connsiteY76" fmla="*/ 178374 h 918356"/>
              <a:gd name="connsiteX77" fmla="*/ 8778827 w 9517857"/>
              <a:gd name="connsiteY77" fmla="*/ 172936 h 918356"/>
              <a:gd name="connsiteX78" fmla="*/ 8855248 w 9517857"/>
              <a:gd name="connsiteY78" fmla="*/ 143149 h 918356"/>
              <a:gd name="connsiteX79" fmla="*/ 9010380 w 9517857"/>
              <a:gd name="connsiteY79" fmla="*/ 91891 h 918356"/>
              <a:gd name="connsiteX80" fmla="*/ 9110856 w 9517857"/>
              <a:gd name="connsiteY80" fmla="*/ 70997 h 918356"/>
              <a:gd name="connsiteX81" fmla="*/ 9268817 w 9517857"/>
              <a:gd name="connsiteY81" fmla="*/ 53082 h 918356"/>
              <a:gd name="connsiteX82" fmla="*/ 9316667 w 9517857"/>
              <a:gd name="connsiteY82" fmla="*/ 45047 h 918356"/>
              <a:gd name="connsiteX83" fmla="*/ 9428209 w 9517857"/>
              <a:gd name="connsiteY83" fmla="*/ 29923 h 918356"/>
              <a:gd name="connsiteX84" fmla="*/ 9488916 w 9517857"/>
              <a:gd name="connsiteY8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730451 w 9517857"/>
              <a:gd name="connsiteY29" fmla="*/ 538058 h 918356"/>
              <a:gd name="connsiteX30" fmla="*/ 2820868 w 9517857"/>
              <a:gd name="connsiteY30" fmla="*/ 514160 h 918356"/>
              <a:gd name="connsiteX31" fmla="*/ 3073635 w 9517857"/>
              <a:gd name="connsiteY31" fmla="*/ 491294 h 918356"/>
              <a:gd name="connsiteX32" fmla="*/ 3222071 w 9517857"/>
              <a:gd name="connsiteY32" fmla="*/ 470559 h 918356"/>
              <a:gd name="connsiteX33" fmla="*/ 3274069 w 9517857"/>
              <a:gd name="connsiteY33" fmla="*/ 451605 h 918356"/>
              <a:gd name="connsiteX34" fmla="*/ 3349632 w 9517857"/>
              <a:gd name="connsiteY34" fmla="*/ 432583 h 918356"/>
              <a:gd name="connsiteX35" fmla="*/ 3479593 w 9517857"/>
              <a:gd name="connsiteY35" fmla="*/ 390437 h 918356"/>
              <a:gd name="connsiteX36" fmla="*/ 3651428 w 9517857"/>
              <a:gd name="connsiteY36" fmla="*/ 361807 h 918356"/>
              <a:gd name="connsiteX37" fmla="*/ 3844133 w 9517857"/>
              <a:gd name="connsiteY37" fmla="*/ 360648 h 918356"/>
              <a:gd name="connsiteX38" fmla="*/ 3933803 w 9517857"/>
              <a:gd name="connsiteY38" fmla="*/ 357315 h 918356"/>
              <a:gd name="connsiteX39" fmla="*/ 4266740 w 9517857"/>
              <a:gd name="connsiteY39" fmla="*/ 361454 h 918356"/>
              <a:gd name="connsiteX40" fmla="*/ 4430770 w 9517857"/>
              <a:gd name="connsiteY40" fmla="*/ 342643 h 918356"/>
              <a:gd name="connsiteX41" fmla="*/ 4512664 w 9517857"/>
              <a:gd name="connsiteY41" fmla="*/ 319948 h 918356"/>
              <a:gd name="connsiteX42" fmla="*/ 4616423 w 9517857"/>
              <a:gd name="connsiteY42" fmla="*/ 290914 h 918356"/>
              <a:gd name="connsiteX43" fmla="*/ 4689163 w 9517857"/>
              <a:gd name="connsiteY43" fmla="*/ 272812 h 918356"/>
              <a:gd name="connsiteX44" fmla="*/ 4783273 w 9517857"/>
              <a:gd name="connsiteY44" fmla="*/ 248463 h 918356"/>
              <a:gd name="connsiteX45" fmla="*/ 4836507 w 9517857"/>
              <a:gd name="connsiteY45" fmla="*/ 256788 h 918356"/>
              <a:gd name="connsiteX46" fmla="*/ 4892569 w 9517857"/>
              <a:gd name="connsiteY46" fmla="*/ 249933 h 918356"/>
              <a:gd name="connsiteX47" fmla="*/ 4896611 w 9517857"/>
              <a:gd name="connsiteY47" fmla="*/ 240448 h 918356"/>
              <a:gd name="connsiteX48" fmla="*/ 4917286 w 9517857"/>
              <a:gd name="connsiteY48" fmla="*/ 243659 h 918356"/>
              <a:gd name="connsiteX49" fmla="*/ 4981173 w 9517857"/>
              <a:gd name="connsiteY49" fmla="*/ 247103 h 918356"/>
              <a:gd name="connsiteX50" fmla="*/ 5060397 w 9517857"/>
              <a:gd name="connsiteY50" fmla="*/ 263688 h 918356"/>
              <a:gd name="connsiteX51" fmla="*/ 5252996 w 9517857"/>
              <a:gd name="connsiteY51" fmla="*/ 270655 h 918356"/>
              <a:gd name="connsiteX52" fmla="*/ 5358056 w 9517857"/>
              <a:gd name="connsiteY52" fmla="*/ 247248 h 918356"/>
              <a:gd name="connsiteX53" fmla="*/ 5426496 w 9517857"/>
              <a:gd name="connsiteY53" fmla="*/ 235142 h 918356"/>
              <a:gd name="connsiteX54" fmla="*/ 5497161 w 9517857"/>
              <a:gd name="connsiteY54" fmla="*/ 228808 h 918356"/>
              <a:gd name="connsiteX55" fmla="*/ 5826043 w 9517857"/>
              <a:gd name="connsiteY55" fmla="*/ 148073 h 918356"/>
              <a:gd name="connsiteX56" fmla="*/ 6007627 w 9517857"/>
              <a:gd name="connsiteY56" fmla="*/ 147126 h 918356"/>
              <a:gd name="connsiteX57" fmla="*/ 6080994 w 9517857"/>
              <a:gd name="connsiteY57" fmla="*/ 142938 h 918356"/>
              <a:gd name="connsiteX58" fmla="*/ 6194152 w 9517857"/>
              <a:gd name="connsiteY58" fmla="*/ 151772 h 918356"/>
              <a:gd name="connsiteX59" fmla="*/ 6281379 w 9517857"/>
              <a:gd name="connsiteY59" fmla="*/ 181626 h 918356"/>
              <a:gd name="connsiteX60" fmla="*/ 6489033 w 9517857"/>
              <a:gd name="connsiteY60" fmla="*/ 167648 h 918356"/>
              <a:gd name="connsiteX61" fmla="*/ 6544700 w 9517857"/>
              <a:gd name="connsiteY61" fmla="*/ 167161 h 918356"/>
              <a:gd name="connsiteX62" fmla="*/ 6648353 w 9517857"/>
              <a:gd name="connsiteY62" fmla="*/ 172250 h 918356"/>
              <a:gd name="connsiteX63" fmla="*/ 6736227 w 9517857"/>
              <a:gd name="connsiteY63" fmla="*/ 173216 h 918356"/>
              <a:gd name="connsiteX64" fmla="*/ 6977218 w 9517857"/>
              <a:gd name="connsiteY64" fmla="*/ 184289 h 918356"/>
              <a:gd name="connsiteX65" fmla="*/ 7065221 w 9517857"/>
              <a:gd name="connsiteY65" fmla="*/ 227531 h 918356"/>
              <a:gd name="connsiteX66" fmla="*/ 7358195 w 9517857"/>
              <a:gd name="connsiteY66" fmla="*/ 251740 h 918356"/>
              <a:gd name="connsiteX67" fmla="*/ 7565449 w 9517857"/>
              <a:gd name="connsiteY67" fmla="*/ 258950 h 918356"/>
              <a:gd name="connsiteX68" fmla="*/ 7599285 w 9517857"/>
              <a:gd name="connsiteY68" fmla="*/ 266021 h 918356"/>
              <a:gd name="connsiteX69" fmla="*/ 7644411 w 9517857"/>
              <a:gd name="connsiteY69" fmla="*/ 258986 h 918356"/>
              <a:gd name="connsiteX70" fmla="*/ 7825110 w 9517857"/>
              <a:gd name="connsiteY70" fmla="*/ 229109 h 918356"/>
              <a:gd name="connsiteX71" fmla="*/ 7965805 w 9517857"/>
              <a:gd name="connsiteY71" fmla="*/ 200355 h 918356"/>
              <a:gd name="connsiteX72" fmla="*/ 8147401 w 9517857"/>
              <a:gd name="connsiteY72" fmla="*/ 205617 h 918356"/>
              <a:gd name="connsiteX73" fmla="*/ 8256033 w 9517857"/>
              <a:gd name="connsiteY73" fmla="*/ 193713 h 918356"/>
              <a:gd name="connsiteX74" fmla="*/ 8410677 w 9517857"/>
              <a:gd name="connsiteY74" fmla="*/ 172167 h 918356"/>
              <a:gd name="connsiteX75" fmla="*/ 8617841 w 9517857"/>
              <a:gd name="connsiteY75" fmla="*/ 155167 h 918356"/>
              <a:gd name="connsiteX76" fmla="*/ 8715976 w 9517857"/>
              <a:gd name="connsiteY76" fmla="*/ 178374 h 918356"/>
              <a:gd name="connsiteX77" fmla="*/ 8778827 w 9517857"/>
              <a:gd name="connsiteY77" fmla="*/ 172936 h 918356"/>
              <a:gd name="connsiteX78" fmla="*/ 8855248 w 9517857"/>
              <a:gd name="connsiteY78" fmla="*/ 143149 h 918356"/>
              <a:gd name="connsiteX79" fmla="*/ 9010380 w 9517857"/>
              <a:gd name="connsiteY79" fmla="*/ 91891 h 918356"/>
              <a:gd name="connsiteX80" fmla="*/ 9110856 w 9517857"/>
              <a:gd name="connsiteY80" fmla="*/ 70997 h 918356"/>
              <a:gd name="connsiteX81" fmla="*/ 9268817 w 9517857"/>
              <a:gd name="connsiteY81" fmla="*/ 53082 h 918356"/>
              <a:gd name="connsiteX82" fmla="*/ 9316667 w 9517857"/>
              <a:gd name="connsiteY82" fmla="*/ 45047 h 918356"/>
              <a:gd name="connsiteX83" fmla="*/ 9428209 w 9517857"/>
              <a:gd name="connsiteY83" fmla="*/ 29923 h 918356"/>
              <a:gd name="connsiteX84" fmla="*/ 9488916 w 9517857"/>
              <a:gd name="connsiteY8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49944 w 9517857"/>
              <a:gd name="connsiteY10" fmla="*/ 717987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0722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7841 w 9517857"/>
              <a:gd name="connsiteY74" fmla="*/ 15516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4948 w 9517857"/>
              <a:gd name="connsiteY74" fmla="*/ 16824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1772334 w 9517857"/>
              <a:gd name="connsiteY20" fmla="*/ 710640 h 918356"/>
              <a:gd name="connsiteX21" fmla="*/ 2054652 w 9517857"/>
              <a:gd name="connsiteY21" fmla="*/ 656648 h 918356"/>
              <a:gd name="connsiteX22" fmla="*/ 2135144 w 9517857"/>
              <a:gd name="connsiteY22" fmla="*/ 636501 h 918356"/>
              <a:gd name="connsiteX23" fmla="*/ 2440292 w 9517857"/>
              <a:gd name="connsiteY23" fmla="*/ 593862 h 918356"/>
              <a:gd name="connsiteX24" fmla="*/ 2547829 w 9517857"/>
              <a:gd name="connsiteY24" fmla="*/ 566150 h 918356"/>
              <a:gd name="connsiteX25" fmla="*/ 2658055 w 9517857"/>
              <a:gd name="connsiteY25" fmla="*/ 568918 h 918356"/>
              <a:gd name="connsiteX26" fmla="*/ 2693698 w 9517857"/>
              <a:gd name="connsiteY26" fmla="*/ 560029 h 918356"/>
              <a:gd name="connsiteX27" fmla="*/ 2699673 w 9517857"/>
              <a:gd name="connsiteY27" fmla="*/ 556400 h 918356"/>
              <a:gd name="connsiteX28" fmla="*/ 2727306 w 9517857"/>
              <a:gd name="connsiteY28" fmla="*/ 550698 h 918356"/>
              <a:gd name="connsiteX29" fmla="*/ 2820868 w 9517857"/>
              <a:gd name="connsiteY29" fmla="*/ 514160 h 918356"/>
              <a:gd name="connsiteX30" fmla="*/ 3073635 w 9517857"/>
              <a:gd name="connsiteY30" fmla="*/ 491294 h 918356"/>
              <a:gd name="connsiteX31" fmla="*/ 3222071 w 9517857"/>
              <a:gd name="connsiteY31" fmla="*/ 470559 h 918356"/>
              <a:gd name="connsiteX32" fmla="*/ 3274069 w 9517857"/>
              <a:gd name="connsiteY32" fmla="*/ 451605 h 918356"/>
              <a:gd name="connsiteX33" fmla="*/ 3349632 w 9517857"/>
              <a:gd name="connsiteY33" fmla="*/ 432583 h 918356"/>
              <a:gd name="connsiteX34" fmla="*/ 3479593 w 9517857"/>
              <a:gd name="connsiteY34" fmla="*/ 390437 h 918356"/>
              <a:gd name="connsiteX35" fmla="*/ 3651428 w 9517857"/>
              <a:gd name="connsiteY35" fmla="*/ 361807 h 918356"/>
              <a:gd name="connsiteX36" fmla="*/ 3844133 w 9517857"/>
              <a:gd name="connsiteY36" fmla="*/ 360648 h 918356"/>
              <a:gd name="connsiteX37" fmla="*/ 3933803 w 9517857"/>
              <a:gd name="connsiteY37" fmla="*/ 357315 h 918356"/>
              <a:gd name="connsiteX38" fmla="*/ 4266740 w 9517857"/>
              <a:gd name="connsiteY38" fmla="*/ 361454 h 918356"/>
              <a:gd name="connsiteX39" fmla="*/ 4430770 w 9517857"/>
              <a:gd name="connsiteY39" fmla="*/ 342643 h 918356"/>
              <a:gd name="connsiteX40" fmla="*/ 4512664 w 9517857"/>
              <a:gd name="connsiteY40" fmla="*/ 319948 h 918356"/>
              <a:gd name="connsiteX41" fmla="*/ 4616423 w 9517857"/>
              <a:gd name="connsiteY41" fmla="*/ 290914 h 918356"/>
              <a:gd name="connsiteX42" fmla="*/ 4689163 w 9517857"/>
              <a:gd name="connsiteY42" fmla="*/ 272812 h 918356"/>
              <a:gd name="connsiteX43" fmla="*/ 4783273 w 9517857"/>
              <a:gd name="connsiteY43" fmla="*/ 248463 h 918356"/>
              <a:gd name="connsiteX44" fmla="*/ 4836507 w 9517857"/>
              <a:gd name="connsiteY44" fmla="*/ 256788 h 918356"/>
              <a:gd name="connsiteX45" fmla="*/ 4892569 w 9517857"/>
              <a:gd name="connsiteY45" fmla="*/ 249933 h 918356"/>
              <a:gd name="connsiteX46" fmla="*/ 4896611 w 9517857"/>
              <a:gd name="connsiteY46" fmla="*/ 240448 h 918356"/>
              <a:gd name="connsiteX47" fmla="*/ 4917286 w 9517857"/>
              <a:gd name="connsiteY47" fmla="*/ 243659 h 918356"/>
              <a:gd name="connsiteX48" fmla="*/ 4981173 w 9517857"/>
              <a:gd name="connsiteY48" fmla="*/ 247103 h 918356"/>
              <a:gd name="connsiteX49" fmla="*/ 5060397 w 9517857"/>
              <a:gd name="connsiteY49" fmla="*/ 263688 h 918356"/>
              <a:gd name="connsiteX50" fmla="*/ 5252996 w 9517857"/>
              <a:gd name="connsiteY50" fmla="*/ 270655 h 918356"/>
              <a:gd name="connsiteX51" fmla="*/ 5358056 w 9517857"/>
              <a:gd name="connsiteY51" fmla="*/ 247248 h 918356"/>
              <a:gd name="connsiteX52" fmla="*/ 5426496 w 9517857"/>
              <a:gd name="connsiteY52" fmla="*/ 235142 h 918356"/>
              <a:gd name="connsiteX53" fmla="*/ 5497161 w 9517857"/>
              <a:gd name="connsiteY53" fmla="*/ 228808 h 918356"/>
              <a:gd name="connsiteX54" fmla="*/ 5826043 w 9517857"/>
              <a:gd name="connsiteY54" fmla="*/ 148073 h 918356"/>
              <a:gd name="connsiteX55" fmla="*/ 6007627 w 9517857"/>
              <a:gd name="connsiteY55" fmla="*/ 147126 h 918356"/>
              <a:gd name="connsiteX56" fmla="*/ 6080994 w 9517857"/>
              <a:gd name="connsiteY56" fmla="*/ 142938 h 918356"/>
              <a:gd name="connsiteX57" fmla="*/ 6194152 w 9517857"/>
              <a:gd name="connsiteY57" fmla="*/ 151772 h 918356"/>
              <a:gd name="connsiteX58" fmla="*/ 6281379 w 9517857"/>
              <a:gd name="connsiteY58" fmla="*/ 181626 h 918356"/>
              <a:gd name="connsiteX59" fmla="*/ 6489033 w 9517857"/>
              <a:gd name="connsiteY59" fmla="*/ 167648 h 918356"/>
              <a:gd name="connsiteX60" fmla="*/ 6544700 w 9517857"/>
              <a:gd name="connsiteY60" fmla="*/ 167161 h 918356"/>
              <a:gd name="connsiteX61" fmla="*/ 6648353 w 9517857"/>
              <a:gd name="connsiteY61" fmla="*/ 172250 h 918356"/>
              <a:gd name="connsiteX62" fmla="*/ 6736227 w 9517857"/>
              <a:gd name="connsiteY62" fmla="*/ 173216 h 918356"/>
              <a:gd name="connsiteX63" fmla="*/ 6977218 w 9517857"/>
              <a:gd name="connsiteY63" fmla="*/ 184289 h 918356"/>
              <a:gd name="connsiteX64" fmla="*/ 7065221 w 9517857"/>
              <a:gd name="connsiteY64" fmla="*/ 227531 h 918356"/>
              <a:gd name="connsiteX65" fmla="*/ 7358195 w 9517857"/>
              <a:gd name="connsiteY65" fmla="*/ 251740 h 918356"/>
              <a:gd name="connsiteX66" fmla="*/ 7565449 w 9517857"/>
              <a:gd name="connsiteY66" fmla="*/ 258950 h 918356"/>
              <a:gd name="connsiteX67" fmla="*/ 7599285 w 9517857"/>
              <a:gd name="connsiteY67" fmla="*/ 266021 h 918356"/>
              <a:gd name="connsiteX68" fmla="*/ 7644411 w 9517857"/>
              <a:gd name="connsiteY68" fmla="*/ 258986 h 918356"/>
              <a:gd name="connsiteX69" fmla="*/ 7825110 w 9517857"/>
              <a:gd name="connsiteY69" fmla="*/ 229109 h 918356"/>
              <a:gd name="connsiteX70" fmla="*/ 7965805 w 9517857"/>
              <a:gd name="connsiteY70" fmla="*/ 200355 h 918356"/>
              <a:gd name="connsiteX71" fmla="*/ 8147401 w 9517857"/>
              <a:gd name="connsiteY71" fmla="*/ 205617 h 918356"/>
              <a:gd name="connsiteX72" fmla="*/ 8256033 w 9517857"/>
              <a:gd name="connsiteY72" fmla="*/ 193713 h 918356"/>
              <a:gd name="connsiteX73" fmla="*/ 8410677 w 9517857"/>
              <a:gd name="connsiteY73" fmla="*/ 172167 h 918356"/>
              <a:gd name="connsiteX74" fmla="*/ 8614948 w 9517857"/>
              <a:gd name="connsiteY74" fmla="*/ 168247 h 918356"/>
              <a:gd name="connsiteX75" fmla="*/ 8715976 w 9517857"/>
              <a:gd name="connsiteY75" fmla="*/ 178374 h 918356"/>
              <a:gd name="connsiteX76" fmla="*/ 8778827 w 9517857"/>
              <a:gd name="connsiteY76" fmla="*/ 172936 h 918356"/>
              <a:gd name="connsiteX77" fmla="*/ 8855248 w 9517857"/>
              <a:gd name="connsiteY77" fmla="*/ 143149 h 918356"/>
              <a:gd name="connsiteX78" fmla="*/ 9010380 w 9517857"/>
              <a:gd name="connsiteY78" fmla="*/ 91891 h 918356"/>
              <a:gd name="connsiteX79" fmla="*/ 9110856 w 9517857"/>
              <a:gd name="connsiteY79" fmla="*/ 70997 h 918356"/>
              <a:gd name="connsiteX80" fmla="*/ 9268817 w 9517857"/>
              <a:gd name="connsiteY80" fmla="*/ 53082 h 918356"/>
              <a:gd name="connsiteX81" fmla="*/ 9316667 w 9517857"/>
              <a:gd name="connsiteY81" fmla="*/ 45047 h 918356"/>
              <a:gd name="connsiteX82" fmla="*/ 9428209 w 9517857"/>
              <a:gd name="connsiteY82" fmla="*/ 29923 h 918356"/>
              <a:gd name="connsiteX83" fmla="*/ 9488916 w 9517857"/>
              <a:gd name="connsiteY8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58055 w 9517857"/>
              <a:gd name="connsiteY24" fmla="*/ 568918 h 918356"/>
              <a:gd name="connsiteX25" fmla="*/ 2693698 w 9517857"/>
              <a:gd name="connsiteY25" fmla="*/ 560029 h 918356"/>
              <a:gd name="connsiteX26" fmla="*/ 2699673 w 9517857"/>
              <a:gd name="connsiteY26" fmla="*/ 556400 h 918356"/>
              <a:gd name="connsiteX27" fmla="*/ 2727306 w 9517857"/>
              <a:gd name="connsiteY27" fmla="*/ 550698 h 918356"/>
              <a:gd name="connsiteX28" fmla="*/ 2820868 w 9517857"/>
              <a:gd name="connsiteY28" fmla="*/ 514160 h 918356"/>
              <a:gd name="connsiteX29" fmla="*/ 3073635 w 9517857"/>
              <a:gd name="connsiteY29" fmla="*/ 491294 h 918356"/>
              <a:gd name="connsiteX30" fmla="*/ 3222071 w 9517857"/>
              <a:gd name="connsiteY30" fmla="*/ 470559 h 918356"/>
              <a:gd name="connsiteX31" fmla="*/ 3274069 w 9517857"/>
              <a:gd name="connsiteY31" fmla="*/ 451605 h 918356"/>
              <a:gd name="connsiteX32" fmla="*/ 3349632 w 9517857"/>
              <a:gd name="connsiteY32" fmla="*/ 432583 h 918356"/>
              <a:gd name="connsiteX33" fmla="*/ 3479593 w 9517857"/>
              <a:gd name="connsiteY33" fmla="*/ 390437 h 918356"/>
              <a:gd name="connsiteX34" fmla="*/ 3651428 w 9517857"/>
              <a:gd name="connsiteY34" fmla="*/ 361807 h 918356"/>
              <a:gd name="connsiteX35" fmla="*/ 3844133 w 9517857"/>
              <a:gd name="connsiteY35" fmla="*/ 360648 h 918356"/>
              <a:gd name="connsiteX36" fmla="*/ 3933803 w 9517857"/>
              <a:gd name="connsiteY36" fmla="*/ 357315 h 918356"/>
              <a:gd name="connsiteX37" fmla="*/ 4266740 w 9517857"/>
              <a:gd name="connsiteY37" fmla="*/ 361454 h 918356"/>
              <a:gd name="connsiteX38" fmla="*/ 4430770 w 9517857"/>
              <a:gd name="connsiteY38" fmla="*/ 342643 h 918356"/>
              <a:gd name="connsiteX39" fmla="*/ 4512664 w 9517857"/>
              <a:gd name="connsiteY39" fmla="*/ 319948 h 918356"/>
              <a:gd name="connsiteX40" fmla="*/ 4616423 w 9517857"/>
              <a:gd name="connsiteY40" fmla="*/ 290914 h 918356"/>
              <a:gd name="connsiteX41" fmla="*/ 4689163 w 9517857"/>
              <a:gd name="connsiteY41" fmla="*/ 272812 h 918356"/>
              <a:gd name="connsiteX42" fmla="*/ 4783273 w 9517857"/>
              <a:gd name="connsiteY42" fmla="*/ 248463 h 918356"/>
              <a:gd name="connsiteX43" fmla="*/ 4836507 w 9517857"/>
              <a:gd name="connsiteY43" fmla="*/ 256788 h 918356"/>
              <a:gd name="connsiteX44" fmla="*/ 4892569 w 9517857"/>
              <a:gd name="connsiteY44" fmla="*/ 249933 h 918356"/>
              <a:gd name="connsiteX45" fmla="*/ 4896611 w 9517857"/>
              <a:gd name="connsiteY45" fmla="*/ 240448 h 918356"/>
              <a:gd name="connsiteX46" fmla="*/ 4917286 w 9517857"/>
              <a:gd name="connsiteY46" fmla="*/ 243659 h 918356"/>
              <a:gd name="connsiteX47" fmla="*/ 4981173 w 9517857"/>
              <a:gd name="connsiteY47" fmla="*/ 247103 h 918356"/>
              <a:gd name="connsiteX48" fmla="*/ 5060397 w 9517857"/>
              <a:gd name="connsiteY48" fmla="*/ 263688 h 918356"/>
              <a:gd name="connsiteX49" fmla="*/ 5252996 w 9517857"/>
              <a:gd name="connsiteY49" fmla="*/ 270655 h 918356"/>
              <a:gd name="connsiteX50" fmla="*/ 5358056 w 9517857"/>
              <a:gd name="connsiteY50" fmla="*/ 247248 h 918356"/>
              <a:gd name="connsiteX51" fmla="*/ 5426496 w 9517857"/>
              <a:gd name="connsiteY51" fmla="*/ 235142 h 918356"/>
              <a:gd name="connsiteX52" fmla="*/ 5497161 w 9517857"/>
              <a:gd name="connsiteY52" fmla="*/ 228808 h 918356"/>
              <a:gd name="connsiteX53" fmla="*/ 5826043 w 9517857"/>
              <a:gd name="connsiteY53" fmla="*/ 148073 h 918356"/>
              <a:gd name="connsiteX54" fmla="*/ 6007627 w 9517857"/>
              <a:gd name="connsiteY54" fmla="*/ 147126 h 918356"/>
              <a:gd name="connsiteX55" fmla="*/ 6080994 w 9517857"/>
              <a:gd name="connsiteY55" fmla="*/ 142938 h 918356"/>
              <a:gd name="connsiteX56" fmla="*/ 6194152 w 9517857"/>
              <a:gd name="connsiteY56" fmla="*/ 151772 h 918356"/>
              <a:gd name="connsiteX57" fmla="*/ 6281379 w 9517857"/>
              <a:gd name="connsiteY57" fmla="*/ 181626 h 918356"/>
              <a:gd name="connsiteX58" fmla="*/ 6489033 w 9517857"/>
              <a:gd name="connsiteY58" fmla="*/ 167648 h 918356"/>
              <a:gd name="connsiteX59" fmla="*/ 6544700 w 9517857"/>
              <a:gd name="connsiteY59" fmla="*/ 167161 h 918356"/>
              <a:gd name="connsiteX60" fmla="*/ 6648353 w 9517857"/>
              <a:gd name="connsiteY60" fmla="*/ 172250 h 918356"/>
              <a:gd name="connsiteX61" fmla="*/ 6736227 w 9517857"/>
              <a:gd name="connsiteY61" fmla="*/ 173216 h 918356"/>
              <a:gd name="connsiteX62" fmla="*/ 6977218 w 9517857"/>
              <a:gd name="connsiteY62" fmla="*/ 184289 h 918356"/>
              <a:gd name="connsiteX63" fmla="*/ 7065221 w 9517857"/>
              <a:gd name="connsiteY63" fmla="*/ 227531 h 918356"/>
              <a:gd name="connsiteX64" fmla="*/ 7358195 w 9517857"/>
              <a:gd name="connsiteY64" fmla="*/ 251740 h 918356"/>
              <a:gd name="connsiteX65" fmla="*/ 7565449 w 9517857"/>
              <a:gd name="connsiteY65" fmla="*/ 258950 h 918356"/>
              <a:gd name="connsiteX66" fmla="*/ 7599285 w 9517857"/>
              <a:gd name="connsiteY66" fmla="*/ 266021 h 918356"/>
              <a:gd name="connsiteX67" fmla="*/ 7644411 w 9517857"/>
              <a:gd name="connsiteY67" fmla="*/ 258986 h 918356"/>
              <a:gd name="connsiteX68" fmla="*/ 7825110 w 9517857"/>
              <a:gd name="connsiteY68" fmla="*/ 229109 h 918356"/>
              <a:gd name="connsiteX69" fmla="*/ 7965805 w 9517857"/>
              <a:gd name="connsiteY69" fmla="*/ 200355 h 918356"/>
              <a:gd name="connsiteX70" fmla="*/ 8147401 w 9517857"/>
              <a:gd name="connsiteY70" fmla="*/ 205617 h 918356"/>
              <a:gd name="connsiteX71" fmla="*/ 8256033 w 9517857"/>
              <a:gd name="connsiteY71" fmla="*/ 193713 h 918356"/>
              <a:gd name="connsiteX72" fmla="*/ 8410677 w 9517857"/>
              <a:gd name="connsiteY72" fmla="*/ 172167 h 918356"/>
              <a:gd name="connsiteX73" fmla="*/ 8614948 w 9517857"/>
              <a:gd name="connsiteY73" fmla="*/ 168247 h 918356"/>
              <a:gd name="connsiteX74" fmla="*/ 8715976 w 9517857"/>
              <a:gd name="connsiteY74" fmla="*/ 178374 h 918356"/>
              <a:gd name="connsiteX75" fmla="*/ 8778827 w 9517857"/>
              <a:gd name="connsiteY75" fmla="*/ 172936 h 918356"/>
              <a:gd name="connsiteX76" fmla="*/ 8855248 w 9517857"/>
              <a:gd name="connsiteY76" fmla="*/ 143149 h 918356"/>
              <a:gd name="connsiteX77" fmla="*/ 9010380 w 9517857"/>
              <a:gd name="connsiteY77" fmla="*/ 91891 h 918356"/>
              <a:gd name="connsiteX78" fmla="*/ 9110856 w 9517857"/>
              <a:gd name="connsiteY78" fmla="*/ 70997 h 918356"/>
              <a:gd name="connsiteX79" fmla="*/ 9268817 w 9517857"/>
              <a:gd name="connsiteY79" fmla="*/ 53082 h 918356"/>
              <a:gd name="connsiteX80" fmla="*/ 9316667 w 9517857"/>
              <a:gd name="connsiteY80" fmla="*/ 45047 h 918356"/>
              <a:gd name="connsiteX81" fmla="*/ 9428209 w 9517857"/>
              <a:gd name="connsiteY81" fmla="*/ 29923 h 918356"/>
              <a:gd name="connsiteX82" fmla="*/ 9488916 w 9517857"/>
              <a:gd name="connsiteY8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58055 w 9517857"/>
              <a:gd name="connsiteY24" fmla="*/ 568918 h 918356"/>
              <a:gd name="connsiteX25" fmla="*/ 2693698 w 9517857"/>
              <a:gd name="connsiteY25" fmla="*/ 560029 h 918356"/>
              <a:gd name="connsiteX26" fmla="*/ 2699673 w 9517857"/>
              <a:gd name="connsiteY26" fmla="*/ 556400 h 918356"/>
              <a:gd name="connsiteX27" fmla="*/ 2727306 w 9517857"/>
              <a:gd name="connsiteY27" fmla="*/ 550698 h 918356"/>
              <a:gd name="connsiteX28" fmla="*/ 3073635 w 9517857"/>
              <a:gd name="connsiteY28" fmla="*/ 491294 h 918356"/>
              <a:gd name="connsiteX29" fmla="*/ 3222071 w 9517857"/>
              <a:gd name="connsiteY29" fmla="*/ 470559 h 918356"/>
              <a:gd name="connsiteX30" fmla="*/ 3274069 w 9517857"/>
              <a:gd name="connsiteY30" fmla="*/ 451605 h 918356"/>
              <a:gd name="connsiteX31" fmla="*/ 3349632 w 9517857"/>
              <a:gd name="connsiteY31" fmla="*/ 432583 h 918356"/>
              <a:gd name="connsiteX32" fmla="*/ 3479593 w 9517857"/>
              <a:gd name="connsiteY32" fmla="*/ 390437 h 918356"/>
              <a:gd name="connsiteX33" fmla="*/ 3651428 w 9517857"/>
              <a:gd name="connsiteY33" fmla="*/ 361807 h 918356"/>
              <a:gd name="connsiteX34" fmla="*/ 3844133 w 9517857"/>
              <a:gd name="connsiteY34" fmla="*/ 360648 h 918356"/>
              <a:gd name="connsiteX35" fmla="*/ 3933803 w 9517857"/>
              <a:gd name="connsiteY35" fmla="*/ 357315 h 918356"/>
              <a:gd name="connsiteX36" fmla="*/ 4266740 w 9517857"/>
              <a:gd name="connsiteY36" fmla="*/ 361454 h 918356"/>
              <a:gd name="connsiteX37" fmla="*/ 4430770 w 9517857"/>
              <a:gd name="connsiteY37" fmla="*/ 342643 h 918356"/>
              <a:gd name="connsiteX38" fmla="*/ 4512664 w 9517857"/>
              <a:gd name="connsiteY38" fmla="*/ 319948 h 918356"/>
              <a:gd name="connsiteX39" fmla="*/ 4616423 w 9517857"/>
              <a:gd name="connsiteY39" fmla="*/ 290914 h 918356"/>
              <a:gd name="connsiteX40" fmla="*/ 4689163 w 9517857"/>
              <a:gd name="connsiteY40" fmla="*/ 272812 h 918356"/>
              <a:gd name="connsiteX41" fmla="*/ 4783273 w 9517857"/>
              <a:gd name="connsiteY41" fmla="*/ 248463 h 918356"/>
              <a:gd name="connsiteX42" fmla="*/ 4836507 w 9517857"/>
              <a:gd name="connsiteY42" fmla="*/ 256788 h 918356"/>
              <a:gd name="connsiteX43" fmla="*/ 4892569 w 9517857"/>
              <a:gd name="connsiteY43" fmla="*/ 249933 h 918356"/>
              <a:gd name="connsiteX44" fmla="*/ 4896611 w 9517857"/>
              <a:gd name="connsiteY44" fmla="*/ 240448 h 918356"/>
              <a:gd name="connsiteX45" fmla="*/ 4917286 w 9517857"/>
              <a:gd name="connsiteY45" fmla="*/ 243659 h 918356"/>
              <a:gd name="connsiteX46" fmla="*/ 4981173 w 9517857"/>
              <a:gd name="connsiteY46" fmla="*/ 247103 h 918356"/>
              <a:gd name="connsiteX47" fmla="*/ 5060397 w 9517857"/>
              <a:gd name="connsiteY47" fmla="*/ 263688 h 918356"/>
              <a:gd name="connsiteX48" fmla="*/ 5252996 w 9517857"/>
              <a:gd name="connsiteY48" fmla="*/ 270655 h 918356"/>
              <a:gd name="connsiteX49" fmla="*/ 5358056 w 9517857"/>
              <a:gd name="connsiteY49" fmla="*/ 247248 h 918356"/>
              <a:gd name="connsiteX50" fmla="*/ 5426496 w 9517857"/>
              <a:gd name="connsiteY50" fmla="*/ 235142 h 918356"/>
              <a:gd name="connsiteX51" fmla="*/ 5497161 w 9517857"/>
              <a:gd name="connsiteY51" fmla="*/ 228808 h 918356"/>
              <a:gd name="connsiteX52" fmla="*/ 5826043 w 9517857"/>
              <a:gd name="connsiteY52" fmla="*/ 148073 h 918356"/>
              <a:gd name="connsiteX53" fmla="*/ 6007627 w 9517857"/>
              <a:gd name="connsiteY53" fmla="*/ 147126 h 918356"/>
              <a:gd name="connsiteX54" fmla="*/ 6080994 w 9517857"/>
              <a:gd name="connsiteY54" fmla="*/ 142938 h 918356"/>
              <a:gd name="connsiteX55" fmla="*/ 6194152 w 9517857"/>
              <a:gd name="connsiteY55" fmla="*/ 151772 h 918356"/>
              <a:gd name="connsiteX56" fmla="*/ 6281379 w 9517857"/>
              <a:gd name="connsiteY56" fmla="*/ 181626 h 918356"/>
              <a:gd name="connsiteX57" fmla="*/ 6489033 w 9517857"/>
              <a:gd name="connsiteY57" fmla="*/ 167648 h 918356"/>
              <a:gd name="connsiteX58" fmla="*/ 6544700 w 9517857"/>
              <a:gd name="connsiteY58" fmla="*/ 167161 h 918356"/>
              <a:gd name="connsiteX59" fmla="*/ 6648353 w 9517857"/>
              <a:gd name="connsiteY59" fmla="*/ 172250 h 918356"/>
              <a:gd name="connsiteX60" fmla="*/ 6736227 w 9517857"/>
              <a:gd name="connsiteY60" fmla="*/ 173216 h 918356"/>
              <a:gd name="connsiteX61" fmla="*/ 6977218 w 9517857"/>
              <a:gd name="connsiteY61" fmla="*/ 184289 h 918356"/>
              <a:gd name="connsiteX62" fmla="*/ 7065221 w 9517857"/>
              <a:gd name="connsiteY62" fmla="*/ 227531 h 918356"/>
              <a:gd name="connsiteX63" fmla="*/ 7358195 w 9517857"/>
              <a:gd name="connsiteY63" fmla="*/ 251740 h 918356"/>
              <a:gd name="connsiteX64" fmla="*/ 7565449 w 9517857"/>
              <a:gd name="connsiteY64" fmla="*/ 258950 h 918356"/>
              <a:gd name="connsiteX65" fmla="*/ 7599285 w 9517857"/>
              <a:gd name="connsiteY65" fmla="*/ 266021 h 918356"/>
              <a:gd name="connsiteX66" fmla="*/ 7644411 w 9517857"/>
              <a:gd name="connsiteY66" fmla="*/ 258986 h 918356"/>
              <a:gd name="connsiteX67" fmla="*/ 7825110 w 9517857"/>
              <a:gd name="connsiteY67" fmla="*/ 229109 h 918356"/>
              <a:gd name="connsiteX68" fmla="*/ 7965805 w 9517857"/>
              <a:gd name="connsiteY68" fmla="*/ 200355 h 918356"/>
              <a:gd name="connsiteX69" fmla="*/ 8147401 w 9517857"/>
              <a:gd name="connsiteY69" fmla="*/ 205617 h 918356"/>
              <a:gd name="connsiteX70" fmla="*/ 8256033 w 9517857"/>
              <a:gd name="connsiteY70" fmla="*/ 193713 h 918356"/>
              <a:gd name="connsiteX71" fmla="*/ 8410677 w 9517857"/>
              <a:gd name="connsiteY71" fmla="*/ 172167 h 918356"/>
              <a:gd name="connsiteX72" fmla="*/ 8614948 w 9517857"/>
              <a:gd name="connsiteY72" fmla="*/ 168247 h 918356"/>
              <a:gd name="connsiteX73" fmla="*/ 8715976 w 9517857"/>
              <a:gd name="connsiteY73" fmla="*/ 178374 h 918356"/>
              <a:gd name="connsiteX74" fmla="*/ 8778827 w 9517857"/>
              <a:gd name="connsiteY74" fmla="*/ 172936 h 918356"/>
              <a:gd name="connsiteX75" fmla="*/ 8855248 w 9517857"/>
              <a:gd name="connsiteY75" fmla="*/ 143149 h 918356"/>
              <a:gd name="connsiteX76" fmla="*/ 9010380 w 9517857"/>
              <a:gd name="connsiteY76" fmla="*/ 91891 h 918356"/>
              <a:gd name="connsiteX77" fmla="*/ 9110856 w 9517857"/>
              <a:gd name="connsiteY77" fmla="*/ 70997 h 918356"/>
              <a:gd name="connsiteX78" fmla="*/ 9268817 w 9517857"/>
              <a:gd name="connsiteY78" fmla="*/ 53082 h 918356"/>
              <a:gd name="connsiteX79" fmla="*/ 9316667 w 9517857"/>
              <a:gd name="connsiteY79" fmla="*/ 45047 h 918356"/>
              <a:gd name="connsiteX80" fmla="*/ 9428209 w 9517857"/>
              <a:gd name="connsiteY80" fmla="*/ 29923 h 918356"/>
              <a:gd name="connsiteX81" fmla="*/ 9488916 w 9517857"/>
              <a:gd name="connsiteY81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58055 w 9517857"/>
              <a:gd name="connsiteY24" fmla="*/ 568918 h 918356"/>
              <a:gd name="connsiteX25" fmla="*/ 2693698 w 9517857"/>
              <a:gd name="connsiteY25" fmla="*/ 560029 h 918356"/>
              <a:gd name="connsiteX26" fmla="*/ 2699673 w 9517857"/>
              <a:gd name="connsiteY26" fmla="*/ 556400 h 918356"/>
              <a:gd name="connsiteX27" fmla="*/ 2727306 w 9517857"/>
              <a:gd name="connsiteY27" fmla="*/ 550698 h 918356"/>
              <a:gd name="connsiteX28" fmla="*/ 3073635 w 9517857"/>
              <a:gd name="connsiteY28" fmla="*/ 491294 h 918356"/>
              <a:gd name="connsiteX29" fmla="*/ 3222071 w 9517857"/>
              <a:gd name="connsiteY29" fmla="*/ 470559 h 918356"/>
              <a:gd name="connsiteX30" fmla="*/ 3274069 w 9517857"/>
              <a:gd name="connsiteY30" fmla="*/ 451605 h 918356"/>
              <a:gd name="connsiteX31" fmla="*/ 3349632 w 9517857"/>
              <a:gd name="connsiteY31" fmla="*/ 432583 h 918356"/>
              <a:gd name="connsiteX32" fmla="*/ 3479593 w 9517857"/>
              <a:gd name="connsiteY32" fmla="*/ 390437 h 918356"/>
              <a:gd name="connsiteX33" fmla="*/ 3651428 w 9517857"/>
              <a:gd name="connsiteY33" fmla="*/ 361807 h 918356"/>
              <a:gd name="connsiteX34" fmla="*/ 3844133 w 9517857"/>
              <a:gd name="connsiteY34" fmla="*/ 360648 h 918356"/>
              <a:gd name="connsiteX35" fmla="*/ 3933803 w 9517857"/>
              <a:gd name="connsiteY35" fmla="*/ 357315 h 918356"/>
              <a:gd name="connsiteX36" fmla="*/ 4266740 w 9517857"/>
              <a:gd name="connsiteY36" fmla="*/ 361454 h 918356"/>
              <a:gd name="connsiteX37" fmla="*/ 4430770 w 9517857"/>
              <a:gd name="connsiteY37" fmla="*/ 342643 h 918356"/>
              <a:gd name="connsiteX38" fmla="*/ 4512664 w 9517857"/>
              <a:gd name="connsiteY38" fmla="*/ 319948 h 918356"/>
              <a:gd name="connsiteX39" fmla="*/ 4616423 w 9517857"/>
              <a:gd name="connsiteY39" fmla="*/ 290914 h 918356"/>
              <a:gd name="connsiteX40" fmla="*/ 4689163 w 9517857"/>
              <a:gd name="connsiteY40" fmla="*/ 272812 h 918356"/>
              <a:gd name="connsiteX41" fmla="*/ 4783273 w 9517857"/>
              <a:gd name="connsiteY41" fmla="*/ 248463 h 918356"/>
              <a:gd name="connsiteX42" fmla="*/ 4836507 w 9517857"/>
              <a:gd name="connsiteY42" fmla="*/ 256788 h 918356"/>
              <a:gd name="connsiteX43" fmla="*/ 4892569 w 9517857"/>
              <a:gd name="connsiteY43" fmla="*/ 249933 h 918356"/>
              <a:gd name="connsiteX44" fmla="*/ 4896611 w 9517857"/>
              <a:gd name="connsiteY44" fmla="*/ 240448 h 918356"/>
              <a:gd name="connsiteX45" fmla="*/ 4917286 w 9517857"/>
              <a:gd name="connsiteY45" fmla="*/ 243659 h 918356"/>
              <a:gd name="connsiteX46" fmla="*/ 4981173 w 9517857"/>
              <a:gd name="connsiteY46" fmla="*/ 247103 h 918356"/>
              <a:gd name="connsiteX47" fmla="*/ 5060397 w 9517857"/>
              <a:gd name="connsiteY47" fmla="*/ 263688 h 918356"/>
              <a:gd name="connsiteX48" fmla="*/ 5252996 w 9517857"/>
              <a:gd name="connsiteY48" fmla="*/ 270655 h 918356"/>
              <a:gd name="connsiteX49" fmla="*/ 5358056 w 9517857"/>
              <a:gd name="connsiteY49" fmla="*/ 247248 h 918356"/>
              <a:gd name="connsiteX50" fmla="*/ 5426496 w 9517857"/>
              <a:gd name="connsiteY50" fmla="*/ 235142 h 918356"/>
              <a:gd name="connsiteX51" fmla="*/ 5497161 w 9517857"/>
              <a:gd name="connsiteY51" fmla="*/ 228808 h 918356"/>
              <a:gd name="connsiteX52" fmla="*/ 5826043 w 9517857"/>
              <a:gd name="connsiteY52" fmla="*/ 148073 h 918356"/>
              <a:gd name="connsiteX53" fmla="*/ 6007627 w 9517857"/>
              <a:gd name="connsiteY53" fmla="*/ 147126 h 918356"/>
              <a:gd name="connsiteX54" fmla="*/ 6080994 w 9517857"/>
              <a:gd name="connsiteY54" fmla="*/ 142938 h 918356"/>
              <a:gd name="connsiteX55" fmla="*/ 6194152 w 9517857"/>
              <a:gd name="connsiteY55" fmla="*/ 151772 h 918356"/>
              <a:gd name="connsiteX56" fmla="*/ 6281379 w 9517857"/>
              <a:gd name="connsiteY56" fmla="*/ 181626 h 918356"/>
              <a:gd name="connsiteX57" fmla="*/ 6489033 w 9517857"/>
              <a:gd name="connsiteY57" fmla="*/ 167648 h 918356"/>
              <a:gd name="connsiteX58" fmla="*/ 6544700 w 9517857"/>
              <a:gd name="connsiteY58" fmla="*/ 167161 h 918356"/>
              <a:gd name="connsiteX59" fmla="*/ 6648353 w 9517857"/>
              <a:gd name="connsiteY59" fmla="*/ 172250 h 918356"/>
              <a:gd name="connsiteX60" fmla="*/ 6736227 w 9517857"/>
              <a:gd name="connsiteY60" fmla="*/ 173216 h 918356"/>
              <a:gd name="connsiteX61" fmla="*/ 6977218 w 9517857"/>
              <a:gd name="connsiteY61" fmla="*/ 184289 h 918356"/>
              <a:gd name="connsiteX62" fmla="*/ 7065221 w 9517857"/>
              <a:gd name="connsiteY62" fmla="*/ 227531 h 918356"/>
              <a:gd name="connsiteX63" fmla="*/ 7358195 w 9517857"/>
              <a:gd name="connsiteY63" fmla="*/ 251740 h 918356"/>
              <a:gd name="connsiteX64" fmla="*/ 7565449 w 9517857"/>
              <a:gd name="connsiteY64" fmla="*/ 258950 h 918356"/>
              <a:gd name="connsiteX65" fmla="*/ 7599285 w 9517857"/>
              <a:gd name="connsiteY65" fmla="*/ 266021 h 918356"/>
              <a:gd name="connsiteX66" fmla="*/ 7644411 w 9517857"/>
              <a:gd name="connsiteY66" fmla="*/ 258986 h 918356"/>
              <a:gd name="connsiteX67" fmla="*/ 7825110 w 9517857"/>
              <a:gd name="connsiteY67" fmla="*/ 229109 h 918356"/>
              <a:gd name="connsiteX68" fmla="*/ 7965805 w 9517857"/>
              <a:gd name="connsiteY68" fmla="*/ 200355 h 918356"/>
              <a:gd name="connsiteX69" fmla="*/ 8147401 w 9517857"/>
              <a:gd name="connsiteY69" fmla="*/ 205617 h 918356"/>
              <a:gd name="connsiteX70" fmla="*/ 8256033 w 9517857"/>
              <a:gd name="connsiteY70" fmla="*/ 193713 h 918356"/>
              <a:gd name="connsiteX71" fmla="*/ 8410677 w 9517857"/>
              <a:gd name="connsiteY71" fmla="*/ 172167 h 918356"/>
              <a:gd name="connsiteX72" fmla="*/ 8614948 w 9517857"/>
              <a:gd name="connsiteY72" fmla="*/ 168247 h 918356"/>
              <a:gd name="connsiteX73" fmla="*/ 8715976 w 9517857"/>
              <a:gd name="connsiteY73" fmla="*/ 178374 h 918356"/>
              <a:gd name="connsiteX74" fmla="*/ 8778827 w 9517857"/>
              <a:gd name="connsiteY74" fmla="*/ 172936 h 918356"/>
              <a:gd name="connsiteX75" fmla="*/ 8855248 w 9517857"/>
              <a:gd name="connsiteY75" fmla="*/ 143149 h 918356"/>
              <a:gd name="connsiteX76" fmla="*/ 9010380 w 9517857"/>
              <a:gd name="connsiteY76" fmla="*/ 91891 h 918356"/>
              <a:gd name="connsiteX77" fmla="*/ 9110856 w 9517857"/>
              <a:gd name="connsiteY77" fmla="*/ 70997 h 918356"/>
              <a:gd name="connsiteX78" fmla="*/ 9268817 w 9517857"/>
              <a:gd name="connsiteY78" fmla="*/ 53082 h 918356"/>
              <a:gd name="connsiteX79" fmla="*/ 9316667 w 9517857"/>
              <a:gd name="connsiteY79" fmla="*/ 45047 h 918356"/>
              <a:gd name="connsiteX80" fmla="*/ 9428209 w 9517857"/>
              <a:gd name="connsiteY80" fmla="*/ 29923 h 918356"/>
              <a:gd name="connsiteX81" fmla="*/ 9488916 w 9517857"/>
              <a:gd name="connsiteY81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58055 w 9517857"/>
              <a:gd name="connsiteY24" fmla="*/ 568918 h 918356"/>
              <a:gd name="connsiteX25" fmla="*/ 2693698 w 9517857"/>
              <a:gd name="connsiteY25" fmla="*/ 560029 h 918356"/>
              <a:gd name="connsiteX26" fmla="*/ 2727306 w 9517857"/>
              <a:gd name="connsiteY26" fmla="*/ 550698 h 918356"/>
              <a:gd name="connsiteX27" fmla="*/ 3073635 w 9517857"/>
              <a:gd name="connsiteY27" fmla="*/ 491294 h 918356"/>
              <a:gd name="connsiteX28" fmla="*/ 3222071 w 9517857"/>
              <a:gd name="connsiteY28" fmla="*/ 470559 h 918356"/>
              <a:gd name="connsiteX29" fmla="*/ 3274069 w 9517857"/>
              <a:gd name="connsiteY29" fmla="*/ 451605 h 918356"/>
              <a:gd name="connsiteX30" fmla="*/ 3349632 w 9517857"/>
              <a:gd name="connsiteY30" fmla="*/ 432583 h 918356"/>
              <a:gd name="connsiteX31" fmla="*/ 3479593 w 9517857"/>
              <a:gd name="connsiteY31" fmla="*/ 390437 h 918356"/>
              <a:gd name="connsiteX32" fmla="*/ 3651428 w 9517857"/>
              <a:gd name="connsiteY32" fmla="*/ 361807 h 918356"/>
              <a:gd name="connsiteX33" fmla="*/ 3844133 w 9517857"/>
              <a:gd name="connsiteY33" fmla="*/ 360648 h 918356"/>
              <a:gd name="connsiteX34" fmla="*/ 3933803 w 9517857"/>
              <a:gd name="connsiteY34" fmla="*/ 357315 h 918356"/>
              <a:gd name="connsiteX35" fmla="*/ 4266740 w 9517857"/>
              <a:gd name="connsiteY35" fmla="*/ 361454 h 918356"/>
              <a:gd name="connsiteX36" fmla="*/ 4430770 w 9517857"/>
              <a:gd name="connsiteY36" fmla="*/ 342643 h 918356"/>
              <a:gd name="connsiteX37" fmla="*/ 4512664 w 9517857"/>
              <a:gd name="connsiteY37" fmla="*/ 319948 h 918356"/>
              <a:gd name="connsiteX38" fmla="*/ 4616423 w 9517857"/>
              <a:gd name="connsiteY38" fmla="*/ 290914 h 918356"/>
              <a:gd name="connsiteX39" fmla="*/ 4689163 w 9517857"/>
              <a:gd name="connsiteY39" fmla="*/ 272812 h 918356"/>
              <a:gd name="connsiteX40" fmla="*/ 4783273 w 9517857"/>
              <a:gd name="connsiteY40" fmla="*/ 248463 h 918356"/>
              <a:gd name="connsiteX41" fmla="*/ 4836507 w 9517857"/>
              <a:gd name="connsiteY41" fmla="*/ 256788 h 918356"/>
              <a:gd name="connsiteX42" fmla="*/ 4892569 w 9517857"/>
              <a:gd name="connsiteY42" fmla="*/ 249933 h 918356"/>
              <a:gd name="connsiteX43" fmla="*/ 4896611 w 9517857"/>
              <a:gd name="connsiteY43" fmla="*/ 240448 h 918356"/>
              <a:gd name="connsiteX44" fmla="*/ 4917286 w 9517857"/>
              <a:gd name="connsiteY44" fmla="*/ 243659 h 918356"/>
              <a:gd name="connsiteX45" fmla="*/ 4981173 w 9517857"/>
              <a:gd name="connsiteY45" fmla="*/ 247103 h 918356"/>
              <a:gd name="connsiteX46" fmla="*/ 5060397 w 9517857"/>
              <a:gd name="connsiteY46" fmla="*/ 263688 h 918356"/>
              <a:gd name="connsiteX47" fmla="*/ 5252996 w 9517857"/>
              <a:gd name="connsiteY47" fmla="*/ 270655 h 918356"/>
              <a:gd name="connsiteX48" fmla="*/ 5358056 w 9517857"/>
              <a:gd name="connsiteY48" fmla="*/ 247248 h 918356"/>
              <a:gd name="connsiteX49" fmla="*/ 5426496 w 9517857"/>
              <a:gd name="connsiteY49" fmla="*/ 235142 h 918356"/>
              <a:gd name="connsiteX50" fmla="*/ 5497161 w 9517857"/>
              <a:gd name="connsiteY50" fmla="*/ 228808 h 918356"/>
              <a:gd name="connsiteX51" fmla="*/ 5826043 w 9517857"/>
              <a:gd name="connsiteY51" fmla="*/ 148073 h 918356"/>
              <a:gd name="connsiteX52" fmla="*/ 6007627 w 9517857"/>
              <a:gd name="connsiteY52" fmla="*/ 147126 h 918356"/>
              <a:gd name="connsiteX53" fmla="*/ 6080994 w 9517857"/>
              <a:gd name="connsiteY53" fmla="*/ 142938 h 918356"/>
              <a:gd name="connsiteX54" fmla="*/ 6194152 w 9517857"/>
              <a:gd name="connsiteY54" fmla="*/ 151772 h 918356"/>
              <a:gd name="connsiteX55" fmla="*/ 6281379 w 9517857"/>
              <a:gd name="connsiteY55" fmla="*/ 181626 h 918356"/>
              <a:gd name="connsiteX56" fmla="*/ 6489033 w 9517857"/>
              <a:gd name="connsiteY56" fmla="*/ 167648 h 918356"/>
              <a:gd name="connsiteX57" fmla="*/ 6544700 w 9517857"/>
              <a:gd name="connsiteY57" fmla="*/ 167161 h 918356"/>
              <a:gd name="connsiteX58" fmla="*/ 6648353 w 9517857"/>
              <a:gd name="connsiteY58" fmla="*/ 172250 h 918356"/>
              <a:gd name="connsiteX59" fmla="*/ 6736227 w 9517857"/>
              <a:gd name="connsiteY59" fmla="*/ 173216 h 918356"/>
              <a:gd name="connsiteX60" fmla="*/ 6977218 w 9517857"/>
              <a:gd name="connsiteY60" fmla="*/ 184289 h 918356"/>
              <a:gd name="connsiteX61" fmla="*/ 7065221 w 9517857"/>
              <a:gd name="connsiteY61" fmla="*/ 227531 h 918356"/>
              <a:gd name="connsiteX62" fmla="*/ 7358195 w 9517857"/>
              <a:gd name="connsiteY62" fmla="*/ 251740 h 918356"/>
              <a:gd name="connsiteX63" fmla="*/ 7565449 w 9517857"/>
              <a:gd name="connsiteY63" fmla="*/ 258950 h 918356"/>
              <a:gd name="connsiteX64" fmla="*/ 7599285 w 9517857"/>
              <a:gd name="connsiteY64" fmla="*/ 266021 h 918356"/>
              <a:gd name="connsiteX65" fmla="*/ 7644411 w 9517857"/>
              <a:gd name="connsiteY65" fmla="*/ 258986 h 918356"/>
              <a:gd name="connsiteX66" fmla="*/ 7825110 w 9517857"/>
              <a:gd name="connsiteY66" fmla="*/ 229109 h 918356"/>
              <a:gd name="connsiteX67" fmla="*/ 7965805 w 9517857"/>
              <a:gd name="connsiteY67" fmla="*/ 200355 h 918356"/>
              <a:gd name="connsiteX68" fmla="*/ 8147401 w 9517857"/>
              <a:gd name="connsiteY68" fmla="*/ 205617 h 918356"/>
              <a:gd name="connsiteX69" fmla="*/ 8256033 w 9517857"/>
              <a:gd name="connsiteY69" fmla="*/ 193713 h 918356"/>
              <a:gd name="connsiteX70" fmla="*/ 8410677 w 9517857"/>
              <a:gd name="connsiteY70" fmla="*/ 172167 h 918356"/>
              <a:gd name="connsiteX71" fmla="*/ 8614948 w 9517857"/>
              <a:gd name="connsiteY71" fmla="*/ 168247 h 918356"/>
              <a:gd name="connsiteX72" fmla="*/ 8715976 w 9517857"/>
              <a:gd name="connsiteY72" fmla="*/ 178374 h 918356"/>
              <a:gd name="connsiteX73" fmla="*/ 8778827 w 9517857"/>
              <a:gd name="connsiteY73" fmla="*/ 172936 h 918356"/>
              <a:gd name="connsiteX74" fmla="*/ 8855248 w 9517857"/>
              <a:gd name="connsiteY74" fmla="*/ 143149 h 918356"/>
              <a:gd name="connsiteX75" fmla="*/ 9010380 w 9517857"/>
              <a:gd name="connsiteY75" fmla="*/ 91891 h 918356"/>
              <a:gd name="connsiteX76" fmla="*/ 9110856 w 9517857"/>
              <a:gd name="connsiteY76" fmla="*/ 70997 h 918356"/>
              <a:gd name="connsiteX77" fmla="*/ 9268817 w 9517857"/>
              <a:gd name="connsiteY77" fmla="*/ 53082 h 918356"/>
              <a:gd name="connsiteX78" fmla="*/ 9316667 w 9517857"/>
              <a:gd name="connsiteY78" fmla="*/ 45047 h 918356"/>
              <a:gd name="connsiteX79" fmla="*/ 9428209 w 9517857"/>
              <a:gd name="connsiteY79" fmla="*/ 29923 h 918356"/>
              <a:gd name="connsiteX80" fmla="*/ 9488916 w 9517857"/>
              <a:gd name="connsiteY80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430770 w 9517857"/>
              <a:gd name="connsiteY35" fmla="*/ 342643 h 918356"/>
              <a:gd name="connsiteX36" fmla="*/ 4512664 w 9517857"/>
              <a:gd name="connsiteY36" fmla="*/ 319948 h 918356"/>
              <a:gd name="connsiteX37" fmla="*/ 4616423 w 9517857"/>
              <a:gd name="connsiteY37" fmla="*/ 290914 h 918356"/>
              <a:gd name="connsiteX38" fmla="*/ 4689163 w 9517857"/>
              <a:gd name="connsiteY38" fmla="*/ 272812 h 918356"/>
              <a:gd name="connsiteX39" fmla="*/ 4783273 w 9517857"/>
              <a:gd name="connsiteY39" fmla="*/ 248463 h 918356"/>
              <a:gd name="connsiteX40" fmla="*/ 4836507 w 9517857"/>
              <a:gd name="connsiteY40" fmla="*/ 256788 h 918356"/>
              <a:gd name="connsiteX41" fmla="*/ 4892569 w 9517857"/>
              <a:gd name="connsiteY41" fmla="*/ 249933 h 918356"/>
              <a:gd name="connsiteX42" fmla="*/ 4896611 w 9517857"/>
              <a:gd name="connsiteY42" fmla="*/ 240448 h 918356"/>
              <a:gd name="connsiteX43" fmla="*/ 4917286 w 9517857"/>
              <a:gd name="connsiteY43" fmla="*/ 243659 h 918356"/>
              <a:gd name="connsiteX44" fmla="*/ 4981173 w 9517857"/>
              <a:gd name="connsiteY44" fmla="*/ 247103 h 918356"/>
              <a:gd name="connsiteX45" fmla="*/ 5060397 w 9517857"/>
              <a:gd name="connsiteY45" fmla="*/ 263688 h 918356"/>
              <a:gd name="connsiteX46" fmla="*/ 5252996 w 9517857"/>
              <a:gd name="connsiteY46" fmla="*/ 270655 h 918356"/>
              <a:gd name="connsiteX47" fmla="*/ 5358056 w 9517857"/>
              <a:gd name="connsiteY47" fmla="*/ 247248 h 918356"/>
              <a:gd name="connsiteX48" fmla="*/ 5426496 w 9517857"/>
              <a:gd name="connsiteY48" fmla="*/ 235142 h 918356"/>
              <a:gd name="connsiteX49" fmla="*/ 5497161 w 9517857"/>
              <a:gd name="connsiteY49" fmla="*/ 228808 h 918356"/>
              <a:gd name="connsiteX50" fmla="*/ 5826043 w 9517857"/>
              <a:gd name="connsiteY50" fmla="*/ 148073 h 918356"/>
              <a:gd name="connsiteX51" fmla="*/ 6007627 w 9517857"/>
              <a:gd name="connsiteY51" fmla="*/ 147126 h 918356"/>
              <a:gd name="connsiteX52" fmla="*/ 6080994 w 9517857"/>
              <a:gd name="connsiteY52" fmla="*/ 142938 h 918356"/>
              <a:gd name="connsiteX53" fmla="*/ 6194152 w 9517857"/>
              <a:gd name="connsiteY53" fmla="*/ 151772 h 918356"/>
              <a:gd name="connsiteX54" fmla="*/ 6281379 w 9517857"/>
              <a:gd name="connsiteY54" fmla="*/ 181626 h 918356"/>
              <a:gd name="connsiteX55" fmla="*/ 6489033 w 9517857"/>
              <a:gd name="connsiteY55" fmla="*/ 167648 h 918356"/>
              <a:gd name="connsiteX56" fmla="*/ 6544700 w 9517857"/>
              <a:gd name="connsiteY56" fmla="*/ 167161 h 918356"/>
              <a:gd name="connsiteX57" fmla="*/ 6648353 w 9517857"/>
              <a:gd name="connsiteY57" fmla="*/ 172250 h 918356"/>
              <a:gd name="connsiteX58" fmla="*/ 6736227 w 9517857"/>
              <a:gd name="connsiteY58" fmla="*/ 173216 h 918356"/>
              <a:gd name="connsiteX59" fmla="*/ 6977218 w 9517857"/>
              <a:gd name="connsiteY59" fmla="*/ 184289 h 918356"/>
              <a:gd name="connsiteX60" fmla="*/ 7065221 w 9517857"/>
              <a:gd name="connsiteY60" fmla="*/ 227531 h 918356"/>
              <a:gd name="connsiteX61" fmla="*/ 7358195 w 9517857"/>
              <a:gd name="connsiteY61" fmla="*/ 251740 h 918356"/>
              <a:gd name="connsiteX62" fmla="*/ 7565449 w 9517857"/>
              <a:gd name="connsiteY62" fmla="*/ 258950 h 918356"/>
              <a:gd name="connsiteX63" fmla="*/ 7599285 w 9517857"/>
              <a:gd name="connsiteY63" fmla="*/ 266021 h 918356"/>
              <a:gd name="connsiteX64" fmla="*/ 7644411 w 9517857"/>
              <a:gd name="connsiteY64" fmla="*/ 258986 h 918356"/>
              <a:gd name="connsiteX65" fmla="*/ 7825110 w 9517857"/>
              <a:gd name="connsiteY65" fmla="*/ 229109 h 918356"/>
              <a:gd name="connsiteX66" fmla="*/ 7965805 w 9517857"/>
              <a:gd name="connsiteY66" fmla="*/ 200355 h 918356"/>
              <a:gd name="connsiteX67" fmla="*/ 8147401 w 9517857"/>
              <a:gd name="connsiteY67" fmla="*/ 205617 h 918356"/>
              <a:gd name="connsiteX68" fmla="*/ 8256033 w 9517857"/>
              <a:gd name="connsiteY68" fmla="*/ 193713 h 918356"/>
              <a:gd name="connsiteX69" fmla="*/ 8410677 w 9517857"/>
              <a:gd name="connsiteY69" fmla="*/ 172167 h 918356"/>
              <a:gd name="connsiteX70" fmla="*/ 8614948 w 9517857"/>
              <a:gd name="connsiteY70" fmla="*/ 168247 h 918356"/>
              <a:gd name="connsiteX71" fmla="*/ 8715976 w 9517857"/>
              <a:gd name="connsiteY71" fmla="*/ 178374 h 918356"/>
              <a:gd name="connsiteX72" fmla="*/ 8778827 w 9517857"/>
              <a:gd name="connsiteY72" fmla="*/ 172936 h 918356"/>
              <a:gd name="connsiteX73" fmla="*/ 8855248 w 9517857"/>
              <a:gd name="connsiteY73" fmla="*/ 143149 h 918356"/>
              <a:gd name="connsiteX74" fmla="*/ 9010380 w 9517857"/>
              <a:gd name="connsiteY74" fmla="*/ 91891 h 918356"/>
              <a:gd name="connsiteX75" fmla="*/ 9110856 w 9517857"/>
              <a:gd name="connsiteY75" fmla="*/ 70997 h 918356"/>
              <a:gd name="connsiteX76" fmla="*/ 9268817 w 9517857"/>
              <a:gd name="connsiteY76" fmla="*/ 53082 h 918356"/>
              <a:gd name="connsiteX77" fmla="*/ 9316667 w 9517857"/>
              <a:gd name="connsiteY77" fmla="*/ 45047 h 918356"/>
              <a:gd name="connsiteX78" fmla="*/ 9428209 w 9517857"/>
              <a:gd name="connsiteY78" fmla="*/ 29923 h 918356"/>
              <a:gd name="connsiteX79" fmla="*/ 9488916 w 9517857"/>
              <a:gd name="connsiteY7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430770 w 9517857"/>
              <a:gd name="connsiteY35" fmla="*/ 342643 h 918356"/>
              <a:gd name="connsiteX36" fmla="*/ 4512664 w 9517857"/>
              <a:gd name="connsiteY36" fmla="*/ 319948 h 918356"/>
              <a:gd name="connsiteX37" fmla="*/ 4616423 w 9517857"/>
              <a:gd name="connsiteY37" fmla="*/ 290914 h 918356"/>
              <a:gd name="connsiteX38" fmla="*/ 4689163 w 9517857"/>
              <a:gd name="connsiteY38" fmla="*/ 272812 h 918356"/>
              <a:gd name="connsiteX39" fmla="*/ 4783273 w 9517857"/>
              <a:gd name="connsiteY39" fmla="*/ 248463 h 918356"/>
              <a:gd name="connsiteX40" fmla="*/ 4836507 w 9517857"/>
              <a:gd name="connsiteY40" fmla="*/ 256788 h 918356"/>
              <a:gd name="connsiteX41" fmla="*/ 4892569 w 9517857"/>
              <a:gd name="connsiteY41" fmla="*/ 249933 h 918356"/>
              <a:gd name="connsiteX42" fmla="*/ 4896611 w 9517857"/>
              <a:gd name="connsiteY42" fmla="*/ 240448 h 918356"/>
              <a:gd name="connsiteX43" fmla="*/ 4917286 w 9517857"/>
              <a:gd name="connsiteY43" fmla="*/ 243659 h 918356"/>
              <a:gd name="connsiteX44" fmla="*/ 4981173 w 9517857"/>
              <a:gd name="connsiteY44" fmla="*/ 247103 h 918356"/>
              <a:gd name="connsiteX45" fmla="*/ 5060397 w 9517857"/>
              <a:gd name="connsiteY45" fmla="*/ 263688 h 918356"/>
              <a:gd name="connsiteX46" fmla="*/ 5252996 w 9517857"/>
              <a:gd name="connsiteY46" fmla="*/ 270655 h 918356"/>
              <a:gd name="connsiteX47" fmla="*/ 5358056 w 9517857"/>
              <a:gd name="connsiteY47" fmla="*/ 247248 h 918356"/>
              <a:gd name="connsiteX48" fmla="*/ 5426496 w 9517857"/>
              <a:gd name="connsiteY48" fmla="*/ 235142 h 918356"/>
              <a:gd name="connsiteX49" fmla="*/ 5497161 w 9517857"/>
              <a:gd name="connsiteY49" fmla="*/ 228808 h 918356"/>
              <a:gd name="connsiteX50" fmla="*/ 5826043 w 9517857"/>
              <a:gd name="connsiteY50" fmla="*/ 148073 h 918356"/>
              <a:gd name="connsiteX51" fmla="*/ 6007627 w 9517857"/>
              <a:gd name="connsiteY51" fmla="*/ 147126 h 918356"/>
              <a:gd name="connsiteX52" fmla="*/ 6194152 w 9517857"/>
              <a:gd name="connsiteY52" fmla="*/ 151772 h 918356"/>
              <a:gd name="connsiteX53" fmla="*/ 6281379 w 9517857"/>
              <a:gd name="connsiteY53" fmla="*/ 181626 h 918356"/>
              <a:gd name="connsiteX54" fmla="*/ 6489033 w 9517857"/>
              <a:gd name="connsiteY54" fmla="*/ 167648 h 918356"/>
              <a:gd name="connsiteX55" fmla="*/ 6544700 w 9517857"/>
              <a:gd name="connsiteY55" fmla="*/ 167161 h 918356"/>
              <a:gd name="connsiteX56" fmla="*/ 6648353 w 9517857"/>
              <a:gd name="connsiteY56" fmla="*/ 172250 h 918356"/>
              <a:gd name="connsiteX57" fmla="*/ 6736227 w 9517857"/>
              <a:gd name="connsiteY57" fmla="*/ 173216 h 918356"/>
              <a:gd name="connsiteX58" fmla="*/ 6977218 w 9517857"/>
              <a:gd name="connsiteY58" fmla="*/ 184289 h 918356"/>
              <a:gd name="connsiteX59" fmla="*/ 7065221 w 9517857"/>
              <a:gd name="connsiteY59" fmla="*/ 227531 h 918356"/>
              <a:gd name="connsiteX60" fmla="*/ 7358195 w 9517857"/>
              <a:gd name="connsiteY60" fmla="*/ 251740 h 918356"/>
              <a:gd name="connsiteX61" fmla="*/ 7565449 w 9517857"/>
              <a:gd name="connsiteY61" fmla="*/ 258950 h 918356"/>
              <a:gd name="connsiteX62" fmla="*/ 7599285 w 9517857"/>
              <a:gd name="connsiteY62" fmla="*/ 266021 h 918356"/>
              <a:gd name="connsiteX63" fmla="*/ 7644411 w 9517857"/>
              <a:gd name="connsiteY63" fmla="*/ 258986 h 918356"/>
              <a:gd name="connsiteX64" fmla="*/ 7825110 w 9517857"/>
              <a:gd name="connsiteY64" fmla="*/ 229109 h 918356"/>
              <a:gd name="connsiteX65" fmla="*/ 7965805 w 9517857"/>
              <a:gd name="connsiteY65" fmla="*/ 200355 h 918356"/>
              <a:gd name="connsiteX66" fmla="*/ 8147401 w 9517857"/>
              <a:gd name="connsiteY66" fmla="*/ 205617 h 918356"/>
              <a:gd name="connsiteX67" fmla="*/ 8256033 w 9517857"/>
              <a:gd name="connsiteY67" fmla="*/ 193713 h 918356"/>
              <a:gd name="connsiteX68" fmla="*/ 8410677 w 9517857"/>
              <a:gd name="connsiteY68" fmla="*/ 172167 h 918356"/>
              <a:gd name="connsiteX69" fmla="*/ 8614948 w 9517857"/>
              <a:gd name="connsiteY69" fmla="*/ 168247 h 918356"/>
              <a:gd name="connsiteX70" fmla="*/ 8715976 w 9517857"/>
              <a:gd name="connsiteY70" fmla="*/ 178374 h 918356"/>
              <a:gd name="connsiteX71" fmla="*/ 8778827 w 9517857"/>
              <a:gd name="connsiteY71" fmla="*/ 172936 h 918356"/>
              <a:gd name="connsiteX72" fmla="*/ 8855248 w 9517857"/>
              <a:gd name="connsiteY72" fmla="*/ 143149 h 918356"/>
              <a:gd name="connsiteX73" fmla="*/ 9010380 w 9517857"/>
              <a:gd name="connsiteY73" fmla="*/ 91891 h 918356"/>
              <a:gd name="connsiteX74" fmla="*/ 9110856 w 9517857"/>
              <a:gd name="connsiteY74" fmla="*/ 70997 h 918356"/>
              <a:gd name="connsiteX75" fmla="*/ 9268817 w 9517857"/>
              <a:gd name="connsiteY75" fmla="*/ 53082 h 918356"/>
              <a:gd name="connsiteX76" fmla="*/ 9316667 w 9517857"/>
              <a:gd name="connsiteY76" fmla="*/ 45047 h 918356"/>
              <a:gd name="connsiteX77" fmla="*/ 9428209 w 9517857"/>
              <a:gd name="connsiteY77" fmla="*/ 29923 h 918356"/>
              <a:gd name="connsiteX78" fmla="*/ 9488916 w 9517857"/>
              <a:gd name="connsiteY7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430770 w 9517857"/>
              <a:gd name="connsiteY35" fmla="*/ 342643 h 918356"/>
              <a:gd name="connsiteX36" fmla="*/ 4512664 w 9517857"/>
              <a:gd name="connsiteY36" fmla="*/ 319948 h 918356"/>
              <a:gd name="connsiteX37" fmla="*/ 4616423 w 9517857"/>
              <a:gd name="connsiteY37" fmla="*/ 290914 h 918356"/>
              <a:gd name="connsiteX38" fmla="*/ 4689163 w 9517857"/>
              <a:gd name="connsiteY38" fmla="*/ 272812 h 918356"/>
              <a:gd name="connsiteX39" fmla="*/ 4783273 w 9517857"/>
              <a:gd name="connsiteY39" fmla="*/ 248463 h 918356"/>
              <a:gd name="connsiteX40" fmla="*/ 4836507 w 9517857"/>
              <a:gd name="connsiteY40" fmla="*/ 256788 h 918356"/>
              <a:gd name="connsiteX41" fmla="*/ 4892569 w 9517857"/>
              <a:gd name="connsiteY41" fmla="*/ 249933 h 918356"/>
              <a:gd name="connsiteX42" fmla="*/ 4896611 w 9517857"/>
              <a:gd name="connsiteY42" fmla="*/ 240448 h 918356"/>
              <a:gd name="connsiteX43" fmla="*/ 4917286 w 9517857"/>
              <a:gd name="connsiteY43" fmla="*/ 243659 h 918356"/>
              <a:gd name="connsiteX44" fmla="*/ 4981173 w 9517857"/>
              <a:gd name="connsiteY44" fmla="*/ 247103 h 918356"/>
              <a:gd name="connsiteX45" fmla="*/ 5060397 w 9517857"/>
              <a:gd name="connsiteY45" fmla="*/ 263688 h 918356"/>
              <a:gd name="connsiteX46" fmla="*/ 5252996 w 9517857"/>
              <a:gd name="connsiteY46" fmla="*/ 270655 h 918356"/>
              <a:gd name="connsiteX47" fmla="*/ 5358056 w 9517857"/>
              <a:gd name="connsiteY47" fmla="*/ 247248 h 918356"/>
              <a:gd name="connsiteX48" fmla="*/ 5426496 w 9517857"/>
              <a:gd name="connsiteY48" fmla="*/ 235142 h 918356"/>
              <a:gd name="connsiteX49" fmla="*/ 5497161 w 9517857"/>
              <a:gd name="connsiteY49" fmla="*/ 228808 h 918356"/>
              <a:gd name="connsiteX50" fmla="*/ 5826043 w 9517857"/>
              <a:gd name="connsiteY50" fmla="*/ 148073 h 918356"/>
              <a:gd name="connsiteX51" fmla="*/ 6007627 w 9517857"/>
              <a:gd name="connsiteY51" fmla="*/ 147126 h 918356"/>
              <a:gd name="connsiteX52" fmla="*/ 6194152 w 9517857"/>
              <a:gd name="connsiteY52" fmla="*/ 151772 h 918356"/>
              <a:gd name="connsiteX53" fmla="*/ 6281379 w 9517857"/>
              <a:gd name="connsiteY53" fmla="*/ 181626 h 918356"/>
              <a:gd name="connsiteX54" fmla="*/ 6489033 w 9517857"/>
              <a:gd name="connsiteY54" fmla="*/ 167648 h 918356"/>
              <a:gd name="connsiteX55" fmla="*/ 6544700 w 9517857"/>
              <a:gd name="connsiteY55" fmla="*/ 167161 h 918356"/>
              <a:gd name="connsiteX56" fmla="*/ 6648353 w 9517857"/>
              <a:gd name="connsiteY56" fmla="*/ 172250 h 918356"/>
              <a:gd name="connsiteX57" fmla="*/ 6736227 w 9517857"/>
              <a:gd name="connsiteY57" fmla="*/ 173216 h 918356"/>
              <a:gd name="connsiteX58" fmla="*/ 6977218 w 9517857"/>
              <a:gd name="connsiteY58" fmla="*/ 184289 h 918356"/>
              <a:gd name="connsiteX59" fmla="*/ 7065221 w 9517857"/>
              <a:gd name="connsiteY59" fmla="*/ 227531 h 918356"/>
              <a:gd name="connsiteX60" fmla="*/ 7358195 w 9517857"/>
              <a:gd name="connsiteY60" fmla="*/ 251740 h 918356"/>
              <a:gd name="connsiteX61" fmla="*/ 7565449 w 9517857"/>
              <a:gd name="connsiteY61" fmla="*/ 258950 h 918356"/>
              <a:gd name="connsiteX62" fmla="*/ 7599285 w 9517857"/>
              <a:gd name="connsiteY62" fmla="*/ 266021 h 918356"/>
              <a:gd name="connsiteX63" fmla="*/ 7644411 w 9517857"/>
              <a:gd name="connsiteY63" fmla="*/ 258986 h 918356"/>
              <a:gd name="connsiteX64" fmla="*/ 7825110 w 9517857"/>
              <a:gd name="connsiteY64" fmla="*/ 229109 h 918356"/>
              <a:gd name="connsiteX65" fmla="*/ 7965805 w 9517857"/>
              <a:gd name="connsiteY65" fmla="*/ 200355 h 918356"/>
              <a:gd name="connsiteX66" fmla="*/ 8147401 w 9517857"/>
              <a:gd name="connsiteY66" fmla="*/ 205617 h 918356"/>
              <a:gd name="connsiteX67" fmla="*/ 8256033 w 9517857"/>
              <a:gd name="connsiteY67" fmla="*/ 193713 h 918356"/>
              <a:gd name="connsiteX68" fmla="*/ 8614948 w 9517857"/>
              <a:gd name="connsiteY68" fmla="*/ 168247 h 918356"/>
              <a:gd name="connsiteX69" fmla="*/ 8715976 w 9517857"/>
              <a:gd name="connsiteY69" fmla="*/ 178374 h 918356"/>
              <a:gd name="connsiteX70" fmla="*/ 8778827 w 9517857"/>
              <a:gd name="connsiteY70" fmla="*/ 172936 h 918356"/>
              <a:gd name="connsiteX71" fmla="*/ 8855248 w 9517857"/>
              <a:gd name="connsiteY71" fmla="*/ 143149 h 918356"/>
              <a:gd name="connsiteX72" fmla="*/ 9010380 w 9517857"/>
              <a:gd name="connsiteY72" fmla="*/ 91891 h 918356"/>
              <a:gd name="connsiteX73" fmla="*/ 9110856 w 9517857"/>
              <a:gd name="connsiteY73" fmla="*/ 70997 h 918356"/>
              <a:gd name="connsiteX74" fmla="*/ 9268817 w 9517857"/>
              <a:gd name="connsiteY74" fmla="*/ 53082 h 918356"/>
              <a:gd name="connsiteX75" fmla="*/ 9316667 w 9517857"/>
              <a:gd name="connsiteY75" fmla="*/ 45047 h 918356"/>
              <a:gd name="connsiteX76" fmla="*/ 9428209 w 9517857"/>
              <a:gd name="connsiteY76" fmla="*/ 29923 h 918356"/>
              <a:gd name="connsiteX77" fmla="*/ 9488916 w 9517857"/>
              <a:gd name="connsiteY77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430770 w 9517857"/>
              <a:gd name="connsiteY35" fmla="*/ 342643 h 918356"/>
              <a:gd name="connsiteX36" fmla="*/ 4512664 w 9517857"/>
              <a:gd name="connsiteY36" fmla="*/ 319948 h 918356"/>
              <a:gd name="connsiteX37" fmla="*/ 4616423 w 9517857"/>
              <a:gd name="connsiteY37" fmla="*/ 290914 h 918356"/>
              <a:gd name="connsiteX38" fmla="*/ 4689163 w 9517857"/>
              <a:gd name="connsiteY38" fmla="*/ 272812 h 918356"/>
              <a:gd name="connsiteX39" fmla="*/ 4783273 w 9517857"/>
              <a:gd name="connsiteY39" fmla="*/ 248463 h 918356"/>
              <a:gd name="connsiteX40" fmla="*/ 4836507 w 9517857"/>
              <a:gd name="connsiteY40" fmla="*/ 256788 h 918356"/>
              <a:gd name="connsiteX41" fmla="*/ 4892569 w 9517857"/>
              <a:gd name="connsiteY41" fmla="*/ 249933 h 918356"/>
              <a:gd name="connsiteX42" fmla="*/ 4896611 w 9517857"/>
              <a:gd name="connsiteY42" fmla="*/ 240448 h 918356"/>
              <a:gd name="connsiteX43" fmla="*/ 4917286 w 9517857"/>
              <a:gd name="connsiteY43" fmla="*/ 243659 h 918356"/>
              <a:gd name="connsiteX44" fmla="*/ 4981173 w 9517857"/>
              <a:gd name="connsiteY44" fmla="*/ 247103 h 918356"/>
              <a:gd name="connsiteX45" fmla="*/ 5060397 w 9517857"/>
              <a:gd name="connsiteY45" fmla="*/ 263688 h 918356"/>
              <a:gd name="connsiteX46" fmla="*/ 5252996 w 9517857"/>
              <a:gd name="connsiteY46" fmla="*/ 270655 h 918356"/>
              <a:gd name="connsiteX47" fmla="*/ 5358056 w 9517857"/>
              <a:gd name="connsiteY47" fmla="*/ 247248 h 918356"/>
              <a:gd name="connsiteX48" fmla="*/ 5426496 w 9517857"/>
              <a:gd name="connsiteY48" fmla="*/ 235142 h 918356"/>
              <a:gd name="connsiteX49" fmla="*/ 5497161 w 9517857"/>
              <a:gd name="connsiteY49" fmla="*/ 228808 h 918356"/>
              <a:gd name="connsiteX50" fmla="*/ 5826043 w 9517857"/>
              <a:gd name="connsiteY50" fmla="*/ 148073 h 918356"/>
              <a:gd name="connsiteX51" fmla="*/ 6007627 w 9517857"/>
              <a:gd name="connsiteY51" fmla="*/ 147126 h 918356"/>
              <a:gd name="connsiteX52" fmla="*/ 6194152 w 9517857"/>
              <a:gd name="connsiteY52" fmla="*/ 151772 h 918356"/>
              <a:gd name="connsiteX53" fmla="*/ 6281379 w 9517857"/>
              <a:gd name="connsiteY53" fmla="*/ 181626 h 918356"/>
              <a:gd name="connsiteX54" fmla="*/ 6489033 w 9517857"/>
              <a:gd name="connsiteY54" fmla="*/ 167648 h 918356"/>
              <a:gd name="connsiteX55" fmla="*/ 6544700 w 9517857"/>
              <a:gd name="connsiteY55" fmla="*/ 167161 h 918356"/>
              <a:gd name="connsiteX56" fmla="*/ 6648353 w 9517857"/>
              <a:gd name="connsiteY56" fmla="*/ 172250 h 918356"/>
              <a:gd name="connsiteX57" fmla="*/ 6736227 w 9517857"/>
              <a:gd name="connsiteY57" fmla="*/ 173216 h 918356"/>
              <a:gd name="connsiteX58" fmla="*/ 6977218 w 9517857"/>
              <a:gd name="connsiteY58" fmla="*/ 184289 h 918356"/>
              <a:gd name="connsiteX59" fmla="*/ 7065221 w 9517857"/>
              <a:gd name="connsiteY59" fmla="*/ 227531 h 918356"/>
              <a:gd name="connsiteX60" fmla="*/ 7358195 w 9517857"/>
              <a:gd name="connsiteY60" fmla="*/ 251740 h 918356"/>
              <a:gd name="connsiteX61" fmla="*/ 7565449 w 9517857"/>
              <a:gd name="connsiteY61" fmla="*/ 258950 h 918356"/>
              <a:gd name="connsiteX62" fmla="*/ 7599285 w 9517857"/>
              <a:gd name="connsiteY62" fmla="*/ 266021 h 918356"/>
              <a:gd name="connsiteX63" fmla="*/ 7644411 w 9517857"/>
              <a:gd name="connsiteY63" fmla="*/ 258986 h 918356"/>
              <a:gd name="connsiteX64" fmla="*/ 7825110 w 9517857"/>
              <a:gd name="connsiteY64" fmla="*/ 229109 h 918356"/>
              <a:gd name="connsiteX65" fmla="*/ 7965805 w 9517857"/>
              <a:gd name="connsiteY65" fmla="*/ 200355 h 918356"/>
              <a:gd name="connsiteX66" fmla="*/ 8147401 w 9517857"/>
              <a:gd name="connsiteY66" fmla="*/ 205617 h 918356"/>
              <a:gd name="connsiteX67" fmla="*/ 8256033 w 9517857"/>
              <a:gd name="connsiteY67" fmla="*/ 193713 h 918356"/>
              <a:gd name="connsiteX68" fmla="*/ 8614948 w 9517857"/>
              <a:gd name="connsiteY68" fmla="*/ 168247 h 918356"/>
              <a:gd name="connsiteX69" fmla="*/ 8715976 w 9517857"/>
              <a:gd name="connsiteY69" fmla="*/ 178374 h 918356"/>
              <a:gd name="connsiteX70" fmla="*/ 8778827 w 9517857"/>
              <a:gd name="connsiteY70" fmla="*/ 172936 h 918356"/>
              <a:gd name="connsiteX71" fmla="*/ 8855248 w 9517857"/>
              <a:gd name="connsiteY71" fmla="*/ 143149 h 918356"/>
              <a:gd name="connsiteX72" fmla="*/ 9010380 w 9517857"/>
              <a:gd name="connsiteY72" fmla="*/ 91891 h 918356"/>
              <a:gd name="connsiteX73" fmla="*/ 9110856 w 9517857"/>
              <a:gd name="connsiteY73" fmla="*/ 70997 h 918356"/>
              <a:gd name="connsiteX74" fmla="*/ 9268817 w 9517857"/>
              <a:gd name="connsiteY74" fmla="*/ 53082 h 918356"/>
              <a:gd name="connsiteX75" fmla="*/ 9316667 w 9517857"/>
              <a:gd name="connsiteY75" fmla="*/ 45047 h 918356"/>
              <a:gd name="connsiteX76" fmla="*/ 9428209 w 9517857"/>
              <a:gd name="connsiteY76" fmla="*/ 29923 h 918356"/>
              <a:gd name="connsiteX77" fmla="*/ 9488916 w 9517857"/>
              <a:gd name="connsiteY77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430770 w 9517857"/>
              <a:gd name="connsiteY35" fmla="*/ 342643 h 918356"/>
              <a:gd name="connsiteX36" fmla="*/ 4512664 w 9517857"/>
              <a:gd name="connsiteY36" fmla="*/ 319948 h 918356"/>
              <a:gd name="connsiteX37" fmla="*/ 4616423 w 9517857"/>
              <a:gd name="connsiteY37" fmla="*/ 290914 h 918356"/>
              <a:gd name="connsiteX38" fmla="*/ 4689163 w 9517857"/>
              <a:gd name="connsiteY38" fmla="*/ 272812 h 918356"/>
              <a:gd name="connsiteX39" fmla="*/ 4783273 w 9517857"/>
              <a:gd name="connsiteY39" fmla="*/ 248463 h 918356"/>
              <a:gd name="connsiteX40" fmla="*/ 4836507 w 9517857"/>
              <a:gd name="connsiteY40" fmla="*/ 256788 h 918356"/>
              <a:gd name="connsiteX41" fmla="*/ 4892569 w 9517857"/>
              <a:gd name="connsiteY41" fmla="*/ 249933 h 918356"/>
              <a:gd name="connsiteX42" fmla="*/ 4896611 w 9517857"/>
              <a:gd name="connsiteY42" fmla="*/ 240448 h 918356"/>
              <a:gd name="connsiteX43" fmla="*/ 4917286 w 9517857"/>
              <a:gd name="connsiteY43" fmla="*/ 243659 h 918356"/>
              <a:gd name="connsiteX44" fmla="*/ 4981173 w 9517857"/>
              <a:gd name="connsiteY44" fmla="*/ 247103 h 918356"/>
              <a:gd name="connsiteX45" fmla="*/ 5060397 w 9517857"/>
              <a:gd name="connsiteY45" fmla="*/ 263688 h 918356"/>
              <a:gd name="connsiteX46" fmla="*/ 5252996 w 9517857"/>
              <a:gd name="connsiteY46" fmla="*/ 270655 h 918356"/>
              <a:gd name="connsiteX47" fmla="*/ 5358056 w 9517857"/>
              <a:gd name="connsiteY47" fmla="*/ 247248 h 918356"/>
              <a:gd name="connsiteX48" fmla="*/ 5426496 w 9517857"/>
              <a:gd name="connsiteY48" fmla="*/ 235142 h 918356"/>
              <a:gd name="connsiteX49" fmla="*/ 5497161 w 9517857"/>
              <a:gd name="connsiteY49" fmla="*/ 228808 h 918356"/>
              <a:gd name="connsiteX50" fmla="*/ 5826043 w 9517857"/>
              <a:gd name="connsiteY50" fmla="*/ 148073 h 918356"/>
              <a:gd name="connsiteX51" fmla="*/ 6007627 w 9517857"/>
              <a:gd name="connsiteY51" fmla="*/ 147126 h 918356"/>
              <a:gd name="connsiteX52" fmla="*/ 6194152 w 9517857"/>
              <a:gd name="connsiteY52" fmla="*/ 151772 h 918356"/>
              <a:gd name="connsiteX53" fmla="*/ 6281379 w 9517857"/>
              <a:gd name="connsiteY53" fmla="*/ 181626 h 918356"/>
              <a:gd name="connsiteX54" fmla="*/ 6489033 w 9517857"/>
              <a:gd name="connsiteY54" fmla="*/ 167648 h 918356"/>
              <a:gd name="connsiteX55" fmla="*/ 6544700 w 9517857"/>
              <a:gd name="connsiteY55" fmla="*/ 167161 h 918356"/>
              <a:gd name="connsiteX56" fmla="*/ 6648353 w 9517857"/>
              <a:gd name="connsiteY56" fmla="*/ 172250 h 918356"/>
              <a:gd name="connsiteX57" fmla="*/ 6736227 w 9517857"/>
              <a:gd name="connsiteY57" fmla="*/ 173216 h 918356"/>
              <a:gd name="connsiteX58" fmla="*/ 6977218 w 9517857"/>
              <a:gd name="connsiteY58" fmla="*/ 184289 h 918356"/>
              <a:gd name="connsiteX59" fmla="*/ 7065221 w 9517857"/>
              <a:gd name="connsiteY59" fmla="*/ 227531 h 918356"/>
              <a:gd name="connsiteX60" fmla="*/ 7358195 w 9517857"/>
              <a:gd name="connsiteY60" fmla="*/ 251740 h 918356"/>
              <a:gd name="connsiteX61" fmla="*/ 7565449 w 9517857"/>
              <a:gd name="connsiteY61" fmla="*/ 258950 h 918356"/>
              <a:gd name="connsiteX62" fmla="*/ 7599285 w 9517857"/>
              <a:gd name="connsiteY62" fmla="*/ 266021 h 918356"/>
              <a:gd name="connsiteX63" fmla="*/ 7644411 w 9517857"/>
              <a:gd name="connsiteY63" fmla="*/ 258986 h 918356"/>
              <a:gd name="connsiteX64" fmla="*/ 7965805 w 9517857"/>
              <a:gd name="connsiteY64" fmla="*/ 200355 h 918356"/>
              <a:gd name="connsiteX65" fmla="*/ 8147401 w 9517857"/>
              <a:gd name="connsiteY65" fmla="*/ 205617 h 918356"/>
              <a:gd name="connsiteX66" fmla="*/ 8256033 w 9517857"/>
              <a:gd name="connsiteY66" fmla="*/ 193713 h 918356"/>
              <a:gd name="connsiteX67" fmla="*/ 8614948 w 9517857"/>
              <a:gd name="connsiteY67" fmla="*/ 168247 h 918356"/>
              <a:gd name="connsiteX68" fmla="*/ 8715976 w 9517857"/>
              <a:gd name="connsiteY68" fmla="*/ 178374 h 918356"/>
              <a:gd name="connsiteX69" fmla="*/ 8778827 w 9517857"/>
              <a:gd name="connsiteY69" fmla="*/ 172936 h 918356"/>
              <a:gd name="connsiteX70" fmla="*/ 8855248 w 9517857"/>
              <a:gd name="connsiteY70" fmla="*/ 143149 h 918356"/>
              <a:gd name="connsiteX71" fmla="*/ 9010380 w 9517857"/>
              <a:gd name="connsiteY71" fmla="*/ 91891 h 918356"/>
              <a:gd name="connsiteX72" fmla="*/ 9110856 w 9517857"/>
              <a:gd name="connsiteY72" fmla="*/ 70997 h 918356"/>
              <a:gd name="connsiteX73" fmla="*/ 9268817 w 9517857"/>
              <a:gd name="connsiteY73" fmla="*/ 53082 h 918356"/>
              <a:gd name="connsiteX74" fmla="*/ 9316667 w 9517857"/>
              <a:gd name="connsiteY74" fmla="*/ 45047 h 918356"/>
              <a:gd name="connsiteX75" fmla="*/ 9428209 w 9517857"/>
              <a:gd name="connsiteY75" fmla="*/ 29923 h 918356"/>
              <a:gd name="connsiteX76" fmla="*/ 9488916 w 9517857"/>
              <a:gd name="connsiteY76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430770 w 9517857"/>
              <a:gd name="connsiteY35" fmla="*/ 342643 h 918356"/>
              <a:gd name="connsiteX36" fmla="*/ 4512664 w 9517857"/>
              <a:gd name="connsiteY36" fmla="*/ 319948 h 918356"/>
              <a:gd name="connsiteX37" fmla="*/ 4616423 w 9517857"/>
              <a:gd name="connsiteY37" fmla="*/ 290914 h 918356"/>
              <a:gd name="connsiteX38" fmla="*/ 4689163 w 9517857"/>
              <a:gd name="connsiteY38" fmla="*/ 272812 h 918356"/>
              <a:gd name="connsiteX39" fmla="*/ 4783273 w 9517857"/>
              <a:gd name="connsiteY39" fmla="*/ 248463 h 918356"/>
              <a:gd name="connsiteX40" fmla="*/ 4836507 w 9517857"/>
              <a:gd name="connsiteY40" fmla="*/ 256788 h 918356"/>
              <a:gd name="connsiteX41" fmla="*/ 4892569 w 9517857"/>
              <a:gd name="connsiteY41" fmla="*/ 249933 h 918356"/>
              <a:gd name="connsiteX42" fmla="*/ 4896611 w 9517857"/>
              <a:gd name="connsiteY42" fmla="*/ 240448 h 918356"/>
              <a:gd name="connsiteX43" fmla="*/ 4917286 w 9517857"/>
              <a:gd name="connsiteY43" fmla="*/ 243659 h 918356"/>
              <a:gd name="connsiteX44" fmla="*/ 4981173 w 9517857"/>
              <a:gd name="connsiteY44" fmla="*/ 247103 h 918356"/>
              <a:gd name="connsiteX45" fmla="*/ 5060397 w 9517857"/>
              <a:gd name="connsiteY45" fmla="*/ 263688 h 918356"/>
              <a:gd name="connsiteX46" fmla="*/ 5252996 w 9517857"/>
              <a:gd name="connsiteY46" fmla="*/ 270655 h 918356"/>
              <a:gd name="connsiteX47" fmla="*/ 5358056 w 9517857"/>
              <a:gd name="connsiteY47" fmla="*/ 247248 h 918356"/>
              <a:gd name="connsiteX48" fmla="*/ 5426496 w 9517857"/>
              <a:gd name="connsiteY48" fmla="*/ 235142 h 918356"/>
              <a:gd name="connsiteX49" fmla="*/ 5497161 w 9517857"/>
              <a:gd name="connsiteY49" fmla="*/ 228808 h 918356"/>
              <a:gd name="connsiteX50" fmla="*/ 5826043 w 9517857"/>
              <a:gd name="connsiteY50" fmla="*/ 148073 h 918356"/>
              <a:gd name="connsiteX51" fmla="*/ 6007627 w 9517857"/>
              <a:gd name="connsiteY51" fmla="*/ 147126 h 918356"/>
              <a:gd name="connsiteX52" fmla="*/ 6194152 w 9517857"/>
              <a:gd name="connsiteY52" fmla="*/ 151772 h 918356"/>
              <a:gd name="connsiteX53" fmla="*/ 6281379 w 9517857"/>
              <a:gd name="connsiteY53" fmla="*/ 181626 h 918356"/>
              <a:gd name="connsiteX54" fmla="*/ 6489033 w 9517857"/>
              <a:gd name="connsiteY54" fmla="*/ 167648 h 918356"/>
              <a:gd name="connsiteX55" fmla="*/ 6544700 w 9517857"/>
              <a:gd name="connsiteY55" fmla="*/ 167161 h 918356"/>
              <a:gd name="connsiteX56" fmla="*/ 6648353 w 9517857"/>
              <a:gd name="connsiteY56" fmla="*/ 172250 h 918356"/>
              <a:gd name="connsiteX57" fmla="*/ 6736227 w 9517857"/>
              <a:gd name="connsiteY57" fmla="*/ 173216 h 918356"/>
              <a:gd name="connsiteX58" fmla="*/ 6977218 w 9517857"/>
              <a:gd name="connsiteY58" fmla="*/ 184289 h 918356"/>
              <a:gd name="connsiteX59" fmla="*/ 7065221 w 9517857"/>
              <a:gd name="connsiteY59" fmla="*/ 227531 h 918356"/>
              <a:gd name="connsiteX60" fmla="*/ 7358195 w 9517857"/>
              <a:gd name="connsiteY60" fmla="*/ 251740 h 918356"/>
              <a:gd name="connsiteX61" fmla="*/ 7565449 w 9517857"/>
              <a:gd name="connsiteY61" fmla="*/ 258950 h 918356"/>
              <a:gd name="connsiteX62" fmla="*/ 7599285 w 9517857"/>
              <a:gd name="connsiteY62" fmla="*/ 266021 h 918356"/>
              <a:gd name="connsiteX63" fmla="*/ 7644411 w 9517857"/>
              <a:gd name="connsiteY63" fmla="*/ 258986 h 918356"/>
              <a:gd name="connsiteX64" fmla="*/ 7965805 w 9517857"/>
              <a:gd name="connsiteY64" fmla="*/ 200355 h 918356"/>
              <a:gd name="connsiteX65" fmla="*/ 8147401 w 9517857"/>
              <a:gd name="connsiteY65" fmla="*/ 205617 h 918356"/>
              <a:gd name="connsiteX66" fmla="*/ 8256033 w 9517857"/>
              <a:gd name="connsiteY66" fmla="*/ 193713 h 918356"/>
              <a:gd name="connsiteX67" fmla="*/ 8614948 w 9517857"/>
              <a:gd name="connsiteY67" fmla="*/ 168247 h 918356"/>
              <a:gd name="connsiteX68" fmla="*/ 8715976 w 9517857"/>
              <a:gd name="connsiteY68" fmla="*/ 178374 h 918356"/>
              <a:gd name="connsiteX69" fmla="*/ 8778827 w 9517857"/>
              <a:gd name="connsiteY69" fmla="*/ 172936 h 918356"/>
              <a:gd name="connsiteX70" fmla="*/ 8855248 w 9517857"/>
              <a:gd name="connsiteY70" fmla="*/ 143149 h 918356"/>
              <a:gd name="connsiteX71" fmla="*/ 9010380 w 9517857"/>
              <a:gd name="connsiteY71" fmla="*/ 91891 h 918356"/>
              <a:gd name="connsiteX72" fmla="*/ 9110856 w 9517857"/>
              <a:gd name="connsiteY72" fmla="*/ 70997 h 918356"/>
              <a:gd name="connsiteX73" fmla="*/ 9268817 w 9517857"/>
              <a:gd name="connsiteY73" fmla="*/ 53082 h 918356"/>
              <a:gd name="connsiteX74" fmla="*/ 9316667 w 9517857"/>
              <a:gd name="connsiteY74" fmla="*/ 45047 h 918356"/>
              <a:gd name="connsiteX75" fmla="*/ 9428209 w 9517857"/>
              <a:gd name="connsiteY75" fmla="*/ 29923 h 918356"/>
              <a:gd name="connsiteX76" fmla="*/ 9488916 w 9517857"/>
              <a:gd name="connsiteY76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512664 w 9517857"/>
              <a:gd name="connsiteY35" fmla="*/ 319948 h 918356"/>
              <a:gd name="connsiteX36" fmla="*/ 4616423 w 9517857"/>
              <a:gd name="connsiteY36" fmla="*/ 290914 h 918356"/>
              <a:gd name="connsiteX37" fmla="*/ 4689163 w 9517857"/>
              <a:gd name="connsiteY37" fmla="*/ 272812 h 918356"/>
              <a:gd name="connsiteX38" fmla="*/ 4783273 w 9517857"/>
              <a:gd name="connsiteY38" fmla="*/ 248463 h 918356"/>
              <a:gd name="connsiteX39" fmla="*/ 4836507 w 9517857"/>
              <a:gd name="connsiteY39" fmla="*/ 256788 h 918356"/>
              <a:gd name="connsiteX40" fmla="*/ 4892569 w 9517857"/>
              <a:gd name="connsiteY40" fmla="*/ 249933 h 918356"/>
              <a:gd name="connsiteX41" fmla="*/ 4896611 w 9517857"/>
              <a:gd name="connsiteY41" fmla="*/ 240448 h 918356"/>
              <a:gd name="connsiteX42" fmla="*/ 4917286 w 9517857"/>
              <a:gd name="connsiteY42" fmla="*/ 243659 h 918356"/>
              <a:gd name="connsiteX43" fmla="*/ 4981173 w 9517857"/>
              <a:gd name="connsiteY43" fmla="*/ 247103 h 918356"/>
              <a:gd name="connsiteX44" fmla="*/ 5060397 w 9517857"/>
              <a:gd name="connsiteY44" fmla="*/ 263688 h 918356"/>
              <a:gd name="connsiteX45" fmla="*/ 5252996 w 9517857"/>
              <a:gd name="connsiteY45" fmla="*/ 270655 h 918356"/>
              <a:gd name="connsiteX46" fmla="*/ 5358056 w 9517857"/>
              <a:gd name="connsiteY46" fmla="*/ 247248 h 918356"/>
              <a:gd name="connsiteX47" fmla="*/ 5426496 w 9517857"/>
              <a:gd name="connsiteY47" fmla="*/ 235142 h 918356"/>
              <a:gd name="connsiteX48" fmla="*/ 5497161 w 9517857"/>
              <a:gd name="connsiteY48" fmla="*/ 228808 h 918356"/>
              <a:gd name="connsiteX49" fmla="*/ 5826043 w 9517857"/>
              <a:gd name="connsiteY49" fmla="*/ 148073 h 918356"/>
              <a:gd name="connsiteX50" fmla="*/ 6007627 w 9517857"/>
              <a:gd name="connsiteY50" fmla="*/ 147126 h 918356"/>
              <a:gd name="connsiteX51" fmla="*/ 6194152 w 9517857"/>
              <a:gd name="connsiteY51" fmla="*/ 151772 h 918356"/>
              <a:gd name="connsiteX52" fmla="*/ 6281379 w 9517857"/>
              <a:gd name="connsiteY52" fmla="*/ 181626 h 918356"/>
              <a:gd name="connsiteX53" fmla="*/ 6489033 w 9517857"/>
              <a:gd name="connsiteY53" fmla="*/ 167648 h 918356"/>
              <a:gd name="connsiteX54" fmla="*/ 6544700 w 9517857"/>
              <a:gd name="connsiteY54" fmla="*/ 167161 h 918356"/>
              <a:gd name="connsiteX55" fmla="*/ 6648353 w 9517857"/>
              <a:gd name="connsiteY55" fmla="*/ 172250 h 918356"/>
              <a:gd name="connsiteX56" fmla="*/ 6736227 w 9517857"/>
              <a:gd name="connsiteY56" fmla="*/ 173216 h 918356"/>
              <a:gd name="connsiteX57" fmla="*/ 6977218 w 9517857"/>
              <a:gd name="connsiteY57" fmla="*/ 184289 h 918356"/>
              <a:gd name="connsiteX58" fmla="*/ 7065221 w 9517857"/>
              <a:gd name="connsiteY58" fmla="*/ 227531 h 918356"/>
              <a:gd name="connsiteX59" fmla="*/ 7358195 w 9517857"/>
              <a:gd name="connsiteY59" fmla="*/ 251740 h 918356"/>
              <a:gd name="connsiteX60" fmla="*/ 7565449 w 9517857"/>
              <a:gd name="connsiteY60" fmla="*/ 258950 h 918356"/>
              <a:gd name="connsiteX61" fmla="*/ 7599285 w 9517857"/>
              <a:gd name="connsiteY61" fmla="*/ 266021 h 918356"/>
              <a:gd name="connsiteX62" fmla="*/ 7644411 w 9517857"/>
              <a:gd name="connsiteY62" fmla="*/ 258986 h 918356"/>
              <a:gd name="connsiteX63" fmla="*/ 7965805 w 9517857"/>
              <a:gd name="connsiteY63" fmla="*/ 200355 h 918356"/>
              <a:gd name="connsiteX64" fmla="*/ 8147401 w 9517857"/>
              <a:gd name="connsiteY64" fmla="*/ 205617 h 918356"/>
              <a:gd name="connsiteX65" fmla="*/ 8256033 w 9517857"/>
              <a:gd name="connsiteY65" fmla="*/ 193713 h 918356"/>
              <a:gd name="connsiteX66" fmla="*/ 8614948 w 9517857"/>
              <a:gd name="connsiteY66" fmla="*/ 168247 h 918356"/>
              <a:gd name="connsiteX67" fmla="*/ 8715976 w 9517857"/>
              <a:gd name="connsiteY67" fmla="*/ 178374 h 918356"/>
              <a:gd name="connsiteX68" fmla="*/ 8778827 w 9517857"/>
              <a:gd name="connsiteY68" fmla="*/ 172936 h 918356"/>
              <a:gd name="connsiteX69" fmla="*/ 8855248 w 9517857"/>
              <a:gd name="connsiteY69" fmla="*/ 143149 h 918356"/>
              <a:gd name="connsiteX70" fmla="*/ 9010380 w 9517857"/>
              <a:gd name="connsiteY70" fmla="*/ 91891 h 918356"/>
              <a:gd name="connsiteX71" fmla="*/ 9110856 w 9517857"/>
              <a:gd name="connsiteY71" fmla="*/ 70997 h 918356"/>
              <a:gd name="connsiteX72" fmla="*/ 9268817 w 9517857"/>
              <a:gd name="connsiteY72" fmla="*/ 53082 h 918356"/>
              <a:gd name="connsiteX73" fmla="*/ 9316667 w 9517857"/>
              <a:gd name="connsiteY73" fmla="*/ 45047 h 918356"/>
              <a:gd name="connsiteX74" fmla="*/ 9428209 w 9517857"/>
              <a:gd name="connsiteY74" fmla="*/ 29923 h 918356"/>
              <a:gd name="connsiteX75" fmla="*/ 9488916 w 9517857"/>
              <a:gd name="connsiteY75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512664 w 9517857"/>
              <a:gd name="connsiteY35" fmla="*/ 319948 h 918356"/>
              <a:gd name="connsiteX36" fmla="*/ 4616423 w 9517857"/>
              <a:gd name="connsiteY36" fmla="*/ 290914 h 918356"/>
              <a:gd name="connsiteX37" fmla="*/ 4689163 w 9517857"/>
              <a:gd name="connsiteY37" fmla="*/ 272812 h 918356"/>
              <a:gd name="connsiteX38" fmla="*/ 4783273 w 9517857"/>
              <a:gd name="connsiteY38" fmla="*/ 248463 h 918356"/>
              <a:gd name="connsiteX39" fmla="*/ 4836507 w 9517857"/>
              <a:gd name="connsiteY39" fmla="*/ 256788 h 918356"/>
              <a:gd name="connsiteX40" fmla="*/ 4892569 w 9517857"/>
              <a:gd name="connsiteY40" fmla="*/ 249933 h 918356"/>
              <a:gd name="connsiteX41" fmla="*/ 4896611 w 9517857"/>
              <a:gd name="connsiteY41" fmla="*/ 240448 h 918356"/>
              <a:gd name="connsiteX42" fmla="*/ 4917286 w 9517857"/>
              <a:gd name="connsiteY42" fmla="*/ 243659 h 918356"/>
              <a:gd name="connsiteX43" fmla="*/ 4981173 w 9517857"/>
              <a:gd name="connsiteY43" fmla="*/ 247103 h 918356"/>
              <a:gd name="connsiteX44" fmla="*/ 5060397 w 9517857"/>
              <a:gd name="connsiteY44" fmla="*/ 263688 h 918356"/>
              <a:gd name="connsiteX45" fmla="*/ 5252996 w 9517857"/>
              <a:gd name="connsiteY45" fmla="*/ 270655 h 918356"/>
              <a:gd name="connsiteX46" fmla="*/ 5358056 w 9517857"/>
              <a:gd name="connsiteY46" fmla="*/ 247248 h 918356"/>
              <a:gd name="connsiteX47" fmla="*/ 5426496 w 9517857"/>
              <a:gd name="connsiteY47" fmla="*/ 235142 h 918356"/>
              <a:gd name="connsiteX48" fmla="*/ 5497161 w 9517857"/>
              <a:gd name="connsiteY48" fmla="*/ 228808 h 918356"/>
              <a:gd name="connsiteX49" fmla="*/ 5826043 w 9517857"/>
              <a:gd name="connsiteY49" fmla="*/ 148073 h 918356"/>
              <a:gd name="connsiteX50" fmla="*/ 6007627 w 9517857"/>
              <a:gd name="connsiteY50" fmla="*/ 147126 h 918356"/>
              <a:gd name="connsiteX51" fmla="*/ 6194152 w 9517857"/>
              <a:gd name="connsiteY51" fmla="*/ 151772 h 918356"/>
              <a:gd name="connsiteX52" fmla="*/ 6281379 w 9517857"/>
              <a:gd name="connsiteY52" fmla="*/ 181626 h 918356"/>
              <a:gd name="connsiteX53" fmla="*/ 6489033 w 9517857"/>
              <a:gd name="connsiteY53" fmla="*/ 167648 h 918356"/>
              <a:gd name="connsiteX54" fmla="*/ 6544700 w 9517857"/>
              <a:gd name="connsiteY54" fmla="*/ 167161 h 918356"/>
              <a:gd name="connsiteX55" fmla="*/ 6648353 w 9517857"/>
              <a:gd name="connsiteY55" fmla="*/ 172250 h 918356"/>
              <a:gd name="connsiteX56" fmla="*/ 6736227 w 9517857"/>
              <a:gd name="connsiteY56" fmla="*/ 173216 h 918356"/>
              <a:gd name="connsiteX57" fmla="*/ 6977218 w 9517857"/>
              <a:gd name="connsiteY57" fmla="*/ 184289 h 918356"/>
              <a:gd name="connsiteX58" fmla="*/ 7065221 w 9517857"/>
              <a:gd name="connsiteY58" fmla="*/ 227531 h 918356"/>
              <a:gd name="connsiteX59" fmla="*/ 7358195 w 9517857"/>
              <a:gd name="connsiteY59" fmla="*/ 251740 h 918356"/>
              <a:gd name="connsiteX60" fmla="*/ 7565449 w 9517857"/>
              <a:gd name="connsiteY60" fmla="*/ 258950 h 918356"/>
              <a:gd name="connsiteX61" fmla="*/ 7599285 w 9517857"/>
              <a:gd name="connsiteY61" fmla="*/ 266021 h 918356"/>
              <a:gd name="connsiteX62" fmla="*/ 7644411 w 9517857"/>
              <a:gd name="connsiteY62" fmla="*/ 258986 h 918356"/>
              <a:gd name="connsiteX63" fmla="*/ 7965805 w 9517857"/>
              <a:gd name="connsiteY63" fmla="*/ 200355 h 918356"/>
              <a:gd name="connsiteX64" fmla="*/ 8147401 w 9517857"/>
              <a:gd name="connsiteY64" fmla="*/ 205617 h 918356"/>
              <a:gd name="connsiteX65" fmla="*/ 8256033 w 9517857"/>
              <a:gd name="connsiteY65" fmla="*/ 193713 h 918356"/>
              <a:gd name="connsiteX66" fmla="*/ 8614948 w 9517857"/>
              <a:gd name="connsiteY66" fmla="*/ 168247 h 918356"/>
              <a:gd name="connsiteX67" fmla="*/ 8715976 w 9517857"/>
              <a:gd name="connsiteY67" fmla="*/ 178374 h 918356"/>
              <a:gd name="connsiteX68" fmla="*/ 8778827 w 9517857"/>
              <a:gd name="connsiteY68" fmla="*/ 172936 h 918356"/>
              <a:gd name="connsiteX69" fmla="*/ 8855248 w 9517857"/>
              <a:gd name="connsiteY69" fmla="*/ 143149 h 918356"/>
              <a:gd name="connsiteX70" fmla="*/ 9010380 w 9517857"/>
              <a:gd name="connsiteY70" fmla="*/ 91891 h 918356"/>
              <a:gd name="connsiteX71" fmla="*/ 9110856 w 9517857"/>
              <a:gd name="connsiteY71" fmla="*/ 70997 h 918356"/>
              <a:gd name="connsiteX72" fmla="*/ 9268817 w 9517857"/>
              <a:gd name="connsiteY72" fmla="*/ 53082 h 918356"/>
              <a:gd name="connsiteX73" fmla="*/ 9316667 w 9517857"/>
              <a:gd name="connsiteY73" fmla="*/ 45047 h 918356"/>
              <a:gd name="connsiteX74" fmla="*/ 9428209 w 9517857"/>
              <a:gd name="connsiteY74" fmla="*/ 29923 h 918356"/>
              <a:gd name="connsiteX75" fmla="*/ 9488916 w 9517857"/>
              <a:gd name="connsiteY75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512664 w 9517857"/>
              <a:gd name="connsiteY35" fmla="*/ 319948 h 918356"/>
              <a:gd name="connsiteX36" fmla="*/ 4616423 w 9517857"/>
              <a:gd name="connsiteY36" fmla="*/ 290914 h 918356"/>
              <a:gd name="connsiteX37" fmla="*/ 4689163 w 9517857"/>
              <a:gd name="connsiteY37" fmla="*/ 272812 h 918356"/>
              <a:gd name="connsiteX38" fmla="*/ 4783273 w 9517857"/>
              <a:gd name="connsiteY38" fmla="*/ 248463 h 918356"/>
              <a:gd name="connsiteX39" fmla="*/ 4892569 w 9517857"/>
              <a:gd name="connsiteY39" fmla="*/ 249933 h 918356"/>
              <a:gd name="connsiteX40" fmla="*/ 4896611 w 9517857"/>
              <a:gd name="connsiteY40" fmla="*/ 240448 h 918356"/>
              <a:gd name="connsiteX41" fmla="*/ 4917286 w 9517857"/>
              <a:gd name="connsiteY41" fmla="*/ 243659 h 918356"/>
              <a:gd name="connsiteX42" fmla="*/ 4981173 w 9517857"/>
              <a:gd name="connsiteY42" fmla="*/ 247103 h 918356"/>
              <a:gd name="connsiteX43" fmla="*/ 5060397 w 9517857"/>
              <a:gd name="connsiteY43" fmla="*/ 263688 h 918356"/>
              <a:gd name="connsiteX44" fmla="*/ 5252996 w 9517857"/>
              <a:gd name="connsiteY44" fmla="*/ 270655 h 918356"/>
              <a:gd name="connsiteX45" fmla="*/ 5358056 w 9517857"/>
              <a:gd name="connsiteY45" fmla="*/ 247248 h 918356"/>
              <a:gd name="connsiteX46" fmla="*/ 5426496 w 9517857"/>
              <a:gd name="connsiteY46" fmla="*/ 235142 h 918356"/>
              <a:gd name="connsiteX47" fmla="*/ 5497161 w 9517857"/>
              <a:gd name="connsiteY47" fmla="*/ 228808 h 918356"/>
              <a:gd name="connsiteX48" fmla="*/ 5826043 w 9517857"/>
              <a:gd name="connsiteY48" fmla="*/ 148073 h 918356"/>
              <a:gd name="connsiteX49" fmla="*/ 6007627 w 9517857"/>
              <a:gd name="connsiteY49" fmla="*/ 147126 h 918356"/>
              <a:gd name="connsiteX50" fmla="*/ 6194152 w 9517857"/>
              <a:gd name="connsiteY50" fmla="*/ 151772 h 918356"/>
              <a:gd name="connsiteX51" fmla="*/ 6281379 w 9517857"/>
              <a:gd name="connsiteY51" fmla="*/ 181626 h 918356"/>
              <a:gd name="connsiteX52" fmla="*/ 6489033 w 9517857"/>
              <a:gd name="connsiteY52" fmla="*/ 167648 h 918356"/>
              <a:gd name="connsiteX53" fmla="*/ 6544700 w 9517857"/>
              <a:gd name="connsiteY53" fmla="*/ 167161 h 918356"/>
              <a:gd name="connsiteX54" fmla="*/ 6648353 w 9517857"/>
              <a:gd name="connsiteY54" fmla="*/ 172250 h 918356"/>
              <a:gd name="connsiteX55" fmla="*/ 6736227 w 9517857"/>
              <a:gd name="connsiteY55" fmla="*/ 173216 h 918356"/>
              <a:gd name="connsiteX56" fmla="*/ 6977218 w 9517857"/>
              <a:gd name="connsiteY56" fmla="*/ 184289 h 918356"/>
              <a:gd name="connsiteX57" fmla="*/ 7065221 w 9517857"/>
              <a:gd name="connsiteY57" fmla="*/ 227531 h 918356"/>
              <a:gd name="connsiteX58" fmla="*/ 7358195 w 9517857"/>
              <a:gd name="connsiteY58" fmla="*/ 251740 h 918356"/>
              <a:gd name="connsiteX59" fmla="*/ 7565449 w 9517857"/>
              <a:gd name="connsiteY59" fmla="*/ 258950 h 918356"/>
              <a:gd name="connsiteX60" fmla="*/ 7599285 w 9517857"/>
              <a:gd name="connsiteY60" fmla="*/ 266021 h 918356"/>
              <a:gd name="connsiteX61" fmla="*/ 7644411 w 9517857"/>
              <a:gd name="connsiteY61" fmla="*/ 258986 h 918356"/>
              <a:gd name="connsiteX62" fmla="*/ 7965805 w 9517857"/>
              <a:gd name="connsiteY62" fmla="*/ 200355 h 918356"/>
              <a:gd name="connsiteX63" fmla="*/ 8147401 w 9517857"/>
              <a:gd name="connsiteY63" fmla="*/ 205617 h 918356"/>
              <a:gd name="connsiteX64" fmla="*/ 8256033 w 9517857"/>
              <a:gd name="connsiteY64" fmla="*/ 193713 h 918356"/>
              <a:gd name="connsiteX65" fmla="*/ 8614948 w 9517857"/>
              <a:gd name="connsiteY65" fmla="*/ 168247 h 918356"/>
              <a:gd name="connsiteX66" fmla="*/ 8715976 w 9517857"/>
              <a:gd name="connsiteY66" fmla="*/ 178374 h 918356"/>
              <a:gd name="connsiteX67" fmla="*/ 8778827 w 9517857"/>
              <a:gd name="connsiteY67" fmla="*/ 172936 h 918356"/>
              <a:gd name="connsiteX68" fmla="*/ 8855248 w 9517857"/>
              <a:gd name="connsiteY68" fmla="*/ 143149 h 918356"/>
              <a:gd name="connsiteX69" fmla="*/ 9010380 w 9517857"/>
              <a:gd name="connsiteY69" fmla="*/ 91891 h 918356"/>
              <a:gd name="connsiteX70" fmla="*/ 9110856 w 9517857"/>
              <a:gd name="connsiteY70" fmla="*/ 70997 h 918356"/>
              <a:gd name="connsiteX71" fmla="*/ 9268817 w 9517857"/>
              <a:gd name="connsiteY71" fmla="*/ 53082 h 918356"/>
              <a:gd name="connsiteX72" fmla="*/ 9316667 w 9517857"/>
              <a:gd name="connsiteY72" fmla="*/ 45047 h 918356"/>
              <a:gd name="connsiteX73" fmla="*/ 9428209 w 9517857"/>
              <a:gd name="connsiteY73" fmla="*/ 29923 h 918356"/>
              <a:gd name="connsiteX74" fmla="*/ 9488916 w 9517857"/>
              <a:gd name="connsiteY7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512664 w 9517857"/>
              <a:gd name="connsiteY35" fmla="*/ 319948 h 918356"/>
              <a:gd name="connsiteX36" fmla="*/ 4616423 w 9517857"/>
              <a:gd name="connsiteY36" fmla="*/ 290914 h 918356"/>
              <a:gd name="connsiteX37" fmla="*/ 4689163 w 9517857"/>
              <a:gd name="connsiteY37" fmla="*/ 272812 h 918356"/>
              <a:gd name="connsiteX38" fmla="*/ 4783273 w 9517857"/>
              <a:gd name="connsiteY38" fmla="*/ 248463 h 918356"/>
              <a:gd name="connsiteX39" fmla="*/ 4892569 w 9517857"/>
              <a:gd name="connsiteY39" fmla="*/ 249933 h 918356"/>
              <a:gd name="connsiteX40" fmla="*/ 4917286 w 9517857"/>
              <a:gd name="connsiteY40" fmla="*/ 243659 h 918356"/>
              <a:gd name="connsiteX41" fmla="*/ 4981173 w 9517857"/>
              <a:gd name="connsiteY41" fmla="*/ 247103 h 918356"/>
              <a:gd name="connsiteX42" fmla="*/ 5060397 w 9517857"/>
              <a:gd name="connsiteY42" fmla="*/ 263688 h 918356"/>
              <a:gd name="connsiteX43" fmla="*/ 5252996 w 9517857"/>
              <a:gd name="connsiteY43" fmla="*/ 270655 h 918356"/>
              <a:gd name="connsiteX44" fmla="*/ 5358056 w 9517857"/>
              <a:gd name="connsiteY44" fmla="*/ 247248 h 918356"/>
              <a:gd name="connsiteX45" fmla="*/ 5426496 w 9517857"/>
              <a:gd name="connsiteY45" fmla="*/ 235142 h 918356"/>
              <a:gd name="connsiteX46" fmla="*/ 5497161 w 9517857"/>
              <a:gd name="connsiteY46" fmla="*/ 228808 h 918356"/>
              <a:gd name="connsiteX47" fmla="*/ 5826043 w 9517857"/>
              <a:gd name="connsiteY47" fmla="*/ 148073 h 918356"/>
              <a:gd name="connsiteX48" fmla="*/ 6007627 w 9517857"/>
              <a:gd name="connsiteY48" fmla="*/ 147126 h 918356"/>
              <a:gd name="connsiteX49" fmla="*/ 6194152 w 9517857"/>
              <a:gd name="connsiteY49" fmla="*/ 151772 h 918356"/>
              <a:gd name="connsiteX50" fmla="*/ 6281379 w 9517857"/>
              <a:gd name="connsiteY50" fmla="*/ 181626 h 918356"/>
              <a:gd name="connsiteX51" fmla="*/ 6489033 w 9517857"/>
              <a:gd name="connsiteY51" fmla="*/ 167648 h 918356"/>
              <a:gd name="connsiteX52" fmla="*/ 6544700 w 9517857"/>
              <a:gd name="connsiteY52" fmla="*/ 167161 h 918356"/>
              <a:gd name="connsiteX53" fmla="*/ 6648353 w 9517857"/>
              <a:gd name="connsiteY53" fmla="*/ 172250 h 918356"/>
              <a:gd name="connsiteX54" fmla="*/ 6736227 w 9517857"/>
              <a:gd name="connsiteY54" fmla="*/ 173216 h 918356"/>
              <a:gd name="connsiteX55" fmla="*/ 6977218 w 9517857"/>
              <a:gd name="connsiteY55" fmla="*/ 184289 h 918356"/>
              <a:gd name="connsiteX56" fmla="*/ 7065221 w 9517857"/>
              <a:gd name="connsiteY56" fmla="*/ 227531 h 918356"/>
              <a:gd name="connsiteX57" fmla="*/ 7358195 w 9517857"/>
              <a:gd name="connsiteY57" fmla="*/ 251740 h 918356"/>
              <a:gd name="connsiteX58" fmla="*/ 7565449 w 9517857"/>
              <a:gd name="connsiteY58" fmla="*/ 258950 h 918356"/>
              <a:gd name="connsiteX59" fmla="*/ 7599285 w 9517857"/>
              <a:gd name="connsiteY59" fmla="*/ 266021 h 918356"/>
              <a:gd name="connsiteX60" fmla="*/ 7644411 w 9517857"/>
              <a:gd name="connsiteY60" fmla="*/ 258986 h 918356"/>
              <a:gd name="connsiteX61" fmla="*/ 7965805 w 9517857"/>
              <a:gd name="connsiteY61" fmla="*/ 200355 h 918356"/>
              <a:gd name="connsiteX62" fmla="*/ 8147401 w 9517857"/>
              <a:gd name="connsiteY62" fmla="*/ 205617 h 918356"/>
              <a:gd name="connsiteX63" fmla="*/ 8256033 w 9517857"/>
              <a:gd name="connsiteY63" fmla="*/ 193713 h 918356"/>
              <a:gd name="connsiteX64" fmla="*/ 8614948 w 9517857"/>
              <a:gd name="connsiteY64" fmla="*/ 168247 h 918356"/>
              <a:gd name="connsiteX65" fmla="*/ 8715976 w 9517857"/>
              <a:gd name="connsiteY65" fmla="*/ 178374 h 918356"/>
              <a:gd name="connsiteX66" fmla="*/ 8778827 w 9517857"/>
              <a:gd name="connsiteY66" fmla="*/ 172936 h 918356"/>
              <a:gd name="connsiteX67" fmla="*/ 8855248 w 9517857"/>
              <a:gd name="connsiteY67" fmla="*/ 143149 h 918356"/>
              <a:gd name="connsiteX68" fmla="*/ 9010380 w 9517857"/>
              <a:gd name="connsiteY68" fmla="*/ 91891 h 918356"/>
              <a:gd name="connsiteX69" fmla="*/ 9110856 w 9517857"/>
              <a:gd name="connsiteY69" fmla="*/ 70997 h 918356"/>
              <a:gd name="connsiteX70" fmla="*/ 9268817 w 9517857"/>
              <a:gd name="connsiteY70" fmla="*/ 53082 h 918356"/>
              <a:gd name="connsiteX71" fmla="*/ 9316667 w 9517857"/>
              <a:gd name="connsiteY71" fmla="*/ 45047 h 918356"/>
              <a:gd name="connsiteX72" fmla="*/ 9428209 w 9517857"/>
              <a:gd name="connsiteY72" fmla="*/ 29923 h 918356"/>
              <a:gd name="connsiteX73" fmla="*/ 9488916 w 9517857"/>
              <a:gd name="connsiteY7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512664 w 9517857"/>
              <a:gd name="connsiteY35" fmla="*/ 319948 h 918356"/>
              <a:gd name="connsiteX36" fmla="*/ 4616423 w 9517857"/>
              <a:gd name="connsiteY36" fmla="*/ 290914 h 918356"/>
              <a:gd name="connsiteX37" fmla="*/ 4689163 w 9517857"/>
              <a:gd name="connsiteY37" fmla="*/ 272812 h 918356"/>
              <a:gd name="connsiteX38" fmla="*/ 4783273 w 9517857"/>
              <a:gd name="connsiteY38" fmla="*/ 248463 h 918356"/>
              <a:gd name="connsiteX39" fmla="*/ 4917286 w 9517857"/>
              <a:gd name="connsiteY39" fmla="*/ 243659 h 918356"/>
              <a:gd name="connsiteX40" fmla="*/ 4981173 w 9517857"/>
              <a:gd name="connsiteY40" fmla="*/ 247103 h 918356"/>
              <a:gd name="connsiteX41" fmla="*/ 5060397 w 9517857"/>
              <a:gd name="connsiteY41" fmla="*/ 263688 h 918356"/>
              <a:gd name="connsiteX42" fmla="*/ 5252996 w 9517857"/>
              <a:gd name="connsiteY42" fmla="*/ 270655 h 918356"/>
              <a:gd name="connsiteX43" fmla="*/ 5358056 w 9517857"/>
              <a:gd name="connsiteY43" fmla="*/ 247248 h 918356"/>
              <a:gd name="connsiteX44" fmla="*/ 5426496 w 9517857"/>
              <a:gd name="connsiteY44" fmla="*/ 235142 h 918356"/>
              <a:gd name="connsiteX45" fmla="*/ 5497161 w 9517857"/>
              <a:gd name="connsiteY45" fmla="*/ 228808 h 918356"/>
              <a:gd name="connsiteX46" fmla="*/ 5826043 w 9517857"/>
              <a:gd name="connsiteY46" fmla="*/ 148073 h 918356"/>
              <a:gd name="connsiteX47" fmla="*/ 6007627 w 9517857"/>
              <a:gd name="connsiteY47" fmla="*/ 147126 h 918356"/>
              <a:gd name="connsiteX48" fmla="*/ 6194152 w 9517857"/>
              <a:gd name="connsiteY48" fmla="*/ 151772 h 918356"/>
              <a:gd name="connsiteX49" fmla="*/ 6281379 w 9517857"/>
              <a:gd name="connsiteY49" fmla="*/ 181626 h 918356"/>
              <a:gd name="connsiteX50" fmla="*/ 6489033 w 9517857"/>
              <a:gd name="connsiteY50" fmla="*/ 167648 h 918356"/>
              <a:gd name="connsiteX51" fmla="*/ 6544700 w 9517857"/>
              <a:gd name="connsiteY51" fmla="*/ 167161 h 918356"/>
              <a:gd name="connsiteX52" fmla="*/ 6648353 w 9517857"/>
              <a:gd name="connsiteY52" fmla="*/ 172250 h 918356"/>
              <a:gd name="connsiteX53" fmla="*/ 6736227 w 9517857"/>
              <a:gd name="connsiteY53" fmla="*/ 173216 h 918356"/>
              <a:gd name="connsiteX54" fmla="*/ 6977218 w 9517857"/>
              <a:gd name="connsiteY54" fmla="*/ 184289 h 918356"/>
              <a:gd name="connsiteX55" fmla="*/ 7065221 w 9517857"/>
              <a:gd name="connsiteY55" fmla="*/ 227531 h 918356"/>
              <a:gd name="connsiteX56" fmla="*/ 7358195 w 9517857"/>
              <a:gd name="connsiteY56" fmla="*/ 251740 h 918356"/>
              <a:gd name="connsiteX57" fmla="*/ 7565449 w 9517857"/>
              <a:gd name="connsiteY57" fmla="*/ 258950 h 918356"/>
              <a:gd name="connsiteX58" fmla="*/ 7599285 w 9517857"/>
              <a:gd name="connsiteY58" fmla="*/ 266021 h 918356"/>
              <a:gd name="connsiteX59" fmla="*/ 7644411 w 9517857"/>
              <a:gd name="connsiteY59" fmla="*/ 258986 h 918356"/>
              <a:gd name="connsiteX60" fmla="*/ 7965805 w 9517857"/>
              <a:gd name="connsiteY60" fmla="*/ 200355 h 918356"/>
              <a:gd name="connsiteX61" fmla="*/ 8147401 w 9517857"/>
              <a:gd name="connsiteY61" fmla="*/ 205617 h 918356"/>
              <a:gd name="connsiteX62" fmla="*/ 8256033 w 9517857"/>
              <a:gd name="connsiteY62" fmla="*/ 193713 h 918356"/>
              <a:gd name="connsiteX63" fmla="*/ 8614948 w 9517857"/>
              <a:gd name="connsiteY63" fmla="*/ 168247 h 918356"/>
              <a:gd name="connsiteX64" fmla="*/ 8715976 w 9517857"/>
              <a:gd name="connsiteY64" fmla="*/ 178374 h 918356"/>
              <a:gd name="connsiteX65" fmla="*/ 8778827 w 9517857"/>
              <a:gd name="connsiteY65" fmla="*/ 172936 h 918356"/>
              <a:gd name="connsiteX66" fmla="*/ 8855248 w 9517857"/>
              <a:gd name="connsiteY66" fmla="*/ 143149 h 918356"/>
              <a:gd name="connsiteX67" fmla="*/ 9010380 w 9517857"/>
              <a:gd name="connsiteY67" fmla="*/ 91891 h 918356"/>
              <a:gd name="connsiteX68" fmla="*/ 9110856 w 9517857"/>
              <a:gd name="connsiteY68" fmla="*/ 70997 h 918356"/>
              <a:gd name="connsiteX69" fmla="*/ 9268817 w 9517857"/>
              <a:gd name="connsiteY69" fmla="*/ 53082 h 918356"/>
              <a:gd name="connsiteX70" fmla="*/ 9316667 w 9517857"/>
              <a:gd name="connsiteY70" fmla="*/ 45047 h 918356"/>
              <a:gd name="connsiteX71" fmla="*/ 9428209 w 9517857"/>
              <a:gd name="connsiteY71" fmla="*/ 29923 h 918356"/>
              <a:gd name="connsiteX72" fmla="*/ 9488916 w 9517857"/>
              <a:gd name="connsiteY7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274069 w 9517857"/>
              <a:gd name="connsiteY28" fmla="*/ 451605 h 918356"/>
              <a:gd name="connsiteX29" fmla="*/ 3349632 w 9517857"/>
              <a:gd name="connsiteY29" fmla="*/ 432583 h 918356"/>
              <a:gd name="connsiteX30" fmla="*/ 3479593 w 9517857"/>
              <a:gd name="connsiteY30" fmla="*/ 390437 h 918356"/>
              <a:gd name="connsiteX31" fmla="*/ 3651428 w 9517857"/>
              <a:gd name="connsiteY31" fmla="*/ 361807 h 918356"/>
              <a:gd name="connsiteX32" fmla="*/ 3844133 w 9517857"/>
              <a:gd name="connsiteY32" fmla="*/ 360648 h 918356"/>
              <a:gd name="connsiteX33" fmla="*/ 3933803 w 9517857"/>
              <a:gd name="connsiteY33" fmla="*/ 357315 h 918356"/>
              <a:gd name="connsiteX34" fmla="*/ 4266740 w 9517857"/>
              <a:gd name="connsiteY34" fmla="*/ 361454 h 918356"/>
              <a:gd name="connsiteX35" fmla="*/ 4512664 w 9517857"/>
              <a:gd name="connsiteY35" fmla="*/ 319948 h 918356"/>
              <a:gd name="connsiteX36" fmla="*/ 4616423 w 9517857"/>
              <a:gd name="connsiteY36" fmla="*/ 290914 h 918356"/>
              <a:gd name="connsiteX37" fmla="*/ 4689163 w 9517857"/>
              <a:gd name="connsiteY37" fmla="*/ 272812 h 918356"/>
              <a:gd name="connsiteX38" fmla="*/ 4783273 w 9517857"/>
              <a:gd name="connsiteY38" fmla="*/ 248463 h 918356"/>
              <a:gd name="connsiteX39" fmla="*/ 4908371 w 9517857"/>
              <a:gd name="connsiteY39" fmla="*/ 243659 h 918356"/>
              <a:gd name="connsiteX40" fmla="*/ 4981173 w 9517857"/>
              <a:gd name="connsiteY40" fmla="*/ 247103 h 918356"/>
              <a:gd name="connsiteX41" fmla="*/ 5060397 w 9517857"/>
              <a:gd name="connsiteY41" fmla="*/ 263688 h 918356"/>
              <a:gd name="connsiteX42" fmla="*/ 5252996 w 9517857"/>
              <a:gd name="connsiteY42" fmla="*/ 270655 h 918356"/>
              <a:gd name="connsiteX43" fmla="*/ 5358056 w 9517857"/>
              <a:gd name="connsiteY43" fmla="*/ 247248 h 918356"/>
              <a:gd name="connsiteX44" fmla="*/ 5426496 w 9517857"/>
              <a:gd name="connsiteY44" fmla="*/ 235142 h 918356"/>
              <a:gd name="connsiteX45" fmla="*/ 5497161 w 9517857"/>
              <a:gd name="connsiteY45" fmla="*/ 228808 h 918356"/>
              <a:gd name="connsiteX46" fmla="*/ 5826043 w 9517857"/>
              <a:gd name="connsiteY46" fmla="*/ 148073 h 918356"/>
              <a:gd name="connsiteX47" fmla="*/ 6007627 w 9517857"/>
              <a:gd name="connsiteY47" fmla="*/ 147126 h 918356"/>
              <a:gd name="connsiteX48" fmla="*/ 6194152 w 9517857"/>
              <a:gd name="connsiteY48" fmla="*/ 151772 h 918356"/>
              <a:gd name="connsiteX49" fmla="*/ 6281379 w 9517857"/>
              <a:gd name="connsiteY49" fmla="*/ 181626 h 918356"/>
              <a:gd name="connsiteX50" fmla="*/ 6489033 w 9517857"/>
              <a:gd name="connsiteY50" fmla="*/ 167648 h 918356"/>
              <a:gd name="connsiteX51" fmla="*/ 6544700 w 9517857"/>
              <a:gd name="connsiteY51" fmla="*/ 167161 h 918356"/>
              <a:gd name="connsiteX52" fmla="*/ 6648353 w 9517857"/>
              <a:gd name="connsiteY52" fmla="*/ 172250 h 918356"/>
              <a:gd name="connsiteX53" fmla="*/ 6736227 w 9517857"/>
              <a:gd name="connsiteY53" fmla="*/ 173216 h 918356"/>
              <a:gd name="connsiteX54" fmla="*/ 6977218 w 9517857"/>
              <a:gd name="connsiteY54" fmla="*/ 184289 h 918356"/>
              <a:gd name="connsiteX55" fmla="*/ 7065221 w 9517857"/>
              <a:gd name="connsiteY55" fmla="*/ 227531 h 918356"/>
              <a:gd name="connsiteX56" fmla="*/ 7358195 w 9517857"/>
              <a:gd name="connsiteY56" fmla="*/ 251740 h 918356"/>
              <a:gd name="connsiteX57" fmla="*/ 7565449 w 9517857"/>
              <a:gd name="connsiteY57" fmla="*/ 258950 h 918356"/>
              <a:gd name="connsiteX58" fmla="*/ 7599285 w 9517857"/>
              <a:gd name="connsiteY58" fmla="*/ 266021 h 918356"/>
              <a:gd name="connsiteX59" fmla="*/ 7644411 w 9517857"/>
              <a:gd name="connsiteY59" fmla="*/ 258986 h 918356"/>
              <a:gd name="connsiteX60" fmla="*/ 7965805 w 9517857"/>
              <a:gd name="connsiteY60" fmla="*/ 200355 h 918356"/>
              <a:gd name="connsiteX61" fmla="*/ 8147401 w 9517857"/>
              <a:gd name="connsiteY61" fmla="*/ 205617 h 918356"/>
              <a:gd name="connsiteX62" fmla="*/ 8256033 w 9517857"/>
              <a:gd name="connsiteY62" fmla="*/ 193713 h 918356"/>
              <a:gd name="connsiteX63" fmla="*/ 8614948 w 9517857"/>
              <a:gd name="connsiteY63" fmla="*/ 168247 h 918356"/>
              <a:gd name="connsiteX64" fmla="*/ 8715976 w 9517857"/>
              <a:gd name="connsiteY64" fmla="*/ 178374 h 918356"/>
              <a:gd name="connsiteX65" fmla="*/ 8778827 w 9517857"/>
              <a:gd name="connsiteY65" fmla="*/ 172936 h 918356"/>
              <a:gd name="connsiteX66" fmla="*/ 8855248 w 9517857"/>
              <a:gd name="connsiteY66" fmla="*/ 143149 h 918356"/>
              <a:gd name="connsiteX67" fmla="*/ 9010380 w 9517857"/>
              <a:gd name="connsiteY67" fmla="*/ 91891 h 918356"/>
              <a:gd name="connsiteX68" fmla="*/ 9110856 w 9517857"/>
              <a:gd name="connsiteY68" fmla="*/ 70997 h 918356"/>
              <a:gd name="connsiteX69" fmla="*/ 9268817 w 9517857"/>
              <a:gd name="connsiteY69" fmla="*/ 53082 h 918356"/>
              <a:gd name="connsiteX70" fmla="*/ 9316667 w 9517857"/>
              <a:gd name="connsiteY70" fmla="*/ 45047 h 918356"/>
              <a:gd name="connsiteX71" fmla="*/ 9428209 w 9517857"/>
              <a:gd name="connsiteY71" fmla="*/ 29923 h 918356"/>
              <a:gd name="connsiteX72" fmla="*/ 9488916 w 9517857"/>
              <a:gd name="connsiteY7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397459 w 9517857"/>
              <a:gd name="connsiteY18" fmla="*/ 691190 h 918356"/>
              <a:gd name="connsiteX19" fmla="*/ 1580688 w 9517857"/>
              <a:gd name="connsiteY19" fmla="*/ 693697 h 918356"/>
              <a:gd name="connsiteX20" fmla="*/ 2054652 w 9517857"/>
              <a:gd name="connsiteY20" fmla="*/ 656648 h 918356"/>
              <a:gd name="connsiteX21" fmla="*/ 2135144 w 9517857"/>
              <a:gd name="connsiteY21" fmla="*/ 636501 h 918356"/>
              <a:gd name="connsiteX22" fmla="*/ 2440292 w 9517857"/>
              <a:gd name="connsiteY22" fmla="*/ 593862 h 918356"/>
              <a:gd name="connsiteX23" fmla="*/ 2547829 w 9517857"/>
              <a:gd name="connsiteY23" fmla="*/ 566150 h 918356"/>
              <a:gd name="connsiteX24" fmla="*/ 2693698 w 9517857"/>
              <a:gd name="connsiteY24" fmla="*/ 560029 h 918356"/>
              <a:gd name="connsiteX25" fmla="*/ 2727306 w 9517857"/>
              <a:gd name="connsiteY25" fmla="*/ 550698 h 918356"/>
              <a:gd name="connsiteX26" fmla="*/ 3073635 w 9517857"/>
              <a:gd name="connsiteY26" fmla="*/ 491294 h 918356"/>
              <a:gd name="connsiteX27" fmla="*/ 3222071 w 9517857"/>
              <a:gd name="connsiteY27" fmla="*/ 470559 h 918356"/>
              <a:gd name="connsiteX28" fmla="*/ 3349632 w 9517857"/>
              <a:gd name="connsiteY28" fmla="*/ 432583 h 918356"/>
              <a:gd name="connsiteX29" fmla="*/ 3479593 w 9517857"/>
              <a:gd name="connsiteY29" fmla="*/ 390437 h 918356"/>
              <a:gd name="connsiteX30" fmla="*/ 3651428 w 9517857"/>
              <a:gd name="connsiteY30" fmla="*/ 361807 h 918356"/>
              <a:gd name="connsiteX31" fmla="*/ 3844133 w 9517857"/>
              <a:gd name="connsiteY31" fmla="*/ 360648 h 918356"/>
              <a:gd name="connsiteX32" fmla="*/ 3933803 w 9517857"/>
              <a:gd name="connsiteY32" fmla="*/ 357315 h 918356"/>
              <a:gd name="connsiteX33" fmla="*/ 4266740 w 9517857"/>
              <a:gd name="connsiteY33" fmla="*/ 361454 h 918356"/>
              <a:gd name="connsiteX34" fmla="*/ 4512664 w 9517857"/>
              <a:gd name="connsiteY34" fmla="*/ 319948 h 918356"/>
              <a:gd name="connsiteX35" fmla="*/ 4616423 w 9517857"/>
              <a:gd name="connsiteY35" fmla="*/ 290914 h 918356"/>
              <a:gd name="connsiteX36" fmla="*/ 4689163 w 9517857"/>
              <a:gd name="connsiteY36" fmla="*/ 272812 h 918356"/>
              <a:gd name="connsiteX37" fmla="*/ 4783273 w 9517857"/>
              <a:gd name="connsiteY37" fmla="*/ 248463 h 918356"/>
              <a:gd name="connsiteX38" fmla="*/ 4908371 w 9517857"/>
              <a:gd name="connsiteY38" fmla="*/ 243659 h 918356"/>
              <a:gd name="connsiteX39" fmla="*/ 4981173 w 9517857"/>
              <a:gd name="connsiteY39" fmla="*/ 247103 h 918356"/>
              <a:gd name="connsiteX40" fmla="*/ 5060397 w 9517857"/>
              <a:gd name="connsiteY40" fmla="*/ 263688 h 918356"/>
              <a:gd name="connsiteX41" fmla="*/ 5252996 w 9517857"/>
              <a:gd name="connsiteY41" fmla="*/ 270655 h 918356"/>
              <a:gd name="connsiteX42" fmla="*/ 5358056 w 9517857"/>
              <a:gd name="connsiteY42" fmla="*/ 247248 h 918356"/>
              <a:gd name="connsiteX43" fmla="*/ 5426496 w 9517857"/>
              <a:gd name="connsiteY43" fmla="*/ 235142 h 918356"/>
              <a:gd name="connsiteX44" fmla="*/ 5497161 w 9517857"/>
              <a:gd name="connsiteY44" fmla="*/ 228808 h 918356"/>
              <a:gd name="connsiteX45" fmla="*/ 5826043 w 9517857"/>
              <a:gd name="connsiteY45" fmla="*/ 148073 h 918356"/>
              <a:gd name="connsiteX46" fmla="*/ 6007627 w 9517857"/>
              <a:gd name="connsiteY46" fmla="*/ 147126 h 918356"/>
              <a:gd name="connsiteX47" fmla="*/ 6194152 w 9517857"/>
              <a:gd name="connsiteY47" fmla="*/ 151772 h 918356"/>
              <a:gd name="connsiteX48" fmla="*/ 6281379 w 9517857"/>
              <a:gd name="connsiteY48" fmla="*/ 181626 h 918356"/>
              <a:gd name="connsiteX49" fmla="*/ 6489033 w 9517857"/>
              <a:gd name="connsiteY49" fmla="*/ 167648 h 918356"/>
              <a:gd name="connsiteX50" fmla="*/ 6544700 w 9517857"/>
              <a:gd name="connsiteY50" fmla="*/ 167161 h 918356"/>
              <a:gd name="connsiteX51" fmla="*/ 6648353 w 9517857"/>
              <a:gd name="connsiteY51" fmla="*/ 172250 h 918356"/>
              <a:gd name="connsiteX52" fmla="*/ 6736227 w 9517857"/>
              <a:gd name="connsiteY52" fmla="*/ 173216 h 918356"/>
              <a:gd name="connsiteX53" fmla="*/ 6977218 w 9517857"/>
              <a:gd name="connsiteY53" fmla="*/ 184289 h 918356"/>
              <a:gd name="connsiteX54" fmla="*/ 7065221 w 9517857"/>
              <a:gd name="connsiteY54" fmla="*/ 227531 h 918356"/>
              <a:gd name="connsiteX55" fmla="*/ 7358195 w 9517857"/>
              <a:gd name="connsiteY55" fmla="*/ 251740 h 918356"/>
              <a:gd name="connsiteX56" fmla="*/ 7565449 w 9517857"/>
              <a:gd name="connsiteY56" fmla="*/ 258950 h 918356"/>
              <a:gd name="connsiteX57" fmla="*/ 7599285 w 9517857"/>
              <a:gd name="connsiteY57" fmla="*/ 266021 h 918356"/>
              <a:gd name="connsiteX58" fmla="*/ 7644411 w 9517857"/>
              <a:gd name="connsiteY58" fmla="*/ 258986 h 918356"/>
              <a:gd name="connsiteX59" fmla="*/ 7965805 w 9517857"/>
              <a:gd name="connsiteY59" fmla="*/ 200355 h 918356"/>
              <a:gd name="connsiteX60" fmla="*/ 8147401 w 9517857"/>
              <a:gd name="connsiteY60" fmla="*/ 205617 h 918356"/>
              <a:gd name="connsiteX61" fmla="*/ 8256033 w 9517857"/>
              <a:gd name="connsiteY61" fmla="*/ 193713 h 918356"/>
              <a:gd name="connsiteX62" fmla="*/ 8614948 w 9517857"/>
              <a:gd name="connsiteY62" fmla="*/ 168247 h 918356"/>
              <a:gd name="connsiteX63" fmla="*/ 8715976 w 9517857"/>
              <a:gd name="connsiteY63" fmla="*/ 178374 h 918356"/>
              <a:gd name="connsiteX64" fmla="*/ 8778827 w 9517857"/>
              <a:gd name="connsiteY64" fmla="*/ 172936 h 918356"/>
              <a:gd name="connsiteX65" fmla="*/ 8855248 w 9517857"/>
              <a:gd name="connsiteY65" fmla="*/ 143149 h 918356"/>
              <a:gd name="connsiteX66" fmla="*/ 9010380 w 9517857"/>
              <a:gd name="connsiteY66" fmla="*/ 91891 h 918356"/>
              <a:gd name="connsiteX67" fmla="*/ 9110856 w 9517857"/>
              <a:gd name="connsiteY67" fmla="*/ 70997 h 918356"/>
              <a:gd name="connsiteX68" fmla="*/ 9268817 w 9517857"/>
              <a:gd name="connsiteY68" fmla="*/ 53082 h 918356"/>
              <a:gd name="connsiteX69" fmla="*/ 9316667 w 9517857"/>
              <a:gd name="connsiteY69" fmla="*/ 45047 h 918356"/>
              <a:gd name="connsiteX70" fmla="*/ 9428209 w 9517857"/>
              <a:gd name="connsiteY70" fmla="*/ 29923 h 918356"/>
              <a:gd name="connsiteX71" fmla="*/ 9488916 w 9517857"/>
              <a:gd name="connsiteY71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580688 w 9517857"/>
              <a:gd name="connsiteY18" fmla="*/ 693697 h 918356"/>
              <a:gd name="connsiteX19" fmla="*/ 2054652 w 9517857"/>
              <a:gd name="connsiteY19" fmla="*/ 656648 h 918356"/>
              <a:gd name="connsiteX20" fmla="*/ 2135144 w 9517857"/>
              <a:gd name="connsiteY20" fmla="*/ 636501 h 918356"/>
              <a:gd name="connsiteX21" fmla="*/ 2440292 w 9517857"/>
              <a:gd name="connsiteY21" fmla="*/ 593862 h 918356"/>
              <a:gd name="connsiteX22" fmla="*/ 2547829 w 9517857"/>
              <a:gd name="connsiteY22" fmla="*/ 566150 h 918356"/>
              <a:gd name="connsiteX23" fmla="*/ 2693698 w 9517857"/>
              <a:gd name="connsiteY23" fmla="*/ 560029 h 918356"/>
              <a:gd name="connsiteX24" fmla="*/ 2727306 w 9517857"/>
              <a:gd name="connsiteY24" fmla="*/ 550698 h 918356"/>
              <a:gd name="connsiteX25" fmla="*/ 3073635 w 9517857"/>
              <a:gd name="connsiteY25" fmla="*/ 491294 h 918356"/>
              <a:gd name="connsiteX26" fmla="*/ 3222071 w 9517857"/>
              <a:gd name="connsiteY26" fmla="*/ 470559 h 918356"/>
              <a:gd name="connsiteX27" fmla="*/ 3349632 w 9517857"/>
              <a:gd name="connsiteY27" fmla="*/ 432583 h 918356"/>
              <a:gd name="connsiteX28" fmla="*/ 3479593 w 9517857"/>
              <a:gd name="connsiteY28" fmla="*/ 390437 h 918356"/>
              <a:gd name="connsiteX29" fmla="*/ 3651428 w 9517857"/>
              <a:gd name="connsiteY29" fmla="*/ 361807 h 918356"/>
              <a:gd name="connsiteX30" fmla="*/ 3844133 w 9517857"/>
              <a:gd name="connsiteY30" fmla="*/ 360648 h 918356"/>
              <a:gd name="connsiteX31" fmla="*/ 3933803 w 9517857"/>
              <a:gd name="connsiteY31" fmla="*/ 357315 h 918356"/>
              <a:gd name="connsiteX32" fmla="*/ 4266740 w 9517857"/>
              <a:gd name="connsiteY32" fmla="*/ 361454 h 918356"/>
              <a:gd name="connsiteX33" fmla="*/ 4512664 w 9517857"/>
              <a:gd name="connsiteY33" fmla="*/ 319948 h 918356"/>
              <a:gd name="connsiteX34" fmla="*/ 4616423 w 9517857"/>
              <a:gd name="connsiteY34" fmla="*/ 290914 h 918356"/>
              <a:gd name="connsiteX35" fmla="*/ 4689163 w 9517857"/>
              <a:gd name="connsiteY35" fmla="*/ 272812 h 918356"/>
              <a:gd name="connsiteX36" fmla="*/ 4783273 w 9517857"/>
              <a:gd name="connsiteY36" fmla="*/ 248463 h 918356"/>
              <a:gd name="connsiteX37" fmla="*/ 4908371 w 9517857"/>
              <a:gd name="connsiteY37" fmla="*/ 243659 h 918356"/>
              <a:gd name="connsiteX38" fmla="*/ 4981173 w 9517857"/>
              <a:gd name="connsiteY38" fmla="*/ 247103 h 918356"/>
              <a:gd name="connsiteX39" fmla="*/ 5060397 w 9517857"/>
              <a:gd name="connsiteY39" fmla="*/ 263688 h 918356"/>
              <a:gd name="connsiteX40" fmla="*/ 5252996 w 9517857"/>
              <a:gd name="connsiteY40" fmla="*/ 270655 h 918356"/>
              <a:gd name="connsiteX41" fmla="*/ 5358056 w 9517857"/>
              <a:gd name="connsiteY41" fmla="*/ 247248 h 918356"/>
              <a:gd name="connsiteX42" fmla="*/ 5426496 w 9517857"/>
              <a:gd name="connsiteY42" fmla="*/ 235142 h 918356"/>
              <a:gd name="connsiteX43" fmla="*/ 5497161 w 9517857"/>
              <a:gd name="connsiteY43" fmla="*/ 228808 h 918356"/>
              <a:gd name="connsiteX44" fmla="*/ 5826043 w 9517857"/>
              <a:gd name="connsiteY44" fmla="*/ 148073 h 918356"/>
              <a:gd name="connsiteX45" fmla="*/ 6007627 w 9517857"/>
              <a:gd name="connsiteY45" fmla="*/ 147126 h 918356"/>
              <a:gd name="connsiteX46" fmla="*/ 6194152 w 9517857"/>
              <a:gd name="connsiteY46" fmla="*/ 151772 h 918356"/>
              <a:gd name="connsiteX47" fmla="*/ 6281379 w 9517857"/>
              <a:gd name="connsiteY47" fmla="*/ 181626 h 918356"/>
              <a:gd name="connsiteX48" fmla="*/ 6489033 w 9517857"/>
              <a:gd name="connsiteY48" fmla="*/ 167648 h 918356"/>
              <a:gd name="connsiteX49" fmla="*/ 6544700 w 9517857"/>
              <a:gd name="connsiteY49" fmla="*/ 167161 h 918356"/>
              <a:gd name="connsiteX50" fmla="*/ 6648353 w 9517857"/>
              <a:gd name="connsiteY50" fmla="*/ 172250 h 918356"/>
              <a:gd name="connsiteX51" fmla="*/ 6736227 w 9517857"/>
              <a:gd name="connsiteY51" fmla="*/ 173216 h 918356"/>
              <a:gd name="connsiteX52" fmla="*/ 6977218 w 9517857"/>
              <a:gd name="connsiteY52" fmla="*/ 184289 h 918356"/>
              <a:gd name="connsiteX53" fmla="*/ 7065221 w 9517857"/>
              <a:gd name="connsiteY53" fmla="*/ 227531 h 918356"/>
              <a:gd name="connsiteX54" fmla="*/ 7358195 w 9517857"/>
              <a:gd name="connsiteY54" fmla="*/ 251740 h 918356"/>
              <a:gd name="connsiteX55" fmla="*/ 7565449 w 9517857"/>
              <a:gd name="connsiteY55" fmla="*/ 258950 h 918356"/>
              <a:gd name="connsiteX56" fmla="*/ 7599285 w 9517857"/>
              <a:gd name="connsiteY56" fmla="*/ 266021 h 918356"/>
              <a:gd name="connsiteX57" fmla="*/ 7644411 w 9517857"/>
              <a:gd name="connsiteY57" fmla="*/ 258986 h 918356"/>
              <a:gd name="connsiteX58" fmla="*/ 7965805 w 9517857"/>
              <a:gd name="connsiteY58" fmla="*/ 200355 h 918356"/>
              <a:gd name="connsiteX59" fmla="*/ 8147401 w 9517857"/>
              <a:gd name="connsiteY59" fmla="*/ 205617 h 918356"/>
              <a:gd name="connsiteX60" fmla="*/ 8256033 w 9517857"/>
              <a:gd name="connsiteY60" fmla="*/ 193713 h 918356"/>
              <a:gd name="connsiteX61" fmla="*/ 8614948 w 9517857"/>
              <a:gd name="connsiteY61" fmla="*/ 168247 h 918356"/>
              <a:gd name="connsiteX62" fmla="*/ 8715976 w 9517857"/>
              <a:gd name="connsiteY62" fmla="*/ 178374 h 918356"/>
              <a:gd name="connsiteX63" fmla="*/ 8778827 w 9517857"/>
              <a:gd name="connsiteY63" fmla="*/ 172936 h 918356"/>
              <a:gd name="connsiteX64" fmla="*/ 8855248 w 9517857"/>
              <a:gd name="connsiteY64" fmla="*/ 143149 h 918356"/>
              <a:gd name="connsiteX65" fmla="*/ 9010380 w 9517857"/>
              <a:gd name="connsiteY65" fmla="*/ 91891 h 918356"/>
              <a:gd name="connsiteX66" fmla="*/ 9110856 w 9517857"/>
              <a:gd name="connsiteY66" fmla="*/ 70997 h 918356"/>
              <a:gd name="connsiteX67" fmla="*/ 9268817 w 9517857"/>
              <a:gd name="connsiteY67" fmla="*/ 53082 h 918356"/>
              <a:gd name="connsiteX68" fmla="*/ 9316667 w 9517857"/>
              <a:gd name="connsiteY68" fmla="*/ 45047 h 918356"/>
              <a:gd name="connsiteX69" fmla="*/ 9428209 w 9517857"/>
              <a:gd name="connsiteY69" fmla="*/ 29923 h 918356"/>
              <a:gd name="connsiteX70" fmla="*/ 9488916 w 9517857"/>
              <a:gd name="connsiteY70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023734 w 9517857"/>
              <a:gd name="connsiteY15" fmla="*/ 718571 h 918356"/>
              <a:gd name="connsiteX16" fmla="*/ 1142754 w 9517857"/>
              <a:gd name="connsiteY16" fmla="*/ 725374 h 918356"/>
              <a:gd name="connsiteX17" fmla="*/ 1218120 w 9517857"/>
              <a:gd name="connsiteY17" fmla="*/ 713280 h 918356"/>
              <a:gd name="connsiteX18" fmla="*/ 1580688 w 9517857"/>
              <a:gd name="connsiteY18" fmla="*/ 693697 h 918356"/>
              <a:gd name="connsiteX19" fmla="*/ 2054652 w 9517857"/>
              <a:gd name="connsiteY19" fmla="*/ 656648 h 918356"/>
              <a:gd name="connsiteX20" fmla="*/ 2135144 w 9517857"/>
              <a:gd name="connsiteY20" fmla="*/ 636501 h 918356"/>
              <a:gd name="connsiteX21" fmla="*/ 2440292 w 9517857"/>
              <a:gd name="connsiteY21" fmla="*/ 593862 h 918356"/>
              <a:gd name="connsiteX22" fmla="*/ 2547829 w 9517857"/>
              <a:gd name="connsiteY22" fmla="*/ 566150 h 918356"/>
              <a:gd name="connsiteX23" fmla="*/ 2693698 w 9517857"/>
              <a:gd name="connsiteY23" fmla="*/ 560029 h 918356"/>
              <a:gd name="connsiteX24" fmla="*/ 2727306 w 9517857"/>
              <a:gd name="connsiteY24" fmla="*/ 550698 h 918356"/>
              <a:gd name="connsiteX25" fmla="*/ 3073635 w 9517857"/>
              <a:gd name="connsiteY25" fmla="*/ 491294 h 918356"/>
              <a:gd name="connsiteX26" fmla="*/ 3222071 w 9517857"/>
              <a:gd name="connsiteY26" fmla="*/ 470559 h 918356"/>
              <a:gd name="connsiteX27" fmla="*/ 3349632 w 9517857"/>
              <a:gd name="connsiteY27" fmla="*/ 432583 h 918356"/>
              <a:gd name="connsiteX28" fmla="*/ 3479593 w 9517857"/>
              <a:gd name="connsiteY28" fmla="*/ 390437 h 918356"/>
              <a:gd name="connsiteX29" fmla="*/ 3651428 w 9517857"/>
              <a:gd name="connsiteY29" fmla="*/ 361807 h 918356"/>
              <a:gd name="connsiteX30" fmla="*/ 3844133 w 9517857"/>
              <a:gd name="connsiteY30" fmla="*/ 360648 h 918356"/>
              <a:gd name="connsiteX31" fmla="*/ 3933803 w 9517857"/>
              <a:gd name="connsiteY31" fmla="*/ 357315 h 918356"/>
              <a:gd name="connsiteX32" fmla="*/ 4266740 w 9517857"/>
              <a:gd name="connsiteY32" fmla="*/ 361454 h 918356"/>
              <a:gd name="connsiteX33" fmla="*/ 4512664 w 9517857"/>
              <a:gd name="connsiteY33" fmla="*/ 319948 h 918356"/>
              <a:gd name="connsiteX34" fmla="*/ 4616423 w 9517857"/>
              <a:gd name="connsiteY34" fmla="*/ 290914 h 918356"/>
              <a:gd name="connsiteX35" fmla="*/ 4689163 w 9517857"/>
              <a:gd name="connsiteY35" fmla="*/ 272812 h 918356"/>
              <a:gd name="connsiteX36" fmla="*/ 4783273 w 9517857"/>
              <a:gd name="connsiteY36" fmla="*/ 248463 h 918356"/>
              <a:gd name="connsiteX37" fmla="*/ 4908371 w 9517857"/>
              <a:gd name="connsiteY37" fmla="*/ 243659 h 918356"/>
              <a:gd name="connsiteX38" fmla="*/ 4981173 w 9517857"/>
              <a:gd name="connsiteY38" fmla="*/ 247103 h 918356"/>
              <a:gd name="connsiteX39" fmla="*/ 5060397 w 9517857"/>
              <a:gd name="connsiteY39" fmla="*/ 263688 h 918356"/>
              <a:gd name="connsiteX40" fmla="*/ 5252996 w 9517857"/>
              <a:gd name="connsiteY40" fmla="*/ 270655 h 918356"/>
              <a:gd name="connsiteX41" fmla="*/ 5358056 w 9517857"/>
              <a:gd name="connsiteY41" fmla="*/ 247248 h 918356"/>
              <a:gd name="connsiteX42" fmla="*/ 5426496 w 9517857"/>
              <a:gd name="connsiteY42" fmla="*/ 235142 h 918356"/>
              <a:gd name="connsiteX43" fmla="*/ 5497161 w 9517857"/>
              <a:gd name="connsiteY43" fmla="*/ 228808 h 918356"/>
              <a:gd name="connsiteX44" fmla="*/ 5826043 w 9517857"/>
              <a:gd name="connsiteY44" fmla="*/ 148073 h 918356"/>
              <a:gd name="connsiteX45" fmla="*/ 6007627 w 9517857"/>
              <a:gd name="connsiteY45" fmla="*/ 147126 h 918356"/>
              <a:gd name="connsiteX46" fmla="*/ 6194152 w 9517857"/>
              <a:gd name="connsiteY46" fmla="*/ 151772 h 918356"/>
              <a:gd name="connsiteX47" fmla="*/ 6281379 w 9517857"/>
              <a:gd name="connsiteY47" fmla="*/ 181626 h 918356"/>
              <a:gd name="connsiteX48" fmla="*/ 6489033 w 9517857"/>
              <a:gd name="connsiteY48" fmla="*/ 167648 h 918356"/>
              <a:gd name="connsiteX49" fmla="*/ 6544700 w 9517857"/>
              <a:gd name="connsiteY49" fmla="*/ 167161 h 918356"/>
              <a:gd name="connsiteX50" fmla="*/ 6648353 w 9517857"/>
              <a:gd name="connsiteY50" fmla="*/ 172250 h 918356"/>
              <a:gd name="connsiteX51" fmla="*/ 6736227 w 9517857"/>
              <a:gd name="connsiteY51" fmla="*/ 173216 h 918356"/>
              <a:gd name="connsiteX52" fmla="*/ 6977218 w 9517857"/>
              <a:gd name="connsiteY52" fmla="*/ 184289 h 918356"/>
              <a:gd name="connsiteX53" fmla="*/ 7065221 w 9517857"/>
              <a:gd name="connsiteY53" fmla="*/ 227531 h 918356"/>
              <a:gd name="connsiteX54" fmla="*/ 7358195 w 9517857"/>
              <a:gd name="connsiteY54" fmla="*/ 251740 h 918356"/>
              <a:gd name="connsiteX55" fmla="*/ 7565449 w 9517857"/>
              <a:gd name="connsiteY55" fmla="*/ 258950 h 918356"/>
              <a:gd name="connsiteX56" fmla="*/ 7599285 w 9517857"/>
              <a:gd name="connsiteY56" fmla="*/ 266021 h 918356"/>
              <a:gd name="connsiteX57" fmla="*/ 7644411 w 9517857"/>
              <a:gd name="connsiteY57" fmla="*/ 258986 h 918356"/>
              <a:gd name="connsiteX58" fmla="*/ 7965805 w 9517857"/>
              <a:gd name="connsiteY58" fmla="*/ 200355 h 918356"/>
              <a:gd name="connsiteX59" fmla="*/ 8147401 w 9517857"/>
              <a:gd name="connsiteY59" fmla="*/ 205617 h 918356"/>
              <a:gd name="connsiteX60" fmla="*/ 8256033 w 9517857"/>
              <a:gd name="connsiteY60" fmla="*/ 193713 h 918356"/>
              <a:gd name="connsiteX61" fmla="*/ 8614948 w 9517857"/>
              <a:gd name="connsiteY61" fmla="*/ 168247 h 918356"/>
              <a:gd name="connsiteX62" fmla="*/ 8715976 w 9517857"/>
              <a:gd name="connsiteY62" fmla="*/ 178374 h 918356"/>
              <a:gd name="connsiteX63" fmla="*/ 8778827 w 9517857"/>
              <a:gd name="connsiteY63" fmla="*/ 172936 h 918356"/>
              <a:gd name="connsiteX64" fmla="*/ 8855248 w 9517857"/>
              <a:gd name="connsiteY64" fmla="*/ 143149 h 918356"/>
              <a:gd name="connsiteX65" fmla="*/ 9010380 w 9517857"/>
              <a:gd name="connsiteY65" fmla="*/ 91891 h 918356"/>
              <a:gd name="connsiteX66" fmla="*/ 9110856 w 9517857"/>
              <a:gd name="connsiteY66" fmla="*/ 70997 h 918356"/>
              <a:gd name="connsiteX67" fmla="*/ 9268817 w 9517857"/>
              <a:gd name="connsiteY67" fmla="*/ 53082 h 918356"/>
              <a:gd name="connsiteX68" fmla="*/ 9316667 w 9517857"/>
              <a:gd name="connsiteY68" fmla="*/ 45047 h 918356"/>
              <a:gd name="connsiteX69" fmla="*/ 9428209 w 9517857"/>
              <a:gd name="connsiteY69" fmla="*/ 29923 h 918356"/>
              <a:gd name="connsiteX70" fmla="*/ 9488916 w 9517857"/>
              <a:gd name="connsiteY70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142754 w 9517857"/>
              <a:gd name="connsiteY15" fmla="*/ 725374 h 918356"/>
              <a:gd name="connsiteX16" fmla="*/ 1218120 w 9517857"/>
              <a:gd name="connsiteY16" fmla="*/ 713280 h 918356"/>
              <a:gd name="connsiteX17" fmla="*/ 1580688 w 9517857"/>
              <a:gd name="connsiteY17" fmla="*/ 693697 h 918356"/>
              <a:gd name="connsiteX18" fmla="*/ 2054652 w 9517857"/>
              <a:gd name="connsiteY18" fmla="*/ 656648 h 918356"/>
              <a:gd name="connsiteX19" fmla="*/ 2135144 w 9517857"/>
              <a:gd name="connsiteY19" fmla="*/ 636501 h 918356"/>
              <a:gd name="connsiteX20" fmla="*/ 2440292 w 9517857"/>
              <a:gd name="connsiteY20" fmla="*/ 593862 h 918356"/>
              <a:gd name="connsiteX21" fmla="*/ 2547829 w 9517857"/>
              <a:gd name="connsiteY21" fmla="*/ 566150 h 918356"/>
              <a:gd name="connsiteX22" fmla="*/ 2693698 w 9517857"/>
              <a:gd name="connsiteY22" fmla="*/ 560029 h 918356"/>
              <a:gd name="connsiteX23" fmla="*/ 2727306 w 9517857"/>
              <a:gd name="connsiteY23" fmla="*/ 550698 h 918356"/>
              <a:gd name="connsiteX24" fmla="*/ 3073635 w 9517857"/>
              <a:gd name="connsiteY24" fmla="*/ 491294 h 918356"/>
              <a:gd name="connsiteX25" fmla="*/ 3222071 w 9517857"/>
              <a:gd name="connsiteY25" fmla="*/ 470559 h 918356"/>
              <a:gd name="connsiteX26" fmla="*/ 3349632 w 9517857"/>
              <a:gd name="connsiteY26" fmla="*/ 432583 h 918356"/>
              <a:gd name="connsiteX27" fmla="*/ 3479593 w 9517857"/>
              <a:gd name="connsiteY27" fmla="*/ 390437 h 918356"/>
              <a:gd name="connsiteX28" fmla="*/ 3651428 w 9517857"/>
              <a:gd name="connsiteY28" fmla="*/ 361807 h 918356"/>
              <a:gd name="connsiteX29" fmla="*/ 3844133 w 9517857"/>
              <a:gd name="connsiteY29" fmla="*/ 360648 h 918356"/>
              <a:gd name="connsiteX30" fmla="*/ 3933803 w 9517857"/>
              <a:gd name="connsiteY30" fmla="*/ 357315 h 918356"/>
              <a:gd name="connsiteX31" fmla="*/ 4266740 w 9517857"/>
              <a:gd name="connsiteY31" fmla="*/ 361454 h 918356"/>
              <a:gd name="connsiteX32" fmla="*/ 4512664 w 9517857"/>
              <a:gd name="connsiteY32" fmla="*/ 319948 h 918356"/>
              <a:gd name="connsiteX33" fmla="*/ 4616423 w 9517857"/>
              <a:gd name="connsiteY33" fmla="*/ 290914 h 918356"/>
              <a:gd name="connsiteX34" fmla="*/ 4689163 w 9517857"/>
              <a:gd name="connsiteY34" fmla="*/ 272812 h 918356"/>
              <a:gd name="connsiteX35" fmla="*/ 4783273 w 9517857"/>
              <a:gd name="connsiteY35" fmla="*/ 248463 h 918356"/>
              <a:gd name="connsiteX36" fmla="*/ 4908371 w 9517857"/>
              <a:gd name="connsiteY36" fmla="*/ 243659 h 918356"/>
              <a:gd name="connsiteX37" fmla="*/ 4981173 w 9517857"/>
              <a:gd name="connsiteY37" fmla="*/ 247103 h 918356"/>
              <a:gd name="connsiteX38" fmla="*/ 5060397 w 9517857"/>
              <a:gd name="connsiteY38" fmla="*/ 263688 h 918356"/>
              <a:gd name="connsiteX39" fmla="*/ 5252996 w 9517857"/>
              <a:gd name="connsiteY39" fmla="*/ 270655 h 918356"/>
              <a:gd name="connsiteX40" fmla="*/ 5358056 w 9517857"/>
              <a:gd name="connsiteY40" fmla="*/ 247248 h 918356"/>
              <a:gd name="connsiteX41" fmla="*/ 5426496 w 9517857"/>
              <a:gd name="connsiteY41" fmla="*/ 235142 h 918356"/>
              <a:gd name="connsiteX42" fmla="*/ 5497161 w 9517857"/>
              <a:gd name="connsiteY42" fmla="*/ 228808 h 918356"/>
              <a:gd name="connsiteX43" fmla="*/ 5826043 w 9517857"/>
              <a:gd name="connsiteY43" fmla="*/ 148073 h 918356"/>
              <a:gd name="connsiteX44" fmla="*/ 6007627 w 9517857"/>
              <a:gd name="connsiteY44" fmla="*/ 147126 h 918356"/>
              <a:gd name="connsiteX45" fmla="*/ 6194152 w 9517857"/>
              <a:gd name="connsiteY45" fmla="*/ 151772 h 918356"/>
              <a:gd name="connsiteX46" fmla="*/ 6281379 w 9517857"/>
              <a:gd name="connsiteY46" fmla="*/ 181626 h 918356"/>
              <a:gd name="connsiteX47" fmla="*/ 6489033 w 9517857"/>
              <a:gd name="connsiteY47" fmla="*/ 167648 h 918356"/>
              <a:gd name="connsiteX48" fmla="*/ 6544700 w 9517857"/>
              <a:gd name="connsiteY48" fmla="*/ 167161 h 918356"/>
              <a:gd name="connsiteX49" fmla="*/ 6648353 w 9517857"/>
              <a:gd name="connsiteY49" fmla="*/ 172250 h 918356"/>
              <a:gd name="connsiteX50" fmla="*/ 6736227 w 9517857"/>
              <a:gd name="connsiteY50" fmla="*/ 173216 h 918356"/>
              <a:gd name="connsiteX51" fmla="*/ 6977218 w 9517857"/>
              <a:gd name="connsiteY51" fmla="*/ 184289 h 918356"/>
              <a:gd name="connsiteX52" fmla="*/ 7065221 w 9517857"/>
              <a:gd name="connsiteY52" fmla="*/ 227531 h 918356"/>
              <a:gd name="connsiteX53" fmla="*/ 7358195 w 9517857"/>
              <a:gd name="connsiteY53" fmla="*/ 251740 h 918356"/>
              <a:gd name="connsiteX54" fmla="*/ 7565449 w 9517857"/>
              <a:gd name="connsiteY54" fmla="*/ 258950 h 918356"/>
              <a:gd name="connsiteX55" fmla="*/ 7599285 w 9517857"/>
              <a:gd name="connsiteY55" fmla="*/ 266021 h 918356"/>
              <a:gd name="connsiteX56" fmla="*/ 7644411 w 9517857"/>
              <a:gd name="connsiteY56" fmla="*/ 258986 h 918356"/>
              <a:gd name="connsiteX57" fmla="*/ 7965805 w 9517857"/>
              <a:gd name="connsiteY57" fmla="*/ 200355 h 918356"/>
              <a:gd name="connsiteX58" fmla="*/ 8147401 w 9517857"/>
              <a:gd name="connsiteY58" fmla="*/ 205617 h 918356"/>
              <a:gd name="connsiteX59" fmla="*/ 8256033 w 9517857"/>
              <a:gd name="connsiteY59" fmla="*/ 193713 h 918356"/>
              <a:gd name="connsiteX60" fmla="*/ 8614948 w 9517857"/>
              <a:gd name="connsiteY60" fmla="*/ 168247 h 918356"/>
              <a:gd name="connsiteX61" fmla="*/ 8715976 w 9517857"/>
              <a:gd name="connsiteY61" fmla="*/ 178374 h 918356"/>
              <a:gd name="connsiteX62" fmla="*/ 8778827 w 9517857"/>
              <a:gd name="connsiteY62" fmla="*/ 172936 h 918356"/>
              <a:gd name="connsiteX63" fmla="*/ 8855248 w 9517857"/>
              <a:gd name="connsiteY63" fmla="*/ 143149 h 918356"/>
              <a:gd name="connsiteX64" fmla="*/ 9010380 w 9517857"/>
              <a:gd name="connsiteY64" fmla="*/ 91891 h 918356"/>
              <a:gd name="connsiteX65" fmla="*/ 9110856 w 9517857"/>
              <a:gd name="connsiteY65" fmla="*/ 70997 h 918356"/>
              <a:gd name="connsiteX66" fmla="*/ 9268817 w 9517857"/>
              <a:gd name="connsiteY66" fmla="*/ 53082 h 918356"/>
              <a:gd name="connsiteX67" fmla="*/ 9316667 w 9517857"/>
              <a:gd name="connsiteY67" fmla="*/ 45047 h 918356"/>
              <a:gd name="connsiteX68" fmla="*/ 9428209 w 9517857"/>
              <a:gd name="connsiteY68" fmla="*/ 29923 h 918356"/>
              <a:gd name="connsiteX69" fmla="*/ 9488916 w 9517857"/>
              <a:gd name="connsiteY6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58674 w 9517857"/>
              <a:gd name="connsiteY6" fmla="*/ 890322 h 918356"/>
              <a:gd name="connsiteX7" fmla="*/ 275005 w 9517857"/>
              <a:gd name="connsiteY7" fmla="*/ 823579 h 918356"/>
              <a:gd name="connsiteX8" fmla="*/ 587824 w 9517857"/>
              <a:gd name="connsiteY8" fmla="*/ 798195 h 918356"/>
              <a:gd name="connsiteX9" fmla="*/ 752936 w 9517857"/>
              <a:gd name="connsiteY9" fmla="*/ 742843 h 918356"/>
              <a:gd name="connsiteX10" fmla="*/ 855732 w 9517857"/>
              <a:gd name="connsiteY10" fmla="*/ 731068 h 918356"/>
              <a:gd name="connsiteX11" fmla="*/ 901402 w 9517857"/>
              <a:gd name="connsiteY11" fmla="*/ 729045 h 918356"/>
              <a:gd name="connsiteX12" fmla="*/ 930946 w 9517857"/>
              <a:gd name="connsiteY12" fmla="*/ 734046 h 918356"/>
              <a:gd name="connsiteX13" fmla="*/ 986250 w 9517857"/>
              <a:gd name="connsiteY13" fmla="*/ 713530 h 918356"/>
              <a:gd name="connsiteX14" fmla="*/ 1013752 w 9517857"/>
              <a:gd name="connsiteY14" fmla="*/ 713361 h 918356"/>
              <a:gd name="connsiteX15" fmla="*/ 1142754 w 9517857"/>
              <a:gd name="connsiteY15" fmla="*/ 725374 h 918356"/>
              <a:gd name="connsiteX16" fmla="*/ 1218120 w 9517857"/>
              <a:gd name="connsiteY16" fmla="*/ 713280 h 918356"/>
              <a:gd name="connsiteX17" fmla="*/ 1580688 w 9517857"/>
              <a:gd name="connsiteY17" fmla="*/ 693697 h 918356"/>
              <a:gd name="connsiteX18" fmla="*/ 2054652 w 9517857"/>
              <a:gd name="connsiteY18" fmla="*/ 656648 h 918356"/>
              <a:gd name="connsiteX19" fmla="*/ 2135144 w 9517857"/>
              <a:gd name="connsiteY19" fmla="*/ 636501 h 918356"/>
              <a:gd name="connsiteX20" fmla="*/ 2440292 w 9517857"/>
              <a:gd name="connsiteY20" fmla="*/ 593862 h 918356"/>
              <a:gd name="connsiteX21" fmla="*/ 2547829 w 9517857"/>
              <a:gd name="connsiteY21" fmla="*/ 566150 h 918356"/>
              <a:gd name="connsiteX22" fmla="*/ 2693698 w 9517857"/>
              <a:gd name="connsiteY22" fmla="*/ 560029 h 918356"/>
              <a:gd name="connsiteX23" fmla="*/ 2727306 w 9517857"/>
              <a:gd name="connsiteY23" fmla="*/ 550698 h 918356"/>
              <a:gd name="connsiteX24" fmla="*/ 3073635 w 9517857"/>
              <a:gd name="connsiteY24" fmla="*/ 491294 h 918356"/>
              <a:gd name="connsiteX25" fmla="*/ 3222071 w 9517857"/>
              <a:gd name="connsiteY25" fmla="*/ 470559 h 918356"/>
              <a:gd name="connsiteX26" fmla="*/ 3349632 w 9517857"/>
              <a:gd name="connsiteY26" fmla="*/ 432583 h 918356"/>
              <a:gd name="connsiteX27" fmla="*/ 3479593 w 9517857"/>
              <a:gd name="connsiteY27" fmla="*/ 390437 h 918356"/>
              <a:gd name="connsiteX28" fmla="*/ 3651428 w 9517857"/>
              <a:gd name="connsiteY28" fmla="*/ 361807 h 918356"/>
              <a:gd name="connsiteX29" fmla="*/ 3844133 w 9517857"/>
              <a:gd name="connsiteY29" fmla="*/ 360648 h 918356"/>
              <a:gd name="connsiteX30" fmla="*/ 3933803 w 9517857"/>
              <a:gd name="connsiteY30" fmla="*/ 357315 h 918356"/>
              <a:gd name="connsiteX31" fmla="*/ 4266740 w 9517857"/>
              <a:gd name="connsiteY31" fmla="*/ 361454 h 918356"/>
              <a:gd name="connsiteX32" fmla="*/ 4512664 w 9517857"/>
              <a:gd name="connsiteY32" fmla="*/ 319948 h 918356"/>
              <a:gd name="connsiteX33" fmla="*/ 4616423 w 9517857"/>
              <a:gd name="connsiteY33" fmla="*/ 290914 h 918356"/>
              <a:gd name="connsiteX34" fmla="*/ 4689163 w 9517857"/>
              <a:gd name="connsiteY34" fmla="*/ 272812 h 918356"/>
              <a:gd name="connsiteX35" fmla="*/ 4783273 w 9517857"/>
              <a:gd name="connsiteY35" fmla="*/ 248463 h 918356"/>
              <a:gd name="connsiteX36" fmla="*/ 4908371 w 9517857"/>
              <a:gd name="connsiteY36" fmla="*/ 243659 h 918356"/>
              <a:gd name="connsiteX37" fmla="*/ 4981173 w 9517857"/>
              <a:gd name="connsiteY37" fmla="*/ 247103 h 918356"/>
              <a:gd name="connsiteX38" fmla="*/ 5060397 w 9517857"/>
              <a:gd name="connsiteY38" fmla="*/ 263688 h 918356"/>
              <a:gd name="connsiteX39" fmla="*/ 5252996 w 9517857"/>
              <a:gd name="connsiteY39" fmla="*/ 270655 h 918356"/>
              <a:gd name="connsiteX40" fmla="*/ 5358056 w 9517857"/>
              <a:gd name="connsiteY40" fmla="*/ 247248 h 918356"/>
              <a:gd name="connsiteX41" fmla="*/ 5426496 w 9517857"/>
              <a:gd name="connsiteY41" fmla="*/ 235142 h 918356"/>
              <a:gd name="connsiteX42" fmla="*/ 5497161 w 9517857"/>
              <a:gd name="connsiteY42" fmla="*/ 228808 h 918356"/>
              <a:gd name="connsiteX43" fmla="*/ 5826043 w 9517857"/>
              <a:gd name="connsiteY43" fmla="*/ 148073 h 918356"/>
              <a:gd name="connsiteX44" fmla="*/ 6007627 w 9517857"/>
              <a:gd name="connsiteY44" fmla="*/ 147126 h 918356"/>
              <a:gd name="connsiteX45" fmla="*/ 6194152 w 9517857"/>
              <a:gd name="connsiteY45" fmla="*/ 151772 h 918356"/>
              <a:gd name="connsiteX46" fmla="*/ 6281379 w 9517857"/>
              <a:gd name="connsiteY46" fmla="*/ 181626 h 918356"/>
              <a:gd name="connsiteX47" fmla="*/ 6489033 w 9517857"/>
              <a:gd name="connsiteY47" fmla="*/ 167648 h 918356"/>
              <a:gd name="connsiteX48" fmla="*/ 6544700 w 9517857"/>
              <a:gd name="connsiteY48" fmla="*/ 167161 h 918356"/>
              <a:gd name="connsiteX49" fmla="*/ 6648353 w 9517857"/>
              <a:gd name="connsiteY49" fmla="*/ 172250 h 918356"/>
              <a:gd name="connsiteX50" fmla="*/ 6736227 w 9517857"/>
              <a:gd name="connsiteY50" fmla="*/ 173216 h 918356"/>
              <a:gd name="connsiteX51" fmla="*/ 6977218 w 9517857"/>
              <a:gd name="connsiteY51" fmla="*/ 184289 h 918356"/>
              <a:gd name="connsiteX52" fmla="*/ 7065221 w 9517857"/>
              <a:gd name="connsiteY52" fmla="*/ 227531 h 918356"/>
              <a:gd name="connsiteX53" fmla="*/ 7358195 w 9517857"/>
              <a:gd name="connsiteY53" fmla="*/ 251740 h 918356"/>
              <a:gd name="connsiteX54" fmla="*/ 7565449 w 9517857"/>
              <a:gd name="connsiteY54" fmla="*/ 258950 h 918356"/>
              <a:gd name="connsiteX55" fmla="*/ 7599285 w 9517857"/>
              <a:gd name="connsiteY55" fmla="*/ 266021 h 918356"/>
              <a:gd name="connsiteX56" fmla="*/ 7644411 w 9517857"/>
              <a:gd name="connsiteY56" fmla="*/ 258986 h 918356"/>
              <a:gd name="connsiteX57" fmla="*/ 7965805 w 9517857"/>
              <a:gd name="connsiteY57" fmla="*/ 200355 h 918356"/>
              <a:gd name="connsiteX58" fmla="*/ 8147401 w 9517857"/>
              <a:gd name="connsiteY58" fmla="*/ 205617 h 918356"/>
              <a:gd name="connsiteX59" fmla="*/ 8256033 w 9517857"/>
              <a:gd name="connsiteY59" fmla="*/ 193713 h 918356"/>
              <a:gd name="connsiteX60" fmla="*/ 8614948 w 9517857"/>
              <a:gd name="connsiteY60" fmla="*/ 168247 h 918356"/>
              <a:gd name="connsiteX61" fmla="*/ 8715976 w 9517857"/>
              <a:gd name="connsiteY61" fmla="*/ 178374 h 918356"/>
              <a:gd name="connsiteX62" fmla="*/ 8778827 w 9517857"/>
              <a:gd name="connsiteY62" fmla="*/ 172936 h 918356"/>
              <a:gd name="connsiteX63" fmla="*/ 8855248 w 9517857"/>
              <a:gd name="connsiteY63" fmla="*/ 143149 h 918356"/>
              <a:gd name="connsiteX64" fmla="*/ 9010380 w 9517857"/>
              <a:gd name="connsiteY64" fmla="*/ 91891 h 918356"/>
              <a:gd name="connsiteX65" fmla="*/ 9110856 w 9517857"/>
              <a:gd name="connsiteY65" fmla="*/ 70997 h 918356"/>
              <a:gd name="connsiteX66" fmla="*/ 9268817 w 9517857"/>
              <a:gd name="connsiteY66" fmla="*/ 53082 h 918356"/>
              <a:gd name="connsiteX67" fmla="*/ 9316667 w 9517857"/>
              <a:gd name="connsiteY67" fmla="*/ 45047 h 918356"/>
              <a:gd name="connsiteX68" fmla="*/ 9428209 w 9517857"/>
              <a:gd name="connsiteY68" fmla="*/ 29923 h 918356"/>
              <a:gd name="connsiteX69" fmla="*/ 9488916 w 9517857"/>
              <a:gd name="connsiteY69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135144 w 9517857"/>
              <a:gd name="connsiteY18" fmla="*/ 636501 h 918356"/>
              <a:gd name="connsiteX19" fmla="*/ 2440292 w 9517857"/>
              <a:gd name="connsiteY19" fmla="*/ 593862 h 918356"/>
              <a:gd name="connsiteX20" fmla="*/ 2547829 w 9517857"/>
              <a:gd name="connsiteY20" fmla="*/ 566150 h 918356"/>
              <a:gd name="connsiteX21" fmla="*/ 2693698 w 9517857"/>
              <a:gd name="connsiteY21" fmla="*/ 560029 h 918356"/>
              <a:gd name="connsiteX22" fmla="*/ 2727306 w 9517857"/>
              <a:gd name="connsiteY22" fmla="*/ 550698 h 918356"/>
              <a:gd name="connsiteX23" fmla="*/ 3073635 w 9517857"/>
              <a:gd name="connsiteY23" fmla="*/ 491294 h 918356"/>
              <a:gd name="connsiteX24" fmla="*/ 3222071 w 9517857"/>
              <a:gd name="connsiteY24" fmla="*/ 470559 h 918356"/>
              <a:gd name="connsiteX25" fmla="*/ 3349632 w 9517857"/>
              <a:gd name="connsiteY25" fmla="*/ 432583 h 918356"/>
              <a:gd name="connsiteX26" fmla="*/ 3479593 w 9517857"/>
              <a:gd name="connsiteY26" fmla="*/ 390437 h 918356"/>
              <a:gd name="connsiteX27" fmla="*/ 3651428 w 9517857"/>
              <a:gd name="connsiteY27" fmla="*/ 361807 h 918356"/>
              <a:gd name="connsiteX28" fmla="*/ 3844133 w 9517857"/>
              <a:gd name="connsiteY28" fmla="*/ 360648 h 918356"/>
              <a:gd name="connsiteX29" fmla="*/ 3933803 w 9517857"/>
              <a:gd name="connsiteY29" fmla="*/ 357315 h 918356"/>
              <a:gd name="connsiteX30" fmla="*/ 4266740 w 9517857"/>
              <a:gd name="connsiteY30" fmla="*/ 361454 h 918356"/>
              <a:gd name="connsiteX31" fmla="*/ 4512664 w 9517857"/>
              <a:gd name="connsiteY31" fmla="*/ 319948 h 918356"/>
              <a:gd name="connsiteX32" fmla="*/ 4616423 w 9517857"/>
              <a:gd name="connsiteY32" fmla="*/ 290914 h 918356"/>
              <a:gd name="connsiteX33" fmla="*/ 4689163 w 9517857"/>
              <a:gd name="connsiteY33" fmla="*/ 272812 h 918356"/>
              <a:gd name="connsiteX34" fmla="*/ 4783273 w 9517857"/>
              <a:gd name="connsiteY34" fmla="*/ 248463 h 918356"/>
              <a:gd name="connsiteX35" fmla="*/ 4908371 w 9517857"/>
              <a:gd name="connsiteY35" fmla="*/ 243659 h 918356"/>
              <a:gd name="connsiteX36" fmla="*/ 4981173 w 9517857"/>
              <a:gd name="connsiteY36" fmla="*/ 247103 h 918356"/>
              <a:gd name="connsiteX37" fmla="*/ 5060397 w 9517857"/>
              <a:gd name="connsiteY37" fmla="*/ 263688 h 918356"/>
              <a:gd name="connsiteX38" fmla="*/ 5252996 w 9517857"/>
              <a:gd name="connsiteY38" fmla="*/ 270655 h 918356"/>
              <a:gd name="connsiteX39" fmla="*/ 5358056 w 9517857"/>
              <a:gd name="connsiteY39" fmla="*/ 247248 h 918356"/>
              <a:gd name="connsiteX40" fmla="*/ 5426496 w 9517857"/>
              <a:gd name="connsiteY40" fmla="*/ 235142 h 918356"/>
              <a:gd name="connsiteX41" fmla="*/ 5497161 w 9517857"/>
              <a:gd name="connsiteY41" fmla="*/ 228808 h 918356"/>
              <a:gd name="connsiteX42" fmla="*/ 5826043 w 9517857"/>
              <a:gd name="connsiteY42" fmla="*/ 148073 h 918356"/>
              <a:gd name="connsiteX43" fmla="*/ 6007627 w 9517857"/>
              <a:gd name="connsiteY43" fmla="*/ 147126 h 918356"/>
              <a:gd name="connsiteX44" fmla="*/ 6194152 w 9517857"/>
              <a:gd name="connsiteY44" fmla="*/ 151772 h 918356"/>
              <a:gd name="connsiteX45" fmla="*/ 6281379 w 9517857"/>
              <a:gd name="connsiteY45" fmla="*/ 181626 h 918356"/>
              <a:gd name="connsiteX46" fmla="*/ 6489033 w 9517857"/>
              <a:gd name="connsiteY46" fmla="*/ 167648 h 918356"/>
              <a:gd name="connsiteX47" fmla="*/ 6544700 w 9517857"/>
              <a:gd name="connsiteY47" fmla="*/ 167161 h 918356"/>
              <a:gd name="connsiteX48" fmla="*/ 6648353 w 9517857"/>
              <a:gd name="connsiteY48" fmla="*/ 172250 h 918356"/>
              <a:gd name="connsiteX49" fmla="*/ 6736227 w 9517857"/>
              <a:gd name="connsiteY49" fmla="*/ 173216 h 918356"/>
              <a:gd name="connsiteX50" fmla="*/ 6977218 w 9517857"/>
              <a:gd name="connsiteY50" fmla="*/ 184289 h 918356"/>
              <a:gd name="connsiteX51" fmla="*/ 7065221 w 9517857"/>
              <a:gd name="connsiteY51" fmla="*/ 227531 h 918356"/>
              <a:gd name="connsiteX52" fmla="*/ 7358195 w 9517857"/>
              <a:gd name="connsiteY52" fmla="*/ 251740 h 918356"/>
              <a:gd name="connsiteX53" fmla="*/ 7565449 w 9517857"/>
              <a:gd name="connsiteY53" fmla="*/ 258950 h 918356"/>
              <a:gd name="connsiteX54" fmla="*/ 7599285 w 9517857"/>
              <a:gd name="connsiteY54" fmla="*/ 266021 h 918356"/>
              <a:gd name="connsiteX55" fmla="*/ 7644411 w 9517857"/>
              <a:gd name="connsiteY55" fmla="*/ 258986 h 918356"/>
              <a:gd name="connsiteX56" fmla="*/ 7965805 w 9517857"/>
              <a:gd name="connsiteY56" fmla="*/ 200355 h 918356"/>
              <a:gd name="connsiteX57" fmla="*/ 8147401 w 9517857"/>
              <a:gd name="connsiteY57" fmla="*/ 205617 h 918356"/>
              <a:gd name="connsiteX58" fmla="*/ 8256033 w 9517857"/>
              <a:gd name="connsiteY58" fmla="*/ 193713 h 918356"/>
              <a:gd name="connsiteX59" fmla="*/ 8614948 w 9517857"/>
              <a:gd name="connsiteY59" fmla="*/ 168247 h 918356"/>
              <a:gd name="connsiteX60" fmla="*/ 8715976 w 9517857"/>
              <a:gd name="connsiteY60" fmla="*/ 178374 h 918356"/>
              <a:gd name="connsiteX61" fmla="*/ 8778827 w 9517857"/>
              <a:gd name="connsiteY61" fmla="*/ 172936 h 918356"/>
              <a:gd name="connsiteX62" fmla="*/ 8855248 w 9517857"/>
              <a:gd name="connsiteY62" fmla="*/ 143149 h 918356"/>
              <a:gd name="connsiteX63" fmla="*/ 9010380 w 9517857"/>
              <a:gd name="connsiteY63" fmla="*/ 91891 h 918356"/>
              <a:gd name="connsiteX64" fmla="*/ 9110856 w 9517857"/>
              <a:gd name="connsiteY64" fmla="*/ 70997 h 918356"/>
              <a:gd name="connsiteX65" fmla="*/ 9268817 w 9517857"/>
              <a:gd name="connsiteY65" fmla="*/ 53082 h 918356"/>
              <a:gd name="connsiteX66" fmla="*/ 9316667 w 9517857"/>
              <a:gd name="connsiteY66" fmla="*/ 45047 h 918356"/>
              <a:gd name="connsiteX67" fmla="*/ 9428209 w 9517857"/>
              <a:gd name="connsiteY67" fmla="*/ 29923 h 918356"/>
              <a:gd name="connsiteX68" fmla="*/ 9488916 w 9517857"/>
              <a:gd name="connsiteY6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135144 w 9517857"/>
              <a:gd name="connsiteY18" fmla="*/ 636501 h 918356"/>
              <a:gd name="connsiteX19" fmla="*/ 2440292 w 9517857"/>
              <a:gd name="connsiteY19" fmla="*/ 593862 h 918356"/>
              <a:gd name="connsiteX20" fmla="*/ 2547829 w 9517857"/>
              <a:gd name="connsiteY20" fmla="*/ 566150 h 918356"/>
              <a:gd name="connsiteX21" fmla="*/ 2693698 w 9517857"/>
              <a:gd name="connsiteY21" fmla="*/ 560029 h 918356"/>
              <a:gd name="connsiteX22" fmla="*/ 2727306 w 9517857"/>
              <a:gd name="connsiteY22" fmla="*/ 550698 h 918356"/>
              <a:gd name="connsiteX23" fmla="*/ 3073635 w 9517857"/>
              <a:gd name="connsiteY23" fmla="*/ 491294 h 918356"/>
              <a:gd name="connsiteX24" fmla="*/ 3222071 w 9517857"/>
              <a:gd name="connsiteY24" fmla="*/ 470559 h 918356"/>
              <a:gd name="connsiteX25" fmla="*/ 3349632 w 9517857"/>
              <a:gd name="connsiteY25" fmla="*/ 432583 h 918356"/>
              <a:gd name="connsiteX26" fmla="*/ 3479593 w 9517857"/>
              <a:gd name="connsiteY26" fmla="*/ 390437 h 918356"/>
              <a:gd name="connsiteX27" fmla="*/ 3651428 w 9517857"/>
              <a:gd name="connsiteY27" fmla="*/ 361807 h 918356"/>
              <a:gd name="connsiteX28" fmla="*/ 3844133 w 9517857"/>
              <a:gd name="connsiteY28" fmla="*/ 360648 h 918356"/>
              <a:gd name="connsiteX29" fmla="*/ 3933803 w 9517857"/>
              <a:gd name="connsiteY29" fmla="*/ 357315 h 918356"/>
              <a:gd name="connsiteX30" fmla="*/ 4266740 w 9517857"/>
              <a:gd name="connsiteY30" fmla="*/ 361454 h 918356"/>
              <a:gd name="connsiteX31" fmla="*/ 4512664 w 9517857"/>
              <a:gd name="connsiteY31" fmla="*/ 319948 h 918356"/>
              <a:gd name="connsiteX32" fmla="*/ 4616423 w 9517857"/>
              <a:gd name="connsiteY32" fmla="*/ 290914 h 918356"/>
              <a:gd name="connsiteX33" fmla="*/ 4689163 w 9517857"/>
              <a:gd name="connsiteY33" fmla="*/ 272812 h 918356"/>
              <a:gd name="connsiteX34" fmla="*/ 4783273 w 9517857"/>
              <a:gd name="connsiteY34" fmla="*/ 248463 h 918356"/>
              <a:gd name="connsiteX35" fmla="*/ 4908371 w 9517857"/>
              <a:gd name="connsiteY35" fmla="*/ 243659 h 918356"/>
              <a:gd name="connsiteX36" fmla="*/ 4981173 w 9517857"/>
              <a:gd name="connsiteY36" fmla="*/ 247103 h 918356"/>
              <a:gd name="connsiteX37" fmla="*/ 5060397 w 9517857"/>
              <a:gd name="connsiteY37" fmla="*/ 263688 h 918356"/>
              <a:gd name="connsiteX38" fmla="*/ 5252996 w 9517857"/>
              <a:gd name="connsiteY38" fmla="*/ 270655 h 918356"/>
              <a:gd name="connsiteX39" fmla="*/ 5358056 w 9517857"/>
              <a:gd name="connsiteY39" fmla="*/ 247248 h 918356"/>
              <a:gd name="connsiteX40" fmla="*/ 5426496 w 9517857"/>
              <a:gd name="connsiteY40" fmla="*/ 235142 h 918356"/>
              <a:gd name="connsiteX41" fmla="*/ 5497161 w 9517857"/>
              <a:gd name="connsiteY41" fmla="*/ 228808 h 918356"/>
              <a:gd name="connsiteX42" fmla="*/ 5826043 w 9517857"/>
              <a:gd name="connsiteY42" fmla="*/ 148073 h 918356"/>
              <a:gd name="connsiteX43" fmla="*/ 6007627 w 9517857"/>
              <a:gd name="connsiteY43" fmla="*/ 147126 h 918356"/>
              <a:gd name="connsiteX44" fmla="*/ 6194152 w 9517857"/>
              <a:gd name="connsiteY44" fmla="*/ 151772 h 918356"/>
              <a:gd name="connsiteX45" fmla="*/ 6281379 w 9517857"/>
              <a:gd name="connsiteY45" fmla="*/ 181626 h 918356"/>
              <a:gd name="connsiteX46" fmla="*/ 6489033 w 9517857"/>
              <a:gd name="connsiteY46" fmla="*/ 167648 h 918356"/>
              <a:gd name="connsiteX47" fmla="*/ 6544700 w 9517857"/>
              <a:gd name="connsiteY47" fmla="*/ 167161 h 918356"/>
              <a:gd name="connsiteX48" fmla="*/ 6648353 w 9517857"/>
              <a:gd name="connsiteY48" fmla="*/ 172250 h 918356"/>
              <a:gd name="connsiteX49" fmla="*/ 6736227 w 9517857"/>
              <a:gd name="connsiteY49" fmla="*/ 173216 h 918356"/>
              <a:gd name="connsiteX50" fmla="*/ 6977218 w 9517857"/>
              <a:gd name="connsiteY50" fmla="*/ 184289 h 918356"/>
              <a:gd name="connsiteX51" fmla="*/ 7065221 w 9517857"/>
              <a:gd name="connsiteY51" fmla="*/ 227531 h 918356"/>
              <a:gd name="connsiteX52" fmla="*/ 7358195 w 9517857"/>
              <a:gd name="connsiteY52" fmla="*/ 251740 h 918356"/>
              <a:gd name="connsiteX53" fmla="*/ 7565449 w 9517857"/>
              <a:gd name="connsiteY53" fmla="*/ 258950 h 918356"/>
              <a:gd name="connsiteX54" fmla="*/ 7599285 w 9517857"/>
              <a:gd name="connsiteY54" fmla="*/ 266021 h 918356"/>
              <a:gd name="connsiteX55" fmla="*/ 7644411 w 9517857"/>
              <a:gd name="connsiteY55" fmla="*/ 258986 h 918356"/>
              <a:gd name="connsiteX56" fmla="*/ 7965805 w 9517857"/>
              <a:gd name="connsiteY56" fmla="*/ 200355 h 918356"/>
              <a:gd name="connsiteX57" fmla="*/ 8147401 w 9517857"/>
              <a:gd name="connsiteY57" fmla="*/ 205617 h 918356"/>
              <a:gd name="connsiteX58" fmla="*/ 8256033 w 9517857"/>
              <a:gd name="connsiteY58" fmla="*/ 193713 h 918356"/>
              <a:gd name="connsiteX59" fmla="*/ 8614948 w 9517857"/>
              <a:gd name="connsiteY59" fmla="*/ 168247 h 918356"/>
              <a:gd name="connsiteX60" fmla="*/ 8715976 w 9517857"/>
              <a:gd name="connsiteY60" fmla="*/ 178374 h 918356"/>
              <a:gd name="connsiteX61" fmla="*/ 8778827 w 9517857"/>
              <a:gd name="connsiteY61" fmla="*/ 172936 h 918356"/>
              <a:gd name="connsiteX62" fmla="*/ 8855248 w 9517857"/>
              <a:gd name="connsiteY62" fmla="*/ 143149 h 918356"/>
              <a:gd name="connsiteX63" fmla="*/ 9010380 w 9517857"/>
              <a:gd name="connsiteY63" fmla="*/ 91891 h 918356"/>
              <a:gd name="connsiteX64" fmla="*/ 9110856 w 9517857"/>
              <a:gd name="connsiteY64" fmla="*/ 70997 h 918356"/>
              <a:gd name="connsiteX65" fmla="*/ 9268817 w 9517857"/>
              <a:gd name="connsiteY65" fmla="*/ 53082 h 918356"/>
              <a:gd name="connsiteX66" fmla="*/ 9316667 w 9517857"/>
              <a:gd name="connsiteY66" fmla="*/ 45047 h 918356"/>
              <a:gd name="connsiteX67" fmla="*/ 9428209 w 9517857"/>
              <a:gd name="connsiteY67" fmla="*/ 29923 h 918356"/>
              <a:gd name="connsiteX68" fmla="*/ 9488916 w 9517857"/>
              <a:gd name="connsiteY6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135144 w 9517857"/>
              <a:gd name="connsiteY18" fmla="*/ 636501 h 918356"/>
              <a:gd name="connsiteX19" fmla="*/ 2440292 w 9517857"/>
              <a:gd name="connsiteY19" fmla="*/ 593862 h 918356"/>
              <a:gd name="connsiteX20" fmla="*/ 2547829 w 9517857"/>
              <a:gd name="connsiteY20" fmla="*/ 566150 h 918356"/>
              <a:gd name="connsiteX21" fmla="*/ 2693698 w 9517857"/>
              <a:gd name="connsiteY21" fmla="*/ 560029 h 918356"/>
              <a:gd name="connsiteX22" fmla="*/ 2727306 w 9517857"/>
              <a:gd name="connsiteY22" fmla="*/ 550698 h 918356"/>
              <a:gd name="connsiteX23" fmla="*/ 3073635 w 9517857"/>
              <a:gd name="connsiteY23" fmla="*/ 491294 h 918356"/>
              <a:gd name="connsiteX24" fmla="*/ 3222071 w 9517857"/>
              <a:gd name="connsiteY24" fmla="*/ 470559 h 918356"/>
              <a:gd name="connsiteX25" fmla="*/ 3349632 w 9517857"/>
              <a:gd name="connsiteY25" fmla="*/ 432583 h 918356"/>
              <a:gd name="connsiteX26" fmla="*/ 3479593 w 9517857"/>
              <a:gd name="connsiteY26" fmla="*/ 390437 h 918356"/>
              <a:gd name="connsiteX27" fmla="*/ 3651428 w 9517857"/>
              <a:gd name="connsiteY27" fmla="*/ 361807 h 918356"/>
              <a:gd name="connsiteX28" fmla="*/ 3844133 w 9517857"/>
              <a:gd name="connsiteY28" fmla="*/ 360648 h 918356"/>
              <a:gd name="connsiteX29" fmla="*/ 3933803 w 9517857"/>
              <a:gd name="connsiteY29" fmla="*/ 357315 h 918356"/>
              <a:gd name="connsiteX30" fmla="*/ 4266740 w 9517857"/>
              <a:gd name="connsiteY30" fmla="*/ 361454 h 918356"/>
              <a:gd name="connsiteX31" fmla="*/ 4512664 w 9517857"/>
              <a:gd name="connsiteY31" fmla="*/ 319948 h 918356"/>
              <a:gd name="connsiteX32" fmla="*/ 4616423 w 9517857"/>
              <a:gd name="connsiteY32" fmla="*/ 290914 h 918356"/>
              <a:gd name="connsiteX33" fmla="*/ 4689163 w 9517857"/>
              <a:gd name="connsiteY33" fmla="*/ 272812 h 918356"/>
              <a:gd name="connsiteX34" fmla="*/ 4783273 w 9517857"/>
              <a:gd name="connsiteY34" fmla="*/ 248463 h 918356"/>
              <a:gd name="connsiteX35" fmla="*/ 4908371 w 9517857"/>
              <a:gd name="connsiteY35" fmla="*/ 243659 h 918356"/>
              <a:gd name="connsiteX36" fmla="*/ 4981173 w 9517857"/>
              <a:gd name="connsiteY36" fmla="*/ 247103 h 918356"/>
              <a:gd name="connsiteX37" fmla="*/ 5060397 w 9517857"/>
              <a:gd name="connsiteY37" fmla="*/ 263688 h 918356"/>
              <a:gd name="connsiteX38" fmla="*/ 5252996 w 9517857"/>
              <a:gd name="connsiteY38" fmla="*/ 270655 h 918356"/>
              <a:gd name="connsiteX39" fmla="*/ 5358056 w 9517857"/>
              <a:gd name="connsiteY39" fmla="*/ 247248 h 918356"/>
              <a:gd name="connsiteX40" fmla="*/ 5426496 w 9517857"/>
              <a:gd name="connsiteY40" fmla="*/ 235142 h 918356"/>
              <a:gd name="connsiteX41" fmla="*/ 5497161 w 9517857"/>
              <a:gd name="connsiteY41" fmla="*/ 228808 h 918356"/>
              <a:gd name="connsiteX42" fmla="*/ 5826043 w 9517857"/>
              <a:gd name="connsiteY42" fmla="*/ 148073 h 918356"/>
              <a:gd name="connsiteX43" fmla="*/ 6007627 w 9517857"/>
              <a:gd name="connsiteY43" fmla="*/ 147126 h 918356"/>
              <a:gd name="connsiteX44" fmla="*/ 6194152 w 9517857"/>
              <a:gd name="connsiteY44" fmla="*/ 151772 h 918356"/>
              <a:gd name="connsiteX45" fmla="*/ 6281379 w 9517857"/>
              <a:gd name="connsiteY45" fmla="*/ 181626 h 918356"/>
              <a:gd name="connsiteX46" fmla="*/ 6489033 w 9517857"/>
              <a:gd name="connsiteY46" fmla="*/ 167648 h 918356"/>
              <a:gd name="connsiteX47" fmla="*/ 6544700 w 9517857"/>
              <a:gd name="connsiteY47" fmla="*/ 167161 h 918356"/>
              <a:gd name="connsiteX48" fmla="*/ 6648353 w 9517857"/>
              <a:gd name="connsiteY48" fmla="*/ 172250 h 918356"/>
              <a:gd name="connsiteX49" fmla="*/ 6736227 w 9517857"/>
              <a:gd name="connsiteY49" fmla="*/ 173216 h 918356"/>
              <a:gd name="connsiteX50" fmla="*/ 6977218 w 9517857"/>
              <a:gd name="connsiteY50" fmla="*/ 184289 h 918356"/>
              <a:gd name="connsiteX51" fmla="*/ 7065221 w 9517857"/>
              <a:gd name="connsiteY51" fmla="*/ 227531 h 918356"/>
              <a:gd name="connsiteX52" fmla="*/ 7358195 w 9517857"/>
              <a:gd name="connsiteY52" fmla="*/ 251740 h 918356"/>
              <a:gd name="connsiteX53" fmla="*/ 7565449 w 9517857"/>
              <a:gd name="connsiteY53" fmla="*/ 258950 h 918356"/>
              <a:gd name="connsiteX54" fmla="*/ 7599285 w 9517857"/>
              <a:gd name="connsiteY54" fmla="*/ 266021 h 918356"/>
              <a:gd name="connsiteX55" fmla="*/ 7644411 w 9517857"/>
              <a:gd name="connsiteY55" fmla="*/ 258986 h 918356"/>
              <a:gd name="connsiteX56" fmla="*/ 7965805 w 9517857"/>
              <a:gd name="connsiteY56" fmla="*/ 200355 h 918356"/>
              <a:gd name="connsiteX57" fmla="*/ 8147401 w 9517857"/>
              <a:gd name="connsiteY57" fmla="*/ 205617 h 918356"/>
              <a:gd name="connsiteX58" fmla="*/ 8256033 w 9517857"/>
              <a:gd name="connsiteY58" fmla="*/ 193713 h 918356"/>
              <a:gd name="connsiteX59" fmla="*/ 8614948 w 9517857"/>
              <a:gd name="connsiteY59" fmla="*/ 168247 h 918356"/>
              <a:gd name="connsiteX60" fmla="*/ 8715976 w 9517857"/>
              <a:gd name="connsiteY60" fmla="*/ 178374 h 918356"/>
              <a:gd name="connsiteX61" fmla="*/ 8778827 w 9517857"/>
              <a:gd name="connsiteY61" fmla="*/ 172936 h 918356"/>
              <a:gd name="connsiteX62" fmla="*/ 8855248 w 9517857"/>
              <a:gd name="connsiteY62" fmla="*/ 143149 h 918356"/>
              <a:gd name="connsiteX63" fmla="*/ 9010380 w 9517857"/>
              <a:gd name="connsiteY63" fmla="*/ 91891 h 918356"/>
              <a:gd name="connsiteX64" fmla="*/ 9110856 w 9517857"/>
              <a:gd name="connsiteY64" fmla="*/ 70997 h 918356"/>
              <a:gd name="connsiteX65" fmla="*/ 9268817 w 9517857"/>
              <a:gd name="connsiteY65" fmla="*/ 53082 h 918356"/>
              <a:gd name="connsiteX66" fmla="*/ 9316667 w 9517857"/>
              <a:gd name="connsiteY66" fmla="*/ 45047 h 918356"/>
              <a:gd name="connsiteX67" fmla="*/ 9428209 w 9517857"/>
              <a:gd name="connsiteY67" fmla="*/ 29923 h 918356"/>
              <a:gd name="connsiteX68" fmla="*/ 9488916 w 9517857"/>
              <a:gd name="connsiteY68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689163 w 9517857"/>
              <a:gd name="connsiteY32" fmla="*/ 272812 h 918356"/>
              <a:gd name="connsiteX33" fmla="*/ 4783273 w 9517857"/>
              <a:gd name="connsiteY33" fmla="*/ 248463 h 918356"/>
              <a:gd name="connsiteX34" fmla="*/ 4908371 w 9517857"/>
              <a:gd name="connsiteY34" fmla="*/ 243659 h 918356"/>
              <a:gd name="connsiteX35" fmla="*/ 4981173 w 9517857"/>
              <a:gd name="connsiteY35" fmla="*/ 247103 h 918356"/>
              <a:gd name="connsiteX36" fmla="*/ 5060397 w 9517857"/>
              <a:gd name="connsiteY36" fmla="*/ 263688 h 918356"/>
              <a:gd name="connsiteX37" fmla="*/ 5252996 w 9517857"/>
              <a:gd name="connsiteY37" fmla="*/ 270655 h 918356"/>
              <a:gd name="connsiteX38" fmla="*/ 5358056 w 9517857"/>
              <a:gd name="connsiteY38" fmla="*/ 247248 h 918356"/>
              <a:gd name="connsiteX39" fmla="*/ 5426496 w 9517857"/>
              <a:gd name="connsiteY39" fmla="*/ 235142 h 918356"/>
              <a:gd name="connsiteX40" fmla="*/ 5497161 w 9517857"/>
              <a:gd name="connsiteY40" fmla="*/ 228808 h 918356"/>
              <a:gd name="connsiteX41" fmla="*/ 5826043 w 9517857"/>
              <a:gd name="connsiteY41" fmla="*/ 148073 h 918356"/>
              <a:gd name="connsiteX42" fmla="*/ 6007627 w 9517857"/>
              <a:gd name="connsiteY42" fmla="*/ 147126 h 918356"/>
              <a:gd name="connsiteX43" fmla="*/ 6194152 w 9517857"/>
              <a:gd name="connsiteY43" fmla="*/ 151772 h 918356"/>
              <a:gd name="connsiteX44" fmla="*/ 6281379 w 9517857"/>
              <a:gd name="connsiteY44" fmla="*/ 181626 h 918356"/>
              <a:gd name="connsiteX45" fmla="*/ 6489033 w 9517857"/>
              <a:gd name="connsiteY45" fmla="*/ 167648 h 918356"/>
              <a:gd name="connsiteX46" fmla="*/ 6544700 w 9517857"/>
              <a:gd name="connsiteY46" fmla="*/ 167161 h 918356"/>
              <a:gd name="connsiteX47" fmla="*/ 6648353 w 9517857"/>
              <a:gd name="connsiteY47" fmla="*/ 172250 h 918356"/>
              <a:gd name="connsiteX48" fmla="*/ 6736227 w 9517857"/>
              <a:gd name="connsiteY48" fmla="*/ 173216 h 918356"/>
              <a:gd name="connsiteX49" fmla="*/ 6977218 w 9517857"/>
              <a:gd name="connsiteY49" fmla="*/ 184289 h 918356"/>
              <a:gd name="connsiteX50" fmla="*/ 7065221 w 9517857"/>
              <a:gd name="connsiteY50" fmla="*/ 227531 h 918356"/>
              <a:gd name="connsiteX51" fmla="*/ 7358195 w 9517857"/>
              <a:gd name="connsiteY51" fmla="*/ 251740 h 918356"/>
              <a:gd name="connsiteX52" fmla="*/ 7565449 w 9517857"/>
              <a:gd name="connsiteY52" fmla="*/ 258950 h 918356"/>
              <a:gd name="connsiteX53" fmla="*/ 7599285 w 9517857"/>
              <a:gd name="connsiteY53" fmla="*/ 266021 h 918356"/>
              <a:gd name="connsiteX54" fmla="*/ 7644411 w 9517857"/>
              <a:gd name="connsiteY54" fmla="*/ 258986 h 918356"/>
              <a:gd name="connsiteX55" fmla="*/ 7965805 w 9517857"/>
              <a:gd name="connsiteY55" fmla="*/ 200355 h 918356"/>
              <a:gd name="connsiteX56" fmla="*/ 8147401 w 9517857"/>
              <a:gd name="connsiteY56" fmla="*/ 205617 h 918356"/>
              <a:gd name="connsiteX57" fmla="*/ 8256033 w 9517857"/>
              <a:gd name="connsiteY57" fmla="*/ 193713 h 918356"/>
              <a:gd name="connsiteX58" fmla="*/ 8614948 w 9517857"/>
              <a:gd name="connsiteY58" fmla="*/ 168247 h 918356"/>
              <a:gd name="connsiteX59" fmla="*/ 8715976 w 9517857"/>
              <a:gd name="connsiteY59" fmla="*/ 178374 h 918356"/>
              <a:gd name="connsiteX60" fmla="*/ 8778827 w 9517857"/>
              <a:gd name="connsiteY60" fmla="*/ 172936 h 918356"/>
              <a:gd name="connsiteX61" fmla="*/ 8855248 w 9517857"/>
              <a:gd name="connsiteY61" fmla="*/ 143149 h 918356"/>
              <a:gd name="connsiteX62" fmla="*/ 9010380 w 9517857"/>
              <a:gd name="connsiteY62" fmla="*/ 91891 h 918356"/>
              <a:gd name="connsiteX63" fmla="*/ 9110856 w 9517857"/>
              <a:gd name="connsiteY63" fmla="*/ 70997 h 918356"/>
              <a:gd name="connsiteX64" fmla="*/ 9268817 w 9517857"/>
              <a:gd name="connsiteY64" fmla="*/ 53082 h 918356"/>
              <a:gd name="connsiteX65" fmla="*/ 9316667 w 9517857"/>
              <a:gd name="connsiteY65" fmla="*/ 45047 h 918356"/>
              <a:gd name="connsiteX66" fmla="*/ 9428209 w 9517857"/>
              <a:gd name="connsiteY66" fmla="*/ 29923 h 918356"/>
              <a:gd name="connsiteX67" fmla="*/ 9488916 w 9517857"/>
              <a:gd name="connsiteY67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689163 w 9517857"/>
              <a:gd name="connsiteY32" fmla="*/ 272812 h 918356"/>
              <a:gd name="connsiteX33" fmla="*/ 4783273 w 9517857"/>
              <a:gd name="connsiteY33" fmla="*/ 248463 h 918356"/>
              <a:gd name="connsiteX34" fmla="*/ 4908371 w 9517857"/>
              <a:gd name="connsiteY34" fmla="*/ 243659 h 918356"/>
              <a:gd name="connsiteX35" fmla="*/ 4981173 w 9517857"/>
              <a:gd name="connsiteY35" fmla="*/ 247103 h 918356"/>
              <a:gd name="connsiteX36" fmla="*/ 5060397 w 9517857"/>
              <a:gd name="connsiteY36" fmla="*/ 263688 h 918356"/>
              <a:gd name="connsiteX37" fmla="*/ 5252996 w 9517857"/>
              <a:gd name="connsiteY37" fmla="*/ 270655 h 918356"/>
              <a:gd name="connsiteX38" fmla="*/ 5358056 w 9517857"/>
              <a:gd name="connsiteY38" fmla="*/ 247248 h 918356"/>
              <a:gd name="connsiteX39" fmla="*/ 5426496 w 9517857"/>
              <a:gd name="connsiteY39" fmla="*/ 235142 h 918356"/>
              <a:gd name="connsiteX40" fmla="*/ 5497161 w 9517857"/>
              <a:gd name="connsiteY40" fmla="*/ 228808 h 918356"/>
              <a:gd name="connsiteX41" fmla="*/ 5826043 w 9517857"/>
              <a:gd name="connsiteY41" fmla="*/ 148073 h 918356"/>
              <a:gd name="connsiteX42" fmla="*/ 6007627 w 9517857"/>
              <a:gd name="connsiteY42" fmla="*/ 147126 h 918356"/>
              <a:gd name="connsiteX43" fmla="*/ 6194152 w 9517857"/>
              <a:gd name="connsiteY43" fmla="*/ 151772 h 918356"/>
              <a:gd name="connsiteX44" fmla="*/ 6281379 w 9517857"/>
              <a:gd name="connsiteY44" fmla="*/ 181626 h 918356"/>
              <a:gd name="connsiteX45" fmla="*/ 6489033 w 9517857"/>
              <a:gd name="connsiteY45" fmla="*/ 167648 h 918356"/>
              <a:gd name="connsiteX46" fmla="*/ 6544700 w 9517857"/>
              <a:gd name="connsiteY46" fmla="*/ 167161 h 918356"/>
              <a:gd name="connsiteX47" fmla="*/ 6648353 w 9517857"/>
              <a:gd name="connsiteY47" fmla="*/ 172250 h 918356"/>
              <a:gd name="connsiteX48" fmla="*/ 6736227 w 9517857"/>
              <a:gd name="connsiteY48" fmla="*/ 173216 h 918356"/>
              <a:gd name="connsiteX49" fmla="*/ 6977218 w 9517857"/>
              <a:gd name="connsiteY49" fmla="*/ 184289 h 918356"/>
              <a:gd name="connsiteX50" fmla="*/ 7065221 w 9517857"/>
              <a:gd name="connsiteY50" fmla="*/ 227531 h 918356"/>
              <a:gd name="connsiteX51" fmla="*/ 7358195 w 9517857"/>
              <a:gd name="connsiteY51" fmla="*/ 251740 h 918356"/>
              <a:gd name="connsiteX52" fmla="*/ 7565449 w 9517857"/>
              <a:gd name="connsiteY52" fmla="*/ 258950 h 918356"/>
              <a:gd name="connsiteX53" fmla="*/ 7599285 w 9517857"/>
              <a:gd name="connsiteY53" fmla="*/ 266021 h 918356"/>
              <a:gd name="connsiteX54" fmla="*/ 7644411 w 9517857"/>
              <a:gd name="connsiteY54" fmla="*/ 258986 h 918356"/>
              <a:gd name="connsiteX55" fmla="*/ 7965805 w 9517857"/>
              <a:gd name="connsiteY55" fmla="*/ 200355 h 918356"/>
              <a:gd name="connsiteX56" fmla="*/ 8147401 w 9517857"/>
              <a:gd name="connsiteY56" fmla="*/ 205617 h 918356"/>
              <a:gd name="connsiteX57" fmla="*/ 8256033 w 9517857"/>
              <a:gd name="connsiteY57" fmla="*/ 193713 h 918356"/>
              <a:gd name="connsiteX58" fmla="*/ 8614948 w 9517857"/>
              <a:gd name="connsiteY58" fmla="*/ 168247 h 918356"/>
              <a:gd name="connsiteX59" fmla="*/ 8715976 w 9517857"/>
              <a:gd name="connsiteY59" fmla="*/ 178374 h 918356"/>
              <a:gd name="connsiteX60" fmla="*/ 8778827 w 9517857"/>
              <a:gd name="connsiteY60" fmla="*/ 172936 h 918356"/>
              <a:gd name="connsiteX61" fmla="*/ 8855248 w 9517857"/>
              <a:gd name="connsiteY61" fmla="*/ 143149 h 918356"/>
              <a:gd name="connsiteX62" fmla="*/ 9010380 w 9517857"/>
              <a:gd name="connsiteY62" fmla="*/ 91891 h 918356"/>
              <a:gd name="connsiteX63" fmla="*/ 9110856 w 9517857"/>
              <a:gd name="connsiteY63" fmla="*/ 70997 h 918356"/>
              <a:gd name="connsiteX64" fmla="*/ 9268817 w 9517857"/>
              <a:gd name="connsiteY64" fmla="*/ 53082 h 918356"/>
              <a:gd name="connsiteX65" fmla="*/ 9316667 w 9517857"/>
              <a:gd name="connsiteY65" fmla="*/ 45047 h 918356"/>
              <a:gd name="connsiteX66" fmla="*/ 9428209 w 9517857"/>
              <a:gd name="connsiteY66" fmla="*/ 29923 h 918356"/>
              <a:gd name="connsiteX67" fmla="*/ 9488916 w 9517857"/>
              <a:gd name="connsiteY67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689163 w 9517857"/>
              <a:gd name="connsiteY32" fmla="*/ 272812 h 918356"/>
              <a:gd name="connsiteX33" fmla="*/ 4783273 w 9517857"/>
              <a:gd name="connsiteY33" fmla="*/ 248463 h 918356"/>
              <a:gd name="connsiteX34" fmla="*/ 4908371 w 9517857"/>
              <a:gd name="connsiteY34" fmla="*/ 243659 h 918356"/>
              <a:gd name="connsiteX35" fmla="*/ 4981173 w 9517857"/>
              <a:gd name="connsiteY35" fmla="*/ 247103 h 918356"/>
              <a:gd name="connsiteX36" fmla="*/ 5060397 w 9517857"/>
              <a:gd name="connsiteY36" fmla="*/ 263688 h 918356"/>
              <a:gd name="connsiteX37" fmla="*/ 5252996 w 9517857"/>
              <a:gd name="connsiteY37" fmla="*/ 270655 h 918356"/>
              <a:gd name="connsiteX38" fmla="*/ 5358056 w 9517857"/>
              <a:gd name="connsiteY38" fmla="*/ 247248 h 918356"/>
              <a:gd name="connsiteX39" fmla="*/ 5426496 w 9517857"/>
              <a:gd name="connsiteY39" fmla="*/ 235142 h 918356"/>
              <a:gd name="connsiteX40" fmla="*/ 5497161 w 9517857"/>
              <a:gd name="connsiteY40" fmla="*/ 228808 h 918356"/>
              <a:gd name="connsiteX41" fmla="*/ 5826043 w 9517857"/>
              <a:gd name="connsiteY41" fmla="*/ 148073 h 918356"/>
              <a:gd name="connsiteX42" fmla="*/ 6007627 w 9517857"/>
              <a:gd name="connsiteY42" fmla="*/ 147126 h 918356"/>
              <a:gd name="connsiteX43" fmla="*/ 6194152 w 9517857"/>
              <a:gd name="connsiteY43" fmla="*/ 151772 h 918356"/>
              <a:gd name="connsiteX44" fmla="*/ 6281379 w 9517857"/>
              <a:gd name="connsiteY44" fmla="*/ 181626 h 918356"/>
              <a:gd name="connsiteX45" fmla="*/ 6489033 w 9517857"/>
              <a:gd name="connsiteY45" fmla="*/ 167648 h 918356"/>
              <a:gd name="connsiteX46" fmla="*/ 6544700 w 9517857"/>
              <a:gd name="connsiteY46" fmla="*/ 167161 h 918356"/>
              <a:gd name="connsiteX47" fmla="*/ 6648353 w 9517857"/>
              <a:gd name="connsiteY47" fmla="*/ 172250 h 918356"/>
              <a:gd name="connsiteX48" fmla="*/ 6736227 w 9517857"/>
              <a:gd name="connsiteY48" fmla="*/ 173216 h 918356"/>
              <a:gd name="connsiteX49" fmla="*/ 6977218 w 9517857"/>
              <a:gd name="connsiteY49" fmla="*/ 184289 h 918356"/>
              <a:gd name="connsiteX50" fmla="*/ 7065221 w 9517857"/>
              <a:gd name="connsiteY50" fmla="*/ 227531 h 918356"/>
              <a:gd name="connsiteX51" fmla="*/ 7358195 w 9517857"/>
              <a:gd name="connsiteY51" fmla="*/ 251740 h 918356"/>
              <a:gd name="connsiteX52" fmla="*/ 7565449 w 9517857"/>
              <a:gd name="connsiteY52" fmla="*/ 258950 h 918356"/>
              <a:gd name="connsiteX53" fmla="*/ 7599285 w 9517857"/>
              <a:gd name="connsiteY53" fmla="*/ 266021 h 918356"/>
              <a:gd name="connsiteX54" fmla="*/ 7644411 w 9517857"/>
              <a:gd name="connsiteY54" fmla="*/ 258986 h 918356"/>
              <a:gd name="connsiteX55" fmla="*/ 7965805 w 9517857"/>
              <a:gd name="connsiteY55" fmla="*/ 200355 h 918356"/>
              <a:gd name="connsiteX56" fmla="*/ 8147401 w 9517857"/>
              <a:gd name="connsiteY56" fmla="*/ 205617 h 918356"/>
              <a:gd name="connsiteX57" fmla="*/ 8256033 w 9517857"/>
              <a:gd name="connsiteY57" fmla="*/ 193713 h 918356"/>
              <a:gd name="connsiteX58" fmla="*/ 8614948 w 9517857"/>
              <a:gd name="connsiteY58" fmla="*/ 168247 h 918356"/>
              <a:gd name="connsiteX59" fmla="*/ 8715976 w 9517857"/>
              <a:gd name="connsiteY59" fmla="*/ 178374 h 918356"/>
              <a:gd name="connsiteX60" fmla="*/ 8778827 w 9517857"/>
              <a:gd name="connsiteY60" fmla="*/ 172936 h 918356"/>
              <a:gd name="connsiteX61" fmla="*/ 8855248 w 9517857"/>
              <a:gd name="connsiteY61" fmla="*/ 143149 h 918356"/>
              <a:gd name="connsiteX62" fmla="*/ 9010380 w 9517857"/>
              <a:gd name="connsiteY62" fmla="*/ 91891 h 918356"/>
              <a:gd name="connsiteX63" fmla="*/ 9110856 w 9517857"/>
              <a:gd name="connsiteY63" fmla="*/ 70997 h 918356"/>
              <a:gd name="connsiteX64" fmla="*/ 9268817 w 9517857"/>
              <a:gd name="connsiteY64" fmla="*/ 53082 h 918356"/>
              <a:gd name="connsiteX65" fmla="*/ 9316667 w 9517857"/>
              <a:gd name="connsiteY65" fmla="*/ 45047 h 918356"/>
              <a:gd name="connsiteX66" fmla="*/ 9428209 w 9517857"/>
              <a:gd name="connsiteY66" fmla="*/ 29923 h 918356"/>
              <a:gd name="connsiteX67" fmla="*/ 9488916 w 9517857"/>
              <a:gd name="connsiteY67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689163 w 9517857"/>
              <a:gd name="connsiteY32" fmla="*/ 272812 h 918356"/>
              <a:gd name="connsiteX33" fmla="*/ 4783273 w 9517857"/>
              <a:gd name="connsiteY33" fmla="*/ 248463 h 918356"/>
              <a:gd name="connsiteX34" fmla="*/ 4908371 w 9517857"/>
              <a:gd name="connsiteY34" fmla="*/ 243659 h 918356"/>
              <a:gd name="connsiteX35" fmla="*/ 5060397 w 9517857"/>
              <a:gd name="connsiteY35" fmla="*/ 263688 h 918356"/>
              <a:gd name="connsiteX36" fmla="*/ 5252996 w 9517857"/>
              <a:gd name="connsiteY36" fmla="*/ 270655 h 918356"/>
              <a:gd name="connsiteX37" fmla="*/ 5358056 w 9517857"/>
              <a:gd name="connsiteY37" fmla="*/ 247248 h 918356"/>
              <a:gd name="connsiteX38" fmla="*/ 5426496 w 9517857"/>
              <a:gd name="connsiteY38" fmla="*/ 235142 h 918356"/>
              <a:gd name="connsiteX39" fmla="*/ 5497161 w 9517857"/>
              <a:gd name="connsiteY39" fmla="*/ 228808 h 918356"/>
              <a:gd name="connsiteX40" fmla="*/ 5826043 w 9517857"/>
              <a:gd name="connsiteY40" fmla="*/ 148073 h 918356"/>
              <a:gd name="connsiteX41" fmla="*/ 6007627 w 9517857"/>
              <a:gd name="connsiteY41" fmla="*/ 147126 h 918356"/>
              <a:gd name="connsiteX42" fmla="*/ 6194152 w 9517857"/>
              <a:gd name="connsiteY42" fmla="*/ 151772 h 918356"/>
              <a:gd name="connsiteX43" fmla="*/ 6281379 w 9517857"/>
              <a:gd name="connsiteY43" fmla="*/ 181626 h 918356"/>
              <a:gd name="connsiteX44" fmla="*/ 6489033 w 9517857"/>
              <a:gd name="connsiteY44" fmla="*/ 167648 h 918356"/>
              <a:gd name="connsiteX45" fmla="*/ 6544700 w 9517857"/>
              <a:gd name="connsiteY45" fmla="*/ 167161 h 918356"/>
              <a:gd name="connsiteX46" fmla="*/ 6648353 w 9517857"/>
              <a:gd name="connsiteY46" fmla="*/ 172250 h 918356"/>
              <a:gd name="connsiteX47" fmla="*/ 6736227 w 9517857"/>
              <a:gd name="connsiteY47" fmla="*/ 173216 h 918356"/>
              <a:gd name="connsiteX48" fmla="*/ 6977218 w 9517857"/>
              <a:gd name="connsiteY48" fmla="*/ 184289 h 918356"/>
              <a:gd name="connsiteX49" fmla="*/ 7065221 w 9517857"/>
              <a:gd name="connsiteY49" fmla="*/ 227531 h 918356"/>
              <a:gd name="connsiteX50" fmla="*/ 7358195 w 9517857"/>
              <a:gd name="connsiteY50" fmla="*/ 251740 h 918356"/>
              <a:gd name="connsiteX51" fmla="*/ 7565449 w 9517857"/>
              <a:gd name="connsiteY51" fmla="*/ 258950 h 918356"/>
              <a:gd name="connsiteX52" fmla="*/ 7599285 w 9517857"/>
              <a:gd name="connsiteY52" fmla="*/ 266021 h 918356"/>
              <a:gd name="connsiteX53" fmla="*/ 7644411 w 9517857"/>
              <a:gd name="connsiteY53" fmla="*/ 258986 h 918356"/>
              <a:gd name="connsiteX54" fmla="*/ 7965805 w 9517857"/>
              <a:gd name="connsiteY54" fmla="*/ 200355 h 918356"/>
              <a:gd name="connsiteX55" fmla="*/ 8147401 w 9517857"/>
              <a:gd name="connsiteY55" fmla="*/ 205617 h 918356"/>
              <a:gd name="connsiteX56" fmla="*/ 8256033 w 9517857"/>
              <a:gd name="connsiteY56" fmla="*/ 193713 h 918356"/>
              <a:gd name="connsiteX57" fmla="*/ 8614948 w 9517857"/>
              <a:gd name="connsiteY57" fmla="*/ 168247 h 918356"/>
              <a:gd name="connsiteX58" fmla="*/ 8715976 w 9517857"/>
              <a:gd name="connsiteY58" fmla="*/ 178374 h 918356"/>
              <a:gd name="connsiteX59" fmla="*/ 8778827 w 9517857"/>
              <a:gd name="connsiteY59" fmla="*/ 172936 h 918356"/>
              <a:gd name="connsiteX60" fmla="*/ 8855248 w 9517857"/>
              <a:gd name="connsiteY60" fmla="*/ 143149 h 918356"/>
              <a:gd name="connsiteX61" fmla="*/ 9010380 w 9517857"/>
              <a:gd name="connsiteY61" fmla="*/ 91891 h 918356"/>
              <a:gd name="connsiteX62" fmla="*/ 9110856 w 9517857"/>
              <a:gd name="connsiteY62" fmla="*/ 70997 h 918356"/>
              <a:gd name="connsiteX63" fmla="*/ 9268817 w 9517857"/>
              <a:gd name="connsiteY63" fmla="*/ 53082 h 918356"/>
              <a:gd name="connsiteX64" fmla="*/ 9316667 w 9517857"/>
              <a:gd name="connsiteY64" fmla="*/ 45047 h 918356"/>
              <a:gd name="connsiteX65" fmla="*/ 9428209 w 9517857"/>
              <a:gd name="connsiteY65" fmla="*/ 29923 h 918356"/>
              <a:gd name="connsiteX66" fmla="*/ 9488916 w 9517857"/>
              <a:gd name="connsiteY66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060397 w 9517857"/>
              <a:gd name="connsiteY34" fmla="*/ 263688 h 918356"/>
              <a:gd name="connsiteX35" fmla="*/ 5252996 w 9517857"/>
              <a:gd name="connsiteY35" fmla="*/ 270655 h 918356"/>
              <a:gd name="connsiteX36" fmla="*/ 5358056 w 9517857"/>
              <a:gd name="connsiteY36" fmla="*/ 247248 h 918356"/>
              <a:gd name="connsiteX37" fmla="*/ 5426496 w 9517857"/>
              <a:gd name="connsiteY37" fmla="*/ 235142 h 918356"/>
              <a:gd name="connsiteX38" fmla="*/ 5497161 w 9517857"/>
              <a:gd name="connsiteY38" fmla="*/ 228808 h 918356"/>
              <a:gd name="connsiteX39" fmla="*/ 5826043 w 9517857"/>
              <a:gd name="connsiteY39" fmla="*/ 148073 h 918356"/>
              <a:gd name="connsiteX40" fmla="*/ 6007627 w 9517857"/>
              <a:gd name="connsiteY40" fmla="*/ 147126 h 918356"/>
              <a:gd name="connsiteX41" fmla="*/ 6194152 w 9517857"/>
              <a:gd name="connsiteY41" fmla="*/ 151772 h 918356"/>
              <a:gd name="connsiteX42" fmla="*/ 6281379 w 9517857"/>
              <a:gd name="connsiteY42" fmla="*/ 181626 h 918356"/>
              <a:gd name="connsiteX43" fmla="*/ 6489033 w 9517857"/>
              <a:gd name="connsiteY43" fmla="*/ 167648 h 918356"/>
              <a:gd name="connsiteX44" fmla="*/ 6544700 w 9517857"/>
              <a:gd name="connsiteY44" fmla="*/ 167161 h 918356"/>
              <a:gd name="connsiteX45" fmla="*/ 6648353 w 9517857"/>
              <a:gd name="connsiteY45" fmla="*/ 172250 h 918356"/>
              <a:gd name="connsiteX46" fmla="*/ 6736227 w 9517857"/>
              <a:gd name="connsiteY46" fmla="*/ 173216 h 918356"/>
              <a:gd name="connsiteX47" fmla="*/ 6977218 w 9517857"/>
              <a:gd name="connsiteY47" fmla="*/ 184289 h 918356"/>
              <a:gd name="connsiteX48" fmla="*/ 7065221 w 9517857"/>
              <a:gd name="connsiteY48" fmla="*/ 227531 h 918356"/>
              <a:gd name="connsiteX49" fmla="*/ 7358195 w 9517857"/>
              <a:gd name="connsiteY49" fmla="*/ 251740 h 918356"/>
              <a:gd name="connsiteX50" fmla="*/ 7565449 w 9517857"/>
              <a:gd name="connsiteY50" fmla="*/ 258950 h 918356"/>
              <a:gd name="connsiteX51" fmla="*/ 7599285 w 9517857"/>
              <a:gd name="connsiteY51" fmla="*/ 266021 h 918356"/>
              <a:gd name="connsiteX52" fmla="*/ 7644411 w 9517857"/>
              <a:gd name="connsiteY52" fmla="*/ 258986 h 918356"/>
              <a:gd name="connsiteX53" fmla="*/ 7965805 w 9517857"/>
              <a:gd name="connsiteY53" fmla="*/ 200355 h 918356"/>
              <a:gd name="connsiteX54" fmla="*/ 8147401 w 9517857"/>
              <a:gd name="connsiteY54" fmla="*/ 205617 h 918356"/>
              <a:gd name="connsiteX55" fmla="*/ 8256033 w 9517857"/>
              <a:gd name="connsiteY55" fmla="*/ 193713 h 918356"/>
              <a:gd name="connsiteX56" fmla="*/ 8614948 w 9517857"/>
              <a:gd name="connsiteY56" fmla="*/ 168247 h 918356"/>
              <a:gd name="connsiteX57" fmla="*/ 8715976 w 9517857"/>
              <a:gd name="connsiteY57" fmla="*/ 178374 h 918356"/>
              <a:gd name="connsiteX58" fmla="*/ 8778827 w 9517857"/>
              <a:gd name="connsiteY58" fmla="*/ 172936 h 918356"/>
              <a:gd name="connsiteX59" fmla="*/ 8855248 w 9517857"/>
              <a:gd name="connsiteY59" fmla="*/ 143149 h 918356"/>
              <a:gd name="connsiteX60" fmla="*/ 9010380 w 9517857"/>
              <a:gd name="connsiteY60" fmla="*/ 91891 h 918356"/>
              <a:gd name="connsiteX61" fmla="*/ 9110856 w 9517857"/>
              <a:gd name="connsiteY61" fmla="*/ 70997 h 918356"/>
              <a:gd name="connsiteX62" fmla="*/ 9268817 w 9517857"/>
              <a:gd name="connsiteY62" fmla="*/ 53082 h 918356"/>
              <a:gd name="connsiteX63" fmla="*/ 9316667 w 9517857"/>
              <a:gd name="connsiteY63" fmla="*/ 45047 h 918356"/>
              <a:gd name="connsiteX64" fmla="*/ 9428209 w 9517857"/>
              <a:gd name="connsiteY64" fmla="*/ 29923 h 918356"/>
              <a:gd name="connsiteX65" fmla="*/ 9488916 w 9517857"/>
              <a:gd name="connsiteY65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060397 w 9517857"/>
              <a:gd name="connsiteY34" fmla="*/ 263688 h 918356"/>
              <a:gd name="connsiteX35" fmla="*/ 5252996 w 9517857"/>
              <a:gd name="connsiteY35" fmla="*/ 270655 h 918356"/>
              <a:gd name="connsiteX36" fmla="*/ 5358056 w 9517857"/>
              <a:gd name="connsiteY36" fmla="*/ 247248 h 918356"/>
              <a:gd name="connsiteX37" fmla="*/ 5426496 w 9517857"/>
              <a:gd name="connsiteY37" fmla="*/ 235142 h 918356"/>
              <a:gd name="connsiteX38" fmla="*/ 5497161 w 9517857"/>
              <a:gd name="connsiteY38" fmla="*/ 228808 h 918356"/>
              <a:gd name="connsiteX39" fmla="*/ 5826043 w 9517857"/>
              <a:gd name="connsiteY39" fmla="*/ 148073 h 918356"/>
              <a:gd name="connsiteX40" fmla="*/ 6007627 w 9517857"/>
              <a:gd name="connsiteY40" fmla="*/ 147126 h 918356"/>
              <a:gd name="connsiteX41" fmla="*/ 6194152 w 9517857"/>
              <a:gd name="connsiteY41" fmla="*/ 151772 h 918356"/>
              <a:gd name="connsiteX42" fmla="*/ 6281379 w 9517857"/>
              <a:gd name="connsiteY42" fmla="*/ 181626 h 918356"/>
              <a:gd name="connsiteX43" fmla="*/ 6489033 w 9517857"/>
              <a:gd name="connsiteY43" fmla="*/ 167648 h 918356"/>
              <a:gd name="connsiteX44" fmla="*/ 6544700 w 9517857"/>
              <a:gd name="connsiteY44" fmla="*/ 167161 h 918356"/>
              <a:gd name="connsiteX45" fmla="*/ 6648353 w 9517857"/>
              <a:gd name="connsiteY45" fmla="*/ 172250 h 918356"/>
              <a:gd name="connsiteX46" fmla="*/ 6736227 w 9517857"/>
              <a:gd name="connsiteY46" fmla="*/ 173216 h 918356"/>
              <a:gd name="connsiteX47" fmla="*/ 6977218 w 9517857"/>
              <a:gd name="connsiteY47" fmla="*/ 184289 h 918356"/>
              <a:gd name="connsiteX48" fmla="*/ 7065221 w 9517857"/>
              <a:gd name="connsiteY48" fmla="*/ 227531 h 918356"/>
              <a:gd name="connsiteX49" fmla="*/ 7358195 w 9517857"/>
              <a:gd name="connsiteY49" fmla="*/ 251740 h 918356"/>
              <a:gd name="connsiteX50" fmla="*/ 7599285 w 9517857"/>
              <a:gd name="connsiteY50" fmla="*/ 266021 h 918356"/>
              <a:gd name="connsiteX51" fmla="*/ 7644411 w 9517857"/>
              <a:gd name="connsiteY51" fmla="*/ 258986 h 918356"/>
              <a:gd name="connsiteX52" fmla="*/ 7965805 w 9517857"/>
              <a:gd name="connsiteY52" fmla="*/ 200355 h 918356"/>
              <a:gd name="connsiteX53" fmla="*/ 8147401 w 9517857"/>
              <a:gd name="connsiteY53" fmla="*/ 205617 h 918356"/>
              <a:gd name="connsiteX54" fmla="*/ 8256033 w 9517857"/>
              <a:gd name="connsiteY54" fmla="*/ 193713 h 918356"/>
              <a:gd name="connsiteX55" fmla="*/ 8614948 w 9517857"/>
              <a:gd name="connsiteY55" fmla="*/ 168247 h 918356"/>
              <a:gd name="connsiteX56" fmla="*/ 8715976 w 9517857"/>
              <a:gd name="connsiteY56" fmla="*/ 178374 h 918356"/>
              <a:gd name="connsiteX57" fmla="*/ 8778827 w 9517857"/>
              <a:gd name="connsiteY57" fmla="*/ 172936 h 918356"/>
              <a:gd name="connsiteX58" fmla="*/ 8855248 w 9517857"/>
              <a:gd name="connsiteY58" fmla="*/ 143149 h 918356"/>
              <a:gd name="connsiteX59" fmla="*/ 9010380 w 9517857"/>
              <a:gd name="connsiteY59" fmla="*/ 91891 h 918356"/>
              <a:gd name="connsiteX60" fmla="*/ 9110856 w 9517857"/>
              <a:gd name="connsiteY60" fmla="*/ 70997 h 918356"/>
              <a:gd name="connsiteX61" fmla="*/ 9268817 w 9517857"/>
              <a:gd name="connsiteY61" fmla="*/ 53082 h 918356"/>
              <a:gd name="connsiteX62" fmla="*/ 9316667 w 9517857"/>
              <a:gd name="connsiteY62" fmla="*/ 45047 h 918356"/>
              <a:gd name="connsiteX63" fmla="*/ 9428209 w 9517857"/>
              <a:gd name="connsiteY63" fmla="*/ 29923 h 918356"/>
              <a:gd name="connsiteX64" fmla="*/ 9488916 w 9517857"/>
              <a:gd name="connsiteY6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060397 w 9517857"/>
              <a:gd name="connsiteY34" fmla="*/ 263688 h 918356"/>
              <a:gd name="connsiteX35" fmla="*/ 5252996 w 9517857"/>
              <a:gd name="connsiteY35" fmla="*/ 270655 h 918356"/>
              <a:gd name="connsiteX36" fmla="*/ 5358056 w 9517857"/>
              <a:gd name="connsiteY36" fmla="*/ 247248 h 918356"/>
              <a:gd name="connsiteX37" fmla="*/ 5426496 w 9517857"/>
              <a:gd name="connsiteY37" fmla="*/ 235142 h 918356"/>
              <a:gd name="connsiteX38" fmla="*/ 5497161 w 9517857"/>
              <a:gd name="connsiteY38" fmla="*/ 228808 h 918356"/>
              <a:gd name="connsiteX39" fmla="*/ 5826043 w 9517857"/>
              <a:gd name="connsiteY39" fmla="*/ 148073 h 918356"/>
              <a:gd name="connsiteX40" fmla="*/ 6007627 w 9517857"/>
              <a:gd name="connsiteY40" fmla="*/ 147126 h 918356"/>
              <a:gd name="connsiteX41" fmla="*/ 6194152 w 9517857"/>
              <a:gd name="connsiteY41" fmla="*/ 151772 h 918356"/>
              <a:gd name="connsiteX42" fmla="*/ 6281379 w 9517857"/>
              <a:gd name="connsiteY42" fmla="*/ 181626 h 918356"/>
              <a:gd name="connsiteX43" fmla="*/ 6489033 w 9517857"/>
              <a:gd name="connsiteY43" fmla="*/ 167648 h 918356"/>
              <a:gd name="connsiteX44" fmla="*/ 6544700 w 9517857"/>
              <a:gd name="connsiteY44" fmla="*/ 167161 h 918356"/>
              <a:gd name="connsiteX45" fmla="*/ 6648353 w 9517857"/>
              <a:gd name="connsiteY45" fmla="*/ 172250 h 918356"/>
              <a:gd name="connsiteX46" fmla="*/ 6736227 w 9517857"/>
              <a:gd name="connsiteY46" fmla="*/ 173216 h 918356"/>
              <a:gd name="connsiteX47" fmla="*/ 6977218 w 9517857"/>
              <a:gd name="connsiteY47" fmla="*/ 184289 h 918356"/>
              <a:gd name="connsiteX48" fmla="*/ 7065221 w 9517857"/>
              <a:gd name="connsiteY48" fmla="*/ 227531 h 918356"/>
              <a:gd name="connsiteX49" fmla="*/ 7358195 w 9517857"/>
              <a:gd name="connsiteY49" fmla="*/ 251740 h 918356"/>
              <a:gd name="connsiteX50" fmla="*/ 7599285 w 9517857"/>
              <a:gd name="connsiteY50" fmla="*/ 266021 h 918356"/>
              <a:gd name="connsiteX51" fmla="*/ 7644411 w 9517857"/>
              <a:gd name="connsiteY51" fmla="*/ 258986 h 918356"/>
              <a:gd name="connsiteX52" fmla="*/ 7965805 w 9517857"/>
              <a:gd name="connsiteY52" fmla="*/ 200355 h 918356"/>
              <a:gd name="connsiteX53" fmla="*/ 8147401 w 9517857"/>
              <a:gd name="connsiteY53" fmla="*/ 205617 h 918356"/>
              <a:gd name="connsiteX54" fmla="*/ 8256033 w 9517857"/>
              <a:gd name="connsiteY54" fmla="*/ 193713 h 918356"/>
              <a:gd name="connsiteX55" fmla="*/ 8614948 w 9517857"/>
              <a:gd name="connsiteY55" fmla="*/ 168247 h 918356"/>
              <a:gd name="connsiteX56" fmla="*/ 8715976 w 9517857"/>
              <a:gd name="connsiteY56" fmla="*/ 178374 h 918356"/>
              <a:gd name="connsiteX57" fmla="*/ 8778827 w 9517857"/>
              <a:gd name="connsiteY57" fmla="*/ 172936 h 918356"/>
              <a:gd name="connsiteX58" fmla="*/ 8855248 w 9517857"/>
              <a:gd name="connsiteY58" fmla="*/ 143149 h 918356"/>
              <a:gd name="connsiteX59" fmla="*/ 9010380 w 9517857"/>
              <a:gd name="connsiteY59" fmla="*/ 91891 h 918356"/>
              <a:gd name="connsiteX60" fmla="*/ 9110856 w 9517857"/>
              <a:gd name="connsiteY60" fmla="*/ 70997 h 918356"/>
              <a:gd name="connsiteX61" fmla="*/ 9268817 w 9517857"/>
              <a:gd name="connsiteY61" fmla="*/ 53082 h 918356"/>
              <a:gd name="connsiteX62" fmla="*/ 9316667 w 9517857"/>
              <a:gd name="connsiteY62" fmla="*/ 45047 h 918356"/>
              <a:gd name="connsiteX63" fmla="*/ 9428209 w 9517857"/>
              <a:gd name="connsiteY63" fmla="*/ 29923 h 918356"/>
              <a:gd name="connsiteX64" fmla="*/ 9488916 w 9517857"/>
              <a:gd name="connsiteY6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060397 w 9517857"/>
              <a:gd name="connsiteY34" fmla="*/ 263688 h 918356"/>
              <a:gd name="connsiteX35" fmla="*/ 5252996 w 9517857"/>
              <a:gd name="connsiteY35" fmla="*/ 270655 h 918356"/>
              <a:gd name="connsiteX36" fmla="*/ 5358056 w 9517857"/>
              <a:gd name="connsiteY36" fmla="*/ 247248 h 918356"/>
              <a:gd name="connsiteX37" fmla="*/ 5426496 w 9517857"/>
              <a:gd name="connsiteY37" fmla="*/ 235142 h 918356"/>
              <a:gd name="connsiteX38" fmla="*/ 5497161 w 9517857"/>
              <a:gd name="connsiteY38" fmla="*/ 228808 h 918356"/>
              <a:gd name="connsiteX39" fmla="*/ 5826043 w 9517857"/>
              <a:gd name="connsiteY39" fmla="*/ 148073 h 918356"/>
              <a:gd name="connsiteX40" fmla="*/ 6007627 w 9517857"/>
              <a:gd name="connsiteY40" fmla="*/ 147126 h 918356"/>
              <a:gd name="connsiteX41" fmla="*/ 6194152 w 9517857"/>
              <a:gd name="connsiteY41" fmla="*/ 151772 h 918356"/>
              <a:gd name="connsiteX42" fmla="*/ 6281379 w 9517857"/>
              <a:gd name="connsiteY42" fmla="*/ 181626 h 918356"/>
              <a:gd name="connsiteX43" fmla="*/ 6489033 w 9517857"/>
              <a:gd name="connsiteY43" fmla="*/ 167648 h 918356"/>
              <a:gd name="connsiteX44" fmla="*/ 6544700 w 9517857"/>
              <a:gd name="connsiteY44" fmla="*/ 167161 h 918356"/>
              <a:gd name="connsiteX45" fmla="*/ 6648353 w 9517857"/>
              <a:gd name="connsiteY45" fmla="*/ 172250 h 918356"/>
              <a:gd name="connsiteX46" fmla="*/ 6736227 w 9517857"/>
              <a:gd name="connsiteY46" fmla="*/ 173216 h 918356"/>
              <a:gd name="connsiteX47" fmla="*/ 6977218 w 9517857"/>
              <a:gd name="connsiteY47" fmla="*/ 184289 h 918356"/>
              <a:gd name="connsiteX48" fmla="*/ 7065221 w 9517857"/>
              <a:gd name="connsiteY48" fmla="*/ 227531 h 918356"/>
              <a:gd name="connsiteX49" fmla="*/ 7358195 w 9517857"/>
              <a:gd name="connsiteY49" fmla="*/ 251740 h 918356"/>
              <a:gd name="connsiteX50" fmla="*/ 7599285 w 9517857"/>
              <a:gd name="connsiteY50" fmla="*/ 266021 h 918356"/>
              <a:gd name="connsiteX51" fmla="*/ 7644411 w 9517857"/>
              <a:gd name="connsiteY51" fmla="*/ 258986 h 918356"/>
              <a:gd name="connsiteX52" fmla="*/ 7965805 w 9517857"/>
              <a:gd name="connsiteY52" fmla="*/ 200355 h 918356"/>
              <a:gd name="connsiteX53" fmla="*/ 8147401 w 9517857"/>
              <a:gd name="connsiteY53" fmla="*/ 205617 h 918356"/>
              <a:gd name="connsiteX54" fmla="*/ 8256033 w 9517857"/>
              <a:gd name="connsiteY54" fmla="*/ 193713 h 918356"/>
              <a:gd name="connsiteX55" fmla="*/ 8614948 w 9517857"/>
              <a:gd name="connsiteY55" fmla="*/ 168247 h 918356"/>
              <a:gd name="connsiteX56" fmla="*/ 8715976 w 9517857"/>
              <a:gd name="connsiteY56" fmla="*/ 178374 h 918356"/>
              <a:gd name="connsiteX57" fmla="*/ 8778827 w 9517857"/>
              <a:gd name="connsiteY57" fmla="*/ 172936 h 918356"/>
              <a:gd name="connsiteX58" fmla="*/ 8855248 w 9517857"/>
              <a:gd name="connsiteY58" fmla="*/ 143149 h 918356"/>
              <a:gd name="connsiteX59" fmla="*/ 9010380 w 9517857"/>
              <a:gd name="connsiteY59" fmla="*/ 91891 h 918356"/>
              <a:gd name="connsiteX60" fmla="*/ 9110856 w 9517857"/>
              <a:gd name="connsiteY60" fmla="*/ 70997 h 918356"/>
              <a:gd name="connsiteX61" fmla="*/ 9268817 w 9517857"/>
              <a:gd name="connsiteY61" fmla="*/ 53082 h 918356"/>
              <a:gd name="connsiteX62" fmla="*/ 9316667 w 9517857"/>
              <a:gd name="connsiteY62" fmla="*/ 45047 h 918356"/>
              <a:gd name="connsiteX63" fmla="*/ 9428209 w 9517857"/>
              <a:gd name="connsiteY63" fmla="*/ 29923 h 918356"/>
              <a:gd name="connsiteX64" fmla="*/ 9488916 w 9517857"/>
              <a:gd name="connsiteY6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060397 w 9517857"/>
              <a:gd name="connsiteY34" fmla="*/ 263688 h 918356"/>
              <a:gd name="connsiteX35" fmla="*/ 5252996 w 9517857"/>
              <a:gd name="connsiteY35" fmla="*/ 270655 h 918356"/>
              <a:gd name="connsiteX36" fmla="*/ 5358056 w 9517857"/>
              <a:gd name="connsiteY36" fmla="*/ 247248 h 918356"/>
              <a:gd name="connsiteX37" fmla="*/ 5426496 w 9517857"/>
              <a:gd name="connsiteY37" fmla="*/ 235142 h 918356"/>
              <a:gd name="connsiteX38" fmla="*/ 5497161 w 9517857"/>
              <a:gd name="connsiteY38" fmla="*/ 228808 h 918356"/>
              <a:gd name="connsiteX39" fmla="*/ 5826043 w 9517857"/>
              <a:gd name="connsiteY39" fmla="*/ 148073 h 918356"/>
              <a:gd name="connsiteX40" fmla="*/ 6007627 w 9517857"/>
              <a:gd name="connsiteY40" fmla="*/ 147126 h 918356"/>
              <a:gd name="connsiteX41" fmla="*/ 6194152 w 9517857"/>
              <a:gd name="connsiteY41" fmla="*/ 151772 h 918356"/>
              <a:gd name="connsiteX42" fmla="*/ 6281379 w 9517857"/>
              <a:gd name="connsiteY42" fmla="*/ 181626 h 918356"/>
              <a:gd name="connsiteX43" fmla="*/ 6489033 w 9517857"/>
              <a:gd name="connsiteY43" fmla="*/ 167648 h 918356"/>
              <a:gd name="connsiteX44" fmla="*/ 6544700 w 9517857"/>
              <a:gd name="connsiteY44" fmla="*/ 167161 h 918356"/>
              <a:gd name="connsiteX45" fmla="*/ 6633497 w 9517857"/>
              <a:gd name="connsiteY45" fmla="*/ 172250 h 918356"/>
              <a:gd name="connsiteX46" fmla="*/ 6736227 w 9517857"/>
              <a:gd name="connsiteY46" fmla="*/ 173216 h 918356"/>
              <a:gd name="connsiteX47" fmla="*/ 6977218 w 9517857"/>
              <a:gd name="connsiteY47" fmla="*/ 184289 h 918356"/>
              <a:gd name="connsiteX48" fmla="*/ 7065221 w 9517857"/>
              <a:gd name="connsiteY48" fmla="*/ 227531 h 918356"/>
              <a:gd name="connsiteX49" fmla="*/ 7358195 w 9517857"/>
              <a:gd name="connsiteY49" fmla="*/ 251740 h 918356"/>
              <a:gd name="connsiteX50" fmla="*/ 7599285 w 9517857"/>
              <a:gd name="connsiteY50" fmla="*/ 266021 h 918356"/>
              <a:gd name="connsiteX51" fmla="*/ 7644411 w 9517857"/>
              <a:gd name="connsiteY51" fmla="*/ 258986 h 918356"/>
              <a:gd name="connsiteX52" fmla="*/ 7965805 w 9517857"/>
              <a:gd name="connsiteY52" fmla="*/ 200355 h 918356"/>
              <a:gd name="connsiteX53" fmla="*/ 8147401 w 9517857"/>
              <a:gd name="connsiteY53" fmla="*/ 205617 h 918356"/>
              <a:gd name="connsiteX54" fmla="*/ 8256033 w 9517857"/>
              <a:gd name="connsiteY54" fmla="*/ 193713 h 918356"/>
              <a:gd name="connsiteX55" fmla="*/ 8614948 w 9517857"/>
              <a:gd name="connsiteY55" fmla="*/ 168247 h 918356"/>
              <a:gd name="connsiteX56" fmla="*/ 8715976 w 9517857"/>
              <a:gd name="connsiteY56" fmla="*/ 178374 h 918356"/>
              <a:gd name="connsiteX57" fmla="*/ 8778827 w 9517857"/>
              <a:gd name="connsiteY57" fmla="*/ 172936 h 918356"/>
              <a:gd name="connsiteX58" fmla="*/ 8855248 w 9517857"/>
              <a:gd name="connsiteY58" fmla="*/ 143149 h 918356"/>
              <a:gd name="connsiteX59" fmla="*/ 9010380 w 9517857"/>
              <a:gd name="connsiteY59" fmla="*/ 91891 h 918356"/>
              <a:gd name="connsiteX60" fmla="*/ 9110856 w 9517857"/>
              <a:gd name="connsiteY60" fmla="*/ 70997 h 918356"/>
              <a:gd name="connsiteX61" fmla="*/ 9268817 w 9517857"/>
              <a:gd name="connsiteY61" fmla="*/ 53082 h 918356"/>
              <a:gd name="connsiteX62" fmla="*/ 9316667 w 9517857"/>
              <a:gd name="connsiteY62" fmla="*/ 45047 h 918356"/>
              <a:gd name="connsiteX63" fmla="*/ 9428209 w 9517857"/>
              <a:gd name="connsiteY63" fmla="*/ 29923 h 918356"/>
              <a:gd name="connsiteX64" fmla="*/ 9488916 w 9517857"/>
              <a:gd name="connsiteY64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060397 w 9517857"/>
              <a:gd name="connsiteY34" fmla="*/ 263688 h 918356"/>
              <a:gd name="connsiteX35" fmla="*/ 5252996 w 9517857"/>
              <a:gd name="connsiteY35" fmla="*/ 270655 h 918356"/>
              <a:gd name="connsiteX36" fmla="*/ 5358056 w 9517857"/>
              <a:gd name="connsiteY36" fmla="*/ 247248 h 918356"/>
              <a:gd name="connsiteX37" fmla="*/ 5426496 w 9517857"/>
              <a:gd name="connsiteY37" fmla="*/ 235142 h 918356"/>
              <a:gd name="connsiteX38" fmla="*/ 5497161 w 9517857"/>
              <a:gd name="connsiteY38" fmla="*/ 228808 h 918356"/>
              <a:gd name="connsiteX39" fmla="*/ 5826043 w 9517857"/>
              <a:gd name="connsiteY39" fmla="*/ 148073 h 918356"/>
              <a:gd name="connsiteX40" fmla="*/ 6007627 w 9517857"/>
              <a:gd name="connsiteY40" fmla="*/ 147126 h 918356"/>
              <a:gd name="connsiteX41" fmla="*/ 6194152 w 9517857"/>
              <a:gd name="connsiteY41" fmla="*/ 151772 h 918356"/>
              <a:gd name="connsiteX42" fmla="*/ 6281379 w 9517857"/>
              <a:gd name="connsiteY42" fmla="*/ 181626 h 918356"/>
              <a:gd name="connsiteX43" fmla="*/ 6489033 w 9517857"/>
              <a:gd name="connsiteY43" fmla="*/ 167648 h 918356"/>
              <a:gd name="connsiteX44" fmla="*/ 6544700 w 9517857"/>
              <a:gd name="connsiteY44" fmla="*/ 167161 h 918356"/>
              <a:gd name="connsiteX45" fmla="*/ 6736227 w 9517857"/>
              <a:gd name="connsiteY45" fmla="*/ 173216 h 918356"/>
              <a:gd name="connsiteX46" fmla="*/ 6977218 w 9517857"/>
              <a:gd name="connsiteY46" fmla="*/ 184289 h 918356"/>
              <a:gd name="connsiteX47" fmla="*/ 7065221 w 9517857"/>
              <a:gd name="connsiteY47" fmla="*/ 227531 h 918356"/>
              <a:gd name="connsiteX48" fmla="*/ 7358195 w 9517857"/>
              <a:gd name="connsiteY48" fmla="*/ 251740 h 918356"/>
              <a:gd name="connsiteX49" fmla="*/ 7599285 w 9517857"/>
              <a:gd name="connsiteY49" fmla="*/ 266021 h 918356"/>
              <a:gd name="connsiteX50" fmla="*/ 7644411 w 9517857"/>
              <a:gd name="connsiteY50" fmla="*/ 258986 h 918356"/>
              <a:gd name="connsiteX51" fmla="*/ 7965805 w 9517857"/>
              <a:gd name="connsiteY51" fmla="*/ 200355 h 918356"/>
              <a:gd name="connsiteX52" fmla="*/ 8147401 w 9517857"/>
              <a:gd name="connsiteY52" fmla="*/ 205617 h 918356"/>
              <a:gd name="connsiteX53" fmla="*/ 8256033 w 9517857"/>
              <a:gd name="connsiteY53" fmla="*/ 193713 h 918356"/>
              <a:gd name="connsiteX54" fmla="*/ 8614948 w 9517857"/>
              <a:gd name="connsiteY54" fmla="*/ 168247 h 918356"/>
              <a:gd name="connsiteX55" fmla="*/ 8715976 w 9517857"/>
              <a:gd name="connsiteY55" fmla="*/ 178374 h 918356"/>
              <a:gd name="connsiteX56" fmla="*/ 8778827 w 9517857"/>
              <a:gd name="connsiteY56" fmla="*/ 172936 h 918356"/>
              <a:gd name="connsiteX57" fmla="*/ 8855248 w 9517857"/>
              <a:gd name="connsiteY57" fmla="*/ 143149 h 918356"/>
              <a:gd name="connsiteX58" fmla="*/ 9010380 w 9517857"/>
              <a:gd name="connsiteY58" fmla="*/ 91891 h 918356"/>
              <a:gd name="connsiteX59" fmla="*/ 9110856 w 9517857"/>
              <a:gd name="connsiteY59" fmla="*/ 70997 h 918356"/>
              <a:gd name="connsiteX60" fmla="*/ 9268817 w 9517857"/>
              <a:gd name="connsiteY60" fmla="*/ 53082 h 918356"/>
              <a:gd name="connsiteX61" fmla="*/ 9316667 w 9517857"/>
              <a:gd name="connsiteY61" fmla="*/ 45047 h 918356"/>
              <a:gd name="connsiteX62" fmla="*/ 9428209 w 9517857"/>
              <a:gd name="connsiteY62" fmla="*/ 29923 h 918356"/>
              <a:gd name="connsiteX63" fmla="*/ 9488916 w 9517857"/>
              <a:gd name="connsiteY6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060397 w 9517857"/>
              <a:gd name="connsiteY34" fmla="*/ 263688 h 918356"/>
              <a:gd name="connsiteX35" fmla="*/ 5252996 w 9517857"/>
              <a:gd name="connsiteY35" fmla="*/ 270655 h 918356"/>
              <a:gd name="connsiteX36" fmla="*/ 5358056 w 9517857"/>
              <a:gd name="connsiteY36" fmla="*/ 247248 h 918356"/>
              <a:gd name="connsiteX37" fmla="*/ 5426496 w 9517857"/>
              <a:gd name="connsiteY37" fmla="*/ 235142 h 918356"/>
              <a:gd name="connsiteX38" fmla="*/ 5497161 w 9517857"/>
              <a:gd name="connsiteY38" fmla="*/ 228808 h 918356"/>
              <a:gd name="connsiteX39" fmla="*/ 5826043 w 9517857"/>
              <a:gd name="connsiteY39" fmla="*/ 148073 h 918356"/>
              <a:gd name="connsiteX40" fmla="*/ 6007627 w 9517857"/>
              <a:gd name="connsiteY40" fmla="*/ 147126 h 918356"/>
              <a:gd name="connsiteX41" fmla="*/ 6194152 w 9517857"/>
              <a:gd name="connsiteY41" fmla="*/ 151772 h 918356"/>
              <a:gd name="connsiteX42" fmla="*/ 6281379 w 9517857"/>
              <a:gd name="connsiteY42" fmla="*/ 181626 h 918356"/>
              <a:gd name="connsiteX43" fmla="*/ 6489033 w 9517857"/>
              <a:gd name="connsiteY43" fmla="*/ 167648 h 918356"/>
              <a:gd name="connsiteX44" fmla="*/ 6544700 w 9517857"/>
              <a:gd name="connsiteY44" fmla="*/ 167161 h 918356"/>
              <a:gd name="connsiteX45" fmla="*/ 6736227 w 9517857"/>
              <a:gd name="connsiteY45" fmla="*/ 173216 h 918356"/>
              <a:gd name="connsiteX46" fmla="*/ 6977218 w 9517857"/>
              <a:gd name="connsiteY46" fmla="*/ 184289 h 918356"/>
              <a:gd name="connsiteX47" fmla="*/ 7065221 w 9517857"/>
              <a:gd name="connsiteY47" fmla="*/ 227531 h 918356"/>
              <a:gd name="connsiteX48" fmla="*/ 7358195 w 9517857"/>
              <a:gd name="connsiteY48" fmla="*/ 251740 h 918356"/>
              <a:gd name="connsiteX49" fmla="*/ 7599285 w 9517857"/>
              <a:gd name="connsiteY49" fmla="*/ 266021 h 918356"/>
              <a:gd name="connsiteX50" fmla="*/ 7644411 w 9517857"/>
              <a:gd name="connsiteY50" fmla="*/ 258986 h 918356"/>
              <a:gd name="connsiteX51" fmla="*/ 7965805 w 9517857"/>
              <a:gd name="connsiteY51" fmla="*/ 200355 h 918356"/>
              <a:gd name="connsiteX52" fmla="*/ 8147401 w 9517857"/>
              <a:gd name="connsiteY52" fmla="*/ 205617 h 918356"/>
              <a:gd name="connsiteX53" fmla="*/ 8256033 w 9517857"/>
              <a:gd name="connsiteY53" fmla="*/ 193713 h 918356"/>
              <a:gd name="connsiteX54" fmla="*/ 8614948 w 9517857"/>
              <a:gd name="connsiteY54" fmla="*/ 168247 h 918356"/>
              <a:gd name="connsiteX55" fmla="*/ 8715976 w 9517857"/>
              <a:gd name="connsiteY55" fmla="*/ 178374 h 918356"/>
              <a:gd name="connsiteX56" fmla="*/ 8778827 w 9517857"/>
              <a:gd name="connsiteY56" fmla="*/ 172936 h 918356"/>
              <a:gd name="connsiteX57" fmla="*/ 8855248 w 9517857"/>
              <a:gd name="connsiteY57" fmla="*/ 143149 h 918356"/>
              <a:gd name="connsiteX58" fmla="*/ 9010380 w 9517857"/>
              <a:gd name="connsiteY58" fmla="*/ 91891 h 918356"/>
              <a:gd name="connsiteX59" fmla="*/ 9110856 w 9517857"/>
              <a:gd name="connsiteY59" fmla="*/ 70997 h 918356"/>
              <a:gd name="connsiteX60" fmla="*/ 9268817 w 9517857"/>
              <a:gd name="connsiteY60" fmla="*/ 53082 h 918356"/>
              <a:gd name="connsiteX61" fmla="*/ 9316667 w 9517857"/>
              <a:gd name="connsiteY61" fmla="*/ 45047 h 918356"/>
              <a:gd name="connsiteX62" fmla="*/ 9428209 w 9517857"/>
              <a:gd name="connsiteY62" fmla="*/ 29923 h 918356"/>
              <a:gd name="connsiteX63" fmla="*/ 9488916 w 9517857"/>
              <a:gd name="connsiteY63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83273 w 9517857"/>
              <a:gd name="connsiteY32" fmla="*/ 248463 h 918356"/>
              <a:gd name="connsiteX33" fmla="*/ 4908371 w 9517857"/>
              <a:gd name="connsiteY33" fmla="*/ 243659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53567 w 9517857"/>
              <a:gd name="connsiteY32" fmla="*/ 279887 h 918356"/>
              <a:gd name="connsiteX33" fmla="*/ 4908371 w 9517857"/>
              <a:gd name="connsiteY33" fmla="*/ 243659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53567 w 9517857"/>
              <a:gd name="connsiteY32" fmla="*/ 279887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826043 w 9517857"/>
              <a:gd name="connsiteY38" fmla="*/ 14807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53567 w 9517857"/>
              <a:gd name="connsiteY32" fmla="*/ 279887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07627 w 9517857"/>
              <a:gd name="connsiteY39" fmla="*/ 147126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53567 w 9517857"/>
              <a:gd name="connsiteY32" fmla="*/ 279887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4152 w 9517857"/>
              <a:gd name="connsiteY40" fmla="*/ 151772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61807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53567 w 9517857"/>
              <a:gd name="connsiteY32" fmla="*/ 279887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16423 w 9517857"/>
              <a:gd name="connsiteY31" fmla="*/ 290914 h 918356"/>
              <a:gd name="connsiteX32" fmla="*/ 4753567 w 9517857"/>
              <a:gd name="connsiteY32" fmla="*/ 279887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53567 w 9517857"/>
              <a:gd name="connsiteY32" fmla="*/ 279887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77218 w 9517857"/>
              <a:gd name="connsiteY45" fmla="*/ 184289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73216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00355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15976 w 9517857"/>
              <a:gd name="connsiteY54" fmla="*/ 178374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72936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61454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49368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37887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49368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44133 w 9517857"/>
              <a:gd name="connsiteY27" fmla="*/ 360648 h 918356"/>
              <a:gd name="connsiteX28" fmla="*/ 3933803 w 9517857"/>
              <a:gd name="connsiteY28" fmla="*/ 357315 h 918356"/>
              <a:gd name="connsiteX29" fmla="*/ 4266740 w 9517857"/>
              <a:gd name="connsiteY29" fmla="*/ 337887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49368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72281 h 918356"/>
              <a:gd name="connsiteX27" fmla="*/ 3831402 w 9517857"/>
              <a:gd name="connsiteY27" fmla="*/ 368504 h 918356"/>
              <a:gd name="connsiteX28" fmla="*/ 3933803 w 9517857"/>
              <a:gd name="connsiteY28" fmla="*/ 357315 h 918356"/>
              <a:gd name="connsiteX29" fmla="*/ 4266740 w 9517857"/>
              <a:gd name="connsiteY29" fmla="*/ 337887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49368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9593 w 9517857"/>
              <a:gd name="connsiteY25" fmla="*/ 390437 h 918356"/>
              <a:gd name="connsiteX26" fmla="*/ 3651428 w 9517857"/>
              <a:gd name="connsiteY26" fmla="*/ 382756 h 918356"/>
              <a:gd name="connsiteX27" fmla="*/ 3831402 w 9517857"/>
              <a:gd name="connsiteY27" fmla="*/ 368504 h 918356"/>
              <a:gd name="connsiteX28" fmla="*/ 3933803 w 9517857"/>
              <a:gd name="connsiteY28" fmla="*/ 357315 h 918356"/>
              <a:gd name="connsiteX29" fmla="*/ 4266740 w 9517857"/>
              <a:gd name="connsiteY29" fmla="*/ 337887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49368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5350 w 9517857"/>
              <a:gd name="connsiteY25" fmla="*/ 403530 h 918356"/>
              <a:gd name="connsiteX26" fmla="*/ 3651428 w 9517857"/>
              <a:gd name="connsiteY26" fmla="*/ 382756 h 918356"/>
              <a:gd name="connsiteX27" fmla="*/ 3831402 w 9517857"/>
              <a:gd name="connsiteY27" fmla="*/ 368504 h 918356"/>
              <a:gd name="connsiteX28" fmla="*/ 3933803 w 9517857"/>
              <a:gd name="connsiteY28" fmla="*/ 357315 h 918356"/>
              <a:gd name="connsiteX29" fmla="*/ 4266740 w 9517857"/>
              <a:gd name="connsiteY29" fmla="*/ 337887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79361 w 9517857"/>
              <a:gd name="connsiteY38" fmla="*/ 184733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49368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488916 w 9517857"/>
              <a:gd name="connsiteY0" fmla="*/ 0 h 918356"/>
              <a:gd name="connsiteX1" fmla="*/ 9517857 w 9517857"/>
              <a:gd name="connsiteY1" fmla="*/ 12 h 918356"/>
              <a:gd name="connsiteX2" fmla="*/ 9517857 w 9517857"/>
              <a:gd name="connsiteY2" fmla="*/ 918356 h 918356"/>
              <a:gd name="connsiteX3" fmla="*/ 14604 w 9517857"/>
              <a:gd name="connsiteY3" fmla="*/ 918356 h 918356"/>
              <a:gd name="connsiteX4" fmla="*/ 12841 w 9517857"/>
              <a:gd name="connsiteY4" fmla="*/ 917763 h 918356"/>
              <a:gd name="connsiteX5" fmla="*/ 93 w 9517857"/>
              <a:gd name="connsiteY5" fmla="*/ 912471 h 918356"/>
              <a:gd name="connsiteX6" fmla="*/ 275005 w 9517857"/>
              <a:gd name="connsiteY6" fmla="*/ 823579 h 918356"/>
              <a:gd name="connsiteX7" fmla="*/ 587824 w 9517857"/>
              <a:gd name="connsiteY7" fmla="*/ 798195 h 918356"/>
              <a:gd name="connsiteX8" fmla="*/ 752936 w 9517857"/>
              <a:gd name="connsiteY8" fmla="*/ 742843 h 918356"/>
              <a:gd name="connsiteX9" fmla="*/ 855732 w 9517857"/>
              <a:gd name="connsiteY9" fmla="*/ 731068 h 918356"/>
              <a:gd name="connsiteX10" fmla="*/ 901402 w 9517857"/>
              <a:gd name="connsiteY10" fmla="*/ 729045 h 918356"/>
              <a:gd name="connsiteX11" fmla="*/ 930946 w 9517857"/>
              <a:gd name="connsiteY11" fmla="*/ 734046 h 918356"/>
              <a:gd name="connsiteX12" fmla="*/ 986250 w 9517857"/>
              <a:gd name="connsiteY12" fmla="*/ 713530 h 918356"/>
              <a:gd name="connsiteX13" fmla="*/ 1013752 w 9517857"/>
              <a:gd name="connsiteY13" fmla="*/ 713361 h 918356"/>
              <a:gd name="connsiteX14" fmla="*/ 1142754 w 9517857"/>
              <a:gd name="connsiteY14" fmla="*/ 725374 h 918356"/>
              <a:gd name="connsiteX15" fmla="*/ 1218120 w 9517857"/>
              <a:gd name="connsiteY15" fmla="*/ 713280 h 918356"/>
              <a:gd name="connsiteX16" fmla="*/ 1580688 w 9517857"/>
              <a:gd name="connsiteY16" fmla="*/ 693697 h 918356"/>
              <a:gd name="connsiteX17" fmla="*/ 2054652 w 9517857"/>
              <a:gd name="connsiteY17" fmla="*/ 656648 h 918356"/>
              <a:gd name="connsiteX18" fmla="*/ 2440292 w 9517857"/>
              <a:gd name="connsiteY18" fmla="*/ 593862 h 918356"/>
              <a:gd name="connsiteX19" fmla="*/ 2547829 w 9517857"/>
              <a:gd name="connsiteY19" fmla="*/ 566150 h 918356"/>
              <a:gd name="connsiteX20" fmla="*/ 2693698 w 9517857"/>
              <a:gd name="connsiteY20" fmla="*/ 560029 h 918356"/>
              <a:gd name="connsiteX21" fmla="*/ 2727306 w 9517857"/>
              <a:gd name="connsiteY21" fmla="*/ 550698 h 918356"/>
              <a:gd name="connsiteX22" fmla="*/ 3073635 w 9517857"/>
              <a:gd name="connsiteY22" fmla="*/ 491294 h 918356"/>
              <a:gd name="connsiteX23" fmla="*/ 3222071 w 9517857"/>
              <a:gd name="connsiteY23" fmla="*/ 470559 h 918356"/>
              <a:gd name="connsiteX24" fmla="*/ 3349632 w 9517857"/>
              <a:gd name="connsiteY24" fmla="*/ 432583 h 918356"/>
              <a:gd name="connsiteX25" fmla="*/ 3475350 w 9517857"/>
              <a:gd name="connsiteY25" fmla="*/ 403530 h 918356"/>
              <a:gd name="connsiteX26" fmla="*/ 3651428 w 9517857"/>
              <a:gd name="connsiteY26" fmla="*/ 382756 h 918356"/>
              <a:gd name="connsiteX27" fmla="*/ 3831402 w 9517857"/>
              <a:gd name="connsiteY27" fmla="*/ 368504 h 918356"/>
              <a:gd name="connsiteX28" fmla="*/ 3933803 w 9517857"/>
              <a:gd name="connsiteY28" fmla="*/ 357315 h 918356"/>
              <a:gd name="connsiteX29" fmla="*/ 4266740 w 9517857"/>
              <a:gd name="connsiteY29" fmla="*/ 337887 h 918356"/>
              <a:gd name="connsiteX30" fmla="*/ 4512664 w 9517857"/>
              <a:gd name="connsiteY30" fmla="*/ 319948 h 918356"/>
              <a:gd name="connsiteX31" fmla="*/ 4620667 w 9517857"/>
              <a:gd name="connsiteY31" fmla="*/ 301389 h 918356"/>
              <a:gd name="connsiteX32" fmla="*/ 4774785 w 9517857"/>
              <a:gd name="connsiteY32" fmla="*/ 292981 h 918356"/>
              <a:gd name="connsiteX33" fmla="*/ 4925345 w 9517857"/>
              <a:gd name="connsiteY33" fmla="*/ 280320 h 918356"/>
              <a:gd name="connsiteX34" fmla="*/ 5252996 w 9517857"/>
              <a:gd name="connsiteY34" fmla="*/ 270655 h 918356"/>
              <a:gd name="connsiteX35" fmla="*/ 5358056 w 9517857"/>
              <a:gd name="connsiteY35" fmla="*/ 247248 h 918356"/>
              <a:gd name="connsiteX36" fmla="*/ 5426496 w 9517857"/>
              <a:gd name="connsiteY36" fmla="*/ 235142 h 918356"/>
              <a:gd name="connsiteX37" fmla="*/ 5497161 w 9517857"/>
              <a:gd name="connsiteY37" fmla="*/ 228808 h 918356"/>
              <a:gd name="connsiteX38" fmla="*/ 5783605 w 9517857"/>
              <a:gd name="connsiteY38" fmla="*/ 195207 h 918356"/>
              <a:gd name="connsiteX39" fmla="*/ 6016115 w 9517857"/>
              <a:gd name="connsiteY39" fmla="*/ 175931 h 918356"/>
              <a:gd name="connsiteX40" fmla="*/ 6198396 w 9517857"/>
              <a:gd name="connsiteY40" fmla="*/ 175339 h 918356"/>
              <a:gd name="connsiteX41" fmla="*/ 6281379 w 9517857"/>
              <a:gd name="connsiteY41" fmla="*/ 181626 h 918356"/>
              <a:gd name="connsiteX42" fmla="*/ 6489033 w 9517857"/>
              <a:gd name="connsiteY42" fmla="*/ 167648 h 918356"/>
              <a:gd name="connsiteX43" fmla="*/ 6544700 w 9517857"/>
              <a:gd name="connsiteY43" fmla="*/ 167161 h 918356"/>
              <a:gd name="connsiteX44" fmla="*/ 6736227 w 9517857"/>
              <a:gd name="connsiteY44" fmla="*/ 194165 h 918356"/>
              <a:gd name="connsiteX45" fmla="*/ 6968731 w 9517857"/>
              <a:gd name="connsiteY45" fmla="*/ 207857 h 918356"/>
              <a:gd name="connsiteX46" fmla="*/ 7065221 w 9517857"/>
              <a:gd name="connsiteY46" fmla="*/ 227531 h 918356"/>
              <a:gd name="connsiteX47" fmla="*/ 7358195 w 9517857"/>
              <a:gd name="connsiteY47" fmla="*/ 251740 h 918356"/>
              <a:gd name="connsiteX48" fmla="*/ 7599285 w 9517857"/>
              <a:gd name="connsiteY48" fmla="*/ 266021 h 918356"/>
              <a:gd name="connsiteX49" fmla="*/ 7644411 w 9517857"/>
              <a:gd name="connsiteY49" fmla="*/ 258986 h 918356"/>
              <a:gd name="connsiteX50" fmla="*/ 7965805 w 9517857"/>
              <a:gd name="connsiteY50" fmla="*/ 210829 h 918356"/>
              <a:gd name="connsiteX51" fmla="*/ 8147401 w 9517857"/>
              <a:gd name="connsiteY51" fmla="*/ 205617 h 918356"/>
              <a:gd name="connsiteX52" fmla="*/ 8256033 w 9517857"/>
              <a:gd name="connsiteY52" fmla="*/ 193713 h 918356"/>
              <a:gd name="connsiteX53" fmla="*/ 8614948 w 9517857"/>
              <a:gd name="connsiteY53" fmla="*/ 168247 h 918356"/>
              <a:gd name="connsiteX54" fmla="*/ 8703245 w 9517857"/>
              <a:gd name="connsiteY54" fmla="*/ 157425 h 918356"/>
              <a:gd name="connsiteX55" fmla="*/ 8778827 w 9517857"/>
              <a:gd name="connsiteY55" fmla="*/ 149368 h 918356"/>
              <a:gd name="connsiteX56" fmla="*/ 8855248 w 9517857"/>
              <a:gd name="connsiteY56" fmla="*/ 143149 h 918356"/>
              <a:gd name="connsiteX57" fmla="*/ 9010380 w 9517857"/>
              <a:gd name="connsiteY57" fmla="*/ 91891 h 918356"/>
              <a:gd name="connsiteX58" fmla="*/ 9110856 w 9517857"/>
              <a:gd name="connsiteY58" fmla="*/ 70997 h 918356"/>
              <a:gd name="connsiteX59" fmla="*/ 9268817 w 9517857"/>
              <a:gd name="connsiteY59" fmla="*/ 53082 h 918356"/>
              <a:gd name="connsiteX60" fmla="*/ 9316667 w 9517857"/>
              <a:gd name="connsiteY60" fmla="*/ 45047 h 918356"/>
              <a:gd name="connsiteX61" fmla="*/ 9428209 w 9517857"/>
              <a:gd name="connsiteY61" fmla="*/ 29923 h 918356"/>
              <a:gd name="connsiteX62" fmla="*/ 9488916 w 9517857"/>
              <a:gd name="connsiteY62" fmla="*/ 0 h 918356"/>
              <a:gd name="connsiteX0" fmla="*/ 9507224 w 9536165"/>
              <a:gd name="connsiteY0" fmla="*/ 0 h 918773"/>
              <a:gd name="connsiteX1" fmla="*/ 9536165 w 9536165"/>
              <a:gd name="connsiteY1" fmla="*/ 12 h 918773"/>
              <a:gd name="connsiteX2" fmla="*/ 9536165 w 9536165"/>
              <a:gd name="connsiteY2" fmla="*/ 918356 h 918773"/>
              <a:gd name="connsiteX3" fmla="*/ 32912 w 9536165"/>
              <a:gd name="connsiteY3" fmla="*/ 918356 h 918773"/>
              <a:gd name="connsiteX4" fmla="*/ 31149 w 9536165"/>
              <a:gd name="connsiteY4" fmla="*/ 917763 h 918773"/>
              <a:gd name="connsiteX5" fmla="*/ 18401 w 9536165"/>
              <a:gd name="connsiteY5" fmla="*/ 912471 h 918773"/>
              <a:gd name="connsiteX6" fmla="*/ 297557 w 9536165"/>
              <a:gd name="connsiteY6" fmla="*/ 844528 h 918773"/>
              <a:gd name="connsiteX7" fmla="*/ 606132 w 9536165"/>
              <a:gd name="connsiteY7" fmla="*/ 798195 h 918773"/>
              <a:gd name="connsiteX8" fmla="*/ 771244 w 9536165"/>
              <a:gd name="connsiteY8" fmla="*/ 742843 h 918773"/>
              <a:gd name="connsiteX9" fmla="*/ 874040 w 9536165"/>
              <a:gd name="connsiteY9" fmla="*/ 731068 h 918773"/>
              <a:gd name="connsiteX10" fmla="*/ 919710 w 9536165"/>
              <a:gd name="connsiteY10" fmla="*/ 729045 h 918773"/>
              <a:gd name="connsiteX11" fmla="*/ 949254 w 9536165"/>
              <a:gd name="connsiteY11" fmla="*/ 734046 h 918773"/>
              <a:gd name="connsiteX12" fmla="*/ 1004558 w 9536165"/>
              <a:gd name="connsiteY12" fmla="*/ 713530 h 918773"/>
              <a:gd name="connsiteX13" fmla="*/ 1032060 w 9536165"/>
              <a:gd name="connsiteY13" fmla="*/ 713361 h 918773"/>
              <a:gd name="connsiteX14" fmla="*/ 1161062 w 9536165"/>
              <a:gd name="connsiteY14" fmla="*/ 725374 h 918773"/>
              <a:gd name="connsiteX15" fmla="*/ 1236428 w 9536165"/>
              <a:gd name="connsiteY15" fmla="*/ 713280 h 918773"/>
              <a:gd name="connsiteX16" fmla="*/ 1598996 w 9536165"/>
              <a:gd name="connsiteY16" fmla="*/ 693697 h 918773"/>
              <a:gd name="connsiteX17" fmla="*/ 2072960 w 9536165"/>
              <a:gd name="connsiteY17" fmla="*/ 656648 h 918773"/>
              <a:gd name="connsiteX18" fmla="*/ 2458600 w 9536165"/>
              <a:gd name="connsiteY18" fmla="*/ 593862 h 918773"/>
              <a:gd name="connsiteX19" fmla="*/ 2566137 w 9536165"/>
              <a:gd name="connsiteY19" fmla="*/ 566150 h 918773"/>
              <a:gd name="connsiteX20" fmla="*/ 2712006 w 9536165"/>
              <a:gd name="connsiteY20" fmla="*/ 560029 h 918773"/>
              <a:gd name="connsiteX21" fmla="*/ 2745614 w 9536165"/>
              <a:gd name="connsiteY21" fmla="*/ 550698 h 918773"/>
              <a:gd name="connsiteX22" fmla="*/ 3091943 w 9536165"/>
              <a:gd name="connsiteY22" fmla="*/ 491294 h 918773"/>
              <a:gd name="connsiteX23" fmla="*/ 3240379 w 9536165"/>
              <a:gd name="connsiteY23" fmla="*/ 470559 h 918773"/>
              <a:gd name="connsiteX24" fmla="*/ 3367940 w 9536165"/>
              <a:gd name="connsiteY24" fmla="*/ 432583 h 918773"/>
              <a:gd name="connsiteX25" fmla="*/ 3493658 w 9536165"/>
              <a:gd name="connsiteY25" fmla="*/ 403530 h 918773"/>
              <a:gd name="connsiteX26" fmla="*/ 3669736 w 9536165"/>
              <a:gd name="connsiteY26" fmla="*/ 382756 h 918773"/>
              <a:gd name="connsiteX27" fmla="*/ 3849710 w 9536165"/>
              <a:gd name="connsiteY27" fmla="*/ 368504 h 918773"/>
              <a:gd name="connsiteX28" fmla="*/ 3952111 w 9536165"/>
              <a:gd name="connsiteY28" fmla="*/ 357315 h 918773"/>
              <a:gd name="connsiteX29" fmla="*/ 4285048 w 9536165"/>
              <a:gd name="connsiteY29" fmla="*/ 337887 h 918773"/>
              <a:gd name="connsiteX30" fmla="*/ 4530972 w 9536165"/>
              <a:gd name="connsiteY30" fmla="*/ 319948 h 918773"/>
              <a:gd name="connsiteX31" fmla="*/ 4638975 w 9536165"/>
              <a:gd name="connsiteY31" fmla="*/ 301389 h 918773"/>
              <a:gd name="connsiteX32" fmla="*/ 4793093 w 9536165"/>
              <a:gd name="connsiteY32" fmla="*/ 292981 h 918773"/>
              <a:gd name="connsiteX33" fmla="*/ 4943653 w 9536165"/>
              <a:gd name="connsiteY33" fmla="*/ 280320 h 918773"/>
              <a:gd name="connsiteX34" fmla="*/ 5271304 w 9536165"/>
              <a:gd name="connsiteY34" fmla="*/ 270655 h 918773"/>
              <a:gd name="connsiteX35" fmla="*/ 5376364 w 9536165"/>
              <a:gd name="connsiteY35" fmla="*/ 247248 h 918773"/>
              <a:gd name="connsiteX36" fmla="*/ 5444804 w 9536165"/>
              <a:gd name="connsiteY36" fmla="*/ 235142 h 918773"/>
              <a:gd name="connsiteX37" fmla="*/ 5515469 w 9536165"/>
              <a:gd name="connsiteY37" fmla="*/ 228808 h 918773"/>
              <a:gd name="connsiteX38" fmla="*/ 5801913 w 9536165"/>
              <a:gd name="connsiteY38" fmla="*/ 195207 h 918773"/>
              <a:gd name="connsiteX39" fmla="*/ 6034423 w 9536165"/>
              <a:gd name="connsiteY39" fmla="*/ 175931 h 918773"/>
              <a:gd name="connsiteX40" fmla="*/ 6216704 w 9536165"/>
              <a:gd name="connsiteY40" fmla="*/ 175339 h 918773"/>
              <a:gd name="connsiteX41" fmla="*/ 6299687 w 9536165"/>
              <a:gd name="connsiteY41" fmla="*/ 181626 h 918773"/>
              <a:gd name="connsiteX42" fmla="*/ 6507341 w 9536165"/>
              <a:gd name="connsiteY42" fmla="*/ 167648 h 918773"/>
              <a:gd name="connsiteX43" fmla="*/ 6563008 w 9536165"/>
              <a:gd name="connsiteY43" fmla="*/ 167161 h 918773"/>
              <a:gd name="connsiteX44" fmla="*/ 6754535 w 9536165"/>
              <a:gd name="connsiteY44" fmla="*/ 194165 h 918773"/>
              <a:gd name="connsiteX45" fmla="*/ 6987039 w 9536165"/>
              <a:gd name="connsiteY45" fmla="*/ 207857 h 918773"/>
              <a:gd name="connsiteX46" fmla="*/ 7083529 w 9536165"/>
              <a:gd name="connsiteY46" fmla="*/ 227531 h 918773"/>
              <a:gd name="connsiteX47" fmla="*/ 7376503 w 9536165"/>
              <a:gd name="connsiteY47" fmla="*/ 251740 h 918773"/>
              <a:gd name="connsiteX48" fmla="*/ 7617593 w 9536165"/>
              <a:gd name="connsiteY48" fmla="*/ 266021 h 918773"/>
              <a:gd name="connsiteX49" fmla="*/ 7662719 w 9536165"/>
              <a:gd name="connsiteY49" fmla="*/ 258986 h 918773"/>
              <a:gd name="connsiteX50" fmla="*/ 7984113 w 9536165"/>
              <a:gd name="connsiteY50" fmla="*/ 210829 h 918773"/>
              <a:gd name="connsiteX51" fmla="*/ 8165709 w 9536165"/>
              <a:gd name="connsiteY51" fmla="*/ 205617 h 918773"/>
              <a:gd name="connsiteX52" fmla="*/ 8274341 w 9536165"/>
              <a:gd name="connsiteY52" fmla="*/ 193713 h 918773"/>
              <a:gd name="connsiteX53" fmla="*/ 8633256 w 9536165"/>
              <a:gd name="connsiteY53" fmla="*/ 168247 h 918773"/>
              <a:gd name="connsiteX54" fmla="*/ 8721553 w 9536165"/>
              <a:gd name="connsiteY54" fmla="*/ 157425 h 918773"/>
              <a:gd name="connsiteX55" fmla="*/ 8797135 w 9536165"/>
              <a:gd name="connsiteY55" fmla="*/ 149368 h 918773"/>
              <a:gd name="connsiteX56" fmla="*/ 8873556 w 9536165"/>
              <a:gd name="connsiteY56" fmla="*/ 143149 h 918773"/>
              <a:gd name="connsiteX57" fmla="*/ 9028688 w 9536165"/>
              <a:gd name="connsiteY57" fmla="*/ 91891 h 918773"/>
              <a:gd name="connsiteX58" fmla="*/ 9129164 w 9536165"/>
              <a:gd name="connsiteY58" fmla="*/ 70997 h 918773"/>
              <a:gd name="connsiteX59" fmla="*/ 9287125 w 9536165"/>
              <a:gd name="connsiteY59" fmla="*/ 53082 h 918773"/>
              <a:gd name="connsiteX60" fmla="*/ 9334975 w 9536165"/>
              <a:gd name="connsiteY60" fmla="*/ 45047 h 918773"/>
              <a:gd name="connsiteX61" fmla="*/ 9446517 w 9536165"/>
              <a:gd name="connsiteY61" fmla="*/ 29923 h 918773"/>
              <a:gd name="connsiteX62" fmla="*/ 9507224 w 9536165"/>
              <a:gd name="connsiteY62" fmla="*/ 0 h 918773"/>
              <a:gd name="connsiteX0" fmla="*/ 9507224 w 9536165"/>
              <a:gd name="connsiteY0" fmla="*/ 0 h 918773"/>
              <a:gd name="connsiteX1" fmla="*/ 9536165 w 9536165"/>
              <a:gd name="connsiteY1" fmla="*/ 12 h 918773"/>
              <a:gd name="connsiteX2" fmla="*/ 9536165 w 9536165"/>
              <a:gd name="connsiteY2" fmla="*/ 918356 h 918773"/>
              <a:gd name="connsiteX3" fmla="*/ 32912 w 9536165"/>
              <a:gd name="connsiteY3" fmla="*/ 918356 h 918773"/>
              <a:gd name="connsiteX4" fmla="*/ 31149 w 9536165"/>
              <a:gd name="connsiteY4" fmla="*/ 917763 h 918773"/>
              <a:gd name="connsiteX5" fmla="*/ 18401 w 9536165"/>
              <a:gd name="connsiteY5" fmla="*/ 912471 h 918773"/>
              <a:gd name="connsiteX6" fmla="*/ 297557 w 9536165"/>
              <a:gd name="connsiteY6" fmla="*/ 844528 h 918773"/>
              <a:gd name="connsiteX7" fmla="*/ 606132 w 9536165"/>
              <a:gd name="connsiteY7" fmla="*/ 798195 h 918773"/>
              <a:gd name="connsiteX8" fmla="*/ 771244 w 9536165"/>
              <a:gd name="connsiteY8" fmla="*/ 761173 h 918773"/>
              <a:gd name="connsiteX9" fmla="*/ 874040 w 9536165"/>
              <a:gd name="connsiteY9" fmla="*/ 731068 h 918773"/>
              <a:gd name="connsiteX10" fmla="*/ 919710 w 9536165"/>
              <a:gd name="connsiteY10" fmla="*/ 729045 h 918773"/>
              <a:gd name="connsiteX11" fmla="*/ 949254 w 9536165"/>
              <a:gd name="connsiteY11" fmla="*/ 734046 h 918773"/>
              <a:gd name="connsiteX12" fmla="*/ 1004558 w 9536165"/>
              <a:gd name="connsiteY12" fmla="*/ 713530 h 918773"/>
              <a:gd name="connsiteX13" fmla="*/ 1032060 w 9536165"/>
              <a:gd name="connsiteY13" fmla="*/ 713361 h 918773"/>
              <a:gd name="connsiteX14" fmla="*/ 1161062 w 9536165"/>
              <a:gd name="connsiteY14" fmla="*/ 725374 h 918773"/>
              <a:gd name="connsiteX15" fmla="*/ 1236428 w 9536165"/>
              <a:gd name="connsiteY15" fmla="*/ 713280 h 918773"/>
              <a:gd name="connsiteX16" fmla="*/ 1598996 w 9536165"/>
              <a:gd name="connsiteY16" fmla="*/ 693697 h 918773"/>
              <a:gd name="connsiteX17" fmla="*/ 2072960 w 9536165"/>
              <a:gd name="connsiteY17" fmla="*/ 656648 h 918773"/>
              <a:gd name="connsiteX18" fmla="*/ 2458600 w 9536165"/>
              <a:gd name="connsiteY18" fmla="*/ 593862 h 918773"/>
              <a:gd name="connsiteX19" fmla="*/ 2566137 w 9536165"/>
              <a:gd name="connsiteY19" fmla="*/ 566150 h 918773"/>
              <a:gd name="connsiteX20" fmla="*/ 2712006 w 9536165"/>
              <a:gd name="connsiteY20" fmla="*/ 560029 h 918773"/>
              <a:gd name="connsiteX21" fmla="*/ 2745614 w 9536165"/>
              <a:gd name="connsiteY21" fmla="*/ 550698 h 918773"/>
              <a:gd name="connsiteX22" fmla="*/ 3091943 w 9536165"/>
              <a:gd name="connsiteY22" fmla="*/ 491294 h 918773"/>
              <a:gd name="connsiteX23" fmla="*/ 3240379 w 9536165"/>
              <a:gd name="connsiteY23" fmla="*/ 470559 h 918773"/>
              <a:gd name="connsiteX24" fmla="*/ 3367940 w 9536165"/>
              <a:gd name="connsiteY24" fmla="*/ 432583 h 918773"/>
              <a:gd name="connsiteX25" fmla="*/ 3493658 w 9536165"/>
              <a:gd name="connsiteY25" fmla="*/ 403530 h 918773"/>
              <a:gd name="connsiteX26" fmla="*/ 3669736 w 9536165"/>
              <a:gd name="connsiteY26" fmla="*/ 382756 h 918773"/>
              <a:gd name="connsiteX27" fmla="*/ 3849710 w 9536165"/>
              <a:gd name="connsiteY27" fmla="*/ 368504 h 918773"/>
              <a:gd name="connsiteX28" fmla="*/ 3952111 w 9536165"/>
              <a:gd name="connsiteY28" fmla="*/ 357315 h 918773"/>
              <a:gd name="connsiteX29" fmla="*/ 4285048 w 9536165"/>
              <a:gd name="connsiteY29" fmla="*/ 337887 h 918773"/>
              <a:gd name="connsiteX30" fmla="*/ 4530972 w 9536165"/>
              <a:gd name="connsiteY30" fmla="*/ 319948 h 918773"/>
              <a:gd name="connsiteX31" fmla="*/ 4638975 w 9536165"/>
              <a:gd name="connsiteY31" fmla="*/ 301389 h 918773"/>
              <a:gd name="connsiteX32" fmla="*/ 4793093 w 9536165"/>
              <a:gd name="connsiteY32" fmla="*/ 292981 h 918773"/>
              <a:gd name="connsiteX33" fmla="*/ 4943653 w 9536165"/>
              <a:gd name="connsiteY33" fmla="*/ 280320 h 918773"/>
              <a:gd name="connsiteX34" fmla="*/ 5271304 w 9536165"/>
              <a:gd name="connsiteY34" fmla="*/ 270655 h 918773"/>
              <a:gd name="connsiteX35" fmla="*/ 5376364 w 9536165"/>
              <a:gd name="connsiteY35" fmla="*/ 247248 h 918773"/>
              <a:gd name="connsiteX36" fmla="*/ 5444804 w 9536165"/>
              <a:gd name="connsiteY36" fmla="*/ 235142 h 918773"/>
              <a:gd name="connsiteX37" fmla="*/ 5515469 w 9536165"/>
              <a:gd name="connsiteY37" fmla="*/ 228808 h 918773"/>
              <a:gd name="connsiteX38" fmla="*/ 5801913 w 9536165"/>
              <a:gd name="connsiteY38" fmla="*/ 195207 h 918773"/>
              <a:gd name="connsiteX39" fmla="*/ 6034423 w 9536165"/>
              <a:gd name="connsiteY39" fmla="*/ 175931 h 918773"/>
              <a:gd name="connsiteX40" fmla="*/ 6216704 w 9536165"/>
              <a:gd name="connsiteY40" fmla="*/ 175339 h 918773"/>
              <a:gd name="connsiteX41" fmla="*/ 6299687 w 9536165"/>
              <a:gd name="connsiteY41" fmla="*/ 181626 h 918773"/>
              <a:gd name="connsiteX42" fmla="*/ 6507341 w 9536165"/>
              <a:gd name="connsiteY42" fmla="*/ 167648 h 918773"/>
              <a:gd name="connsiteX43" fmla="*/ 6563008 w 9536165"/>
              <a:gd name="connsiteY43" fmla="*/ 167161 h 918773"/>
              <a:gd name="connsiteX44" fmla="*/ 6754535 w 9536165"/>
              <a:gd name="connsiteY44" fmla="*/ 194165 h 918773"/>
              <a:gd name="connsiteX45" fmla="*/ 6987039 w 9536165"/>
              <a:gd name="connsiteY45" fmla="*/ 207857 h 918773"/>
              <a:gd name="connsiteX46" fmla="*/ 7083529 w 9536165"/>
              <a:gd name="connsiteY46" fmla="*/ 227531 h 918773"/>
              <a:gd name="connsiteX47" fmla="*/ 7376503 w 9536165"/>
              <a:gd name="connsiteY47" fmla="*/ 251740 h 918773"/>
              <a:gd name="connsiteX48" fmla="*/ 7617593 w 9536165"/>
              <a:gd name="connsiteY48" fmla="*/ 266021 h 918773"/>
              <a:gd name="connsiteX49" fmla="*/ 7662719 w 9536165"/>
              <a:gd name="connsiteY49" fmla="*/ 258986 h 918773"/>
              <a:gd name="connsiteX50" fmla="*/ 7984113 w 9536165"/>
              <a:gd name="connsiteY50" fmla="*/ 210829 h 918773"/>
              <a:gd name="connsiteX51" fmla="*/ 8165709 w 9536165"/>
              <a:gd name="connsiteY51" fmla="*/ 205617 h 918773"/>
              <a:gd name="connsiteX52" fmla="*/ 8274341 w 9536165"/>
              <a:gd name="connsiteY52" fmla="*/ 193713 h 918773"/>
              <a:gd name="connsiteX53" fmla="*/ 8633256 w 9536165"/>
              <a:gd name="connsiteY53" fmla="*/ 168247 h 918773"/>
              <a:gd name="connsiteX54" fmla="*/ 8721553 w 9536165"/>
              <a:gd name="connsiteY54" fmla="*/ 157425 h 918773"/>
              <a:gd name="connsiteX55" fmla="*/ 8797135 w 9536165"/>
              <a:gd name="connsiteY55" fmla="*/ 149368 h 918773"/>
              <a:gd name="connsiteX56" fmla="*/ 8873556 w 9536165"/>
              <a:gd name="connsiteY56" fmla="*/ 143149 h 918773"/>
              <a:gd name="connsiteX57" fmla="*/ 9028688 w 9536165"/>
              <a:gd name="connsiteY57" fmla="*/ 91891 h 918773"/>
              <a:gd name="connsiteX58" fmla="*/ 9129164 w 9536165"/>
              <a:gd name="connsiteY58" fmla="*/ 70997 h 918773"/>
              <a:gd name="connsiteX59" fmla="*/ 9287125 w 9536165"/>
              <a:gd name="connsiteY59" fmla="*/ 53082 h 918773"/>
              <a:gd name="connsiteX60" fmla="*/ 9334975 w 9536165"/>
              <a:gd name="connsiteY60" fmla="*/ 45047 h 918773"/>
              <a:gd name="connsiteX61" fmla="*/ 9446517 w 9536165"/>
              <a:gd name="connsiteY61" fmla="*/ 29923 h 918773"/>
              <a:gd name="connsiteX62" fmla="*/ 9507224 w 9536165"/>
              <a:gd name="connsiteY62" fmla="*/ 0 h 918773"/>
              <a:gd name="connsiteX0" fmla="*/ 9507224 w 9536165"/>
              <a:gd name="connsiteY0" fmla="*/ 0 h 918773"/>
              <a:gd name="connsiteX1" fmla="*/ 9536165 w 9536165"/>
              <a:gd name="connsiteY1" fmla="*/ 12 h 918773"/>
              <a:gd name="connsiteX2" fmla="*/ 9536165 w 9536165"/>
              <a:gd name="connsiteY2" fmla="*/ 918356 h 918773"/>
              <a:gd name="connsiteX3" fmla="*/ 32912 w 9536165"/>
              <a:gd name="connsiteY3" fmla="*/ 918356 h 918773"/>
              <a:gd name="connsiteX4" fmla="*/ 31149 w 9536165"/>
              <a:gd name="connsiteY4" fmla="*/ 917763 h 918773"/>
              <a:gd name="connsiteX5" fmla="*/ 18401 w 9536165"/>
              <a:gd name="connsiteY5" fmla="*/ 912471 h 918773"/>
              <a:gd name="connsiteX6" fmla="*/ 297557 w 9536165"/>
              <a:gd name="connsiteY6" fmla="*/ 844528 h 918773"/>
              <a:gd name="connsiteX7" fmla="*/ 606132 w 9536165"/>
              <a:gd name="connsiteY7" fmla="*/ 798195 h 918773"/>
              <a:gd name="connsiteX8" fmla="*/ 771244 w 9536165"/>
              <a:gd name="connsiteY8" fmla="*/ 761173 h 918773"/>
              <a:gd name="connsiteX9" fmla="*/ 874040 w 9536165"/>
              <a:gd name="connsiteY9" fmla="*/ 731068 h 918773"/>
              <a:gd name="connsiteX10" fmla="*/ 919710 w 9536165"/>
              <a:gd name="connsiteY10" fmla="*/ 729045 h 918773"/>
              <a:gd name="connsiteX11" fmla="*/ 949254 w 9536165"/>
              <a:gd name="connsiteY11" fmla="*/ 734046 h 918773"/>
              <a:gd name="connsiteX12" fmla="*/ 1004558 w 9536165"/>
              <a:gd name="connsiteY12" fmla="*/ 713530 h 918773"/>
              <a:gd name="connsiteX13" fmla="*/ 1032060 w 9536165"/>
              <a:gd name="connsiteY13" fmla="*/ 713361 h 918773"/>
              <a:gd name="connsiteX14" fmla="*/ 1161062 w 9536165"/>
              <a:gd name="connsiteY14" fmla="*/ 725374 h 918773"/>
              <a:gd name="connsiteX15" fmla="*/ 1236428 w 9536165"/>
              <a:gd name="connsiteY15" fmla="*/ 713280 h 918773"/>
              <a:gd name="connsiteX16" fmla="*/ 1598996 w 9536165"/>
              <a:gd name="connsiteY16" fmla="*/ 693697 h 918773"/>
              <a:gd name="connsiteX17" fmla="*/ 2072960 w 9536165"/>
              <a:gd name="connsiteY17" fmla="*/ 643555 h 918773"/>
              <a:gd name="connsiteX18" fmla="*/ 2458600 w 9536165"/>
              <a:gd name="connsiteY18" fmla="*/ 593862 h 918773"/>
              <a:gd name="connsiteX19" fmla="*/ 2566137 w 9536165"/>
              <a:gd name="connsiteY19" fmla="*/ 566150 h 918773"/>
              <a:gd name="connsiteX20" fmla="*/ 2712006 w 9536165"/>
              <a:gd name="connsiteY20" fmla="*/ 560029 h 918773"/>
              <a:gd name="connsiteX21" fmla="*/ 2745614 w 9536165"/>
              <a:gd name="connsiteY21" fmla="*/ 550698 h 918773"/>
              <a:gd name="connsiteX22" fmla="*/ 3091943 w 9536165"/>
              <a:gd name="connsiteY22" fmla="*/ 491294 h 918773"/>
              <a:gd name="connsiteX23" fmla="*/ 3240379 w 9536165"/>
              <a:gd name="connsiteY23" fmla="*/ 470559 h 918773"/>
              <a:gd name="connsiteX24" fmla="*/ 3367940 w 9536165"/>
              <a:gd name="connsiteY24" fmla="*/ 432583 h 918773"/>
              <a:gd name="connsiteX25" fmla="*/ 3493658 w 9536165"/>
              <a:gd name="connsiteY25" fmla="*/ 403530 h 918773"/>
              <a:gd name="connsiteX26" fmla="*/ 3669736 w 9536165"/>
              <a:gd name="connsiteY26" fmla="*/ 382756 h 918773"/>
              <a:gd name="connsiteX27" fmla="*/ 3849710 w 9536165"/>
              <a:gd name="connsiteY27" fmla="*/ 368504 h 918773"/>
              <a:gd name="connsiteX28" fmla="*/ 3952111 w 9536165"/>
              <a:gd name="connsiteY28" fmla="*/ 357315 h 918773"/>
              <a:gd name="connsiteX29" fmla="*/ 4285048 w 9536165"/>
              <a:gd name="connsiteY29" fmla="*/ 337887 h 918773"/>
              <a:gd name="connsiteX30" fmla="*/ 4530972 w 9536165"/>
              <a:gd name="connsiteY30" fmla="*/ 319948 h 918773"/>
              <a:gd name="connsiteX31" fmla="*/ 4638975 w 9536165"/>
              <a:gd name="connsiteY31" fmla="*/ 301389 h 918773"/>
              <a:gd name="connsiteX32" fmla="*/ 4793093 w 9536165"/>
              <a:gd name="connsiteY32" fmla="*/ 292981 h 918773"/>
              <a:gd name="connsiteX33" fmla="*/ 4943653 w 9536165"/>
              <a:gd name="connsiteY33" fmla="*/ 280320 h 918773"/>
              <a:gd name="connsiteX34" fmla="*/ 5271304 w 9536165"/>
              <a:gd name="connsiteY34" fmla="*/ 270655 h 918773"/>
              <a:gd name="connsiteX35" fmla="*/ 5376364 w 9536165"/>
              <a:gd name="connsiteY35" fmla="*/ 247248 h 918773"/>
              <a:gd name="connsiteX36" fmla="*/ 5444804 w 9536165"/>
              <a:gd name="connsiteY36" fmla="*/ 235142 h 918773"/>
              <a:gd name="connsiteX37" fmla="*/ 5515469 w 9536165"/>
              <a:gd name="connsiteY37" fmla="*/ 228808 h 918773"/>
              <a:gd name="connsiteX38" fmla="*/ 5801913 w 9536165"/>
              <a:gd name="connsiteY38" fmla="*/ 195207 h 918773"/>
              <a:gd name="connsiteX39" fmla="*/ 6034423 w 9536165"/>
              <a:gd name="connsiteY39" fmla="*/ 175931 h 918773"/>
              <a:gd name="connsiteX40" fmla="*/ 6216704 w 9536165"/>
              <a:gd name="connsiteY40" fmla="*/ 175339 h 918773"/>
              <a:gd name="connsiteX41" fmla="*/ 6299687 w 9536165"/>
              <a:gd name="connsiteY41" fmla="*/ 181626 h 918773"/>
              <a:gd name="connsiteX42" fmla="*/ 6507341 w 9536165"/>
              <a:gd name="connsiteY42" fmla="*/ 167648 h 918773"/>
              <a:gd name="connsiteX43" fmla="*/ 6563008 w 9536165"/>
              <a:gd name="connsiteY43" fmla="*/ 167161 h 918773"/>
              <a:gd name="connsiteX44" fmla="*/ 6754535 w 9536165"/>
              <a:gd name="connsiteY44" fmla="*/ 194165 h 918773"/>
              <a:gd name="connsiteX45" fmla="*/ 6987039 w 9536165"/>
              <a:gd name="connsiteY45" fmla="*/ 207857 h 918773"/>
              <a:gd name="connsiteX46" fmla="*/ 7083529 w 9536165"/>
              <a:gd name="connsiteY46" fmla="*/ 227531 h 918773"/>
              <a:gd name="connsiteX47" fmla="*/ 7376503 w 9536165"/>
              <a:gd name="connsiteY47" fmla="*/ 251740 h 918773"/>
              <a:gd name="connsiteX48" fmla="*/ 7617593 w 9536165"/>
              <a:gd name="connsiteY48" fmla="*/ 266021 h 918773"/>
              <a:gd name="connsiteX49" fmla="*/ 7662719 w 9536165"/>
              <a:gd name="connsiteY49" fmla="*/ 258986 h 918773"/>
              <a:gd name="connsiteX50" fmla="*/ 7984113 w 9536165"/>
              <a:gd name="connsiteY50" fmla="*/ 210829 h 918773"/>
              <a:gd name="connsiteX51" fmla="*/ 8165709 w 9536165"/>
              <a:gd name="connsiteY51" fmla="*/ 205617 h 918773"/>
              <a:gd name="connsiteX52" fmla="*/ 8274341 w 9536165"/>
              <a:gd name="connsiteY52" fmla="*/ 193713 h 918773"/>
              <a:gd name="connsiteX53" fmla="*/ 8633256 w 9536165"/>
              <a:gd name="connsiteY53" fmla="*/ 168247 h 918773"/>
              <a:gd name="connsiteX54" fmla="*/ 8721553 w 9536165"/>
              <a:gd name="connsiteY54" fmla="*/ 157425 h 918773"/>
              <a:gd name="connsiteX55" fmla="*/ 8797135 w 9536165"/>
              <a:gd name="connsiteY55" fmla="*/ 149368 h 918773"/>
              <a:gd name="connsiteX56" fmla="*/ 8873556 w 9536165"/>
              <a:gd name="connsiteY56" fmla="*/ 143149 h 918773"/>
              <a:gd name="connsiteX57" fmla="*/ 9028688 w 9536165"/>
              <a:gd name="connsiteY57" fmla="*/ 91891 h 918773"/>
              <a:gd name="connsiteX58" fmla="*/ 9129164 w 9536165"/>
              <a:gd name="connsiteY58" fmla="*/ 70997 h 918773"/>
              <a:gd name="connsiteX59" fmla="*/ 9287125 w 9536165"/>
              <a:gd name="connsiteY59" fmla="*/ 53082 h 918773"/>
              <a:gd name="connsiteX60" fmla="*/ 9334975 w 9536165"/>
              <a:gd name="connsiteY60" fmla="*/ 45047 h 918773"/>
              <a:gd name="connsiteX61" fmla="*/ 9446517 w 9536165"/>
              <a:gd name="connsiteY61" fmla="*/ 29923 h 918773"/>
              <a:gd name="connsiteX62" fmla="*/ 9507224 w 9536165"/>
              <a:gd name="connsiteY62" fmla="*/ 0 h 918773"/>
              <a:gd name="connsiteX0" fmla="*/ 9507224 w 9536165"/>
              <a:gd name="connsiteY0" fmla="*/ 0 h 918773"/>
              <a:gd name="connsiteX1" fmla="*/ 9536165 w 9536165"/>
              <a:gd name="connsiteY1" fmla="*/ 12 h 918773"/>
              <a:gd name="connsiteX2" fmla="*/ 9536165 w 9536165"/>
              <a:gd name="connsiteY2" fmla="*/ 918356 h 918773"/>
              <a:gd name="connsiteX3" fmla="*/ 32912 w 9536165"/>
              <a:gd name="connsiteY3" fmla="*/ 918356 h 918773"/>
              <a:gd name="connsiteX4" fmla="*/ 31149 w 9536165"/>
              <a:gd name="connsiteY4" fmla="*/ 917763 h 918773"/>
              <a:gd name="connsiteX5" fmla="*/ 18401 w 9536165"/>
              <a:gd name="connsiteY5" fmla="*/ 912471 h 918773"/>
              <a:gd name="connsiteX6" fmla="*/ 297557 w 9536165"/>
              <a:gd name="connsiteY6" fmla="*/ 844528 h 918773"/>
              <a:gd name="connsiteX7" fmla="*/ 606132 w 9536165"/>
              <a:gd name="connsiteY7" fmla="*/ 798195 h 918773"/>
              <a:gd name="connsiteX8" fmla="*/ 771244 w 9536165"/>
              <a:gd name="connsiteY8" fmla="*/ 761173 h 918773"/>
              <a:gd name="connsiteX9" fmla="*/ 874040 w 9536165"/>
              <a:gd name="connsiteY9" fmla="*/ 731068 h 918773"/>
              <a:gd name="connsiteX10" fmla="*/ 919710 w 9536165"/>
              <a:gd name="connsiteY10" fmla="*/ 729045 h 918773"/>
              <a:gd name="connsiteX11" fmla="*/ 949254 w 9536165"/>
              <a:gd name="connsiteY11" fmla="*/ 734046 h 918773"/>
              <a:gd name="connsiteX12" fmla="*/ 1004558 w 9536165"/>
              <a:gd name="connsiteY12" fmla="*/ 713530 h 918773"/>
              <a:gd name="connsiteX13" fmla="*/ 1032060 w 9536165"/>
              <a:gd name="connsiteY13" fmla="*/ 713361 h 918773"/>
              <a:gd name="connsiteX14" fmla="*/ 1161062 w 9536165"/>
              <a:gd name="connsiteY14" fmla="*/ 725374 h 918773"/>
              <a:gd name="connsiteX15" fmla="*/ 1236428 w 9536165"/>
              <a:gd name="connsiteY15" fmla="*/ 713280 h 918773"/>
              <a:gd name="connsiteX16" fmla="*/ 1598996 w 9536165"/>
              <a:gd name="connsiteY16" fmla="*/ 693697 h 918773"/>
              <a:gd name="connsiteX17" fmla="*/ 2072960 w 9536165"/>
              <a:gd name="connsiteY17" fmla="*/ 643555 h 918773"/>
              <a:gd name="connsiteX18" fmla="*/ 2458600 w 9536165"/>
              <a:gd name="connsiteY18" fmla="*/ 593862 h 918773"/>
              <a:gd name="connsiteX19" fmla="*/ 2566137 w 9536165"/>
              <a:gd name="connsiteY19" fmla="*/ 566150 h 918773"/>
              <a:gd name="connsiteX20" fmla="*/ 2712006 w 9536165"/>
              <a:gd name="connsiteY20" fmla="*/ 560029 h 918773"/>
              <a:gd name="connsiteX21" fmla="*/ 2745614 w 9536165"/>
              <a:gd name="connsiteY21" fmla="*/ 550698 h 918773"/>
              <a:gd name="connsiteX22" fmla="*/ 3091943 w 9536165"/>
              <a:gd name="connsiteY22" fmla="*/ 491294 h 918773"/>
              <a:gd name="connsiteX23" fmla="*/ 3240379 w 9536165"/>
              <a:gd name="connsiteY23" fmla="*/ 470559 h 918773"/>
              <a:gd name="connsiteX24" fmla="*/ 3367940 w 9536165"/>
              <a:gd name="connsiteY24" fmla="*/ 432583 h 918773"/>
              <a:gd name="connsiteX25" fmla="*/ 3493658 w 9536165"/>
              <a:gd name="connsiteY25" fmla="*/ 403530 h 918773"/>
              <a:gd name="connsiteX26" fmla="*/ 3669736 w 9536165"/>
              <a:gd name="connsiteY26" fmla="*/ 382756 h 918773"/>
              <a:gd name="connsiteX27" fmla="*/ 3849710 w 9536165"/>
              <a:gd name="connsiteY27" fmla="*/ 368504 h 918773"/>
              <a:gd name="connsiteX28" fmla="*/ 3952111 w 9536165"/>
              <a:gd name="connsiteY28" fmla="*/ 357315 h 918773"/>
              <a:gd name="connsiteX29" fmla="*/ 4285048 w 9536165"/>
              <a:gd name="connsiteY29" fmla="*/ 337887 h 918773"/>
              <a:gd name="connsiteX30" fmla="*/ 4530972 w 9536165"/>
              <a:gd name="connsiteY30" fmla="*/ 319948 h 918773"/>
              <a:gd name="connsiteX31" fmla="*/ 4638975 w 9536165"/>
              <a:gd name="connsiteY31" fmla="*/ 301389 h 918773"/>
              <a:gd name="connsiteX32" fmla="*/ 4793093 w 9536165"/>
              <a:gd name="connsiteY32" fmla="*/ 292981 h 918773"/>
              <a:gd name="connsiteX33" fmla="*/ 4943653 w 9536165"/>
              <a:gd name="connsiteY33" fmla="*/ 280320 h 918773"/>
              <a:gd name="connsiteX34" fmla="*/ 5271304 w 9536165"/>
              <a:gd name="connsiteY34" fmla="*/ 270655 h 918773"/>
              <a:gd name="connsiteX35" fmla="*/ 5376364 w 9536165"/>
              <a:gd name="connsiteY35" fmla="*/ 247248 h 918773"/>
              <a:gd name="connsiteX36" fmla="*/ 5444804 w 9536165"/>
              <a:gd name="connsiteY36" fmla="*/ 235142 h 918773"/>
              <a:gd name="connsiteX37" fmla="*/ 5515469 w 9536165"/>
              <a:gd name="connsiteY37" fmla="*/ 228808 h 918773"/>
              <a:gd name="connsiteX38" fmla="*/ 5801913 w 9536165"/>
              <a:gd name="connsiteY38" fmla="*/ 195207 h 918773"/>
              <a:gd name="connsiteX39" fmla="*/ 6034423 w 9536165"/>
              <a:gd name="connsiteY39" fmla="*/ 175931 h 918773"/>
              <a:gd name="connsiteX40" fmla="*/ 6216704 w 9536165"/>
              <a:gd name="connsiteY40" fmla="*/ 175339 h 918773"/>
              <a:gd name="connsiteX41" fmla="*/ 6299687 w 9536165"/>
              <a:gd name="connsiteY41" fmla="*/ 181626 h 918773"/>
              <a:gd name="connsiteX42" fmla="*/ 6452173 w 9536165"/>
              <a:gd name="connsiteY42" fmla="*/ 178123 h 918773"/>
              <a:gd name="connsiteX43" fmla="*/ 6563008 w 9536165"/>
              <a:gd name="connsiteY43" fmla="*/ 167161 h 918773"/>
              <a:gd name="connsiteX44" fmla="*/ 6754535 w 9536165"/>
              <a:gd name="connsiteY44" fmla="*/ 194165 h 918773"/>
              <a:gd name="connsiteX45" fmla="*/ 6987039 w 9536165"/>
              <a:gd name="connsiteY45" fmla="*/ 207857 h 918773"/>
              <a:gd name="connsiteX46" fmla="*/ 7083529 w 9536165"/>
              <a:gd name="connsiteY46" fmla="*/ 227531 h 918773"/>
              <a:gd name="connsiteX47" fmla="*/ 7376503 w 9536165"/>
              <a:gd name="connsiteY47" fmla="*/ 251740 h 918773"/>
              <a:gd name="connsiteX48" fmla="*/ 7617593 w 9536165"/>
              <a:gd name="connsiteY48" fmla="*/ 266021 h 918773"/>
              <a:gd name="connsiteX49" fmla="*/ 7662719 w 9536165"/>
              <a:gd name="connsiteY49" fmla="*/ 258986 h 918773"/>
              <a:gd name="connsiteX50" fmla="*/ 7984113 w 9536165"/>
              <a:gd name="connsiteY50" fmla="*/ 210829 h 918773"/>
              <a:gd name="connsiteX51" fmla="*/ 8165709 w 9536165"/>
              <a:gd name="connsiteY51" fmla="*/ 205617 h 918773"/>
              <a:gd name="connsiteX52" fmla="*/ 8274341 w 9536165"/>
              <a:gd name="connsiteY52" fmla="*/ 193713 h 918773"/>
              <a:gd name="connsiteX53" fmla="*/ 8633256 w 9536165"/>
              <a:gd name="connsiteY53" fmla="*/ 168247 h 918773"/>
              <a:gd name="connsiteX54" fmla="*/ 8721553 w 9536165"/>
              <a:gd name="connsiteY54" fmla="*/ 157425 h 918773"/>
              <a:gd name="connsiteX55" fmla="*/ 8797135 w 9536165"/>
              <a:gd name="connsiteY55" fmla="*/ 149368 h 918773"/>
              <a:gd name="connsiteX56" fmla="*/ 8873556 w 9536165"/>
              <a:gd name="connsiteY56" fmla="*/ 143149 h 918773"/>
              <a:gd name="connsiteX57" fmla="*/ 9028688 w 9536165"/>
              <a:gd name="connsiteY57" fmla="*/ 91891 h 918773"/>
              <a:gd name="connsiteX58" fmla="*/ 9129164 w 9536165"/>
              <a:gd name="connsiteY58" fmla="*/ 70997 h 918773"/>
              <a:gd name="connsiteX59" fmla="*/ 9287125 w 9536165"/>
              <a:gd name="connsiteY59" fmla="*/ 53082 h 918773"/>
              <a:gd name="connsiteX60" fmla="*/ 9334975 w 9536165"/>
              <a:gd name="connsiteY60" fmla="*/ 45047 h 918773"/>
              <a:gd name="connsiteX61" fmla="*/ 9446517 w 9536165"/>
              <a:gd name="connsiteY61" fmla="*/ 29923 h 918773"/>
              <a:gd name="connsiteX62" fmla="*/ 9507224 w 9536165"/>
              <a:gd name="connsiteY62" fmla="*/ 0 h 918773"/>
              <a:gd name="connsiteX0" fmla="*/ 9507224 w 9536165"/>
              <a:gd name="connsiteY0" fmla="*/ 0 h 918773"/>
              <a:gd name="connsiteX1" fmla="*/ 9536165 w 9536165"/>
              <a:gd name="connsiteY1" fmla="*/ 12 h 918773"/>
              <a:gd name="connsiteX2" fmla="*/ 9536165 w 9536165"/>
              <a:gd name="connsiteY2" fmla="*/ 918356 h 918773"/>
              <a:gd name="connsiteX3" fmla="*/ 32912 w 9536165"/>
              <a:gd name="connsiteY3" fmla="*/ 918356 h 918773"/>
              <a:gd name="connsiteX4" fmla="*/ 31149 w 9536165"/>
              <a:gd name="connsiteY4" fmla="*/ 917763 h 918773"/>
              <a:gd name="connsiteX5" fmla="*/ 18401 w 9536165"/>
              <a:gd name="connsiteY5" fmla="*/ 912471 h 918773"/>
              <a:gd name="connsiteX6" fmla="*/ 297557 w 9536165"/>
              <a:gd name="connsiteY6" fmla="*/ 844528 h 918773"/>
              <a:gd name="connsiteX7" fmla="*/ 606132 w 9536165"/>
              <a:gd name="connsiteY7" fmla="*/ 798195 h 918773"/>
              <a:gd name="connsiteX8" fmla="*/ 771244 w 9536165"/>
              <a:gd name="connsiteY8" fmla="*/ 761173 h 918773"/>
              <a:gd name="connsiteX9" fmla="*/ 874040 w 9536165"/>
              <a:gd name="connsiteY9" fmla="*/ 731068 h 918773"/>
              <a:gd name="connsiteX10" fmla="*/ 919710 w 9536165"/>
              <a:gd name="connsiteY10" fmla="*/ 729045 h 918773"/>
              <a:gd name="connsiteX11" fmla="*/ 949254 w 9536165"/>
              <a:gd name="connsiteY11" fmla="*/ 734046 h 918773"/>
              <a:gd name="connsiteX12" fmla="*/ 1004558 w 9536165"/>
              <a:gd name="connsiteY12" fmla="*/ 713530 h 918773"/>
              <a:gd name="connsiteX13" fmla="*/ 1032060 w 9536165"/>
              <a:gd name="connsiteY13" fmla="*/ 713361 h 918773"/>
              <a:gd name="connsiteX14" fmla="*/ 1161062 w 9536165"/>
              <a:gd name="connsiteY14" fmla="*/ 725374 h 918773"/>
              <a:gd name="connsiteX15" fmla="*/ 1236428 w 9536165"/>
              <a:gd name="connsiteY15" fmla="*/ 713280 h 918773"/>
              <a:gd name="connsiteX16" fmla="*/ 1598996 w 9536165"/>
              <a:gd name="connsiteY16" fmla="*/ 693697 h 918773"/>
              <a:gd name="connsiteX17" fmla="*/ 2072960 w 9536165"/>
              <a:gd name="connsiteY17" fmla="*/ 643555 h 918773"/>
              <a:gd name="connsiteX18" fmla="*/ 2458600 w 9536165"/>
              <a:gd name="connsiteY18" fmla="*/ 593862 h 918773"/>
              <a:gd name="connsiteX19" fmla="*/ 2566137 w 9536165"/>
              <a:gd name="connsiteY19" fmla="*/ 566150 h 918773"/>
              <a:gd name="connsiteX20" fmla="*/ 2712006 w 9536165"/>
              <a:gd name="connsiteY20" fmla="*/ 560029 h 918773"/>
              <a:gd name="connsiteX21" fmla="*/ 2745614 w 9536165"/>
              <a:gd name="connsiteY21" fmla="*/ 550698 h 918773"/>
              <a:gd name="connsiteX22" fmla="*/ 3091943 w 9536165"/>
              <a:gd name="connsiteY22" fmla="*/ 491294 h 918773"/>
              <a:gd name="connsiteX23" fmla="*/ 3240379 w 9536165"/>
              <a:gd name="connsiteY23" fmla="*/ 470559 h 918773"/>
              <a:gd name="connsiteX24" fmla="*/ 3367940 w 9536165"/>
              <a:gd name="connsiteY24" fmla="*/ 432583 h 918773"/>
              <a:gd name="connsiteX25" fmla="*/ 3493658 w 9536165"/>
              <a:gd name="connsiteY25" fmla="*/ 403530 h 918773"/>
              <a:gd name="connsiteX26" fmla="*/ 3669736 w 9536165"/>
              <a:gd name="connsiteY26" fmla="*/ 382756 h 918773"/>
              <a:gd name="connsiteX27" fmla="*/ 3849710 w 9536165"/>
              <a:gd name="connsiteY27" fmla="*/ 368504 h 918773"/>
              <a:gd name="connsiteX28" fmla="*/ 3952111 w 9536165"/>
              <a:gd name="connsiteY28" fmla="*/ 357315 h 918773"/>
              <a:gd name="connsiteX29" fmla="*/ 4285048 w 9536165"/>
              <a:gd name="connsiteY29" fmla="*/ 337887 h 918773"/>
              <a:gd name="connsiteX30" fmla="*/ 4530972 w 9536165"/>
              <a:gd name="connsiteY30" fmla="*/ 319948 h 918773"/>
              <a:gd name="connsiteX31" fmla="*/ 4638975 w 9536165"/>
              <a:gd name="connsiteY31" fmla="*/ 301389 h 918773"/>
              <a:gd name="connsiteX32" fmla="*/ 4793093 w 9536165"/>
              <a:gd name="connsiteY32" fmla="*/ 292981 h 918773"/>
              <a:gd name="connsiteX33" fmla="*/ 4943653 w 9536165"/>
              <a:gd name="connsiteY33" fmla="*/ 280320 h 918773"/>
              <a:gd name="connsiteX34" fmla="*/ 5271304 w 9536165"/>
              <a:gd name="connsiteY34" fmla="*/ 270655 h 918773"/>
              <a:gd name="connsiteX35" fmla="*/ 5376364 w 9536165"/>
              <a:gd name="connsiteY35" fmla="*/ 247248 h 918773"/>
              <a:gd name="connsiteX36" fmla="*/ 5444804 w 9536165"/>
              <a:gd name="connsiteY36" fmla="*/ 235142 h 918773"/>
              <a:gd name="connsiteX37" fmla="*/ 5515469 w 9536165"/>
              <a:gd name="connsiteY37" fmla="*/ 228808 h 918773"/>
              <a:gd name="connsiteX38" fmla="*/ 5801913 w 9536165"/>
              <a:gd name="connsiteY38" fmla="*/ 195207 h 918773"/>
              <a:gd name="connsiteX39" fmla="*/ 6034423 w 9536165"/>
              <a:gd name="connsiteY39" fmla="*/ 175931 h 918773"/>
              <a:gd name="connsiteX40" fmla="*/ 6216704 w 9536165"/>
              <a:gd name="connsiteY40" fmla="*/ 175339 h 918773"/>
              <a:gd name="connsiteX41" fmla="*/ 6299687 w 9536165"/>
              <a:gd name="connsiteY41" fmla="*/ 181626 h 918773"/>
              <a:gd name="connsiteX42" fmla="*/ 6452173 w 9536165"/>
              <a:gd name="connsiteY42" fmla="*/ 178123 h 918773"/>
              <a:gd name="connsiteX43" fmla="*/ 6596957 w 9536165"/>
              <a:gd name="connsiteY43" fmla="*/ 185491 h 918773"/>
              <a:gd name="connsiteX44" fmla="*/ 6754535 w 9536165"/>
              <a:gd name="connsiteY44" fmla="*/ 194165 h 918773"/>
              <a:gd name="connsiteX45" fmla="*/ 6987039 w 9536165"/>
              <a:gd name="connsiteY45" fmla="*/ 207857 h 918773"/>
              <a:gd name="connsiteX46" fmla="*/ 7083529 w 9536165"/>
              <a:gd name="connsiteY46" fmla="*/ 227531 h 918773"/>
              <a:gd name="connsiteX47" fmla="*/ 7376503 w 9536165"/>
              <a:gd name="connsiteY47" fmla="*/ 251740 h 918773"/>
              <a:gd name="connsiteX48" fmla="*/ 7617593 w 9536165"/>
              <a:gd name="connsiteY48" fmla="*/ 266021 h 918773"/>
              <a:gd name="connsiteX49" fmla="*/ 7662719 w 9536165"/>
              <a:gd name="connsiteY49" fmla="*/ 258986 h 918773"/>
              <a:gd name="connsiteX50" fmla="*/ 7984113 w 9536165"/>
              <a:gd name="connsiteY50" fmla="*/ 210829 h 918773"/>
              <a:gd name="connsiteX51" fmla="*/ 8165709 w 9536165"/>
              <a:gd name="connsiteY51" fmla="*/ 205617 h 918773"/>
              <a:gd name="connsiteX52" fmla="*/ 8274341 w 9536165"/>
              <a:gd name="connsiteY52" fmla="*/ 193713 h 918773"/>
              <a:gd name="connsiteX53" fmla="*/ 8633256 w 9536165"/>
              <a:gd name="connsiteY53" fmla="*/ 168247 h 918773"/>
              <a:gd name="connsiteX54" fmla="*/ 8721553 w 9536165"/>
              <a:gd name="connsiteY54" fmla="*/ 157425 h 918773"/>
              <a:gd name="connsiteX55" fmla="*/ 8797135 w 9536165"/>
              <a:gd name="connsiteY55" fmla="*/ 149368 h 918773"/>
              <a:gd name="connsiteX56" fmla="*/ 8873556 w 9536165"/>
              <a:gd name="connsiteY56" fmla="*/ 143149 h 918773"/>
              <a:gd name="connsiteX57" fmla="*/ 9028688 w 9536165"/>
              <a:gd name="connsiteY57" fmla="*/ 91891 h 918773"/>
              <a:gd name="connsiteX58" fmla="*/ 9129164 w 9536165"/>
              <a:gd name="connsiteY58" fmla="*/ 70997 h 918773"/>
              <a:gd name="connsiteX59" fmla="*/ 9287125 w 9536165"/>
              <a:gd name="connsiteY59" fmla="*/ 53082 h 918773"/>
              <a:gd name="connsiteX60" fmla="*/ 9334975 w 9536165"/>
              <a:gd name="connsiteY60" fmla="*/ 45047 h 918773"/>
              <a:gd name="connsiteX61" fmla="*/ 9446517 w 9536165"/>
              <a:gd name="connsiteY61" fmla="*/ 29923 h 918773"/>
              <a:gd name="connsiteX62" fmla="*/ 9507224 w 9536165"/>
              <a:gd name="connsiteY62" fmla="*/ 0 h 91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9536165" h="918773">
                <a:moveTo>
                  <a:pt x="9507224" y="0"/>
                </a:moveTo>
                <a:cubicBezTo>
                  <a:pt x="9507224" y="4"/>
                  <a:pt x="9536165" y="8"/>
                  <a:pt x="9536165" y="12"/>
                </a:cubicBezTo>
                <a:lnTo>
                  <a:pt x="9536165" y="918356"/>
                </a:lnTo>
                <a:lnTo>
                  <a:pt x="32912" y="918356"/>
                </a:lnTo>
                <a:lnTo>
                  <a:pt x="31149" y="917763"/>
                </a:lnTo>
                <a:cubicBezTo>
                  <a:pt x="22840" y="914864"/>
                  <a:pt x="-26000" y="924677"/>
                  <a:pt x="18401" y="912471"/>
                </a:cubicBezTo>
                <a:cubicBezTo>
                  <a:pt x="62802" y="900265"/>
                  <a:pt x="187716" y="897149"/>
                  <a:pt x="297557" y="844528"/>
                </a:cubicBezTo>
                <a:cubicBezTo>
                  <a:pt x="326535" y="843386"/>
                  <a:pt x="481670" y="797521"/>
                  <a:pt x="606132" y="798195"/>
                </a:cubicBezTo>
                <a:cubicBezTo>
                  <a:pt x="690128" y="782014"/>
                  <a:pt x="727557" y="774541"/>
                  <a:pt x="771244" y="761173"/>
                </a:cubicBezTo>
                <a:cubicBezTo>
                  <a:pt x="771451" y="760438"/>
                  <a:pt x="873832" y="731802"/>
                  <a:pt x="874040" y="731068"/>
                </a:cubicBezTo>
                <a:lnTo>
                  <a:pt x="919710" y="729045"/>
                </a:lnTo>
                <a:lnTo>
                  <a:pt x="949254" y="734046"/>
                </a:lnTo>
                <a:lnTo>
                  <a:pt x="1004558" y="713530"/>
                </a:lnTo>
                <a:lnTo>
                  <a:pt x="1032060" y="713361"/>
                </a:lnTo>
                <a:lnTo>
                  <a:pt x="1161062" y="725374"/>
                </a:lnTo>
                <a:cubicBezTo>
                  <a:pt x="1180242" y="741488"/>
                  <a:pt x="1211306" y="730741"/>
                  <a:pt x="1236428" y="713280"/>
                </a:cubicBezTo>
                <a:cubicBezTo>
                  <a:pt x="1306445" y="728145"/>
                  <a:pt x="1459574" y="705318"/>
                  <a:pt x="1598996" y="693697"/>
                </a:cubicBezTo>
                <a:cubicBezTo>
                  <a:pt x="1738418" y="682076"/>
                  <a:pt x="1971637" y="673234"/>
                  <a:pt x="2072960" y="643555"/>
                </a:cubicBezTo>
                <a:cubicBezTo>
                  <a:pt x="2216227" y="626916"/>
                  <a:pt x="2260521" y="602231"/>
                  <a:pt x="2458600" y="593862"/>
                </a:cubicBezTo>
                <a:cubicBezTo>
                  <a:pt x="2516362" y="570795"/>
                  <a:pt x="2506122" y="582373"/>
                  <a:pt x="2566137" y="566150"/>
                </a:cubicBezTo>
                <a:cubicBezTo>
                  <a:pt x="2608371" y="560511"/>
                  <a:pt x="2682093" y="562604"/>
                  <a:pt x="2712006" y="560029"/>
                </a:cubicBezTo>
                <a:lnTo>
                  <a:pt x="2745614" y="550698"/>
                </a:lnTo>
                <a:cubicBezTo>
                  <a:pt x="2867000" y="554400"/>
                  <a:pt x="2976500" y="511095"/>
                  <a:pt x="3091943" y="491294"/>
                </a:cubicBezTo>
                <a:cubicBezTo>
                  <a:pt x="3125180" y="496624"/>
                  <a:pt x="3224093" y="487718"/>
                  <a:pt x="3240379" y="470559"/>
                </a:cubicBezTo>
                <a:cubicBezTo>
                  <a:pt x="3286379" y="460774"/>
                  <a:pt x="3325020" y="445937"/>
                  <a:pt x="3367940" y="432583"/>
                </a:cubicBezTo>
                <a:cubicBezTo>
                  <a:pt x="3414154" y="408723"/>
                  <a:pt x="3427186" y="437201"/>
                  <a:pt x="3493658" y="403530"/>
                </a:cubicBezTo>
                <a:cubicBezTo>
                  <a:pt x="3543093" y="408416"/>
                  <a:pt x="3576653" y="395584"/>
                  <a:pt x="3669736" y="382756"/>
                </a:cubicBezTo>
                <a:cubicBezTo>
                  <a:pt x="3730493" y="377791"/>
                  <a:pt x="3802648" y="369253"/>
                  <a:pt x="3849710" y="368504"/>
                </a:cubicBezTo>
                <a:cubicBezTo>
                  <a:pt x="3880340" y="366277"/>
                  <a:pt x="3912732" y="355381"/>
                  <a:pt x="3952111" y="357315"/>
                </a:cubicBezTo>
                <a:cubicBezTo>
                  <a:pt x="4088821" y="389944"/>
                  <a:pt x="4182475" y="339623"/>
                  <a:pt x="4285048" y="337887"/>
                </a:cubicBezTo>
                <a:cubicBezTo>
                  <a:pt x="4381525" y="331659"/>
                  <a:pt x="4437035" y="331705"/>
                  <a:pt x="4530972" y="319948"/>
                </a:cubicBezTo>
                <a:cubicBezTo>
                  <a:pt x="4588319" y="315138"/>
                  <a:pt x="4580320" y="325856"/>
                  <a:pt x="4638975" y="301389"/>
                </a:cubicBezTo>
                <a:cubicBezTo>
                  <a:pt x="4684076" y="289475"/>
                  <a:pt x="4744435" y="300857"/>
                  <a:pt x="4793093" y="292981"/>
                </a:cubicBezTo>
                <a:cubicBezTo>
                  <a:pt x="4831113" y="288122"/>
                  <a:pt x="4863128" y="293978"/>
                  <a:pt x="4943653" y="280320"/>
                </a:cubicBezTo>
                <a:cubicBezTo>
                  <a:pt x="5021940" y="284019"/>
                  <a:pt x="5196357" y="283488"/>
                  <a:pt x="5271304" y="270655"/>
                </a:cubicBezTo>
                <a:cubicBezTo>
                  <a:pt x="5307148" y="241872"/>
                  <a:pt x="5305313" y="287921"/>
                  <a:pt x="5376364" y="247248"/>
                </a:cubicBezTo>
                <a:cubicBezTo>
                  <a:pt x="5380060" y="250257"/>
                  <a:pt x="5421620" y="238215"/>
                  <a:pt x="5444804" y="235142"/>
                </a:cubicBezTo>
                <a:cubicBezTo>
                  <a:pt x="5467987" y="232069"/>
                  <a:pt x="5491857" y="245611"/>
                  <a:pt x="5515469" y="228808"/>
                </a:cubicBezTo>
                <a:cubicBezTo>
                  <a:pt x="5627276" y="179307"/>
                  <a:pt x="5699081" y="212994"/>
                  <a:pt x="5801913" y="195207"/>
                </a:cubicBezTo>
                <a:cubicBezTo>
                  <a:pt x="5918997" y="180300"/>
                  <a:pt x="5926656" y="206172"/>
                  <a:pt x="6034423" y="175931"/>
                </a:cubicBezTo>
                <a:cubicBezTo>
                  <a:pt x="6095774" y="176547"/>
                  <a:pt x="6171079" y="169589"/>
                  <a:pt x="6216704" y="175339"/>
                </a:cubicBezTo>
                <a:cubicBezTo>
                  <a:pt x="6244561" y="191539"/>
                  <a:pt x="6282014" y="156680"/>
                  <a:pt x="6299687" y="181626"/>
                </a:cubicBezTo>
                <a:cubicBezTo>
                  <a:pt x="6342081" y="183727"/>
                  <a:pt x="6402628" y="177479"/>
                  <a:pt x="6452173" y="178123"/>
                </a:cubicBezTo>
                <a:cubicBezTo>
                  <a:pt x="6501718" y="178767"/>
                  <a:pt x="6545695" y="175313"/>
                  <a:pt x="6596957" y="185491"/>
                </a:cubicBezTo>
                <a:cubicBezTo>
                  <a:pt x="6660799" y="187509"/>
                  <a:pt x="6652066" y="182074"/>
                  <a:pt x="6754535" y="194165"/>
                </a:cubicBezTo>
                <a:cubicBezTo>
                  <a:pt x="6832271" y="185233"/>
                  <a:pt x="6897964" y="204864"/>
                  <a:pt x="6987039" y="207857"/>
                </a:cubicBezTo>
                <a:cubicBezTo>
                  <a:pt x="7050245" y="211886"/>
                  <a:pt x="7018618" y="220217"/>
                  <a:pt x="7083529" y="227531"/>
                </a:cubicBezTo>
                <a:cubicBezTo>
                  <a:pt x="7148440" y="234845"/>
                  <a:pt x="7301505" y="241480"/>
                  <a:pt x="7376503" y="251740"/>
                </a:cubicBezTo>
                <a:cubicBezTo>
                  <a:pt x="7501171" y="251440"/>
                  <a:pt x="7501549" y="278242"/>
                  <a:pt x="7617593" y="266021"/>
                </a:cubicBezTo>
                <a:cubicBezTo>
                  <a:pt x="7629924" y="262940"/>
                  <a:pt x="7620633" y="281791"/>
                  <a:pt x="7662719" y="258986"/>
                </a:cubicBezTo>
                <a:cubicBezTo>
                  <a:pt x="7726778" y="261472"/>
                  <a:pt x="7900282" y="219724"/>
                  <a:pt x="7984113" y="210829"/>
                </a:cubicBezTo>
                <a:cubicBezTo>
                  <a:pt x="8057748" y="234162"/>
                  <a:pt x="8081959" y="191475"/>
                  <a:pt x="8165709" y="205617"/>
                </a:cubicBezTo>
                <a:cubicBezTo>
                  <a:pt x="8184761" y="196610"/>
                  <a:pt x="8243356" y="207099"/>
                  <a:pt x="8274341" y="193713"/>
                </a:cubicBezTo>
                <a:cubicBezTo>
                  <a:pt x="8352265" y="187485"/>
                  <a:pt x="8428830" y="174161"/>
                  <a:pt x="8633256" y="168247"/>
                </a:cubicBezTo>
                <a:cubicBezTo>
                  <a:pt x="8661465" y="173528"/>
                  <a:pt x="8670526" y="162682"/>
                  <a:pt x="8721553" y="157425"/>
                </a:cubicBezTo>
                <a:cubicBezTo>
                  <a:pt x="8742771" y="167267"/>
                  <a:pt x="8756317" y="165943"/>
                  <a:pt x="8797135" y="149368"/>
                </a:cubicBezTo>
                <a:cubicBezTo>
                  <a:pt x="8824617" y="142425"/>
                  <a:pt x="8834964" y="152728"/>
                  <a:pt x="8873556" y="143149"/>
                </a:cubicBezTo>
                <a:cubicBezTo>
                  <a:pt x="8912148" y="133570"/>
                  <a:pt x="9008335" y="124198"/>
                  <a:pt x="9028688" y="91891"/>
                </a:cubicBezTo>
                <a:cubicBezTo>
                  <a:pt x="9045411" y="89553"/>
                  <a:pt x="9110574" y="72386"/>
                  <a:pt x="9129164" y="70997"/>
                </a:cubicBezTo>
                <a:cubicBezTo>
                  <a:pt x="9172286" y="71359"/>
                  <a:pt x="9228117" y="53285"/>
                  <a:pt x="9287125" y="53082"/>
                </a:cubicBezTo>
                <a:cubicBezTo>
                  <a:pt x="9297444" y="58888"/>
                  <a:pt x="9311044" y="36520"/>
                  <a:pt x="9334975" y="45047"/>
                </a:cubicBezTo>
                <a:cubicBezTo>
                  <a:pt x="9370494" y="45862"/>
                  <a:pt x="9408316" y="39799"/>
                  <a:pt x="9446517" y="29923"/>
                </a:cubicBezTo>
                <a:lnTo>
                  <a:pt x="9507224" y="0"/>
                </a:lnTo>
                <a:close/>
              </a:path>
            </a:pathLst>
          </a:custGeom>
          <a:blipFill>
            <a:blip r:embed="rId3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9D0E688-E23E-43B0-9C68-AE7A863430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48316">
            <a:off x="7444320" y="638361"/>
            <a:ext cx="3886968" cy="4530885"/>
          </a:xfrm>
          <a:custGeom>
            <a:avLst/>
            <a:gdLst>
              <a:gd name="connsiteX0" fmla="*/ 4488693 w 4534331"/>
              <a:gd name="connsiteY0" fmla="*/ 246796 h 5270897"/>
              <a:gd name="connsiteX1" fmla="*/ 4516455 w 4534331"/>
              <a:gd name="connsiteY1" fmla="*/ 268550 h 5270897"/>
              <a:gd name="connsiteX2" fmla="*/ 4514689 w 4534331"/>
              <a:gd name="connsiteY2" fmla="*/ 300227 h 5270897"/>
              <a:gd name="connsiteX3" fmla="*/ 4517598 w 4534331"/>
              <a:gd name="connsiteY3" fmla="*/ 301940 h 5270897"/>
              <a:gd name="connsiteX4" fmla="*/ 4533956 w 4534331"/>
              <a:gd name="connsiteY4" fmla="*/ 333441 h 5270897"/>
              <a:gd name="connsiteX5" fmla="*/ 4511788 w 4534331"/>
              <a:gd name="connsiteY5" fmla="*/ 390953 h 5270897"/>
              <a:gd name="connsiteX6" fmla="*/ 4508315 w 4534331"/>
              <a:gd name="connsiteY6" fmla="*/ 414519 h 5270897"/>
              <a:gd name="connsiteX7" fmla="*/ 4503231 w 4534331"/>
              <a:gd name="connsiteY7" fmla="*/ 505644 h 5270897"/>
              <a:gd name="connsiteX8" fmla="*/ 4502584 w 4534331"/>
              <a:gd name="connsiteY8" fmla="*/ 551953 h 5270897"/>
              <a:gd name="connsiteX9" fmla="*/ 4499498 w 4534331"/>
              <a:gd name="connsiteY9" fmla="*/ 580350 h 5270897"/>
              <a:gd name="connsiteX10" fmla="*/ 4498831 w 4534331"/>
              <a:gd name="connsiteY10" fmla="*/ 584522 h 5270897"/>
              <a:gd name="connsiteX11" fmla="*/ 4485949 w 4534331"/>
              <a:gd name="connsiteY11" fmla="*/ 815495 h 5270897"/>
              <a:gd name="connsiteX12" fmla="*/ 4487655 w 4534331"/>
              <a:gd name="connsiteY12" fmla="*/ 820318 h 5270897"/>
              <a:gd name="connsiteX13" fmla="*/ 4485513 w 4534331"/>
              <a:gd name="connsiteY13" fmla="*/ 844093 h 5270897"/>
              <a:gd name="connsiteX14" fmla="*/ 4483919 w 4534331"/>
              <a:gd name="connsiteY14" fmla="*/ 851860 h 5270897"/>
              <a:gd name="connsiteX15" fmla="*/ 4477708 w 4534331"/>
              <a:gd name="connsiteY15" fmla="*/ 963230 h 5270897"/>
              <a:gd name="connsiteX16" fmla="*/ 4479776 w 4534331"/>
              <a:gd name="connsiteY16" fmla="*/ 964128 h 5270897"/>
              <a:gd name="connsiteX17" fmla="*/ 4483878 w 4534331"/>
              <a:gd name="connsiteY17" fmla="*/ 1000225 h 5270897"/>
              <a:gd name="connsiteX18" fmla="*/ 4479100 w 4534331"/>
              <a:gd name="connsiteY18" fmla="*/ 1098522 h 5270897"/>
              <a:gd name="connsiteX19" fmla="*/ 4476746 w 4534331"/>
              <a:gd name="connsiteY19" fmla="*/ 1111831 h 5270897"/>
              <a:gd name="connsiteX20" fmla="*/ 4476455 w 4534331"/>
              <a:gd name="connsiteY20" fmla="*/ 1116310 h 5270897"/>
              <a:gd name="connsiteX21" fmla="*/ 846131 w 4534331"/>
              <a:gd name="connsiteY21" fmla="*/ 513049 h 5270897"/>
              <a:gd name="connsiteX22" fmla="*/ 55505 w 4534331"/>
              <a:gd name="connsiteY22" fmla="*/ 5270897 h 5270897"/>
              <a:gd name="connsiteX23" fmla="*/ 0 w 4534331"/>
              <a:gd name="connsiteY23" fmla="*/ 5267834 h 5270897"/>
              <a:gd name="connsiteX24" fmla="*/ 4306 w 4534331"/>
              <a:gd name="connsiteY24" fmla="*/ 5227664 h 5270897"/>
              <a:gd name="connsiteX25" fmla="*/ 8508 w 4534331"/>
              <a:gd name="connsiteY25" fmla="*/ 5221075 h 5270897"/>
              <a:gd name="connsiteX26" fmla="*/ 8776 w 4534331"/>
              <a:gd name="connsiteY26" fmla="*/ 5218335 h 5270897"/>
              <a:gd name="connsiteX27" fmla="*/ 9045 w 4534331"/>
              <a:gd name="connsiteY27" fmla="*/ 5215593 h 5270897"/>
              <a:gd name="connsiteX28" fmla="*/ 9580 w 4534331"/>
              <a:gd name="connsiteY28" fmla="*/ 5210111 h 5270897"/>
              <a:gd name="connsiteX29" fmla="*/ 9266 w 4534331"/>
              <a:gd name="connsiteY29" fmla="*/ 5204221 h 5270897"/>
              <a:gd name="connsiteX30" fmla="*/ 8685 w 4534331"/>
              <a:gd name="connsiteY30" fmla="*/ 5201072 h 5270897"/>
              <a:gd name="connsiteX31" fmla="*/ 8952 w 4534331"/>
              <a:gd name="connsiteY31" fmla="*/ 5198330 h 5270897"/>
              <a:gd name="connsiteX32" fmla="*/ 8638 w 4534331"/>
              <a:gd name="connsiteY32" fmla="*/ 5192440 h 5270897"/>
              <a:gd name="connsiteX33" fmla="*/ 8057 w 4534331"/>
              <a:gd name="connsiteY33" fmla="*/ 5189292 h 5270897"/>
              <a:gd name="connsiteX34" fmla="*/ 7430 w 4534331"/>
              <a:gd name="connsiteY34" fmla="*/ 5177511 h 5270897"/>
              <a:gd name="connsiteX35" fmla="*/ 6848 w 4534331"/>
              <a:gd name="connsiteY35" fmla="*/ 5174363 h 5270897"/>
              <a:gd name="connsiteX36" fmla="*/ 7115 w 4534331"/>
              <a:gd name="connsiteY36" fmla="*/ 5171621 h 5270897"/>
              <a:gd name="connsiteX37" fmla="*/ 5686 w 4534331"/>
              <a:gd name="connsiteY37" fmla="*/ 5168064 h 5270897"/>
              <a:gd name="connsiteX38" fmla="*/ 11075 w 4534331"/>
              <a:gd name="connsiteY38" fmla="*/ 5104615 h 5270897"/>
              <a:gd name="connsiteX39" fmla="*/ 78405 w 4534331"/>
              <a:gd name="connsiteY39" fmla="*/ 3830343 h 5270897"/>
              <a:gd name="connsiteX40" fmla="*/ 302152 w 4534331"/>
              <a:gd name="connsiteY40" fmla="*/ 0 h 5270897"/>
              <a:gd name="connsiteX41" fmla="*/ 3291735 w 4534331"/>
              <a:gd name="connsiteY41" fmla="*/ 171441 h 5270897"/>
              <a:gd name="connsiteX42" fmla="*/ 4117066 w 4534331"/>
              <a:gd name="connsiteY42" fmla="*/ 226420 h 5270897"/>
              <a:gd name="connsiteX0" fmla="*/ 4488693 w 4534331"/>
              <a:gd name="connsiteY0" fmla="*/ 246796 h 5270897"/>
              <a:gd name="connsiteX1" fmla="*/ 4516455 w 4534331"/>
              <a:gd name="connsiteY1" fmla="*/ 268550 h 5270897"/>
              <a:gd name="connsiteX2" fmla="*/ 4514689 w 4534331"/>
              <a:gd name="connsiteY2" fmla="*/ 300227 h 5270897"/>
              <a:gd name="connsiteX3" fmla="*/ 4517598 w 4534331"/>
              <a:gd name="connsiteY3" fmla="*/ 301940 h 5270897"/>
              <a:gd name="connsiteX4" fmla="*/ 4533956 w 4534331"/>
              <a:gd name="connsiteY4" fmla="*/ 333441 h 5270897"/>
              <a:gd name="connsiteX5" fmla="*/ 4511788 w 4534331"/>
              <a:gd name="connsiteY5" fmla="*/ 390953 h 5270897"/>
              <a:gd name="connsiteX6" fmla="*/ 4508315 w 4534331"/>
              <a:gd name="connsiteY6" fmla="*/ 414519 h 5270897"/>
              <a:gd name="connsiteX7" fmla="*/ 4503231 w 4534331"/>
              <a:gd name="connsiteY7" fmla="*/ 505644 h 5270897"/>
              <a:gd name="connsiteX8" fmla="*/ 4502584 w 4534331"/>
              <a:gd name="connsiteY8" fmla="*/ 551953 h 5270897"/>
              <a:gd name="connsiteX9" fmla="*/ 4499498 w 4534331"/>
              <a:gd name="connsiteY9" fmla="*/ 580350 h 5270897"/>
              <a:gd name="connsiteX10" fmla="*/ 4498831 w 4534331"/>
              <a:gd name="connsiteY10" fmla="*/ 584522 h 5270897"/>
              <a:gd name="connsiteX11" fmla="*/ 4485949 w 4534331"/>
              <a:gd name="connsiteY11" fmla="*/ 815495 h 5270897"/>
              <a:gd name="connsiteX12" fmla="*/ 4487655 w 4534331"/>
              <a:gd name="connsiteY12" fmla="*/ 820318 h 5270897"/>
              <a:gd name="connsiteX13" fmla="*/ 4485513 w 4534331"/>
              <a:gd name="connsiteY13" fmla="*/ 844093 h 5270897"/>
              <a:gd name="connsiteX14" fmla="*/ 4483919 w 4534331"/>
              <a:gd name="connsiteY14" fmla="*/ 851860 h 5270897"/>
              <a:gd name="connsiteX15" fmla="*/ 4477708 w 4534331"/>
              <a:gd name="connsiteY15" fmla="*/ 963230 h 5270897"/>
              <a:gd name="connsiteX16" fmla="*/ 4479776 w 4534331"/>
              <a:gd name="connsiteY16" fmla="*/ 964128 h 5270897"/>
              <a:gd name="connsiteX17" fmla="*/ 4483878 w 4534331"/>
              <a:gd name="connsiteY17" fmla="*/ 1000225 h 5270897"/>
              <a:gd name="connsiteX18" fmla="*/ 4479100 w 4534331"/>
              <a:gd name="connsiteY18" fmla="*/ 1098522 h 5270897"/>
              <a:gd name="connsiteX19" fmla="*/ 4476746 w 4534331"/>
              <a:gd name="connsiteY19" fmla="*/ 1111831 h 5270897"/>
              <a:gd name="connsiteX20" fmla="*/ 4374006 w 4534331"/>
              <a:gd name="connsiteY20" fmla="*/ 1313892 h 5270897"/>
              <a:gd name="connsiteX21" fmla="*/ 846131 w 4534331"/>
              <a:gd name="connsiteY21" fmla="*/ 513049 h 5270897"/>
              <a:gd name="connsiteX22" fmla="*/ 55505 w 4534331"/>
              <a:gd name="connsiteY22" fmla="*/ 5270897 h 5270897"/>
              <a:gd name="connsiteX23" fmla="*/ 0 w 4534331"/>
              <a:gd name="connsiteY23" fmla="*/ 5267834 h 5270897"/>
              <a:gd name="connsiteX24" fmla="*/ 4306 w 4534331"/>
              <a:gd name="connsiteY24" fmla="*/ 5227664 h 5270897"/>
              <a:gd name="connsiteX25" fmla="*/ 8508 w 4534331"/>
              <a:gd name="connsiteY25" fmla="*/ 5221075 h 5270897"/>
              <a:gd name="connsiteX26" fmla="*/ 8776 w 4534331"/>
              <a:gd name="connsiteY26" fmla="*/ 5218335 h 5270897"/>
              <a:gd name="connsiteX27" fmla="*/ 9045 w 4534331"/>
              <a:gd name="connsiteY27" fmla="*/ 5215593 h 5270897"/>
              <a:gd name="connsiteX28" fmla="*/ 9580 w 4534331"/>
              <a:gd name="connsiteY28" fmla="*/ 5210111 h 5270897"/>
              <a:gd name="connsiteX29" fmla="*/ 9266 w 4534331"/>
              <a:gd name="connsiteY29" fmla="*/ 5204221 h 5270897"/>
              <a:gd name="connsiteX30" fmla="*/ 8685 w 4534331"/>
              <a:gd name="connsiteY30" fmla="*/ 5201072 h 5270897"/>
              <a:gd name="connsiteX31" fmla="*/ 8952 w 4534331"/>
              <a:gd name="connsiteY31" fmla="*/ 5198330 h 5270897"/>
              <a:gd name="connsiteX32" fmla="*/ 8638 w 4534331"/>
              <a:gd name="connsiteY32" fmla="*/ 5192440 h 5270897"/>
              <a:gd name="connsiteX33" fmla="*/ 8057 w 4534331"/>
              <a:gd name="connsiteY33" fmla="*/ 5189292 h 5270897"/>
              <a:gd name="connsiteX34" fmla="*/ 7430 w 4534331"/>
              <a:gd name="connsiteY34" fmla="*/ 5177511 h 5270897"/>
              <a:gd name="connsiteX35" fmla="*/ 6848 w 4534331"/>
              <a:gd name="connsiteY35" fmla="*/ 5174363 h 5270897"/>
              <a:gd name="connsiteX36" fmla="*/ 7115 w 4534331"/>
              <a:gd name="connsiteY36" fmla="*/ 5171621 h 5270897"/>
              <a:gd name="connsiteX37" fmla="*/ 5686 w 4534331"/>
              <a:gd name="connsiteY37" fmla="*/ 5168064 h 5270897"/>
              <a:gd name="connsiteX38" fmla="*/ 11075 w 4534331"/>
              <a:gd name="connsiteY38" fmla="*/ 5104615 h 5270897"/>
              <a:gd name="connsiteX39" fmla="*/ 78405 w 4534331"/>
              <a:gd name="connsiteY39" fmla="*/ 3830343 h 5270897"/>
              <a:gd name="connsiteX40" fmla="*/ 302152 w 4534331"/>
              <a:gd name="connsiteY40" fmla="*/ 0 h 5270897"/>
              <a:gd name="connsiteX41" fmla="*/ 3291735 w 4534331"/>
              <a:gd name="connsiteY41" fmla="*/ 171441 h 5270897"/>
              <a:gd name="connsiteX42" fmla="*/ 4117066 w 4534331"/>
              <a:gd name="connsiteY42" fmla="*/ 226420 h 5270897"/>
              <a:gd name="connsiteX43" fmla="*/ 4488693 w 4534331"/>
              <a:gd name="connsiteY43" fmla="*/ 246796 h 5270897"/>
              <a:gd name="connsiteX0" fmla="*/ 4488693 w 4534331"/>
              <a:gd name="connsiteY0" fmla="*/ 246796 h 5270897"/>
              <a:gd name="connsiteX1" fmla="*/ 4516455 w 4534331"/>
              <a:gd name="connsiteY1" fmla="*/ 268550 h 5270897"/>
              <a:gd name="connsiteX2" fmla="*/ 4514689 w 4534331"/>
              <a:gd name="connsiteY2" fmla="*/ 300227 h 5270897"/>
              <a:gd name="connsiteX3" fmla="*/ 4517598 w 4534331"/>
              <a:gd name="connsiteY3" fmla="*/ 301940 h 5270897"/>
              <a:gd name="connsiteX4" fmla="*/ 4533956 w 4534331"/>
              <a:gd name="connsiteY4" fmla="*/ 333441 h 5270897"/>
              <a:gd name="connsiteX5" fmla="*/ 4511788 w 4534331"/>
              <a:gd name="connsiteY5" fmla="*/ 390953 h 5270897"/>
              <a:gd name="connsiteX6" fmla="*/ 4508315 w 4534331"/>
              <a:gd name="connsiteY6" fmla="*/ 414519 h 5270897"/>
              <a:gd name="connsiteX7" fmla="*/ 4503231 w 4534331"/>
              <a:gd name="connsiteY7" fmla="*/ 505644 h 5270897"/>
              <a:gd name="connsiteX8" fmla="*/ 4502584 w 4534331"/>
              <a:gd name="connsiteY8" fmla="*/ 551953 h 5270897"/>
              <a:gd name="connsiteX9" fmla="*/ 4499498 w 4534331"/>
              <a:gd name="connsiteY9" fmla="*/ 580350 h 5270897"/>
              <a:gd name="connsiteX10" fmla="*/ 4498831 w 4534331"/>
              <a:gd name="connsiteY10" fmla="*/ 584522 h 5270897"/>
              <a:gd name="connsiteX11" fmla="*/ 4485949 w 4534331"/>
              <a:gd name="connsiteY11" fmla="*/ 815495 h 5270897"/>
              <a:gd name="connsiteX12" fmla="*/ 4487655 w 4534331"/>
              <a:gd name="connsiteY12" fmla="*/ 820318 h 5270897"/>
              <a:gd name="connsiteX13" fmla="*/ 4485513 w 4534331"/>
              <a:gd name="connsiteY13" fmla="*/ 844093 h 5270897"/>
              <a:gd name="connsiteX14" fmla="*/ 4483919 w 4534331"/>
              <a:gd name="connsiteY14" fmla="*/ 851860 h 5270897"/>
              <a:gd name="connsiteX15" fmla="*/ 4477708 w 4534331"/>
              <a:gd name="connsiteY15" fmla="*/ 963230 h 5270897"/>
              <a:gd name="connsiteX16" fmla="*/ 4479776 w 4534331"/>
              <a:gd name="connsiteY16" fmla="*/ 964128 h 5270897"/>
              <a:gd name="connsiteX17" fmla="*/ 4483878 w 4534331"/>
              <a:gd name="connsiteY17" fmla="*/ 1000225 h 5270897"/>
              <a:gd name="connsiteX18" fmla="*/ 4479100 w 4534331"/>
              <a:gd name="connsiteY18" fmla="*/ 1098522 h 5270897"/>
              <a:gd name="connsiteX19" fmla="*/ 4476746 w 4534331"/>
              <a:gd name="connsiteY19" fmla="*/ 1111831 h 5270897"/>
              <a:gd name="connsiteX20" fmla="*/ 4436394 w 4534331"/>
              <a:gd name="connsiteY20" fmla="*/ 1115065 h 5270897"/>
              <a:gd name="connsiteX21" fmla="*/ 846131 w 4534331"/>
              <a:gd name="connsiteY21" fmla="*/ 513049 h 5270897"/>
              <a:gd name="connsiteX22" fmla="*/ 55505 w 4534331"/>
              <a:gd name="connsiteY22" fmla="*/ 5270897 h 5270897"/>
              <a:gd name="connsiteX23" fmla="*/ 0 w 4534331"/>
              <a:gd name="connsiteY23" fmla="*/ 5267834 h 5270897"/>
              <a:gd name="connsiteX24" fmla="*/ 4306 w 4534331"/>
              <a:gd name="connsiteY24" fmla="*/ 5227664 h 5270897"/>
              <a:gd name="connsiteX25" fmla="*/ 8508 w 4534331"/>
              <a:gd name="connsiteY25" fmla="*/ 5221075 h 5270897"/>
              <a:gd name="connsiteX26" fmla="*/ 8776 w 4534331"/>
              <a:gd name="connsiteY26" fmla="*/ 5218335 h 5270897"/>
              <a:gd name="connsiteX27" fmla="*/ 9045 w 4534331"/>
              <a:gd name="connsiteY27" fmla="*/ 5215593 h 5270897"/>
              <a:gd name="connsiteX28" fmla="*/ 9580 w 4534331"/>
              <a:gd name="connsiteY28" fmla="*/ 5210111 h 5270897"/>
              <a:gd name="connsiteX29" fmla="*/ 9266 w 4534331"/>
              <a:gd name="connsiteY29" fmla="*/ 5204221 h 5270897"/>
              <a:gd name="connsiteX30" fmla="*/ 8685 w 4534331"/>
              <a:gd name="connsiteY30" fmla="*/ 5201072 h 5270897"/>
              <a:gd name="connsiteX31" fmla="*/ 8952 w 4534331"/>
              <a:gd name="connsiteY31" fmla="*/ 5198330 h 5270897"/>
              <a:gd name="connsiteX32" fmla="*/ 8638 w 4534331"/>
              <a:gd name="connsiteY32" fmla="*/ 5192440 h 5270897"/>
              <a:gd name="connsiteX33" fmla="*/ 8057 w 4534331"/>
              <a:gd name="connsiteY33" fmla="*/ 5189292 h 5270897"/>
              <a:gd name="connsiteX34" fmla="*/ 7430 w 4534331"/>
              <a:gd name="connsiteY34" fmla="*/ 5177511 h 5270897"/>
              <a:gd name="connsiteX35" fmla="*/ 6848 w 4534331"/>
              <a:gd name="connsiteY35" fmla="*/ 5174363 h 5270897"/>
              <a:gd name="connsiteX36" fmla="*/ 7115 w 4534331"/>
              <a:gd name="connsiteY36" fmla="*/ 5171621 h 5270897"/>
              <a:gd name="connsiteX37" fmla="*/ 5686 w 4534331"/>
              <a:gd name="connsiteY37" fmla="*/ 5168064 h 5270897"/>
              <a:gd name="connsiteX38" fmla="*/ 11075 w 4534331"/>
              <a:gd name="connsiteY38" fmla="*/ 5104615 h 5270897"/>
              <a:gd name="connsiteX39" fmla="*/ 78405 w 4534331"/>
              <a:gd name="connsiteY39" fmla="*/ 3830343 h 5270897"/>
              <a:gd name="connsiteX40" fmla="*/ 302152 w 4534331"/>
              <a:gd name="connsiteY40" fmla="*/ 0 h 5270897"/>
              <a:gd name="connsiteX41" fmla="*/ 3291735 w 4534331"/>
              <a:gd name="connsiteY41" fmla="*/ 171441 h 5270897"/>
              <a:gd name="connsiteX42" fmla="*/ 4117066 w 4534331"/>
              <a:gd name="connsiteY42" fmla="*/ 226420 h 5270897"/>
              <a:gd name="connsiteX43" fmla="*/ 4488693 w 4534331"/>
              <a:gd name="connsiteY43" fmla="*/ 246796 h 5270897"/>
              <a:gd name="connsiteX0" fmla="*/ 4488693 w 4534331"/>
              <a:gd name="connsiteY0" fmla="*/ 246796 h 5270897"/>
              <a:gd name="connsiteX1" fmla="*/ 4516455 w 4534331"/>
              <a:gd name="connsiteY1" fmla="*/ 268550 h 5270897"/>
              <a:gd name="connsiteX2" fmla="*/ 4514689 w 4534331"/>
              <a:gd name="connsiteY2" fmla="*/ 300227 h 5270897"/>
              <a:gd name="connsiteX3" fmla="*/ 4517598 w 4534331"/>
              <a:gd name="connsiteY3" fmla="*/ 301940 h 5270897"/>
              <a:gd name="connsiteX4" fmla="*/ 4533956 w 4534331"/>
              <a:gd name="connsiteY4" fmla="*/ 333441 h 5270897"/>
              <a:gd name="connsiteX5" fmla="*/ 4511788 w 4534331"/>
              <a:gd name="connsiteY5" fmla="*/ 390953 h 5270897"/>
              <a:gd name="connsiteX6" fmla="*/ 4508315 w 4534331"/>
              <a:gd name="connsiteY6" fmla="*/ 414519 h 5270897"/>
              <a:gd name="connsiteX7" fmla="*/ 4503231 w 4534331"/>
              <a:gd name="connsiteY7" fmla="*/ 505644 h 5270897"/>
              <a:gd name="connsiteX8" fmla="*/ 4502584 w 4534331"/>
              <a:gd name="connsiteY8" fmla="*/ 551953 h 5270897"/>
              <a:gd name="connsiteX9" fmla="*/ 4499498 w 4534331"/>
              <a:gd name="connsiteY9" fmla="*/ 580350 h 5270897"/>
              <a:gd name="connsiteX10" fmla="*/ 4498831 w 4534331"/>
              <a:gd name="connsiteY10" fmla="*/ 584522 h 5270897"/>
              <a:gd name="connsiteX11" fmla="*/ 4485949 w 4534331"/>
              <a:gd name="connsiteY11" fmla="*/ 815495 h 5270897"/>
              <a:gd name="connsiteX12" fmla="*/ 4487655 w 4534331"/>
              <a:gd name="connsiteY12" fmla="*/ 820318 h 5270897"/>
              <a:gd name="connsiteX13" fmla="*/ 4485513 w 4534331"/>
              <a:gd name="connsiteY13" fmla="*/ 844093 h 5270897"/>
              <a:gd name="connsiteX14" fmla="*/ 4483919 w 4534331"/>
              <a:gd name="connsiteY14" fmla="*/ 851860 h 5270897"/>
              <a:gd name="connsiteX15" fmla="*/ 4477708 w 4534331"/>
              <a:gd name="connsiteY15" fmla="*/ 963230 h 5270897"/>
              <a:gd name="connsiteX16" fmla="*/ 4479776 w 4534331"/>
              <a:gd name="connsiteY16" fmla="*/ 964128 h 5270897"/>
              <a:gd name="connsiteX17" fmla="*/ 4483878 w 4534331"/>
              <a:gd name="connsiteY17" fmla="*/ 1000225 h 5270897"/>
              <a:gd name="connsiteX18" fmla="*/ 4479100 w 4534331"/>
              <a:gd name="connsiteY18" fmla="*/ 1098522 h 5270897"/>
              <a:gd name="connsiteX19" fmla="*/ 4476746 w 4534331"/>
              <a:gd name="connsiteY19" fmla="*/ 1111831 h 5270897"/>
              <a:gd name="connsiteX20" fmla="*/ 4436394 w 4534331"/>
              <a:gd name="connsiteY20" fmla="*/ 1115065 h 5270897"/>
              <a:gd name="connsiteX21" fmla="*/ 846855 w 4534331"/>
              <a:gd name="connsiteY21" fmla="*/ 534277 h 5270897"/>
              <a:gd name="connsiteX22" fmla="*/ 55505 w 4534331"/>
              <a:gd name="connsiteY22" fmla="*/ 5270897 h 5270897"/>
              <a:gd name="connsiteX23" fmla="*/ 0 w 4534331"/>
              <a:gd name="connsiteY23" fmla="*/ 5267834 h 5270897"/>
              <a:gd name="connsiteX24" fmla="*/ 4306 w 4534331"/>
              <a:gd name="connsiteY24" fmla="*/ 5227664 h 5270897"/>
              <a:gd name="connsiteX25" fmla="*/ 8508 w 4534331"/>
              <a:gd name="connsiteY25" fmla="*/ 5221075 h 5270897"/>
              <a:gd name="connsiteX26" fmla="*/ 8776 w 4534331"/>
              <a:gd name="connsiteY26" fmla="*/ 5218335 h 5270897"/>
              <a:gd name="connsiteX27" fmla="*/ 9045 w 4534331"/>
              <a:gd name="connsiteY27" fmla="*/ 5215593 h 5270897"/>
              <a:gd name="connsiteX28" fmla="*/ 9580 w 4534331"/>
              <a:gd name="connsiteY28" fmla="*/ 5210111 h 5270897"/>
              <a:gd name="connsiteX29" fmla="*/ 9266 w 4534331"/>
              <a:gd name="connsiteY29" fmla="*/ 5204221 h 5270897"/>
              <a:gd name="connsiteX30" fmla="*/ 8685 w 4534331"/>
              <a:gd name="connsiteY30" fmla="*/ 5201072 h 5270897"/>
              <a:gd name="connsiteX31" fmla="*/ 8952 w 4534331"/>
              <a:gd name="connsiteY31" fmla="*/ 5198330 h 5270897"/>
              <a:gd name="connsiteX32" fmla="*/ 8638 w 4534331"/>
              <a:gd name="connsiteY32" fmla="*/ 5192440 h 5270897"/>
              <a:gd name="connsiteX33" fmla="*/ 8057 w 4534331"/>
              <a:gd name="connsiteY33" fmla="*/ 5189292 h 5270897"/>
              <a:gd name="connsiteX34" fmla="*/ 7430 w 4534331"/>
              <a:gd name="connsiteY34" fmla="*/ 5177511 h 5270897"/>
              <a:gd name="connsiteX35" fmla="*/ 6848 w 4534331"/>
              <a:gd name="connsiteY35" fmla="*/ 5174363 h 5270897"/>
              <a:gd name="connsiteX36" fmla="*/ 7115 w 4534331"/>
              <a:gd name="connsiteY36" fmla="*/ 5171621 h 5270897"/>
              <a:gd name="connsiteX37" fmla="*/ 5686 w 4534331"/>
              <a:gd name="connsiteY37" fmla="*/ 5168064 h 5270897"/>
              <a:gd name="connsiteX38" fmla="*/ 11075 w 4534331"/>
              <a:gd name="connsiteY38" fmla="*/ 5104615 h 5270897"/>
              <a:gd name="connsiteX39" fmla="*/ 78405 w 4534331"/>
              <a:gd name="connsiteY39" fmla="*/ 3830343 h 5270897"/>
              <a:gd name="connsiteX40" fmla="*/ 302152 w 4534331"/>
              <a:gd name="connsiteY40" fmla="*/ 0 h 5270897"/>
              <a:gd name="connsiteX41" fmla="*/ 3291735 w 4534331"/>
              <a:gd name="connsiteY41" fmla="*/ 171441 h 5270897"/>
              <a:gd name="connsiteX42" fmla="*/ 4117066 w 4534331"/>
              <a:gd name="connsiteY42" fmla="*/ 226420 h 5270897"/>
              <a:gd name="connsiteX43" fmla="*/ 4488693 w 4534331"/>
              <a:gd name="connsiteY43" fmla="*/ 246796 h 5270897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9266 w 4534331"/>
              <a:gd name="connsiteY29" fmla="*/ 5196048 h 5262724"/>
              <a:gd name="connsiteX30" fmla="*/ 8685 w 4534331"/>
              <a:gd name="connsiteY30" fmla="*/ 5192899 h 5262724"/>
              <a:gd name="connsiteX31" fmla="*/ 8952 w 4534331"/>
              <a:gd name="connsiteY31" fmla="*/ 5190157 h 5262724"/>
              <a:gd name="connsiteX32" fmla="*/ 8638 w 4534331"/>
              <a:gd name="connsiteY32" fmla="*/ 5184267 h 5262724"/>
              <a:gd name="connsiteX33" fmla="*/ 8057 w 4534331"/>
              <a:gd name="connsiteY33" fmla="*/ 5181119 h 5262724"/>
              <a:gd name="connsiteX34" fmla="*/ 7430 w 4534331"/>
              <a:gd name="connsiteY34" fmla="*/ 5169338 h 5262724"/>
              <a:gd name="connsiteX35" fmla="*/ 6848 w 4534331"/>
              <a:gd name="connsiteY35" fmla="*/ 5166190 h 5262724"/>
              <a:gd name="connsiteX36" fmla="*/ 7115 w 4534331"/>
              <a:gd name="connsiteY36" fmla="*/ 5163448 h 5262724"/>
              <a:gd name="connsiteX37" fmla="*/ 5686 w 4534331"/>
              <a:gd name="connsiteY37" fmla="*/ 5159891 h 5262724"/>
              <a:gd name="connsiteX38" fmla="*/ 11075 w 4534331"/>
              <a:gd name="connsiteY38" fmla="*/ 5096442 h 5262724"/>
              <a:gd name="connsiteX39" fmla="*/ 78405 w 4534331"/>
              <a:gd name="connsiteY39" fmla="*/ 3822170 h 5262724"/>
              <a:gd name="connsiteX40" fmla="*/ 300639 w 4534331"/>
              <a:gd name="connsiteY40" fmla="*/ 0 h 5262724"/>
              <a:gd name="connsiteX41" fmla="*/ 3291735 w 4534331"/>
              <a:gd name="connsiteY41" fmla="*/ 163268 h 5262724"/>
              <a:gd name="connsiteX42" fmla="*/ 4117066 w 4534331"/>
              <a:gd name="connsiteY42" fmla="*/ 218247 h 5262724"/>
              <a:gd name="connsiteX43" fmla="*/ 4488693 w 4534331"/>
              <a:gd name="connsiteY43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9266 w 4534331"/>
              <a:gd name="connsiteY29" fmla="*/ 5196048 h 5262724"/>
              <a:gd name="connsiteX30" fmla="*/ 8685 w 4534331"/>
              <a:gd name="connsiteY30" fmla="*/ 5192899 h 5262724"/>
              <a:gd name="connsiteX31" fmla="*/ 8952 w 4534331"/>
              <a:gd name="connsiteY31" fmla="*/ 5190157 h 5262724"/>
              <a:gd name="connsiteX32" fmla="*/ 8057 w 4534331"/>
              <a:gd name="connsiteY32" fmla="*/ 5181119 h 5262724"/>
              <a:gd name="connsiteX33" fmla="*/ 7430 w 4534331"/>
              <a:gd name="connsiteY33" fmla="*/ 5169338 h 5262724"/>
              <a:gd name="connsiteX34" fmla="*/ 6848 w 4534331"/>
              <a:gd name="connsiteY34" fmla="*/ 5166190 h 5262724"/>
              <a:gd name="connsiteX35" fmla="*/ 7115 w 4534331"/>
              <a:gd name="connsiteY35" fmla="*/ 5163448 h 5262724"/>
              <a:gd name="connsiteX36" fmla="*/ 5686 w 4534331"/>
              <a:gd name="connsiteY36" fmla="*/ 5159891 h 5262724"/>
              <a:gd name="connsiteX37" fmla="*/ 11075 w 4534331"/>
              <a:gd name="connsiteY37" fmla="*/ 5096442 h 5262724"/>
              <a:gd name="connsiteX38" fmla="*/ 78405 w 4534331"/>
              <a:gd name="connsiteY38" fmla="*/ 3822170 h 5262724"/>
              <a:gd name="connsiteX39" fmla="*/ 300639 w 4534331"/>
              <a:gd name="connsiteY39" fmla="*/ 0 h 5262724"/>
              <a:gd name="connsiteX40" fmla="*/ 3291735 w 4534331"/>
              <a:gd name="connsiteY40" fmla="*/ 163268 h 5262724"/>
              <a:gd name="connsiteX41" fmla="*/ 4117066 w 4534331"/>
              <a:gd name="connsiteY41" fmla="*/ 218247 h 5262724"/>
              <a:gd name="connsiteX42" fmla="*/ 4488693 w 4534331"/>
              <a:gd name="connsiteY42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9266 w 4534331"/>
              <a:gd name="connsiteY29" fmla="*/ 5196048 h 5262724"/>
              <a:gd name="connsiteX30" fmla="*/ 8685 w 4534331"/>
              <a:gd name="connsiteY30" fmla="*/ 5192899 h 5262724"/>
              <a:gd name="connsiteX31" fmla="*/ 8952 w 4534331"/>
              <a:gd name="connsiteY31" fmla="*/ 5190157 h 5262724"/>
              <a:gd name="connsiteX32" fmla="*/ 7430 w 4534331"/>
              <a:gd name="connsiteY32" fmla="*/ 5169338 h 5262724"/>
              <a:gd name="connsiteX33" fmla="*/ 6848 w 4534331"/>
              <a:gd name="connsiteY33" fmla="*/ 5166190 h 5262724"/>
              <a:gd name="connsiteX34" fmla="*/ 7115 w 4534331"/>
              <a:gd name="connsiteY34" fmla="*/ 5163448 h 5262724"/>
              <a:gd name="connsiteX35" fmla="*/ 5686 w 4534331"/>
              <a:gd name="connsiteY35" fmla="*/ 5159891 h 5262724"/>
              <a:gd name="connsiteX36" fmla="*/ 11075 w 4534331"/>
              <a:gd name="connsiteY36" fmla="*/ 5096442 h 5262724"/>
              <a:gd name="connsiteX37" fmla="*/ 78405 w 4534331"/>
              <a:gd name="connsiteY37" fmla="*/ 3822170 h 5262724"/>
              <a:gd name="connsiteX38" fmla="*/ 300639 w 4534331"/>
              <a:gd name="connsiteY38" fmla="*/ 0 h 5262724"/>
              <a:gd name="connsiteX39" fmla="*/ 3291735 w 4534331"/>
              <a:gd name="connsiteY39" fmla="*/ 163268 h 5262724"/>
              <a:gd name="connsiteX40" fmla="*/ 4117066 w 4534331"/>
              <a:gd name="connsiteY40" fmla="*/ 218247 h 5262724"/>
              <a:gd name="connsiteX41" fmla="*/ 4488693 w 4534331"/>
              <a:gd name="connsiteY41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9266 w 4534331"/>
              <a:gd name="connsiteY29" fmla="*/ 5196048 h 5262724"/>
              <a:gd name="connsiteX30" fmla="*/ 8685 w 4534331"/>
              <a:gd name="connsiteY30" fmla="*/ 5192899 h 5262724"/>
              <a:gd name="connsiteX31" fmla="*/ 8952 w 4534331"/>
              <a:gd name="connsiteY31" fmla="*/ 5190157 h 5262724"/>
              <a:gd name="connsiteX32" fmla="*/ 7430 w 4534331"/>
              <a:gd name="connsiteY32" fmla="*/ 5169338 h 5262724"/>
              <a:gd name="connsiteX33" fmla="*/ 6848 w 4534331"/>
              <a:gd name="connsiteY33" fmla="*/ 5166190 h 5262724"/>
              <a:gd name="connsiteX34" fmla="*/ 7115 w 4534331"/>
              <a:gd name="connsiteY34" fmla="*/ 5163448 h 5262724"/>
              <a:gd name="connsiteX35" fmla="*/ 11075 w 4534331"/>
              <a:gd name="connsiteY35" fmla="*/ 5096442 h 5262724"/>
              <a:gd name="connsiteX36" fmla="*/ 78405 w 4534331"/>
              <a:gd name="connsiteY36" fmla="*/ 3822170 h 5262724"/>
              <a:gd name="connsiteX37" fmla="*/ 300639 w 4534331"/>
              <a:gd name="connsiteY37" fmla="*/ 0 h 5262724"/>
              <a:gd name="connsiteX38" fmla="*/ 3291735 w 4534331"/>
              <a:gd name="connsiteY38" fmla="*/ 163268 h 5262724"/>
              <a:gd name="connsiteX39" fmla="*/ 4117066 w 4534331"/>
              <a:gd name="connsiteY39" fmla="*/ 218247 h 5262724"/>
              <a:gd name="connsiteX40" fmla="*/ 4488693 w 4534331"/>
              <a:gd name="connsiteY40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9266 w 4534331"/>
              <a:gd name="connsiteY29" fmla="*/ 5196048 h 5262724"/>
              <a:gd name="connsiteX30" fmla="*/ 8685 w 4534331"/>
              <a:gd name="connsiteY30" fmla="*/ 5192899 h 5262724"/>
              <a:gd name="connsiteX31" fmla="*/ 8952 w 4534331"/>
              <a:gd name="connsiteY31" fmla="*/ 5190157 h 5262724"/>
              <a:gd name="connsiteX32" fmla="*/ 7430 w 4534331"/>
              <a:gd name="connsiteY32" fmla="*/ 5169338 h 5262724"/>
              <a:gd name="connsiteX33" fmla="*/ 6848 w 4534331"/>
              <a:gd name="connsiteY33" fmla="*/ 5166190 h 5262724"/>
              <a:gd name="connsiteX34" fmla="*/ 11075 w 4534331"/>
              <a:gd name="connsiteY34" fmla="*/ 5096442 h 5262724"/>
              <a:gd name="connsiteX35" fmla="*/ 78405 w 4534331"/>
              <a:gd name="connsiteY35" fmla="*/ 3822170 h 5262724"/>
              <a:gd name="connsiteX36" fmla="*/ 300639 w 4534331"/>
              <a:gd name="connsiteY36" fmla="*/ 0 h 5262724"/>
              <a:gd name="connsiteX37" fmla="*/ 3291735 w 4534331"/>
              <a:gd name="connsiteY37" fmla="*/ 163268 h 5262724"/>
              <a:gd name="connsiteX38" fmla="*/ 4117066 w 4534331"/>
              <a:gd name="connsiteY38" fmla="*/ 218247 h 5262724"/>
              <a:gd name="connsiteX39" fmla="*/ 4488693 w 4534331"/>
              <a:gd name="connsiteY39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9266 w 4534331"/>
              <a:gd name="connsiteY29" fmla="*/ 5196048 h 5262724"/>
              <a:gd name="connsiteX30" fmla="*/ 8685 w 4534331"/>
              <a:gd name="connsiteY30" fmla="*/ 5192899 h 5262724"/>
              <a:gd name="connsiteX31" fmla="*/ 7430 w 4534331"/>
              <a:gd name="connsiteY31" fmla="*/ 5169338 h 5262724"/>
              <a:gd name="connsiteX32" fmla="*/ 6848 w 4534331"/>
              <a:gd name="connsiteY32" fmla="*/ 5166190 h 5262724"/>
              <a:gd name="connsiteX33" fmla="*/ 11075 w 4534331"/>
              <a:gd name="connsiteY33" fmla="*/ 5096442 h 5262724"/>
              <a:gd name="connsiteX34" fmla="*/ 78405 w 4534331"/>
              <a:gd name="connsiteY34" fmla="*/ 3822170 h 5262724"/>
              <a:gd name="connsiteX35" fmla="*/ 300639 w 4534331"/>
              <a:gd name="connsiteY35" fmla="*/ 0 h 5262724"/>
              <a:gd name="connsiteX36" fmla="*/ 3291735 w 4534331"/>
              <a:gd name="connsiteY36" fmla="*/ 163268 h 5262724"/>
              <a:gd name="connsiteX37" fmla="*/ 4117066 w 4534331"/>
              <a:gd name="connsiteY37" fmla="*/ 218247 h 5262724"/>
              <a:gd name="connsiteX38" fmla="*/ 4488693 w 4534331"/>
              <a:gd name="connsiteY38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9266 w 4534331"/>
              <a:gd name="connsiteY29" fmla="*/ 5196048 h 5262724"/>
              <a:gd name="connsiteX30" fmla="*/ 7430 w 4534331"/>
              <a:gd name="connsiteY30" fmla="*/ 5169338 h 5262724"/>
              <a:gd name="connsiteX31" fmla="*/ 6848 w 4534331"/>
              <a:gd name="connsiteY31" fmla="*/ 5166190 h 5262724"/>
              <a:gd name="connsiteX32" fmla="*/ 11075 w 4534331"/>
              <a:gd name="connsiteY32" fmla="*/ 5096442 h 5262724"/>
              <a:gd name="connsiteX33" fmla="*/ 78405 w 4534331"/>
              <a:gd name="connsiteY33" fmla="*/ 3822170 h 5262724"/>
              <a:gd name="connsiteX34" fmla="*/ 300639 w 4534331"/>
              <a:gd name="connsiteY34" fmla="*/ 0 h 5262724"/>
              <a:gd name="connsiteX35" fmla="*/ 3291735 w 4534331"/>
              <a:gd name="connsiteY35" fmla="*/ 163268 h 5262724"/>
              <a:gd name="connsiteX36" fmla="*/ 4117066 w 4534331"/>
              <a:gd name="connsiteY36" fmla="*/ 218247 h 5262724"/>
              <a:gd name="connsiteX37" fmla="*/ 4488693 w 4534331"/>
              <a:gd name="connsiteY37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9580 w 4534331"/>
              <a:gd name="connsiteY28" fmla="*/ 5201938 h 5262724"/>
              <a:gd name="connsiteX29" fmla="*/ 7430 w 4534331"/>
              <a:gd name="connsiteY29" fmla="*/ 5169338 h 5262724"/>
              <a:gd name="connsiteX30" fmla="*/ 6848 w 4534331"/>
              <a:gd name="connsiteY30" fmla="*/ 5166190 h 5262724"/>
              <a:gd name="connsiteX31" fmla="*/ 11075 w 4534331"/>
              <a:gd name="connsiteY31" fmla="*/ 5096442 h 5262724"/>
              <a:gd name="connsiteX32" fmla="*/ 78405 w 4534331"/>
              <a:gd name="connsiteY32" fmla="*/ 3822170 h 5262724"/>
              <a:gd name="connsiteX33" fmla="*/ 300639 w 4534331"/>
              <a:gd name="connsiteY33" fmla="*/ 0 h 5262724"/>
              <a:gd name="connsiteX34" fmla="*/ 3291735 w 4534331"/>
              <a:gd name="connsiteY34" fmla="*/ 163268 h 5262724"/>
              <a:gd name="connsiteX35" fmla="*/ 4117066 w 4534331"/>
              <a:gd name="connsiteY35" fmla="*/ 218247 h 5262724"/>
              <a:gd name="connsiteX36" fmla="*/ 4488693 w 4534331"/>
              <a:gd name="connsiteY36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9045 w 4534331"/>
              <a:gd name="connsiteY27" fmla="*/ 5207420 h 5262724"/>
              <a:gd name="connsiteX28" fmla="*/ 7430 w 4534331"/>
              <a:gd name="connsiteY28" fmla="*/ 5169338 h 5262724"/>
              <a:gd name="connsiteX29" fmla="*/ 6848 w 4534331"/>
              <a:gd name="connsiteY29" fmla="*/ 5166190 h 5262724"/>
              <a:gd name="connsiteX30" fmla="*/ 11075 w 4534331"/>
              <a:gd name="connsiteY30" fmla="*/ 5096442 h 5262724"/>
              <a:gd name="connsiteX31" fmla="*/ 78405 w 4534331"/>
              <a:gd name="connsiteY31" fmla="*/ 3822170 h 5262724"/>
              <a:gd name="connsiteX32" fmla="*/ 300639 w 4534331"/>
              <a:gd name="connsiteY32" fmla="*/ 0 h 5262724"/>
              <a:gd name="connsiteX33" fmla="*/ 3291735 w 4534331"/>
              <a:gd name="connsiteY33" fmla="*/ 163268 h 5262724"/>
              <a:gd name="connsiteX34" fmla="*/ 4117066 w 4534331"/>
              <a:gd name="connsiteY34" fmla="*/ 218247 h 5262724"/>
              <a:gd name="connsiteX35" fmla="*/ 4488693 w 4534331"/>
              <a:gd name="connsiteY35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8776 w 4534331"/>
              <a:gd name="connsiteY26" fmla="*/ 5210162 h 5262724"/>
              <a:gd name="connsiteX27" fmla="*/ 7430 w 4534331"/>
              <a:gd name="connsiteY27" fmla="*/ 5169338 h 5262724"/>
              <a:gd name="connsiteX28" fmla="*/ 6848 w 4534331"/>
              <a:gd name="connsiteY28" fmla="*/ 5166190 h 5262724"/>
              <a:gd name="connsiteX29" fmla="*/ 11075 w 4534331"/>
              <a:gd name="connsiteY29" fmla="*/ 5096442 h 5262724"/>
              <a:gd name="connsiteX30" fmla="*/ 78405 w 4534331"/>
              <a:gd name="connsiteY30" fmla="*/ 3822170 h 5262724"/>
              <a:gd name="connsiteX31" fmla="*/ 300639 w 4534331"/>
              <a:gd name="connsiteY31" fmla="*/ 0 h 5262724"/>
              <a:gd name="connsiteX32" fmla="*/ 3291735 w 4534331"/>
              <a:gd name="connsiteY32" fmla="*/ 163268 h 5262724"/>
              <a:gd name="connsiteX33" fmla="*/ 4117066 w 4534331"/>
              <a:gd name="connsiteY33" fmla="*/ 218247 h 5262724"/>
              <a:gd name="connsiteX34" fmla="*/ 4488693 w 4534331"/>
              <a:gd name="connsiteY34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8508 w 4534331"/>
              <a:gd name="connsiteY25" fmla="*/ 5212902 h 5262724"/>
              <a:gd name="connsiteX26" fmla="*/ 7430 w 4534331"/>
              <a:gd name="connsiteY26" fmla="*/ 5169338 h 5262724"/>
              <a:gd name="connsiteX27" fmla="*/ 6848 w 4534331"/>
              <a:gd name="connsiteY27" fmla="*/ 5166190 h 5262724"/>
              <a:gd name="connsiteX28" fmla="*/ 11075 w 4534331"/>
              <a:gd name="connsiteY28" fmla="*/ 5096442 h 5262724"/>
              <a:gd name="connsiteX29" fmla="*/ 78405 w 4534331"/>
              <a:gd name="connsiteY29" fmla="*/ 3822170 h 5262724"/>
              <a:gd name="connsiteX30" fmla="*/ 300639 w 4534331"/>
              <a:gd name="connsiteY30" fmla="*/ 0 h 5262724"/>
              <a:gd name="connsiteX31" fmla="*/ 3291735 w 4534331"/>
              <a:gd name="connsiteY31" fmla="*/ 163268 h 5262724"/>
              <a:gd name="connsiteX32" fmla="*/ 4117066 w 4534331"/>
              <a:gd name="connsiteY32" fmla="*/ 218247 h 5262724"/>
              <a:gd name="connsiteX33" fmla="*/ 4488693 w 4534331"/>
              <a:gd name="connsiteY33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7430 w 4534331"/>
              <a:gd name="connsiteY25" fmla="*/ 5169338 h 5262724"/>
              <a:gd name="connsiteX26" fmla="*/ 6848 w 4534331"/>
              <a:gd name="connsiteY26" fmla="*/ 5166190 h 5262724"/>
              <a:gd name="connsiteX27" fmla="*/ 11075 w 4534331"/>
              <a:gd name="connsiteY27" fmla="*/ 5096442 h 5262724"/>
              <a:gd name="connsiteX28" fmla="*/ 78405 w 4534331"/>
              <a:gd name="connsiteY28" fmla="*/ 3822170 h 5262724"/>
              <a:gd name="connsiteX29" fmla="*/ 300639 w 4534331"/>
              <a:gd name="connsiteY29" fmla="*/ 0 h 5262724"/>
              <a:gd name="connsiteX30" fmla="*/ 3291735 w 4534331"/>
              <a:gd name="connsiteY30" fmla="*/ 163268 h 5262724"/>
              <a:gd name="connsiteX31" fmla="*/ 4117066 w 4534331"/>
              <a:gd name="connsiteY31" fmla="*/ 218247 h 5262724"/>
              <a:gd name="connsiteX32" fmla="*/ 4488693 w 4534331"/>
              <a:gd name="connsiteY32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7430 w 4534331"/>
              <a:gd name="connsiteY25" fmla="*/ 5169338 h 5262724"/>
              <a:gd name="connsiteX26" fmla="*/ 11075 w 4534331"/>
              <a:gd name="connsiteY26" fmla="*/ 5096442 h 5262724"/>
              <a:gd name="connsiteX27" fmla="*/ 78405 w 4534331"/>
              <a:gd name="connsiteY27" fmla="*/ 3822170 h 5262724"/>
              <a:gd name="connsiteX28" fmla="*/ 300639 w 4534331"/>
              <a:gd name="connsiteY28" fmla="*/ 0 h 5262724"/>
              <a:gd name="connsiteX29" fmla="*/ 3291735 w 4534331"/>
              <a:gd name="connsiteY29" fmla="*/ 163268 h 5262724"/>
              <a:gd name="connsiteX30" fmla="*/ 4117066 w 4534331"/>
              <a:gd name="connsiteY30" fmla="*/ 218247 h 5262724"/>
              <a:gd name="connsiteX31" fmla="*/ 4488693 w 4534331"/>
              <a:gd name="connsiteY31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4306 w 4534331"/>
              <a:gd name="connsiteY24" fmla="*/ 5219491 h 5262724"/>
              <a:gd name="connsiteX25" fmla="*/ 11075 w 4534331"/>
              <a:gd name="connsiteY25" fmla="*/ 5096442 h 5262724"/>
              <a:gd name="connsiteX26" fmla="*/ 78405 w 4534331"/>
              <a:gd name="connsiteY26" fmla="*/ 3822170 h 5262724"/>
              <a:gd name="connsiteX27" fmla="*/ 300639 w 4534331"/>
              <a:gd name="connsiteY27" fmla="*/ 0 h 5262724"/>
              <a:gd name="connsiteX28" fmla="*/ 3291735 w 4534331"/>
              <a:gd name="connsiteY28" fmla="*/ 163268 h 5262724"/>
              <a:gd name="connsiteX29" fmla="*/ 4117066 w 4534331"/>
              <a:gd name="connsiteY29" fmla="*/ 218247 h 5262724"/>
              <a:gd name="connsiteX30" fmla="*/ 4488693 w 4534331"/>
              <a:gd name="connsiteY30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11075 w 4534331"/>
              <a:gd name="connsiteY24" fmla="*/ 5096442 h 5262724"/>
              <a:gd name="connsiteX25" fmla="*/ 78405 w 4534331"/>
              <a:gd name="connsiteY25" fmla="*/ 3822170 h 5262724"/>
              <a:gd name="connsiteX26" fmla="*/ 300639 w 4534331"/>
              <a:gd name="connsiteY26" fmla="*/ 0 h 5262724"/>
              <a:gd name="connsiteX27" fmla="*/ 3291735 w 4534331"/>
              <a:gd name="connsiteY27" fmla="*/ 163268 h 5262724"/>
              <a:gd name="connsiteX28" fmla="*/ 4117066 w 4534331"/>
              <a:gd name="connsiteY28" fmla="*/ 218247 h 5262724"/>
              <a:gd name="connsiteX29" fmla="*/ 4488693 w 4534331"/>
              <a:gd name="connsiteY29" fmla="*/ 238623 h 5262724"/>
              <a:gd name="connsiteX0" fmla="*/ 4488693 w 4534331"/>
              <a:gd name="connsiteY0" fmla="*/ 238623 h 5262724"/>
              <a:gd name="connsiteX1" fmla="*/ 4516455 w 4534331"/>
              <a:gd name="connsiteY1" fmla="*/ 260377 h 5262724"/>
              <a:gd name="connsiteX2" fmla="*/ 4514689 w 4534331"/>
              <a:gd name="connsiteY2" fmla="*/ 292054 h 5262724"/>
              <a:gd name="connsiteX3" fmla="*/ 4517598 w 4534331"/>
              <a:gd name="connsiteY3" fmla="*/ 293767 h 5262724"/>
              <a:gd name="connsiteX4" fmla="*/ 4533956 w 4534331"/>
              <a:gd name="connsiteY4" fmla="*/ 325268 h 5262724"/>
              <a:gd name="connsiteX5" fmla="*/ 4511788 w 4534331"/>
              <a:gd name="connsiteY5" fmla="*/ 382780 h 5262724"/>
              <a:gd name="connsiteX6" fmla="*/ 4508315 w 4534331"/>
              <a:gd name="connsiteY6" fmla="*/ 406346 h 5262724"/>
              <a:gd name="connsiteX7" fmla="*/ 4503231 w 4534331"/>
              <a:gd name="connsiteY7" fmla="*/ 497471 h 5262724"/>
              <a:gd name="connsiteX8" fmla="*/ 4502584 w 4534331"/>
              <a:gd name="connsiteY8" fmla="*/ 543780 h 5262724"/>
              <a:gd name="connsiteX9" fmla="*/ 4499498 w 4534331"/>
              <a:gd name="connsiteY9" fmla="*/ 572177 h 5262724"/>
              <a:gd name="connsiteX10" fmla="*/ 4498831 w 4534331"/>
              <a:gd name="connsiteY10" fmla="*/ 576349 h 5262724"/>
              <a:gd name="connsiteX11" fmla="*/ 4485949 w 4534331"/>
              <a:gd name="connsiteY11" fmla="*/ 807322 h 5262724"/>
              <a:gd name="connsiteX12" fmla="*/ 4487655 w 4534331"/>
              <a:gd name="connsiteY12" fmla="*/ 812145 h 5262724"/>
              <a:gd name="connsiteX13" fmla="*/ 4485513 w 4534331"/>
              <a:gd name="connsiteY13" fmla="*/ 835920 h 5262724"/>
              <a:gd name="connsiteX14" fmla="*/ 4483919 w 4534331"/>
              <a:gd name="connsiteY14" fmla="*/ 843687 h 5262724"/>
              <a:gd name="connsiteX15" fmla="*/ 4477708 w 4534331"/>
              <a:gd name="connsiteY15" fmla="*/ 955057 h 5262724"/>
              <a:gd name="connsiteX16" fmla="*/ 4479776 w 4534331"/>
              <a:gd name="connsiteY16" fmla="*/ 955955 h 5262724"/>
              <a:gd name="connsiteX17" fmla="*/ 4483878 w 4534331"/>
              <a:gd name="connsiteY17" fmla="*/ 992052 h 5262724"/>
              <a:gd name="connsiteX18" fmla="*/ 4479100 w 4534331"/>
              <a:gd name="connsiteY18" fmla="*/ 1090349 h 5262724"/>
              <a:gd name="connsiteX19" fmla="*/ 4476746 w 4534331"/>
              <a:gd name="connsiteY19" fmla="*/ 1103658 h 5262724"/>
              <a:gd name="connsiteX20" fmla="*/ 4436394 w 4534331"/>
              <a:gd name="connsiteY20" fmla="*/ 1106892 h 5262724"/>
              <a:gd name="connsiteX21" fmla="*/ 846855 w 4534331"/>
              <a:gd name="connsiteY21" fmla="*/ 526104 h 5262724"/>
              <a:gd name="connsiteX22" fmla="*/ 55505 w 4534331"/>
              <a:gd name="connsiteY22" fmla="*/ 5262724 h 5262724"/>
              <a:gd name="connsiteX23" fmla="*/ 0 w 4534331"/>
              <a:gd name="connsiteY23" fmla="*/ 5259661 h 5262724"/>
              <a:gd name="connsiteX24" fmla="*/ 6847 w 4534331"/>
              <a:gd name="connsiteY24" fmla="*/ 5049278 h 5262724"/>
              <a:gd name="connsiteX25" fmla="*/ 78405 w 4534331"/>
              <a:gd name="connsiteY25" fmla="*/ 3822170 h 5262724"/>
              <a:gd name="connsiteX26" fmla="*/ 300639 w 4534331"/>
              <a:gd name="connsiteY26" fmla="*/ 0 h 5262724"/>
              <a:gd name="connsiteX27" fmla="*/ 3291735 w 4534331"/>
              <a:gd name="connsiteY27" fmla="*/ 163268 h 5262724"/>
              <a:gd name="connsiteX28" fmla="*/ 4117066 w 4534331"/>
              <a:gd name="connsiteY28" fmla="*/ 218247 h 5262724"/>
              <a:gd name="connsiteX29" fmla="*/ 4488693 w 4534331"/>
              <a:gd name="connsiteY29" fmla="*/ 238623 h 5262724"/>
              <a:gd name="connsiteX0" fmla="*/ 4486914 w 4532552"/>
              <a:gd name="connsiteY0" fmla="*/ 238623 h 5262724"/>
              <a:gd name="connsiteX1" fmla="*/ 4514676 w 4532552"/>
              <a:gd name="connsiteY1" fmla="*/ 260377 h 5262724"/>
              <a:gd name="connsiteX2" fmla="*/ 4512910 w 4532552"/>
              <a:gd name="connsiteY2" fmla="*/ 292054 h 5262724"/>
              <a:gd name="connsiteX3" fmla="*/ 4515819 w 4532552"/>
              <a:gd name="connsiteY3" fmla="*/ 293767 h 5262724"/>
              <a:gd name="connsiteX4" fmla="*/ 4532177 w 4532552"/>
              <a:gd name="connsiteY4" fmla="*/ 325268 h 5262724"/>
              <a:gd name="connsiteX5" fmla="*/ 4510009 w 4532552"/>
              <a:gd name="connsiteY5" fmla="*/ 382780 h 5262724"/>
              <a:gd name="connsiteX6" fmla="*/ 4506536 w 4532552"/>
              <a:gd name="connsiteY6" fmla="*/ 406346 h 5262724"/>
              <a:gd name="connsiteX7" fmla="*/ 4501452 w 4532552"/>
              <a:gd name="connsiteY7" fmla="*/ 497471 h 5262724"/>
              <a:gd name="connsiteX8" fmla="*/ 4500805 w 4532552"/>
              <a:gd name="connsiteY8" fmla="*/ 543780 h 5262724"/>
              <a:gd name="connsiteX9" fmla="*/ 4497719 w 4532552"/>
              <a:gd name="connsiteY9" fmla="*/ 572177 h 5262724"/>
              <a:gd name="connsiteX10" fmla="*/ 4497052 w 4532552"/>
              <a:gd name="connsiteY10" fmla="*/ 576349 h 5262724"/>
              <a:gd name="connsiteX11" fmla="*/ 4484170 w 4532552"/>
              <a:gd name="connsiteY11" fmla="*/ 807322 h 5262724"/>
              <a:gd name="connsiteX12" fmla="*/ 4485876 w 4532552"/>
              <a:gd name="connsiteY12" fmla="*/ 812145 h 5262724"/>
              <a:gd name="connsiteX13" fmla="*/ 4483734 w 4532552"/>
              <a:gd name="connsiteY13" fmla="*/ 835920 h 5262724"/>
              <a:gd name="connsiteX14" fmla="*/ 4482140 w 4532552"/>
              <a:gd name="connsiteY14" fmla="*/ 843687 h 5262724"/>
              <a:gd name="connsiteX15" fmla="*/ 4475929 w 4532552"/>
              <a:gd name="connsiteY15" fmla="*/ 955057 h 5262724"/>
              <a:gd name="connsiteX16" fmla="*/ 4477997 w 4532552"/>
              <a:gd name="connsiteY16" fmla="*/ 955955 h 5262724"/>
              <a:gd name="connsiteX17" fmla="*/ 4482099 w 4532552"/>
              <a:gd name="connsiteY17" fmla="*/ 992052 h 5262724"/>
              <a:gd name="connsiteX18" fmla="*/ 4477321 w 4532552"/>
              <a:gd name="connsiteY18" fmla="*/ 1090349 h 5262724"/>
              <a:gd name="connsiteX19" fmla="*/ 4474967 w 4532552"/>
              <a:gd name="connsiteY19" fmla="*/ 1103658 h 5262724"/>
              <a:gd name="connsiteX20" fmla="*/ 4434615 w 4532552"/>
              <a:gd name="connsiteY20" fmla="*/ 1106892 h 5262724"/>
              <a:gd name="connsiteX21" fmla="*/ 845076 w 4532552"/>
              <a:gd name="connsiteY21" fmla="*/ 526104 h 5262724"/>
              <a:gd name="connsiteX22" fmla="*/ 53726 w 4532552"/>
              <a:gd name="connsiteY22" fmla="*/ 5262724 h 5262724"/>
              <a:gd name="connsiteX23" fmla="*/ 0 w 4532552"/>
              <a:gd name="connsiteY23" fmla="*/ 5133379 h 5262724"/>
              <a:gd name="connsiteX24" fmla="*/ 5068 w 4532552"/>
              <a:gd name="connsiteY24" fmla="*/ 5049278 h 5262724"/>
              <a:gd name="connsiteX25" fmla="*/ 76626 w 4532552"/>
              <a:gd name="connsiteY25" fmla="*/ 3822170 h 5262724"/>
              <a:gd name="connsiteX26" fmla="*/ 298860 w 4532552"/>
              <a:gd name="connsiteY26" fmla="*/ 0 h 5262724"/>
              <a:gd name="connsiteX27" fmla="*/ 3289956 w 4532552"/>
              <a:gd name="connsiteY27" fmla="*/ 163268 h 5262724"/>
              <a:gd name="connsiteX28" fmla="*/ 4115287 w 4532552"/>
              <a:gd name="connsiteY28" fmla="*/ 218247 h 5262724"/>
              <a:gd name="connsiteX29" fmla="*/ 4486914 w 4532552"/>
              <a:gd name="connsiteY29" fmla="*/ 238623 h 5262724"/>
              <a:gd name="connsiteX0" fmla="*/ 4486914 w 4532552"/>
              <a:gd name="connsiteY0" fmla="*/ 238623 h 5162437"/>
              <a:gd name="connsiteX1" fmla="*/ 4514676 w 4532552"/>
              <a:gd name="connsiteY1" fmla="*/ 260377 h 5162437"/>
              <a:gd name="connsiteX2" fmla="*/ 4512910 w 4532552"/>
              <a:gd name="connsiteY2" fmla="*/ 292054 h 5162437"/>
              <a:gd name="connsiteX3" fmla="*/ 4515819 w 4532552"/>
              <a:gd name="connsiteY3" fmla="*/ 293767 h 5162437"/>
              <a:gd name="connsiteX4" fmla="*/ 4532177 w 4532552"/>
              <a:gd name="connsiteY4" fmla="*/ 325268 h 5162437"/>
              <a:gd name="connsiteX5" fmla="*/ 4510009 w 4532552"/>
              <a:gd name="connsiteY5" fmla="*/ 382780 h 5162437"/>
              <a:gd name="connsiteX6" fmla="*/ 4506536 w 4532552"/>
              <a:gd name="connsiteY6" fmla="*/ 406346 h 5162437"/>
              <a:gd name="connsiteX7" fmla="*/ 4501452 w 4532552"/>
              <a:gd name="connsiteY7" fmla="*/ 497471 h 5162437"/>
              <a:gd name="connsiteX8" fmla="*/ 4500805 w 4532552"/>
              <a:gd name="connsiteY8" fmla="*/ 543780 h 5162437"/>
              <a:gd name="connsiteX9" fmla="*/ 4497719 w 4532552"/>
              <a:gd name="connsiteY9" fmla="*/ 572177 h 5162437"/>
              <a:gd name="connsiteX10" fmla="*/ 4497052 w 4532552"/>
              <a:gd name="connsiteY10" fmla="*/ 576349 h 5162437"/>
              <a:gd name="connsiteX11" fmla="*/ 4484170 w 4532552"/>
              <a:gd name="connsiteY11" fmla="*/ 807322 h 5162437"/>
              <a:gd name="connsiteX12" fmla="*/ 4485876 w 4532552"/>
              <a:gd name="connsiteY12" fmla="*/ 812145 h 5162437"/>
              <a:gd name="connsiteX13" fmla="*/ 4483734 w 4532552"/>
              <a:gd name="connsiteY13" fmla="*/ 835920 h 5162437"/>
              <a:gd name="connsiteX14" fmla="*/ 4482140 w 4532552"/>
              <a:gd name="connsiteY14" fmla="*/ 843687 h 5162437"/>
              <a:gd name="connsiteX15" fmla="*/ 4475929 w 4532552"/>
              <a:gd name="connsiteY15" fmla="*/ 955057 h 5162437"/>
              <a:gd name="connsiteX16" fmla="*/ 4477997 w 4532552"/>
              <a:gd name="connsiteY16" fmla="*/ 955955 h 5162437"/>
              <a:gd name="connsiteX17" fmla="*/ 4482099 w 4532552"/>
              <a:gd name="connsiteY17" fmla="*/ 992052 h 5162437"/>
              <a:gd name="connsiteX18" fmla="*/ 4477321 w 4532552"/>
              <a:gd name="connsiteY18" fmla="*/ 1090349 h 5162437"/>
              <a:gd name="connsiteX19" fmla="*/ 4474967 w 4532552"/>
              <a:gd name="connsiteY19" fmla="*/ 1103658 h 5162437"/>
              <a:gd name="connsiteX20" fmla="*/ 4434615 w 4532552"/>
              <a:gd name="connsiteY20" fmla="*/ 1106892 h 5162437"/>
              <a:gd name="connsiteX21" fmla="*/ 845076 w 4532552"/>
              <a:gd name="connsiteY21" fmla="*/ 526104 h 5162437"/>
              <a:gd name="connsiteX22" fmla="*/ 59332 w 4532552"/>
              <a:gd name="connsiteY22" fmla="*/ 5162437 h 5162437"/>
              <a:gd name="connsiteX23" fmla="*/ 0 w 4532552"/>
              <a:gd name="connsiteY23" fmla="*/ 5133379 h 5162437"/>
              <a:gd name="connsiteX24" fmla="*/ 5068 w 4532552"/>
              <a:gd name="connsiteY24" fmla="*/ 5049278 h 5162437"/>
              <a:gd name="connsiteX25" fmla="*/ 76626 w 4532552"/>
              <a:gd name="connsiteY25" fmla="*/ 3822170 h 5162437"/>
              <a:gd name="connsiteX26" fmla="*/ 298860 w 4532552"/>
              <a:gd name="connsiteY26" fmla="*/ 0 h 5162437"/>
              <a:gd name="connsiteX27" fmla="*/ 3289956 w 4532552"/>
              <a:gd name="connsiteY27" fmla="*/ 163268 h 5162437"/>
              <a:gd name="connsiteX28" fmla="*/ 4115287 w 4532552"/>
              <a:gd name="connsiteY28" fmla="*/ 218247 h 5162437"/>
              <a:gd name="connsiteX29" fmla="*/ 4486914 w 4532552"/>
              <a:gd name="connsiteY29" fmla="*/ 238623 h 5162437"/>
              <a:gd name="connsiteX0" fmla="*/ 4486914 w 4532552"/>
              <a:gd name="connsiteY0" fmla="*/ 238623 h 5162437"/>
              <a:gd name="connsiteX1" fmla="*/ 4514676 w 4532552"/>
              <a:gd name="connsiteY1" fmla="*/ 260377 h 5162437"/>
              <a:gd name="connsiteX2" fmla="*/ 4512910 w 4532552"/>
              <a:gd name="connsiteY2" fmla="*/ 292054 h 5162437"/>
              <a:gd name="connsiteX3" fmla="*/ 4515819 w 4532552"/>
              <a:gd name="connsiteY3" fmla="*/ 293767 h 5162437"/>
              <a:gd name="connsiteX4" fmla="*/ 4532177 w 4532552"/>
              <a:gd name="connsiteY4" fmla="*/ 325268 h 5162437"/>
              <a:gd name="connsiteX5" fmla="*/ 4510009 w 4532552"/>
              <a:gd name="connsiteY5" fmla="*/ 382780 h 5162437"/>
              <a:gd name="connsiteX6" fmla="*/ 4506536 w 4532552"/>
              <a:gd name="connsiteY6" fmla="*/ 406346 h 5162437"/>
              <a:gd name="connsiteX7" fmla="*/ 4501452 w 4532552"/>
              <a:gd name="connsiteY7" fmla="*/ 497471 h 5162437"/>
              <a:gd name="connsiteX8" fmla="*/ 4500805 w 4532552"/>
              <a:gd name="connsiteY8" fmla="*/ 543780 h 5162437"/>
              <a:gd name="connsiteX9" fmla="*/ 4497719 w 4532552"/>
              <a:gd name="connsiteY9" fmla="*/ 572177 h 5162437"/>
              <a:gd name="connsiteX10" fmla="*/ 4497052 w 4532552"/>
              <a:gd name="connsiteY10" fmla="*/ 576349 h 5162437"/>
              <a:gd name="connsiteX11" fmla="*/ 4484170 w 4532552"/>
              <a:gd name="connsiteY11" fmla="*/ 807322 h 5162437"/>
              <a:gd name="connsiteX12" fmla="*/ 4485876 w 4532552"/>
              <a:gd name="connsiteY12" fmla="*/ 812145 h 5162437"/>
              <a:gd name="connsiteX13" fmla="*/ 4483734 w 4532552"/>
              <a:gd name="connsiteY13" fmla="*/ 835920 h 5162437"/>
              <a:gd name="connsiteX14" fmla="*/ 4482140 w 4532552"/>
              <a:gd name="connsiteY14" fmla="*/ 843687 h 5162437"/>
              <a:gd name="connsiteX15" fmla="*/ 4475929 w 4532552"/>
              <a:gd name="connsiteY15" fmla="*/ 955057 h 5162437"/>
              <a:gd name="connsiteX16" fmla="*/ 4477997 w 4532552"/>
              <a:gd name="connsiteY16" fmla="*/ 955955 h 5162437"/>
              <a:gd name="connsiteX17" fmla="*/ 4482099 w 4532552"/>
              <a:gd name="connsiteY17" fmla="*/ 992052 h 5162437"/>
              <a:gd name="connsiteX18" fmla="*/ 4477321 w 4532552"/>
              <a:gd name="connsiteY18" fmla="*/ 1090349 h 5162437"/>
              <a:gd name="connsiteX19" fmla="*/ 4474967 w 4532552"/>
              <a:gd name="connsiteY19" fmla="*/ 1103658 h 5162437"/>
              <a:gd name="connsiteX20" fmla="*/ 4434615 w 4532552"/>
              <a:gd name="connsiteY20" fmla="*/ 1106892 h 5162437"/>
              <a:gd name="connsiteX21" fmla="*/ 845076 w 4532552"/>
              <a:gd name="connsiteY21" fmla="*/ 526104 h 5162437"/>
              <a:gd name="connsiteX22" fmla="*/ 59332 w 4532552"/>
              <a:gd name="connsiteY22" fmla="*/ 5162437 h 5162437"/>
              <a:gd name="connsiteX23" fmla="*/ 0 w 4532552"/>
              <a:gd name="connsiteY23" fmla="*/ 5133379 h 5162437"/>
              <a:gd name="connsiteX24" fmla="*/ 5068 w 4532552"/>
              <a:gd name="connsiteY24" fmla="*/ 5049278 h 5162437"/>
              <a:gd name="connsiteX25" fmla="*/ 69774 w 4532552"/>
              <a:gd name="connsiteY25" fmla="*/ 3812518 h 5162437"/>
              <a:gd name="connsiteX26" fmla="*/ 298860 w 4532552"/>
              <a:gd name="connsiteY26" fmla="*/ 0 h 5162437"/>
              <a:gd name="connsiteX27" fmla="*/ 3289956 w 4532552"/>
              <a:gd name="connsiteY27" fmla="*/ 163268 h 5162437"/>
              <a:gd name="connsiteX28" fmla="*/ 4115287 w 4532552"/>
              <a:gd name="connsiteY28" fmla="*/ 218247 h 5162437"/>
              <a:gd name="connsiteX29" fmla="*/ 4486914 w 4532552"/>
              <a:gd name="connsiteY29" fmla="*/ 238623 h 5162437"/>
              <a:gd name="connsiteX0" fmla="*/ 4486914 w 4532552"/>
              <a:gd name="connsiteY0" fmla="*/ 238623 h 5162437"/>
              <a:gd name="connsiteX1" fmla="*/ 4514676 w 4532552"/>
              <a:gd name="connsiteY1" fmla="*/ 260377 h 5162437"/>
              <a:gd name="connsiteX2" fmla="*/ 4512910 w 4532552"/>
              <a:gd name="connsiteY2" fmla="*/ 292054 h 5162437"/>
              <a:gd name="connsiteX3" fmla="*/ 4515819 w 4532552"/>
              <a:gd name="connsiteY3" fmla="*/ 293767 h 5162437"/>
              <a:gd name="connsiteX4" fmla="*/ 4532177 w 4532552"/>
              <a:gd name="connsiteY4" fmla="*/ 325268 h 5162437"/>
              <a:gd name="connsiteX5" fmla="*/ 4510009 w 4532552"/>
              <a:gd name="connsiteY5" fmla="*/ 382780 h 5162437"/>
              <a:gd name="connsiteX6" fmla="*/ 4506536 w 4532552"/>
              <a:gd name="connsiteY6" fmla="*/ 406346 h 5162437"/>
              <a:gd name="connsiteX7" fmla="*/ 4501452 w 4532552"/>
              <a:gd name="connsiteY7" fmla="*/ 497471 h 5162437"/>
              <a:gd name="connsiteX8" fmla="*/ 4500805 w 4532552"/>
              <a:gd name="connsiteY8" fmla="*/ 543780 h 5162437"/>
              <a:gd name="connsiteX9" fmla="*/ 4497719 w 4532552"/>
              <a:gd name="connsiteY9" fmla="*/ 572177 h 5162437"/>
              <a:gd name="connsiteX10" fmla="*/ 4497052 w 4532552"/>
              <a:gd name="connsiteY10" fmla="*/ 576349 h 5162437"/>
              <a:gd name="connsiteX11" fmla="*/ 4484170 w 4532552"/>
              <a:gd name="connsiteY11" fmla="*/ 807322 h 5162437"/>
              <a:gd name="connsiteX12" fmla="*/ 4485876 w 4532552"/>
              <a:gd name="connsiteY12" fmla="*/ 812145 h 5162437"/>
              <a:gd name="connsiteX13" fmla="*/ 4483734 w 4532552"/>
              <a:gd name="connsiteY13" fmla="*/ 835920 h 5162437"/>
              <a:gd name="connsiteX14" fmla="*/ 4482140 w 4532552"/>
              <a:gd name="connsiteY14" fmla="*/ 843687 h 5162437"/>
              <a:gd name="connsiteX15" fmla="*/ 4475929 w 4532552"/>
              <a:gd name="connsiteY15" fmla="*/ 955057 h 5162437"/>
              <a:gd name="connsiteX16" fmla="*/ 4477997 w 4532552"/>
              <a:gd name="connsiteY16" fmla="*/ 955955 h 5162437"/>
              <a:gd name="connsiteX17" fmla="*/ 4482099 w 4532552"/>
              <a:gd name="connsiteY17" fmla="*/ 992052 h 5162437"/>
              <a:gd name="connsiteX18" fmla="*/ 4477321 w 4532552"/>
              <a:gd name="connsiteY18" fmla="*/ 1090349 h 5162437"/>
              <a:gd name="connsiteX19" fmla="*/ 4474967 w 4532552"/>
              <a:gd name="connsiteY19" fmla="*/ 1103658 h 5162437"/>
              <a:gd name="connsiteX20" fmla="*/ 4434615 w 4532552"/>
              <a:gd name="connsiteY20" fmla="*/ 1106892 h 5162437"/>
              <a:gd name="connsiteX21" fmla="*/ 850015 w 4532552"/>
              <a:gd name="connsiteY21" fmla="*/ 522756 h 5162437"/>
              <a:gd name="connsiteX22" fmla="*/ 59332 w 4532552"/>
              <a:gd name="connsiteY22" fmla="*/ 5162437 h 5162437"/>
              <a:gd name="connsiteX23" fmla="*/ 0 w 4532552"/>
              <a:gd name="connsiteY23" fmla="*/ 5133379 h 5162437"/>
              <a:gd name="connsiteX24" fmla="*/ 5068 w 4532552"/>
              <a:gd name="connsiteY24" fmla="*/ 5049278 h 5162437"/>
              <a:gd name="connsiteX25" fmla="*/ 69774 w 4532552"/>
              <a:gd name="connsiteY25" fmla="*/ 3812518 h 5162437"/>
              <a:gd name="connsiteX26" fmla="*/ 298860 w 4532552"/>
              <a:gd name="connsiteY26" fmla="*/ 0 h 5162437"/>
              <a:gd name="connsiteX27" fmla="*/ 3289956 w 4532552"/>
              <a:gd name="connsiteY27" fmla="*/ 163268 h 5162437"/>
              <a:gd name="connsiteX28" fmla="*/ 4115287 w 4532552"/>
              <a:gd name="connsiteY28" fmla="*/ 218247 h 5162437"/>
              <a:gd name="connsiteX29" fmla="*/ 4486914 w 4532552"/>
              <a:gd name="connsiteY29" fmla="*/ 238623 h 5162437"/>
              <a:gd name="connsiteX0" fmla="*/ 4486914 w 4532552"/>
              <a:gd name="connsiteY0" fmla="*/ 238623 h 5162437"/>
              <a:gd name="connsiteX1" fmla="*/ 4514676 w 4532552"/>
              <a:gd name="connsiteY1" fmla="*/ 260377 h 5162437"/>
              <a:gd name="connsiteX2" fmla="*/ 4512910 w 4532552"/>
              <a:gd name="connsiteY2" fmla="*/ 292054 h 5162437"/>
              <a:gd name="connsiteX3" fmla="*/ 4515819 w 4532552"/>
              <a:gd name="connsiteY3" fmla="*/ 293767 h 5162437"/>
              <a:gd name="connsiteX4" fmla="*/ 4532177 w 4532552"/>
              <a:gd name="connsiteY4" fmla="*/ 325268 h 5162437"/>
              <a:gd name="connsiteX5" fmla="*/ 4510009 w 4532552"/>
              <a:gd name="connsiteY5" fmla="*/ 382780 h 5162437"/>
              <a:gd name="connsiteX6" fmla="*/ 4506536 w 4532552"/>
              <a:gd name="connsiteY6" fmla="*/ 406346 h 5162437"/>
              <a:gd name="connsiteX7" fmla="*/ 4501452 w 4532552"/>
              <a:gd name="connsiteY7" fmla="*/ 497471 h 5162437"/>
              <a:gd name="connsiteX8" fmla="*/ 4500805 w 4532552"/>
              <a:gd name="connsiteY8" fmla="*/ 543780 h 5162437"/>
              <a:gd name="connsiteX9" fmla="*/ 4497719 w 4532552"/>
              <a:gd name="connsiteY9" fmla="*/ 572177 h 5162437"/>
              <a:gd name="connsiteX10" fmla="*/ 4497052 w 4532552"/>
              <a:gd name="connsiteY10" fmla="*/ 576349 h 5162437"/>
              <a:gd name="connsiteX11" fmla="*/ 4484170 w 4532552"/>
              <a:gd name="connsiteY11" fmla="*/ 807322 h 5162437"/>
              <a:gd name="connsiteX12" fmla="*/ 4485876 w 4532552"/>
              <a:gd name="connsiteY12" fmla="*/ 812145 h 5162437"/>
              <a:gd name="connsiteX13" fmla="*/ 4483734 w 4532552"/>
              <a:gd name="connsiteY13" fmla="*/ 835920 h 5162437"/>
              <a:gd name="connsiteX14" fmla="*/ 4482140 w 4532552"/>
              <a:gd name="connsiteY14" fmla="*/ 843687 h 5162437"/>
              <a:gd name="connsiteX15" fmla="*/ 4475929 w 4532552"/>
              <a:gd name="connsiteY15" fmla="*/ 955057 h 5162437"/>
              <a:gd name="connsiteX16" fmla="*/ 4477997 w 4532552"/>
              <a:gd name="connsiteY16" fmla="*/ 955955 h 5162437"/>
              <a:gd name="connsiteX17" fmla="*/ 4482099 w 4532552"/>
              <a:gd name="connsiteY17" fmla="*/ 992052 h 5162437"/>
              <a:gd name="connsiteX18" fmla="*/ 4477321 w 4532552"/>
              <a:gd name="connsiteY18" fmla="*/ 1090349 h 5162437"/>
              <a:gd name="connsiteX19" fmla="*/ 4474967 w 4532552"/>
              <a:gd name="connsiteY19" fmla="*/ 1103658 h 5162437"/>
              <a:gd name="connsiteX20" fmla="*/ 4435372 w 4532552"/>
              <a:gd name="connsiteY20" fmla="*/ 1102807 h 5162437"/>
              <a:gd name="connsiteX21" fmla="*/ 850015 w 4532552"/>
              <a:gd name="connsiteY21" fmla="*/ 522756 h 5162437"/>
              <a:gd name="connsiteX22" fmla="*/ 59332 w 4532552"/>
              <a:gd name="connsiteY22" fmla="*/ 5162437 h 5162437"/>
              <a:gd name="connsiteX23" fmla="*/ 0 w 4532552"/>
              <a:gd name="connsiteY23" fmla="*/ 5133379 h 5162437"/>
              <a:gd name="connsiteX24" fmla="*/ 5068 w 4532552"/>
              <a:gd name="connsiteY24" fmla="*/ 5049278 h 5162437"/>
              <a:gd name="connsiteX25" fmla="*/ 69774 w 4532552"/>
              <a:gd name="connsiteY25" fmla="*/ 3812518 h 5162437"/>
              <a:gd name="connsiteX26" fmla="*/ 298860 w 4532552"/>
              <a:gd name="connsiteY26" fmla="*/ 0 h 5162437"/>
              <a:gd name="connsiteX27" fmla="*/ 3289956 w 4532552"/>
              <a:gd name="connsiteY27" fmla="*/ 163268 h 5162437"/>
              <a:gd name="connsiteX28" fmla="*/ 4115287 w 4532552"/>
              <a:gd name="connsiteY28" fmla="*/ 218247 h 5162437"/>
              <a:gd name="connsiteX29" fmla="*/ 4486914 w 4532552"/>
              <a:gd name="connsiteY29" fmla="*/ 238623 h 516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32552" h="5162437">
                <a:moveTo>
                  <a:pt x="4486914" y="238623"/>
                </a:moveTo>
                <a:lnTo>
                  <a:pt x="4514676" y="260377"/>
                </a:lnTo>
                <a:cubicBezTo>
                  <a:pt x="4514088" y="270937"/>
                  <a:pt x="4513499" y="281495"/>
                  <a:pt x="4512910" y="292054"/>
                </a:cubicBezTo>
                <a:lnTo>
                  <a:pt x="4515819" y="293767"/>
                </a:lnTo>
                <a:cubicBezTo>
                  <a:pt x="4525377" y="295470"/>
                  <a:pt x="4534537" y="282474"/>
                  <a:pt x="4532177" y="325268"/>
                </a:cubicBezTo>
                <a:cubicBezTo>
                  <a:pt x="4521581" y="345709"/>
                  <a:pt x="4514596" y="364640"/>
                  <a:pt x="4510009" y="382780"/>
                </a:cubicBezTo>
                <a:lnTo>
                  <a:pt x="4506536" y="406346"/>
                </a:lnTo>
                <a:lnTo>
                  <a:pt x="4501452" y="497471"/>
                </a:lnTo>
                <a:cubicBezTo>
                  <a:pt x="4501236" y="512907"/>
                  <a:pt x="4501021" y="528344"/>
                  <a:pt x="4500805" y="543780"/>
                </a:cubicBezTo>
                <a:cubicBezTo>
                  <a:pt x="4500535" y="548693"/>
                  <a:pt x="4499446" y="559198"/>
                  <a:pt x="4497719" y="572177"/>
                </a:cubicBezTo>
                <a:cubicBezTo>
                  <a:pt x="4497497" y="573568"/>
                  <a:pt x="4497274" y="574958"/>
                  <a:pt x="4497052" y="576349"/>
                </a:cubicBezTo>
                <a:lnTo>
                  <a:pt x="4484170" y="807322"/>
                </a:lnTo>
                <a:lnTo>
                  <a:pt x="4485876" y="812145"/>
                </a:lnTo>
                <a:cubicBezTo>
                  <a:pt x="4486375" y="819672"/>
                  <a:pt x="4485299" y="827715"/>
                  <a:pt x="4483734" y="835920"/>
                </a:cubicBezTo>
                <a:lnTo>
                  <a:pt x="4482140" y="843687"/>
                </a:lnTo>
                <a:lnTo>
                  <a:pt x="4475929" y="955057"/>
                </a:lnTo>
                <a:lnTo>
                  <a:pt x="4477997" y="955955"/>
                </a:lnTo>
                <a:cubicBezTo>
                  <a:pt x="4479432" y="962298"/>
                  <a:pt x="4482211" y="969654"/>
                  <a:pt x="4482099" y="992052"/>
                </a:cubicBezTo>
                <a:cubicBezTo>
                  <a:pt x="4471306" y="1019290"/>
                  <a:pt x="4491677" y="1056551"/>
                  <a:pt x="4477321" y="1090349"/>
                </a:cubicBezTo>
                <a:cubicBezTo>
                  <a:pt x="4476393" y="1093457"/>
                  <a:pt x="4475579" y="1098191"/>
                  <a:pt x="4474967" y="1103658"/>
                </a:cubicBezTo>
                <a:lnTo>
                  <a:pt x="4435372" y="1102807"/>
                </a:lnTo>
                <a:lnTo>
                  <a:pt x="850015" y="522756"/>
                </a:lnTo>
                <a:lnTo>
                  <a:pt x="59332" y="5162437"/>
                </a:lnTo>
                <a:lnTo>
                  <a:pt x="0" y="5133379"/>
                </a:lnTo>
                <a:lnTo>
                  <a:pt x="5068" y="5049278"/>
                </a:lnTo>
                <a:lnTo>
                  <a:pt x="69774" y="3812518"/>
                </a:lnTo>
                <a:cubicBezTo>
                  <a:pt x="144356" y="2535737"/>
                  <a:pt x="224278" y="1276781"/>
                  <a:pt x="298860" y="0"/>
                </a:cubicBezTo>
                <a:cubicBezTo>
                  <a:pt x="622244" y="31145"/>
                  <a:pt x="2654137" y="125531"/>
                  <a:pt x="3289956" y="163268"/>
                </a:cubicBezTo>
                <a:lnTo>
                  <a:pt x="4115287" y="218247"/>
                </a:lnTo>
                <a:lnTo>
                  <a:pt x="4486914" y="238623"/>
                </a:lnTo>
                <a:close/>
              </a:path>
            </a:pathLst>
          </a:cu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6A81337-D121-4D4C-AF57-21F875DFBC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4403">
            <a:off x="7794616" y="1362728"/>
            <a:ext cx="3823422" cy="4731259"/>
          </a:xfrm>
          <a:custGeom>
            <a:avLst/>
            <a:gdLst>
              <a:gd name="connsiteX0" fmla="*/ 127458 w 4457507"/>
              <a:gd name="connsiteY0" fmla="*/ 103043 h 5515902"/>
              <a:gd name="connsiteX1" fmla="*/ 118742 w 4457507"/>
              <a:gd name="connsiteY1" fmla="*/ 3939905 h 5515902"/>
              <a:gd name="connsiteX2" fmla="*/ 122936 w 4457507"/>
              <a:gd name="connsiteY2" fmla="*/ 5215949 h 5515902"/>
              <a:gd name="connsiteX3" fmla="*/ 121112 w 4457507"/>
              <a:gd name="connsiteY3" fmla="*/ 5279599 h 5515902"/>
              <a:gd name="connsiteX4" fmla="*/ 122738 w 4457507"/>
              <a:gd name="connsiteY4" fmla="*/ 5283070 h 5515902"/>
              <a:gd name="connsiteX5" fmla="*/ 122625 w 4457507"/>
              <a:gd name="connsiteY5" fmla="*/ 5285823 h 5515902"/>
              <a:gd name="connsiteX6" fmla="*/ 123382 w 4457507"/>
              <a:gd name="connsiteY6" fmla="*/ 5288933 h 5515902"/>
              <a:gd name="connsiteX7" fmla="*/ 124669 w 4457507"/>
              <a:gd name="connsiteY7" fmla="*/ 5300661 h 5515902"/>
              <a:gd name="connsiteX8" fmla="*/ 125425 w 4457507"/>
              <a:gd name="connsiteY8" fmla="*/ 5303772 h 5515902"/>
              <a:gd name="connsiteX9" fmla="*/ 126069 w 4457507"/>
              <a:gd name="connsiteY9" fmla="*/ 5309635 h 5515902"/>
              <a:gd name="connsiteX10" fmla="*/ 125955 w 4457507"/>
              <a:gd name="connsiteY10" fmla="*/ 5312388 h 5515902"/>
              <a:gd name="connsiteX11" fmla="*/ 126712 w 4457507"/>
              <a:gd name="connsiteY11" fmla="*/ 5315499 h 5515902"/>
              <a:gd name="connsiteX12" fmla="*/ 127356 w 4457507"/>
              <a:gd name="connsiteY12" fmla="*/ 5321362 h 5515902"/>
              <a:gd name="connsiteX13" fmla="*/ 127129 w 4457507"/>
              <a:gd name="connsiteY13" fmla="*/ 5326866 h 5515902"/>
              <a:gd name="connsiteX14" fmla="*/ 127014 w 4457507"/>
              <a:gd name="connsiteY14" fmla="*/ 5329618 h 5515902"/>
              <a:gd name="connsiteX15" fmla="*/ 126900 w 4457507"/>
              <a:gd name="connsiteY15" fmla="*/ 5332368 h 5515902"/>
              <a:gd name="connsiteX16" fmla="*/ 123074 w 4457507"/>
              <a:gd name="connsiteY16" fmla="*/ 5339183 h 5515902"/>
              <a:gd name="connsiteX17" fmla="*/ 121026 w 4457507"/>
              <a:gd name="connsiteY17" fmla="*/ 5379531 h 5515902"/>
              <a:gd name="connsiteX18" fmla="*/ 430537 w 4457507"/>
              <a:gd name="connsiteY18" fmla="*/ 5379238 h 5515902"/>
              <a:gd name="connsiteX19" fmla="*/ 4355361 w 4457507"/>
              <a:gd name="connsiteY19" fmla="*/ 5411414 h 5515902"/>
              <a:gd name="connsiteX20" fmla="*/ 4355306 w 4457507"/>
              <a:gd name="connsiteY20" fmla="*/ 5349018 h 5515902"/>
              <a:gd name="connsiteX21" fmla="*/ 4359780 w 4457507"/>
              <a:gd name="connsiteY21" fmla="*/ 5346069 h 5515902"/>
              <a:gd name="connsiteX22" fmla="*/ 4376306 w 4457507"/>
              <a:gd name="connsiteY22" fmla="*/ 5310763 h 5515902"/>
              <a:gd name="connsiteX23" fmla="*/ 4367882 w 4457507"/>
              <a:gd name="connsiteY23" fmla="*/ 5211003 h 5515902"/>
              <a:gd name="connsiteX24" fmla="*/ 4362441 w 4457507"/>
              <a:gd name="connsiteY24" fmla="*/ 5176871 h 5515902"/>
              <a:gd name="connsiteX25" fmla="*/ 4355121 w 4457507"/>
              <a:gd name="connsiteY25" fmla="*/ 5140605 h 5515902"/>
              <a:gd name="connsiteX26" fmla="*/ 4353716 w 4457507"/>
              <a:gd name="connsiteY26" fmla="*/ 3503001 h 5515902"/>
              <a:gd name="connsiteX27" fmla="*/ 4355640 w 4457507"/>
              <a:gd name="connsiteY27" fmla="*/ 3340314 h 5515902"/>
              <a:gd name="connsiteX28" fmla="*/ 4354169 w 4457507"/>
              <a:gd name="connsiteY28" fmla="*/ 3086943 h 5515902"/>
              <a:gd name="connsiteX29" fmla="*/ 4350863 w 4457507"/>
              <a:gd name="connsiteY29" fmla="*/ 2031604 h 5515902"/>
              <a:gd name="connsiteX30" fmla="*/ 4355379 w 4457507"/>
              <a:gd name="connsiteY30" fmla="*/ 1981807 h 5515902"/>
              <a:gd name="connsiteX31" fmla="*/ 4362696 w 4457507"/>
              <a:gd name="connsiteY31" fmla="*/ 1931205 h 5515902"/>
              <a:gd name="connsiteX32" fmla="*/ 4366817 w 4457507"/>
              <a:gd name="connsiteY32" fmla="*/ 1920397 h 5515902"/>
              <a:gd name="connsiteX33" fmla="*/ 4363276 w 4457507"/>
              <a:gd name="connsiteY33" fmla="*/ 1907788 h 5515902"/>
              <a:gd name="connsiteX34" fmla="*/ 4359810 w 4457507"/>
              <a:gd name="connsiteY34" fmla="*/ 1904041 h 5515902"/>
              <a:gd name="connsiteX35" fmla="*/ 4366646 w 4457507"/>
              <a:gd name="connsiteY35" fmla="*/ 1863789 h 5515902"/>
              <a:gd name="connsiteX36" fmla="*/ 4366834 w 4457507"/>
              <a:gd name="connsiteY36" fmla="*/ 1858923 h 5515902"/>
              <a:gd name="connsiteX37" fmla="*/ 4365829 w 4457507"/>
              <a:gd name="connsiteY37" fmla="*/ 1825376 h 5515902"/>
              <a:gd name="connsiteX38" fmla="*/ 4360756 w 4457507"/>
              <a:gd name="connsiteY38" fmla="*/ 1775480 h 5515902"/>
              <a:gd name="connsiteX39" fmla="*/ 4350764 w 4457507"/>
              <a:gd name="connsiteY39" fmla="*/ 1751897 h 5515902"/>
              <a:gd name="connsiteX40" fmla="*/ 4350710 w 4457507"/>
              <a:gd name="connsiteY40" fmla="*/ 1599932 h 5515902"/>
              <a:gd name="connsiteX41" fmla="*/ 4352750 w 4457507"/>
              <a:gd name="connsiteY41" fmla="*/ 1599691 h 5515902"/>
              <a:gd name="connsiteX42" fmla="*/ 4362203 w 4457507"/>
              <a:gd name="connsiteY42" fmla="*/ 1564293 h 5515902"/>
              <a:gd name="connsiteX43" fmla="*/ 4359725 w 4457507"/>
              <a:gd name="connsiteY43" fmla="*/ 1546992 h 5515902"/>
              <a:gd name="connsiteX44" fmla="*/ 4359144 w 4457507"/>
              <a:gd name="connsiteY44" fmla="*/ 1543968 h 5515902"/>
              <a:gd name="connsiteX45" fmla="*/ 4360158 w 4457507"/>
              <a:gd name="connsiteY45" fmla="*/ 1532722 h 5515902"/>
              <a:gd name="connsiteX46" fmla="*/ 4356271 w 4457507"/>
              <a:gd name="connsiteY46" fmla="*/ 1528488 h 5515902"/>
              <a:gd name="connsiteX47" fmla="*/ 4357838 w 4457507"/>
              <a:gd name="connsiteY47" fmla="*/ 1490397 h 5515902"/>
              <a:gd name="connsiteX48" fmla="*/ 4368153 w 4457507"/>
              <a:gd name="connsiteY48" fmla="*/ 1417799 h 5515902"/>
              <a:gd name="connsiteX49" fmla="*/ 4372393 w 4457507"/>
              <a:gd name="connsiteY49" fmla="*/ 1406611 h 5515902"/>
              <a:gd name="connsiteX50" fmla="*/ 4379105 w 4457507"/>
              <a:gd name="connsiteY50" fmla="*/ 1332589 h 5515902"/>
              <a:gd name="connsiteX51" fmla="*/ 4386422 w 4457507"/>
              <a:gd name="connsiteY51" fmla="*/ 1281989 h 5515902"/>
              <a:gd name="connsiteX52" fmla="*/ 4390544 w 4457507"/>
              <a:gd name="connsiteY52" fmla="*/ 1271180 h 5515902"/>
              <a:gd name="connsiteX53" fmla="*/ 4387002 w 4457507"/>
              <a:gd name="connsiteY53" fmla="*/ 1258572 h 5515902"/>
              <a:gd name="connsiteX54" fmla="*/ 4383536 w 4457507"/>
              <a:gd name="connsiteY54" fmla="*/ 1254825 h 5515902"/>
              <a:gd name="connsiteX55" fmla="*/ 4390372 w 4457507"/>
              <a:gd name="connsiteY55" fmla="*/ 1214574 h 5515902"/>
              <a:gd name="connsiteX56" fmla="*/ 4390560 w 4457507"/>
              <a:gd name="connsiteY56" fmla="*/ 1209707 h 5515902"/>
              <a:gd name="connsiteX57" fmla="*/ 4389554 w 4457507"/>
              <a:gd name="connsiteY57" fmla="*/ 1176159 h 5515902"/>
              <a:gd name="connsiteX58" fmla="*/ 4384483 w 4457507"/>
              <a:gd name="connsiteY58" fmla="*/ 1126265 h 5515902"/>
              <a:gd name="connsiteX59" fmla="*/ 4372782 w 4457507"/>
              <a:gd name="connsiteY59" fmla="*/ 1074492 h 5515902"/>
              <a:gd name="connsiteX60" fmla="*/ 4368023 w 4457507"/>
              <a:gd name="connsiteY60" fmla="*/ 1044600 h 5515902"/>
              <a:gd name="connsiteX61" fmla="*/ 4362564 w 4457507"/>
              <a:gd name="connsiteY61" fmla="*/ 1023807 h 5515902"/>
              <a:gd name="connsiteX62" fmla="*/ 4359409 w 4457507"/>
              <a:gd name="connsiteY62" fmla="*/ 965734 h 5515902"/>
              <a:gd name="connsiteX63" fmla="*/ 4358670 w 4457507"/>
              <a:gd name="connsiteY63" fmla="*/ 867324 h 5515902"/>
              <a:gd name="connsiteX64" fmla="*/ 4352551 w 4457507"/>
              <a:gd name="connsiteY64" fmla="*/ 831512 h 5515902"/>
              <a:gd name="connsiteX65" fmla="*/ 4350436 w 4457507"/>
              <a:gd name="connsiteY65" fmla="*/ 830732 h 5515902"/>
              <a:gd name="connsiteX66" fmla="*/ 4350396 w 4457507"/>
              <a:gd name="connsiteY66" fmla="*/ 719189 h 5515902"/>
              <a:gd name="connsiteX67" fmla="*/ 4351552 w 4457507"/>
              <a:gd name="connsiteY67" fmla="*/ 711345 h 5515902"/>
              <a:gd name="connsiteX68" fmla="*/ 4352358 w 4457507"/>
              <a:gd name="connsiteY68" fmla="*/ 687487 h 5515902"/>
              <a:gd name="connsiteX69" fmla="*/ 4350384 w 4457507"/>
              <a:gd name="connsiteY69" fmla="*/ 682767 h 5515902"/>
              <a:gd name="connsiteX70" fmla="*/ 4350301 w 4457507"/>
              <a:gd name="connsiteY70" fmla="*/ 451435 h 5515902"/>
              <a:gd name="connsiteX71" fmla="*/ 4350733 w 4457507"/>
              <a:gd name="connsiteY71" fmla="*/ 447233 h 5515902"/>
              <a:gd name="connsiteX72" fmla="*/ 4352222 w 4457507"/>
              <a:gd name="connsiteY72" fmla="*/ 418707 h 5515902"/>
              <a:gd name="connsiteX73" fmla="*/ 4350273 w 4457507"/>
              <a:gd name="connsiteY73" fmla="*/ 372435 h 5515902"/>
              <a:gd name="connsiteX74" fmla="*/ 4350241 w 4457507"/>
              <a:gd name="connsiteY74" fmla="*/ 281168 h 5515902"/>
              <a:gd name="connsiteX75" fmla="*/ 4352388 w 4457507"/>
              <a:gd name="connsiteY75" fmla="*/ 257444 h 5515902"/>
              <a:gd name="connsiteX76" fmla="*/ 4371298 w 4457507"/>
              <a:gd name="connsiteY76" fmla="*/ 198781 h 5515902"/>
              <a:gd name="connsiteX77" fmla="*/ 4353201 w 4457507"/>
              <a:gd name="connsiteY77" fmla="*/ 168246 h 5515902"/>
              <a:gd name="connsiteX78" fmla="*/ 4350200 w 4457507"/>
              <a:gd name="connsiteY78" fmla="*/ 166698 h 5515902"/>
              <a:gd name="connsiteX79" fmla="*/ 4350188 w 4457507"/>
              <a:gd name="connsiteY79" fmla="*/ 134972 h 5515902"/>
              <a:gd name="connsiteX80" fmla="*/ 4321251 w 4457507"/>
              <a:gd name="connsiteY80" fmla="*/ 114809 h 5515902"/>
              <a:gd name="connsiteX81" fmla="*/ 3949065 w 4457507"/>
              <a:gd name="connsiteY81" fmla="*/ 115293 h 5515902"/>
              <a:gd name="connsiteX82" fmla="*/ 3121950 w 4457507"/>
              <a:gd name="connsiteY82" fmla="*/ 106657 h 5515902"/>
              <a:gd name="connsiteX83" fmla="*/ 127458 w 4457507"/>
              <a:gd name="connsiteY83" fmla="*/ 103043 h 5515902"/>
              <a:gd name="connsiteX84" fmla="*/ 0 w 4457507"/>
              <a:gd name="connsiteY84" fmla="*/ 0 h 5515902"/>
              <a:gd name="connsiteX85" fmla="*/ 4457507 w 4457507"/>
              <a:gd name="connsiteY85" fmla="*/ 0 h 5515902"/>
              <a:gd name="connsiteX86" fmla="*/ 4457507 w 4457507"/>
              <a:gd name="connsiteY86" fmla="*/ 5515902 h 5515902"/>
              <a:gd name="connsiteX87" fmla="*/ 0 w 4457507"/>
              <a:gd name="connsiteY87" fmla="*/ 5515902 h 551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457507" h="5515902">
                <a:moveTo>
                  <a:pt x="127458" y="103043"/>
                </a:moveTo>
                <a:lnTo>
                  <a:pt x="118742" y="3939905"/>
                </a:lnTo>
                <a:lnTo>
                  <a:pt x="122936" y="5215949"/>
                </a:lnTo>
                <a:lnTo>
                  <a:pt x="121112" y="5279599"/>
                </a:lnTo>
                <a:cubicBezTo>
                  <a:pt x="120244" y="5282148"/>
                  <a:pt x="122382" y="5281604"/>
                  <a:pt x="122738" y="5283070"/>
                </a:cubicBezTo>
                <a:cubicBezTo>
                  <a:pt x="122897" y="5283727"/>
                  <a:pt x="122540" y="5285058"/>
                  <a:pt x="122625" y="5285823"/>
                </a:cubicBezTo>
                <a:cubicBezTo>
                  <a:pt x="122759" y="5287034"/>
                  <a:pt x="123129" y="5287897"/>
                  <a:pt x="123382" y="5288933"/>
                </a:cubicBezTo>
                <a:cubicBezTo>
                  <a:pt x="123034" y="5297338"/>
                  <a:pt x="122835" y="5293127"/>
                  <a:pt x="124669" y="5300661"/>
                </a:cubicBezTo>
                <a:lnTo>
                  <a:pt x="125425" y="5303772"/>
                </a:lnTo>
                <a:cubicBezTo>
                  <a:pt x="125164" y="5310081"/>
                  <a:pt x="125291" y="5302539"/>
                  <a:pt x="126069" y="5309635"/>
                </a:cubicBezTo>
                <a:cubicBezTo>
                  <a:pt x="126152" y="5310401"/>
                  <a:pt x="125870" y="5311622"/>
                  <a:pt x="125955" y="5312388"/>
                </a:cubicBezTo>
                <a:cubicBezTo>
                  <a:pt x="126088" y="5313599"/>
                  <a:pt x="126461" y="5314461"/>
                  <a:pt x="126712" y="5315499"/>
                </a:cubicBezTo>
                <a:cubicBezTo>
                  <a:pt x="126364" y="5323910"/>
                  <a:pt x="126715" y="5310938"/>
                  <a:pt x="127356" y="5321362"/>
                </a:cubicBezTo>
                <a:cubicBezTo>
                  <a:pt x="127455" y="5322987"/>
                  <a:pt x="127204" y="5325032"/>
                  <a:pt x="127129" y="5326866"/>
                </a:cubicBezTo>
                <a:lnTo>
                  <a:pt x="127014" y="5329618"/>
                </a:lnTo>
                <a:cubicBezTo>
                  <a:pt x="126975" y="5330535"/>
                  <a:pt x="127366" y="5331241"/>
                  <a:pt x="126900" y="5332368"/>
                </a:cubicBezTo>
                <a:lnTo>
                  <a:pt x="123074" y="5339183"/>
                </a:lnTo>
                <a:lnTo>
                  <a:pt x="121026" y="5379531"/>
                </a:lnTo>
                <a:lnTo>
                  <a:pt x="430537" y="5379238"/>
                </a:lnTo>
                <a:cubicBezTo>
                  <a:pt x="1834716" y="5387383"/>
                  <a:pt x="4249515" y="5419645"/>
                  <a:pt x="4355361" y="5411414"/>
                </a:cubicBezTo>
                <a:cubicBezTo>
                  <a:pt x="4358281" y="5387665"/>
                  <a:pt x="4355324" y="5369816"/>
                  <a:pt x="4355306" y="5349018"/>
                </a:cubicBezTo>
                <a:lnTo>
                  <a:pt x="4359780" y="5346069"/>
                </a:lnTo>
                <a:cubicBezTo>
                  <a:pt x="4367716" y="5337134"/>
                  <a:pt x="4376313" y="5318322"/>
                  <a:pt x="4376306" y="5310763"/>
                </a:cubicBezTo>
                <a:cubicBezTo>
                  <a:pt x="4355447" y="5267791"/>
                  <a:pt x="4370193" y="5233317"/>
                  <a:pt x="4367882" y="5211003"/>
                </a:cubicBezTo>
                <a:cubicBezTo>
                  <a:pt x="4365570" y="5188687"/>
                  <a:pt x="4368638" y="5184429"/>
                  <a:pt x="4362441" y="5176871"/>
                </a:cubicBezTo>
                <a:lnTo>
                  <a:pt x="4355121" y="5140605"/>
                </a:lnTo>
                <a:lnTo>
                  <a:pt x="4353716" y="3503001"/>
                </a:lnTo>
                <a:cubicBezTo>
                  <a:pt x="4359944" y="3484225"/>
                  <a:pt x="4361878" y="3334053"/>
                  <a:pt x="4355640" y="3340314"/>
                </a:cubicBezTo>
                <a:cubicBezTo>
                  <a:pt x="4354173" y="3261754"/>
                  <a:pt x="4355635" y="3165504"/>
                  <a:pt x="4354169" y="3086943"/>
                </a:cubicBezTo>
                <a:cubicBezTo>
                  <a:pt x="4338359" y="2741070"/>
                  <a:pt x="4351965" y="2383383"/>
                  <a:pt x="4350863" y="2031604"/>
                </a:cubicBezTo>
                <a:lnTo>
                  <a:pt x="4355379" y="1981807"/>
                </a:lnTo>
                <a:lnTo>
                  <a:pt x="4362696" y="1931205"/>
                </a:lnTo>
                <a:lnTo>
                  <a:pt x="4366817" y="1920397"/>
                </a:lnTo>
                <a:lnTo>
                  <a:pt x="4363276" y="1907788"/>
                </a:lnTo>
                <a:cubicBezTo>
                  <a:pt x="4362235" y="1906240"/>
                  <a:pt x="4361066" y="1904977"/>
                  <a:pt x="4359810" y="1904041"/>
                </a:cubicBezTo>
                <a:lnTo>
                  <a:pt x="4366646" y="1863789"/>
                </a:lnTo>
                <a:lnTo>
                  <a:pt x="4366834" y="1858923"/>
                </a:lnTo>
                <a:cubicBezTo>
                  <a:pt x="4366499" y="1847740"/>
                  <a:pt x="4366164" y="1836559"/>
                  <a:pt x="4365829" y="1825376"/>
                </a:cubicBezTo>
                <a:cubicBezTo>
                  <a:pt x="4364138" y="1808743"/>
                  <a:pt x="4362447" y="1792112"/>
                  <a:pt x="4360756" y="1775480"/>
                </a:cubicBezTo>
                <a:lnTo>
                  <a:pt x="4350764" y="1751897"/>
                </a:lnTo>
                <a:lnTo>
                  <a:pt x="4350710" y="1599932"/>
                </a:lnTo>
                <a:lnTo>
                  <a:pt x="4352750" y="1599691"/>
                </a:lnTo>
                <a:cubicBezTo>
                  <a:pt x="4354837" y="1590544"/>
                  <a:pt x="4347532" y="1561850"/>
                  <a:pt x="4362203" y="1564293"/>
                </a:cubicBezTo>
                <a:cubicBezTo>
                  <a:pt x="4361830" y="1558489"/>
                  <a:pt x="4360854" y="1552763"/>
                  <a:pt x="4359725" y="1546992"/>
                </a:cubicBezTo>
                <a:cubicBezTo>
                  <a:pt x="4359532" y="1545983"/>
                  <a:pt x="4359338" y="1544976"/>
                  <a:pt x="4359144" y="1543968"/>
                </a:cubicBezTo>
                <a:lnTo>
                  <a:pt x="4360158" y="1532722"/>
                </a:lnTo>
                <a:lnTo>
                  <a:pt x="4356271" y="1528488"/>
                </a:lnTo>
                <a:lnTo>
                  <a:pt x="4357838" y="1490397"/>
                </a:lnTo>
                <a:cubicBezTo>
                  <a:pt x="4368378" y="1474114"/>
                  <a:pt x="4363511" y="1443331"/>
                  <a:pt x="4368153" y="1417799"/>
                </a:cubicBezTo>
                <a:lnTo>
                  <a:pt x="4372393" y="1406611"/>
                </a:lnTo>
                <a:lnTo>
                  <a:pt x="4379105" y="1332589"/>
                </a:lnTo>
                <a:lnTo>
                  <a:pt x="4386422" y="1281989"/>
                </a:lnTo>
                <a:lnTo>
                  <a:pt x="4390544" y="1271180"/>
                </a:lnTo>
                <a:lnTo>
                  <a:pt x="4387002" y="1258572"/>
                </a:lnTo>
                <a:cubicBezTo>
                  <a:pt x="4385961" y="1257023"/>
                  <a:pt x="4384791" y="1255762"/>
                  <a:pt x="4383536" y="1254825"/>
                </a:cubicBezTo>
                <a:lnTo>
                  <a:pt x="4390372" y="1214574"/>
                </a:lnTo>
                <a:cubicBezTo>
                  <a:pt x="4390434" y="1212951"/>
                  <a:pt x="4390498" y="1211329"/>
                  <a:pt x="4390560" y="1209707"/>
                </a:cubicBezTo>
                <a:cubicBezTo>
                  <a:pt x="4390225" y="1198524"/>
                  <a:pt x="4389890" y="1187341"/>
                  <a:pt x="4389554" y="1176159"/>
                </a:cubicBezTo>
                <a:lnTo>
                  <a:pt x="4384483" y="1126265"/>
                </a:lnTo>
                <a:cubicBezTo>
                  <a:pt x="4380583" y="1109764"/>
                  <a:pt x="4364675" y="1094873"/>
                  <a:pt x="4372782" y="1074492"/>
                </a:cubicBezTo>
                <a:cubicBezTo>
                  <a:pt x="4363789" y="1079012"/>
                  <a:pt x="4375622" y="1050289"/>
                  <a:pt x="4368023" y="1044600"/>
                </a:cubicBezTo>
                <a:cubicBezTo>
                  <a:pt x="4361707" y="1041260"/>
                  <a:pt x="4363824" y="1031767"/>
                  <a:pt x="4362564" y="1023807"/>
                </a:cubicBezTo>
                <a:cubicBezTo>
                  <a:pt x="4356675" y="1016860"/>
                  <a:pt x="4356400" y="978351"/>
                  <a:pt x="4359409" y="965734"/>
                </a:cubicBezTo>
                <a:cubicBezTo>
                  <a:pt x="4371848" y="931184"/>
                  <a:pt x="4349421" y="895123"/>
                  <a:pt x="4358670" y="867324"/>
                </a:cubicBezTo>
                <a:cubicBezTo>
                  <a:pt x="4357527" y="844954"/>
                  <a:pt x="4354340" y="837765"/>
                  <a:pt x="4352551" y="831512"/>
                </a:cubicBezTo>
                <a:lnTo>
                  <a:pt x="4350436" y="830732"/>
                </a:lnTo>
                <a:lnTo>
                  <a:pt x="4350396" y="719189"/>
                </a:lnTo>
                <a:lnTo>
                  <a:pt x="4351552" y="711345"/>
                </a:lnTo>
                <a:cubicBezTo>
                  <a:pt x="4352655" y="703065"/>
                  <a:pt x="4353279" y="694974"/>
                  <a:pt x="4352358" y="687487"/>
                </a:cubicBezTo>
                <a:lnTo>
                  <a:pt x="4350384" y="682767"/>
                </a:lnTo>
                <a:lnTo>
                  <a:pt x="4350301" y="451435"/>
                </a:lnTo>
                <a:lnTo>
                  <a:pt x="4350733" y="447233"/>
                </a:lnTo>
                <a:cubicBezTo>
                  <a:pt x="4351729" y="434177"/>
                  <a:pt x="4352228" y="423628"/>
                  <a:pt x="4352222" y="418707"/>
                </a:cubicBezTo>
                <a:cubicBezTo>
                  <a:pt x="4351573" y="403283"/>
                  <a:pt x="4350922" y="387859"/>
                  <a:pt x="4350273" y="372435"/>
                </a:cubicBezTo>
                <a:lnTo>
                  <a:pt x="4350241" y="281168"/>
                </a:lnTo>
                <a:lnTo>
                  <a:pt x="4352388" y="257444"/>
                </a:lnTo>
                <a:cubicBezTo>
                  <a:pt x="4355951" y="239076"/>
                  <a:pt x="4361864" y="219783"/>
                  <a:pt x="4371298" y="198781"/>
                </a:cubicBezTo>
                <a:cubicBezTo>
                  <a:pt x="4371256" y="155921"/>
                  <a:pt x="4362839" y="169410"/>
                  <a:pt x="4353201" y="168246"/>
                </a:cubicBezTo>
                <a:lnTo>
                  <a:pt x="4350200" y="166698"/>
                </a:lnTo>
                <a:cubicBezTo>
                  <a:pt x="4350196" y="156123"/>
                  <a:pt x="4350193" y="145548"/>
                  <a:pt x="4350188" y="134972"/>
                </a:cubicBezTo>
                <a:lnTo>
                  <a:pt x="4321251" y="114809"/>
                </a:lnTo>
                <a:lnTo>
                  <a:pt x="3949065" y="115293"/>
                </a:lnTo>
                <a:lnTo>
                  <a:pt x="3121950" y="106657"/>
                </a:lnTo>
                <a:cubicBezTo>
                  <a:pt x="2485016" y="104616"/>
                  <a:pt x="452079" y="116014"/>
                  <a:pt x="127458" y="103043"/>
                </a:cubicBezTo>
                <a:close/>
                <a:moveTo>
                  <a:pt x="0" y="0"/>
                </a:moveTo>
                <a:lnTo>
                  <a:pt x="4457507" y="0"/>
                </a:lnTo>
                <a:lnTo>
                  <a:pt x="4457507" y="5515902"/>
                </a:lnTo>
                <a:lnTo>
                  <a:pt x="0" y="5515902"/>
                </a:lnTo>
                <a:close/>
              </a:path>
            </a:pathLst>
          </a:custGeom>
          <a:solidFill>
            <a:srgbClr val="EFEEE9"/>
          </a:solidFill>
          <a:ln>
            <a:noFill/>
          </a:ln>
          <a:effectLst>
            <a:outerShdw blurRad="76200" dir="138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73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96800-A41B-34B9-D863-41869FC25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163" y="2009198"/>
            <a:ext cx="9493249" cy="1577975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575104137"/>
      </p:ext>
    </p:extLst>
  </p:cSld>
  <p:clrMapOvr>
    <a:masterClrMapping/>
  </p:clrMapOvr>
</p:sld>
</file>

<file path=ppt/theme/theme1.xml><?xml version="1.0" encoding="utf-8"?>
<a:theme xmlns:a="http://schemas.openxmlformats.org/drawingml/2006/main" name="AfterhoursVTI">
  <a:themeElements>
    <a:clrScheme name="AnalogousFromLightSeedRightStep">
      <a:dk1>
        <a:srgbClr val="000000"/>
      </a:dk1>
      <a:lt1>
        <a:srgbClr val="FFFFFF"/>
      </a:lt1>
      <a:dk2>
        <a:srgbClr val="3D3522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hoursVTI" id="{90A150B1-9C08-42C7-B4E0-C1D732064FA1}" vid="{A6104589-8A83-4A64-B7F1-AAF946A405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1542</Words>
  <Application>Microsoft Office PowerPoint</Application>
  <PresentationFormat>Широкоэкранный</PresentationFormat>
  <Paragraphs>222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Consolas</vt:lpstr>
      <vt:lpstr>Franklin Gothic Heavy</vt:lpstr>
      <vt:lpstr>AfterhoursVTI</vt:lpstr>
      <vt:lpstr>Рециклинг с помощью 3д печати </vt:lpstr>
      <vt:lpstr>актуальность проекта   </vt:lpstr>
      <vt:lpstr>Описание Продукта</vt:lpstr>
      <vt:lpstr>Результаты опроса</vt:lpstr>
      <vt:lpstr>Проект решает несколько важных проблем</vt:lpstr>
      <vt:lpstr>Основная проблема </vt:lpstr>
      <vt:lpstr>Основные Конкуренты</vt:lpstr>
      <vt:lpstr>Целевой аудиторией проекта являются</vt:lpstr>
      <vt:lpstr>Уникальность</vt:lpstr>
      <vt:lpstr>Технология</vt:lpstr>
      <vt:lpstr>Бизнес Модель</vt:lpstr>
      <vt:lpstr>Организационные и производственные параметры бизнеса </vt:lpstr>
      <vt:lpstr>Продукцию можно продвигать и продавать через следующие каналы</vt:lpstr>
      <vt:lpstr>Инвестиции и Эффективность Проекта </vt:lpstr>
      <vt:lpstr>Показатели финансового плана </vt:lpstr>
      <vt:lpstr>UNIT-экономика </vt:lpstr>
      <vt:lpstr>Риски 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Максим</cp:lastModifiedBy>
  <cp:revision>40</cp:revision>
  <dcterms:created xsi:type="dcterms:W3CDTF">2023-10-29T14:24:35Z</dcterms:created>
  <dcterms:modified xsi:type="dcterms:W3CDTF">2023-11-24T12:07:55Z</dcterms:modified>
</cp:coreProperties>
</file>