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40" y="1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45201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61036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21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9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532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7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268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517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8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8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BC09FD7-2C33-4D3B-9301-E628A84EBE27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9449E17-CB67-444F-BD43-9E0687A55A1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89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B99BA-C9F2-468B-B7AF-E53A2326F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AI-face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C53DF8-99FF-420E-AEDF-56D63BD0F2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by </a:t>
            </a:r>
            <a:r>
              <a:rPr lang="ru-RU" dirty="0"/>
              <a:t>Кирилл Герасимов</a:t>
            </a:r>
            <a:br>
              <a:rPr lang="ru-RU" dirty="0"/>
            </a:br>
            <a:r>
              <a:rPr lang="ru-RU" dirty="0"/>
              <a:t>Шарашкина Ангелина</a:t>
            </a:r>
            <a:br>
              <a:rPr lang="ru-RU" dirty="0"/>
            </a:br>
            <a:r>
              <a:rPr lang="ru-RU" dirty="0"/>
              <a:t>Пичугина Дарья</a:t>
            </a:r>
            <a:br>
              <a:rPr lang="ru-RU" dirty="0"/>
            </a:br>
            <a:r>
              <a:rPr lang="ru-RU" dirty="0"/>
              <a:t>Ефимов Егор</a:t>
            </a:r>
            <a:br>
              <a:rPr lang="ru-RU" dirty="0"/>
            </a:br>
            <a:r>
              <a:rPr lang="ru-RU" dirty="0"/>
              <a:t>Уметалиев Эмир</a:t>
            </a:r>
          </a:p>
        </p:txBody>
      </p:sp>
    </p:spTree>
    <p:extLst>
      <p:ext uri="{BB962C8B-B14F-4D97-AF65-F5344CB8AC3E}">
        <p14:creationId xmlns:p14="http://schemas.microsoft.com/office/powerpoint/2010/main" val="327887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ECD17E-197C-4F24-8B5D-561F0B2FEC54}"/>
              </a:ext>
            </a:extLst>
          </p:cNvPr>
          <p:cNvSpPr txBox="1"/>
          <p:nvPr/>
        </p:nvSpPr>
        <p:spPr>
          <a:xfrm>
            <a:off x="1029575" y="0"/>
            <a:ext cx="110910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Умное зеркало с искусственным интеллектом — это быстро развивающаяся область технологий, которая обещает революционизировать наш ежедневный распорядок. Оно объединяет возможности обычного зеркала с передовыми технологиями обработки изображений, распознавания речи и анализа данных, предлагая пользователям широкий спектр функций, от персонализированных рекомендаций по уходу за кожей до интеграции с умным домом. Данная презентация рассмотрит ключевые аспекты и возможности такого зеркала.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CCDBB0-EAC8-437E-B0D9-AA02A1C3D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669" y="3618187"/>
            <a:ext cx="5441309" cy="30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3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7C60B7-ED0C-48B1-B1D3-6506445533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0" r="22912"/>
          <a:stretch/>
        </p:blipFill>
        <p:spPr>
          <a:xfrm>
            <a:off x="8237483" y="505796"/>
            <a:ext cx="3097923" cy="5846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4024E9-1F88-49B4-A24A-D46CB1B1DD2C}"/>
              </a:ext>
            </a:extLst>
          </p:cNvPr>
          <p:cNvSpPr txBox="1"/>
          <p:nvPr/>
        </p:nvSpPr>
        <p:spPr>
          <a:xfrm>
            <a:off x="927539" y="612844"/>
            <a:ext cx="708068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Аннотация проекта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Цель: увеличить продуктивность за счет постоянного контакта ИИ с пользователем; создать комфортные условия для обучения не выходя из дома. Задачи проекта нацелены на создание максимально удобного и понятного зеркала с ИИ, с возможностью обучения и обновления. Результаты нацелены на увеличение продуктивности человека, его “образования”; развеять страх о новых технологиях и вовлечь людей к взаимодействию с ИИ.  Область применения: частные дома, квартиры, частные организации по обучению людей различным навыкам, спортивные залы.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604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F6A1EA-74D6-45B4-9BC5-4A0D9B7C7C97}"/>
              </a:ext>
            </a:extLst>
          </p:cNvPr>
          <p:cNvSpPr txBox="1"/>
          <p:nvPr/>
        </p:nvSpPr>
        <p:spPr>
          <a:xfrm>
            <a:off x="1158765" y="735955"/>
            <a:ext cx="10673255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Умное зеркало с искусственным интеллектом решает несколько проблем: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в реальном времени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Предоставляет пользователю погоду, новости, расписания и другие актуальные данны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состояния кожи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Может оценивать состояние кожи пользователя, предлагать уходовые продукты и рекомендации.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Персонализированные советы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На основе предпочтений и привычек предоставляет советы по стилю, макияжу и уходу за собой.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Интерактивное взаимодействие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Позволяет управлять другими устройствами умного дома, отвечает на вопросы и воспроизводит мультимедийный контент.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дня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Помогает организовать расписание, напоминания и задачи.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умное зеркало делает повседневные рутины удобнее и информативнее.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81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15D55A-BC2F-462C-B22C-9B2EB4234E3B}"/>
              </a:ext>
            </a:extLst>
          </p:cNvPr>
          <p:cNvSpPr txBox="1"/>
          <p:nvPr/>
        </p:nvSpPr>
        <p:spPr>
          <a:xfrm>
            <a:off x="827690" y="117693"/>
            <a:ext cx="11364310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потребительские сегменты умного зеркала с искусственным интеллектом включают: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Частные лица, интересующиеся технологиями.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Молодые профессионалы, стремящиеся организовать утренние рутинные действия.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Парикмахерские и салоны красоты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Специалисты, использующие зеркало для анализа кожи и рекомендаций по уходу.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Отели и СПА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Гостиницы, предлагающие улучшенные услуги для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enhancуют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комфорт и впечатления клиентов.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Фитнес-центры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Залы,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хочущие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предоставить членам информацию о тренировках и здоровье.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Старшие пользователи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Люди пожилого возраста, ищущие удобные решения для ухода за собой и управления ежедневными задачами.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энтузиасты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Люди, интересующиеся инновациями в области умного дома, ищущие высокотехнологичные решения.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из этих сегментов может иметь уникальные предпочтения и требования, и маркетинговые усилия могут быть адаптированы соответственно.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00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FB1B9F-A6BE-4E65-9228-2D920EE270C3}"/>
              </a:ext>
            </a:extLst>
          </p:cNvPr>
          <p:cNvSpPr txBox="1"/>
          <p:nvPr/>
        </p:nvSpPr>
        <p:spPr>
          <a:xfrm>
            <a:off x="835573" y="120402"/>
            <a:ext cx="12092151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умного зеркала с искусственным интеллектом может включать несколько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Основное устройство (умное зеркало) с встроенным AI и сенсорами.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Дополнительные функции (анализ кожи, управление умным домом, интеграция с приложениями).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Платная подписка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За доступ к расширенным функциям (например, персонализированные советы, обновления контента).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Подписки на дополнительные приложения (например, фитнес-планы, уход за собой).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Партнёрство с брендами косметики и ухода, размещение рекламы на экране зеркала.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Платная реклама по рекомендациям продуктов и услуг.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Афилейт-программы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Получение комиссии за продажу продуктов через рекомендации, предлагаемые через зеркало.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 продажи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Прямые продажи через интернет-магазины и ритейлеры.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Предоставление зеркал для коммерческих организаций (салоны красоты, отели).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и поддержка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Дополнительные услуги по техническому обслуживанию и обновлению программного обеспечения.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 модель может быть адаптирована в зависимости от целевой аудитории и рынка.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663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974BE4-253D-4CA3-B5CA-738401678F2F}"/>
              </a:ext>
            </a:extLst>
          </p:cNvPr>
          <p:cNvSpPr txBox="1"/>
          <p:nvPr/>
        </p:nvSpPr>
        <p:spPr>
          <a:xfrm>
            <a:off x="756744" y="151179"/>
            <a:ext cx="1135905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 умного зеркала с искусственным интеллектом могут включать как крупные технологические компании, так и специализированные стартапы. Вот некоторые из них: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Устройства на базе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Assistant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могут обеспечивать функциональность, схожую с умным зеркалом, например,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Nest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Hub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Amazon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Умные экраны (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Echo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которые могут выполнять аналогичные задачи по управлению умным домом и предоставлению информации.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 помощью технологий, таких как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Siri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умных устройств,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также предоставляет решения для автоматизации и взаимодействия.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Cyntergy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Стартап, разрабатывающий умные зеркала, ориентированные на виртуальную реальность и интерактивные приложения.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HiMirror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Специализируется на электронных зеркалах с функцией анализа кожи и личной косметической аналитики.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Mira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Умное зеркало, ориентированное на фитнес и здоровье, предоставляет тренировки и советы по учету физической активности.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SmartMirror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Предлагают адаптивные решения для создания умных зеркал с открытыми платформами и настраиваемыми функциями.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8. 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L’Oreal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Внедрила технологические решения в свои бренды, предлагая умные зеркала и приложения, которые помогают в анализе кожи и выборе косметики.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лишь частичный список, поскольку рынок технологий и умных устройств быстро развивается, с новыми игроками, появляющимися регулярно. Конкуренция может варьироваться в зависимости от функциональности, цены и сегментации рынка.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243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C18C0C-2AEC-4997-8D1B-71E28FA647DE}"/>
              </a:ext>
            </a:extLst>
          </p:cNvPr>
          <p:cNvSpPr txBox="1"/>
          <p:nvPr/>
        </p:nvSpPr>
        <p:spPr>
          <a:xfrm>
            <a:off x="675289" y="0"/>
            <a:ext cx="11676993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 умного зеркала с искусственным интеллектом: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и эффективность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Умное зеркало объединяет множество функций в одном устройстве, позволяя пользователям получать доступ к информации и управлять повседневными задачами во время утренней рутины, экономя время и усилия.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Персонализированный опыт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Используя данные анализа кожи и предпочтений пользователя, зеркало предоставляет индивидуальные рекомендации по уходу, стилю и здоровью, делая уход за собой более целенаправленным и эффективным.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Интерактивность и развлечение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Зеркало может воспроизводить музыку, видео, показывать новости и обновления, что превращает рутинные действия в более приятные и развлекательные.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умным домом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Интеграция с другими устройствами умного дома позволяет пользователям контролировать освещение, температуру и безопасность без необходимости использовать отдельные приложения.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Функциональность для фитнеса и здоровья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Возможности отслеживания состояния здоровья и предоставления советов по фитнесу добавляют ценность пользователям, стремящимся к здоровому образу жизни.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Стильный дизайн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Эстетически привлекательное устройство, которое гармонирует с интерьером, обеспечивая добавленную ценность в виде современного элемента декора.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обновления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Постоянные обновления программного обеспечения, обеспечения безопасности и новые функции делают устройство актуальным и полезным на протяжении долгого времени.</a:t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20716160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28</TotalTime>
  <Words>1155</Words>
  <Application>Microsoft Office PowerPoint</Application>
  <PresentationFormat>Широкоэкранный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Franklin Gothic Book</vt:lpstr>
      <vt:lpstr>Times New Roman</vt:lpstr>
      <vt:lpstr>Уголки</vt:lpstr>
      <vt:lpstr>AI-face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AI-face</dc:title>
  <dc:creator>Marat Gagarin</dc:creator>
  <cp:lastModifiedBy>Marat Gagarin</cp:lastModifiedBy>
  <cp:revision>2</cp:revision>
  <dcterms:created xsi:type="dcterms:W3CDTF">2024-10-23T15:09:42Z</dcterms:created>
  <dcterms:modified xsi:type="dcterms:W3CDTF">2024-10-23T15:38:12Z</dcterms:modified>
</cp:coreProperties>
</file>