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170DB8-8321-4DEA-A178-4F0A439A12D2}" v="446" dt="2023-11-20T10:22:10.089"/>
    <p1510:client id="{37CDCA6B-FD93-4BD8-924E-3385F7DF24A8}" v="484" dt="2023-11-17T14:43:24.794"/>
    <p1510:client id="{9BB9C9CA-3806-4536-8494-E41C394B85D9}" v="13" dt="2022-07-28T09:23:15.352"/>
    <p1510:client id="{A5003DE1-AFD5-4E7A-8203-E350BFA42B1D}" v="4" dt="2023-11-20T10:23:11.490"/>
    <p1510:client id="{AA830A91-E8D4-4FDE-8529-EDCF2B360746}" v="131" dt="2023-11-20T10:59:22.396"/>
    <p1510:client id="{ABA417B3-DDDE-48A5-A57C-4556164230B3}" v="6" dt="2022-07-28T11:30:28.128"/>
    <p1510:client id="{E44D0EA7-A445-4673-B7C6-A64BFB38D85F}" v="72" dt="2023-11-20T11:12:40.7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4143"/>
        <p:guide orient="horz" pos="176"/>
        <p:guide pos="7482"/>
        <p:guide pos="196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алыгин Иван Сергеевич" userId="S::isbalygin@chsu.ru::9c10931b-86db-4611-a732-99d626f32af8" providerId="AD" clId="Web-{A5003DE1-AFD5-4E7A-8203-E350BFA42B1D}"/>
    <pc:docChg chg="modSld">
      <pc:chgData name="Балыгин Иван Сергеевич" userId="S::isbalygin@chsu.ru::9c10931b-86db-4611-a732-99d626f32af8" providerId="AD" clId="Web-{A5003DE1-AFD5-4E7A-8203-E350BFA42B1D}" dt="2023-11-20T10:23:09.115" v="2" actId="20577"/>
      <pc:docMkLst>
        <pc:docMk/>
      </pc:docMkLst>
      <pc:sldChg chg="modSp">
        <pc:chgData name="Балыгин Иван Сергеевич" userId="S::isbalygin@chsu.ru::9c10931b-86db-4611-a732-99d626f32af8" providerId="AD" clId="Web-{A5003DE1-AFD5-4E7A-8203-E350BFA42B1D}" dt="2023-11-20T10:23:09.115" v="2" actId="20577"/>
        <pc:sldMkLst>
          <pc:docMk/>
          <pc:sldMk cId="3331001426" sldId="281"/>
        </pc:sldMkLst>
        <pc:spChg chg="mod">
          <ac:chgData name="Балыгин Иван Сергеевич" userId="S::isbalygin@chsu.ru::9c10931b-86db-4611-a732-99d626f32af8" providerId="AD" clId="Web-{A5003DE1-AFD5-4E7A-8203-E350BFA42B1D}" dt="2023-11-20T10:23:09.115" v="2" actId="20577"/>
          <ac:spMkLst>
            <pc:docMk/>
            <pc:sldMk cId="3331001426" sldId="281"/>
            <ac:spMk id="10" creationId="{00000000-0000-0000-0000-000000000000}"/>
          </ac:spMkLst>
        </pc:spChg>
      </pc:sldChg>
    </pc:docChg>
  </pc:docChgLst>
  <pc:docChgLst>
    <pc:chgData name="Табунов Иван Александрович" userId="S::iatabunov@chsu.ru::8b6ca0e9-cb84-4a65-9e38-a8ea10ce0a8e" providerId="AD" clId="Web-{37CDCA6B-FD93-4BD8-924E-3385F7DF24A8}"/>
    <pc:docChg chg="modSld">
      <pc:chgData name="Табунов Иван Александрович" userId="S::iatabunov@chsu.ru::8b6ca0e9-cb84-4a65-9e38-a8ea10ce0a8e" providerId="AD" clId="Web-{37CDCA6B-FD93-4BD8-924E-3385F7DF24A8}" dt="2023-11-17T14:43:24.794" v="484" actId="20577"/>
      <pc:docMkLst>
        <pc:docMk/>
      </pc:docMkLst>
      <pc:sldChg chg="modSp">
        <pc:chgData name="Табунов Иван Александрович" userId="S::iatabunov@chsu.ru::8b6ca0e9-cb84-4a65-9e38-a8ea10ce0a8e" providerId="AD" clId="Web-{37CDCA6B-FD93-4BD8-924E-3385F7DF24A8}" dt="2023-11-17T14:18:41.693" v="82" actId="20577"/>
        <pc:sldMkLst>
          <pc:docMk/>
          <pc:sldMk cId="3553453461" sldId="291"/>
        </pc:sldMkLst>
        <pc:spChg chg="mod">
          <ac:chgData name="Табунов Иван Александрович" userId="S::iatabunov@chsu.ru::8b6ca0e9-cb84-4a65-9e38-a8ea10ce0a8e" providerId="AD" clId="Web-{37CDCA6B-FD93-4BD8-924E-3385F7DF24A8}" dt="2023-11-17T14:18:41.693" v="82" actId="20577"/>
          <ac:spMkLst>
            <pc:docMk/>
            <pc:sldMk cId="3553453461" sldId="291"/>
            <ac:spMk id="2" creationId="{00000000-0000-0000-0000-000000000000}"/>
          </ac:spMkLst>
        </pc:spChg>
      </pc:sldChg>
      <pc:sldChg chg="modSp">
        <pc:chgData name="Табунов Иван Александрович" userId="S::iatabunov@chsu.ru::8b6ca0e9-cb84-4a65-9e38-a8ea10ce0a8e" providerId="AD" clId="Web-{37CDCA6B-FD93-4BD8-924E-3385F7DF24A8}" dt="2023-11-17T14:20:16.181" v="120" actId="20577"/>
        <pc:sldMkLst>
          <pc:docMk/>
          <pc:sldMk cId="2903981208" sldId="292"/>
        </pc:sldMkLst>
        <pc:spChg chg="mod">
          <ac:chgData name="Табунов Иван Александрович" userId="S::iatabunov@chsu.ru::8b6ca0e9-cb84-4a65-9e38-a8ea10ce0a8e" providerId="AD" clId="Web-{37CDCA6B-FD93-4BD8-924E-3385F7DF24A8}" dt="2023-11-17T14:20:16.181" v="120" actId="20577"/>
          <ac:spMkLst>
            <pc:docMk/>
            <pc:sldMk cId="2903981208" sldId="292"/>
            <ac:spMk id="2" creationId="{00000000-0000-0000-0000-000000000000}"/>
          </ac:spMkLst>
        </pc:spChg>
      </pc:sldChg>
      <pc:sldChg chg="modSp">
        <pc:chgData name="Табунов Иван Александрович" userId="S::iatabunov@chsu.ru::8b6ca0e9-cb84-4a65-9e38-a8ea10ce0a8e" providerId="AD" clId="Web-{37CDCA6B-FD93-4BD8-924E-3385F7DF24A8}" dt="2023-11-17T14:21:00.901" v="129" actId="1076"/>
        <pc:sldMkLst>
          <pc:docMk/>
          <pc:sldMk cId="1581601590" sldId="293"/>
        </pc:sldMkLst>
        <pc:spChg chg="mod">
          <ac:chgData name="Табунов Иван Александрович" userId="S::iatabunov@chsu.ru::8b6ca0e9-cb84-4a65-9e38-a8ea10ce0a8e" providerId="AD" clId="Web-{37CDCA6B-FD93-4BD8-924E-3385F7DF24A8}" dt="2023-11-17T14:21:00.901" v="129" actId="1076"/>
          <ac:spMkLst>
            <pc:docMk/>
            <pc:sldMk cId="1581601590" sldId="293"/>
            <ac:spMk id="2" creationId="{00000000-0000-0000-0000-000000000000}"/>
          </ac:spMkLst>
        </pc:spChg>
      </pc:sldChg>
      <pc:sldChg chg="modSp">
        <pc:chgData name="Табунов Иван Александрович" userId="S::iatabunov@chsu.ru::8b6ca0e9-cb84-4a65-9e38-a8ea10ce0a8e" providerId="AD" clId="Web-{37CDCA6B-FD93-4BD8-924E-3385F7DF24A8}" dt="2023-11-17T14:32:43.692" v="318" actId="20577"/>
        <pc:sldMkLst>
          <pc:docMk/>
          <pc:sldMk cId="837299783" sldId="294"/>
        </pc:sldMkLst>
        <pc:spChg chg="mod">
          <ac:chgData name="Табунов Иван Александрович" userId="S::iatabunov@chsu.ru::8b6ca0e9-cb84-4a65-9e38-a8ea10ce0a8e" providerId="AD" clId="Web-{37CDCA6B-FD93-4BD8-924E-3385F7DF24A8}" dt="2023-11-17T14:32:43.692" v="318" actId="20577"/>
          <ac:spMkLst>
            <pc:docMk/>
            <pc:sldMk cId="837299783" sldId="294"/>
            <ac:spMk id="2" creationId="{00000000-0000-0000-0000-000000000000}"/>
          </ac:spMkLst>
        </pc:spChg>
      </pc:sldChg>
      <pc:sldChg chg="modSp">
        <pc:chgData name="Табунов Иван Александрович" userId="S::iatabunov@chsu.ru::8b6ca0e9-cb84-4a65-9e38-a8ea10ce0a8e" providerId="AD" clId="Web-{37CDCA6B-FD93-4BD8-924E-3385F7DF24A8}" dt="2023-11-17T14:33:38.868" v="339" actId="20577"/>
        <pc:sldMkLst>
          <pc:docMk/>
          <pc:sldMk cId="250708771" sldId="295"/>
        </pc:sldMkLst>
        <pc:spChg chg="mod">
          <ac:chgData name="Табунов Иван Александрович" userId="S::iatabunov@chsu.ru::8b6ca0e9-cb84-4a65-9e38-a8ea10ce0a8e" providerId="AD" clId="Web-{37CDCA6B-FD93-4BD8-924E-3385F7DF24A8}" dt="2023-11-17T14:33:38.868" v="339" actId="20577"/>
          <ac:spMkLst>
            <pc:docMk/>
            <pc:sldMk cId="250708771" sldId="295"/>
            <ac:spMk id="2" creationId="{00000000-0000-0000-0000-000000000000}"/>
          </ac:spMkLst>
        </pc:spChg>
      </pc:sldChg>
      <pc:sldChg chg="modSp">
        <pc:chgData name="Табунов Иван Александрович" userId="S::iatabunov@chsu.ru::8b6ca0e9-cb84-4a65-9e38-a8ea10ce0a8e" providerId="AD" clId="Web-{37CDCA6B-FD93-4BD8-924E-3385F7DF24A8}" dt="2023-11-17T14:40:50.085" v="420" actId="20577"/>
        <pc:sldMkLst>
          <pc:docMk/>
          <pc:sldMk cId="1995148574" sldId="296"/>
        </pc:sldMkLst>
        <pc:spChg chg="mod">
          <ac:chgData name="Табунов Иван Александрович" userId="S::iatabunov@chsu.ru::8b6ca0e9-cb84-4a65-9e38-a8ea10ce0a8e" providerId="AD" clId="Web-{37CDCA6B-FD93-4BD8-924E-3385F7DF24A8}" dt="2023-11-17T14:40:50.085" v="420" actId="20577"/>
          <ac:spMkLst>
            <pc:docMk/>
            <pc:sldMk cId="1995148574" sldId="296"/>
            <ac:spMk id="2" creationId="{00000000-0000-0000-0000-000000000000}"/>
          </ac:spMkLst>
        </pc:spChg>
      </pc:sldChg>
      <pc:sldChg chg="modSp">
        <pc:chgData name="Табунов Иван Александрович" userId="S::iatabunov@chsu.ru::8b6ca0e9-cb84-4a65-9e38-a8ea10ce0a8e" providerId="AD" clId="Web-{37CDCA6B-FD93-4BD8-924E-3385F7DF24A8}" dt="2023-11-17T14:43:24.794" v="484" actId="20577"/>
        <pc:sldMkLst>
          <pc:docMk/>
          <pc:sldMk cId="4163999457" sldId="297"/>
        </pc:sldMkLst>
        <pc:spChg chg="mod">
          <ac:chgData name="Табунов Иван Александрович" userId="S::iatabunov@chsu.ru::8b6ca0e9-cb84-4a65-9e38-a8ea10ce0a8e" providerId="AD" clId="Web-{37CDCA6B-FD93-4BD8-924E-3385F7DF24A8}" dt="2023-11-17T14:43:24.794" v="484" actId="20577"/>
          <ac:spMkLst>
            <pc:docMk/>
            <pc:sldMk cId="4163999457" sldId="297"/>
            <ac:spMk id="2" creationId="{00000000-0000-0000-0000-000000000000}"/>
          </ac:spMkLst>
        </pc:spChg>
      </pc:sldChg>
    </pc:docChg>
  </pc:docChgLst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  <pc:docChgLst>
    <pc:chgData name="Дружининский Кирилл Александрович" userId="S::kadruzhininskii@chsu.ru::18e34157-0e16-4041-a755-f66d4b6eeda2" providerId="AD" clId="Web-{E44D0EA7-A445-4673-B7C6-A64BFB38D85F}"/>
    <pc:docChg chg="modSld">
      <pc:chgData name="Дружининский Кирилл Александрович" userId="S::kadruzhininskii@chsu.ru::18e34157-0e16-4041-a755-f66d4b6eeda2" providerId="AD" clId="Web-{E44D0EA7-A445-4673-B7C6-A64BFB38D85F}" dt="2023-11-20T11:12:40.751" v="69" actId="20577"/>
      <pc:docMkLst>
        <pc:docMk/>
      </pc:docMkLst>
      <pc:sldChg chg="modSp">
        <pc:chgData name="Дружининский Кирилл Александрович" userId="S::kadruzhininskii@chsu.ru::18e34157-0e16-4041-a755-f66d4b6eeda2" providerId="AD" clId="Web-{E44D0EA7-A445-4673-B7C6-A64BFB38D85F}" dt="2023-11-20T11:07:40.381" v="67" actId="20577"/>
        <pc:sldMkLst>
          <pc:docMk/>
          <pc:sldMk cId="3069170245" sldId="282"/>
        </pc:sldMkLst>
        <pc:spChg chg="mod">
          <ac:chgData name="Дружининский Кирилл Александрович" userId="S::kadruzhininskii@chsu.ru::18e34157-0e16-4041-a755-f66d4b6eeda2" providerId="AD" clId="Web-{E44D0EA7-A445-4673-B7C6-A64BFB38D85F}" dt="2023-11-20T11:07:40.381" v="67" actId="20577"/>
          <ac:spMkLst>
            <pc:docMk/>
            <pc:sldMk cId="3069170245" sldId="282"/>
            <ac:spMk id="43" creationId="{00000000-0000-0000-0000-000000000000}"/>
          </ac:spMkLst>
        </pc:spChg>
      </pc:sldChg>
      <pc:sldChg chg="modSp">
        <pc:chgData name="Дружининский Кирилл Александрович" userId="S::kadruzhininskii@chsu.ru::18e34157-0e16-4041-a755-f66d4b6eeda2" providerId="AD" clId="Web-{E44D0EA7-A445-4673-B7C6-A64BFB38D85F}" dt="2023-11-20T11:12:40.751" v="69" actId="20577"/>
        <pc:sldMkLst>
          <pc:docMk/>
          <pc:sldMk cId="1581601590" sldId="293"/>
        </pc:sldMkLst>
        <pc:spChg chg="mod">
          <ac:chgData name="Дружининский Кирилл Александрович" userId="S::kadruzhininskii@chsu.ru::18e34157-0e16-4041-a755-f66d4b6eeda2" providerId="AD" clId="Web-{E44D0EA7-A445-4673-B7C6-A64BFB38D85F}" dt="2023-11-20T11:12:40.751" v="69" actId="20577"/>
          <ac:spMkLst>
            <pc:docMk/>
            <pc:sldMk cId="1581601590" sldId="293"/>
            <ac:spMk id="2" creationId="{00000000-0000-0000-0000-000000000000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Балыгин Иван Сергеевич" userId="S::isbalygin@chsu.ru::9c10931b-86db-4611-a732-99d626f32af8" providerId="AD" clId="Web-{13170DB8-8321-4DEA-A178-4F0A439A12D2}"/>
    <pc:docChg chg="modSld">
      <pc:chgData name="Балыгин Иван Сергеевич" userId="S::isbalygin@chsu.ru::9c10931b-86db-4611-a732-99d626f32af8" providerId="AD" clId="Web-{13170DB8-8321-4DEA-A178-4F0A439A12D2}" dt="2023-11-20T10:22:07.745" v="443" actId="20577"/>
      <pc:docMkLst>
        <pc:docMk/>
      </pc:docMkLst>
      <pc:sldChg chg="modSp">
        <pc:chgData name="Балыгин Иван Сергеевич" userId="S::isbalygin@chsu.ru::9c10931b-86db-4611-a732-99d626f32af8" providerId="AD" clId="Web-{13170DB8-8321-4DEA-A178-4F0A439A12D2}" dt="2023-11-20T10:22:07.745" v="443" actId="20577"/>
        <pc:sldMkLst>
          <pc:docMk/>
          <pc:sldMk cId="3331001426" sldId="281"/>
        </pc:sldMkLst>
        <pc:spChg chg="mod">
          <ac:chgData name="Балыгин Иван Сергеевич" userId="S::isbalygin@chsu.ru::9c10931b-86db-4611-a732-99d626f32af8" providerId="AD" clId="Web-{13170DB8-8321-4DEA-A178-4F0A439A12D2}" dt="2023-11-20T10:22:07.745" v="443" actId="20577"/>
          <ac:spMkLst>
            <pc:docMk/>
            <pc:sldMk cId="3331001426" sldId="281"/>
            <ac:spMk id="10" creationId="{00000000-0000-0000-0000-000000000000}"/>
          </ac:spMkLst>
        </pc:spChg>
      </pc:sldChg>
      <pc:sldChg chg="modSp">
        <pc:chgData name="Балыгин Иван Сергеевич" userId="S::isbalygin@chsu.ru::9c10931b-86db-4611-a732-99d626f32af8" providerId="AD" clId="Web-{13170DB8-8321-4DEA-A178-4F0A439A12D2}" dt="2023-11-20T10:11:15.729" v="191" actId="20577"/>
        <pc:sldMkLst>
          <pc:docMk/>
          <pc:sldMk cId="3069170245" sldId="282"/>
        </pc:sldMkLst>
        <pc:spChg chg="mod">
          <ac:chgData name="Балыгин Иван Сергеевич" userId="S::isbalygin@chsu.ru::9c10931b-86db-4611-a732-99d626f32af8" providerId="AD" clId="Web-{13170DB8-8321-4DEA-A178-4F0A439A12D2}" dt="2023-11-20T10:11:15.729" v="191" actId="20577"/>
          <ac:spMkLst>
            <pc:docMk/>
            <pc:sldMk cId="3069170245" sldId="282"/>
            <ac:spMk id="43" creationId="{00000000-0000-0000-0000-000000000000}"/>
          </ac:spMkLst>
        </pc:spChg>
      </pc:sldChg>
      <pc:sldChg chg="modSp">
        <pc:chgData name="Балыгин Иван Сергеевич" userId="S::isbalygin@chsu.ru::9c10931b-86db-4611-a732-99d626f32af8" providerId="AD" clId="Web-{13170DB8-8321-4DEA-A178-4F0A439A12D2}" dt="2023-11-20T09:59:38.948" v="7" actId="20577"/>
        <pc:sldMkLst>
          <pc:docMk/>
          <pc:sldMk cId="837299783" sldId="294"/>
        </pc:sldMkLst>
        <pc:spChg chg="mod">
          <ac:chgData name="Балыгин Иван Сергеевич" userId="S::isbalygin@chsu.ru::9c10931b-86db-4611-a732-99d626f32af8" providerId="AD" clId="Web-{13170DB8-8321-4DEA-A178-4F0A439A12D2}" dt="2023-11-20T09:59:38.948" v="7" actId="20577"/>
          <ac:spMkLst>
            <pc:docMk/>
            <pc:sldMk cId="837299783" sldId="294"/>
            <ac:spMk id="2" creationId="{00000000-0000-0000-0000-000000000000}"/>
          </ac:spMkLst>
        </pc:spChg>
      </pc:sldChg>
      <pc:sldChg chg="modSp">
        <pc:chgData name="Балыгин Иван Сергеевич" userId="S::isbalygin@chsu.ru::9c10931b-86db-4611-a732-99d626f32af8" providerId="AD" clId="Web-{13170DB8-8321-4DEA-A178-4F0A439A12D2}" dt="2023-11-20T10:01:33.339" v="48" actId="20577"/>
        <pc:sldMkLst>
          <pc:docMk/>
          <pc:sldMk cId="250708771" sldId="295"/>
        </pc:sldMkLst>
        <pc:spChg chg="mod">
          <ac:chgData name="Балыгин Иван Сергеевич" userId="S::isbalygin@chsu.ru::9c10931b-86db-4611-a732-99d626f32af8" providerId="AD" clId="Web-{13170DB8-8321-4DEA-A178-4F0A439A12D2}" dt="2023-11-20T10:01:33.339" v="48" actId="20577"/>
          <ac:spMkLst>
            <pc:docMk/>
            <pc:sldMk cId="250708771" sldId="295"/>
            <ac:spMk id="2" creationId="{00000000-0000-0000-0000-000000000000}"/>
          </ac:spMkLst>
        </pc:spChg>
      </pc:sldChg>
      <pc:sldChg chg="modSp">
        <pc:chgData name="Балыгин Иван Сергеевич" userId="S::isbalygin@chsu.ru::9c10931b-86db-4611-a732-99d626f32af8" providerId="AD" clId="Web-{13170DB8-8321-4DEA-A178-4F0A439A12D2}" dt="2023-11-20T10:10:14.323" v="170" actId="20577"/>
        <pc:sldMkLst>
          <pc:docMk/>
          <pc:sldMk cId="1995148574" sldId="296"/>
        </pc:sldMkLst>
        <pc:spChg chg="mod">
          <ac:chgData name="Балыгин Иван Сергеевич" userId="S::isbalygin@chsu.ru::9c10931b-86db-4611-a732-99d626f32af8" providerId="AD" clId="Web-{13170DB8-8321-4DEA-A178-4F0A439A12D2}" dt="2023-11-20T10:10:14.323" v="170" actId="20577"/>
          <ac:spMkLst>
            <pc:docMk/>
            <pc:sldMk cId="1995148574" sldId="296"/>
            <ac:spMk id="2" creationId="{00000000-0000-0000-0000-000000000000}"/>
          </ac:spMkLst>
        </pc:spChg>
      </pc:sldChg>
      <pc:sldChg chg="modSp">
        <pc:chgData name="Балыгин Иван Сергеевич" userId="S::isbalygin@chsu.ru::9c10931b-86db-4611-a732-99d626f32af8" providerId="AD" clId="Web-{13170DB8-8321-4DEA-A178-4F0A439A12D2}" dt="2023-11-20T10:14:04.808" v="272" actId="20577"/>
        <pc:sldMkLst>
          <pc:docMk/>
          <pc:sldMk cId="4163999457" sldId="297"/>
        </pc:sldMkLst>
        <pc:spChg chg="mod">
          <ac:chgData name="Балыгин Иван Сергеевич" userId="S::isbalygin@chsu.ru::9c10931b-86db-4611-a732-99d626f32af8" providerId="AD" clId="Web-{13170DB8-8321-4DEA-A178-4F0A439A12D2}" dt="2023-11-20T10:14:04.808" v="272" actId="20577"/>
          <ac:spMkLst>
            <pc:docMk/>
            <pc:sldMk cId="4163999457" sldId="297"/>
            <ac:spMk id="2" creationId="{00000000-0000-0000-0000-000000000000}"/>
          </ac:spMkLst>
        </pc:spChg>
      </pc:sldChg>
    </pc:docChg>
  </pc:docChgLst>
  <pc:docChgLst>
    <pc:chgData name="Дружининский Кирилл Александрович" userId="S::kadruzhininskii@chsu.ru::18e34157-0e16-4041-a755-f66d4b6eeda2" providerId="AD" clId="Web-{AA830A91-E8D4-4FDE-8529-EDCF2B360746}"/>
    <pc:docChg chg="modSld">
      <pc:chgData name="Дружининский Кирилл Александрович" userId="S::kadruzhininskii@chsu.ru::18e34157-0e16-4041-a755-f66d4b6eeda2" providerId="AD" clId="Web-{AA830A91-E8D4-4FDE-8529-EDCF2B360746}" dt="2023-11-20T10:59:20.083" v="133" actId="20577"/>
      <pc:docMkLst>
        <pc:docMk/>
      </pc:docMkLst>
      <pc:sldChg chg="modSp">
        <pc:chgData name="Дружининский Кирилл Александрович" userId="S::kadruzhininskii@chsu.ru::18e34157-0e16-4041-a755-f66d4b6eeda2" providerId="AD" clId="Web-{AA830A91-E8D4-4FDE-8529-EDCF2B360746}" dt="2023-11-20T10:58:10.192" v="92" actId="20577"/>
        <pc:sldMkLst>
          <pc:docMk/>
          <pc:sldMk cId="3331001426" sldId="281"/>
        </pc:sldMkLst>
        <pc:spChg chg="mod">
          <ac:chgData name="Дружининский Кирилл Александрович" userId="S::kadruzhininskii@chsu.ru::18e34157-0e16-4041-a755-f66d4b6eeda2" providerId="AD" clId="Web-{AA830A91-E8D4-4FDE-8529-EDCF2B360746}" dt="2023-11-20T10:58:10.192" v="92" actId="20577"/>
          <ac:spMkLst>
            <pc:docMk/>
            <pc:sldMk cId="3331001426" sldId="281"/>
            <ac:spMk id="10" creationId="{00000000-0000-0000-0000-000000000000}"/>
          </ac:spMkLst>
        </pc:spChg>
      </pc:sldChg>
      <pc:sldChg chg="modSp">
        <pc:chgData name="Дружининский Кирилл Александрович" userId="S::kadruzhininskii@chsu.ru::18e34157-0e16-4041-a755-f66d4b6eeda2" providerId="AD" clId="Web-{AA830A91-E8D4-4FDE-8529-EDCF2B360746}" dt="2023-11-20T10:56:29.909" v="71" actId="20577"/>
        <pc:sldMkLst>
          <pc:docMk/>
          <pc:sldMk cId="837299783" sldId="294"/>
        </pc:sldMkLst>
        <pc:spChg chg="mod">
          <ac:chgData name="Дружининский Кирилл Александрович" userId="S::kadruzhininskii@chsu.ru::18e34157-0e16-4041-a755-f66d4b6eeda2" providerId="AD" clId="Web-{AA830A91-E8D4-4FDE-8529-EDCF2B360746}" dt="2023-11-20T10:56:29.909" v="71" actId="20577"/>
          <ac:spMkLst>
            <pc:docMk/>
            <pc:sldMk cId="837299783" sldId="294"/>
            <ac:spMk id="2" creationId="{00000000-0000-0000-0000-000000000000}"/>
          </ac:spMkLst>
        </pc:spChg>
      </pc:sldChg>
      <pc:sldChg chg="modSp">
        <pc:chgData name="Дружининский Кирилл Александрович" userId="S::kadruzhininskii@chsu.ru::18e34157-0e16-4041-a755-f66d4b6eeda2" providerId="AD" clId="Web-{AA830A91-E8D4-4FDE-8529-EDCF2B360746}" dt="2023-11-20T10:56:42.175" v="76" actId="20577"/>
        <pc:sldMkLst>
          <pc:docMk/>
          <pc:sldMk cId="250708771" sldId="295"/>
        </pc:sldMkLst>
        <pc:spChg chg="mod">
          <ac:chgData name="Дружининский Кирилл Александрович" userId="S::kadruzhininskii@chsu.ru::18e34157-0e16-4041-a755-f66d4b6eeda2" providerId="AD" clId="Web-{AA830A91-E8D4-4FDE-8529-EDCF2B360746}" dt="2023-11-20T10:56:42.175" v="76" actId="20577"/>
          <ac:spMkLst>
            <pc:docMk/>
            <pc:sldMk cId="250708771" sldId="295"/>
            <ac:spMk id="2" creationId="{00000000-0000-0000-0000-000000000000}"/>
          </ac:spMkLst>
        </pc:spChg>
      </pc:sldChg>
      <pc:sldChg chg="modSp">
        <pc:chgData name="Дружининский Кирилл Александрович" userId="S::kadruzhininskii@chsu.ru::18e34157-0e16-4041-a755-f66d4b6eeda2" providerId="AD" clId="Web-{AA830A91-E8D4-4FDE-8529-EDCF2B360746}" dt="2023-11-20T10:57:20.222" v="84" actId="20577"/>
        <pc:sldMkLst>
          <pc:docMk/>
          <pc:sldMk cId="1995148574" sldId="296"/>
        </pc:sldMkLst>
        <pc:spChg chg="mod">
          <ac:chgData name="Дружининский Кирилл Александрович" userId="S::kadruzhininskii@chsu.ru::18e34157-0e16-4041-a755-f66d4b6eeda2" providerId="AD" clId="Web-{AA830A91-E8D4-4FDE-8529-EDCF2B360746}" dt="2023-11-20T10:57:20.222" v="84" actId="20577"/>
          <ac:spMkLst>
            <pc:docMk/>
            <pc:sldMk cId="1995148574" sldId="296"/>
            <ac:spMk id="2" creationId="{00000000-0000-0000-0000-000000000000}"/>
          </ac:spMkLst>
        </pc:spChg>
      </pc:sldChg>
      <pc:sldChg chg="modSp">
        <pc:chgData name="Дружининский Кирилл Александрович" userId="S::kadruzhininskii@chsu.ru::18e34157-0e16-4041-a755-f66d4b6eeda2" providerId="AD" clId="Web-{AA830A91-E8D4-4FDE-8529-EDCF2B360746}" dt="2023-11-20T10:59:20.083" v="133" actId="20577"/>
        <pc:sldMkLst>
          <pc:docMk/>
          <pc:sldMk cId="4163999457" sldId="297"/>
        </pc:sldMkLst>
        <pc:spChg chg="mod">
          <ac:chgData name="Дружининский Кирилл Александрович" userId="S::kadruzhininskii@chsu.ru::18e34157-0e16-4041-a755-f66d4b6eeda2" providerId="AD" clId="Web-{AA830A91-E8D4-4FDE-8529-EDCF2B360746}" dt="2023-11-20T10:59:20.083" v="133" actId="20577"/>
          <ac:spMkLst>
            <pc:docMk/>
            <pc:sldMk cId="4163999457" sldId="297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bprom.ru/magnitogorskiy_metalurgicheskiy_kom" TargetMode="External"/><Relationship Id="rId7" Type="http://schemas.openxmlformats.org/officeDocument/2006/relationships/hyperlink" Target="https://ibprom.ru/severstal" TargetMode="External"/><Relationship Id="rId2" Type="http://schemas.openxmlformats.org/officeDocument/2006/relationships/hyperlink" Target="https://ibprom.ru/nlm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bprom.ru/uralskaya-stal" TargetMode="External"/><Relationship Id="rId5" Type="http://schemas.openxmlformats.org/officeDocument/2006/relationships/hyperlink" Target="https://ibprom.ru/gurevskiy_metallurgicheskiy_zavod" TargetMode="External"/><Relationship Id="rId4" Type="http://schemas.openxmlformats.org/officeDocument/2006/relationships/hyperlink" Target="https://ibprom.ru/taganrogskiy_metallurgicheskiy_zavo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b="0"/>
              <a:t>Использование металлургических отходов для создания малых архитектурных форм</a:t>
            </a:r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35013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0"/>
              <a:t> Мы превращаем металлургические отходы в уникальные и функциональные элементы городского ландшафта.</a:t>
            </a:r>
            <a:endParaRPr lang="ru-RU" sz="2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/>
              <a:t>Актуальность проекта: использование металлургических отходов для создания малых архитектурных форм актуально с точки зрения экологии и устойчивого развития. Это позволяет уменьшить количество отходов и способствует переработке материалов, что в свою очередь снижает негативное воздействие на окружающую среду. </a:t>
            </a:r>
            <a:br>
              <a:rPr lang="ru-RU"/>
            </a:br>
            <a:endParaRPr lang="ru-RU"/>
          </a:p>
          <a:p>
            <a:endParaRPr lang="ru-RU"/>
          </a:p>
          <a:p>
            <a:r>
              <a:rPr lang="ru-RU"/>
              <a:t>Клиенты сталкиваются с проблемой утилизации металлургических отходов, которые часто являются большой проблемой для окружающей среды. Использование этих отходов для создания малых архитектурных форм позволит не только устранить проблему их утилизации, но и создать уникальные и функциональные элементы городского ландшафта.  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vert="horz" lIns="117226" tIns="58613" rIns="117226" bIns="58613" rtlCol="0" anchor="t">
            <a:normAutofit fontScale="70000" lnSpcReduction="20000"/>
          </a:bodyPr>
          <a:lstStyle/>
          <a:p>
            <a:pPr marL="1905" indent="-1905"/>
            <a:r>
              <a:rPr lang="ru-RU">
                <a:cs typeface="Arial"/>
              </a:rPr>
              <a:t>Технологии для утилизации металлургических отходов:</a:t>
            </a:r>
            <a:endParaRPr lang="ru-RU"/>
          </a:p>
          <a:p>
            <a:pPr marL="342900" indent="-342900">
              <a:buChar char="•"/>
            </a:pPr>
            <a:r>
              <a:rPr lang="ru-RU">
                <a:cs typeface="Arial"/>
              </a:rPr>
              <a:t>литье, </a:t>
            </a:r>
          </a:p>
          <a:p>
            <a:pPr marL="342900" indent="-342900">
              <a:buChar char="•"/>
            </a:pPr>
            <a:r>
              <a:rPr lang="ru-RU">
                <a:cs typeface="Arial"/>
              </a:rPr>
              <a:t>сварка, </a:t>
            </a:r>
          </a:p>
          <a:p>
            <a:pPr marL="342900" indent="-342900">
              <a:buChar char="•"/>
            </a:pPr>
            <a:r>
              <a:rPr lang="ru-RU">
                <a:cs typeface="Arial"/>
              </a:rPr>
              <a:t>обработка металла</a:t>
            </a:r>
          </a:p>
          <a:p>
            <a:pPr marL="0" indent="0"/>
            <a:endParaRPr lang="ru-RU">
              <a:cs typeface="Arial"/>
            </a:endParaRPr>
          </a:p>
          <a:p>
            <a:pPr marL="0" indent="0"/>
            <a:r>
              <a:rPr lang="ru-RU">
                <a:cs typeface="Arial"/>
              </a:rPr>
              <a:t>Выгоды от утилизации:</a:t>
            </a:r>
            <a:endParaRPr lang="ru-RU"/>
          </a:p>
          <a:p>
            <a:pPr marL="342900" indent="-342900">
              <a:buChar char="•"/>
            </a:pPr>
            <a:r>
              <a:rPr lang="ru-RU">
                <a:cs typeface="Arial"/>
              </a:rPr>
              <a:t>дизайнерские и инженерные решения</a:t>
            </a:r>
          </a:p>
          <a:p>
            <a:pPr marL="342900" indent="-342900">
              <a:buChar char="•"/>
            </a:pPr>
            <a:r>
              <a:rPr lang="ru-RU">
                <a:cs typeface="Arial"/>
              </a:rPr>
              <a:t>создания малых архитектурных форм</a:t>
            </a:r>
            <a:endParaRPr lang="ru-RU"/>
          </a:p>
          <a:p>
            <a:pPr marL="342900" indent="-342900">
              <a:buChar char="•"/>
            </a:pPr>
            <a:r>
              <a:rPr lang="ru-RU">
                <a:cs typeface="Arial"/>
              </a:rPr>
              <a:t>созданию устойчивого городского ландшафта.</a:t>
            </a:r>
          </a:p>
          <a:p>
            <a:pPr marL="342900" indent="-342900">
              <a:buChar char="•"/>
            </a:pPr>
            <a:endParaRPr lang="ru-RU">
              <a:cs typeface="Arial"/>
            </a:endParaRPr>
          </a:p>
          <a:p>
            <a:pPr marL="1905" indent="-1905"/>
            <a:r>
              <a:rPr lang="ru-RU"/>
              <a:t>Для реализации этой идеи могут использоваться различные технологии, такие как литье, сварка, обработка металла и другие методы обработки материала. Кроме того, для создания малых архитектурных форм можно применять дизайнерские и инженерные решения, которые позволят использовать металлургические отходы в различных формах и конфигурациях. Таким образом, использование металлургических отходов для создания малых архитектурных форм представляет собой инновационный подход к утилизации отходов и созданию устойчивого городского ландшафта.</a:t>
            </a:r>
          </a:p>
          <a:p>
            <a:r>
              <a:rPr lang="ru-RU"/>
              <a:t>Клиенты могут получить несколько выгод от использования металлургических отходов для создания малых архитектурных форм. Во-первых, это позволит им устранить проблему утилизации отходов, что может сэкономить им деньги на их обработке и удалении. Во-вторых, использование металлургических отходов для создания уникальных и функциональных элементов городского ландшафта может добавить ценности и оригинальности к их проектам. Также это может помочь им в достижении устойчивости и экологической ответственности в своих проектах.</a:t>
            </a:r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vert="horz" lIns="117226" tIns="58613" rIns="117226" bIns="58613" rtlCol="0" anchor="t">
            <a:normAutofit/>
          </a:bodyPr>
          <a:lstStyle/>
          <a:p>
            <a:pPr marL="1905" indent="-1905"/>
            <a:r>
              <a:rPr lang="ru-RU">
                <a:cs typeface="Arial"/>
              </a:rPr>
              <a:t>Организации или предприятия:</a:t>
            </a:r>
            <a:endParaRPr lang="ru-RU"/>
          </a:p>
          <a:p>
            <a:pPr marL="342900" indent="-342900">
              <a:buChar char="•"/>
            </a:pPr>
            <a:r>
              <a:rPr lang="ru-RU">
                <a:cs typeface="Arial"/>
              </a:rPr>
              <a:t>архитектурные бюро</a:t>
            </a:r>
          </a:p>
          <a:p>
            <a:pPr marL="342900" indent="-342900">
              <a:buChar char="•"/>
            </a:pPr>
            <a:r>
              <a:rPr lang="ru-RU">
                <a:cs typeface="Arial"/>
              </a:rPr>
              <a:t>Дизайнеры</a:t>
            </a:r>
          </a:p>
          <a:p>
            <a:pPr marL="342900" indent="-342900">
              <a:buChar char="•"/>
            </a:pPr>
            <a:r>
              <a:rPr lang="ru-RU">
                <a:cs typeface="Arial"/>
              </a:rPr>
              <a:t>Застройщики</a:t>
            </a:r>
          </a:p>
          <a:p>
            <a:pPr marL="342900" indent="-342900">
              <a:buChar char="•"/>
            </a:pPr>
            <a:r>
              <a:rPr lang="ru-RU">
                <a:cs typeface="Arial"/>
              </a:rPr>
              <a:t>городские власти </a:t>
            </a:r>
            <a:endParaRPr lang="ru-RU"/>
          </a:p>
          <a:p>
            <a:pPr marL="1905" indent="-1905"/>
            <a:endParaRPr lang="ru-RU"/>
          </a:p>
          <a:p>
            <a:pPr marL="1905" indent="-1905"/>
            <a:r>
              <a:rPr lang="ru-RU"/>
              <a:t>Наш клиент может быть любой организацией или предприятием, занимающимся проектированием и созданием городского ландшафта, архитектурными проектами, дизайном общественных пространств или жилищным строительством. Это могут быть архитектурные бюро, дизайнеры, застройщики, городские власти или другие организации, заинтересованные в устойчивом и экологически ответственном подходе к созданию городской среды. </a:t>
            </a:r>
            <a:endParaRPr lang="ru-RU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Бизнес-модель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75238" y="1137314"/>
            <a:ext cx="10971372" cy="5144573"/>
          </a:xfrm>
        </p:spPr>
        <p:txBody>
          <a:bodyPr vert="horz" lIns="117226" tIns="58613" rIns="117226" bIns="58613" rtlCol="0" anchor="t">
            <a:noAutofit/>
          </a:bodyPr>
          <a:lstStyle/>
          <a:p>
            <a:pPr marL="457200" indent="-457200">
              <a:buAutoNum type="arabicPeriod"/>
            </a:pPr>
            <a:r>
              <a:rPr lang="ru-RU" sz="1600" dirty="0"/>
              <a:t>Ключевые партнеры: металлургические предприятия, архитектурные бюро, застройщики, городские власти.</a:t>
            </a:r>
            <a:endParaRPr lang="ru-RU" sz="1600" dirty="0">
              <a:cs typeface="Arial"/>
            </a:endParaRPr>
          </a:p>
          <a:p>
            <a:pPr marL="457200" indent="-457200">
              <a:buAutoNum type="arabicPeriod"/>
            </a:pPr>
            <a:r>
              <a:rPr lang="ru-RU" sz="1600" dirty="0"/>
              <a:t> Ключевые виды деятельности: сбор и обработка металлургических отходов, проектирование и создание малых архитектурных форм, продажа и установка продукции. </a:t>
            </a:r>
            <a:endParaRPr lang="ru-RU" sz="1600" dirty="0">
              <a:cs typeface="Arial"/>
            </a:endParaRPr>
          </a:p>
          <a:p>
            <a:pPr marL="457200" indent="-457200">
              <a:buAutoNum type="arabicPeriod"/>
            </a:pPr>
            <a:r>
              <a:rPr lang="ru-RU" sz="1600" dirty="0"/>
              <a:t>Ключевые ресурсы: металлургические отходы, технические специалисты, производственные помещения и оборудование.</a:t>
            </a:r>
            <a:endParaRPr lang="ru-RU" sz="1600" dirty="0">
              <a:cs typeface="Arial"/>
            </a:endParaRPr>
          </a:p>
          <a:p>
            <a:pPr marL="457200" indent="-457200">
              <a:buAutoNum type="arabicPeriod"/>
            </a:pPr>
            <a:r>
              <a:rPr lang="ru-RU" sz="1600" dirty="0"/>
              <a:t>Ценностное предложение: использование устойчивых материалов, оригинальный дизайн, экологическая ответственность.</a:t>
            </a:r>
            <a:endParaRPr lang="ru-RU" sz="1600" dirty="0">
              <a:cs typeface="Arial"/>
            </a:endParaRPr>
          </a:p>
          <a:p>
            <a:pPr marL="457200" indent="-457200">
              <a:buAutoNum type="arabicPeriod"/>
            </a:pPr>
            <a:r>
              <a:rPr lang="ru-RU" sz="1600" dirty="0"/>
              <a:t> Каналы сбыта: продажа через архитектурные бюро, участие в выставках и конференциях, онлайн-продажи.</a:t>
            </a:r>
            <a:endParaRPr lang="ru-RU" sz="1600" dirty="0">
              <a:cs typeface="Arial"/>
            </a:endParaRPr>
          </a:p>
          <a:p>
            <a:pPr marL="457200" indent="-457200">
              <a:buAutoNum type="arabicPeriod"/>
            </a:pPr>
            <a:r>
              <a:rPr lang="ru-RU" sz="1600" dirty="0"/>
              <a:t>Отношения с клиентами: консультирование по выбору продукции, индивидуальный подход к проектированию и установке.</a:t>
            </a:r>
            <a:endParaRPr lang="ru-RU" sz="1600" dirty="0">
              <a:cs typeface="Arial"/>
            </a:endParaRPr>
          </a:p>
          <a:p>
            <a:pPr marL="457200" indent="-457200">
              <a:buAutoNum type="arabicPeriod"/>
            </a:pPr>
            <a:r>
              <a:rPr lang="ru-RU" sz="1600" dirty="0"/>
              <a:t>Потоки доходов: продажа малых архитектурных форм, услуги по проектированию и установке, возможные лицензионные соглашения с другими компаниями</a:t>
            </a:r>
            <a:endParaRPr lang="ru-RU" sz="1600" dirty="0">
              <a:cs typeface="Arial"/>
            </a:endParaRPr>
          </a:p>
          <a:p>
            <a:pPr marL="457200" indent="-457200">
              <a:buAutoNum type="arabicPeriod"/>
            </a:pPr>
            <a:r>
              <a:rPr lang="ru-RU" sz="1600" dirty="0"/>
              <a:t>Структура затрат: сбор и обработка отходов, проектирование и производство, маркетинг и продажи, управление и административные расходы.</a:t>
            </a:r>
            <a:endParaRPr lang="ru-RU" sz="1600" dirty="0">
              <a:cs typeface="Arial"/>
            </a:endParaRPr>
          </a:p>
          <a:p>
            <a:pPr marL="457200" indent="-457200"/>
            <a:r>
              <a:rPr lang="ru-RU" sz="1600" dirty="0"/>
              <a:t> Расчет экономики продукта:</a:t>
            </a:r>
            <a:endParaRPr lang="ru-RU" sz="1600" dirty="0">
              <a:cs typeface="Arial"/>
            </a:endParaRPr>
          </a:p>
          <a:p>
            <a:pPr marL="457200" indent="-457200"/>
            <a:r>
              <a:rPr lang="ru-RU" sz="1600" dirty="0"/>
              <a:t>9. Ключевые показатели успеха: увеличение объемов продаж, увеличение числа партнеров и клиентов, улучшение репутации компании в сфере устойчивого строительства. </a:t>
            </a:r>
            <a:endParaRPr lang="ru-RU" sz="1600" dirty="0">
              <a:cs typeface="Arial"/>
            </a:endParaRPr>
          </a:p>
          <a:p>
            <a:pPr marL="457200" indent="-457200"/>
            <a:r>
              <a:rPr lang="ru-RU" sz="1600" dirty="0"/>
              <a:t>10. Риски: изменение цен на металлургические отходы, конкуренция на рынке малых архитектурных форм, изменение законодательства в области строительства и экологии.</a:t>
            </a:r>
            <a:r>
              <a:rPr lang="ru-RU" sz="1400" dirty="0"/>
              <a:t> </a:t>
            </a:r>
            <a:endParaRPr lang="ru-RU" sz="1400" dirty="0">
              <a:cs typeface="Arial"/>
            </a:endParaRPr>
          </a:p>
          <a:p>
            <a:pPr marL="457200" indent="-457200"/>
            <a:endParaRPr lang="ru-RU" sz="1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Рынок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vert="horz" lIns="117226" tIns="58613" rIns="117226" bIns="58613" rtlCol="0" anchor="t">
            <a:normAutofit fontScale="92500" lnSpcReduction="20000"/>
          </a:bodyPr>
          <a:lstStyle/>
          <a:p>
            <a:pPr marL="1905" indent="-1905"/>
            <a:r>
              <a:rPr lang="ru-RU" b="1"/>
              <a:t>-В основном продаём в Вологодской области</a:t>
            </a:r>
            <a:endParaRPr lang="ru-RU">
              <a:cs typeface="Arial"/>
            </a:endParaRPr>
          </a:p>
          <a:p>
            <a:pPr marL="1905" indent="-1905"/>
            <a:endParaRPr lang="ru-RU" b="1" dirty="0">
              <a:cs typeface="Arial"/>
            </a:endParaRPr>
          </a:p>
          <a:p>
            <a:pPr marL="0" indent="0"/>
            <a:r>
              <a:rPr lang="ru-RU" b="1" dirty="0">
                <a:cs typeface="Arial"/>
              </a:rPr>
              <a:t>-Объем продаж в год: не менее 150 МАФ за год</a:t>
            </a:r>
          </a:p>
          <a:p>
            <a:pPr marL="1905" indent="-1905"/>
            <a:endParaRPr lang="ru-RU" dirty="0">
              <a:cs typeface="Arial"/>
            </a:endParaRPr>
          </a:p>
          <a:p>
            <a:pPr marL="1905" indent="-1905"/>
            <a:r>
              <a:rPr lang="ru-RU" b="1" dirty="0">
                <a:cs typeface="Arial"/>
              </a:rPr>
              <a:t>-Потенциал продаж: не менее 500 МАФ в год</a:t>
            </a:r>
            <a:endParaRPr lang="ru-RU" b="1" dirty="0"/>
          </a:p>
          <a:p>
            <a:pPr marL="1905" indent="-1905"/>
            <a:endParaRPr lang="ru-RU" dirty="0">
              <a:cs typeface="Arial"/>
            </a:endParaRPr>
          </a:p>
          <a:p>
            <a:pPr marL="1905" indent="-1905"/>
            <a:r>
              <a:rPr lang="ru-RU" b="1" dirty="0"/>
              <a:t>Постоянные и переменные затраты </a:t>
            </a:r>
            <a:endParaRPr lang="ru-RU" b="1" dirty="0">
              <a:cs typeface="Arial"/>
            </a:endParaRPr>
          </a:p>
          <a:p>
            <a:pPr marL="342900" indent="-342900">
              <a:buChar char="•"/>
            </a:pPr>
            <a:r>
              <a:rPr lang="ru-RU" dirty="0">
                <a:cs typeface="Arial"/>
              </a:rPr>
              <a:t>Закупка металлургических отходов</a:t>
            </a:r>
          </a:p>
          <a:p>
            <a:pPr marL="342900" indent="-342900">
              <a:buChar char="•"/>
            </a:pPr>
            <a:r>
              <a:rPr lang="ru-RU" dirty="0">
                <a:cs typeface="Arial"/>
              </a:rPr>
              <a:t>Транспортные расходы</a:t>
            </a:r>
          </a:p>
          <a:p>
            <a:pPr marL="342900" indent="-342900">
              <a:buChar char="•"/>
            </a:pPr>
            <a:r>
              <a:rPr lang="ru-RU" dirty="0">
                <a:cs typeface="Arial"/>
              </a:rPr>
              <a:t>Очищение, плавка, отлив</a:t>
            </a:r>
          </a:p>
          <a:p>
            <a:pPr marL="1905" indent="-1905"/>
            <a:endParaRPr lang="ru-RU"/>
          </a:p>
          <a:p>
            <a:pPr marL="1905" indent="-1905"/>
            <a:r>
              <a:rPr lang="ru-RU" b="1" dirty="0"/>
              <a:t>Выручка от продажи </a:t>
            </a:r>
            <a:r>
              <a:rPr lang="ru-RU" b="1" dirty="0" err="1"/>
              <a:t>ед.товара</a:t>
            </a:r>
            <a:endParaRPr lang="ru-RU" b="1" dirty="0">
              <a:cs typeface="Arial"/>
            </a:endParaRPr>
          </a:p>
          <a:p>
            <a:pPr marL="342900" indent="-342900">
              <a:buChar char="•"/>
            </a:pPr>
            <a:r>
              <a:rPr lang="ru-RU" dirty="0">
                <a:cs typeface="Arial"/>
              </a:rPr>
              <a:t>4999 рублей</a:t>
            </a:r>
          </a:p>
          <a:p>
            <a:pPr marL="1905" indent="-1905"/>
            <a:r>
              <a:rPr lang="ru-RU" b="1" dirty="0"/>
              <a:t>Точка безубыточности</a:t>
            </a:r>
            <a:endParaRPr lang="ru-RU" b="1" dirty="0">
              <a:cs typeface="Arial"/>
            </a:endParaRPr>
          </a:p>
          <a:p>
            <a:pPr marL="1905" indent="-1905"/>
            <a:r>
              <a:rPr lang="ru-RU" dirty="0">
                <a:cs typeface="Arial"/>
              </a:rPr>
              <a:t>400000 рублей (через 2 года после старта)</a:t>
            </a:r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Конкуренты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vert="horz" lIns="117226" tIns="58613" rIns="117226" bIns="58613" rtlCol="0" anchor="t">
            <a:normAutofit/>
          </a:bodyPr>
          <a:lstStyle/>
          <a:p>
            <a:pPr marL="1905" indent="-1905"/>
            <a:r>
              <a:rPr lang="ru-RU" b="1" dirty="0"/>
              <a:t>Прямые и косвенные конкуренты:</a:t>
            </a:r>
            <a:endParaRPr lang="ru-RU" b="1" dirty="0">
              <a:cs typeface="Arial"/>
            </a:endParaRPr>
          </a:p>
          <a:p>
            <a:pPr marL="1905" indent="-1905"/>
            <a:r>
              <a:rPr lang="ru-RU" sz="1400" u="sng" dirty="0">
                <a:solidFill>
                  <a:schemeClr val="tx2"/>
                </a:solidFill>
                <a:latin typeface="Times New Roman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ПАО "НЛМК"</a:t>
            </a:r>
            <a:endParaRPr lang="ru-RU" sz="1400" u="sng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marL="1905" indent="-1905"/>
            <a:r>
              <a:rPr lang="ru-RU" sz="1400" u="sng" dirty="0">
                <a:solidFill>
                  <a:schemeClr val="tx2"/>
                </a:solidFill>
                <a:latin typeface="Times New Roman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ПАО "Магнитогорский металлургический комбинат"</a:t>
            </a:r>
            <a:endParaRPr lang="ru-RU" sz="1400" u="sng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marL="1905" indent="-1905"/>
            <a:r>
              <a:rPr lang="ru-RU" sz="1400" u="sng" dirty="0">
                <a:solidFill>
                  <a:schemeClr val="tx2"/>
                </a:solidFill>
                <a:latin typeface="Times New Roman"/>
                <a:cs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ОАО "Таганрогский Металлургический Завод"</a:t>
            </a:r>
            <a:endParaRPr lang="ru-RU" sz="1400" u="sng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marL="1905" indent="-1905"/>
            <a:r>
              <a:rPr lang="ru-RU" sz="1400" u="sng" dirty="0">
                <a:solidFill>
                  <a:schemeClr val="tx2"/>
                </a:solidFill>
                <a:latin typeface="Times New Roman"/>
                <a:cs typeface="Times New Rom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ОАО "Гурьевский металлургический завод"</a:t>
            </a:r>
            <a:endParaRPr lang="ru-RU" sz="1400" u="sng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marL="1905" indent="-1905"/>
            <a:r>
              <a:rPr lang="ru-RU" sz="1400" u="sng" dirty="0">
                <a:solidFill>
                  <a:schemeClr val="tx2"/>
                </a:solidFill>
                <a:latin typeface="Times New Roman"/>
                <a:cs typeface="Times New Roman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ОАО "Уральская Сталь"</a:t>
            </a:r>
            <a:endParaRPr lang="ru-RU" sz="1400" u="sng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marL="1905" indent="-1905"/>
            <a:r>
              <a:rPr lang="ru-RU" sz="1400" u="sng" dirty="0">
                <a:solidFill>
                  <a:schemeClr val="tx2"/>
                </a:solidFill>
                <a:latin typeface="Times New Roman"/>
                <a:cs typeface="Times New Roman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ПАО "Северсталь"</a:t>
            </a:r>
            <a:endParaRPr lang="ru-RU" sz="1400" u="sng">
              <a:solidFill>
                <a:schemeClr val="tx2"/>
              </a:solidFill>
              <a:latin typeface="Times New Roman"/>
              <a:cs typeface="Times New Roman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905" indent="-1905"/>
            <a:endParaRPr lang="ru-RU" sz="1400" dirty="0">
              <a:highlight>
                <a:srgbClr val="FFFF00"/>
              </a:highlight>
              <a:latin typeface="Times New Roman"/>
              <a:cs typeface="Times New Roman"/>
            </a:endParaRPr>
          </a:p>
          <a:p>
            <a:pPr marL="1905" indent="-1905"/>
            <a:r>
              <a:rPr lang="ru-RU" b="1" dirty="0"/>
              <a:t>Ваше отличие от конкурентов:</a:t>
            </a:r>
            <a:endParaRPr lang="ru-RU" b="1">
              <a:cs typeface="Arial"/>
            </a:endParaRPr>
          </a:p>
          <a:p>
            <a:pPr marL="1905" indent="-1905"/>
            <a:r>
              <a:rPr lang="ru-RU" dirty="0">
                <a:cs typeface="Arial"/>
              </a:rPr>
              <a:t>Индивидуальный дизайн и цена. Сопровождение до самого завершения реализации проекта.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vert="horz" lIns="117226" tIns="58613" rIns="117226" bIns="58613" rtlCol="0" anchor="t">
            <a:normAutofit/>
          </a:bodyPr>
          <a:lstStyle/>
          <a:p>
            <a:pPr marL="1905" indent="-1905"/>
            <a:r>
              <a:rPr lang="ru-RU" dirty="0">
                <a:cs typeface="Arial"/>
              </a:rPr>
              <a:t>Был проанализирован рынок в сфере нашего проекта</a:t>
            </a:r>
          </a:p>
          <a:p>
            <a:pPr marL="1905" indent="-1905"/>
            <a:r>
              <a:rPr lang="ru-RU" dirty="0">
                <a:cs typeface="Arial"/>
              </a:rPr>
              <a:t>Был разработан концепт нашей продукции</a:t>
            </a:r>
          </a:p>
          <a:p>
            <a:pPr marL="1905" indent="-1905"/>
            <a:r>
              <a:rPr lang="ru-RU" dirty="0">
                <a:cs typeface="Arial"/>
              </a:rPr>
              <a:t>На данный момент мы изучаем технологии эффективной утилизации металлургических отходов</a:t>
            </a:r>
          </a:p>
          <a:p>
            <a:pPr marL="1905" indent="-1905"/>
            <a:endParaRPr lang="ru-RU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0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740024"/>
          </a:xfrm>
        </p:spPr>
        <p:txBody>
          <a:bodyPr vert="horz" lIns="117226" tIns="58613" rIns="117226" bIns="58613" rtlCol="0" anchor="t">
            <a:normAutofit/>
          </a:bodyPr>
          <a:lstStyle/>
          <a:p>
            <a:pPr marL="1905" indent="-1905"/>
            <a:r>
              <a:rPr lang="ru-RU" dirty="0">
                <a:cs typeface="Arial"/>
              </a:rPr>
              <a:t>В течение 2х лет при успешном складывание обстоятельств мы сможем выйти на рынок с несколькими видами конечного продукта.</a:t>
            </a:r>
          </a:p>
          <a:p>
            <a:pPr marL="1905" indent="-1905"/>
            <a:r>
              <a:rPr lang="ru-RU" dirty="0">
                <a:cs typeface="Arial"/>
              </a:rPr>
              <a:t>При успешной реализации проекта мы откроем полноценное производство по переработке металлургических отходов для создания малых архитектурных форм.</a:t>
            </a:r>
            <a:endParaRPr lang="ru-RU">
              <a:cs typeface="Arial"/>
            </a:endParaRPr>
          </a:p>
          <a:p>
            <a:pPr marL="1905" indent="-1905"/>
            <a:r>
              <a:rPr lang="ru-RU" dirty="0"/>
              <a:t>Будущие каналы продаж</a:t>
            </a:r>
            <a:endParaRPr lang="ru-RU" dirty="0">
              <a:cs typeface="Arial"/>
            </a:endParaRPr>
          </a:p>
          <a:p>
            <a:pPr marL="1905" indent="-1905"/>
            <a:r>
              <a:rPr lang="ru-RU" dirty="0">
                <a:cs typeface="Arial"/>
              </a:rPr>
              <a:t>Интернет-сайт, а так же личный контакт с клиентами</a:t>
            </a:r>
            <a:endParaRPr lang="ru-RU" dirty="0"/>
          </a:p>
          <a:p>
            <a:pPr marL="1905" indent="-1905"/>
            <a:endParaRPr lang="ru-RU" dirty="0">
              <a:cs typeface="Arial"/>
            </a:endParaRPr>
          </a:p>
          <a:p>
            <a:pPr marL="1905" indent="-1905"/>
            <a:endParaRPr lang="ru-RU" dirty="0"/>
          </a:p>
          <a:p>
            <a:pPr marL="1905" indent="-1905"/>
            <a:endParaRPr lang="ru-RU" dirty="0">
              <a:cs typeface="Arial"/>
            </a:endParaRPr>
          </a:p>
          <a:p>
            <a:pPr marL="1905" indent="-1905"/>
            <a:endParaRPr lang="ru-RU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Предложение для инвестора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vert="horz" lIns="117226" tIns="58613" rIns="117226" bIns="58613" rtlCol="0" anchor="t">
            <a:normAutofit/>
          </a:bodyPr>
          <a:lstStyle/>
          <a:p>
            <a:pPr marL="1905" indent="-1905"/>
            <a:r>
              <a:rPr lang="ru-RU" dirty="0"/>
              <a:t>Необходимая сумма стартап-проекту:</a:t>
            </a:r>
          </a:p>
          <a:p>
            <a:pPr marL="1905" indent="-1905"/>
            <a:r>
              <a:rPr lang="ru-RU" dirty="0">
                <a:cs typeface="Arial"/>
              </a:rPr>
              <a:t>100 000 рублей</a:t>
            </a:r>
            <a:endParaRPr lang="ru-RU" dirty="0"/>
          </a:p>
          <a:p>
            <a:pPr marL="1905" indent="-1905"/>
            <a:r>
              <a:rPr lang="ru-RU" dirty="0"/>
              <a:t>На что необходимо данная сумма:</a:t>
            </a:r>
            <a:endParaRPr lang="ru-RU">
              <a:cs typeface="Arial"/>
            </a:endParaRPr>
          </a:p>
          <a:p>
            <a:pPr marL="1905" indent="-1905"/>
            <a:r>
              <a:rPr lang="ru-RU" dirty="0">
                <a:cs typeface="Arial"/>
              </a:rPr>
              <a:t>Закупка оборудования для начала производства</a:t>
            </a:r>
            <a:endParaRPr lang="ru-RU" dirty="0"/>
          </a:p>
          <a:p>
            <a:pPr marL="1905" indent="-1905"/>
            <a:r>
              <a:rPr lang="ru-RU" dirty="0">
                <a:cs typeface="Arial"/>
              </a:rPr>
              <a:t>Инвестор получит готовую продукцию</a:t>
            </a:r>
          </a:p>
          <a:p>
            <a:pPr marL="1905" indent="-1905"/>
            <a:r>
              <a:rPr lang="ru-RU" dirty="0">
                <a:cs typeface="Arial"/>
              </a:rPr>
              <a:t>Выгодное предложения, так как у нас цена ниже конкурентов и мы молодая команда на рынке данной продукции.</a:t>
            </a:r>
          </a:p>
          <a:p>
            <a:pPr marL="1905" indent="-1905"/>
            <a:r>
              <a:rPr lang="ru-RU" dirty="0">
                <a:cs typeface="Arial"/>
              </a:rPr>
              <a:t>Процент от выручки:</a:t>
            </a:r>
            <a:endParaRPr lang="ru-RU" dirty="0"/>
          </a:p>
          <a:p>
            <a:pPr marL="1905" indent="-1905"/>
            <a:r>
              <a:rPr lang="ru-RU" dirty="0">
                <a:cs typeface="Arial"/>
              </a:rPr>
              <a:t>Достаточно солидный(информация не разглашается)</a:t>
            </a:r>
          </a:p>
          <a:p>
            <a:pPr marL="1905" indent="-1905"/>
            <a:endParaRPr lang="ru-RU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Команда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31190" y="1000431"/>
            <a:ext cx="10971372" cy="5740024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05" indent="-1905"/>
            <a:r>
              <a:rPr lang="ru-RU" dirty="0"/>
              <a:t>Руководитель: Табунов Иван Александрович</a:t>
            </a:r>
            <a:endParaRPr lang="ru-RU" dirty="0">
              <a:cs typeface="Arial"/>
            </a:endParaRPr>
          </a:p>
          <a:p>
            <a:pPr marL="1905" indent="-1905"/>
            <a:r>
              <a:rPr lang="ru-RU" dirty="0">
                <a:cs typeface="Arial"/>
              </a:rPr>
              <a:t>Участники: </a:t>
            </a:r>
            <a:r>
              <a:rPr lang="ru-RU" dirty="0" err="1">
                <a:cs typeface="Arial"/>
              </a:rPr>
              <a:t>Дружининский</a:t>
            </a:r>
            <a:r>
              <a:rPr lang="ru-RU" dirty="0">
                <a:cs typeface="Arial"/>
              </a:rPr>
              <a:t> Кирилл Александрович</a:t>
            </a:r>
          </a:p>
          <a:p>
            <a:pPr marL="1905" indent="-1905"/>
            <a:r>
              <a:rPr lang="ru-RU" dirty="0">
                <a:cs typeface="Arial"/>
              </a:rPr>
              <a:t>Петров Никита Максимович</a:t>
            </a:r>
          </a:p>
          <a:p>
            <a:pPr marL="1905" indent="-1905"/>
            <a:r>
              <a:rPr lang="ru-RU" dirty="0" err="1">
                <a:cs typeface="Arial"/>
              </a:rPr>
              <a:t>Балыгин</a:t>
            </a:r>
            <a:r>
              <a:rPr lang="ru-RU" dirty="0">
                <a:cs typeface="Arial"/>
              </a:rPr>
              <a:t> Иван Сергеевич</a:t>
            </a:r>
          </a:p>
          <a:p>
            <a:pPr marL="1905" indent="-1905"/>
            <a:r>
              <a:rPr lang="ru-RU" dirty="0">
                <a:cs typeface="Arial"/>
              </a:rPr>
              <a:t>Воронов Егор Иванович</a:t>
            </a:r>
          </a:p>
          <a:p>
            <a:pPr marL="1905" indent="-1905"/>
            <a:r>
              <a:rPr lang="ru-RU" dirty="0">
                <a:cs typeface="Arial"/>
              </a:rPr>
              <a:t>Кучерук Никита Георгиевич</a:t>
            </a:r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200D7A-E42F-473E-ABEB-7993CB9305DC}">
  <ds:schemaRefs>
    <ds:schemaRef ds:uri="2b9d9955-93fb-4bd4-bcdb-8e7ddc259c20"/>
    <ds:schemaRef ds:uri="4c612441-9502-4d03-96ef-459065c861a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A6CA5F9-3E3A-4EF6-9E87-40B7E5B5236E}">
  <ds:schemaRefs>
    <ds:schemaRef ds:uri="2b9d9955-93fb-4bd4-bcdb-8e7ddc259c20"/>
    <ds:schemaRef ds:uri="4c612441-9502-4d03-96ef-459065c861a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Произвольный</PresentationFormat>
  <Slides>11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Презентация</vt:lpstr>
      <vt:lpstr>Использование металлургических отходов для создания малых архитектурных форм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revision>186</cp:revision>
  <dcterms:created xsi:type="dcterms:W3CDTF">2022-04-04T12:37:27Z</dcterms:created>
  <dcterms:modified xsi:type="dcterms:W3CDTF">2023-11-20T11:12:51Z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