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7" r:id="rId5"/>
    <p:sldId id="269" r:id="rId6"/>
    <p:sldId id="279" r:id="rId7"/>
    <p:sldId id="277" r:id="rId8"/>
    <p:sldId id="288" r:id="rId9"/>
    <p:sldId id="287" r:id="rId10"/>
    <p:sldId id="285" r:id="rId11"/>
    <p:sldId id="286" r:id="rId12"/>
    <p:sldId id="278" r:id="rId13"/>
    <p:sldId id="284" r:id="rId14"/>
    <p:sldId id="283" r:id="rId15"/>
    <p:sldId id="280" r:id="rId16"/>
    <p:sldId id="282" r:id="rId17"/>
    <p:sldId id="276" r:id="rId18"/>
    <p:sldId id="289" r:id="rId1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00"/>
    <a:srgbClr val="FF0000"/>
    <a:srgbClr val="CC6600"/>
    <a:srgbClr val="00CC00"/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90" autoAdjust="0"/>
  </p:normalViewPr>
  <p:slideViewPr>
    <p:cSldViewPr snapToGrid="0" showGuides="1">
      <p:cViewPr varScale="1">
        <p:scale>
          <a:sx n="70" d="100"/>
          <a:sy n="70" d="100"/>
        </p:scale>
        <p:origin x="536" y="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3"/>
    </p:cViewPr>
  </p:sorterViewPr>
  <p:notesViewPr>
    <p:cSldViewPr snapToGrid="0">
      <p:cViewPr varScale="1">
        <p:scale>
          <a:sx n="89" d="100"/>
          <a:sy n="89" d="100"/>
        </p:scale>
        <p:origin x="279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image" Target="../media/image21.jp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image" Target="../media/image2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4ABF2F-770E-4E43-B1F8-754E7C93E58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A1B980-2E26-4517-AFD9-28BEC0330C18}">
      <dgm:prSet/>
      <dgm:spPr>
        <a:solidFill>
          <a:srgbClr val="FF0000"/>
        </a:solidFill>
      </dgm:spPr>
      <dgm:t>
        <a:bodyPr/>
        <a:lstStyle/>
        <a:p>
          <a:pPr rtl="0"/>
          <a:r>
            <a:rPr lang="ru-RU" b="1" i="1" u="sng" dirty="0" smtClean="0"/>
            <a:t>Государство (Министерство экологии и природопользования</a:t>
          </a:r>
          <a:r>
            <a:rPr lang="ru-RU" dirty="0" smtClean="0"/>
            <a:t>):</a:t>
          </a:r>
          <a:endParaRPr lang="ru-RU" dirty="0"/>
        </a:p>
      </dgm:t>
    </dgm:pt>
    <dgm:pt modelId="{5DAE472D-B64D-4CA7-8ACB-C825792B7700}" type="parTrans" cxnId="{179C929C-E751-47C6-B236-6E46FE6216D2}">
      <dgm:prSet/>
      <dgm:spPr/>
      <dgm:t>
        <a:bodyPr/>
        <a:lstStyle/>
        <a:p>
          <a:endParaRPr lang="ru-RU"/>
        </a:p>
      </dgm:t>
    </dgm:pt>
    <dgm:pt modelId="{26F013D4-33EF-4EA5-8CD5-2398F732053C}" type="sibTrans" cxnId="{179C929C-E751-47C6-B236-6E46FE6216D2}">
      <dgm:prSet/>
      <dgm:spPr/>
      <dgm:t>
        <a:bodyPr/>
        <a:lstStyle/>
        <a:p>
          <a:endParaRPr lang="ru-RU"/>
        </a:p>
      </dgm:t>
    </dgm:pt>
    <dgm:pt modelId="{DBA0A2CE-B542-432F-9777-1366134BC389}">
      <dgm:prSet custT="1"/>
      <dgm:spPr/>
      <dgm:t>
        <a:bodyPr/>
        <a:lstStyle/>
        <a:p>
          <a:pPr rtl="0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Сохранить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невозобновляемое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топливо. 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2281E20-7595-4F65-97B6-8577AD000C9E}" type="parTrans" cxnId="{60FF950A-EC49-4D57-A9ED-855988D26294}">
      <dgm:prSet/>
      <dgm:spPr/>
      <dgm:t>
        <a:bodyPr/>
        <a:lstStyle/>
        <a:p>
          <a:endParaRPr lang="ru-RU"/>
        </a:p>
      </dgm:t>
    </dgm:pt>
    <dgm:pt modelId="{7B64E1CD-46A6-4242-84F3-81797E18DBDD}" type="sibTrans" cxnId="{60FF950A-EC49-4D57-A9ED-855988D26294}">
      <dgm:prSet/>
      <dgm:spPr/>
      <dgm:t>
        <a:bodyPr/>
        <a:lstStyle/>
        <a:p>
          <a:endParaRPr lang="ru-RU"/>
        </a:p>
      </dgm:t>
    </dgm:pt>
    <dgm:pt modelId="{5458EB3D-900B-4A3A-98CF-2FFD2D691F09}">
      <dgm:prSet custT="1"/>
      <dgm:spPr/>
      <dgm:t>
        <a:bodyPr/>
        <a:lstStyle/>
        <a:p>
          <a:pPr rtl="0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Снизить потребление энергии.</a:t>
          </a:r>
          <a:r>
            <a:rPr lang="" sz="1600" dirty="0" smtClean="0">
              <a:latin typeface="Times New Roman" pitchFamily="18" charset="0"/>
              <a:cs typeface="Times New Roman" pitchFamily="18" charset="0"/>
            </a:rPr>
            <a:t>                                            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AC4D8B5-D4DB-4CE2-B1FF-143E356EF4FB}" type="parTrans" cxnId="{448C6232-6983-4CC9-BD38-5446A43062F4}">
      <dgm:prSet/>
      <dgm:spPr/>
      <dgm:t>
        <a:bodyPr/>
        <a:lstStyle/>
        <a:p>
          <a:endParaRPr lang="ru-RU"/>
        </a:p>
      </dgm:t>
    </dgm:pt>
    <dgm:pt modelId="{8F95FE11-3EC9-4E38-993F-4092175E8D5C}" type="sibTrans" cxnId="{448C6232-6983-4CC9-BD38-5446A43062F4}">
      <dgm:prSet/>
      <dgm:spPr/>
      <dgm:t>
        <a:bodyPr/>
        <a:lstStyle/>
        <a:p>
          <a:endParaRPr lang="ru-RU"/>
        </a:p>
      </dgm:t>
    </dgm:pt>
    <dgm:pt modelId="{9A46F4E2-9E33-4190-B185-4882DD8EB034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pPr rtl="0"/>
          <a:r>
            <a:rPr lang="ru-RU" b="1" i="1" u="sng" dirty="0" smtClean="0"/>
            <a:t>Предприятия</a:t>
          </a:r>
          <a:r>
            <a:rPr lang="ru-RU" u="sng" dirty="0" smtClean="0"/>
            <a:t>:</a:t>
          </a:r>
          <a:endParaRPr lang="ru-RU" dirty="0"/>
        </a:p>
      </dgm:t>
    </dgm:pt>
    <dgm:pt modelId="{62104812-0C81-4707-B19B-1E5C58D0C842}" type="parTrans" cxnId="{3A360912-AB00-4411-BBF8-F4AC87CD15A8}">
      <dgm:prSet/>
      <dgm:spPr/>
      <dgm:t>
        <a:bodyPr/>
        <a:lstStyle/>
        <a:p>
          <a:endParaRPr lang="ru-RU"/>
        </a:p>
      </dgm:t>
    </dgm:pt>
    <dgm:pt modelId="{07179A8E-AD90-40AE-89E5-780464E788D4}" type="sibTrans" cxnId="{3A360912-AB00-4411-BBF8-F4AC87CD15A8}">
      <dgm:prSet/>
      <dgm:spPr/>
      <dgm:t>
        <a:bodyPr/>
        <a:lstStyle/>
        <a:p>
          <a:endParaRPr lang="ru-RU"/>
        </a:p>
      </dgm:t>
    </dgm:pt>
    <dgm:pt modelId="{6965A2BA-B388-4A01-9F9A-9FA191D9F767}">
      <dgm:prSet custT="1"/>
      <dgm:spPr/>
      <dgm:t>
        <a:bodyPr/>
        <a:lstStyle/>
        <a:p>
          <a:pPr rtl="0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Плюсы для предприятий в низкой энергоемкости производства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биоразлагаемой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посуды в сравнении с пластиковой.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75AF2DB-00E0-4EDF-925C-00FEDB600CF9}" type="parTrans" cxnId="{6561FE01-2856-492F-A2B3-85AC0A780568}">
      <dgm:prSet/>
      <dgm:spPr/>
      <dgm:t>
        <a:bodyPr/>
        <a:lstStyle/>
        <a:p>
          <a:endParaRPr lang="ru-RU"/>
        </a:p>
      </dgm:t>
    </dgm:pt>
    <dgm:pt modelId="{B98D3DF3-432B-41DD-9278-0C998B184994}" type="sibTrans" cxnId="{6561FE01-2856-492F-A2B3-85AC0A780568}">
      <dgm:prSet/>
      <dgm:spPr/>
      <dgm:t>
        <a:bodyPr/>
        <a:lstStyle/>
        <a:p>
          <a:endParaRPr lang="ru-RU"/>
        </a:p>
      </dgm:t>
    </dgm:pt>
    <dgm:pt modelId="{3BE76F7D-8F26-4C44-82BA-6C38EBC9822A}">
      <dgm:prSet custT="1"/>
      <dgm:spPr/>
      <dgm:t>
        <a:bodyPr/>
        <a:lstStyle/>
        <a:p>
          <a:pPr rtl="0"/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Биоразлагаемая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посуда также имеет привлекательный вид для потребителя, что поддерживает интерес. 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152A84F-84BE-43BF-B4A9-4B6315F4A06D}" type="parTrans" cxnId="{0A2A7980-A45C-40FC-B645-EE991186B9DC}">
      <dgm:prSet/>
      <dgm:spPr/>
      <dgm:t>
        <a:bodyPr/>
        <a:lstStyle/>
        <a:p>
          <a:endParaRPr lang="ru-RU"/>
        </a:p>
      </dgm:t>
    </dgm:pt>
    <dgm:pt modelId="{568B9DA5-B57A-4947-83C0-C8DB73EBFB0D}" type="sibTrans" cxnId="{0A2A7980-A45C-40FC-B645-EE991186B9DC}">
      <dgm:prSet/>
      <dgm:spPr/>
      <dgm:t>
        <a:bodyPr/>
        <a:lstStyle/>
        <a:p>
          <a:endParaRPr lang="ru-RU"/>
        </a:p>
      </dgm:t>
    </dgm:pt>
    <dgm:pt modelId="{6A81D25D-FEDD-4AD4-9218-EE8516D7FEB4}">
      <dgm:prSet/>
      <dgm:spPr>
        <a:solidFill>
          <a:srgbClr val="0070C0"/>
        </a:solidFill>
      </dgm:spPr>
      <dgm:t>
        <a:bodyPr/>
        <a:lstStyle/>
        <a:p>
          <a:pPr rtl="0"/>
          <a:r>
            <a:rPr lang="ru-RU" b="1" i="1" u="sng" dirty="0" smtClean="0"/>
            <a:t>Медицинские учреждения:</a:t>
          </a:r>
          <a:endParaRPr lang="ru-RU" dirty="0"/>
        </a:p>
      </dgm:t>
    </dgm:pt>
    <dgm:pt modelId="{F7E889DA-4DB1-4FAA-A68C-9A97C80FFDDF}" type="parTrans" cxnId="{10025617-46FD-4F9D-BE97-367E850501D8}">
      <dgm:prSet/>
      <dgm:spPr/>
      <dgm:t>
        <a:bodyPr/>
        <a:lstStyle/>
        <a:p>
          <a:endParaRPr lang="ru-RU"/>
        </a:p>
      </dgm:t>
    </dgm:pt>
    <dgm:pt modelId="{F32415FA-D620-4569-9D70-C0E404AC006B}" type="sibTrans" cxnId="{10025617-46FD-4F9D-BE97-367E850501D8}">
      <dgm:prSet/>
      <dgm:spPr/>
      <dgm:t>
        <a:bodyPr/>
        <a:lstStyle/>
        <a:p>
          <a:endParaRPr lang="ru-RU"/>
        </a:p>
      </dgm:t>
    </dgm:pt>
    <dgm:pt modelId="{1FDB0772-BF2E-4504-8761-983832AE3964}">
      <dgm:prSet/>
      <dgm:spPr/>
      <dgm:t>
        <a:bodyPr/>
        <a:lstStyle/>
        <a:p>
          <a:pPr rtl="0"/>
          <a:r>
            <a:rPr lang="ru-RU" dirty="0" smtClean="0">
              <a:latin typeface="Times New Roman" pitchFamily="18" charset="0"/>
              <a:cs typeface="Times New Roman" pitchFamily="18" charset="0"/>
            </a:rPr>
            <a:t>Экономия моющих средств.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8577281-C940-4353-A1C6-D472C3FE1389}" type="parTrans" cxnId="{7358F22F-39B3-4A46-B3D1-E06E7ACC33C7}">
      <dgm:prSet/>
      <dgm:spPr/>
      <dgm:t>
        <a:bodyPr/>
        <a:lstStyle/>
        <a:p>
          <a:endParaRPr lang="ru-RU"/>
        </a:p>
      </dgm:t>
    </dgm:pt>
    <dgm:pt modelId="{3549319C-D7EF-47B5-A6DB-8EA6F3D5F64E}" type="sibTrans" cxnId="{7358F22F-39B3-4A46-B3D1-E06E7ACC33C7}">
      <dgm:prSet/>
      <dgm:spPr/>
      <dgm:t>
        <a:bodyPr/>
        <a:lstStyle/>
        <a:p>
          <a:endParaRPr lang="ru-RU"/>
        </a:p>
      </dgm:t>
    </dgm:pt>
    <dgm:pt modelId="{D5166C04-1177-4BD7-AABE-B2CF0A2728F1}">
      <dgm:prSet/>
      <dgm:spPr/>
      <dgm:t>
        <a:bodyPr/>
        <a:lstStyle/>
        <a:p>
          <a:pPr rtl="0"/>
          <a:r>
            <a:rPr lang="ru-RU" dirty="0" smtClean="0">
              <a:latin typeface="Times New Roman" pitchFamily="18" charset="0"/>
              <a:cs typeface="Times New Roman" pitchFamily="18" charset="0"/>
            </a:rPr>
            <a:t>Экономия воды.</a:t>
          </a:r>
          <a:r>
            <a:rPr lang="ru-RU" b="1" i="1" u="sng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86BCEF5-54C1-45A9-B3CA-7ABA67F04BE1}" type="parTrans" cxnId="{CC2A5C13-1059-44B2-8486-F6E04482E2AD}">
      <dgm:prSet/>
      <dgm:spPr/>
      <dgm:t>
        <a:bodyPr/>
        <a:lstStyle/>
        <a:p>
          <a:endParaRPr lang="ru-RU"/>
        </a:p>
      </dgm:t>
    </dgm:pt>
    <dgm:pt modelId="{942D3FFE-933C-44A5-89E7-75FC54298B1D}" type="sibTrans" cxnId="{CC2A5C13-1059-44B2-8486-F6E04482E2AD}">
      <dgm:prSet/>
      <dgm:spPr/>
      <dgm:t>
        <a:bodyPr/>
        <a:lstStyle/>
        <a:p>
          <a:endParaRPr lang="ru-RU"/>
        </a:p>
      </dgm:t>
    </dgm:pt>
    <dgm:pt modelId="{A61D0271-441F-4FEA-BD03-3AB8B97B265E}">
      <dgm:prSet/>
      <dgm:spPr/>
      <dgm:t>
        <a:bodyPr/>
        <a:lstStyle/>
        <a:p>
          <a:pPr rtl="0"/>
          <a:r>
            <a:rPr lang="ru-RU" dirty="0" smtClean="0">
              <a:latin typeface="Times New Roman" pitchFamily="18" charset="0"/>
              <a:cs typeface="Times New Roman" pitchFamily="18" charset="0"/>
            </a:rPr>
            <a:t>Экономия средств на обработку посуды (эпидемиологическую).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D1759D0-03D1-4271-8472-493C104C3869}" type="parTrans" cxnId="{DD8F61B8-CE1D-47D1-B8F2-A71AD3D55726}">
      <dgm:prSet/>
      <dgm:spPr/>
      <dgm:t>
        <a:bodyPr/>
        <a:lstStyle/>
        <a:p>
          <a:endParaRPr lang="ru-RU"/>
        </a:p>
      </dgm:t>
    </dgm:pt>
    <dgm:pt modelId="{83F9E3D3-404C-455F-B1B1-04B4F9BBB3DE}" type="sibTrans" cxnId="{DD8F61B8-CE1D-47D1-B8F2-A71AD3D55726}">
      <dgm:prSet/>
      <dgm:spPr/>
      <dgm:t>
        <a:bodyPr/>
        <a:lstStyle/>
        <a:p>
          <a:endParaRPr lang="ru-RU"/>
        </a:p>
      </dgm:t>
    </dgm:pt>
    <dgm:pt modelId="{5E34E04E-4F7A-4369-9378-1404A9053558}">
      <dgm:prSet/>
      <dgm:spPr>
        <a:solidFill>
          <a:srgbClr val="CC6600"/>
        </a:solidFill>
      </dgm:spPr>
      <dgm:t>
        <a:bodyPr/>
        <a:lstStyle/>
        <a:p>
          <a:pPr rtl="0"/>
          <a:r>
            <a:rPr lang="ru-RU" b="1" i="1" u="sng" dirty="0" smtClean="0"/>
            <a:t>Кафе/Рестораны</a:t>
          </a:r>
          <a:r>
            <a:rPr lang="" b="1" i="1" u="sng" dirty="0" smtClean="0"/>
            <a:t> (в частности в заповедных зонах)</a:t>
          </a:r>
          <a:r>
            <a:rPr lang="ru-RU" u="sng" dirty="0" smtClean="0"/>
            <a:t>:</a:t>
          </a:r>
          <a:endParaRPr lang="ru-RU" dirty="0"/>
        </a:p>
      </dgm:t>
    </dgm:pt>
    <dgm:pt modelId="{3E528483-4B3E-43A3-AA25-5A9E45726C9B}" type="parTrans" cxnId="{922579D6-9CE3-455B-950C-D62D97CABE08}">
      <dgm:prSet/>
      <dgm:spPr/>
      <dgm:t>
        <a:bodyPr/>
        <a:lstStyle/>
        <a:p>
          <a:endParaRPr lang="ru-RU"/>
        </a:p>
      </dgm:t>
    </dgm:pt>
    <dgm:pt modelId="{97F3F155-1BC2-431E-87CC-E2331E0E9568}" type="sibTrans" cxnId="{922579D6-9CE3-455B-950C-D62D97CABE08}">
      <dgm:prSet/>
      <dgm:spPr/>
      <dgm:t>
        <a:bodyPr/>
        <a:lstStyle/>
        <a:p>
          <a:endParaRPr lang="ru-RU"/>
        </a:p>
      </dgm:t>
    </dgm:pt>
    <dgm:pt modelId="{C88C8438-7676-476E-B314-CF54F38303A7}">
      <dgm:prSet/>
      <dgm:spPr/>
      <dgm:t>
        <a:bodyPr/>
        <a:lstStyle/>
        <a:p>
          <a:pPr rtl="0"/>
          <a:r>
            <a:rPr lang="ru-RU" dirty="0" smtClean="0">
              <a:latin typeface="Times New Roman" pitchFamily="18" charset="0"/>
              <a:cs typeface="Times New Roman" pitchFamily="18" charset="0"/>
            </a:rPr>
            <a:t>Экономия моющих средств.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37DC4E7-FBE3-4696-966A-6A4AE3D761CF}" type="parTrans" cxnId="{304666E9-6EFD-47F1-A991-6EE02D3A0E69}">
      <dgm:prSet/>
      <dgm:spPr/>
      <dgm:t>
        <a:bodyPr/>
        <a:lstStyle/>
        <a:p>
          <a:endParaRPr lang="ru-RU"/>
        </a:p>
      </dgm:t>
    </dgm:pt>
    <dgm:pt modelId="{7F0D747B-B729-4A7E-8962-88BEE446BCF8}" type="sibTrans" cxnId="{304666E9-6EFD-47F1-A991-6EE02D3A0E69}">
      <dgm:prSet/>
      <dgm:spPr/>
      <dgm:t>
        <a:bodyPr/>
        <a:lstStyle/>
        <a:p>
          <a:endParaRPr lang="ru-RU"/>
        </a:p>
      </dgm:t>
    </dgm:pt>
    <dgm:pt modelId="{88BA10AA-0305-4C36-B8DD-900AC41E06D1}">
      <dgm:prSet/>
      <dgm:spPr/>
      <dgm:t>
        <a:bodyPr/>
        <a:lstStyle/>
        <a:p>
          <a:pPr rtl="0"/>
          <a:r>
            <a:rPr lang="ru-RU" dirty="0" smtClean="0">
              <a:latin typeface="Times New Roman" pitchFamily="18" charset="0"/>
              <a:cs typeface="Times New Roman" pitchFamily="18" charset="0"/>
            </a:rPr>
            <a:t>Экономия воды.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5163E73-EA48-4A6A-9997-1B63358EF876}" type="parTrans" cxnId="{1ED68940-B877-43E8-B876-A0EC5987B5FF}">
      <dgm:prSet/>
      <dgm:spPr/>
      <dgm:t>
        <a:bodyPr/>
        <a:lstStyle/>
        <a:p>
          <a:endParaRPr lang="ru-RU"/>
        </a:p>
      </dgm:t>
    </dgm:pt>
    <dgm:pt modelId="{5C7FB131-6455-4400-8003-A491BE4506B6}" type="sibTrans" cxnId="{1ED68940-B877-43E8-B876-A0EC5987B5FF}">
      <dgm:prSet/>
      <dgm:spPr/>
      <dgm:t>
        <a:bodyPr/>
        <a:lstStyle/>
        <a:p>
          <a:endParaRPr lang="ru-RU"/>
        </a:p>
      </dgm:t>
    </dgm:pt>
    <dgm:pt modelId="{019A803F-A0AE-43E4-98C6-08BC3BF582AA}">
      <dgm:prSet/>
      <dgm:spPr/>
      <dgm:t>
        <a:bodyPr/>
        <a:lstStyle/>
        <a:p>
          <a:pPr rtl="0"/>
          <a:r>
            <a:rPr lang="ru-RU" dirty="0" smtClean="0">
              <a:latin typeface="Times New Roman" pitchFamily="18" charset="0"/>
              <a:cs typeface="Times New Roman" pitchFamily="18" charset="0"/>
            </a:rPr>
            <a:t>Экономия</a:t>
          </a:r>
          <a:r>
            <a:rPr lang="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" dirty="0" smtClean="0">
              <a:latin typeface="Times New Roman" pitchFamily="18" charset="0"/>
              <a:cs typeface="Times New Roman" pitchFamily="18" charset="0"/>
            </a:rPr>
            <a:t>д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е</a:t>
          </a:r>
          <a:r>
            <a:rPr lang="" dirty="0" smtClean="0">
              <a:latin typeface="Times New Roman" pitchFamily="18" charset="0"/>
              <a:cs typeface="Times New Roman" pitchFamily="18" charset="0"/>
            </a:rPr>
            <a:t>нежных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средств на персонал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C2C719E-0C82-4652-B2CB-3A8C34B22F3C}" type="parTrans" cxnId="{3CA049F9-4939-4198-8908-A7CB78ED13E7}">
      <dgm:prSet/>
      <dgm:spPr/>
      <dgm:t>
        <a:bodyPr/>
        <a:lstStyle/>
        <a:p>
          <a:endParaRPr lang="ru-RU"/>
        </a:p>
      </dgm:t>
    </dgm:pt>
    <dgm:pt modelId="{63D34CB1-60D7-4730-863C-D114D9D8C691}" type="sibTrans" cxnId="{3CA049F9-4939-4198-8908-A7CB78ED13E7}">
      <dgm:prSet/>
      <dgm:spPr/>
      <dgm:t>
        <a:bodyPr/>
        <a:lstStyle/>
        <a:p>
          <a:endParaRPr lang="ru-RU"/>
        </a:p>
      </dgm:t>
    </dgm:pt>
    <dgm:pt modelId="{CEFB47E9-F8E5-4C89-B906-6EB111664592}">
      <dgm:prSet custT="1"/>
      <dgm:spPr/>
      <dgm:t>
        <a:bodyPr/>
        <a:lstStyle/>
        <a:p>
          <a:pPr rtl="0"/>
          <a:r>
            <a:rPr lang="ru-RU" sz="1600" i="1" u="sng" dirty="0" smtClean="0">
              <a:latin typeface="Times New Roman" pitchFamily="18" charset="0"/>
              <a:cs typeface="Times New Roman" pitchFamily="18" charset="0"/>
            </a:rPr>
            <a:t>В рамках федерального проекта – «Чистая страна»</a:t>
          </a:r>
          <a:r>
            <a:rPr lang="" sz="1600" i="1" u="sng" dirty="0" smtClean="0">
              <a:latin typeface="Times New Roman" pitchFamily="18" charset="0"/>
              <a:cs typeface="Times New Roman" pitchFamily="18" charset="0"/>
            </a:rPr>
            <a:t>:     </a:t>
          </a:r>
          <a:r>
            <a:rPr lang="" sz="1600" i="1" u="none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" sz="1600" i="0" u="none" dirty="0" smtClean="0">
              <a:latin typeface="Times New Roman" pitchFamily="18" charset="0"/>
              <a:cs typeface="Times New Roman" pitchFamily="18" charset="0"/>
            </a:rPr>
            <a:t>у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меньшить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объем отходов на свалках</a:t>
          </a:r>
          <a:r>
            <a:rPr lang="" sz="1600" dirty="0" smtClean="0">
              <a:latin typeface="Times New Roman" pitchFamily="18" charset="0"/>
              <a:cs typeface="Times New Roman" pitchFamily="18" charset="0"/>
            </a:rPr>
            <a:t>                               - у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меньшить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выбросы углекислого газа в атмосферу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FD3C905-EB4F-435C-8BAC-F784EB2EFAC1}" type="parTrans" cxnId="{AB0AB8EC-5559-4E9E-8167-4C9467AE7A2A}">
      <dgm:prSet/>
      <dgm:spPr/>
      <dgm:t>
        <a:bodyPr/>
        <a:lstStyle/>
        <a:p>
          <a:endParaRPr lang="ru-RU"/>
        </a:p>
      </dgm:t>
    </dgm:pt>
    <dgm:pt modelId="{6520C3F7-697F-48C5-BDDC-CF7DC547ED3A}" type="sibTrans" cxnId="{AB0AB8EC-5559-4E9E-8167-4C9467AE7A2A}">
      <dgm:prSet/>
      <dgm:spPr/>
      <dgm:t>
        <a:bodyPr/>
        <a:lstStyle/>
        <a:p>
          <a:endParaRPr lang="ru-RU"/>
        </a:p>
      </dgm:t>
    </dgm:pt>
    <dgm:pt modelId="{7A157751-41A6-4FE8-9A57-FF0F7D05D645}" type="pres">
      <dgm:prSet presAssocID="{BE4ABF2F-770E-4E43-B1F8-754E7C93E58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F7B8F8-11FF-442D-B5FE-E6728AEAA961}" type="pres">
      <dgm:prSet presAssocID="{BFA1B980-2E26-4517-AFD9-28BEC0330C18}" presName="linNode" presStyleCnt="0"/>
      <dgm:spPr/>
    </dgm:pt>
    <dgm:pt modelId="{E8C2723C-20CB-4B08-A6D0-AA9321678FAE}" type="pres">
      <dgm:prSet presAssocID="{BFA1B980-2E26-4517-AFD9-28BEC0330C18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CFF614-B55F-478C-AC18-E01BF13407F3}" type="pres">
      <dgm:prSet presAssocID="{BFA1B980-2E26-4517-AFD9-28BEC0330C18}" presName="descendantText" presStyleLbl="alignAccFollowNode1" presStyleIdx="0" presStyleCnt="4" custScaleY="112810" custLinFactNeighborX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5BD326-75B4-4729-8A37-62CB3375805E}" type="pres">
      <dgm:prSet presAssocID="{26F013D4-33EF-4EA5-8CD5-2398F732053C}" presName="sp" presStyleCnt="0"/>
      <dgm:spPr/>
    </dgm:pt>
    <dgm:pt modelId="{87DC6D61-6028-4AC5-9A69-F2EC3E91866B}" type="pres">
      <dgm:prSet presAssocID="{9A46F4E2-9E33-4190-B185-4882DD8EB034}" presName="linNode" presStyleCnt="0"/>
      <dgm:spPr/>
    </dgm:pt>
    <dgm:pt modelId="{C72A06F4-07CD-4540-83FE-3A1878446D90}" type="pres">
      <dgm:prSet presAssocID="{9A46F4E2-9E33-4190-B185-4882DD8EB034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38C0D7-655B-4CD2-A29E-44B0F1A7D11F}" type="pres">
      <dgm:prSet presAssocID="{9A46F4E2-9E33-4190-B185-4882DD8EB034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4B60F-8DB1-41E1-850B-39853C4BCA58}" type="pres">
      <dgm:prSet presAssocID="{07179A8E-AD90-40AE-89E5-780464E788D4}" presName="sp" presStyleCnt="0"/>
      <dgm:spPr/>
    </dgm:pt>
    <dgm:pt modelId="{567EB0A1-0037-41C5-BC0F-926CD5B71FE7}" type="pres">
      <dgm:prSet presAssocID="{6A81D25D-FEDD-4AD4-9218-EE8516D7FEB4}" presName="linNode" presStyleCnt="0"/>
      <dgm:spPr/>
    </dgm:pt>
    <dgm:pt modelId="{88A0A9F0-782F-4844-A569-6C3B37FD3220}" type="pres">
      <dgm:prSet presAssocID="{6A81D25D-FEDD-4AD4-9218-EE8516D7FEB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D95105-7996-4562-8B75-64A1CDAB98C7}" type="pres">
      <dgm:prSet presAssocID="{6A81D25D-FEDD-4AD4-9218-EE8516D7FEB4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7FE6BD-FD61-4D19-AB5C-8E524F484838}" type="pres">
      <dgm:prSet presAssocID="{F32415FA-D620-4569-9D70-C0E404AC006B}" presName="sp" presStyleCnt="0"/>
      <dgm:spPr/>
    </dgm:pt>
    <dgm:pt modelId="{17412BDE-5D7F-4221-8BBC-2D0A206A085E}" type="pres">
      <dgm:prSet presAssocID="{5E34E04E-4F7A-4369-9378-1404A9053558}" presName="linNode" presStyleCnt="0"/>
      <dgm:spPr/>
    </dgm:pt>
    <dgm:pt modelId="{2B1D5918-4A8E-474F-BCB5-91ACDF58018F}" type="pres">
      <dgm:prSet presAssocID="{5E34E04E-4F7A-4369-9378-1404A9053558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C4FA2F-978D-4B37-8C3D-9CEDE7D2B243}" type="pres">
      <dgm:prSet presAssocID="{5E34E04E-4F7A-4369-9378-1404A9053558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9C929C-E751-47C6-B236-6E46FE6216D2}" srcId="{BE4ABF2F-770E-4E43-B1F8-754E7C93E58A}" destId="{BFA1B980-2E26-4517-AFD9-28BEC0330C18}" srcOrd="0" destOrd="0" parTransId="{5DAE472D-B64D-4CA7-8ACB-C825792B7700}" sibTransId="{26F013D4-33EF-4EA5-8CD5-2398F732053C}"/>
    <dgm:cxn modelId="{AD687873-AA86-4BEC-8DA4-9D4C8D280F34}" type="presOf" srcId="{1FDB0772-BF2E-4504-8761-983832AE3964}" destId="{3CD95105-7996-4562-8B75-64A1CDAB98C7}" srcOrd="0" destOrd="0" presId="urn:microsoft.com/office/officeart/2005/8/layout/vList5"/>
    <dgm:cxn modelId="{BF286A4F-1E07-410B-A399-99C4923C5246}" type="presOf" srcId="{DBA0A2CE-B542-432F-9777-1366134BC389}" destId="{AFCFF614-B55F-478C-AC18-E01BF13407F3}" srcOrd="0" destOrd="0" presId="urn:microsoft.com/office/officeart/2005/8/layout/vList5"/>
    <dgm:cxn modelId="{0A2A7980-A45C-40FC-B645-EE991186B9DC}" srcId="{9A46F4E2-9E33-4190-B185-4882DD8EB034}" destId="{3BE76F7D-8F26-4C44-82BA-6C38EBC9822A}" srcOrd="1" destOrd="0" parTransId="{F152A84F-84BE-43BF-B4A9-4B6315F4A06D}" sibTransId="{568B9DA5-B57A-4947-83C0-C8DB73EBFB0D}"/>
    <dgm:cxn modelId="{E0CFFAD0-99D6-4690-BD4B-102F3D48AD20}" type="presOf" srcId="{5E34E04E-4F7A-4369-9378-1404A9053558}" destId="{2B1D5918-4A8E-474F-BCB5-91ACDF58018F}" srcOrd="0" destOrd="0" presId="urn:microsoft.com/office/officeart/2005/8/layout/vList5"/>
    <dgm:cxn modelId="{B47C3418-3A0D-427D-A289-9FC819AA22D3}" type="presOf" srcId="{C88C8438-7676-476E-B314-CF54F38303A7}" destId="{80C4FA2F-978D-4B37-8C3D-9CEDE7D2B243}" srcOrd="0" destOrd="0" presId="urn:microsoft.com/office/officeart/2005/8/layout/vList5"/>
    <dgm:cxn modelId="{4F72C9D8-1E97-4D41-8D3B-8EF13EBD780D}" type="presOf" srcId="{5458EB3D-900B-4A3A-98CF-2FFD2D691F09}" destId="{AFCFF614-B55F-478C-AC18-E01BF13407F3}" srcOrd="0" destOrd="1" presId="urn:microsoft.com/office/officeart/2005/8/layout/vList5"/>
    <dgm:cxn modelId="{922579D6-9CE3-455B-950C-D62D97CABE08}" srcId="{BE4ABF2F-770E-4E43-B1F8-754E7C93E58A}" destId="{5E34E04E-4F7A-4369-9378-1404A9053558}" srcOrd="3" destOrd="0" parTransId="{3E528483-4B3E-43A3-AA25-5A9E45726C9B}" sibTransId="{97F3F155-1BC2-431E-87CC-E2331E0E9568}"/>
    <dgm:cxn modelId="{A284312A-95CA-4AF9-87FA-8585943DE228}" type="presOf" srcId="{CEFB47E9-F8E5-4C89-B906-6EB111664592}" destId="{AFCFF614-B55F-478C-AC18-E01BF13407F3}" srcOrd="0" destOrd="2" presId="urn:microsoft.com/office/officeart/2005/8/layout/vList5"/>
    <dgm:cxn modelId="{304666E9-6EFD-47F1-A991-6EE02D3A0E69}" srcId="{5E34E04E-4F7A-4369-9378-1404A9053558}" destId="{C88C8438-7676-476E-B314-CF54F38303A7}" srcOrd="0" destOrd="0" parTransId="{B37DC4E7-FBE3-4696-966A-6A4AE3D761CF}" sibTransId="{7F0D747B-B729-4A7E-8962-88BEE446BCF8}"/>
    <dgm:cxn modelId="{3A360912-AB00-4411-BBF8-F4AC87CD15A8}" srcId="{BE4ABF2F-770E-4E43-B1F8-754E7C93E58A}" destId="{9A46F4E2-9E33-4190-B185-4882DD8EB034}" srcOrd="1" destOrd="0" parTransId="{62104812-0C81-4707-B19B-1E5C58D0C842}" sibTransId="{07179A8E-AD90-40AE-89E5-780464E788D4}"/>
    <dgm:cxn modelId="{CC2A5C13-1059-44B2-8486-F6E04482E2AD}" srcId="{6A81D25D-FEDD-4AD4-9218-EE8516D7FEB4}" destId="{D5166C04-1177-4BD7-AABE-B2CF0A2728F1}" srcOrd="1" destOrd="0" parTransId="{586BCEF5-54C1-45A9-B3CA-7ABA67F04BE1}" sibTransId="{942D3FFE-933C-44A5-89E7-75FC54298B1D}"/>
    <dgm:cxn modelId="{1ED68940-B877-43E8-B876-A0EC5987B5FF}" srcId="{5E34E04E-4F7A-4369-9378-1404A9053558}" destId="{88BA10AA-0305-4C36-B8DD-900AC41E06D1}" srcOrd="1" destOrd="0" parTransId="{15163E73-EA48-4A6A-9997-1B63358EF876}" sibTransId="{5C7FB131-6455-4400-8003-A491BE4506B6}"/>
    <dgm:cxn modelId="{6561FE01-2856-492F-A2B3-85AC0A780568}" srcId="{9A46F4E2-9E33-4190-B185-4882DD8EB034}" destId="{6965A2BA-B388-4A01-9F9A-9FA191D9F767}" srcOrd="0" destOrd="0" parTransId="{875AF2DB-00E0-4EDF-925C-00FEDB600CF9}" sibTransId="{B98D3DF3-432B-41DD-9278-0C998B184994}"/>
    <dgm:cxn modelId="{CD1AC6D3-ADD5-41D9-9578-DA696514A066}" type="presOf" srcId="{BFA1B980-2E26-4517-AFD9-28BEC0330C18}" destId="{E8C2723C-20CB-4B08-A6D0-AA9321678FAE}" srcOrd="0" destOrd="0" presId="urn:microsoft.com/office/officeart/2005/8/layout/vList5"/>
    <dgm:cxn modelId="{3CA049F9-4939-4198-8908-A7CB78ED13E7}" srcId="{5E34E04E-4F7A-4369-9378-1404A9053558}" destId="{019A803F-A0AE-43E4-98C6-08BC3BF582AA}" srcOrd="2" destOrd="0" parTransId="{DC2C719E-0C82-4652-B2CB-3A8C34B22F3C}" sibTransId="{63D34CB1-60D7-4730-863C-D114D9D8C691}"/>
    <dgm:cxn modelId="{36D48088-A9DC-4EA5-9D38-7B79E3FC47A9}" type="presOf" srcId="{3BE76F7D-8F26-4C44-82BA-6C38EBC9822A}" destId="{A938C0D7-655B-4CD2-A29E-44B0F1A7D11F}" srcOrd="0" destOrd="1" presId="urn:microsoft.com/office/officeart/2005/8/layout/vList5"/>
    <dgm:cxn modelId="{448C6232-6983-4CC9-BD38-5446A43062F4}" srcId="{BFA1B980-2E26-4517-AFD9-28BEC0330C18}" destId="{5458EB3D-900B-4A3A-98CF-2FFD2D691F09}" srcOrd="1" destOrd="0" parTransId="{AAC4D8B5-D4DB-4CE2-B1FF-143E356EF4FB}" sibTransId="{8F95FE11-3EC9-4E38-993F-4092175E8D5C}"/>
    <dgm:cxn modelId="{10025617-46FD-4F9D-BE97-367E850501D8}" srcId="{BE4ABF2F-770E-4E43-B1F8-754E7C93E58A}" destId="{6A81D25D-FEDD-4AD4-9218-EE8516D7FEB4}" srcOrd="2" destOrd="0" parTransId="{F7E889DA-4DB1-4FAA-A68C-9A97C80FFDDF}" sibTransId="{F32415FA-D620-4569-9D70-C0E404AC006B}"/>
    <dgm:cxn modelId="{60FF950A-EC49-4D57-A9ED-855988D26294}" srcId="{BFA1B980-2E26-4517-AFD9-28BEC0330C18}" destId="{DBA0A2CE-B542-432F-9777-1366134BC389}" srcOrd="0" destOrd="0" parTransId="{82281E20-7595-4F65-97B6-8577AD000C9E}" sibTransId="{7B64E1CD-46A6-4242-84F3-81797E18DBDD}"/>
    <dgm:cxn modelId="{C87B5D31-9823-4567-BD28-23723A7A1348}" type="presOf" srcId="{A61D0271-441F-4FEA-BD03-3AB8B97B265E}" destId="{3CD95105-7996-4562-8B75-64A1CDAB98C7}" srcOrd="0" destOrd="2" presId="urn:microsoft.com/office/officeart/2005/8/layout/vList5"/>
    <dgm:cxn modelId="{BDA51833-0545-48BA-9221-D530864E96A1}" type="presOf" srcId="{9A46F4E2-9E33-4190-B185-4882DD8EB034}" destId="{C72A06F4-07CD-4540-83FE-3A1878446D90}" srcOrd="0" destOrd="0" presId="urn:microsoft.com/office/officeart/2005/8/layout/vList5"/>
    <dgm:cxn modelId="{E610436D-D6F7-4396-BBA9-9651083F36DF}" type="presOf" srcId="{88BA10AA-0305-4C36-B8DD-900AC41E06D1}" destId="{80C4FA2F-978D-4B37-8C3D-9CEDE7D2B243}" srcOrd="0" destOrd="1" presId="urn:microsoft.com/office/officeart/2005/8/layout/vList5"/>
    <dgm:cxn modelId="{939E245B-8E70-4EBF-B4D4-CFC662361E7F}" type="presOf" srcId="{D5166C04-1177-4BD7-AABE-B2CF0A2728F1}" destId="{3CD95105-7996-4562-8B75-64A1CDAB98C7}" srcOrd="0" destOrd="1" presId="urn:microsoft.com/office/officeart/2005/8/layout/vList5"/>
    <dgm:cxn modelId="{AB0AB8EC-5559-4E9E-8167-4C9467AE7A2A}" srcId="{BFA1B980-2E26-4517-AFD9-28BEC0330C18}" destId="{CEFB47E9-F8E5-4C89-B906-6EB111664592}" srcOrd="2" destOrd="0" parTransId="{EFD3C905-EB4F-435C-8BAC-F784EB2EFAC1}" sibTransId="{6520C3F7-697F-48C5-BDDC-CF7DC547ED3A}"/>
    <dgm:cxn modelId="{7358F22F-39B3-4A46-B3D1-E06E7ACC33C7}" srcId="{6A81D25D-FEDD-4AD4-9218-EE8516D7FEB4}" destId="{1FDB0772-BF2E-4504-8761-983832AE3964}" srcOrd="0" destOrd="0" parTransId="{78577281-C940-4353-A1C6-D472C3FE1389}" sibTransId="{3549319C-D7EF-47B5-A6DB-8EA6F3D5F64E}"/>
    <dgm:cxn modelId="{DC52753C-468B-4C7C-A24A-4118F6801F3B}" type="presOf" srcId="{019A803F-A0AE-43E4-98C6-08BC3BF582AA}" destId="{80C4FA2F-978D-4B37-8C3D-9CEDE7D2B243}" srcOrd="0" destOrd="2" presId="urn:microsoft.com/office/officeart/2005/8/layout/vList5"/>
    <dgm:cxn modelId="{C775AD2C-EBCC-4DF3-A264-6280F0042EBD}" type="presOf" srcId="{6965A2BA-B388-4A01-9F9A-9FA191D9F767}" destId="{A938C0D7-655B-4CD2-A29E-44B0F1A7D11F}" srcOrd="0" destOrd="0" presId="urn:microsoft.com/office/officeart/2005/8/layout/vList5"/>
    <dgm:cxn modelId="{DD8F61B8-CE1D-47D1-B8F2-A71AD3D55726}" srcId="{6A81D25D-FEDD-4AD4-9218-EE8516D7FEB4}" destId="{A61D0271-441F-4FEA-BD03-3AB8B97B265E}" srcOrd="2" destOrd="0" parTransId="{6D1759D0-03D1-4271-8472-493C104C3869}" sibTransId="{83F9E3D3-404C-455F-B1B1-04B4F9BBB3DE}"/>
    <dgm:cxn modelId="{DA57B71A-8117-467D-A89A-FB5DB110631F}" type="presOf" srcId="{BE4ABF2F-770E-4E43-B1F8-754E7C93E58A}" destId="{7A157751-41A6-4FE8-9A57-FF0F7D05D645}" srcOrd="0" destOrd="0" presId="urn:microsoft.com/office/officeart/2005/8/layout/vList5"/>
    <dgm:cxn modelId="{B56157A5-AC5F-4A0C-B69F-64CC544AB2BB}" type="presOf" srcId="{6A81D25D-FEDD-4AD4-9218-EE8516D7FEB4}" destId="{88A0A9F0-782F-4844-A569-6C3B37FD3220}" srcOrd="0" destOrd="0" presId="urn:microsoft.com/office/officeart/2005/8/layout/vList5"/>
    <dgm:cxn modelId="{BAF6A40F-3DA6-4D55-AC76-3672DE83A0D9}" type="presParOf" srcId="{7A157751-41A6-4FE8-9A57-FF0F7D05D645}" destId="{E7F7B8F8-11FF-442D-B5FE-E6728AEAA961}" srcOrd="0" destOrd="0" presId="urn:microsoft.com/office/officeart/2005/8/layout/vList5"/>
    <dgm:cxn modelId="{E472BAD6-C61B-4845-8A0F-9C6163D60695}" type="presParOf" srcId="{E7F7B8F8-11FF-442D-B5FE-E6728AEAA961}" destId="{E8C2723C-20CB-4B08-A6D0-AA9321678FAE}" srcOrd="0" destOrd="0" presId="urn:microsoft.com/office/officeart/2005/8/layout/vList5"/>
    <dgm:cxn modelId="{F563AFA9-18A1-4D70-B591-71E8AE41ECD2}" type="presParOf" srcId="{E7F7B8F8-11FF-442D-B5FE-E6728AEAA961}" destId="{AFCFF614-B55F-478C-AC18-E01BF13407F3}" srcOrd="1" destOrd="0" presId="urn:microsoft.com/office/officeart/2005/8/layout/vList5"/>
    <dgm:cxn modelId="{834C9AA4-9488-4EAD-A6C1-95D66353B773}" type="presParOf" srcId="{7A157751-41A6-4FE8-9A57-FF0F7D05D645}" destId="{DD5BD326-75B4-4729-8A37-62CB3375805E}" srcOrd="1" destOrd="0" presId="urn:microsoft.com/office/officeart/2005/8/layout/vList5"/>
    <dgm:cxn modelId="{7B8411BD-DCB0-4A66-8647-DDC78F04D275}" type="presParOf" srcId="{7A157751-41A6-4FE8-9A57-FF0F7D05D645}" destId="{87DC6D61-6028-4AC5-9A69-F2EC3E91866B}" srcOrd="2" destOrd="0" presId="urn:microsoft.com/office/officeart/2005/8/layout/vList5"/>
    <dgm:cxn modelId="{75375696-5CBD-4DF0-BA71-753B04EF4549}" type="presParOf" srcId="{87DC6D61-6028-4AC5-9A69-F2EC3E91866B}" destId="{C72A06F4-07CD-4540-83FE-3A1878446D90}" srcOrd="0" destOrd="0" presId="urn:microsoft.com/office/officeart/2005/8/layout/vList5"/>
    <dgm:cxn modelId="{8AF29B76-9BF0-440A-BD70-4D014AC29400}" type="presParOf" srcId="{87DC6D61-6028-4AC5-9A69-F2EC3E91866B}" destId="{A938C0D7-655B-4CD2-A29E-44B0F1A7D11F}" srcOrd="1" destOrd="0" presId="urn:microsoft.com/office/officeart/2005/8/layout/vList5"/>
    <dgm:cxn modelId="{F61F715A-C08E-45C1-AABE-B91D21307D61}" type="presParOf" srcId="{7A157751-41A6-4FE8-9A57-FF0F7D05D645}" destId="{6144B60F-8DB1-41E1-850B-39853C4BCA58}" srcOrd="3" destOrd="0" presId="urn:microsoft.com/office/officeart/2005/8/layout/vList5"/>
    <dgm:cxn modelId="{3EAAE77B-C7B4-4945-9417-150668098ED6}" type="presParOf" srcId="{7A157751-41A6-4FE8-9A57-FF0F7D05D645}" destId="{567EB0A1-0037-41C5-BC0F-926CD5B71FE7}" srcOrd="4" destOrd="0" presId="urn:microsoft.com/office/officeart/2005/8/layout/vList5"/>
    <dgm:cxn modelId="{F8C66142-45E2-4FD6-BB93-3EF4FEA18AEA}" type="presParOf" srcId="{567EB0A1-0037-41C5-BC0F-926CD5B71FE7}" destId="{88A0A9F0-782F-4844-A569-6C3B37FD3220}" srcOrd="0" destOrd="0" presId="urn:microsoft.com/office/officeart/2005/8/layout/vList5"/>
    <dgm:cxn modelId="{6391AD1C-5C60-4BFA-ABD3-E331A611420A}" type="presParOf" srcId="{567EB0A1-0037-41C5-BC0F-926CD5B71FE7}" destId="{3CD95105-7996-4562-8B75-64A1CDAB98C7}" srcOrd="1" destOrd="0" presId="urn:microsoft.com/office/officeart/2005/8/layout/vList5"/>
    <dgm:cxn modelId="{7D360CEC-6111-4062-A9D9-E18A9C16FF04}" type="presParOf" srcId="{7A157751-41A6-4FE8-9A57-FF0F7D05D645}" destId="{E37FE6BD-FD61-4D19-AB5C-8E524F484838}" srcOrd="5" destOrd="0" presId="urn:microsoft.com/office/officeart/2005/8/layout/vList5"/>
    <dgm:cxn modelId="{47F8FC12-2D09-44A1-B6A0-353D67CAD8C3}" type="presParOf" srcId="{7A157751-41A6-4FE8-9A57-FF0F7D05D645}" destId="{17412BDE-5D7F-4221-8BBC-2D0A206A085E}" srcOrd="6" destOrd="0" presId="urn:microsoft.com/office/officeart/2005/8/layout/vList5"/>
    <dgm:cxn modelId="{7D790C61-5CC2-462D-86A2-07077156D037}" type="presParOf" srcId="{17412BDE-5D7F-4221-8BBC-2D0A206A085E}" destId="{2B1D5918-4A8E-474F-BCB5-91ACDF58018F}" srcOrd="0" destOrd="0" presId="urn:microsoft.com/office/officeart/2005/8/layout/vList5"/>
    <dgm:cxn modelId="{DFBB4661-E353-4321-9AD7-0EAAB9AD2748}" type="presParOf" srcId="{17412BDE-5D7F-4221-8BBC-2D0A206A085E}" destId="{80C4FA2F-978D-4B37-8C3D-9CEDE7D2B24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34D371-E95C-4C62-9B24-A6036E83C1B0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7FBE82-6F3D-46B1-A891-28A2F1B0FBE2}">
      <dgm:prSet custT="1"/>
      <dgm:spPr>
        <a:effectLst>
          <a:glow rad="63500">
            <a:schemeClr val="accent5">
              <a:satMod val="175000"/>
              <a:alpha val="40000"/>
            </a:schemeClr>
          </a:glow>
        </a:effectLst>
        <a:scene3d>
          <a:camera prst="isometricOffAxis1Right"/>
          <a:lightRig rig="threePt" dir="t"/>
        </a:scene3d>
      </dgm:spPr>
      <dgm:t>
        <a:bodyPr/>
        <a:lstStyle/>
        <a:p>
          <a:pPr rtl="0"/>
          <a:r>
            <a:rPr lang="ru-RU" sz="1600" dirty="0" smtClean="0"/>
            <a:t>1) Измельчение и перемешивание ингредиентов.</a:t>
          </a:r>
          <a:endParaRPr lang="ru-RU" sz="1600" dirty="0"/>
        </a:p>
      </dgm:t>
    </dgm:pt>
    <dgm:pt modelId="{4CCDD45A-5723-4D93-97F4-0400B79BA479}" type="parTrans" cxnId="{C7A07316-280D-4EB3-A3E5-2D62988E2CA0}">
      <dgm:prSet/>
      <dgm:spPr/>
      <dgm:t>
        <a:bodyPr/>
        <a:lstStyle/>
        <a:p>
          <a:endParaRPr lang="ru-RU"/>
        </a:p>
      </dgm:t>
    </dgm:pt>
    <dgm:pt modelId="{0FA101DE-DC93-4628-9959-D329FF95A55E}" type="sibTrans" cxnId="{C7A07316-280D-4EB3-A3E5-2D62988E2CA0}">
      <dgm:prSet/>
      <dgm:spPr/>
      <dgm:t>
        <a:bodyPr/>
        <a:lstStyle/>
        <a:p>
          <a:endParaRPr lang="ru-RU"/>
        </a:p>
      </dgm:t>
    </dgm:pt>
    <dgm:pt modelId="{5DE6764E-966F-42F5-A926-CBFCACA55980}">
      <dgm:prSet custT="1"/>
      <dgm:spPr>
        <a:scene3d>
          <a:camera prst="isometricOffAxis2Left"/>
          <a:lightRig rig="threePt" dir="t"/>
        </a:scene3d>
      </dgm:spPr>
      <dgm:t>
        <a:bodyPr/>
        <a:lstStyle/>
        <a:p>
          <a:pPr algn="l" rtl="0"/>
          <a:r>
            <a:rPr lang="ru-RU" sz="1600" dirty="0" smtClean="0"/>
            <a:t>2) Подготовка сырья путем его сушки при температуре не более 103°С в течение не более 8 часов.</a:t>
          </a:r>
          <a:endParaRPr lang="ru-RU" sz="1600" dirty="0"/>
        </a:p>
      </dgm:t>
    </dgm:pt>
    <dgm:pt modelId="{A740FB45-D9F7-4AA7-B557-A45F81993769}" type="parTrans" cxnId="{AFF4EBF4-637F-4174-AD46-335F782A4DC7}">
      <dgm:prSet/>
      <dgm:spPr/>
      <dgm:t>
        <a:bodyPr/>
        <a:lstStyle/>
        <a:p>
          <a:endParaRPr lang="ru-RU"/>
        </a:p>
      </dgm:t>
    </dgm:pt>
    <dgm:pt modelId="{2BF81E9B-A5E1-4943-A4A7-7CE0DB413818}" type="sibTrans" cxnId="{AFF4EBF4-637F-4174-AD46-335F782A4DC7}">
      <dgm:prSet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757DE53A-96F4-435D-BF22-F08EF3E22A69}">
      <dgm:prSet custT="1"/>
      <dgm:spPr>
        <a:scene3d>
          <a:camera prst="isometricOffAxis1Right"/>
          <a:lightRig rig="threePt" dir="t"/>
        </a:scene3d>
      </dgm:spPr>
      <dgm:t>
        <a:bodyPr/>
        <a:lstStyle/>
        <a:p>
          <a:pPr algn="just" rtl="0"/>
          <a:r>
            <a:rPr lang="ru-RU" sz="1600" dirty="0" smtClean="0"/>
            <a:t>3) Затем выполняют термическую обработку сырья при температуре не более 100°С не более 1 часа. </a:t>
          </a:r>
          <a:endParaRPr lang="ru-RU" sz="1600" dirty="0"/>
        </a:p>
      </dgm:t>
    </dgm:pt>
    <dgm:pt modelId="{C2CC5089-240B-4194-A80B-8E876A1C6387}" type="parTrans" cxnId="{70CC77B8-E56A-4A7F-AD4C-EA95934E328B}">
      <dgm:prSet/>
      <dgm:spPr/>
      <dgm:t>
        <a:bodyPr/>
        <a:lstStyle/>
        <a:p>
          <a:endParaRPr lang="ru-RU"/>
        </a:p>
      </dgm:t>
    </dgm:pt>
    <dgm:pt modelId="{CD00E399-3C01-465A-A672-B04BAD8EDECA}" type="sibTrans" cxnId="{70CC77B8-E56A-4A7F-AD4C-EA95934E328B}">
      <dgm:prSet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9C81BF9F-2B53-491B-9891-DC8CF3989F44}">
      <dgm:prSet custT="1"/>
      <dgm:spPr>
        <a:ln>
          <a:noFill/>
        </a:ln>
        <a:effectLst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isometricOffAxis2Left"/>
          <a:lightRig rig="threePt" dir="t"/>
        </a:scene3d>
      </dgm:spPr>
      <dgm:t>
        <a:bodyPr/>
        <a:lstStyle/>
        <a:p>
          <a:pPr rtl="0"/>
          <a:r>
            <a:rPr lang="ru-RU" sz="1600" dirty="0" smtClean="0"/>
            <a:t>4) После чего выполняют повторную сушку сырья при температуре не более 90°С не более 4 часов.</a:t>
          </a:r>
          <a:endParaRPr lang="ru-RU" sz="1600" dirty="0"/>
        </a:p>
      </dgm:t>
    </dgm:pt>
    <dgm:pt modelId="{B01CDE0F-7BE5-4FEC-B276-2E1762F34BD7}" type="parTrans" cxnId="{68A74BF9-B18B-4270-9236-6A56D9770675}">
      <dgm:prSet/>
      <dgm:spPr/>
      <dgm:t>
        <a:bodyPr/>
        <a:lstStyle/>
        <a:p>
          <a:endParaRPr lang="ru-RU"/>
        </a:p>
      </dgm:t>
    </dgm:pt>
    <dgm:pt modelId="{8407927A-725B-4260-B5E5-82EB83127728}" type="sibTrans" cxnId="{68A74BF9-B18B-4270-9236-6A56D9770675}">
      <dgm:prSet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40E8A190-A6FA-47E3-9C98-99FB5E2D0123}">
      <dgm:prSet custT="1"/>
      <dgm:spPr>
        <a:scene3d>
          <a:camera prst="perspectiveRight"/>
          <a:lightRig rig="threePt" dir="t"/>
        </a:scene3d>
      </dgm:spPr>
      <dgm:t>
        <a:bodyPr/>
        <a:lstStyle/>
        <a:p>
          <a:pPr algn="just" rtl="0"/>
          <a:r>
            <a:rPr lang="ru-RU" sz="1600" dirty="0" smtClean="0"/>
            <a:t>5) Затем выполняют измельчение коры, мха, соломы или жмыха семян подсолнечника, целлюлозы в виде очищенной ваты, при этом параллельно подготавливают раствор из смеси картофельного крахмала или крахмала из овса, или овсяного зерна с лимонной кислотой и фруктозой, указанную смесь варят при температуре не более 97°С в течение не менее 5 минут.</a:t>
          </a:r>
          <a:endParaRPr lang="ru-RU" sz="1600" dirty="0"/>
        </a:p>
      </dgm:t>
    </dgm:pt>
    <dgm:pt modelId="{9A1031B1-AF33-4170-BA5F-C5DD9BE4D0BD}" type="parTrans" cxnId="{45C53DC1-D043-4D38-BFBA-9BB30397A0E4}">
      <dgm:prSet/>
      <dgm:spPr/>
      <dgm:t>
        <a:bodyPr/>
        <a:lstStyle/>
        <a:p>
          <a:endParaRPr lang="ru-RU"/>
        </a:p>
      </dgm:t>
    </dgm:pt>
    <dgm:pt modelId="{A0F0817D-F16E-4E66-9150-DC96CDC4CB25}" type="sibTrans" cxnId="{45C53DC1-D043-4D38-BFBA-9BB30397A0E4}">
      <dgm:prSet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F09960BF-4A54-44EE-B400-C69DB66E1D02}">
      <dgm:prSet custT="1"/>
      <dgm:spPr>
        <a:scene3d>
          <a:camera prst="perspectiveRelaxedModerately"/>
          <a:lightRig rig="threePt" dir="t"/>
        </a:scene3d>
      </dgm:spPr>
      <dgm:t>
        <a:bodyPr/>
        <a:lstStyle/>
        <a:p>
          <a:pPr algn="ctr" rtl="0"/>
          <a:r>
            <a:rPr lang="ru-RU" sz="1600" dirty="0" smtClean="0"/>
            <a:t>6) После чего соединяют измельченные ингредиенты с жидкой смесью при температуре 70-90°С, выполняют гомогенизацию полученной массы, а затем отливают готовую продукцию под давлением.</a:t>
          </a:r>
          <a:endParaRPr lang="ru-RU" sz="1600" dirty="0"/>
        </a:p>
      </dgm:t>
    </dgm:pt>
    <dgm:pt modelId="{DE28D2C9-D907-4F4A-AB83-C2BE9C346C00}" type="parTrans" cxnId="{F1BBD01B-DBED-4A0D-BE53-D44F094A2E41}">
      <dgm:prSet/>
      <dgm:spPr/>
      <dgm:t>
        <a:bodyPr/>
        <a:lstStyle/>
        <a:p>
          <a:endParaRPr lang="ru-RU"/>
        </a:p>
      </dgm:t>
    </dgm:pt>
    <dgm:pt modelId="{5659098F-1DC9-4382-8B65-FE8182A5BB73}" type="sibTrans" cxnId="{F1BBD01B-DBED-4A0D-BE53-D44F094A2E41}">
      <dgm:prSet/>
      <dgm:spPr/>
      <dgm:t>
        <a:bodyPr/>
        <a:lstStyle/>
        <a:p>
          <a:endParaRPr lang="ru-RU"/>
        </a:p>
      </dgm:t>
    </dgm:pt>
    <dgm:pt modelId="{B195B9DC-38AD-4939-AF2C-E718901D83DB}" type="pres">
      <dgm:prSet presAssocID="{6134D371-E95C-4C62-9B24-A6036E83C1B0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ru-RU"/>
        </a:p>
      </dgm:t>
    </dgm:pt>
    <dgm:pt modelId="{7321FFDC-A81B-4EF6-8D82-1B588085A1FE}" type="pres">
      <dgm:prSet presAssocID="{6134D371-E95C-4C62-9B24-A6036E83C1B0}" presName="arrowNode" presStyleLbl="node1" presStyleIdx="0" presStyleCnt="1" custLinFactNeighborX="-9204" custLinFactNeighborY="0"/>
      <dgm:spPr>
        <a:solidFill>
          <a:srgbClr val="FFCC00"/>
        </a:solidFill>
      </dgm:spPr>
    </dgm:pt>
    <dgm:pt modelId="{98E96ADA-934F-465A-ADEB-EBFD7795ACCA}" type="pres">
      <dgm:prSet presAssocID="{F37FBE82-6F3D-46B1-A891-28A2F1B0FBE2}" presName="txNode1" presStyleLbl="revTx" presStyleIdx="0" presStyleCnt="6" custLinFactNeighborX="-61640" custLinFactNeighborY="71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00C4A5-45F5-44BA-8D6B-3981F6627075}" type="pres">
      <dgm:prSet presAssocID="{5DE6764E-966F-42F5-A926-CBFCACA55980}" presName="txNode2" presStyleLbl="revTx" presStyleIdx="1" presStyleCnt="6" custScaleX="88927" custLinFactNeighborX="-64173" custLinFactNeighborY="-55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A6E78C-B680-4E8B-8CEF-D58ACE80F9C9}" type="pres">
      <dgm:prSet presAssocID="{2BF81E9B-A5E1-4943-A4A7-7CE0DB413818}" presName="dotNode2" presStyleCnt="0"/>
      <dgm:spPr/>
    </dgm:pt>
    <dgm:pt modelId="{55BE7AAE-9BF3-452F-B113-9AD6BFBE7710}" type="pres">
      <dgm:prSet presAssocID="{2BF81E9B-A5E1-4943-A4A7-7CE0DB413818}" presName="dotRepeatNode" presStyleLbl="fgShp" presStyleIdx="0" presStyleCnt="4" custLinFactNeighborX="-6572" custLinFactNeighborY="-26287"/>
      <dgm:spPr>
        <a:prstGeom prst="star4">
          <a:avLst/>
        </a:prstGeom>
      </dgm:spPr>
      <dgm:t>
        <a:bodyPr/>
        <a:lstStyle/>
        <a:p>
          <a:endParaRPr lang="ru-RU"/>
        </a:p>
      </dgm:t>
    </dgm:pt>
    <dgm:pt modelId="{D009717B-FF83-4954-AD1E-D08C4483DB12}" type="pres">
      <dgm:prSet presAssocID="{757DE53A-96F4-435D-BF22-F08EF3E22A69}" presName="txNode3" presStyleLbl="revTx" presStyleIdx="2" presStyleCnt="6" custScaleX="96920" custLinFactNeighborX="-42606" custLinFactNeighborY="15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1026AF-DF4E-4840-AD2F-375F2D3B8578}" type="pres">
      <dgm:prSet presAssocID="{CD00E399-3C01-465A-A672-B04BAD8EDECA}" presName="dotNode3" presStyleCnt="0"/>
      <dgm:spPr/>
    </dgm:pt>
    <dgm:pt modelId="{647B723D-1511-4D8D-A841-FF1BD449F1B8}" type="pres">
      <dgm:prSet presAssocID="{CD00E399-3C01-465A-A672-B04BAD8EDECA}" presName="dotRepeatNode" presStyleLbl="fgShp" presStyleIdx="1" presStyleCnt="4"/>
      <dgm:spPr/>
      <dgm:t>
        <a:bodyPr/>
        <a:lstStyle/>
        <a:p>
          <a:endParaRPr lang="ru-RU"/>
        </a:p>
      </dgm:t>
    </dgm:pt>
    <dgm:pt modelId="{5989C882-7284-49D5-AA3D-EA9776B583B8}" type="pres">
      <dgm:prSet presAssocID="{9C81BF9F-2B53-491B-9891-DC8CF3989F44}" presName="txNode4" presStyleLbl="revTx" presStyleIdx="3" presStyleCnt="6" custLinFactNeighborX="-47592" custLinFactNeighborY="-581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51A6E5-01A3-461C-A8F8-7C59B270B4E0}" type="pres">
      <dgm:prSet presAssocID="{8407927A-725B-4260-B5E5-82EB83127728}" presName="dotNode4" presStyleCnt="0"/>
      <dgm:spPr/>
    </dgm:pt>
    <dgm:pt modelId="{FAC51064-599F-4F44-B445-1F28247F02CA}" type="pres">
      <dgm:prSet presAssocID="{8407927A-725B-4260-B5E5-82EB83127728}" presName="dotRepeatNode" presStyleLbl="fgShp" presStyleIdx="2" presStyleCnt="4"/>
      <dgm:spPr/>
      <dgm:t>
        <a:bodyPr/>
        <a:lstStyle/>
        <a:p>
          <a:endParaRPr lang="ru-RU"/>
        </a:p>
      </dgm:t>
    </dgm:pt>
    <dgm:pt modelId="{8833DAA5-09CF-4D50-8714-4B92832AE389}" type="pres">
      <dgm:prSet presAssocID="{40E8A190-A6FA-47E3-9C98-99FB5E2D0123}" presName="txNode5" presStyleLbl="revTx" presStyleIdx="4" presStyleCnt="6" custScaleX="131347" custScaleY="243159" custLinFactNeighborX="-27086" custLinFactNeighborY="377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5CE0B4-AB3F-4890-8B43-308F667916C0}" type="pres">
      <dgm:prSet presAssocID="{A0F0817D-F16E-4E66-9150-DC96CDC4CB25}" presName="dotNode5" presStyleCnt="0"/>
      <dgm:spPr/>
    </dgm:pt>
    <dgm:pt modelId="{6F6EDB0F-70B8-4D70-B92B-7366623F4B76}" type="pres">
      <dgm:prSet presAssocID="{A0F0817D-F16E-4E66-9150-DC96CDC4CB25}" presName="dotRepeatNode" presStyleLbl="fgShp" presStyleIdx="3" presStyleCnt="4"/>
      <dgm:spPr/>
      <dgm:t>
        <a:bodyPr/>
        <a:lstStyle/>
        <a:p>
          <a:endParaRPr lang="ru-RU"/>
        </a:p>
      </dgm:t>
    </dgm:pt>
    <dgm:pt modelId="{8DAB6355-19F1-406C-9037-212ED1F52E16}" type="pres">
      <dgm:prSet presAssocID="{F09960BF-4A54-44EE-B400-C69DB66E1D02}" presName="txNode6" presStyleLbl="revTx" presStyleIdx="5" presStyleCnt="6" custLinFactNeighborX="2865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72DCFB-C4B7-4692-8B95-A71B474BC2A7}" type="presOf" srcId="{40E8A190-A6FA-47E3-9C98-99FB5E2D0123}" destId="{8833DAA5-09CF-4D50-8714-4B92832AE389}" srcOrd="0" destOrd="0" presId="urn:microsoft.com/office/officeart/2009/3/layout/DescendingProcess"/>
    <dgm:cxn modelId="{B433E601-79F9-40E4-8B43-F8A9D7360254}" type="presOf" srcId="{5DE6764E-966F-42F5-A926-CBFCACA55980}" destId="{9C00C4A5-45F5-44BA-8D6B-3981F6627075}" srcOrd="0" destOrd="0" presId="urn:microsoft.com/office/officeart/2009/3/layout/DescendingProcess"/>
    <dgm:cxn modelId="{933AD9AA-9E32-4486-8740-74E13D145D42}" type="presOf" srcId="{757DE53A-96F4-435D-BF22-F08EF3E22A69}" destId="{D009717B-FF83-4954-AD1E-D08C4483DB12}" srcOrd="0" destOrd="0" presId="urn:microsoft.com/office/officeart/2009/3/layout/DescendingProcess"/>
    <dgm:cxn modelId="{F1BBD01B-DBED-4A0D-BE53-D44F094A2E41}" srcId="{6134D371-E95C-4C62-9B24-A6036E83C1B0}" destId="{F09960BF-4A54-44EE-B400-C69DB66E1D02}" srcOrd="5" destOrd="0" parTransId="{DE28D2C9-D907-4F4A-AB83-C2BE9C346C00}" sibTransId="{5659098F-1DC9-4382-8B65-FE8182A5BB73}"/>
    <dgm:cxn modelId="{B362835B-E1B4-45D9-8298-35CB838DEA3E}" type="presOf" srcId="{CD00E399-3C01-465A-A672-B04BAD8EDECA}" destId="{647B723D-1511-4D8D-A841-FF1BD449F1B8}" srcOrd="0" destOrd="0" presId="urn:microsoft.com/office/officeart/2009/3/layout/DescendingProcess"/>
    <dgm:cxn modelId="{C7A07316-280D-4EB3-A3E5-2D62988E2CA0}" srcId="{6134D371-E95C-4C62-9B24-A6036E83C1B0}" destId="{F37FBE82-6F3D-46B1-A891-28A2F1B0FBE2}" srcOrd="0" destOrd="0" parTransId="{4CCDD45A-5723-4D93-97F4-0400B79BA479}" sibTransId="{0FA101DE-DC93-4628-9959-D329FF95A55E}"/>
    <dgm:cxn modelId="{65944BD4-581C-4A89-A6FE-15EB4F09B800}" type="presOf" srcId="{8407927A-725B-4260-B5E5-82EB83127728}" destId="{FAC51064-599F-4F44-B445-1F28247F02CA}" srcOrd="0" destOrd="0" presId="urn:microsoft.com/office/officeart/2009/3/layout/DescendingProcess"/>
    <dgm:cxn modelId="{C3A6D4FA-04FE-454A-AB93-6E0711417980}" type="presOf" srcId="{9C81BF9F-2B53-491B-9891-DC8CF3989F44}" destId="{5989C882-7284-49D5-AA3D-EA9776B583B8}" srcOrd="0" destOrd="0" presId="urn:microsoft.com/office/officeart/2009/3/layout/DescendingProcess"/>
    <dgm:cxn modelId="{B41550F4-7347-4225-9290-070D258A94E6}" type="presOf" srcId="{F37FBE82-6F3D-46B1-A891-28A2F1B0FBE2}" destId="{98E96ADA-934F-465A-ADEB-EBFD7795ACCA}" srcOrd="0" destOrd="0" presId="urn:microsoft.com/office/officeart/2009/3/layout/DescendingProcess"/>
    <dgm:cxn modelId="{45C53DC1-D043-4D38-BFBA-9BB30397A0E4}" srcId="{6134D371-E95C-4C62-9B24-A6036E83C1B0}" destId="{40E8A190-A6FA-47E3-9C98-99FB5E2D0123}" srcOrd="4" destOrd="0" parTransId="{9A1031B1-AF33-4170-BA5F-C5DD9BE4D0BD}" sibTransId="{A0F0817D-F16E-4E66-9150-DC96CDC4CB25}"/>
    <dgm:cxn modelId="{ACCD3D0B-F112-4487-B6A6-4FFEB3B6EE2C}" type="presOf" srcId="{F09960BF-4A54-44EE-B400-C69DB66E1D02}" destId="{8DAB6355-19F1-406C-9037-212ED1F52E16}" srcOrd="0" destOrd="0" presId="urn:microsoft.com/office/officeart/2009/3/layout/DescendingProcess"/>
    <dgm:cxn modelId="{7A0A26C5-652D-41CB-A948-7794699E8D5D}" type="presOf" srcId="{2BF81E9B-A5E1-4943-A4A7-7CE0DB413818}" destId="{55BE7AAE-9BF3-452F-B113-9AD6BFBE7710}" srcOrd="0" destOrd="0" presId="urn:microsoft.com/office/officeart/2009/3/layout/DescendingProcess"/>
    <dgm:cxn modelId="{70CC77B8-E56A-4A7F-AD4C-EA95934E328B}" srcId="{6134D371-E95C-4C62-9B24-A6036E83C1B0}" destId="{757DE53A-96F4-435D-BF22-F08EF3E22A69}" srcOrd="2" destOrd="0" parTransId="{C2CC5089-240B-4194-A80B-8E876A1C6387}" sibTransId="{CD00E399-3C01-465A-A672-B04BAD8EDECA}"/>
    <dgm:cxn modelId="{AFF4EBF4-637F-4174-AD46-335F782A4DC7}" srcId="{6134D371-E95C-4C62-9B24-A6036E83C1B0}" destId="{5DE6764E-966F-42F5-A926-CBFCACA55980}" srcOrd="1" destOrd="0" parTransId="{A740FB45-D9F7-4AA7-B557-A45F81993769}" sibTransId="{2BF81E9B-A5E1-4943-A4A7-7CE0DB413818}"/>
    <dgm:cxn modelId="{E58DCFA4-66CD-4E98-9004-B5C1A4C576AD}" type="presOf" srcId="{A0F0817D-F16E-4E66-9150-DC96CDC4CB25}" destId="{6F6EDB0F-70B8-4D70-B92B-7366623F4B76}" srcOrd="0" destOrd="0" presId="urn:microsoft.com/office/officeart/2009/3/layout/DescendingProcess"/>
    <dgm:cxn modelId="{68A74BF9-B18B-4270-9236-6A56D9770675}" srcId="{6134D371-E95C-4C62-9B24-A6036E83C1B0}" destId="{9C81BF9F-2B53-491B-9891-DC8CF3989F44}" srcOrd="3" destOrd="0" parTransId="{B01CDE0F-7BE5-4FEC-B276-2E1762F34BD7}" sibTransId="{8407927A-725B-4260-B5E5-82EB83127728}"/>
    <dgm:cxn modelId="{5BEE9B6A-0BAC-454C-BB6C-D5F9501ECCF8}" type="presOf" srcId="{6134D371-E95C-4C62-9B24-A6036E83C1B0}" destId="{B195B9DC-38AD-4939-AF2C-E718901D83DB}" srcOrd="0" destOrd="0" presId="urn:microsoft.com/office/officeart/2009/3/layout/DescendingProcess"/>
    <dgm:cxn modelId="{71B2E1F1-5F65-457E-9D12-D53D48634653}" type="presParOf" srcId="{B195B9DC-38AD-4939-AF2C-E718901D83DB}" destId="{7321FFDC-A81B-4EF6-8D82-1B588085A1FE}" srcOrd="0" destOrd="0" presId="urn:microsoft.com/office/officeart/2009/3/layout/DescendingProcess"/>
    <dgm:cxn modelId="{028B88F4-D9D6-468E-9E7A-571D7319D1A2}" type="presParOf" srcId="{B195B9DC-38AD-4939-AF2C-E718901D83DB}" destId="{98E96ADA-934F-465A-ADEB-EBFD7795ACCA}" srcOrd="1" destOrd="0" presId="urn:microsoft.com/office/officeart/2009/3/layout/DescendingProcess"/>
    <dgm:cxn modelId="{415519D2-69F7-41F2-AC44-D16C6FEEE4A0}" type="presParOf" srcId="{B195B9DC-38AD-4939-AF2C-E718901D83DB}" destId="{9C00C4A5-45F5-44BA-8D6B-3981F6627075}" srcOrd="2" destOrd="0" presId="urn:microsoft.com/office/officeart/2009/3/layout/DescendingProcess"/>
    <dgm:cxn modelId="{67B46AFC-5712-46FA-9203-977A1530ACBA}" type="presParOf" srcId="{B195B9DC-38AD-4939-AF2C-E718901D83DB}" destId="{59A6E78C-B680-4E8B-8CEF-D58ACE80F9C9}" srcOrd="3" destOrd="0" presId="urn:microsoft.com/office/officeart/2009/3/layout/DescendingProcess"/>
    <dgm:cxn modelId="{F10F7B8C-1FAF-4A20-BB37-24F1226B9B73}" type="presParOf" srcId="{59A6E78C-B680-4E8B-8CEF-D58ACE80F9C9}" destId="{55BE7AAE-9BF3-452F-B113-9AD6BFBE7710}" srcOrd="0" destOrd="0" presId="urn:microsoft.com/office/officeart/2009/3/layout/DescendingProcess"/>
    <dgm:cxn modelId="{79B34DA9-D021-41E3-85DD-77721DEE4798}" type="presParOf" srcId="{B195B9DC-38AD-4939-AF2C-E718901D83DB}" destId="{D009717B-FF83-4954-AD1E-D08C4483DB12}" srcOrd="4" destOrd="0" presId="urn:microsoft.com/office/officeart/2009/3/layout/DescendingProcess"/>
    <dgm:cxn modelId="{79FDCE52-0E86-4276-8E7F-2D2FF4053C36}" type="presParOf" srcId="{B195B9DC-38AD-4939-AF2C-E718901D83DB}" destId="{691026AF-DF4E-4840-AD2F-375F2D3B8578}" srcOrd="5" destOrd="0" presId="urn:microsoft.com/office/officeart/2009/3/layout/DescendingProcess"/>
    <dgm:cxn modelId="{337F0560-FB39-4BF8-B97E-DA2A68CA1FA0}" type="presParOf" srcId="{691026AF-DF4E-4840-AD2F-375F2D3B8578}" destId="{647B723D-1511-4D8D-A841-FF1BD449F1B8}" srcOrd="0" destOrd="0" presId="urn:microsoft.com/office/officeart/2009/3/layout/DescendingProcess"/>
    <dgm:cxn modelId="{80ACA8C8-261A-46A6-ADBF-45F8B960432B}" type="presParOf" srcId="{B195B9DC-38AD-4939-AF2C-E718901D83DB}" destId="{5989C882-7284-49D5-AA3D-EA9776B583B8}" srcOrd="6" destOrd="0" presId="urn:microsoft.com/office/officeart/2009/3/layout/DescendingProcess"/>
    <dgm:cxn modelId="{DBB01CDF-7F90-4456-B6FA-E3C62084A0B1}" type="presParOf" srcId="{B195B9DC-38AD-4939-AF2C-E718901D83DB}" destId="{3051A6E5-01A3-461C-A8F8-7C59B270B4E0}" srcOrd="7" destOrd="0" presId="urn:microsoft.com/office/officeart/2009/3/layout/DescendingProcess"/>
    <dgm:cxn modelId="{88C5D724-E067-499C-B41D-1D5E80B8C845}" type="presParOf" srcId="{3051A6E5-01A3-461C-A8F8-7C59B270B4E0}" destId="{FAC51064-599F-4F44-B445-1F28247F02CA}" srcOrd="0" destOrd="0" presId="urn:microsoft.com/office/officeart/2009/3/layout/DescendingProcess"/>
    <dgm:cxn modelId="{5C067F70-E095-4770-9001-E5FEE7B7B07D}" type="presParOf" srcId="{B195B9DC-38AD-4939-AF2C-E718901D83DB}" destId="{8833DAA5-09CF-4D50-8714-4B92832AE389}" srcOrd="8" destOrd="0" presId="urn:microsoft.com/office/officeart/2009/3/layout/DescendingProcess"/>
    <dgm:cxn modelId="{B39032BD-3128-4E6E-A897-43D66A6FE687}" type="presParOf" srcId="{B195B9DC-38AD-4939-AF2C-E718901D83DB}" destId="{6E5CE0B4-AB3F-4890-8B43-308F667916C0}" srcOrd="9" destOrd="0" presId="urn:microsoft.com/office/officeart/2009/3/layout/DescendingProcess"/>
    <dgm:cxn modelId="{3F9FA08D-8825-4172-8F1C-F1E48F260BDD}" type="presParOf" srcId="{6E5CE0B4-AB3F-4890-8B43-308F667916C0}" destId="{6F6EDB0F-70B8-4D70-B92B-7366623F4B76}" srcOrd="0" destOrd="0" presId="urn:microsoft.com/office/officeart/2009/3/layout/DescendingProcess"/>
    <dgm:cxn modelId="{60B5678E-FFB3-420E-9FB5-696F83807794}" type="presParOf" srcId="{B195B9DC-38AD-4939-AF2C-E718901D83DB}" destId="{8DAB6355-19F1-406C-9037-212ED1F52E16}" srcOrd="10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268533-6EFC-47F1-ADF7-94CA4AA84FB0}" type="doc">
      <dgm:prSet loTypeId="urn:microsoft.com/office/officeart/2005/8/layout/p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062C57-FCEE-4D2F-9B8E-E71594E5A6A9}">
      <dgm:prSet custT="1"/>
      <dgm:spPr/>
      <dgm:t>
        <a:bodyPr/>
        <a:lstStyle/>
        <a:p>
          <a:pPr rtl="0"/>
          <a:r>
            <a:rPr lang="ru-RU" sz="1200" i="1" dirty="0" err="1" smtClean="0"/>
            <a:t>Заболотнов</a:t>
          </a:r>
          <a:r>
            <a:rPr lang="ru-RU" sz="1200" i="1" dirty="0" smtClean="0"/>
            <a:t> Данила </a:t>
          </a:r>
          <a:endParaRPr lang="" sz="1200" i="1" dirty="0" smtClean="0"/>
        </a:p>
        <a:p>
          <a:pPr rtl="0"/>
          <a:r>
            <a:rPr lang="ru-RU" sz="1200" i="1" dirty="0" smtClean="0"/>
            <a:t>Студент 5 курса ВУЗа </a:t>
          </a:r>
          <a:endParaRPr lang="" sz="1200" i="1" dirty="0" smtClean="0"/>
        </a:p>
        <a:p>
          <a:pPr rtl="0"/>
          <a:r>
            <a:rPr lang="ru-RU" sz="1200" i="1" dirty="0" smtClean="0"/>
            <a:t>Управление проектом </a:t>
          </a:r>
          <a:endParaRPr lang="" sz="1200" i="1" dirty="0" smtClean="0"/>
        </a:p>
        <a:p>
          <a:pPr rtl="0"/>
          <a:r>
            <a:rPr lang="ru-RU" sz="1200" i="1" dirty="0" smtClean="0"/>
            <a:t>Директор </a:t>
          </a:r>
          <a:endParaRPr lang="ru-RU" sz="1200" i="1" dirty="0"/>
        </a:p>
      </dgm:t>
    </dgm:pt>
    <dgm:pt modelId="{E20A534C-2660-417D-8191-55500479AFDB}" type="parTrans" cxnId="{8C06BDFA-9163-4F1B-89D1-9E6C4BFC3BA5}">
      <dgm:prSet/>
      <dgm:spPr/>
      <dgm:t>
        <a:bodyPr/>
        <a:lstStyle/>
        <a:p>
          <a:endParaRPr lang="ru-RU"/>
        </a:p>
      </dgm:t>
    </dgm:pt>
    <dgm:pt modelId="{A9EE03F4-2036-4E74-B413-BD63BB7E1B03}" type="sibTrans" cxnId="{8C06BDFA-9163-4F1B-89D1-9E6C4BFC3BA5}">
      <dgm:prSet/>
      <dgm:spPr/>
      <dgm:t>
        <a:bodyPr/>
        <a:lstStyle/>
        <a:p>
          <a:endParaRPr lang="ru-RU"/>
        </a:p>
      </dgm:t>
    </dgm:pt>
    <dgm:pt modelId="{500BC3AD-FA25-4763-99AF-72ECB80B1CA9}">
      <dgm:prSet custT="1"/>
      <dgm:spPr/>
      <dgm:t>
        <a:bodyPr/>
        <a:lstStyle/>
        <a:p>
          <a:pPr rtl="0"/>
          <a:r>
            <a:rPr lang="ru-RU" sz="1200" i="1" dirty="0" smtClean="0"/>
            <a:t>Парфенова Галина </a:t>
          </a:r>
          <a:endParaRPr lang="" sz="1200" i="1" dirty="0" smtClean="0"/>
        </a:p>
        <a:p>
          <a:pPr rtl="0"/>
          <a:r>
            <a:rPr lang="ru-RU" sz="1200" i="1" dirty="0" smtClean="0"/>
            <a:t>Студент 5 курса ВУЗа</a:t>
          </a:r>
          <a:endParaRPr lang="" sz="1200" i="1" dirty="0" smtClean="0"/>
        </a:p>
        <a:p>
          <a:pPr rtl="0"/>
          <a:r>
            <a:rPr lang="ru-RU" sz="1200" i="1" dirty="0" smtClean="0"/>
            <a:t>Заместитель директора</a:t>
          </a:r>
          <a:endParaRPr lang="ru-RU" sz="1200" i="1" dirty="0"/>
        </a:p>
      </dgm:t>
    </dgm:pt>
    <dgm:pt modelId="{EB50620A-E83B-4D63-A364-76D588436499}" type="parTrans" cxnId="{D3B13622-50EF-4314-AF39-0EEFB8E7F2FB}">
      <dgm:prSet/>
      <dgm:spPr/>
      <dgm:t>
        <a:bodyPr/>
        <a:lstStyle/>
        <a:p>
          <a:endParaRPr lang="ru-RU"/>
        </a:p>
      </dgm:t>
    </dgm:pt>
    <dgm:pt modelId="{6FF6A00D-8A5D-4C64-B88F-683CC6EE69C2}" type="sibTrans" cxnId="{D3B13622-50EF-4314-AF39-0EEFB8E7F2FB}">
      <dgm:prSet/>
      <dgm:spPr/>
      <dgm:t>
        <a:bodyPr/>
        <a:lstStyle/>
        <a:p>
          <a:endParaRPr lang="ru-RU"/>
        </a:p>
      </dgm:t>
    </dgm:pt>
    <dgm:pt modelId="{435992AB-F12C-44C0-A015-AFB214D77061}">
      <dgm:prSet custT="1"/>
      <dgm:spPr/>
      <dgm:t>
        <a:bodyPr/>
        <a:lstStyle/>
        <a:p>
          <a:pPr rtl="0"/>
          <a:r>
            <a:rPr lang="ru-RU" sz="1200" i="1" dirty="0" smtClean="0"/>
            <a:t>Коновалова Олина </a:t>
          </a:r>
          <a:endParaRPr lang="" sz="1200" i="1" dirty="0" smtClean="0"/>
        </a:p>
        <a:p>
          <a:pPr rtl="0"/>
          <a:r>
            <a:rPr lang="ru-RU" sz="1200" i="1" dirty="0" smtClean="0"/>
            <a:t>Ординатор 1-го года. </a:t>
          </a:r>
          <a:endParaRPr lang="" sz="1200" i="1" dirty="0" smtClean="0"/>
        </a:p>
        <a:p>
          <a:pPr rtl="0"/>
          <a:r>
            <a:rPr lang="ru-RU" sz="1200" i="1" dirty="0" smtClean="0"/>
            <a:t>СТО</a:t>
          </a:r>
          <a:endParaRPr lang="" sz="1200" i="1" dirty="0" smtClean="0"/>
        </a:p>
        <a:p>
          <a:pPr rtl="0"/>
          <a:r>
            <a:rPr lang="ru-RU" sz="1200" i="1" dirty="0" smtClean="0"/>
            <a:t>Управление разработкой</a:t>
          </a:r>
          <a:endParaRPr lang="ru-RU" sz="1200" i="1" dirty="0"/>
        </a:p>
      </dgm:t>
    </dgm:pt>
    <dgm:pt modelId="{5D3A32DB-43C6-405D-A966-1E3E5948CB4F}" type="parTrans" cxnId="{2A8C4D30-63E3-43AE-9A4A-142B3C8ECA06}">
      <dgm:prSet/>
      <dgm:spPr/>
      <dgm:t>
        <a:bodyPr/>
        <a:lstStyle/>
        <a:p>
          <a:endParaRPr lang="ru-RU"/>
        </a:p>
      </dgm:t>
    </dgm:pt>
    <dgm:pt modelId="{395C0652-6935-4D5D-9BF3-96ACF0625311}" type="sibTrans" cxnId="{2A8C4D30-63E3-43AE-9A4A-142B3C8ECA06}">
      <dgm:prSet/>
      <dgm:spPr/>
      <dgm:t>
        <a:bodyPr/>
        <a:lstStyle/>
        <a:p>
          <a:endParaRPr lang="ru-RU"/>
        </a:p>
      </dgm:t>
    </dgm:pt>
    <dgm:pt modelId="{42DFC0E9-4518-4B54-805D-A464406191AF}">
      <dgm:prSet custT="1"/>
      <dgm:spPr/>
      <dgm:t>
        <a:bodyPr/>
        <a:lstStyle/>
        <a:p>
          <a:pPr rtl="0"/>
          <a:r>
            <a:rPr lang="ru-RU" sz="1200" i="1" dirty="0" smtClean="0"/>
            <a:t>Макарова Анна </a:t>
          </a:r>
          <a:endParaRPr lang="" sz="1200" i="1" dirty="0" smtClean="0"/>
        </a:p>
        <a:p>
          <a:pPr rtl="0"/>
          <a:r>
            <a:rPr lang="ru-RU" sz="1200" i="1" dirty="0" smtClean="0"/>
            <a:t>Студент 4 курса ВУЗа</a:t>
          </a:r>
          <a:endParaRPr lang="" sz="1200" i="1" dirty="0" smtClean="0"/>
        </a:p>
        <a:p>
          <a:pPr rtl="0"/>
          <a:r>
            <a:rPr lang="en-AU" sz="1200" i="1" dirty="0" smtClean="0"/>
            <a:t>Art-</a:t>
          </a:r>
          <a:r>
            <a:rPr lang="ru-RU" sz="1200" i="1" dirty="0" smtClean="0"/>
            <a:t>директор</a:t>
          </a:r>
          <a:endParaRPr lang="ru-RU" sz="1200" i="1" dirty="0"/>
        </a:p>
      </dgm:t>
    </dgm:pt>
    <dgm:pt modelId="{CFEB4737-D9AB-49B5-862F-01725DCCA517}" type="parTrans" cxnId="{49CC9ADC-E868-461B-BBAD-E55B1BC913D2}">
      <dgm:prSet/>
      <dgm:spPr/>
      <dgm:t>
        <a:bodyPr/>
        <a:lstStyle/>
        <a:p>
          <a:endParaRPr lang="ru-RU"/>
        </a:p>
      </dgm:t>
    </dgm:pt>
    <dgm:pt modelId="{2562AD11-9371-4C8F-8855-579AD808B274}" type="sibTrans" cxnId="{49CC9ADC-E868-461B-BBAD-E55B1BC913D2}">
      <dgm:prSet/>
      <dgm:spPr/>
      <dgm:t>
        <a:bodyPr/>
        <a:lstStyle/>
        <a:p>
          <a:endParaRPr lang="ru-RU"/>
        </a:p>
      </dgm:t>
    </dgm:pt>
    <dgm:pt modelId="{DF6BDFCF-4A94-4D10-8F55-80D6D73BAE8A}">
      <dgm:prSet custT="1"/>
      <dgm:spPr/>
      <dgm:t>
        <a:bodyPr/>
        <a:lstStyle/>
        <a:p>
          <a:pPr rtl="0"/>
          <a:r>
            <a:rPr lang="ru-RU" sz="1200" i="1" dirty="0" err="1" smtClean="0"/>
            <a:t>Антипенкова</a:t>
          </a:r>
          <a:r>
            <a:rPr lang="ru-RU" sz="1200" i="1" dirty="0" smtClean="0"/>
            <a:t> Лариса </a:t>
          </a:r>
          <a:endParaRPr lang="" sz="1200" i="1" dirty="0" smtClean="0"/>
        </a:p>
        <a:p>
          <a:pPr rtl="0"/>
          <a:r>
            <a:rPr lang="ru-RU" sz="1200" i="1" dirty="0" smtClean="0"/>
            <a:t>Студент 3 курса ВУЗа</a:t>
          </a:r>
          <a:endParaRPr lang="" sz="1200" i="1" dirty="0" smtClean="0"/>
        </a:p>
        <a:p>
          <a:pPr rtl="0"/>
          <a:r>
            <a:rPr lang="ru-RU" sz="1200" i="1" dirty="0" smtClean="0"/>
            <a:t>Программист</a:t>
          </a:r>
          <a:endParaRPr lang="ru-RU" sz="1200" i="1" dirty="0"/>
        </a:p>
      </dgm:t>
    </dgm:pt>
    <dgm:pt modelId="{CB3506F5-BD7C-4EB8-A93B-77CB358C58B5}" type="parTrans" cxnId="{0BD8E01E-2C4A-4CB7-AC28-0A5E09B8E22D}">
      <dgm:prSet/>
      <dgm:spPr/>
      <dgm:t>
        <a:bodyPr/>
        <a:lstStyle/>
        <a:p>
          <a:endParaRPr lang="ru-RU"/>
        </a:p>
      </dgm:t>
    </dgm:pt>
    <dgm:pt modelId="{800B2121-2D03-45D7-BF08-BD8098BA8319}" type="sibTrans" cxnId="{0BD8E01E-2C4A-4CB7-AC28-0A5E09B8E22D}">
      <dgm:prSet/>
      <dgm:spPr/>
      <dgm:t>
        <a:bodyPr/>
        <a:lstStyle/>
        <a:p>
          <a:endParaRPr lang="ru-RU"/>
        </a:p>
      </dgm:t>
    </dgm:pt>
    <dgm:pt modelId="{20D29494-B862-4CF6-9C4D-D6FE0A414EBB}">
      <dgm:prSet custT="1"/>
      <dgm:spPr/>
      <dgm:t>
        <a:bodyPr/>
        <a:lstStyle/>
        <a:p>
          <a:pPr rtl="0"/>
          <a:r>
            <a:rPr lang="ru-RU" sz="1200" i="1" dirty="0" err="1" smtClean="0"/>
            <a:t>Ефросиньина</a:t>
          </a:r>
          <a:r>
            <a:rPr lang="ru-RU" sz="1200" i="1" dirty="0" smtClean="0"/>
            <a:t> Екатерина </a:t>
          </a:r>
          <a:endParaRPr lang="" sz="1200" i="1" dirty="0" smtClean="0"/>
        </a:p>
        <a:p>
          <a:pPr rtl="0"/>
          <a:r>
            <a:rPr lang="ru-RU" sz="1200" i="1" dirty="0" smtClean="0"/>
            <a:t>Студент 1 курса ВУЗа </a:t>
          </a:r>
          <a:endParaRPr lang="" sz="1200" i="1" dirty="0" smtClean="0"/>
        </a:p>
        <a:p>
          <a:pPr rtl="0"/>
          <a:r>
            <a:rPr lang="ru-RU" sz="1200" i="1" dirty="0" smtClean="0"/>
            <a:t>Продвижение</a:t>
          </a:r>
          <a:r>
            <a:rPr lang="" sz="1200" i="1" dirty="0" smtClean="0"/>
            <a:t> продукта на рынке</a:t>
          </a:r>
        </a:p>
        <a:p>
          <a:pPr rtl="0"/>
          <a:r>
            <a:rPr lang="ru-RU" sz="1200" i="1" dirty="0" smtClean="0"/>
            <a:t>Сотрудник маркетингового агентства</a:t>
          </a:r>
          <a:endParaRPr lang="ru-RU" sz="1200" i="1" dirty="0"/>
        </a:p>
      </dgm:t>
    </dgm:pt>
    <dgm:pt modelId="{12E36175-54B3-44FC-B51C-405B5F001C2E}" type="parTrans" cxnId="{0FC0620B-B6E3-4541-A31A-875C02F9F55D}">
      <dgm:prSet/>
      <dgm:spPr/>
      <dgm:t>
        <a:bodyPr/>
        <a:lstStyle/>
        <a:p>
          <a:endParaRPr lang="ru-RU"/>
        </a:p>
      </dgm:t>
    </dgm:pt>
    <dgm:pt modelId="{017AD1E9-5C86-4BA2-A43B-D267336C6900}" type="sibTrans" cxnId="{0FC0620B-B6E3-4541-A31A-875C02F9F55D}">
      <dgm:prSet/>
      <dgm:spPr/>
      <dgm:t>
        <a:bodyPr/>
        <a:lstStyle/>
        <a:p>
          <a:endParaRPr lang="ru-RU"/>
        </a:p>
      </dgm:t>
    </dgm:pt>
    <dgm:pt modelId="{BE30FADD-1947-4367-8F70-E8328E176D44}">
      <dgm:prSet custT="1"/>
      <dgm:spPr/>
      <dgm:t>
        <a:bodyPr/>
        <a:lstStyle/>
        <a:p>
          <a:pPr rtl="0"/>
          <a:r>
            <a:rPr lang="ru-RU" sz="1200" i="1" dirty="0" smtClean="0"/>
            <a:t>Хамитов Иван </a:t>
          </a:r>
          <a:endParaRPr lang="" sz="1200" i="1" dirty="0" smtClean="0"/>
        </a:p>
        <a:p>
          <a:pPr rtl="0"/>
          <a:r>
            <a:rPr lang="ru-RU" sz="1200" i="1" dirty="0" smtClean="0"/>
            <a:t>Студент 3 курса ВУЗа. </a:t>
          </a:r>
          <a:endParaRPr lang="" sz="1200" i="1" dirty="0" smtClean="0"/>
        </a:p>
        <a:p>
          <a:pPr rtl="0"/>
          <a:r>
            <a:rPr lang="ru-RU" sz="1200" i="1" dirty="0" smtClean="0"/>
            <a:t>Логист</a:t>
          </a:r>
          <a:endParaRPr lang="" sz="1200" i="1" dirty="0" smtClean="0"/>
        </a:p>
        <a:p>
          <a:pPr rtl="0"/>
          <a:r>
            <a:rPr lang="ru-RU" sz="1200" i="1" dirty="0" smtClean="0"/>
            <a:t>Координация доставки товаров </a:t>
          </a:r>
          <a:endParaRPr lang="ru-RU" sz="1200" i="1" dirty="0"/>
        </a:p>
      </dgm:t>
    </dgm:pt>
    <dgm:pt modelId="{6A1EFA01-1A5E-4D0D-BA84-3E506C0E0B7A}" type="parTrans" cxnId="{8008E42B-A83E-48C5-9C06-49ED0F127AA7}">
      <dgm:prSet/>
      <dgm:spPr/>
      <dgm:t>
        <a:bodyPr/>
        <a:lstStyle/>
        <a:p>
          <a:endParaRPr lang="ru-RU"/>
        </a:p>
      </dgm:t>
    </dgm:pt>
    <dgm:pt modelId="{F4255F17-86DF-438B-9735-B6D1554F7289}" type="sibTrans" cxnId="{8008E42B-A83E-48C5-9C06-49ED0F127AA7}">
      <dgm:prSet/>
      <dgm:spPr/>
      <dgm:t>
        <a:bodyPr/>
        <a:lstStyle/>
        <a:p>
          <a:endParaRPr lang="ru-RU"/>
        </a:p>
      </dgm:t>
    </dgm:pt>
    <dgm:pt modelId="{62B3134D-E92E-49B3-94AA-E6CBCFBD71F5}">
      <dgm:prSet custT="1"/>
      <dgm:spPr/>
      <dgm:t>
        <a:bodyPr/>
        <a:lstStyle/>
        <a:p>
          <a:pPr rtl="0"/>
          <a:r>
            <a:rPr lang="ru-RU" sz="1200" i="1" dirty="0" err="1" smtClean="0"/>
            <a:t>Котманова</a:t>
          </a:r>
          <a:r>
            <a:rPr lang="ru-RU" sz="1200" i="1" dirty="0" smtClean="0"/>
            <a:t> Наталья </a:t>
          </a:r>
          <a:endParaRPr lang="" sz="1200" i="1" dirty="0" smtClean="0"/>
        </a:p>
        <a:p>
          <a:pPr rtl="0"/>
          <a:r>
            <a:rPr lang="ru-RU" sz="1200" i="1" dirty="0" smtClean="0"/>
            <a:t>Студент 3 курса ВУЗа </a:t>
          </a:r>
          <a:endParaRPr lang="" sz="1200" i="1" dirty="0" smtClean="0"/>
        </a:p>
        <a:p>
          <a:pPr rtl="0"/>
          <a:r>
            <a:rPr lang="ru-RU" sz="1200" i="1" dirty="0" smtClean="0"/>
            <a:t>Консультант продукта</a:t>
          </a:r>
          <a:r>
            <a:rPr lang="en-US" sz="1200" i="1" dirty="0" smtClean="0"/>
            <a:t>/</a:t>
          </a:r>
          <a:r>
            <a:rPr lang="ru-RU" sz="1200" i="1" dirty="0" smtClean="0"/>
            <a:t>Ментор</a:t>
          </a:r>
          <a:endParaRPr lang="ru-RU" sz="1200" i="1" dirty="0"/>
        </a:p>
      </dgm:t>
    </dgm:pt>
    <dgm:pt modelId="{315E5A0C-8226-45F4-8646-D4D02AF3849D}" type="parTrans" cxnId="{67680DB2-AC59-49CB-A39D-ED5E225574FE}">
      <dgm:prSet/>
      <dgm:spPr/>
      <dgm:t>
        <a:bodyPr/>
        <a:lstStyle/>
        <a:p>
          <a:endParaRPr lang="ru-RU"/>
        </a:p>
      </dgm:t>
    </dgm:pt>
    <dgm:pt modelId="{06DE10C8-9FFF-4E68-A595-B9630836617D}" type="sibTrans" cxnId="{67680DB2-AC59-49CB-A39D-ED5E225574FE}">
      <dgm:prSet/>
      <dgm:spPr/>
      <dgm:t>
        <a:bodyPr/>
        <a:lstStyle/>
        <a:p>
          <a:endParaRPr lang="ru-RU"/>
        </a:p>
      </dgm:t>
    </dgm:pt>
    <dgm:pt modelId="{BBAF89D0-415D-4E9F-9EA9-A2B3BDF3A905}">
      <dgm:prSet custT="1"/>
      <dgm:spPr/>
      <dgm:t>
        <a:bodyPr/>
        <a:lstStyle/>
        <a:p>
          <a:pPr rtl="0"/>
          <a:r>
            <a:rPr lang="ru-RU" sz="1200" i="1" dirty="0" err="1" smtClean="0"/>
            <a:t>Свищёва</a:t>
          </a:r>
          <a:r>
            <a:rPr lang="ru-RU" sz="1200" i="1" dirty="0" smtClean="0"/>
            <a:t> Анастасия </a:t>
          </a:r>
          <a:endParaRPr lang="" sz="1200" i="1" dirty="0" smtClean="0"/>
        </a:p>
        <a:p>
          <a:pPr rtl="0"/>
          <a:r>
            <a:rPr lang="ru-RU" sz="1200" i="1" dirty="0" smtClean="0"/>
            <a:t>Студент 4 курса ВУЗа </a:t>
          </a:r>
          <a:endParaRPr lang="" sz="1200" i="1" dirty="0" smtClean="0"/>
        </a:p>
        <a:p>
          <a:pPr rtl="0"/>
          <a:r>
            <a:rPr lang="ru-RU" sz="1200" i="1" dirty="0" smtClean="0"/>
            <a:t>Консультант продукта</a:t>
          </a:r>
          <a:r>
            <a:rPr lang="en-US" sz="1200" i="1" dirty="0" smtClean="0"/>
            <a:t>/</a:t>
          </a:r>
          <a:r>
            <a:rPr lang="ru-RU" sz="1200" i="1" dirty="0" smtClean="0"/>
            <a:t>Ментор</a:t>
          </a:r>
          <a:endParaRPr lang="ru-RU" sz="1200" i="1" dirty="0"/>
        </a:p>
      </dgm:t>
    </dgm:pt>
    <dgm:pt modelId="{A9CCBF8C-A86E-41F7-A035-C475A67BAA23}" type="parTrans" cxnId="{8FF53887-040C-448C-AC86-510CC55D5150}">
      <dgm:prSet/>
      <dgm:spPr/>
      <dgm:t>
        <a:bodyPr/>
        <a:lstStyle/>
        <a:p>
          <a:endParaRPr lang="ru-RU"/>
        </a:p>
      </dgm:t>
    </dgm:pt>
    <dgm:pt modelId="{12CB9343-7CF3-45F9-A1B4-713DE5F9F5C7}" type="sibTrans" cxnId="{8FF53887-040C-448C-AC86-510CC55D5150}">
      <dgm:prSet/>
      <dgm:spPr/>
      <dgm:t>
        <a:bodyPr/>
        <a:lstStyle/>
        <a:p>
          <a:endParaRPr lang="ru-RU"/>
        </a:p>
      </dgm:t>
    </dgm:pt>
    <dgm:pt modelId="{FB4C7FDF-7E87-4B0D-9D2C-FBC1EA81328A}">
      <dgm:prSet custT="1"/>
      <dgm:spPr/>
      <dgm:t>
        <a:bodyPr/>
        <a:lstStyle/>
        <a:p>
          <a:pPr rtl="0"/>
          <a:r>
            <a:rPr lang="ru-RU" sz="1200" i="1" dirty="0" smtClean="0"/>
            <a:t>Петрова Наталья </a:t>
          </a:r>
          <a:endParaRPr lang="" sz="1200" i="1" dirty="0" smtClean="0"/>
        </a:p>
        <a:p>
          <a:pPr rtl="0"/>
          <a:r>
            <a:rPr lang="ru-RU" sz="1200" i="1" dirty="0" smtClean="0"/>
            <a:t>Студент 3 курса ВУЗа</a:t>
          </a:r>
          <a:endParaRPr lang="" sz="1200" i="1" dirty="0" smtClean="0"/>
        </a:p>
        <a:p>
          <a:pPr rtl="0"/>
          <a:r>
            <a:rPr lang="ru-RU" sz="1200" i="1" dirty="0" smtClean="0"/>
            <a:t>Консультант продукта</a:t>
          </a:r>
          <a:r>
            <a:rPr lang="en-US" sz="1200" i="1" dirty="0" smtClean="0"/>
            <a:t>/</a:t>
          </a:r>
          <a:r>
            <a:rPr lang="ru-RU" sz="1200" i="1" dirty="0" smtClean="0"/>
            <a:t>Ментор</a:t>
          </a:r>
          <a:endParaRPr lang="ru-RU" sz="1200" i="1" dirty="0"/>
        </a:p>
      </dgm:t>
    </dgm:pt>
    <dgm:pt modelId="{B9E9565B-4052-478E-9BCA-7373AFCE78AE}" type="parTrans" cxnId="{203ABFB2-19A7-4824-8857-C5D4084538A9}">
      <dgm:prSet/>
      <dgm:spPr/>
      <dgm:t>
        <a:bodyPr/>
        <a:lstStyle/>
        <a:p>
          <a:endParaRPr lang="ru-RU"/>
        </a:p>
      </dgm:t>
    </dgm:pt>
    <dgm:pt modelId="{56C08292-2B09-401C-B732-1E46981F28C9}" type="sibTrans" cxnId="{203ABFB2-19A7-4824-8857-C5D4084538A9}">
      <dgm:prSet/>
      <dgm:spPr/>
      <dgm:t>
        <a:bodyPr/>
        <a:lstStyle/>
        <a:p>
          <a:endParaRPr lang="ru-RU"/>
        </a:p>
      </dgm:t>
    </dgm:pt>
    <dgm:pt modelId="{6AD377FF-7779-4C90-BB4B-17D0701467DE}" type="pres">
      <dgm:prSet presAssocID="{7E268533-6EFC-47F1-ADF7-94CA4AA84F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0A3DA8-8FB1-4DEF-BFBA-5EB7227123BB}" type="pres">
      <dgm:prSet presAssocID="{95062C57-FCEE-4D2F-9B8E-E71594E5A6A9}" presName="compNode" presStyleCnt="0"/>
      <dgm:spPr/>
    </dgm:pt>
    <dgm:pt modelId="{FF33A377-7010-4A3C-A109-156B183166CC}" type="pres">
      <dgm:prSet presAssocID="{95062C57-FCEE-4D2F-9B8E-E71594E5A6A9}" presName="pictRect" presStyleLbl="node1" presStyleIdx="0" presStyleCnt="1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</dgm:spPr>
      <dgm:t>
        <a:bodyPr/>
        <a:lstStyle/>
        <a:p>
          <a:endParaRPr lang="ru-RU"/>
        </a:p>
      </dgm:t>
    </dgm:pt>
    <dgm:pt modelId="{326067DD-770C-4DE6-9DFB-2464CFCA70A5}" type="pres">
      <dgm:prSet presAssocID="{95062C57-FCEE-4D2F-9B8E-E71594E5A6A9}" presName="textRect" presStyleLbl="revTx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EC7A22-07F3-4FD8-AF3C-7061D8B5BEB7}" type="pres">
      <dgm:prSet presAssocID="{A9EE03F4-2036-4E74-B413-BD63BB7E1B0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B116E5B-EAA4-43C2-9530-2D8D5DB2AFC3}" type="pres">
      <dgm:prSet presAssocID="{500BC3AD-FA25-4763-99AF-72ECB80B1CA9}" presName="compNode" presStyleCnt="0"/>
      <dgm:spPr/>
    </dgm:pt>
    <dgm:pt modelId="{C5A0A69E-09D7-4144-8D9D-998916A28145}" type="pres">
      <dgm:prSet presAssocID="{500BC3AD-FA25-4763-99AF-72ECB80B1CA9}" presName="pictRect" presStyleLbl="node1" presStyleIdx="1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  <dgm:t>
        <a:bodyPr/>
        <a:lstStyle/>
        <a:p>
          <a:endParaRPr lang="ru-RU"/>
        </a:p>
      </dgm:t>
    </dgm:pt>
    <dgm:pt modelId="{9E1DB322-5957-4493-894A-DBC5B39E8F8D}" type="pres">
      <dgm:prSet presAssocID="{500BC3AD-FA25-4763-99AF-72ECB80B1CA9}" presName="textRect" presStyleLbl="revTx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A2596B-0C5B-424C-8FA0-6F74B8E091E0}" type="pres">
      <dgm:prSet presAssocID="{6FF6A00D-8A5D-4C64-B88F-683CC6EE69C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C825CA0-F3D6-43E7-9A20-193B70557112}" type="pres">
      <dgm:prSet presAssocID="{435992AB-F12C-44C0-A015-AFB214D77061}" presName="compNode" presStyleCnt="0"/>
      <dgm:spPr/>
    </dgm:pt>
    <dgm:pt modelId="{03180B03-8B0C-4ECF-9747-8732DDE050E0}" type="pres">
      <dgm:prSet presAssocID="{435992AB-F12C-44C0-A015-AFB214D77061}" presName="pictRect" presStyleLbl="node1" presStyleIdx="2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  <dgm:t>
        <a:bodyPr/>
        <a:lstStyle/>
        <a:p>
          <a:endParaRPr lang="ru-RU"/>
        </a:p>
      </dgm:t>
    </dgm:pt>
    <dgm:pt modelId="{A0F8008B-51AB-4DE4-888E-7B7445778727}" type="pres">
      <dgm:prSet presAssocID="{435992AB-F12C-44C0-A015-AFB214D77061}" presName="textRect" presStyleLbl="revTx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89C7D3-2336-4CD6-AFF7-3680FEC780C8}" type="pres">
      <dgm:prSet presAssocID="{395C0652-6935-4D5D-9BF3-96ACF06253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D13485E-AE56-4E30-8AC0-7A5E870768D4}" type="pres">
      <dgm:prSet presAssocID="{42DFC0E9-4518-4B54-805D-A464406191AF}" presName="compNode" presStyleCnt="0"/>
      <dgm:spPr/>
    </dgm:pt>
    <dgm:pt modelId="{7A37D226-EC56-4B33-B52A-33C326ED196B}" type="pres">
      <dgm:prSet presAssocID="{42DFC0E9-4518-4B54-805D-A464406191AF}" presName="pictRect" presStyleLbl="node1" presStyleIdx="3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  <dgm:t>
        <a:bodyPr/>
        <a:lstStyle/>
        <a:p>
          <a:endParaRPr lang="ru-RU"/>
        </a:p>
      </dgm:t>
    </dgm:pt>
    <dgm:pt modelId="{2DCA3F56-F902-4C65-9091-009A56BB77B0}" type="pres">
      <dgm:prSet presAssocID="{42DFC0E9-4518-4B54-805D-A464406191AF}" presName="textRect" presStyleLbl="revTx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7CEB4B-644A-483F-B377-2424C22ADD95}" type="pres">
      <dgm:prSet presAssocID="{2562AD11-9371-4C8F-8855-579AD808B27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254D92D-4664-4074-8072-0FA7B2B97C04}" type="pres">
      <dgm:prSet presAssocID="{DF6BDFCF-4A94-4D10-8F55-80D6D73BAE8A}" presName="compNode" presStyleCnt="0"/>
      <dgm:spPr/>
    </dgm:pt>
    <dgm:pt modelId="{D8AB3CA2-4E42-442F-81A8-8B593C6CFB20}" type="pres">
      <dgm:prSet presAssocID="{DF6BDFCF-4A94-4D10-8F55-80D6D73BAE8A}" presName="pictRect" presStyleLbl="node1" presStyleIdx="4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  <dgm:t>
        <a:bodyPr/>
        <a:lstStyle/>
        <a:p>
          <a:endParaRPr lang="ru-RU"/>
        </a:p>
      </dgm:t>
    </dgm:pt>
    <dgm:pt modelId="{12A62609-23BF-43FD-8047-81AB882B5345}" type="pres">
      <dgm:prSet presAssocID="{DF6BDFCF-4A94-4D10-8F55-80D6D73BAE8A}" presName="textRect" presStyleLbl="revTx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937336-2D88-4B07-A405-1B340D5D9B32}" type="pres">
      <dgm:prSet presAssocID="{800B2121-2D03-45D7-BF08-BD8098BA831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62E5D31-353B-433B-BADC-B2D27A662203}" type="pres">
      <dgm:prSet presAssocID="{20D29494-B862-4CF6-9C4D-D6FE0A414EBB}" presName="compNode" presStyleCnt="0"/>
      <dgm:spPr/>
    </dgm:pt>
    <dgm:pt modelId="{DC52A541-DD81-48C9-A989-3622C2B292FD}" type="pres">
      <dgm:prSet presAssocID="{20D29494-B862-4CF6-9C4D-D6FE0A414EBB}" presName="pictRect" presStyleLbl="node1" presStyleIdx="5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  <dgm:t>
        <a:bodyPr/>
        <a:lstStyle/>
        <a:p>
          <a:endParaRPr lang="ru-RU"/>
        </a:p>
      </dgm:t>
    </dgm:pt>
    <dgm:pt modelId="{4BD9ABA9-9572-4F0B-AB88-7D9147B70EAB}" type="pres">
      <dgm:prSet presAssocID="{20D29494-B862-4CF6-9C4D-D6FE0A414EBB}" presName="textRect" presStyleLbl="revTx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37BFF-9DBB-4B16-B28D-6DA84547038B}" type="pres">
      <dgm:prSet presAssocID="{017AD1E9-5C86-4BA2-A43B-D267336C690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1947F9E-7D16-474F-84E2-662BD64FC694}" type="pres">
      <dgm:prSet presAssocID="{BE30FADD-1947-4367-8F70-E8328E176D44}" presName="compNode" presStyleCnt="0"/>
      <dgm:spPr/>
    </dgm:pt>
    <dgm:pt modelId="{9AEF9BB7-2F6B-4768-8AF4-366E77D7F784}" type="pres">
      <dgm:prSet presAssocID="{BE30FADD-1947-4367-8F70-E8328E176D44}" presName="pictRect" presStyleLbl="node1" presStyleIdx="6" presStyleCnt="1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</dgm:spPr>
      <dgm:t>
        <a:bodyPr/>
        <a:lstStyle/>
        <a:p>
          <a:endParaRPr lang="ru-RU"/>
        </a:p>
      </dgm:t>
    </dgm:pt>
    <dgm:pt modelId="{427EF9AF-8DD5-409E-9AD9-A051DEF6295A}" type="pres">
      <dgm:prSet presAssocID="{BE30FADD-1947-4367-8F70-E8328E176D44}" presName="textRect" presStyleLbl="revTx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9B2314-E38A-448E-AB36-8C0A9E972F4E}" type="pres">
      <dgm:prSet presAssocID="{F4255F17-86DF-438B-9735-B6D1554F728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ECB1E02-F2C9-40D9-9C61-F49C2DFE32BE}" type="pres">
      <dgm:prSet presAssocID="{62B3134D-E92E-49B3-94AA-E6CBCFBD71F5}" presName="compNode" presStyleCnt="0"/>
      <dgm:spPr/>
    </dgm:pt>
    <dgm:pt modelId="{FD19E402-BB1C-4561-8402-3AFA11DD3510}" type="pres">
      <dgm:prSet presAssocID="{62B3134D-E92E-49B3-94AA-E6CBCFBD71F5}" presName="pictRect" presStyleLbl="node1" presStyleIdx="7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  <dgm:t>
        <a:bodyPr/>
        <a:lstStyle/>
        <a:p>
          <a:endParaRPr lang="ru-RU"/>
        </a:p>
      </dgm:t>
    </dgm:pt>
    <dgm:pt modelId="{C501E559-5E6E-4FFE-ADCF-058132E13E41}" type="pres">
      <dgm:prSet presAssocID="{62B3134D-E92E-49B3-94AA-E6CBCFBD71F5}" presName="textRect" presStyleLbl="revTx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488D7A-1F56-4700-AB76-37FB701A70B3}" type="pres">
      <dgm:prSet presAssocID="{06DE10C8-9FFF-4E68-A595-B9630836617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36EFF20-3826-4007-8EDC-52B19BC0AC21}" type="pres">
      <dgm:prSet presAssocID="{BBAF89D0-415D-4E9F-9EA9-A2B3BDF3A905}" presName="compNode" presStyleCnt="0"/>
      <dgm:spPr/>
    </dgm:pt>
    <dgm:pt modelId="{8E4D4455-FF4F-4823-830F-029F0F374500}" type="pres">
      <dgm:prSet presAssocID="{BBAF89D0-415D-4E9F-9EA9-A2B3BDF3A905}" presName="pictRect" presStyleLbl="node1" presStyleIdx="8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  <dgm:t>
        <a:bodyPr/>
        <a:lstStyle/>
        <a:p>
          <a:endParaRPr lang="ru-RU"/>
        </a:p>
      </dgm:t>
    </dgm:pt>
    <dgm:pt modelId="{A61A5106-4663-4505-B5D2-95876B975C90}" type="pres">
      <dgm:prSet presAssocID="{BBAF89D0-415D-4E9F-9EA9-A2B3BDF3A905}" presName="textRect" presStyleLbl="revTx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838D91-0B80-45DC-9DDE-74A179EC1ED0}" type="pres">
      <dgm:prSet presAssocID="{12CB9343-7CF3-45F9-A1B4-713DE5F9F5C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C1AA3DC-47EB-47A6-86E9-0E8FD0E92A26}" type="pres">
      <dgm:prSet presAssocID="{FB4C7FDF-7E87-4B0D-9D2C-FBC1EA81328A}" presName="compNode" presStyleCnt="0"/>
      <dgm:spPr/>
    </dgm:pt>
    <dgm:pt modelId="{A26E438D-3B51-4D24-9700-03265EF8DE54}" type="pres">
      <dgm:prSet presAssocID="{FB4C7FDF-7E87-4B0D-9D2C-FBC1EA81328A}" presName="pictRect" presStyleLbl="node1" presStyleIdx="9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  <dgm:t>
        <a:bodyPr/>
        <a:lstStyle/>
        <a:p>
          <a:endParaRPr lang="ru-RU"/>
        </a:p>
      </dgm:t>
    </dgm:pt>
    <dgm:pt modelId="{05FDE58A-E476-4375-85F2-DAFEE0AEDE87}" type="pres">
      <dgm:prSet presAssocID="{FB4C7FDF-7E87-4B0D-9D2C-FBC1EA81328A}" presName="textRect" presStyleLbl="revTx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06BDFA-9163-4F1B-89D1-9E6C4BFC3BA5}" srcId="{7E268533-6EFC-47F1-ADF7-94CA4AA84FB0}" destId="{95062C57-FCEE-4D2F-9B8E-E71594E5A6A9}" srcOrd="0" destOrd="0" parTransId="{E20A534C-2660-417D-8191-55500479AFDB}" sibTransId="{A9EE03F4-2036-4E74-B413-BD63BB7E1B03}"/>
    <dgm:cxn modelId="{78316EB4-8B1A-439C-9950-EBFAF8275FF3}" type="presOf" srcId="{A9EE03F4-2036-4E74-B413-BD63BB7E1B03}" destId="{ABEC7A22-07F3-4FD8-AF3C-7061D8B5BEB7}" srcOrd="0" destOrd="0" presId="urn:microsoft.com/office/officeart/2005/8/layout/pList1"/>
    <dgm:cxn modelId="{74BA9242-3087-414A-9246-C97E8DC584FC}" type="presOf" srcId="{42DFC0E9-4518-4B54-805D-A464406191AF}" destId="{2DCA3F56-F902-4C65-9091-009A56BB77B0}" srcOrd="0" destOrd="0" presId="urn:microsoft.com/office/officeart/2005/8/layout/pList1"/>
    <dgm:cxn modelId="{0FC0620B-B6E3-4541-A31A-875C02F9F55D}" srcId="{7E268533-6EFC-47F1-ADF7-94CA4AA84FB0}" destId="{20D29494-B862-4CF6-9C4D-D6FE0A414EBB}" srcOrd="5" destOrd="0" parTransId="{12E36175-54B3-44FC-B51C-405B5F001C2E}" sibTransId="{017AD1E9-5C86-4BA2-A43B-D267336C6900}"/>
    <dgm:cxn modelId="{AE4F0F17-BD51-4803-9221-5627BF2D05D9}" type="presOf" srcId="{06DE10C8-9FFF-4E68-A595-B9630836617D}" destId="{46488D7A-1F56-4700-AB76-37FB701A70B3}" srcOrd="0" destOrd="0" presId="urn:microsoft.com/office/officeart/2005/8/layout/pList1"/>
    <dgm:cxn modelId="{10C644AA-6AFB-41BF-B288-72C1B886AF75}" type="presOf" srcId="{395C0652-6935-4D5D-9BF3-96ACF0625311}" destId="{1A89C7D3-2336-4CD6-AFF7-3680FEC780C8}" srcOrd="0" destOrd="0" presId="urn:microsoft.com/office/officeart/2005/8/layout/pList1"/>
    <dgm:cxn modelId="{6DCA700F-F9F4-4E7C-92A2-BC584F123F3B}" type="presOf" srcId="{7E268533-6EFC-47F1-ADF7-94CA4AA84FB0}" destId="{6AD377FF-7779-4C90-BB4B-17D0701467DE}" srcOrd="0" destOrd="0" presId="urn:microsoft.com/office/officeart/2005/8/layout/pList1"/>
    <dgm:cxn modelId="{8FF53887-040C-448C-AC86-510CC55D5150}" srcId="{7E268533-6EFC-47F1-ADF7-94CA4AA84FB0}" destId="{BBAF89D0-415D-4E9F-9EA9-A2B3BDF3A905}" srcOrd="8" destOrd="0" parTransId="{A9CCBF8C-A86E-41F7-A035-C475A67BAA23}" sibTransId="{12CB9343-7CF3-45F9-A1B4-713DE5F9F5C7}"/>
    <dgm:cxn modelId="{D3B13622-50EF-4314-AF39-0EEFB8E7F2FB}" srcId="{7E268533-6EFC-47F1-ADF7-94CA4AA84FB0}" destId="{500BC3AD-FA25-4763-99AF-72ECB80B1CA9}" srcOrd="1" destOrd="0" parTransId="{EB50620A-E83B-4D63-A364-76D588436499}" sibTransId="{6FF6A00D-8A5D-4C64-B88F-683CC6EE69C2}"/>
    <dgm:cxn modelId="{3C75D9AA-BA62-4A04-B22E-25395A698E90}" type="presOf" srcId="{500BC3AD-FA25-4763-99AF-72ECB80B1CA9}" destId="{9E1DB322-5957-4493-894A-DBC5B39E8F8D}" srcOrd="0" destOrd="0" presId="urn:microsoft.com/office/officeart/2005/8/layout/pList1"/>
    <dgm:cxn modelId="{4ED3CE62-8669-462D-BAEB-3DB7B7B8D3B3}" type="presOf" srcId="{017AD1E9-5C86-4BA2-A43B-D267336C6900}" destId="{94037BFF-9DBB-4B16-B28D-6DA84547038B}" srcOrd="0" destOrd="0" presId="urn:microsoft.com/office/officeart/2005/8/layout/pList1"/>
    <dgm:cxn modelId="{C70BEF96-D8A3-4A5C-979D-DDC1946C1F3A}" type="presOf" srcId="{F4255F17-86DF-438B-9735-B6D1554F7289}" destId="{E89B2314-E38A-448E-AB36-8C0A9E972F4E}" srcOrd="0" destOrd="0" presId="urn:microsoft.com/office/officeart/2005/8/layout/pList1"/>
    <dgm:cxn modelId="{8008E42B-A83E-48C5-9C06-49ED0F127AA7}" srcId="{7E268533-6EFC-47F1-ADF7-94CA4AA84FB0}" destId="{BE30FADD-1947-4367-8F70-E8328E176D44}" srcOrd="6" destOrd="0" parTransId="{6A1EFA01-1A5E-4D0D-BA84-3E506C0E0B7A}" sibTransId="{F4255F17-86DF-438B-9735-B6D1554F7289}"/>
    <dgm:cxn modelId="{D07AE04F-C93E-4FC6-B0D6-657A27C56C2C}" type="presOf" srcId="{435992AB-F12C-44C0-A015-AFB214D77061}" destId="{A0F8008B-51AB-4DE4-888E-7B7445778727}" srcOrd="0" destOrd="0" presId="urn:microsoft.com/office/officeart/2005/8/layout/pList1"/>
    <dgm:cxn modelId="{9E03AF93-3EB0-4507-B219-47E707D92AAC}" type="presOf" srcId="{800B2121-2D03-45D7-BF08-BD8098BA8319}" destId="{C2937336-2D88-4B07-A405-1B340D5D9B32}" srcOrd="0" destOrd="0" presId="urn:microsoft.com/office/officeart/2005/8/layout/pList1"/>
    <dgm:cxn modelId="{8B1292F7-B1E0-4852-8720-75091C8CEC75}" type="presOf" srcId="{DF6BDFCF-4A94-4D10-8F55-80D6D73BAE8A}" destId="{12A62609-23BF-43FD-8047-81AB882B5345}" srcOrd="0" destOrd="0" presId="urn:microsoft.com/office/officeart/2005/8/layout/pList1"/>
    <dgm:cxn modelId="{4D715AB4-0703-41AC-BDA7-036FA58F5F38}" type="presOf" srcId="{62B3134D-E92E-49B3-94AA-E6CBCFBD71F5}" destId="{C501E559-5E6E-4FFE-ADCF-058132E13E41}" srcOrd="0" destOrd="0" presId="urn:microsoft.com/office/officeart/2005/8/layout/pList1"/>
    <dgm:cxn modelId="{57D1DB23-6096-42E1-BB54-2326B5589BCC}" type="presOf" srcId="{95062C57-FCEE-4D2F-9B8E-E71594E5A6A9}" destId="{326067DD-770C-4DE6-9DFB-2464CFCA70A5}" srcOrd="0" destOrd="0" presId="urn:microsoft.com/office/officeart/2005/8/layout/pList1"/>
    <dgm:cxn modelId="{775E9178-A775-4ED2-A3CD-6C28697153DB}" type="presOf" srcId="{20D29494-B862-4CF6-9C4D-D6FE0A414EBB}" destId="{4BD9ABA9-9572-4F0B-AB88-7D9147B70EAB}" srcOrd="0" destOrd="0" presId="urn:microsoft.com/office/officeart/2005/8/layout/pList1"/>
    <dgm:cxn modelId="{A7681293-A2A3-4D54-9F29-5D614584F160}" type="presOf" srcId="{6FF6A00D-8A5D-4C64-B88F-683CC6EE69C2}" destId="{4DA2596B-0C5B-424C-8FA0-6F74B8E091E0}" srcOrd="0" destOrd="0" presId="urn:microsoft.com/office/officeart/2005/8/layout/pList1"/>
    <dgm:cxn modelId="{67680DB2-AC59-49CB-A39D-ED5E225574FE}" srcId="{7E268533-6EFC-47F1-ADF7-94CA4AA84FB0}" destId="{62B3134D-E92E-49B3-94AA-E6CBCFBD71F5}" srcOrd="7" destOrd="0" parTransId="{315E5A0C-8226-45F4-8646-D4D02AF3849D}" sibTransId="{06DE10C8-9FFF-4E68-A595-B9630836617D}"/>
    <dgm:cxn modelId="{49CC9ADC-E868-461B-BBAD-E55B1BC913D2}" srcId="{7E268533-6EFC-47F1-ADF7-94CA4AA84FB0}" destId="{42DFC0E9-4518-4B54-805D-A464406191AF}" srcOrd="3" destOrd="0" parTransId="{CFEB4737-D9AB-49B5-862F-01725DCCA517}" sibTransId="{2562AD11-9371-4C8F-8855-579AD808B274}"/>
    <dgm:cxn modelId="{B86AA3A2-4953-4608-AD84-7CD376DE08CE}" type="presOf" srcId="{BBAF89D0-415D-4E9F-9EA9-A2B3BDF3A905}" destId="{A61A5106-4663-4505-B5D2-95876B975C90}" srcOrd="0" destOrd="0" presId="urn:microsoft.com/office/officeart/2005/8/layout/pList1"/>
    <dgm:cxn modelId="{0BD8E01E-2C4A-4CB7-AC28-0A5E09B8E22D}" srcId="{7E268533-6EFC-47F1-ADF7-94CA4AA84FB0}" destId="{DF6BDFCF-4A94-4D10-8F55-80D6D73BAE8A}" srcOrd="4" destOrd="0" parTransId="{CB3506F5-BD7C-4EB8-A93B-77CB358C58B5}" sibTransId="{800B2121-2D03-45D7-BF08-BD8098BA8319}"/>
    <dgm:cxn modelId="{52824DAB-BF2E-4386-AE21-52F174441737}" type="presOf" srcId="{FB4C7FDF-7E87-4B0D-9D2C-FBC1EA81328A}" destId="{05FDE58A-E476-4375-85F2-DAFEE0AEDE87}" srcOrd="0" destOrd="0" presId="urn:microsoft.com/office/officeart/2005/8/layout/pList1"/>
    <dgm:cxn modelId="{FDA49B14-D36D-401B-A123-7466ECF0D3A9}" type="presOf" srcId="{12CB9343-7CF3-45F9-A1B4-713DE5F9F5C7}" destId="{17838D91-0B80-45DC-9DDE-74A179EC1ED0}" srcOrd="0" destOrd="0" presId="urn:microsoft.com/office/officeart/2005/8/layout/pList1"/>
    <dgm:cxn modelId="{C10AB5B3-D184-4D61-9BD8-856B004C40B4}" type="presOf" srcId="{BE30FADD-1947-4367-8F70-E8328E176D44}" destId="{427EF9AF-8DD5-409E-9AD9-A051DEF6295A}" srcOrd="0" destOrd="0" presId="urn:microsoft.com/office/officeart/2005/8/layout/pList1"/>
    <dgm:cxn modelId="{FC6D30A4-D2DB-45A8-B076-3A6D7F006F22}" type="presOf" srcId="{2562AD11-9371-4C8F-8855-579AD808B274}" destId="{087CEB4B-644A-483F-B377-2424C22ADD95}" srcOrd="0" destOrd="0" presId="urn:microsoft.com/office/officeart/2005/8/layout/pList1"/>
    <dgm:cxn modelId="{2A8C4D30-63E3-43AE-9A4A-142B3C8ECA06}" srcId="{7E268533-6EFC-47F1-ADF7-94CA4AA84FB0}" destId="{435992AB-F12C-44C0-A015-AFB214D77061}" srcOrd="2" destOrd="0" parTransId="{5D3A32DB-43C6-405D-A966-1E3E5948CB4F}" sibTransId="{395C0652-6935-4D5D-9BF3-96ACF0625311}"/>
    <dgm:cxn modelId="{203ABFB2-19A7-4824-8857-C5D4084538A9}" srcId="{7E268533-6EFC-47F1-ADF7-94CA4AA84FB0}" destId="{FB4C7FDF-7E87-4B0D-9D2C-FBC1EA81328A}" srcOrd="9" destOrd="0" parTransId="{B9E9565B-4052-478E-9BCA-7373AFCE78AE}" sibTransId="{56C08292-2B09-401C-B732-1E46981F28C9}"/>
    <dgm:cxn modelId="{872870BB-12E6-4321-9FD1-533B2368A413}" type="presParOf" srcId="{6AD377FF-7779-4C90-BB4B-17D0701467DE}" destId="{A10A3DA8-8FB1-4DEF-BFBA-5EB7227123BB}" srcOrd="0" destOrd="0" presId="urn:microsoft.com/office/officeart/2005/8/layout/pList1"/>
    <dgm:cxn modelId="{CC7399C8-B7DD-4208-88B3-41FAC5DBE10A}" type="presParOf" srcId="{A10A3DA8-8FB1-4DEF-BFBA-5EB7227123BB}" destId="{FF33A377-7010-4A3C-A109-156B183166CC}" srcOrd="0" destOrd="0" presId="urn:microsoft.com/office/officeart/2005/8/layout/pList1"/>
    <dgm:cxn modelId="{3E513BD5-2568-4E3C-9C26-B754BAE6BBDC}" type="presParOf" srcId="{A10A3DA8-8FB1-4DEF-BFBA-5EB7227123BB}" destId="{326067DD-770C-4DE6-9DFB-2464CFCA70A5}" srcOrd="1" destOrd="0" presId="urn:microsoft.com/office/officeart/2005/8/layout/pList1"/>
    <dgm:cxn modelId="{B3CEAF0A-ACDA-4213-87BA-F8083ADDB390}" type="presParOf" srcId="{6AD377FF-7779-4C90-BB4B-17D0701467DE}" destId="{ABEC7A22-07F3-4FD8-AF3C-7061D8B5BEB7}" srcOrd="1" destOrd="0" presId="urn:microsoft.com/office/officeart/2005/8/layout/pList1"/>
    <dgm:cxn modelId="{B1B37BC9-0695-44C0-A5B0-97D001AEDD9C}" type="presParOf" srcId="{6AD377FF-7779-4C90-BB4B-17D0701467DE}" destId="{FB116E5B-EAA4-43C2-9530-2D8D5DB2AFC3}" srcOrd="2" destOrd="0" presId="urn:microsoft.com/office/officeart/2005/8/layout/pList1"/>
    <dgm:cxn modelId="{D5AC17BB-8192-4C6D-899F-7ADAF77B35A9}" type="presParOf" srcId="{FB116E5B-EAA4-43C2-9530-2D8D5DB2AFC3}" destId="{C5A0A69E-09D7-4144-8D9D-998916A28145}" srcOrd="0" destOrd="0" presId="urn:microsoft.com/office/officeart/2005/8/layout/pList1"/>
    <dgm:cxn modelId="{1335BCA3-4CE0-45B0-A27E-07985500F01B}" type="presParOf" srcId="{FB116E5B-EAA4-43C2-9530-2D8D5DB2AFC3}" destId="{9E1DB322-5957-4493-894A-DBC5B39E8F8D}" srcOrd="1" destOrd="0" presId="urn:microsoft.com/office/officeart/2005/8/layout/pList1"/>
    <dgm:cxn modelId="{2E4AA5AB-5FBD-42BD-9290-FDB96E7F96CA}" type="presParOf" srcId="{6AD377FF-7779-4C90-BB4B-17D0701467DE}" destId="{4DA2596B-0C5B-424C-8FA0-6F74B8E091E0}" srcOrd="3" destOrd="0" presId="urn:microsoft.com/office/officeart/2005/8/layout/pList1"/>
    <dgm:cxn modelId="{EECCCD37-DD09-4CD4-A671-DC129A2EC8FB}" type="presParOf" srcId="{6AD377FF-7779-4C90-BB4B-17D0701467DE}" destId="{5C825CA0-F3D6-43E7-9A20-193B70557112}" srcOrd="4" destOrd="0" presId="urn:microsoft.com/office/officeart/2005/8/layout/pList1"/>
    <dgm:cxn modelId="{806BFBA1-52D7-4DF7-983D-6887695DA4D4}" type="presParOf" srcId="{5C825CA0-F3D6-43E7-9A20-193B70557112}" destId="{03180B03-8B0C-4ECF-9747-8732DDE050E0}" srcOrd="0" destOrd="0" presId="urn:microsoft.com/office/officeart/2005/8/layout/pList1"/>
    <dgm:cxn modelId="{61B2934C-F292-401E-96E5-AAACE253C785}" type="presParOf" srcId="{5C825CA0-F3D6-43E7-9A20-193B70557112}" destId="{A0F8008B-51AB-4DE4-888E-7B7445778727}" srcOrd="1" destOrd="0" presId="urn:microsoft.com/office/officeart/2005/8/layout/pList1"/>
    <dgm:cxn modelId="{9292073F-CEE6-4DBA-B762-03E3DEB80E59}" type="presParOf" srcId="{6AD377FF-7779-4C90-BB4B-17D0701467DE}" destId="{1A89C7D3-2336-4CD6-AFF7-3680FEC780C8}" srcOrd="5" destOrd="0" presId="urn:microsoft.com/office/officeart/2005/8/layout/pList1"/>
    <dgm:cxn modelId="{4AB90ED5-A01F-4ED3-9DB7-EAEB38E049C7}" type="presParOf" srcId="{6AD377FF-7779-4C90-BB4B-17D0701467DE}" destId="{FD13485E-AE56-4E30-8AC0-7A5E870768D4}" srcOrd="6" destOrd="0" presId="urn:microsoft.com/office/officeart/2005/8/layout/pList1"/>
    <dgm:cxn modelId="{EAD8D513-6C23-4B10-B997-0EFD8D89428E}" type="presParOf" srcId="{FD13485E-AE56-4E30-8AC0-7A5E870768D4}" destId="{7A37D226-EC56-4B33-B52A-33C326ED196B}" srcOrd="0" destOrd="0" presId="urn:microsoft.com/office/officeart/2005/8/layout/pList1"/>
    <dgm:cxn modelId="{0BCA5E54-8290-484F-9AD8-9D2772303209}" type="presParOf" srcId="{FD13485E-AE56-4E30-8AC0-7A5E870768D4}" destId="{2DCA3F56-F902-4C65-9091-009A56BB77B0}" srcOrd="1" destOrd="0" presId="urn:microsoft.com/office/officeart/2005/8/layout/pList1"/>
    <dgm:cxn modelId="{2243BFE2-9E35-48F3-B960-DC0BCF17DA80}" type="presParOf" srcId="{6AD377FF-7779-4C90-BB4B-17D0701467DE}" destId="{087CEB4B-644A-483F-B377-2424C22ADD95}" srcOrd="7" destOrd="0" presId="urn:microsoft.com/office/officeart/2005/8/layout/pList1"/>
    <dgm:cxn modelId="{7885783F-3271-4776-9906-9B88D1559A6B}" type="presParOf" srcId="{6AD377FF-7779-4C90-BB4B-17D0701467DE}" destId="{2254D92D-4664-4074-8072-0FA7B2B97C04}" srcOrd="8" destOrd="0" presId="urn:microsoft.com/office/officeart/2005/8/layout/pList1"/>
    <dgm:cxn modelId="{1548F947-047D-4275-99B7-AFD2AF380F0A}" type="presParOf" srcId="{2254D92D-4664-4074-8072-0FA7B2B97C04}" destId="{D8AB3CA2-4E42-442F-81A8-8B593C6CFB20}" srcOrd="0" destOrd="0" presId="urn:microsoft.com/office/officeart/2005/8/layout/pList1"/>
    <dgm:cxn modelId="{729EDE9A-6569-452F-98FB-21AAFBD4EB53}" type="presParOf" srcId="{2254D92D-4664-4074-8072-0FA7B2B97C04}" destId="{12A62609-23BF-43FD-8047-81AB882B5345}" srcOrd="1" destOrd="0" presId="urn:microsoft.com/office/officeart/2005/8/layout/pList1"/>
    <dgm:cxn modelId="{322AD10E-ED12-431D-978D-AF24A8774314}" type="presParOf" srcId="{6AD377FF-7779-4C90-BB4B-17D0701467DE}" destId="{C2937336-2D88-4B07-A405-1B340D5D9B32}" srcOrd="9" destOrd="0" presId="urn:microsoft.com/office/officeart/2005/8/layout/pList1"/>
    <dgm:cxn modelId="{F65D052B-55A2-440B-94EA-7AC7B68A5444}" type="presParOf" srcId="{6AD377FF-7779-4C90-BB4B-17D0701467DE}" destId="{562E5D31-353B-433B-BADC-B2D27A662203}" srcOrd="10" destOrd="0" presId="urn:microsoft.com/office/officeart/2005/8/layout/pList1"/>
    <dgm:cxn modelId="{ABDB87FE-5050-4735-AC9B-2ACEC1B6A37A}" type="presParOf" srcId="{562E5D31-353B-433B-BADC-B2D27A662203}" destId="{DC52A541-DD81-48C9-A989-3622C2B292FD}" srcOrd="0" destOrd="0" presId="urn:microsoft.com/office/officeart/2005/8/layout/pList1"/>
    <dgm:cxn modelId="{30FE9DB3-DE92-4417-8E06-D40A3F844E88}" type="presParOf" srcId="{562E5D31-353B-433B-BADC-B2D27A662203}" destId="{4BD9ABA9-9572-4F0B-AB88-7D9147B70EAB}" srcOrd="1" destOrd="0" presId="urn:microsoft.com/office/officeart/2005/8/layout/pList1"/>
    <dgm:cxn modelId="{3E1D6E64-A8D9-45AA-8267-E4A3D0B1F778}" type="presParOf" srcId="{6AD377FF-7779-4C90-BB4B-17D0701467DE}" destId="{94037BFF-9DBB-4B16-B28D-6DA84547038B}" srcOrd="11" destOrd="0" presId="urn:microsoft.com/office/officeart/2005/8/layout/pList1"/>
    <dgm:cxn modelId="{C7990BEF-6E39-4FC7-9B82-05D6D0F54D60}" type="presParOf" srcId="{6AD377FF-7779-4C90-BB4B-17D0701467DE}" destId="{A1947F9E-7D16-474F-84E2-662BD64FC694}" srcOrd="12" destOrd="0" presId="urn:microsoft.com/office/officeart/2005/8/layout/pList1"/>
    <dgm:cxn modelId="{B4E0B29C-C766-40B9-BC3E-1589359CF21E}" type="presParOf" srcId="{A1947F9E-7D16-474F-84E2-662BD64FC694}" destId="{9AEF9BB7-2F6B-4768-8AF4-366E77D7F784}" srcOrd="0" destOrd="0" presId="urn:microsoft.com/office/officeart/2005/8/layout/pList1"/>
    <dgm:cxn modelId="{D4CBF47E-91F5-4793-9607-102ABC21524D}" type="presParOf" srcId="{A1947F9E-7D16-474F-84E2-662BD64FC694}" destId="{427EF9AF-8DD5-409E-9AD9-A051DEF6295A}" srcOrd="1" destOrd="0" presId="urn:microsoft.com/office/officeart/2005/8/layout/pList1"/>
    <dgm:cxn modelId="{FEE0F94C-E099-4501-9B8C-FE1F5FF31B7D}" type="presParOf" srcId="{6AD377FF-7779-4C90-BB4B-17D0701467DE}" destId="{E89B2314-E38A-448E-AB36-8C0A9E972F4E}" srcOrd="13" destOrd="0" presId="urn:microsoft.com/office/officeart/2005/8/layout/pList1"/>
    <dgm:cxn modelId="{F1358BF1-8CF7-4FF6-BA87-4369C5ED7F43}" type="presParOf" srcId="{6AD377FF-7779-4C90-BB4B-17D0701467DE}" destId="{FECB1E02-F2C9-40D9-9C61-F49C2DFE32BE}" srcOrd="14" destOrd="0" presId="urn:microsoft.com/office/officeart/2005/8/layout/pList1"/>
    <dgm:cxn modelId="{92913B2A-C701-46AA-B50F-40EE79F02FE5}" type="presParOf" srcId="{FECB1E02-F2C9-40D9-9C61-F49C2DFE32BE}" destId="{FD19E402-BB1C-4561-8402-3AFA11DD3510}" srcOrd="0" destOrd="0" presId="urn:microsoft.com/office/officeart/2005/8/layout/pList1"/>
    <dgm:cxn modelId="{C7BF56E8-5128-4875-A0AF-312B205109C9}" type="presParOf" srcId="{FECB1E02-F2C9-40D9-9C61-F49C2DFE32BE}" destId="{C501E559-5E6E-4FFE-ADCF-058132E13E41}" srcOrd="1" destOrd="0" presId="urn:microsoft.com/office/officeart/2005/8/layout/pList1"/>
    <dgm:cxn modelId="{067C655D-735C-453A-B8D1-884D33991A35}" type="presParOf" srcId="{6AD377FF-7779-4C90-BB4B-17D0701467DE}" destId="{46488D7A-1F56-4700-AB76-37FB701A70B3}" srcOrd="15" destOrd="0" presId="urn:microsoft.com/office/officeart/2005/8/layout/pList1"/>
    <dgm:cxn modelId="{97370CF2-D201-4E51-BB29-81A313723EF5}" type="presParOf" srcId="{6AD377FF-7779-4C90-BB4B-17D0701467DE}" destId="{436EFF20-3826-4007-8EDC-52B19BC0AC21}" srcOrd="16" destOrd="0" presId="urn:microsoft.com/office/officeart/2005/8/layout/pList1"/>
    <dgm:cxn modelId="{4E074A9E-F900-4A45-8CB7-3D2B6B7D0934}" type="presParOf" srcId="{436EFF20-3826-4007-8EDC-52B19BC0AC21}" destId="{8E4D4455-FF4F-4823-830F-029F0F374500}" srcOrd="0" destOrd="0" presId="urn:microsoft.com/office/officeart/2005/8/layout/pList1"/>
    <dgm:cxn modelId="{A8DCF448-1A85-488F-9234-02FAA714597B}" type="presParOf" srcId="{436EFF20-3826-4007-8EDC-52B19BC0AC21}" destId="{A61A5106-4663-4505-B5D2-95876B975C90}" srcOrd="1" destOrd="0" presId="urn:microsoft.com/office/officeart/2005/8/layout/pList1"/>
    <dgm:cxn modelId="{F2425B5D-F979-47FD-BEDB-CFF49568F44A}" type="presParOf" srcId="{6AD377FF-7779-4C90-BB4B-17D0701467DE}" destId="{17838D91-0B80-45DC-9DDE-74A179EC1ED0}" srcOrd="17" destOrd="0" presId="urn:microsoft.com/office/officeart/2005/8/layout/pList1"/>
    <dgm:cxn modelId="{D46A5A6B-9272-4E0B-AB4E-AA7A0CF50D33}" type="presParOf" srcId="{6AD377FF-7779-4C90-BB4B-17D0701467DE}" destId="{AC1AA3DC-47EB-47A6-86E9-0E8FD0E92A26}" srcOrd="18" destOrd="0" presId="urn:microsoft.com/office/officeart/2005/8/layout/pList1"/>
    <dgm:cxn modelId="{646245DF-0CF7-4240-B3E9-90214F0FA62C}" type="presParOf" srcId="{AC1AA3DC-47EB-47A6-86E9-0E8FD0E92A26}" destId="{A26E438D-3B51-4D24-9700-03265EF8DE54}" srcOrd="0" destOrd="0" presId="urn:microsoft.com/office/officeart/2005/8/layout/pList1"/>
    <dgm:cxn modelId="{FC9BF262-DAD4-49A9-ACBD-5397516A2FD5}" type="presParOf" srcId="{AC1AA3DC-47EB-47A6-86E9-0E8FD0E92A26}" destId="{05FDE58A-E476-4375-85F2-DAFEE0AEDE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CFF614-B55F-478C-AC18-E01BF13407F3}">
      <dsp:nvSpPr>
        <dsp:cNvPr id="0" name=""/>
        <dsp:cNvSpPr/>
      </dsp:nvSpPr>
      <dsp:spPr>
        <a:xfrm rot="5400000">
          <a:off x="4833165" y="-1815891"/>
          <a:ext cx="1428300" cy="52210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Сохранить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невозобновляемое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топливо. 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Снизить потребление энергии.</a:t>
          </a:r>
          <a:r>
            <a:rPr lang="" sz="1600" kern="1200" dirty="0" smtClean="0">
              <a:latin typeface="Times New Roman" pitchFamily="18" charset="0"/>
              <a:cs typeface="Times New Roman" pitchFamily="18" charset="0"/>
            </a:rPr>
            <a:t>                                            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i="1" u="sng" kern="1200" dirty="0" smtClean="0">
              <a:latin typeface="Times New Roman" pitchFamily="18" charset="0"/>
              <a:cs typeface="Times New Roman" pitchFamily="18" charset="0"/>
            </a:rPr>
            <a:t>В рамках федерального проекта – «Чистая страна»</a:t>
          </a:r>
          <a:r>
            <a:rPr lang="" sz="1600" i="1" u="sng" kern="1200" dirty="0" smtClean="0">
              <a:latin typeface="Times New Roman" pitchFamily="18" charset="0"/>
              <a:cs typeface="Times New Roman" pitchFamily="18" charset="0"/>
            </a:rPr>
            <a:t>:     </a:t>
          </a:r>
          <a:r>
            <a:rPr lang="" sz="1600" i="1" u="none" kern="12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" sz="1600" i="0" u="none" kern="1200" dirty="0" smtClean="0">
              <a:latin typeface="Times New Roman" pitchFamily="18" charset="0"/>
              <a:cs typeface="Times New Roman" pitchFamily="18" charset="0"/>
            </a:rPr>
            <a:t>у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меньшить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объем отходов на свалках</a:t>
          </a:r>
          <a:r>
            <a:rPr lang="" sz="1600" kern="1200" dirty="0" smtClean="0">
              <a:latin typeface="Times New Roman" pitchFamily="18" charset="0"/>
              <a:cs typeface="Times New Roman" pitchFamily="18" charset="0"/>
            </a:rPr>
            <a:t>                               - у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меньшить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выбросы углекислого газа в атмосферу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936814" y="150184"/>
        <a:ext cx="5151279" cy="1288852"/>
      </dsp:txXfrm>
    </dsp:sp>
    <dsp:sp modelId="{E8C2723C-20CB-4B08-A6D0-AA9321678FAE}">
      <dsp:nvSpPr>
        <dsp:cNvPr id="0" name=""/>
        <dsp:cNvSpPr/>
      </dsp:nvSpPr>
      <dsp:spPr>
        <a:xfrm>
          <a:off x="0" y="3290"/>
          <a:ext cx="2936814" cy="1582639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u="sng" kern="1200" dirty="0" smtClean="0"/>
            <a:t>Государство (Министерство экологии и природопользования</a:t>
          </a:r>
          <a:r>
            <a:rPr lang="ru-RU" sz="1900" kern="1200" dirty="0" smtClean="0"/>
            <a:t>):</a:t>
          </a:r>
          <a:endParaRPr lang="ru-RU" sz="1900" kern="1200" dirty="0"/>
        </a:p>
      </dsp:txBody>
      <dsp:txXfrm>
        <a:off x="77258" y="80548"/>
        <a:ext cx="2782298" cy="1428123"/>
      </dsp:txXfrm>
    </dsp:sp>
    <dsp:sp modelId="{A938C0D7-655B-4CD2-A29E-44B0F1A7D11F}">
      <dsp:nvSpPr>
        <dsp:cNvPr id="0" name=""/>
        <dsp:cNvSpPr/>
      </dsp:nvSpPr>
      <dsp:spPr>
        <a:xfrm rot="5400000">
          <a:off x="4914260" y="-154119"/>
          <a:ext cx="1266111" cy="52210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Плюсы для предприятий в низкой энергоемкости производства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биоразлагаемой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посуды в сравнении с пластиковой.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Биоразлагаемая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посуда также имеет привлекательный вид для потребителя, что поддерживает интерес. 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936814" y="1885133"/>
        <a:ext cx="5159197" cy="1142499"/>
      </dsp:txXfrm>
    </dsp:sp>
    <dsp:sp modelId="{C72A06F4-07CD-4540-83FE-3A1878446D90}">
      <dsp:nvSpPr>
        <dsp:cNvPr id="0" name=""/>
        <dsp:cNvSpPr/>
      </dsp:nvSpPr>
      <dsp:spPr>
        <a:xfrm>
          <a:off x="0" y="1665062"/>
          <a:ext cx="2936814" cy="1582639"/>
        </a:xfrm>
        <a:prstGeom prst="round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u="sng" kern="1200" dirty="0" smtClean="0"/>
            <a:t>Предприятия</a:t>
          </a:r>
          <a:r>
            <a:rPr lang="ru-RU" sz="1900" u="sng" kern="1200" dirty="0" smtClean="0"/>
            <a:t>:</a:t>
          </a:r>
          <a:endParaRPr lang="ru-RU" sz="1900" kern="1200" dirty="0"/>
        </a:p>
      </dsp:txBody>
      <dsp:txXfrm>
        <a:off x="77258" y="1742320"/>
        <a:ext cx="2782298" cy="1428123"/>
      </dsp:txXfrm>
    </dsp:sp>
    <dsp:sp modelId="{3CD95105-7996-4562-8B75-64A1CDAB98C7}">
      <dsp:nvSpPr>
        <dsp:cNvPr id="0" name=""/>
        <dsp:cNvSpPr/>
      </dsp:nvSpPr>
      <dsp:spPr>
        <a:xfrm rot="5400000">
          <a:off x="4914260" y="1507652"/>
          <a:ext cx="1266111" cy="52210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Экономия моющих средств.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Экономия воды.</a:t>
          </a:r>
          <a:r>
            <a:rPr lang="ru-RU" sz="1800" b="1" i="1" u="sng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Экономия средств на обработку посуды (эпидемиологическую).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936814" y="3546904"/>
        <a:ext cx="5159197" cy="1142499"/>
      </dsp:txXfrm>
    </dsp:sp>
    <dsp:sp modelId="{88A0A9F0-782F-4844-A569-6C3B37FD3220}">
      <dsp:nvSpPr>
        <dsp:cNvPr id="0" name=""/>
        <dsp:cNvSpPr/>
      </dsp:nvSpPr>
      <dsp:spPr>
        <a:xfrm>
          <a:off x="0" y="3326833"/>
          <a:ext cx="2936814" cy="1582639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u="sng" kern="1200" dirty="0" smtClean="0"/>
            <a:t>Медицинские учреждения:</a:t>
          </a:r>
          <a:endParaRPr lang="ru-RU" sz="1900" kern="1200" dirty="0"/>
        </a:p>
      </dsp:txBody>
      <dsp:txXfrm>
        <a:off x="77258" y="3404091"/>
        <a:ext cx="2782298" cy="1428123"/>
      </dsp:txXfrm>
    </dsp:sp>
    <dsp:sp modelId="{80C4FA2F-978D-4B37-8C3D-9CEDE7D2B243}">
      <dsp:nvSpPr>
        <dsp:cNvPr id="0" name=""/>
        <dsp:cNvSpPr/>
      </dsp:nvSpPr>
      <dsp:spPr>
        <a:xfrm rot="5400000">
          <a:off x="4914260" y="3169423"/>
          <a:ext cx="1266111" cy="52210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Экономия моющих средств.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Экономия воды.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Экономия</a:t>
          </a:r>
          <a:r>
            <a:rPr lang="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" sz="1800" kern="1200" dirty="0" smtClean="0">
              <a:latin typeface="Times New Roman" pitchFamily="18" charset="0"/>
              <a:cs typeface="Times New Roman" pitchFamily="18" charset="0"/>
            </a:rPr>
            <a:t>д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е</a:t>
          </a:r>
          <a:r>
            <a:rPr lang="" sz="1800" kern="1200" dirty="0" smtClean="0">
              <a:latin typeface="Times New Roman" pitchFamily="18" charset="0"/>
              <a:cs typeface="Times New Roman" pitchFamily="18" charset="0"/>
            </a:rPr>
            <a:t>нежных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средств на персонал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936814" y="5208675"/>
        <a:ext cx="5159197" cy="1142499"/>
      </dsp:txXfrm>
    </dsp:sp>
    <dsp:sp modelId="{2B1D5918-4A8E-474F-BCB5-91ACDF58018F}">
      <dsp:nvSpPr>
        <dsp:cNvPr id="0" name=""/>
        <dsp:cNvSpPr/>
      </dsp:nvSpPr>
      <dsp:spPr>
        <a:xfrm>
          <a:off x="0" y="4988605"/>
          <a:ext cx="2936814" cy="1582639"/>
        </a:xfrm>
        <a:prstGeom prst="roundRect">
          <a:avLst/>
        </a:prstGeom>
        <a:solidFill>
          <a:srgbClr val="CC6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u="sng" kern="1200" dirty="0" smtClean="0"/>
            <a:t>Кафе/Рестораны</a:t>
          </a:r>
          <a:r>
            <a:rPr lang="" sz="1900" b="1" i="1" u="sng" kern="1200" dirty="0" smtClean="0"/>
            <a:t> (в частности в заповедных зонах)</a:t>
          </a:r>
          <a:r>
            <a:rPr lang="ru-RU" sz="1900" u="sng" kern="1200" dirty="0" smtClean="0"/>
            <a:t>:</a:t>
          </a:r>
          <a:endParaRPr lang="ru-RU" sz="1900" kern="1200" dirty="0"/>
        </a:p>
      </dsp:txBody>
      <dsp:txXfrm>
        <a:off x="77258" y="5065863"/>
        <a:ext cx="2782298" cy="14281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1FFDC-A81B-4EF6-8D82-1B588085A1FE}">
      <dsp:nvSpPr>
        <dsp:cNvPr id="0" name=""/>
        <dsp:cNvSpPr/>
      </dsp:nvSpPr>
      <dsp:spPr>
        <a:xfrm rot="4396374">
          <a:off x="2213374" y="1270084"/>
          <a:ext cx="5509827" cy="3842417"/>
        </a:xfrm>
        <a:prstGeom prst="swooshArrow">
          <a:avLst>
            <a:gd name="adj1" fmla="val 16310"/>
            <a:gd name="adj2" fmla="val 31370"/>
          </a:avLst>
        </a:prstGeom>
        <a:solidFill>
          <a:srgbClr val="FFCC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BE7AAE-9BF3-452F-B113-9AD6BFBE7710}">
      <dsp:nvSpPr>
        <dsp:cNvPr id="0" name=""/>
        <dsp:cNvSpPr/>
      </dsp:nvSpPr>
      <dsp:spPr>
        <a:xfrm>
          <a:off x="4566825" y="1612684"/>
          <a:ext cx="139140" cy="139140"/>
        </a:xfrm>
        <a:prstGeom prst="star4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7B723D-1511-4D8D-A841-FF1BD449F1B8}">
      <dsp:nvSpPr>
        <dsp:cNvPr id="0" name=""/>
        <dsp:cNvSpPr/>
      </dsp:nvSpPr>
      <dsp:spPr>
        <a:xfrm>
          <a:off x="5361602" y="2252414"/>
          <a:ext cx="139140" cy="13914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C51064-599F-4F44-B445-1F28247F02CA}">
      <dsp:nvSpPr>
        <dsp:cNvPr id="0" name=""/>
        <dsp:cNvSpPr/>
      </dsp:nvSpPr>
      <dsp:spPr>
        <a:xfrm>
          <a:off x="6067899" y="2958329"/>
          <a:ext cx="139140" cy="13914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E96ADA-934F-465A-ADEB-EBFD7795ACCA}">
      <dsp:nvSpPr>
        <dsp:cNvPr id="0" name=""/>
        <dsp:cNvSpPr/>
      </dsp:nvSpPr>
      <dsp:spPr>
        <a:xfrm>
          <a:off x="727430" y="73149"/>
          <a:ext cx="2597712" cy="1021213"/>
        </a:xfrm>
        <a:prstGeom prst="rect">
          <a:avLst/>
        </a:prstGeom>
        <a:noFill/>
        <a:ln>
          <a:noFill/>
        </a:ln>
        <a:effectLst>
          <a:glow rad="63500">
            <a:schemeClr val="accent5">
              <a:satMod val="175000"/>
              <a:alpha val="40000"/>
            </a:schemeClr>
          </a:glow>
        </a:effectLst>
        <a:scene3d>
          <a:camera prst="isometricOffAxis1Right"/>
          <a:lightRig rig="threePt" dir="t"/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1) Измельчение и перемешивание ингредиентов.</a:t>
          </a:r>
          <a:endParaRPr lang="ru-RU" sz="1600" kern="1200" dirty="0"/>
        </a:p>
      </dsp:txBody>
      <dsp:txXfrm>
        <a:off x="727430" y="73149"/>
        <a:ext cx="2597712" cy="1021213"/>
      </dsp:txXfrm>
    </dsp:sp>
    <dsp:sp modelId="{9C00C4A5-45F5-44BA-8D6B-3981F6627075}">
      <dsp:nvSpPr>
        <dsp:cNvPr id="0" name=""/>
        <dsp:cNvSpPr/>
      </dsp:nvSpPr>
      <dsp:spPr>
        <a:xfrm>
          <a:off x="3223813" y="645779"/>
          <a:ext cx="3433885" cy="1021213"/>
        </a:xfrm>
        <a:prstGeom prst="rect">
          <a:avLst/>
        </a:prstGeom>
        <a:noFill/>
        <a:ln>
          <a:noFill/>
        </a:ln>
        <a:effectLst/>
        <a:scene3d>
          <a:camera prst="isometricOffAxis2Left"/>
          <a:lightRig rig="threePt" dir="t"/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2) Подготовка сырья путем его сушки при температуре не более 103°С в течение не более 8 часов.</a:t>
          </a:r>
          <a:endParaRPr lang="ru-RU" sz="1600" kern="1200" dirty="0"/>
        </a:p>
      </dsp:txBody>
      <dsp:txXfrm>
        <a:off x="3223813" y="645779"/>
        <a:ext cx="3433885" cy="1021213"/>
      </dsp:txXfrm>
    </dsp:sp>
    <dsp:sp modelId="{D009717B-FF83-4954-AD1E-D08C4483DB12}">
      <dsp:nvSpPr>
        <dsp:cNvPr id="0" name=""/>
        <dsp:cNvSpPr/>
      </dsp:nvSpPr>
      <dsp:spPr>
        <a:xfrm>
          <a:off x="1261883" y="1827258"/>
          <a:ext cx="2517703" cy="1021213"/>
        </a:xfrm>
        <a:prstGeom prst="rect">
          <a:avLst/>
        </a:prstGeom>
        <a:noFill/>
        <a:ln>
          <a:noFill/>
        </a:ln>
        <a:effectLst/>
        <a:scene3d>
          <a:camera prst="isometricOffAxis1Right"/>
          <a:lightRig rig="threePt" dir="t"/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3) Затем выполняют термическую обработку сырья при температуре не более 100°С не более 1 часа. </a:t>
          </a:r>
          <a:endParaRPr lang="ru-RU" sz="1600" kern="1200" dirty="0"/>
        </a:p>
      </dsp:txBody>
      <dsp:txXfrm>
        <a:off x="1261883" y="1827258"/>
        <a:ext cx="2517703" cy="1021213"/>
      </dsp:txXfrm>
    </dsp:sp>
    <dsp:sp modelId="{6F6EDB0F-70B8-4D70-B92B-7366623F4B76}">
      <dsp:nvSpPr>
        <dsp:cNvPr id="0" name=""/>
        <dsp:cNvSpPr/>
      </dsp:nvSpPr>
      <dsp:spPr>
        <a:xfrm>
          <a:off x="6579016" y="3735089"/>
          <a:ext cx="139140" cy="13914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89C882-7284-49D5-AA3D-EA9776B583B8}">
      <dsp:nvSpPr>
        <dsp:cNvPr id="0" name=""/>
        <dsp:cNvSpPr/>
      </dsp:nvSpPr>
      <dsp:spPr>
        <a:xfrm>
          <a:off x="5515489" y="1923170"/>
          <a:ext cx="2597712" cy="1021213"/>
        </a:xfrm>
        <a:prstGeom prst="rect">
          <a:avLst/>
        </a:prstGeom>
        <a:noFill/>
        <a:ln>
          <a:noFill/>
        </a:ln>
        <a:effectLst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isometricOffAxis2Left"/>
          <a:lightRig rig="threePt" dir="t"/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4) После чего выполняют повторную сушку сырья при температуре не более 90°С не более 4 часов.</a:t>
          </a:r>
          <a:endParaRPr lang="ru-RU" sz="1600" kern="1200" dirty="0"/>
        </a:p>
      </dsp:txBody>
      <dsp:txXfrm>
        <a:off x="5515489" y="1923170"/>
        <a:ext cx="2597712" cy="1021213"/>
      </dsp:txXfrm>
    </dsp:sp>
    <dsp:sp modelId="{8833DAA5-09CF-4D50-8714-4B92832AE389}">
      <dsp:nvSpPr>
        <dsp:cNvPr id="0" name=""/>
        <dsp:cNvSpPr/>
      </dsp:nvSpPr>
      <dsp:spPr>
        <a:xfrm>
          <a:off x="677517" y="2948356"/>
          <a:ext cx="5071918" cy="2483173"/>
        </a:xfrm>
        <a:prstGeom prst="rect">
          <a:avLst/>
        </a:prstGeom>
        <a:noFill/>
        <a:ln>
          <a:noFill/>
        </a:ln>
        <a:effectLst/>
        <a:scene3d>
          <a:camera prst="perspectiveRight"/>
          <a:lightRig rig="threePt" dir="t"/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5) Затем выполняют измельчение коры, мха, соломы или жмыха семян подсолнечника, целлюлозы в виде очищенной ваты, при этом параллельно подготавливают раствор из смеси картофельного крахмала или крахмала из овса, или овсяного зерна с лимонной кислотой и фруктозой, указанную смесь варят при температуре не более 97°С в течение не менее 5 минут.</a:t>
          </a:r>
          <a:endParaRPr lang="ru-RU" sz="1600" kern="1200" dirty="0"/>
        </a:p>
      </dsp:txBody>
      <dsp:txXfrm>
        <a:off x="677517" y="2948356"/>
        <a:ext cx="5071918" cy="2483173"/>
      </dsp:txXfrm>
    </dsp:sp>
    <dsp:sp modelId="{8DAB6355-19F1-406C-9037-212ED1F52E16}">
      <dsp:nvSpPr>
        <dsp:cNvPr id="0" name=""/>
        <dsp:cNvSpPr/>
      </dsp:nvSpPr>
      <dsp:spPr>
        <a:xfrm>
          <a:off x="5939656" y="5361373"/>
          <a:ext cx="3510422" cy="1021213"/>
        </a:xfrm>
        <a:prstGeom prst="rect">
          <a:avLst/>
        </a:prstGeom>
        <a:noFill/>
        <a:ln>
          <a:noFill/>
        </a:ln>
        <a:effectLst/>
        <a:scene3d>
          <a:camera prst="perspectiveRelaxedModerately"/>
          <a:lightRig rig="threePt" dir="t"/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6) После чего соединяют измельченные ингредиенты с жидкой смесью при температуре 70-90°С, выполняют гомогенизацию полученной массы, а затем отливают готовую продукцию под давлением.</a:t>
          </a:r>
          <a:endParaRPr lang="ru-RU" sz="1600" kern="1200" dirty="0"/>
        </a:p>
      </dsp:txBody>
      <dsp:txXfrm>
        <a:off x="5939656" y="5361373"/>
        <a:ext cx="3510422" cy="10212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3A377-7010-4A3C-A109-156B183166CC}">
      <dsp:nvSpPr>
        <dsp:cNvPr id="0" name=""/>
        <dsp:cNvSpPr/>
      </dsp:nvSpPr>
      <dsp:spPr>
        <a:xfrm>
          <a:off x="6176" y="507457"/>
          <a:ext cx="2131245" cy="1468428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6067DD-770C-4DE6-9DFB-2464CFCA70A5}">
      <dsp:nvSpPr>
        <dsp:cNvPr id="0" name=""/>
        <dsp:cNvSpPr/>
      </dsp:nvSpPr>
      <dsp:spPr>
        <a:xfrm>
          <a:off x="6176" y="1975886"/>
          <a:ext cx="2131245" cy="790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err="1" smtClean="0"/>
            <a:t>Заболотнов</a:t>
          </a:r>
          <a:r>
            <a:rPr lang="ru-RU" sz="1200" i="1" kern="1200" dirty="0" smtClean="0"/>
            <a:t> Данила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Студент 5 курса ВУЗа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Управление проектом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Директор </a:t>
          </a:r>
          <a:endParaRPr lang="ru-RU" sz="1200" i="1" kern="1200" dirty="0"/>
        </a:p>
      </dsp:txBody>
      <dsp:txXfrm>
        <a:off x="6176" y="1975886"/>
        <a:ext cx="2131245" cy="790692"/>
      </dsp:txXfrm>
    </dsp:sp>
    <dsp:sp modelId="{C5A0A69E-09D7-4144-8D9D-998916A28145}">
      <dsp:nvSpPr>
        <dsp:cNvPr id="0" name=""/>
        <dsp:cNvSpPr/>
      </dsp:nvSpPr>
      <dsp:spPr>
        <a:xfrm>
          <a:off x="2350636" y="507457"/>
          <a:ext cx="2131245" cy="1468428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1DB322-5957-4493-894A-DBC5B39E8F8D}">
      <dsp:nvSpPr>
        <dsp:cNvPr id="0" name=""/>
        <dsp:cNvSpPr/>
      </dsp:nvSpPr>
      <dsp:spPr>
        <a:xfrm>
          <a:off x="2350636" y="1975886"/>
          <a:ext cx="2131245" cy="790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Парфенова Галина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Студент 5 курса ВУЗа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Заместитель директора</a:t>
          </a:r>
          <a:endParaRPr lang="ru-RU" sz="1200" i="1" kern="1200" dirty="0"/>
        </a:p>
      </dsp:txBody>
      <dsp:txXfrm>
        <a:off x="2350636" y="1975886"/>
        <a:ext cx="2131245" cy="790692"/>
      </dsp:txXfrm>
    </dsp:sp>
    <dsp:sp modelId="{03180B03-8B0C-4ECF-9747-8732DDE050E0}">
      <dsp:nvSpPr>
        <dsp:cNvPr id="0" name=""/>
        <dsp:cNvSpPr/>
      </dsp:nvSpPr>
      <dsp:spPr>
        <a:xfrm>
          <a:off x="4695097" y="507457"/>
          <a:ext cx="2131245" cy="1468428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F8008B-51AB-4DE4-888E-7B7445778727}">
      <dsp:nvSpPr>
        <dsp:cNvPr id="0" name=""/>
        <dsp:cNvSpPr/>
      </dsp:nvSpPr>
      <dsp:spPr>
        <a:xfrm>
          <a:off x="4695097" y="1975886"/>
          <a:ext cx="2131245" cy="790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Коновалова Олина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Ординатор 1-го года.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СТО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Управление разработкой</a:t>
          </a:r>
          <a:endParaRPr lang="ru-RU" sz="1200" i="1" kern="1200" dirty="0"/>
        </a:p>
      </dsp:txBody>
      <dsp:txXfrm>
        <a:off x="4695097" y="1975886"/>
        <a:ext cx="2131245" cy="790692"/>
      </dsp:txXfrm>
    </dsp:sp>
    <dsp:sp modelId="{7A37D226-EC56-4B33-B52A-33C326ED196B}">
      <dsp:nvSpPr>
        <dsp:cNvPr id="0" name=""/>
        <dsp:cNvSpPr/>
      </dsp:nvSpPr>
      <dsp:spPr>
        <a:xfrm>
          <a:off x="7039557" y="507457"/>
          <a:ext cx="2131245" cy="1468428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CA3F56-F902-4C65-9091-009A56BB77B0}">
      <dsp:nvSpPr>
        <dsp:cNvPr id="0" name=""/>
        <dsp:cNvSpPr/>
      </dsp:nvSpPr>
      <dsp:spPr>
        <a:xfrm>
          <a:off x="7039557" y="1975886"/>
          <a:ext cx="2131245" cy="790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Макарова Анна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Студент 4 курса ВУЗа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i="1" kern="1200" dirty="0" smtClean="0"/>
            <a:t>Art-</a:t>
          </a:r>
          <a:r>
            <a:rPr lang="ru-RU" sz="1200" i="1" kern="1200" dirty="0" smtClean="0"/>
            <a:t>директор</a:t>
          </a:r>
          <a:endParaRPr lang="ru-RU" sz="1200" i="1" kern="1200" dirty="0"/>
        </a:p>
      </dsp:txBody>
      <dsp:txXfrm>
        <a:off x="7039557" y="1975886"/>
        <a:ext cx="2131245" cy="790692"/>
      </dsp:txXfrm>
    </dsp:sp>
    <dsp:sp modelId="{D8AB3CA2-4E42-442F-81A8-8B593C6CFB20}">
      <dsp:nvSpPr>
        <dsp:cNvPr id="0" name=""/>
        <dsp:cNvSpPr/>
      </dsp:nvSpPr>
      <dsp:spPr>
        <a:xfrm>
          <a:off x="9384017" y="507457"/>
          <a:ext cx="2131245" cy="1468428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A62609-23BF-43FD-8047-81AB882B5345}">
      <dsp:nvSpPr>
        <dsp:cNvPr id="0" name=""/>
        <dsp:cNvSpPr/>
      </dsp:nvSpPr>
      <dsp:spPr>
        <a:xfrm>
          <a:off x="9384017" y="1975886"/>
          <a:ext cx="2131245" cy="790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err="1" smtClean="0"/>
            <a:t>Антипенкова</a:t>
          </a:r>
          <a:r>
            <a:rPr lang="ru-RU" sz="1200" i="1" kern="1200" dirty="0" smtClean="0"/>
            <a:t> Лариса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Студент 3 курса ВУЗа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Программист</a:t>
          </a:r>
          <a:endParaRPr lang="ru-RU" sz="1200" i="1" kern="1200" dirty="0"/>
        </a:p>
      </dsp:txBody>
      <dsp:txXfrm>
        <a:off x="9384017" y="1975886"/>
        <a:ext cx="2131245" cy="790692"/>
      </dsp:txXfrm>
    </dsp:sp>
    <dsp:sp modelId="{DC52A541-DD81-48C9-A989-3622C2B292FD}">
      <dsp:nvSpPr>
        <dsp:cNvPr id="0" name=""/>
        <dsp:cNvSpPr/>
      </dsp:nvSpPr>
      <dsp:spPr>
        <a:xfrm>
          <a:off x="6176" y="2979703"/>
          <a:ext cx="2131245" cy="1468428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D9ABA9-9572-4F0B-AB88-7D9147B70EAB}">
      <dsp:nvSpPr>
        <dsp:cNvPr id="0" name=""/>
        <dsp:cNvSpPr/>
      </dsp:nvSpPr>
      <dsp:spPr>
        <a:xfrm>
          <a:off x="6176" y="4448131"/>
          <a:ext cx="2131245" cy="790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err="1" smtClean="0"/>
            <a:t>Ефросиньина</a:t>
          </a:r>
          <a:r>
            <a:rPr lang="ru-RU" sz="1200" i="1" kern="1200" dirty="0" smtClean="0"/>
            <a:t> Екатерина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Студент 1 курса ВУЗа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Продвижение</a:t>
          </a:r>
          <a:r>
            <a:rPr lang="" sz="1200" i="1" kern="1200" dirty="0" smtClean="0"/>
            <a:t> продукта на рынке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Сотрудник маркетингового агентства</a:t>
          </a:r>
          <a:endParaRPr lang="ru-RU" sz="1200" i="1" kern="1200" dirty="0"/>
        </a:p>
      </dsp:txBody>
      <dsp:txXfrm>
        <a:off x="6176" y="4448131"/>
        <a:ext cx="2131245" cy="790692"/>
      </dsp:txXfrm>
    </dsp:sp>
    <dsp:sp modelId="{9AEF9BB7-2F6B-4768-8AF4-366E77D7F784}">
      <dsp:nvSpPr>
        <dsp:cNvPr id="0" name=""/>
        <dsp:cNvSpPr/>
      </dsp:nvSpPr>
      <dsp:spPr>
        <a:xfrm>
          <a:off x="2350636" y="2979703"/>
          <a:ext cx="2131245" cy="1468428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7EF9AF-8DD5-409E-9AD9-A051DEF6295A}">
      <dsp:nvSpPr>
        <dsp:cNvPr id="0" name=""/>
        <dsp:cNvSpPr/>
      </dsp:nvSpPr>
      <dsp:spPr>
        <a:xfrm>
          <a:off x="2350636" y="4448131"/>
          <a:ext cx="2131245" cy="790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Хамитов Иван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Студент 3 курса ВУЗа.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Логист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Координация доставки товаров </a:t>
          </a:r>
          <a:endParaRPr lang="ru-RU" sz="1200" i="1" kern="1200" dirty="0"/>
        </a:p>
      </dsp:txBody>
      <dsp:txXfrm>
        <a:off x="2350636" y="4448131"/>
        <a:ext cx="2131245" cy="790692"/>
      </dsp:txXfrm>
    </dsp:sp>
    <dsp:sp modelId="{FD19E402-BB1C-4561-8402-3AFA11DD3510}">
      <dsp:nvSpPr>
        <dsp:cNvPr id="0" name=""/>
        <dsp:cNvSpPr/>
      </dsp:nvSpPr>
      <dsp:spPr>
        <a:xfrm>
          <a:off x="4695097" y="2979703"/>
          <a:ext cx="2131245" cy="1468428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01E559-5E6E-4FFE-ADCF-058132E13E41}">
      <dsp:nvSpPr>
        <dsp:cNvPr id="0" name=""/>
        <dsp:cNvSpPr/>
      </dsp:nvSpPr>
      <dsp:spPr>
        <a:xfrm>
          <a:off x="4695097" y="4448131"/>
          <a:ext cx="2131245" cy="790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err="1" smtClean="0"/>
            <a:t>Котманова</a:t>
          </a:r>
          <a:r>
            <a:rPr lang="ru-RU" sz="1200" i="1" kern="1200" dirty="0" smtClean="0"/>
            <a:t> Наталья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Студент 3 курса ВУЗа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Консультант продукта</a:t>
          </a:r>
          <a:r>
            <a:rPr lang="en-US" sz="1200" i="1" kern="1200" dirty="0" smtClean="0"/>
            <a:t>/</a:t>
          </a:r>
          <a:r>
            <a:rPr lang="ru-RU" sz="1200" i="1" kern="1200" dirty="0" smtClean="0"/>
            <a:t>Ментор</a:t>
          </a:r>
          <a:endParaRPr lang="ru-RU" sz="1200" i="1" kern="1200" dirty="0"/>
        </a:p>
      </dsp:txBody>
      <dsp:txXfrm>
        <a:off x="4695097" y="4448131"/>
        <a:ext cx="2131245" cy="790692"/>
      </dsp:txXfrm>
    </dsp:sp>
    <dsp:sp modelId="{8E4D4455-FF4F-4823-830F-029F0F374500}">
      <dsp:nvSpPr>
        <dsp:cNvPr id="0" name=""/>
        <dsp:cNvSpPr/>
      </dsp:nvSpPr>
      <dsp:spPr>
        <a:xfrm>
          <a:off x="7039557" y="2979703"/>
          <a:ext cx="2131245" cy="1468428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1A5106-4663-4505-B5D2-95876B975C90}">
      <dsp:nvSpPr>
        <dsp:cNvPr id="0" name=""/>
        <dsp:cNvSpPr/>
      </dsp:nvSpPr>
      <dsp:spPr>
        <a:xfrm>
          <a:off x="7039557" y="4448131"/>
          <a:ext cx="2131245" cy="790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err="1" smtClean="0"/>
            <a:t>Свищёва</a:t>
          </a:r>
          <a:r>
            <a:rPr lang="ru-RU" sz="1200" i="1" kern="1200" dirty="0" smtClean="0"/>
            <a:t> Анастасия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Студент 4 курса ВУЗа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Консультант продукта</a:t>
          </a:r>
          <a:r>
            <a:rPr lang="en-US" sz="1200" i="1" kern="1200" dirty="0" smtClean="0"/>
            <a:t>/</a:t>
          </a:r>
          <a:r>
            <a:rPr lang="ru-RU" sz="1200" i="1" kern="1200" dirty="0" smtClean="0"/>
            <a:t>Ментор</a:t>
          </a:r>
          <a:endParaRPr lang="ru-RU" sz="1200" i="1" kern="1200" dirty="0"/>
        </a:p>
      </dsp:txBody>
      <dsp:txXfrm>
        <a:off x="7039557" y="4448131"/>
        <a:ext cx="2131245" cy="790692"/>
      </dsp:txXfrm>
    </dsp:sp>
    <dsp:sp modelId="{A26E438D-3B51-4D24-9700-03265EF8DE54}">
      <dsp:nvSpPr>
        <dsp:cNvPr id="0" name=""/>
        <dsp:cNvSpPr/>
      </dsp:nvSpPr>
      <dsp:spPr>
        <a:xfrm>
          <a:off x="9384017" y="2979703"/>
          <a:ext cx="2131245" cy="1468428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FDE58A-E476-4375-85F2-DAFEE0AEDE87}">
      <dsp:nvSpPr>
        <dsp:cNvPr id="0" name=""/>
        <dsp:cNvSpPr/>
      </dsp:nvSpPr>
      <dsp:spPr>
        <a:xfrm>
          <a:off x="9384017" y="4448131"/>
          <a:ext cx="2131245" cy="790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Петрова Наталья 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Студент 3 курса ВУЗа</a:t>
          </a:r>
          <a:endParaRPr lang="" sz="12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Консультант продукта</a:t>
          </a:r>
          <a:r>
            <a:rPr lang="en-US" sz="1200" i="1" kern="1200" dirty="0" smtClean="0"/>
            <a:t>/</a:t>
          </a:r>
          <a:r>
            <a:rPr lang="ru-RU" sz="1200" i="1" kern="1200" dirty="0" smtClean="0"/>
            <a:t>Ментор</a:t>
          </a:r>
          <a:endParaRPr lang="ru-RU" sz="1200" i="1" kern="1200" dirty="0"/>
        </a:p>
      </dsp:txBody>
      <dsp:txXfrm>
        <a:off x="9384017" y="4448131"/>
        <a:ext cx="2131245" cy="790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4C7C0A2-A89C-47DE-80F1-D7938B0F5D31}" type="datetime1">
              <a:rPr lang="ru-RU" smtClean="0"/>
              <a:t>08.12.2023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BE02CB2-C418-4FC3-8803-A9431037D32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25133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8930C-5F57-4844-A431-23A0881DC6EC}" type="datetime1">
              <a:rPr lang="ru-RU" smtClean="0"/>
              <a:pPr/>
              <a:t>08.12.2023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336304E-FDE3-4B4F-A3B7-EBE87F3FA5E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530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398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1886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8.sv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слайда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accent4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501737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слайда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50173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Место для замещающего текста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 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Полилиния 5">
              <a:extLst>
                <a:ext uri="{FF2B5EF4-FFF2-40B4-BE49-F238E27FC236}">
                  <a16:creationId xmlns:a16="http://schemas.microsoft.com/office/drawing/2014/main" xmlns="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2" name="Полилиния 6">
              <a:extLst>
                <a:ext uri="{FF2B5EF4-FFF2-40B4-BE49-F238E27FC236}">
                  <a16:creationId xmlns:a16="http://schemas.microsoft.com/office/drawing/2014/main" xmlns="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3" name="Полилиния 7">
              <a:extLst>
                <a:ext uri="{FF2B5EF4-FFF2-40B4-BE49-F238E27FC236}">
                  <a16:creationId xmlns:a16="http://schemas.microsoft.com/office/drawing/2014/main" xmlns="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8" name="Рисунок 5">
            <a:extLst>
              <a:ext uri="{FF2B5EF4-FFF2-40B4-BE49-F238E27FC236}">
                <a16:creationId xmlns:a16="http://schemas.microsoft.com/office/drawing/2014/main" xmlns="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Рисунок 11">
            <a:extLst>
              <a:ext uri="{FF2B5EF4-FFF2-40B4-BE49-F238E27FC236}">
                <a16:creationId xmlns:a16="http://schemas.microsoft.com/office/drawing/2014/main" xmlns="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значок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xmlns="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xmlns="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2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dirty="0"/>
              <a:t>Место для раздела 01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xmlns="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dirty="0"/>
              <a:t>Место для раздела 02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Рисунок 11">
            <a:extLst>
              <a:ext uri="{FF2B5EF4-FFF2-40B4-BE49-F238E27FC236}">
                <a16:creationId xmlns:a16="http://schemas.microsoft.com/office/drawing/2014/main" xmlns="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значок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Рисунок 11">
            <a:extLst>
              <a:ext uri="{FF2B5EF4-FFF2-40B4-BE49-F238E27FC236}">
                <a16:creationId xmlns:a16="http://schemas.microsoft.com/office/drawing/2014/main" xmlns="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322A2F12-9117-4B68-80A7-10EC293F01F8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Полилиния 5">
              <a:extLst>
                <a:ext uri="{FF2B5EF4-FFF2-40B4-BE49-F238E27FC236}">
                  <a16:creationId xmlns:a16="http://schemas.microsoft.com/office/drawing/2014/main" xmlns="" id="{AAF7CCD5-D217-463B-844E-D697B3459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3" name="Полилиния 6">
              <a:extLst>
                <a:ext uri="{FF2B5EF4-FFF2-40B4-BE49-F238E27FC236}">
                  <a16:creationId xmlns:a16="http://schemas.microsoft.com/office/drawing/2014/main" xmlns="" id="{470AB33E-36FA-416E-9307-1C85125C0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xmlns="" id="{52518C90-D74B-4D84-AE06-554644DE3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322A2F12-9117-4B68-80A7-10EC293F01F8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Полилиния 5">
              <a:extLst>
                <a:ext uri="{FF2B5EF4-FFF2-40B4-BE49-F238E27FC236}">
                  <a16:creationId xmlns:a16="http://schemas.microsoft.com/office/drawing/2014/main" xmlns="" id="{AAF7CCD5-D217-463B-844E-D697B3459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3" name="Полилиния 6">
              <a:extLst>
                <a:ext uri="{FF2B5EF4-FFF2-40B4-BE49-F238E27FC236}">
                  <a16:creationId xmlns:a16="http://schemas.microsoft.com/office/drawing/2014/main" xmlns="" id="{470AB33E-36FA-416E-9307-1C85125C0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xmlns="" id="{52518C90-D74B-4D84-AE06-554644DE3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87995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групп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Полилиния 5">
              <a:extLst>
                <a:ext uri="{FF2B5EF4-FFF2-40B4-BE49-F238E27FC236}">
                  <a16:creationId xmlns:a16="http://schemas.microsoft.com/office/drawing/2014/main" xmlns="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7" name="Полилиния 6">
              <a:extLst>
                <a:ext uri="{FF2B5EF4-FFF2-40B4-BE49-F238E27FC236}">
                  <a16:creationId xmlns:a16="http://schemas.microsoft.com/office/drawing/2014/main" xmlns="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8" name="Полилиния 7">
              <a:extLst>
                <a:ext uri="{FF2B5EF4-FFF2-40B4-BE49-F238E27FC236}">
                  <a16:creationId xmlns:a16="http://schemas.microsoft.com/office/drawing/2014/main" xmlns="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орма 19">
            <a:extLst>
              <a:ext uri="{FF2B5EF4-FFF2-40B4-BE49-F238E27FC236}">
                <a16:creationId xmlns:a16="http://schemas.microsoft.com/office/drawing/2014/main" xmlns="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1" name="Полилиния: Форма 20">
            <a:extLst>
              <a:ext uri="{FF2B5EF4-FFF2-40B4-BE49-F238E27FC236}">
                <a16:creationId xmlns:a16="http://schemas.microsoft.com/office/drawing/2014/main" xmlns="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Полилиния: фигура 21">
            <a:extLst>
              <a:ext uri="{FF2B5EF4-FFF2-40B4-BE49-F238E27FC236}">
                <a16:creationId xmlns:a16="http://schemas.microsoft.com/office/drawing/2014/main" xmlns="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xmlns="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Заголовок 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xmlns="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xmlns="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xmlns="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xmlns="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dirty="0"/>
              <a:t>Исполнительный блок 01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xmlns="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xmlns="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dirty="0"/>
              <a:t>Исполнительный блок 01</a:t>
            </a:r>
          </a:p>
        </p:txBody>
      </p:sp>
      <p:sp>
        <p:nvSpPr>
          <p:cNvPr id="31" name="Объект 2">
            <a:extLst>
              <a:ext uri="{FF2B5EF4-FFF2-40B4-BE49-F238E27FC236}">
                <a16:creationId xmlns:a16="http://schemas.microsoft.com/office/drawing/2014/main" xmlns="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2" name="Объект 2">
            <a:extLst>
              <a:ext uri="{FF2B5EF4-FFF2-40B4-BE49-F238E27FC236}">
                <a16:creationId xmlns:a16="http://schemas.microsoft.com/office/drawing/2014/main" xmlns="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dirty="0"/>
              <a:t>Исполнительный блок 01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xmlns="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xmlns="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dirty="0"/>
              <a:t>Исполнительный блок 01</a:t>
            </a:r>
          </a:p>
        </p:txBody>
      </p:sp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dirty="0"/>
              <a:t>адрес электронной почты</a:t>
            </a:r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 rtl="0"/>
            <a:r>
              <a:rPr lang="ru-RU" noProof="0" dirty="0"/>
              <a:t>Место для URL-адреса веб-сайта</a:t>
            </a:r>
          </a:p>
        </p:txBody>
      </p:sp>
      <p:pic>
        <p:nvPicPr>
          <p:cNvPr id="17" name="Графический объект 16" descr="Конверт">
            <a:extLst>
              <a:ext uri="{FF2B5EF4-FFF2-40B4-BE49-F238E27FC236}">
                <a16:creationId xmlns:a16="http://schemas.microsoft.com/office/drawing/2014/main" xmlns="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Графический объект 17" descr="Сеть">
            <a:extLst>
              <a:ext uri="{FF2B5EF4-FFF2-40B4-BE49-F238E27FC236}">
                <a16:creationId xmlns:a16="http://schemas.microsoft.com/office/drawing/2014/main" xmlns="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519AB8-2D8F-4EE5-B4E4-7A48430A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998" y="3309109"/>
            <a:ext cx="5163222" cy="673365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4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одзаголовок 2">
            <a:extLst>
              <a:ext uri="{FF2B5EF4-FFF2-40B4-BE49-F238E27FC236}">
                <a16:creationId xmlns:a16="http://schemas.microsoft.com/office/drawing/2014/main" xmlns="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dirty="0"/>
              <a:t>адрес электронной почты</a:t>
            </a:r>
          </a:p>
        </p:txBody>
      </p:sp>
      <p:sp>
        <p:nvSpPr>
          <p:cNvPr id="22" name="Текст 6">
            <a:extLst>
              <a:ext uri="{FF2B5EF4-FFF2-40B4-BE49-F238E27FC236}">
                <a16:creationId xmlns:a16="http://schemas.microsoft.com/office/drawing/2014/main" xmlns="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ru-RU" noProof="0" dirty="0"/>
              <a:t>Место для URL-адреса веб-сайта</a:t>
            </a:r>
          </a:p>
        </p:txBody>
      </p:sp>
      <p:pic>
        <p:nvPicPr>
          <p:cNvPr id="18" name="Графический объект 16" descr="Конверт">
            <a:extLst>
              <a:ext uri="{FF2B5EF4-FFF2-40B4-BE49-F238E27FC236}">
                <a16:creationId xmlns:a16="http://schemas.microsoft.com/office/drawing/2014/main" xmlns="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3" name="Графический объект 17" descr="Сеть">
            <a:extLst>
              <a:ext uri="{FF2B5EF4-FFF2-40B4-BE49-F238E27FC236}">
                <a16:creationId xmlns:a16="http://schemas.microsoft.com/office/drawing/2014/main" xmlns="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666C42-DD4B-4BFA-BE15-4D20CFD5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744" y="3275218"/>
            <a:ext cx="5188475" cy="82662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000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 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xmlns="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Полилиния 5">
                <a:extLst>
                  <a:ext uri="{FF2B5EF4-FFF2-40B4-BE49-F238E27FC236}">
                    <a16:creationId xmlns:a16="http://schemas.microsoft.com/office/drawing/2014/main" xmlns="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0" name="Полилиния 6">
                <a:extLst>
                  <a:ext uri="{FF2B5EF4-FFF2-40B4-BE49-F238E27FC236}">
                    <a16:creationId xmlns:a16="http://schemas.microsoft.com/office/drawing/2014/main" xmlns="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noProof="0" dirty="0"/>
              </a:p>
            </p:txBody>
          </p:sp>
        </p:grpSp>
      </p:grp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71652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Полилиния 5">
              <a:extLst>
                <a:ext uri="{FF2B5EF4-FFF2-40B4-BE49-F238E27FC236}">
                  <a16:creationId xmlns:a16="http://schemas.microsoft.com/office/drawing/2014/main" xmlns="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5" name="Полилиния 6">
              <a:extLst>
                <a:ext uri="{FF2B5EF4-FFF2-40B4-BE49-F238E27FC236}">
                  <a16:creationId xmlns:a16="http://schemas.microsoft.com/office/drawing/2014/main" xmlns="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6" name="Полилиния 7">
              <a:extLst>
                <a:ext uri="{FF2B5EF4-FFF2-40B4-BE49-F238E27FC236}">
                  <a16:creationId xmlns:a16="http://schemas.microsoft.com/office/drawing/2014/main" xmlns="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8706DBD-D7E1-4734-A193-C7FE296EA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7" name="Объект 2">
            <a:extLst>
              <a:ext uri="{FF2B5EF4-FFF2-40B4-BE49-F238E27FC236}">
                <a16:creationId xmlns:a16="http://schemas.microsoft.com/office/drawing/2014/main" xmlns="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03857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Полилиния 5">
              <a:extLst>
                <a:ext uri="{FF2B5EF4-FFF2-40B4-BE49-F238E27FC236}">
                  <a16:creationId xmlns:a16="http://schemas.microsoft.com/office/drawing/2014/main" xmlns="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0" name="Полилиния 6">
              <a:extLst>
                <a:ext uri="{FF2B5EF4-FFF2-40B4-BE49-F238E27FC236}">
                  <a16:creationId xmlns:a16="http://schemas.microsoft.com/office/drawing/2014/main" xmlns="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2" name="Полилиния 7">
              <a:extLst>
                <a:ext uri="{FF2B5EF4-FFF2-40B4-BE49-F238E27FC236}">
                  <a16:creationId xmlns:a16="http://schemas.microsoft.com/office/drawing/2014/main" xmlns="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1E32FD-35A0-490A-BE40-FBF894A7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14" name="Объект 2">
            <a:extLst>
              <a:ext uri="{FF2B5EF4-FFF2-40B4-BE49-F238E27FC236}">
                <a16:creationId xmlns:a16="http://schemas.microsoft.com/office/drawing/2014/main" xmlns="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17" name="Объект 3">
            <a:extLst>
              <a:ext uri="{FF2B5EF4-FFF2-40B4-BE49-F238E27FC236}">
                <a16:creationId xmlns:a16="http://schemas.microsoft.com/office/drawing/2014/main" xmlns="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61618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Полилиния 5">
              <a:extLst>
                <a:ext uri="{FF2B5EF4-FFF2-40B4-BE49-F238E27FC236}">
                  <a16:creationId xmlns:a16="http://schemas.microsoft.com/office/drawing/2014/main" xmlns="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3" name="Полилиния 6">
              <a:extLst>
                <a:ext uri="{FF2B5EF4-FFF2-40B4-BE49-F238E27FC236}">
                  <a16:creationId xmlns:a16="http://schemas.microsoft.com/office/drawing/2014/main" xmlns="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4" name="Полилиния 7">
              <a:extLst>
                <a:ext uri="{FF2B5EF4-FFF2-40B4-BE49-F238E27FC236}">
                  <a16:creationId xmlns:a16="http://schemas.microsoft.com/office/drawing/2014/main" xmlns="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1E32FD-35A0-490A-BE40-FBF894A7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14" name="Текст 2">
            <a:extLst>
              <a:ext uri="{FF2B5EF4-FFF2-40B4-BE49-F238E27FC236}">
                <a16:creationId xmlns:a16="http://schemas.microsoft.com/office/drawing/2014/main" xmlns="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7" name="Объект 3">
            <a:extLst>
              <a:ext uri="{FF2B5EF4-FFF2-40B4-BE49-F238E27FC236}">
                <a16:creationId xmlns:a16="http://schemas.microsoft.com/office/drawing/2014/main" xmlns="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18" name="Текст 4">
            <a:extLst>
              <a:ext uri="{FF2B5EF4-FFF2-40B4-BE49-F238E27FC236}">
                <a16:creationId xmlns:a16="http://schemas.microsoft.com/office/drawing/2014/main" xmlns="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9" name="Объект 5">
            <a:extLst>
              <a:ext uri="{FF2B5EF4-FFF2-40B4-BE49-F238E27FC236}">
                <a16:creationId xmlns:a16="http://schemas.microsoft.com/office/drawing/2014/main" xmlns="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763196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19" name="Заголовок 1">
            <a:extLst>
              <a:ext uri="{FF2B5EF4-FFF2-40B4-BE49-F238E27FC236}">
                <a16:creationId xmlns:a16="http://schemas.microsoft.com/office/drawing/2014/main" xmlns="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xmlns="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68970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Полилиния 5">
              <a:extLst>
                <a:ext uri="{FF2B5EF4-FFF2-40B4-BE49-F238E27FC236}">
                  <a16:creationId xmlns:a16="http://schemas.microsoft.com/office/drawing/2014/main" xmlns="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2" name="Полилиния 6">
              <a:extLst>
                <a:ext uri="{FF2B5EF4-FFF2-40B4-BE49-F238E27FC236}">
                  <a16:creationId xmlns:a16="http://schemas.microsoft.com/office/drawing/2014/main" xmlns="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3" name="Полилиния 7">
              <a:extLst>
                <a:ext uri="{FF2B5EF4-FFF2-40B4-BE49-F238E27FC236}">
                  <a16:creationId xmlns:a16="http://schemas.microsoft.com/office/drawing/2014/main" xmlns="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17" name="Текст 3">
            <a:extLst>
              <a:ext uri="{FF2B5EF4-FFF2-40B4-BE49-F238E27FC236}">
                <a16:creationId xmlns:a16="http://schemas.microsoft.com/office/drawing/2014/main" xmlns="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Объект 2">
            <a:extLst>
              <a:ext uri="{FF2B5EF4-FFF2-40B4-BE49-F238E27FC236}">
                <a16:creationId xmlns:a16="http://schemas.microsoft.com/office/drawing/2014/main" xmlns="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1464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xmlns="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9555710-71A9-4E58-A895-98DF89344263}" type="datetime1">
              <a:rPr lang="ru-RU" noProof="0" smtClean="0"/>
              <a:t>08.12.2023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75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1" r:id="rId16"/>
    <p:sldLayoutId id="2147483672" r:id="rId17"/>
    <p:sldLayoutId id="2147483674" r:id="rId18"/>
    <p:sldLayoutId id="2147483673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8EF7BD-FE81-4B20-8DC5-0B3EB736F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0" y="493776"/>
            <a:ext cx="7909560" cy="1563624"/>
          </a:xfrm>
        </p:spPr>
        <p:txBody>
          <a:bodyPr rtlCol="0"/>
          <a:lstStyle/>
          <a:p>
            <a:pPr algn="r"/>
            <a:r>
              <a:rPr lang="ru-RU" dirty="0" smtClean="0"/>
              <a:t>БИОРАЗЛАГАЕМАЯ ПОСУДА </a:t>
            </a:r>
            <a:endParaRPr lang="ru-RU" dirty="0"/>
          </a:p>
        </p:txBody>
      </p:sp>
      <p:pic>
        <p:nvPicPr>
          <p:cNvPr id="2052" name="Picture 4" descr="https://zeroplast24.ru/images/abt__ut2/banners/all/682/shutterstock_1403521238_3_fej9-h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27" y="1128949"/>
            <a:ext cx="4791329" cy="4344367"/>
          </a:xfrm>
          <a:prstGeom prst="ellipse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softEdge rad="112500"/>
          </a:effectLst>
          <a:scene3d>
            <a:camera prst="orthographicFront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69480" y="3624646"/>
            <a:ext cx="3419856" cy="76944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ru-RU" sz="4400" b="1" i="1" dirty="0" err="1" smtClean="0">
                <a:solidFill>
                  <a:srgbClr val="00B050"/>
                </a:solidFill>
              </a:rPr>
              <a:t>ECO</a:t>
            </a:r>
            <a:r>
              <a:rPr lang="ru-RU" sz="4400" i="1" dirty="0" err="1" smtClean="0">
                <a:solidFill>
                  <a:srgbClr val="00B050"/>
                </a:solidFill>
              </a:rPr>
              <a:t>tableware</a:t>
            </a:r>
            <a:endParaRPr lang="ru-RU" sz="4400" i="1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64224" y="1316736"/>
            <a:ext cx="1810512" cy="740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021969" y="4467226"/>
            <a:ext cx="7382256" cy="19005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endParaRPr lang="" sz="2000" b="1" i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000"/>
              </a:lnSpc>
            </a:pPr>
            <a:r>
              <a:rPr lang="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</a:t>
            </a:r>
            <a:r>
              <a:rPr lang="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Заболотнов Данила Сергеевич</a:t>
            </a:r>
          </a:p>
          <a:p>
            <a:pPr>
              <a:lnSpc>
                <a:spcPts val="1000"/>
              </a:lnSpc>
            </a:pPr>
            <a:endParaRPr lang="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000"/>
              </a:lnSpc>
            </a:pPr>
            <a:endParaRPr lang="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000"/>
              </a:lnSpc>
            </a:pPr>
            <a:r>
              <a:rPr lang="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ВУЗ: </a:t>
            </a:r>
            <a:r>
              <a:rPr lang="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Ульяновский государственный университет</a:t>
            </a:r>
          </a:p>
          <a:p>
            <a:pPr>
              <a:lnSpc>
                <a:spcPts val="1000"/>
              </a:lnSpc>
            </a:pPr>
            <a:endParaRPr lang="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000"/>
              </a:lnSpc>
            </a:pPr>
            <a:endParaRPr lang="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000"/>
              </a:lnSpc>
            </a:pPr>
            <a:r>
              <a:rPr lang="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КУРС: </a:t>
            </a:r>
            <a:r>
              <a:rPr lang="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>
              <a:lnSpc>
                <a:spcPts val="1000"/>
              </a:lnSpc>
            </a:pPr>
            <a:endParaRPr lang="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ФАКУЛЬТЕТ: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 факультет им. Т. З. 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Биктимирова</a:t>
            </a:r>
            <a:endParaRPr lang="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000"/>
              </a:lnSpc>
            </a:pPr>
            <a:endParaRPr lang="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000"/>
              </a:lnSpc>
            </a:pPr>
            <a:endParaRPr lang="" sz="2000" b="1" i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000"/>
              </a:lnSpc>
            </a:pPr>
            <a:r>
              <a:rPr lang="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 НТИ: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EcoNet</a:t>
            </a:r>
            <a:r>
              <a:rPr lang="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TechNET</a:t>
            </a:r>
            <a:r>
              <a:rPr lang="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FoodNet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98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52A9C73-06ED-419B-81B5-491CBFC22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783" y="1405002"/>
            <a:ext cx="7167246" cy="1741860"/>
          </a:xfrm>
        </p:spPr>
        <p:txBody>
          <a:bodyPr rtlCol="0"/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Суть проекта заключается в том, что мы производим столовые приборы и упаковки для еды. В них также можно разогревать пищу. Такой продукт не оказывает отрицательного влияния на окружающую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среду</a:t>
            </a:r>
            <a:r>
              <a:rPr lang="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" dirty="0" smtClean="0">
                <a:latin typeface="Times New Roman" pitchFamily="18" charset="0"/>
                <a:cs typeface="Times New Roman" pitchFamily="18" charset="0"/>
              </a:rPr>
              <a:t>и удобен в использовании.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ru-RU" smtClean="0"/>
              <a:pPr rtl="0"/>
              <a:t>2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C50832-0B36-43C5-98EC-4CD165D7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84" y="265177"/>
            <a:ext cx="4937211" cy="859535"/>
          </a:xfrm>
        </p:spPr>
        <p:txBody>
          <a:bodyPr rtlCol="0"/>
          <a:lstStyle/>
          <a:p>
            <a:r>
              <a:rPr lang="ru-RU" sz="3600" dirty="0" smtClean="0">
                <a:solidFill>
                  <a:srgbClr val="FF9900"/>
                </a:solidFill>
              </a:rPr>
              <a:t>Главная идея проекта</a:t>
            </a:r>
            <a:endParaRPr lang="ru-RU" sz="3600" dirty="0">
              <a:solidFill>
                <a:srgbClr val="FF9900"/>
              </a:solidFill>
            </a:endParaRPr>
          </a:p>
        </p:txBody>
      </p:sp>
      <p:pic>
        <p:nvPicPr>
          <p:cNvPr id="4098" name="Picture 2" descr="http://rostov-on-don.centrfenix.ru/files/pages/463030091_slide-796aa1416f65d7962b7b952d309a021929dfaa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6861"/>
            <a:ext cx="5568696" cy="3711139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avatars.mds.yandex.net/i?id=f336a5fe6e84f0747a04edf61fdee19ffd70b1a1-10762769-images-thumbs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39"/>
          <a:stretch/>
        </p:blipFill>
        <p:spPr bwMode="auto">
          <a:xfrm>
            <a:off x="8202295" y="265177"/>
            <a:ext cx="3672512" cy="33488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7055724" y="4581003"/>
            <a:ext cx="49960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Одноразовая посуда имеет следующий состав в % содержании</a:t>
            </a:r>
            <a:r>
              <a:rPr lang="ru-RU" sz="1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" sz="1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целлюлоза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ваты очищенной – не более 15%; солома или жмых семечек подсолнечника – не менее 10 %; крахмал овсянки или крахмал картофеля или овсяное зерно – не более 20%; лимонная кислота – не менее 10%; фруктоза – не более 10%.</a:t>
            </a:r>
          </a:p>
        </p:txBody>
      </p:sp>
    </p:spTree>
    <p:extLst>
      <p:ext uri="{BB962C8B-B14F-4D97-AF65-F5344CB8AC3E}">
        <p14:creationId xmlns:p14="http://schemas.microsoft.com/office/powerpoint/2010/main" val="43356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3</a:t>
            </a:fld>
            <a:endParaRPr lang="ru-RU" noProof="0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409082219"/>
              </p:ext>
            </p:extLst>
          </p:nvPr>
        </p:nvGraphicFramePr>
        <p:xfrm>
          <a:off x="163222" y="164592"/>
          <a:ext cx="8157818" cy="657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521764" y="318647"/>
            <a:ext cx="3136392" cy="3046988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" sz="3200" b="1" i="1" dirty="0" smtClean="0">
                <a:solidFill>
                  <a:schemeClr val="accent3">
                    <a:lumMod val="75000"/>
                  </a:schemeClr>
                </a:solidFill>
              </a:rPr>
              <a:t>Целевая аудитория и проблемы, которые мы помогаем им решить</a:t>
            </a:r>
            <a:endParaRPr lang="ru-RU" sz="32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074" name="Picture 2" descr="https://catherineasquithgallery.com/uploads/posts/2023-02/1676587572_catherineasquithgallery-com-p-dengi-na-zelenom-fone-17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93748" y="3654981"/>
            <a:ext cx="3722052" cy="2894441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57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4</a:t>
            </a:fld>
            <a:endParaRPr lang="ru-RU" noProof="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06791707"/>
              </p:ext>
            </p:extLst>
          </p:nvPr>
        </p:nvGraphicFramePr>
        <p:xfrm>
          <a:off x="0" y="73152"/>
          <a:ext cx="11072940" cy="6382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641080" y="118873"/>
            <a:ext cx="3273108" cy="1569660"/>
          </a:xfrm>
          <a:prstGeom prst="rect">
            <a:avLst/>
          </a:prstGeom>
          <a:noFill/>
          <a:ln w="34925">
            <a:noFill/>
          </a:ln>
          <a:effectLst>
            <a:outerShdw blurRad="317500" dir="2700000" algn="ctr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 smtClean="0">
                <a:solidFill>
                  <a:srgbClr val="7030A0"/>
                </a:solidFill>
              </a:rPr>
              <a:t>ТЕХНОЛОГИЯ </a:t>
            </a:r>
          </a:p>
          <a:p>
            <a:pPr algn="r"/>
            <a:r>
              <a:rPr lang="ru-RU" sz="3200" b="1" dirty="0" smtClean="0">
                <a:solidFill>
                  <a:srgbClr val="7030A0"/>
                </a:solidFill>
              </a:rPr>
              <a:t>СОЗДАНИЯ ПРОДУКТА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4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5</a:t>
            </a:fld>
            <a:endParaRPr lang="ru-RU" noProof="0" dirty="0"/>
          </a:p>
        </p:txBody>
      </p:sp>
      <p:pic>
        <p:nvPicPr>
          <p:cNvPr id="2050" name="Picture 2" descr="https://sun9-76.userapi.com/impg/-mwQp9Sgq_pLcBfNA6rBh0epRflFO5LxO6VLCQ/DJLXm7fV5CU.jpg?size=1080x553&amp;quality=95&amp;sign=e758a910a91a4a45f3a7ded0beab620c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2" t="14555" r="1256" b="3406"/>
          <a:stretch/>
        </p:blipFill>
        <p:spPr bwMode="auto">
          <a:xfrm>
            <a:off x="3827115" y="3675426"/>
            <a:ext cx="6279411" cy="2873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0691" y="327260"/>
            <a:ext cx="108332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" sz="28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домашних условиях </a:t>
            </a:r>
            <a:r>
              <a:rPr lang="" sz="28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олучен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макетный образец и  продемонстрированы его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</a:t>
            </a:r>
            <a:r>
              <a:rPr lang="" sz="28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" sz="28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ереносит разогрев в микровалновке не теряя форму.</a:t>
            </a: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заливке кипятка посуда держит свою форму не меняя </a:t>
            </a:r>
            <a:r>
              <a:rPr lang="" sz="2400" dirty="0" smtClean="0">
                <a:latin typeface="Times New Roman" pitchFamily="18" charset="0"/>
                <a:cs typeface="Times New Roman" pitchFamily="18" charset="0"/>
              </a:rPr>
              <a:t>5,5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часов.</a:t>
            </a:r>
            <a:endParaRPr lang="" sz="2400" dirty="0">
              <a:latin typeface="Times New Roman" pitchFamily="18" charset="0"/>
              <a:cs typeface="Times New Roman" pitchFamily="18" charset="0"/>
            </a:endParaRP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помещении в холодильник посуда форму не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меняет</a:t>
            </a:r>
            <a:endParaRPr lang="" sz="2400" dirty="0">
              <a:latin typeface="Times New Roman" pitchFamily="18" charset="0"/>
              <a:cs typeface="Times New Roman" pitchFamily="18" charset="0"/>
            </a:endParaRP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r>
              <a:rPr lang="" sz="2400" dirty="0" smtClean="0">
                <a:latin typeface="Times New Roman" pitchFamily="18" charset="0"/>
                <a:cs typeface="Times New Roman" pitchFamily="18" charset="0"/>
              </a:rPr>
              <a:t>После 5,5 часов использования начинает крошиться</a:t>
            </a:r>
            <a:endParaRPr lang="en-A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69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6</a:t>
            </a:fld>
            <a:endParaRPr lang="ru-RU" noProof="0" dirty="0"/>
          </a:p>
        </p:txBody>
      </p:sp>
      <p:pic>
        <p:nvPicPr>
          <p:cNvPr id="1026" name="Picture 2" descr="https://reder.red/wp-content/uploads/2020/02/TAM-SAM-SOM-1024x1024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" y="146377"/>
            <a:ext cx="6153913" cy="615391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95160" y="926371"/>
            <a:ext cx="4754879" cy="9541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" sz="2800" dirty="0" smtClean="0"/>
              <a:t>22 млрд. </a:t>
            </a:r>
            <a:r>
              <a:rPr lang="ru-RU" sz="2800" dirty="0" smtClean="0"/>
              <a:t>Р</a:t>
            </a:r>
            <a:r>
              <a:rPr lang="" sz="2800" dirty="0" smtClean="0"/>
              <a:t>уб. (</a:t>
            </a:r>
            <a:r>
              <a:rPr lang="" sz="2800" dirty="0"/>
              <a:t>Объем целевого </a:t>
            </a:r>
            <a:r>
              <a:rPr lang="" sz="2800" dirty="0" smtClean="0"/>
              <a:t>рынка)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995160" y="2641868"/>
            <a:ext cx="4754879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178 </a:t>
            </a:r>
            <a:r>
              <a:rPr lang="ru-RU" sz="2800" dirty="0" err="1"/>
              <a:t>млн.руб</a:t>
            </a:r>
            <a:r>
              <a:rPr lang="ru-RU" sz="2800" dirty="0" smtClean="0"/>
              <a:t>.</a:t>
            </a:r>
            <a:r>
              <a:rPr lang="" sz="2800" dirty="0" smtClean="0"/>
              <a:t> (Объём реалистично </a:t>
            </a:r>
            <a:r>
              <a:rPr lang="" sz="2800" dirty="0"/>
              <a:t>достижимого </a:t>
            </a:r>
            <a:r>
              <a:rPr lang="" sz="2800" dirty="0" smtClean="0"/>
              <a:t>сегмента) 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031272" y="4502071"/>
            <a:ext cx="4718767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17,8 </a:t>
            </a:r>
            <a:r>
              <a:rPr lang="ru-RU" sz="2800" dirty="0" err="1" smtClean="0"/>
              <a:t>млн.руб</a:t>
            </a:r>
            <a:r>
              <a:rPr lang="ru-RU" sz="2800" dirty="0" smtClean="0"/>
              <a:t>.</a:t>
            </a:r>
            <a:r>
              <a:rPr lang="" sz="2800" dirty="0" smtClean="0"/>
              <a:t> (Объём </a:t>
            </a:r>
            <a:r>
              <a:rPr lang="" sz="2800" dirty="0"/>
              <a:t>реалистично достижимой доли </a:t>
            </a:r>
            <a:r>
              <a:rPr lang="" sz="2800" dirty="0" smtClean="0"/>
              <a:t>рынка) </a:t>
            </a:r>
            <a:endParaRPr lang="ru-RU" sz="2800" dirty="0"/>
          </a:p>
        </p:txBody>
      </p:sp>
      <p:sp>
        <p:nvSpPr>
          <p:cNvPr id="8" name="Стрелка влево 7"/>
          <p:cNvSpPr/>
          <p:nvPr/>
        </p:nvSpPr>
        <p:spPr>
          <a:xfrm>
            <a:off x="4069080" y="1328182"/>
            <a:ext cx="2807208" cy="155447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>
            <a:off x="4069080" y="3256643"/>
            <a:ext cx="2807208" cy="155447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>
            <a:off x="4069080" y="5116846"/>
            <a:ext cx="2807208" cy="155447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77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7</a:t>
            </a:fld>
            <a:endParaRPr lang="ru-RU" noProof="0" dirty="0"/>
          </a:p>
        </p:txBody>
      </p:sp>
      <p:graphicFrame>
        <p:nvGraphicFramePr>
          <p:cNvPr id="3" name="Google Shape;101;p7">
            <a:extLst>
              <a:ext uri="{FF2B5EF4-FFF2-40B4-BE49-F238E27FC236}">
                <a16:creationId xmlns="" xmlns:a16="http://schemas.microsoft.com/office/drawing/2014/main" id="{11CF4ACD-D982-7C64-CFBF-B9EED2CD2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1832033"/>
              </p:ext>
            </p:extLst>
          </p:nvPr>
        </p:nvGraphicFramePr>
        <p:xfrm>
          <a:off x="174601" y="218869"/>
          <a:ext cx="11740031" cy="649632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38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03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63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3002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93516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925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Ключевые партнеры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Ключевые виды деятельности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Ценностное </a:t>
                      </a:r>
                      <a:r>
                        <a:rPr lang="ru-RU" sz="1200" b="1" i="0" u="none" strike="noStrike" cap="none" spc="0" baseline="0" dirty="0" err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предложление</a:t>
                      </a:r>
                      <a:endParaRPr lang="ru-RU" sz="1200" b="1" i="0" u="none" strike="noStrike" cap="none" spc="0" baseline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Взаимоотношения с клиентом</a:t>
                      </a: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Потребительские сегменты</a:t>
                      </a: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13998">
                <a:tc rowSpan="3">
                  <a:txBody>
                    <a:bodyPr/>
                    <a:lstStyle/>
                    <a:p>
                      <a:pPr marL="171450" indent="-171450" algn="just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Коммерческая организация, с которой другая коммерческая организация имеет ту или иную форму альянса.</a:t>
                      </a:r>
                    </a:p>
                    <a:p>
                      <a:pPr marL="171450" indent="-171450" rtl="0">
                        <a:buFont typeface="Arial" panose="020B0604020202020204" pitchFamily="34" charset="0"/>
                        <a:buChar char="•"/>
                      </a:pPr>
                      <a:endParaRPr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Экоактивисты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171450" indent="-171450" rtl="0">
                        <a:buFont typeface="Arial" panose="020B0604020202020204" pitchFamily="34" charset="0"/>
                        <a:buChar char="•"/>
                      </a:pPr>
                      <a:endParaRPr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Государственные программы</a:t>
                      </a:r>
                      <a:r>
                        <a:rPr lang="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(</a:t>
                      </a:r>
                      <a:r>
                        <a:rPr lang="ru-RU" sz="1200" i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В рамках федерального проекта – «Чистая страна»</a:t>
                      </a:r>
                      <a:r>
                        <a:rPr lang="" sz="1200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u="none" dirty="0" smtClean="0"/>
                    </a:p>
                    <a:p>
                      <a:pPr marL="171450" indent="-171450" rtl="0">
                        <a:buFont typeface="Arial" panose="020B0604020202020204" pitchFamily="34" charset="0"/>
                        <a:buChar char="•"/>
                      </a:pPr>
                      <a:endParaRPr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rtl="0">
                        <a:buFont typeface="Arial" panose="020B0604020202020204" pitchFamily="34" charset="0"/>
                        <a:buChar char="•"/>
                      </a:pPr>
                      <a:endParaRPr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Производители целлюлозы, муки, мха, у которых будем закупать сырье для производства посуды. </a:t>
                      </a:r>
                      <a:endParaRPr lang="ru-RU" sz="12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sz="11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Маркетинг </a:t>
                      </a:r>
                      <a:endParaRPr lang="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Привлечение и сохранение клиентов </a:t>
                      </a:r>
                      <a:endParaRPr lang="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Обслуживание инфраструктуры</a:t>
                      </a:r>
                      <a:endParaRPr lang="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 </a:t>
                      </a:r>
                      <a:endParaRPr lang="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Продажи </a:t>
                      </a:r>
                      <a:endParaRPr lang="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Пропаганда о важности сохранение окружающей среды </a:t>
                      </a:r>
                      <a:endParaRPr lang="ru-RU" sz="12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171450" indent="-171450" algn="l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Данная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биоразлагаемая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посуда сохраняет форму при использовании до 8 часов. </a:t>
                      </a:r>
                      <a:endParaRPr lang="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ней можно разогревать еду в микроволновой печи и охлаждать в холодильнике. </a:t>
                      </a:r>
                      <a:endParaRPr lang="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 rtl="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 дешевле, цена ниже. </a:t>
                      </a:r>
                      <a:endParaRPr lang="ru-RU" sz="12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sz="10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Сообщества в социальных сетях </a:t>
                      </a:r>
                      <a:r>
                        <a:rPr lang="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 целью выявления ожиданий клиентов, предпочтений, информирования, стимулирования продаж, привлечения и удержания потребителей)</a:t>
                      </a:r>
                      <a:r>
                        <a:rPr lang="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Планируем создать сообщество, где покупатели смогут прочитать информацию о продукте, сделать заказ и оставить отзыв. Также, в этом сообществе будет проводиться информирование о важности сохранности окружающей среды. </a:t>
                      </a:r>
                      <a:endParaRPr sz="1050" b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В2В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Торговые сети</a:t>
                      </a:r>
                      <a:endParaRPr lang="en-A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Кафе</a:t>
                      </a:r>
                      <a:endParaRPr lang="en-A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Рестораны</a:t>
                      </a:r>
                      <a:endParaRPr lang="en-A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Отели</a:t>
                      </a:r>
                      <a:endParaRPr lang="en-A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41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Ключевые ресурсы </a:t>
                      </a:r>
                      <a:endParaRPr sz="14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Каналы сбыта</a:t>
                      </a:r>
                      <a:endParaRPr sz="14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269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Стартовый</a:t>
                      </a:r>
                      <a:r>
                        <a:rPr lang="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капитал от инвестора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еньги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 продажи товаров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Wildberries</a:t>
                      </a:r>
                      <a:endParaRPr lang="" sz="7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Ozon</a:t>
                      </a:r>
                      <a:endParaRPr lang="" sz="7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KazanExpress</a:t>
                      </a:r>
                      <a:endParaRPr lang="" sz="12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AliExpress</a:t>
                      </a:r>
                      <a:endParaRPr lang="" sz="12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Boxberry</a:t>
                      </a:r>
                      <a:endParaRPr sz="1000" b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4196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Структура затрат</a:t>
                      </a:r>
                      <a:endParaRPr sz="14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Потоки поступления дохода</a:t>
                      </a:r>
                      <a:endParaRPr sz="1400" b="1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82319">
                <a:tc gridSpan="3">
                  <a:txBody>
                    <a:bodyPr/>
                    <a:lstStyle/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Сырье и материалы – </a:t>
                      </a:r>
                      <a:r>
                        <a:rPr lang="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руб.</a:t>
                      </a:r>
                      <a:r>
                        <a:rPr lang="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 единицу изделия)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Заработная плата – 141,05 </a:t>
                      </a:r>
                      <a:r>
                        <a:rPr lang="ru-RU" sz="1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.(за месяц)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Амортизация оборудования – 6.3 </a:t>
                      </a:r>
                      <a:r>
                        <a:rPr lang="ru-RU" sz="1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Электроэнергия – </a:t>
                      </a:r>
                      <a:r>
                        <a:rPr lang="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руб.</a:t>
                      </a:r>
                      <a:r>
                        <a:rPr lang="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 единицу изделия)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Аренда помещения - 30 </a:t>
                      </a:r>
                      <a:r>
                        <a:rPr lang="ru-RU" sz="1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Прочие расходы – 96,5 </a:t>
                      </a:r>
                      <a:r>
                        <a:rPr lang="ru-RU" sz="1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0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реклама+расходные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материалы)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Продажа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товара:</a:t>
                      </a: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Times New Roman"/>
                        </a:rPr>
                        <a:t>Тарелки</a:t>
                      </a: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Times New Roman"/>
                        </a:rPr>
                        <a:t>Супницы</a:t>
                      </a: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Times New Roman"/>
                        </a:rPr>
                        <a:t>Средний чек-10 </a:t>
                      </a:r>
                      <a:r>
                        <a:rPr lang="ru-RU" sz="1000" b="0" i="0" u="none" strike="noStrike" kern="1200" baseline="0" dirty="0" err="1" smtClean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Times New Roman"/>
                        </a:rPr>
                        <a:t>руб</a:t>
                      </a:r>
                      <a:endParaRPr lang="ru-RU" sz="1000" b="0" i="0" u="none" strike="noStrike" kern="1200" baseline="0" dirty="0" smtClean="0">
                        <a:solidFill>
                          <a:schemeClr val="tx1"/>
                        </a:solidFill>
                        <a:effectLst/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171450" marR="0" lvl="0" indent="-171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highlight>
                            <a:schemeClr val="lt1"/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Times New Roman"/>
                        </a:rPr>
                        <a:t>Целевой объём производства –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 тыс. шт. в месяц</a:t>
                      </a:r>
                      <a:endParaRPr sz="600" b="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71750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54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8</a:t>
            </a:fld>
            <a:endParaRPr lang="ru-RU" noProof="0" dirty="0"/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8A611372-85F0-0B9F-4819-17D6BDE23975}"/>
              </a:ext>
            </a:extLst>
          </p:cNvPr>
          <p:cNvGrpSpPr/>
          <p:nvPr/>
        </p:nvGrpSpPr>
        <p:grpSpPr>
          <a:xfrm>
            <a:off x="510772" y="549499"/>
            <a:ext cx="5596913" cy="1044000"/>
            <a:chOff x="539803" y="1123027"/>
            <a:chExt cx="5596913" cy="1044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="" xmlns:a16="http://schemas.microsoft.com/office/drawing/2014/main" id="{5B0263A3-AFEE-F78D-93C3-21209C27EA94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ятиугольник 4">
              <a:extLst>
                <a:ext uri="{FF2B5EF4-FFF2-40B4-BE49-F238E27FC236}">
                  <a16:creationId xmlns="" xmlns:a16="http://schemas.microsoft.com/office/drawing/2014/main" id="{C3E7F534-347C-546A-CE29-923678B20C6E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FBB3C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0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</a:t>
              </a:r>
              <a:r>
                <a:rPr lang="" dirty="0" smtClean="0">
                  <a:solidFill>
                    <a:srgbClr val="0D0D0D"/>
                  </a:solidFill>
                  <a:latin typeface="+mj-lt"/>
                </a:rPr>
                <a:t>2</a:t>
              </a:r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1E79C8DC-FAC7-9F44-8824-B63B2AE9B506}"/>
                </a:ext>
              </a:extLst>
            </p:cNvPr>
            <p:cNvSpPr/>
            <p:nvPr/>
          </p:nvSpPr>
          <p:spPr>
            <a:xfrm>
              <a:off x="1682175" y="1322738"/>
              <a:ext cx="430523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Регистрация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ООО, и аренда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помещения до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открытия </a:t>
              </a:r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A1518250-692C-1FCC-18B6-5EA23B75BD32}"/>
              </a:ext>
            </a:extLst>
          </p:cNvPr>
          <p:cNvGrpSpPr/>
          <p:nvPr/>
        </p:nvGrpSpPr>
        <p:grpSpPr>
          <a:xfrm>
            <a:off x="1484377" y="1798134"/>
            <a:ext cx="8848859" cy="1430021"/>
            <a:chOff x="539803" y="1123027"/>
            <a:chExt cx="8848859" cy="1430021"/>
          </a:xfrm>
        </p:grpSpPr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CD119CC7-9378-1686-F47B-2BC38F90A9DE}"/>
                </a:ext>
              </a:extLst>
            </p:cNvPr>
            <p:cNvSpPr/>
            <p:nvPr/>
          </p:nvSpPr>
          <p:spPr>
            <a:xfrm>
              <a:off x="539803" y="1123027"/>
              <a:ext cx="1118293" cy="1044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ятиугольник 9">
              <a:extLst>
                <a:ext uri="{FF2B5EF4-FFF2-40B4-BE49-F238E27FC236}">
                  <a16:creationId xmlns="" xmlns:a16="http://schemas.microsoft.com/office/drawing/2014/main" id="{E3BECF82-7D62-0653-78F0-DE343F414225}"/>
                </a:ext>
              </a:extLst>
            </p:cNvPr>
            <p:cNvSpPr/>
            <p:nvPr/>
          </p:nvSpPr>
          <p:spPr>
            <a:xfrm>
              <a:off x="556716" y="1123027"/>
              <a:ext cx="5580000" cy="1044000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1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</a:t>
              </a:r>
              <a:r>
                <a:rPr lang="" dirty="0" smtClean="0">
                  <a:solidFill>
                    <a:srgbClr val="0D0D0D"/>
                  </a:solidFill>
                  <a:latin typeface="+mj-lt"/>
                </a:rPr>
                <a:t>2</a:t>
              </a:r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46E06FE0-A67A-A60E-AC74-AC5C71D9285E}"/>
                </a:ext>
              </a:extLst>
            </p:cNvPr>
            <p:cNvSpPr/>
            <p:nvPr/>
          </p:nvSpPr>
          <p:spPr>
            <a:xfrm>
              <a:off x="1694326" y="1198831"/>
              <a:ext cx="4305230" cy="13542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Ремонт помещения</a:t>
              </a:r>
              <a:r>
                <a:rPr lang="en-A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  <a:r>
                <a:rPr lang="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организация рабочего пространства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Создание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сайта.</a:t>
              </a:r>
              <a:endPara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sz="1400" b="1" i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213B4018-B77E-A8B2-CCF6-90BE14D91CB9}"/>
                </a:ext>
              </a:extLst>
            </p:cNvPr>
            <p:cNvSpPr/>
            <p:nvPr/>
          </p:nvSpPr>
          <p:spPr>
            <a:xfrm>
              <a:off x="6307275" y="1379886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" sz="2800" b="1" dirty="0" smtClean="0">
                  <a:solidFill>
                    <a:srgbClr val="ED3833"/>
                  </a:solidFill>
                </a:rPr>
                <a:t>273,0 тыс.</a:t>
              </a:r>
              <a:r>
                <a:rPr lang="ru-RU" sz="2800" b="1" dirty="0" smtClean="0">
                  <a:solidFill>
                    <a:srgbClr val="ED3833"/>
                  </a:solidFill>
                </a:rPr>
                <a:t>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CDBCA2DD-77A9-0F87-AB34-B5A2982DEFC1}"/>
              </a:ext>
            </a:extLst>
          </p:cNvPr>
          <p:cNvGrpSpPr/>
          <p:nvPr/>
        </p:nvGrpSpPr>
        <p:grpSpPr>
          <a:xfrm>
            <a:off x="2374087" y="3068678"/>
            <a:ext cx="8853076" cy="864108"/>
            <a:chOff x="2374087" y="3513048"/>
            <a:chExt cx="8853076" cy="864108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1484DBC0-A515-E909-32CE-310F30819404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ятиугольник 14">
              <a:extLst>
                <a:ext uri="{FF2B5EF4-FFF2-40B4-BE49-F238E27FC236}">
                  <a16:creationId xmlns="" xmlns:a16="http://schemas.microsoft.com/office/drawing/2014/main" id="{F7A9306E-D2E3-E2B7-407F-87F122588D71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2</a:t>
              </a: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</a:t>
              </a:r>
              <a:r>
                <a:rPr lang="" dirty="0" smtClean="0">
                  <a:solidFill>
                    <a:srgbClr val="0D0D0D"/>
                  </a:solidFill>
                  <a:latin typeface="+mj-lt"/>
                </a:rPr>
                <a:t>3</a:t>
              </a:r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A270FF3B-6090-CA24-95B7-AB468FA94EB6}"/>
                </a:ext>
              </a:extLst>
            </p:cNvPr>
            <p:cNvSpPr/>
            <p:nvPr/>
          </p:nvSpPr>
          <p:spPr>
            <a:xfrm>
              <a:off x="3538796" y="3630213"/>
              <a:ext cx="430523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Приобретение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оборудования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 его установка.</a:t>
              </a:r>
              <a:endParaRPr lang="ru-RU" b="1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="" xmlns:a16="http://schemas.microsoft.com/office/drawing/2014/main" id="{9BE086EC-1BB4-496C-C6E9-082E1910EB4A}"/>
                </a:ext>
              </a:extLst>
            </p:cNvPr>
            <p:cNvSpPr/>
            <p:nvPr/>
          </p:nvSpPr>
          <p:spPr>
            <a:xfrm>
              <a:off x="8145776" y="367352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" sz="2800" b="1" dirty="0" smtClean="0">
                  <a:solidFill>
                    <a:srgbClr val="ED3833"/>
                  </a:solidFill>
                </a:rPr>
                <a:t>391,0</a:t>
              </a:r>
              <a:r>
                <a:rPr lang="ru-RU" sz="2800" b="1" dirty="0" smtClean="0">
                  <a:solidFill>
                    <a:srgbClr val="ED3833"/>
                  </a:solidFill>
                </a:rPr>
                <a:t> </a:t>
              </a:r>
              <a:r>
                <a:rPr lang="" sz="2800" b="1" dirty="0" smtClean="0">
                  <a:solidFill>
                    <a:srgbClr val="ED3833"/>
                  </a:solidFill>
                </a:rPr>
                <a:t>тыс. </a:t>
              </a:r>
              <a:r>
                <a:rPr lang="ru-RU" sz="2800" b="1" dirty="0" smtClean="0">
                  <a:solidFill>
                    <a:srgbClr val="ED3833"/>
                  </a:solidFill>
                </a:rPr>
                <a:t>руб</a:t>
              </a:r>
              <a:r>
                <a:rPr lang="ru-RU" sz="2800" b="1" dirty="0">
                  <a:solidFill>
                    <a:srgbClr val="ED3833"/>
                  </a:solidFill>
                </a:rPr>
                <a:t>.</a:t>
              </a:r>
            </a:p>
          </p:txBody>
        </p:sp>
      </p:grp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BC9AB968-3819-664A-4B38-7FB96E69796D}"/>
              </a:ext>
            </a:extLst>
          </p:cNvPr>
          <p:cNvSpPr/>
          <p:nvPr/>
        </p:nvSpPr>
        <p:spPr>
          <a:xfrm>
            <a:off x="5003285" y="5344716"/>
            <a:ext cx="6284982" cy="615553"/>
          </a:xfrm>
          <a:prstGeom prst="rect">
            <a:avLst/>
          </a:prstGeom>
          <a:solidFill>
            <a:srgbClr val="ED3833"/>
          </a:solidFill>
        </p:spPr>
        <p:txBody>
          <a:bodyPr wrap="square">
            <a:spAutoFit/>
          </a:bodyPr>
          <a:lstStyle/>
          <a:p>
            <a:pPr marL="177800"/>
            <a:r>
              <a:rPr lang="ru-RU" sz="2000" b="1" dirty="0">
                <a:solidFill>
                  <a:schemeClr val="bg1"/>
                </a:solidFill>
                <a:latin typeface="+mj-lt"/>
              </a:rPr>
              <a:t>ИТОГО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  <a:p>
            <a:pPr marL="177800"/>
            <a:r>
              <a:rPr lang="ru-RU" sz="1400" b="1" dirty="0">
                <a:solidFill>
                  <a:schemeClr val="bg1"/>
                </a:solidFill>
                <a:latin typeface="+mj-lt"/>
              </a:rPr>
              <a:t>бюджет проекта: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185C2D87-643A-0764-02DF-2C656599751E}"/>
              </a:ext>
            </a:extLst>
          </p:cNvPr>
          <p:cNvGrpSpPr/>
          <p:nvPr/>
        </p:nvGrpSpPr>
        <p:grpSpPr>
          <a:xfrm>
            <a:off x="3338924" y="4170144"/>
            <a:ext cx="8853076" cy="960842"/>
            <a:chOff x="2374087" y="3513048"/>
            <a:chExt cx="8853076" cy="960842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="" xmlns:a16="http://schemas.microsoft.com/office/drawing/2014/main" id="{2BA18FFD-FC79-6AAF-0234-242BB3BC1C86}"/>
                </a:ext>
              </a:extLst>
            </p:cNvPr>
            <p:cNvSpPr/>
            <p:nvPr/>
          </p:nvSpPr>
          <p:spPr>
            <a:xfrm>
              <a:off x="2374087" y="3513048"/>
              <a:ext cx="1118293" cy="864108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ятиугольник 22">
              <a:extLst>
                <a:ext uri="{FF2B5EF4-FFF2-40B4-BE49-F238E27FC236}">
                  <a16:creationId xmlns="" xmlns:a16="http://schemas.microsoft.com/office/drawing/2014/main" id="{B1D36661-CED6-D9F0-1F64-805ED4CA057A}"/>
                </a:ext>
              </a:extLst>
            </p:cNvPr>
            <p:cNvSpPr/>
            <p:nvPr/>
          </p:nvSpPr>
          <p:spPr>
            <a:xfrm>
              <a:off x="2391000" y="3513048"/>
              <a:ext cx="5580000" cy="864108"/>
            </a:xfrm>
            <a:prstGeom prst="homePlate">
              <a:avLst>
                <a:gd name="adj" fmla="val 36538"/>
              </a:avLst>
            </a:prstGeom>
            <a:noFill/>
            <a:ln w="38100">
              <a:solidFill>
                <a:srgbClr val="B5D8E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46800" rIns="108000" rtlCol="0" anchor="ctr" anchorCtr="0"/>
            <a:lstStyle/>
            <a:p>
              <a:pPr marL="625475" indent="-625475"/>
              <a:r>
                <a:rPr lang="ru-RU" sz="2200" b="1" dirty="0">
                  <a:solidFill>
                    <a:srgbClr val="0D0D0D"/>
                  </a:solidFill>
                  <a:latin typeface="+mj-lt"/>
                </a:rPr>
                <a:t>Этап </a:t>
              </a:r>
              <a:r>
                <a:rPr lang="en-US" sz="2200" b="1" dirty="0">
                  <a:solidFill>
                    <a:srgbClr val="0D0D0D"/>
                  </a:solidFill>
                  <a:latin typeface="+mj-lt"/>
                </a:rPr>
                <a:t>3</a:t>
              </a:r>
              <a:endParaRPr lang="ru-RU" sz="2200" b="1" dirty="0">
                <a:solidFill>
                  <a:srgbClr val="0D0D0D"/>
                </a:solidFill>
                <a:latin typeface="+mj-lt"/>
              </a:endParaRPr>
            </a:p>
            <a:p>
              <a:pPr marL="625475" indent="-625475"/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(</a:t>
              </a:r>
              <a:r>
                <a:rPr lang="" dirty="0">
                  <a:solidFill>
                    <a:srgbClr val="0D0D0D"/>
                  </a:solidFill>
                  <a:latin typeface="+mj-lt"/>
                </a:rPr>
                <a:t>2</a:t>
              </a:r>
              <a:r>
                <a:rPr lang="ru-RU" dirty="0" smtClean="0">
                  <a:solidFill>
                    <a:srgbClr val="0D0D0D"/>
                  </a:solidFill>
                  <a:latin typeface="+mj-lt"/>
                </a:rPr>
                <a:t> </a:t>
              </a:r>
              <a:r>
                <a:rPr lang="ru-RU" dirty="0">
                  <a:solidFill>
                    <a:srgbClr val="0D0D0D"/>
                  </a:solidFill>
                  <a:latin typeface="+mj-lt"/>
                </a:rPr>
                <a:t>мес)</a:t>
              </a:r>
              <a:r>
                <a:rPr lang="ru-RU" sz="2400" dirty="0">
                  <a:solidFill>
                    <a:srgbClr val="0D0D0D"/>
                  </a:solidFill>
                  <a:latin typeface="+mj-lt"/>
                </a:rPr>
                <a:t> 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="" xmlns:a16="http://schemas.microsoft.com/office/drawing/2014/main" id="{4F73B7F6-E560-6998-5140-F62459EFA60F}"/>
                </a:ext>
              </a:extLst>
            </p:cNvPr>
            <p:cNvSpPr/>
            <p:nvPr/>
          </p:nvSpPr>
          <p:spPr>
            <a:xfrm>
              <a:off x="3522476" y="3612116"/>
              <a:ext cx="4305230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Обучение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персонала;</a:t>
              </a:r>
              <a:endPara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Приобретение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оргтехники.</a:t>
              </a:r>
              <a:endPara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sz="1400" b="1" dirty="0">
                <a:solidFill>
                  <a:srgbClr val="0D0D0D"/>
                </a:solidFill>
                <a:latin typeface="+mj-lt"/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="" xmlns:a16="http://schemas.microsoft.com/office/drawing/2014/main" id="{F87662C6-F8F1-CDCC-CE24-CFAD50E6325B}"/>
                </a:ext>
              </a:extLst>
            </p:cNvPr>
            <p:cNvSpPr/>
            <p:nvPr/>
          </p:nvSpPr>
          <p:spPr>
            <a:xfrm>
              <a:off x="8145776" y="3683492"/>
              <a:ext cx="30813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" sz="2800" b="1" dirty="0" smtClean="0">
                  <a:solidFill>
                    <a:srgbClr val="ED3833"/>
                  </a:solidFill>
                </a:rPr>
                <a:t>138,3 тыс.</a:t>
              </a:r>
              <a:r>
                <a:rPr lang="ru-RU" sz="2800" b="1" dirty="0" smtClean="0">
                  <a:solidFill>
                    <a:srgbClr val="ED3833"/>
                  </a:solidFill>
                </a:rPr>
                <a:t> </a:t>
              </a:r>
              <a:r>
                <a:rPr lang="ru-RU" sz="2800" b="1" dirty="0">
                  <a:solidFill>
                    <a:srgbClr val="ED3833"/>
                  </a:solidFill>
                </a:rPr>
                <a:t>руб.</a:t>
              </a:r>
            </a:p>
          </p:txBody>
        </p:sp>
      </p:grp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213B4018-B77E-A8B2-CCF6-90BE14D91CB9}"/>
              </a:ext>
            </a:extLst>
          </p:cNvPr>
          <p:cNvSpPr/>
          <p:nvPr/>
        </p:nvSpPr>
        <p:spPr>
          <a:xfrm>
            <a:off x="6303333" y="816156"/>
            <a:ext cx="30813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" sz="2800" b="1" dirty="0" smtClean="0">
                <a:solidFill>
                  <a:srgbClr val="ED3833"/>
                </a:solidFill>
              </a:rPr>
              <a:t>128,6 тыс.</a:t>
            </a:r>
            <a:r>
              <a:rPr lang="ru-RU" sz="2800" b="1" dirty="0" smtClean="0">
                <a:solidFill>
                  <a:srgbClr val="ED3833"/>
                </a:solidFill>
              </a:rPr>
              <a:t> </a:t>
            </a:r>
            <a:r>
              <a:rPr lang="ru-RU" sz="2800" b="1" dirty="0">
                <a:solidFill>
                  <a:srgbClr val="ED3833"/>
                </a:solidFill>
              </a:rPr>
              <a:t>руб.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213B4018-B77E-A8B2-CCF6-90BE14D91CB9}"/>
              </a:ext>
            </a:extLst>
          </p:cNvPr>
          <p:cNvSpPr/>
          <p:nvPr/>
        </p:nvSpPr>
        <p:spPr>
          <a:xfrm>
            <a:off x="8576769" y="5398163"/>
            <a:ext cx="30813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" sz="2800" b="1" dirty="0" smtClean="0">
                <a:solidFill>
                  <a:schemeClr val="bg1"/>
                </a:solidFill>
              </a:rPr>
              <a:t>930,9 тыс.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руб.</a:t>
            </a:r>
          </a:p>
        </p:txBody>
      </p:sp>
    </p:spTree>
    <p:extLst>
      <p:ext uri="{BB962C8B-B14F-4D97-AF65-F5344CB8AC3E}">
        <p14:creationId xmlns:p14="http://schemas.microsoft.com/office/powerpoint/2010/main" val="312278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9</a:t>
            </a:fld>
            <a:endParaRPr lang="ru-RU" noProof="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000512"/>
              </p:ext>
            </p:extLst>
          </p:nvPr>
        </p:nvGraphicFramePr>
        <p:xfrm>
          <a:off x="1523946" y="131209"/>
          <a:ext cx="8871338" cy="5602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081"/>
                <a:gridCol w="2322946"/>
                <a:gridCol w="2093206"/>
                <a:gridCol w="2402105"/>
              </a:tblGrid>
              <a:tr h="53085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Производитель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«КРАМБИОПЛАСТ»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EKOFRIEND.COM</a:t>
                      </a:r>
                      <a:endParaRPr lang="ru-RU" b="1" u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Продукт проекта</a:t>
                      </a:r>
                      <a:endParaRPr lang="ru-RU" dirty="0"/>
                    </a:p>
                  </a:txBody>
                  <a:tcPr anchor="ctr"/>
                </a:tc>
              </a:tr>
              <a:tr h="664926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Продукт – фото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03347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Страна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3386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Состав…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Кукурузный крахмал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Сахарный тростник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Крахмал овсянки или крахмал картофеля или овсяное зерно; </a:t>
                      </a:r>
                      <a:endParaRPr lang="ru-RU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i="0" dirty="0" smtClean="0">
                          <a:latin typeface="Times New Roman" pitchFamily="18" charset="0"/>
                          <a:cs typeface="Times New Roman" pitchFamily="18" charset="0"/>
                        </a:rPr>
                        <a:t>целлюлоза</a:t>
                      </a: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3347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Масса, г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 г.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3347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Стоимость, </a:t>
                      </a:r>
                      <a:r>
                        <a:rPr lang="ru-RU" b="1" dirty="0" err="1" smtClean="0"/>
                        <a:t>руб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40896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Недостатки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Высокая стоимость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Мало информации о продукте на сайте производителя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Нельзя разогреть в микроволновке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Высокая стоимость доставки.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Долгое ожидание доставки товара до потребителя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 держит форму более 8 часов от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момента использования продукта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5" descr="Тарелка из сахарного тростник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0" t="7737" r="20829" b="8846"/>
          <a:stretch/>
        </p:blipFill>
        <p:spPr bwMode="auto">
          <a:xfrm>
            <a:off x="6687360" y="841829"/>
            <a:ext cx="620386" cy="60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bioposuda.com/wp-content/uploads/2018/04/Belaya-tarelka_1-160x1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856" y="612290"/>
            <a:ext cx="1524000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a.allegroimg.com/s512/11b79e/ff4f922c43e885cc28d2da488ab2/Jadalne-talerze-z-otrab-pszennych-sr-20cm-100sz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6" t="12990" r="11267" b="9476"/>
          <a:stretch/>
        </p:blipFill>
        <p:spPr bwMode="auto">
          <a:xfrm>
            <a:off x="8798561" y="813448"/>
            <a:ext cx="650240" cy="63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5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10</a:t>
            </a:fld>
            <a:endParaRPr lang="ru-RU" noProof="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70470"/>
              </p:ext>
            </p:extLst>
          </p:nvPr>
        </p:nvGraphicFramePr>
        <p:xfrm>
          <a:off x="1490472" y="164591"/>
          <a:ext cx="8924545" cy="6035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5394"/>
                <a:gridCol w="2336879"/>
                <a:gridCol w="2105760"/>
                <a:gridCol w="2416512"/>
              </a:tblGrid>
              <a:tr h="6591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Производитель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«КРАМБИОПЛАСТ»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EKOFRIEND.COM</a:t>
                      </a:r>
                      <a:endParaRPr lang="ru-RU" b="1" u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Продукт проекта</a:t>
                      </a:r>
                      <a:endParaRPr lang="ru-RU" dirty="0"/>
                    </a:p>
                  </a:txBody>
                  <a:tcPr anchor="ctr"/>
                </a:tc>
              </a:tr>
              <a:tr h="950165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Продукт – фото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6673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Страна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06696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Состав…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Кукурузный крахмал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Сахарный тростник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Крахмал овсянки или крахмал картофеля или овсяное зерно; </a:t>
                      </a:r>
                      <a:endParaRPr lang="ru-RU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i="0" dirty="0" smtClean="0">
                          <a:latin typeface="Times New Roman" pitchFamily="18" charset="0"/>
                          <a:cs typeface="Times New Roman" pitchFamily="18" charset="0"/>
                        </a:rPr>
                        <a:t>целлюлоза</a:t>
                      </a:r>
                    </a:p>
                  </a:txBody>
                  <a:tcPr/>
                </a:tc>
              </a:tr>
              <a:tr h="376673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Масса, г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dirty="0" smtClean="0"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dirty="0" smtClean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6673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Стоимость, </a:t>
                      </a:r>
                      <a:r>
                        <a:rPr lang="ru-RU" b="1" dirty="0" err="1" smtClean="0"/>
                        <a:t>руб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dirty="0" smtClean="0">
                          <a:latin typeface="Times New Roman" pitchFamily="18" charset="0"/>
                          <a:cs typeface="Times New Roman" pitchFamily="18" charset="0"/>
                        </a:rPr>
                        <a:t>12,9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dirty="0" smtClean="0">
                          <a:latin typeface="Times New Roman" pitchFamily="18" charset="0"/>
                          <a:cs typeface="Times New Roman" pitchFamily="18" charset="0"/>
                        </a:rPr>
                        <a:t>7,7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dirty="0" smtClean="0"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8920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/>
                        <a:t>Недостатки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Высокая стоимость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Мало информации о продукте на сайте производителя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Нельзя разогреть в микроволновке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Высокая стоимость доставки.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Долгое ожидание доставки товара до потребителя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 держит форму более 8 часов от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момента использования продукта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Ланч-бокс из сахарного тростник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9" r="11110"/>
          <a:stretch/>
        </p:blipFill>
        <p:spPr bwMode="auto">
          <a:xfrm>
            <a:off x="6501384" y="890466"/>
            <a:ext cx="914400" cy="84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bioposuda.com/wp-content/uploads/2018/04/Bez-imeni3-160x1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335" y="777099"/>
            <a:ext cx="1524000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granbazar.ru/upload/iblock/c86/c862d0ef91163f7ca5e2ee8f278bc8f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4" b="11105"/>
          <a:stretch/>
        </p:blipFill>
        <p:spPr bwMode="auto">
          <a:xfrm>
            <a:off x="8649371" y="813635"/>
            <a:ext cx="1128513" cy="91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14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11</a:t>
            </a:fld>
            <a:endParaRPr lang="ru-RU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670850" y="173926"/>
            <a:ext cx="631371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Преимущество продукта: </a:t>
            </a:r>
            <a:b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заливке кипятка посуда держит свою форму не меняя 8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часов.</a:t>
            </a:r>
            <a:endParaRPr lang="en-A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данной посуде можно разогревать еду в микроволновке</a:t>
            </a: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помещении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холодильник посуда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форму 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меняет</a:t>
            </a: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Данная посуда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биоразлогаемая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Ниша продукта:</a:t>
            </a:r>
            <a:b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Торговые сети</a:t>
            </a: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Кафе</a:t>
            </a: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Рестораны</a:t>
            </a: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Отели</a:t>
            </a:r>
            <a:endParaRPr lang="en-A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s://api.delfi.lv/media-api-image-cropper/v1/b9cd5460-619b-11ed-8e26-a19504f0f25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8" t="7254" r="27518"/>
          <a:stretch/>
        </p:blipFill>
        <p:spPr bwMode="auto">
          <a:xfrm>
            <a:off x="6335341" y="2791239"/>
            <a:ext cx="3456432" cy="37581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40447" y="3337769"/>
            <a:ext cx="1014984" cy="646331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r>
              <a:rPr lang="" b="1" i="1" dirty="0">
                <a:solidFill>
                  <a:srgbClr val="FF0000"/>
                </a:solidFill>
              </a:rPr>
              <a:t>Выгода </a:t>
            </a:r>
          </a:p>
          <a:p>
            <a:r>
              <a:rPr lang="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В</a:t>
            </a:r>
            <a:r>
              <a:rPr lang="" b="1" i="1" dirty="0">
                <a:solidFill>
                  <a:srgbClr val="FF0000"/>
                </a:solidFill>
              </a:rPr>
              <a:t>аша</a:t>
            </a:r>
            <a:r>
              <a:rPr lang="ru-RU" b="1" i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79236" y="3337770"/>
            <a:ext cx="1352900" cy="646331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r>
              <a:rPr lang="" b="1" i="1" dirty="0" smtClean="0">
                <a:solidFill>
                  <a:srgbClr val="FF0000"/>
                </a:solidFill>
              </a:rPr>
              <a:t>Продажа </a:t>
            </a:r>
            <a:endParaRPr lang="en-US" b="1" i="1" dirty="0" smtClean="0">
              <a:solidFill>
                <a:srgbClr val="FF0000"/>
              </a:solidFill>
            </a:endParaRPr>
          </a:p>
          <a:p>
            <a:r>
              <a:rPr lang="" b="1" i="1" dirty="0" smtClean="0">
                <a:solidFill>
                  <a:srgbClr val="FF0000"/>
                </a:solidFill>
              </a:rPr>
              <a:t>  Наша</a:t>
            </a:r>
            <a:r>
              <a:rPr lang="en-AU" b="1" i="1" dirty="0" smtClean="0">
                <a:solidFill>
                  <a:srgbClr val="FF0000"/>
                </a:solidFill>
              </a:rPr>
              <a:t>…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81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12</a:t>
            </a:fld>
            <a:endParaRPr lang="ru-RU" noProof="0" dirty="0"/>
          </a:p>
        </p:txBody>
      </p:sp>
      <p:pic>
        <p:nvPicPr>
          <p:cNvPr id="5122" name="Picture 2" descr="https://erapr.ru/wp-content/uploads/2021/01/%D1%81%D1%82%D0%B8%D0%BC%D1%83%D0%BB%D1%8F%D1%82%D0%BE%D1%80%D1%8B-%D1%80%D0%BE%D1%81%D1%82%D0%B0-%D0%B4%D0%BB%D1%8F-%D1%80%D0%B0%D1%81%D1%82%D0%B5%D0%BD%D0%B8%D0%B9-2048x130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994" y="2474635"/>
            <a:ext cx="6561897" cy="4168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4594" y="223000"/>
            <a:ext cx="89552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Рынок изготовления </a:t>
            </a:r>
            <a:r>
              <a:rPr lang="ru-RU" sz="2400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биоразлагаемой</a:t>
            </a:r>
            <a:r>
              <a:rPr lang="ru-RU" sz="2400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посуды по-прежнему не перегружен.</a:t>
            </a:r>
          </a:p>
          <a:p>
            <a:pPr algn="just"/>
            <a:endParaRPr lang="ru-RU" sz="2400" i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Она 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обещает стать прибыльным капиталовложением: не секрет, что во многих странах от пластика намерены отказаться, и тогда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биоразлагаемый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аналог станет монополистом на рынке одноразовой посуды</a:t>
            </a:r>
            <a:r>
              <a:rPr lang="ru-RU" sz="2400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422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13</a:t>
            </a:fld>
            <a:endParaRPr lang="ru-RU" noProof="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007316262"/>
              </p:ext>
            </p:extLst>
          </p:nvPr>
        </p:nvGraphicFramePr>
        <p:xfrm>
          <a:off x="365760" y="616020"/>
          <a:ext cx="11521440" cy="5746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33499" y="221383"/>
            <a:ext cx="2810577" cy="75077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" sz="2400" b="1" i="1" dirty="0" smtClean="0">
                <a:ln w="0"/>
                <a:solidFill>
                  <a:schemeClr val="accent3">
                    <a:lumMod val="75000"/>
                  </a:schemeClr>
                </a:solidFill>
              </a:rPr>
              <a:t>КОМАНДА ПРОЕКТА</a:t>
            </a:r>
            <a:endParaRPr lang="ru-RU" sz="2400" b="1" i="1" dirty="0">
              <a:ln w="0"/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0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9" descr="Городской пейзаж">
            <a:extLst>
              <a:ext uri="{FF2B5EF4-FFF2-40B4-BE49-F238E27FC236}">
                <a16:creationId xmlns:a16="http://schemas.microsoft.com/office/drawing/2014/main" xmlns="" id="{63493B9E-F6F8-4C0F-9706-CA547A8B2B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" b="39"/>
          <a:stretch>
            <a:fillRect/>
          </a:stretch>
        </p:blipFill>
        <p:spPr/>
      </p:pic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xmlns="" id="{E3C40962-BA6A-43E4-97BA-511A9B90CF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ПОЧТА: </a:t>
            </a:r>
            <a:r>
              <a:rPr lang="en-A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dzabolotnov@inbox.ru</a:t>
            </a:r>
            <a:endParaRPr lang="ru-RU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11FDFFBF-E125-47CF-AAE0-ACC45013CE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0"/>
          <a:lstStyle/>
          <a:p>
            <a:pPr rtl="0"/>
            <a:r>
              <a:rPr lang="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+7(917) 632-30-22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7FFD2133-BC23-492A-A99B-5D0491160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745" y="2095642"/>
            <a:ext cx="5188475" cy="826628"/>
          </a:xfrm>
        </p:spPr>
        <p:txBody>
          <a:bodyPr rtlCol="0"/>
          <a:lstStyle/>
          <a:p>
            <a:pPr rtl="0"/>
            <a:r>
              <a:rPr lang="ru-RU" dirty="0"/>
              <a:t>Спасибо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76672" y="3557016"/>
            <a:ext cx="4791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Заболотнов Данила Сергеевич </a:t>
            </a:r>
            <a:endParaRPr lang="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77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ru-RU" noProof="0" smtClean="0"/>
              <a:pPr rtl="0"/>
              <a:t>15</a:t>
            </a:fld>
            <a:endParaRPr lang="ru-RU" noProof="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8" y="1809549"/>
            <a:ext cx="11858326" cy="28323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61385" y="510139"/>
            <a:ext cx="6785811" cy="70788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модель проекта </a:t>
            </a:r>
          </a:p>
        </p:txBody>
      </p:sp>
    </p:spTree>
    <p:extLst>
      <p:ext uri="{BB962C8B-B14F-4D97-AF65-F5344CB8AC3E}">
        <p14:creationId xmlns:p14="http://schemas.microsoft.com/office/powerpoint/2010/main" val="429182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ontoso v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ontoso v2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515_TF88997677" id="{B20EB055-FA54-4C27-B716-3EB77E8BFF1E}" vid="{50D2BDE3-78C5-49FC-AA90-D2DC7DC5972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FCA88F-1E96-47BA-9B15-D836743B34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D08007-B5F0-4B81-8CE1-43AFAA162CF7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44D11C4-B5F9-44C2-913E-1DC5DF7890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в розовом цвете</Template>
  <TotalTime>0</TotalTime>
  <Words>1014</Words>
  <Application>Microsoft Office PowerPoint</Application>
  <PresentationFormat>Широкоэкранный</PresentationFormat>
  <Paragraphs>260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Corbel</vt:lpstr>
      <vt:lpstr>Helvetica</vt:lpstr>
      <vt:lpstr>Times New Roman</vt:lpstr>
      <vt:lpstr>Wingdings</vt:lpstr>
      <vt:lpstr>Тема Office</vt:lpstr>
      <vt:lpstr>БИОРАЗЛАГАЕМАЯ ПОСУДА </vt:lpstr>
      <vt:lpstr>Главная идея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2023-11-24T13:46:48Z</dcterms:created>
  <dcterms:modified xsi:type="dcterms:W3CDTF">2023-12-08T15:49:44Z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