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429" r:id="rId5"/>
    <p:sldId id="259" r:id="rId6"/>
    <p:sldId id="428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3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0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7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7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1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7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29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21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3571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19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54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73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31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8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89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Зоопарк мечты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sz="2400" dirty="0" err="1"/>
              <a:t>Группа</a:t>
            </a:r>
            <a:r>
              <a:rPr sz="2400" dirty="0"/>
              <a:t>: </a:t>
            </a:r>
            <a:r>
              <a:rPr lang="en-US" sz="2400" dirty="0"/>
              <a:t>Scratch 1</a:t>
            </a:r>
            <a:endParaRPr sz="2400" dirty="0"/>
          </a:p>
          <a:p>
            <a:r>
              <a:rPr sz="2400" dirty="0" err="1"/>
              <a:t>Педагог</a:t>
            </a:r>
            <a:r>
              <a:rPr sz="2400" dirty="0"/>
              <a:t>: </a:t>
            </a:r>
            <a:r>
              <a:rPr lang="ru-RU" sz="2400" dirty="0"/>
              <a:t>Яковлев Сергей Алексеевич</a:t>
            </a:r>
            <a:endParaRPr sz="2400" dirty="0"/>
          </a:p>
          <a:p>
            <a:r>
              <a:rPr sz="2400" dirty="0" err="1"/>
              <a:t>Дата</a:t>
            </a:r>
            <a:r>
              <a:rPr sz="2400" dirty="0"/>
              <a:t> </a:t>
            </a:r>
            <a:r>
              <a:rPr sz="2400" dirty="0" err="1"/>
              <a:t>защиты</a:t>
            </a:r>
            <a:r>
              <a:rPr sz="2400" dirty="0"/>
              <a:t>: </a:t>
            </a:r>
            <a:r>
              <a:rPr lang="ru-RU" sz="2400" dirty="0"/>
              <a:t>21.12.2024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 и актуальность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800"/>
            </a:pPr>
            <a:r>
              <a:rPr sz="2800" dirty="0" err="1"/>
              <a:t>Экология</a:t>
            </a:r>
            <a:r>
              <a:rPr sz="2800" dirty="0"/>
              <a:t> и </a:t>
            </a:r>
            <a:r>
              <a:rPr sz="2800" dirty="0" err="1"/>
              <a:t>защита</a:t>
            </a:r>
            <a:r>
              <a:rPr sz="2800" dirty="0"/>
              <a:t> </a:t>
            </a:r>
            <a:r>
              <a:rPr sz="2800" dirty="0" err="1"/>
              <a:t>природы</a:t>
            </a:r>
            <a:r>
              <a:rPr sz="2800" dirty="0"/>
              <a:t> </a:t>
            </a:r>
            <a:r>
              <a:rPr sz="2800" dirty="0" err="1"/>
              <a:t>становятся</a:t>
            </a:r>
            <a:r>
              <a:rPr sz="2800" dirty="0"/>
              <a:t> </a:t>
            </a:r>
            <a:r>
              <a:rPr sz="2800" dirty="0" err="1"/>
              <a:t>всё</a:t>
            </a:r>
            <a:r>
              <a:rPr sz="2800" dirty="0"/>
              <a:t> </a:t>
            </a:r>
            <a:r>
              <a:rPr sz="2800" dirty="0" err="1"/>
              <a:t>более</a:t>
            </a:r>
            <a:r>
              <a:rPr sz="2800" dirty="0"/>
              <a:t> </a:t>
            </a:r>
            <a:r>
              <a:rPr sz="2800" dirty="0" err="1"/>
              <a:t>важными</a:t>
            </a:r>
            <a:r>
              <a:rPr sz="2800" dirty="0"/>
              <a:t>.</a:t>
            </a:r>
          </a:p>
          <a:p>
            <a:pPr>
              <a:defRPr sz="1800"/>
            </a:pPr>
            <a:r>
              <a:rPr sz="2800" dirty="0" err="1"/>
              <a:t>Дети</a:t>
            </a:r>
            <a:r>
              <a:rPr sz="2800" dirty="0"/>
              <a:t> </a:t>
            </a:r>
            <a:r>
              <a:rPr sz="2800" dirty="0" err="1"/>
              <a:t>мало</a:t>
            </a:r>
            <a:r>
              <a:rPr sz="2800" dirty="0"/>
              <a:t> </a:t>
            </a:r>
            <a:r>
              <a:rPr sz="2800" dirty="0" err="1"/>
              <a:t>знают</a:t>
            </a:r>
            <a:r>
              <a:rPr sz="2800" dirty="0"/>
              <a:t> о </a:t>
            </a:r>
            <a:r>
              <a:rPr sz="2800" dirty="0" err="1"/>
              <a:t>потребностях</a:t>
            </a:r>
            <a:r>
              <a:rPr sz="2800" dirty="0"/>
              <a:t> </a:t>
            </a:r>
            <a:r>
              <a:rPr sz="2800" dirty="0" err="1"/>
              <a:t>животных</a:t>
            </a:r>
            <a:r>
              <a:rPr sz="2800" dirty="0"/>
              <a:t> и </a:t>
            </a:r>
            <a:r>
              <a:rPr sz="2800" dirty="0" err="1"/>
              <a:t>экосистемах</a:t>
            </a:r>
            <a:r>
              <a:rPr sz="2800" dirty="0"/>
              <a:t>.</a:t>
            </a:r>
          </a:p>
          <a:p>
            <a:pPr>
              <a:defRPr sz="1800"/>
            </a:pPr>
            <a:r>
              <a:rPr sz="2800" dirty="0" err="1"/>
              <a:t>Создание</a:t>
            </a:r>
            <a:r>
              <a:rPr sz="2800" dirty="0"/>
              <a:t> </a:t>
            </a:r>
            <a:r>
              <a:rPr sz="2800" dirty="0" err="1"/>
              <a:t>виртуального</a:t>
            </a:r>
            <a:r>
              <a:rPr sz="2800" dirty="0"/>
              <a:t> </a:t>
            </a:r>
            <a:r>
              <a:rPr sz="2800" dirty="0" err="1"/>
              <a:t>зоопарка</a:t>
            </a:r>
            <a:r>
              <a:rPr sz="2800" dirty="0"/>
              <a:t> </a:t>
            </a:r>
            <a:r>
              <a:rPr sz="2800" dirty="0" err="1"/>
              <a:t>поможет</a:t>
            </a:r>
            <a:r>
              <a:rPr sz="2800" dirty="0"/>
              <a:t> </a:t>
            </a:r>
            <a:r>
              <a:rPr sz="2800" dirty="0" err="1"/>
              <a:t>узнать</a:t>
            </a:r>
            <a:r>
              <a:rPr sz="2800" dirty="0"/>
              <a:t> о </a:t>
            </a:r>
            <a:r>
              <a:rPr sz="2800" dirty="0" err="1"/>
              <a:t>животных</a:t>
            </a:r>
            <a:r>
              <a:rPr sz="2800" dirty="0"/>
              <a:t> и </a:t>
            </a:r>
            <a:r>
              <a:rPr sz="2800" dirty="0" err="1"/>
              <a:t>их</a:t>
            </a:r>
            <a:r>
              <a:rPr sz="2800" dirty="0"/>
              <a:t> </a:t>
            </a:r>
            <a:r>
              <a:rPr sz="2800" dirty="0" err="1"/>
              <a:t>среде</a:t>
            </a:r>
            <a:r>
              <a:rPr sz="2800" dirty="0"/>
              <a:t> </a:t>
            </a:r>
            <a:r>
              <a:rPr sz="2800" dirty="0" err="1"/>
              <a:t>обитания</a:t>
            </a:r>
            <a:r>
              <a:rPr sz="2800" dirty="0"/>
              <a:t>.</a:t>
            </a:r>
          </a:p>
          <a:p>
            <a:pPr>
              <a:defRPr sz="1800"/>
            </a:pPr>
            <a:endParaRPr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Предлагаемое решение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 sz="1800"/>
            </a:pPr>
            <a:r>
              <a:rPr sz="2400" dirty="0"/>
              <a:t>«</a:t>
            </a:r>
            <a:r>
              <a:rPr sz="2400" dirty="0" err="1"/>
              <a:t>Зоопарк</a:t>
            </a:r>
            <a:r>
              <a:rPr sz="2400" dirty="0"/>
              <a:t> </a:t>
            </a:r>
            <a:r>
              <a:rPr sz="2400" dirty="0" err="1"/>
              <a:t>мечты</a:t>
            </a:r>
            <a:r>
              <a:rPr sz="2400" dirty="0"/>
              <a:t>» — </a:t>
            </a:r>
            <a:r>
              <a:rPr sz="2400" dirty="0" err="1"/>
              <a:t>виртуальный</a:t>
            </a:r>
            <a:r>
              <a:rPr sz="2400" dirty="0"/>
              <a:t> </a:t>
            </a:r>
            <a:r>
              <a:rPr sz="2400" dirty="0" err="1"/>
              <a:t>зоопарк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детей</a:t>
            </a:r>
            <a:r>
              <a:rPr sz="2400" dirty="0"/>
              <a:t>.</a:t>
            </a:r>
          </a:p>
          <a:p>
            <a:pPr>
              <a:defRPr sz="1800"/>
            </a:pPr>
            <a:endParaRPr sz="2400" dirty="0"/>
          </a:p>
          <a:p>
            <a:pPr marL="0" indent="0">
              <a:buNone/>
              <a:defRPr sz="1800"/>
            </a:pPr>
            <a:r>
              <a:rPr sz="2400" dirty="0" err="1"/>
              <a:t>Возможности</a:t>
            </a:r>
            <a:r>
              <a:rPr sz="2400" dirty="0"/>
              <a:t> </a:t>
            </a:r>
            <a:r>
              <a:rPr sz="2400" dirty="0" err="1"/>
              <a:t>приложения</a:t>
            </a:r>
            <a:r>
              <a:rPr sz="2400" dirty="0"/>
              <a:t>:</a:t>
            </a:r>
          </a:p>
          <a:p>
            <a:pPr>
              <a:defRPr sz="1800"/>
            </a:pPr>
            <a:r>
              <a:rPr sz="2400" dirty="0" err="1"/>
              <a:t>Управление</a:t>
            </a:r>
            <a:r>
              <a:rPr sz="2400" dirty="0"/>
              <a:t> </a:t>
            </a:r>
            <a:r>
              <a:rPr sz="2400" dirty="0" err="1"/>
              <a:t>животными</a:t>
            </a:r>
            <a:r>
              <a:rPr sz="2400" dirty="0"/>
              <a:t> и </a:t>
            </a:r>
            <a:r>
              <a:rPr sz="2400" dirty="0" err="1"/>
              <a:t>построение</a:t>
            </a:r>
            <a:r>
              <a:rPr sz="2400" dirty="0"/>
              <a:t> </a:t>
            </a:r>
            <a:r>
              <a:rPr sz="2400" dirty="0" err="1"/>
              <a:t>вольеров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Система</a:t>
            </a:r>
            <a:r>
              <a:rPr sz="2400" dirty="0"/>
              <a:t> </a:t>
            </a:r>
            <a:r>
              <a:rPr sz="2400" dirty="0" err="1"/>
              <a:t>удовлетворения</a:t>
            </a:r>
            <a:r>
              <a:rPr sz="2400" dirty="0"/>
              <a:t> </a:t>
            </a:r>
            <a:r>
              <a:rPr sz="2400" dirty="0" err="1"/>
              <a:t>потребностей</a:t>
            </a:r>
            <a:r>
              <a:rPr sz="2400" dirty="0"/>
              <a:t> </a:t>
            </a:r>
            <a:r>
              <a:rPr sz="2400" dirty="0" err="1"/>
              <a:t>животных</a:t>
            </a:r>
            <a:r>
              <a:rPr sz="2400" dirty="0"/>
              <a:t> и </a:t>
            </a:r>
            <a:r>
              <a:rPr sz="2400" dirty="0" err="1"/>
              <a:t>посетителей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Мини-игры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заработка</a:t>
            </a:r>
            <a:r>
              <a:rPr sz="2400" dirty="0"/>
              <a:t> </a:t>
            </a:r>
            <a:r>
              <a:rPr sz="2400" dirty="0" err="1"/>
              <a:t>ресурсов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Образовательные</a:t>
            </a:r>
            <a:r>
              <a:rPr sz="2400" dirty="0"/>
              <a:t> </a:t>
            </a:r>
            <a:r>
              <a:rPr sz="2400" dirty="0" err="1"/>
              <a:t>элементы</a:t>
            </a:r>
            <a:r>
              <a:rPr sz="2400" dirty="0"/>
              <a:t> о </a:t>
            </a:r>
            <a:r>
              <a:rPr sz="2400" dirty="0" err="1"/>
              <a:t>животных</a:t>
            </a:r>
            <a:r>
              <a:rPr sz="2400" dirty="0"/>
              <a:t> и </a:t>
            </a:r>
            <a:r>
              <a:rPr sz="2400" dirty="0" err="1"/>
              <a:t>экологии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13559-7D23-4649-A613-C787DE796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-23541"/>
            <a:ext cx="73152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Предварительная карта зоопарка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4FF991-BBB0-40D7-A075-7258682C22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499389-C680-4D45-AA2D-805A73A27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74480"/>
            <a:ext cx="7548282" cy="468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7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Описание технологии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800"/>
            </a:pPr>
            <a:r>
              <a:rPr sz="2400" dirty="0" err="1"/>
              <a:t>Компоненты</a:t>
            </a:r>
            <a:r>
              <a:rPr sz="2400" dirty="0"/>
              <a:t> </a:t>
            </a:r>
            <a:r>
              <a:rPr sz="2400" dirty="0" err="1"/>
              <a:t>приложения</a:t>
            </a:r>
            <a:r>
              <a:rPr sz="2400" dirty="0"/>
              <a:t>:</a:t>
            </a:r>
          </a:p>
          <a:p>
            <a:pPr>
              <a:defRPr sz="1800"/>
            </a:pPr>
            <a:r>
              <a:rPr sz="2400" dirty="0" err="1"/>
              <a:t>Удобный</a:t>
            </a:r>
            <a:r>
              <a:rPr sz="2400" dirty="0"/>
              <a:t> </a:t>
            </a:r>
            <a:r>
              <a:rPr sz="2400" dirty="0" err="1"/>
              <a:t>интерфейс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управления</a:t>
            </a:r>
            <a:r>
              <a:rPr sz="2400" dirty="0"/>
              <a:t> </a:t>
            </a:r>
            <a:r>
              <a:rPr sz="2400" dirty="0" err="1"/>
              <a:t>зоопарком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Система</a:t>
            </a:r>
            <a:r>
              <a:rPr sz="2400" dirty="0"/>
              <a:t> </a:t>
            </a:r>
            <a:r>
              <a:rPr sz="2400" dirty="0" err="1"/>
              <a:t>отслеживания</a:t>
            </a:r>
            <a:r>
              <a:rPr sz="2400" dirty="0"/>
              <a:t> </a:t>
            </a:r>
            <a:r>
              <a:rPr sz="2400" dirty="0" err="1"/>
              <a:t>потребностей</a:t>
            </a:r>
            <a:r>
              <a:rPr sz="2400" dirty="0"/>
              <a:t> </a:t>
            </a:r>
            <a:r>
              <a:rPr sz="2400" dirty="0" err="1"/>
              <a:t>животных</a:t>
            </a:r>
            <a:r>
              <a:rPr sz="2400" dirty="0"/>
              <a:t> и </a:t>
            </a:r>
            <a:r>
              <a:rPr sz="2400" dirty="0" err="1"/>
              <a:t>посетителей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Мини-игры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заработка</a:t>
            </a:r>
            <a:r>
              <a:rPr sz="2400" dirty="0"/>
              <a:t> </a:t>
            </a:r>
            <a:r>
              <a:rPr sz="2400" dirty="0" err="1"/>
              <a:t>виртуальных</a:t>
            </a:r>
            <a:r>
              <a:rPr sz="2400" dirty="0"/>
              <a:t> </a:t>
            </a:r>
            <a:r>
              <a:rPr sz="2400" dirty="0" err="1"/>
              <a:t>денег</a:t>
            </a:r>
            <a:r>
              <a:rPr sz="2400" dirty="0"/>
              <a:t>.</a:t>
            </a:r>
          </a:p>
          <a:p>
            <a:pPr>
              <a:defRPr sz="1800"/>
            </a:pPr>
            <a:r>
              <a:rPr sz="2400" dirty="0" err="1"/>
              <a:t>Образовательные</a:t>
            </a:r>
            <a:r>
              <a:rPr sz="2400" dirty="0"/>
              <a:t> </a:t>
            </a:r>
            <a:r>
              <a:rPr sz="2400" dirty="0" err="1"/>
              <a:t>факты</a:t>
            </a:r>
            <a:r>
              <a:rPr sz="2400" dirty="0"/>
              <a:t> о </a:t>
            </a:r>
            <a:r>
              <a:rPr sz="2400" dirty="0" err="1"/>
              <a:t>животных</a:t>
            </a:r>
            <a:r>
              <a:rPr sz="2400" dirty="0"/>
              <a:t> и </a:t>
            </a:r>
            <a:r>
              <a:rPr sz="2400" dirty="0" err="1"/>
              <a:t>их</a:t>
            </a:r>
            <a:r>
              <a:rPr sz="2400" dirty="0"/>
              <a:t> </a:t>
            </a:r>
            <a:r>
              <a:rPr sz="2400" dirty="0" err="1"/>
              <a:t>среде</a:t>
            </a:r>
            <a:r>
              <a:rPr sz="2400" dirty="0"/>
              <a:t> </a:t>
            </a:r>
            <a:r>
              <a:rPr sz="2400" dirty="0" err="1"/>
              <a:t>обитания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FFF6-9AAD-5D42-9A8A-4898F76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FB48F4-8CB7-4979-B97B-DB9BC82E8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2619"/>
            <a:ext cx="9144000" cy="529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1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 и потребители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 err="1"/>
              <a:t>Целевая</a:t>
            </a:r>
            <a:r>
              <a:rPr dirty="0"/>
              <a:t> </a:t>
            </a:r>
            <a:r>
              <a:rPr dirty="0" err="1"/>
              <a:t>аудитория</a:t>
            </a:r>
            <a:r>
              <a:rPr dirty="0"/>
              <a:t>:</a:t>
            </a:r>
          </a:p>
          <a:p>
            <a:pPr>
              <a:defRPr sz="1800"/>
            </a:pPr>
            <a:r>
              <a:rPr dirty="0"/>
              <a:t>-</a:t>
            </a:r>
            <a:r>
              <a:rPr dirty="0" err="1"/>
              <a:t>Дети</a:t>
            </a:r>
            <a:r>
              <a:rPr dirty="0"/>
              <a:t> 6-12 </a:t>
            </a:r>
            <a:r>
              <a:rPr dirty="0" err="1"/>
              <a:t>лет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 err="1"/>
              <a:t>Родители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ищут</a:t>
            </a:r>
            <a:r>
              <a:rPr dirty="0"/>
              <a:t> </a:t>
            </a:r>
            <a:r>
              <a:rPr dirty="0" err="1"/>
              <a:t>образовательные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заведения</a:t>
            </a:r>
            <a:r>
              <a:rPr dirty="0"/>
              <a:t>.</a:t>
            </a:r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dirty="0" err="1"/>
              <a:t>Объём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:</a:t>
            </a:r>
          </a:p>
          <a:p>
            <a:pPr>
              <a:defRPr sz="1800"/>
            </a:pPr>
            <a:r>
              <a:rPr dirty="0" err="1"/>
              <a:t>Рынок</a:t>
            </a:r>
            <a:r>
              <a:rPr dirty="0"/>
              <a:t> </a:t>
            </a:r>
            <a:r>
              <a:rPr dirty="0" err="1"/>
              <a:t>образовательных</a:t>
            </a:r>
            <a:r>
              <a:rPr dirty="0"/>
              <a:t> </a:t>
            </a:r>
            <a:r>
              <a:rPr dirty="0" err="1"/>
              <a:t>игр</a:t>
            </a:r>
            <a:r>
              <a:rPr dirty="0"/>
              <a:t> </a:t>
            </a:r>
            <a:r>
              <a:rPr dirty="0" err="1"/>
              <a:t>растёт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20% </a:t>
            </a:r>
            <a:r>
              <a:rPr dirty="0" err="1"/>
              <a:t>ежегодно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 err="1"/>
              <a:t>Потенциальный</a:t>
            </a:r>
            <a:r>
              <a:rPr dirty="0"/>
              <a:t> </a:t>
            </a:r>
            <a:r>
              <a:rPr dirty="0" err="1"/>
              <a:t>охват</a:t>
            </a:r>
            <a:r>
              <a:rPr dirty="0"/>
              <a:t>: 5 </a:t>
            </a:r>
            <a:r>
              <a:rPr dirty="0" err="1"/>
              <a:t>млн</a:t>
            </a:r>
            <a:r>
              <a:rPr dirty="0"/>
              <a:t> </a:t>
            </a:r>
            <a:r>
              <a:rPr dirty="0" err="1"/>
              <a:t>детей</a:t>
            </a:r>
            <a:r>
              <a:rPr dirty="0"/>
              <a:t> в </a:t>
            </a:r>
            <a:r>
              <a:rPr dirty="0" err="1"/>
              <a:t>России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Схема коммерциализации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1800"/>
            </a:pPr>
            <a:r>
              <a:rPr dirty="0" err="1"/>
              <a:t>Способы</a:t>
            </a:r>
            <a:r>
              <a:rPr dirty="0"/>
              <a:t> </a:t>
            </a:r>
            <a:r>
              <a:rPr dirty="0" err="1"/>
              <a:t>монетизации</a:t>
            </a:r>
            <a:r>
              <a:rPr dirty="0"/>
              <a:t>:</a:t>
            </a:r>
          </a:p>
          <a:p>
            <a:pPr>
              <a:defRPr sz="1800"/>
            </a:pPr>
            <a:r>
              <a:rPr dirty="0" err="1"/>
              <a:t>Виртуальная</a:t>
            </a:r>
            <a:r>
              <a:rPr dirty="0"/>
              <a:t> </a:t>
            </a:r>
            <a:r>
              <a:rPr dirty="0" err="1"/>
              <a:t>валюта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улучшений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 err="1"/>
              <a:t>Платные</a:t>
            </a:r>
            <a:r>
              <a:rPr dirty="0"/>
              <a:t> </a:t>
            </a:r>
            <a:r>
              <a:rPr dirty="0" err="1"/>
              <a:t>дополнения</a:t>
            </a:r>
            <a:r>
              <a:rPr dirty="0"/>
              <a:t> (</a:t>
            </a:r>
            <a:r>
              <a:rPr dirty="0" err="1"/>
              <a:t>новые</a:t>
            </a:r>
            <a:r>
              <a:rPr dirty="0"/>
              <a:t> </a:t>
            </a:r>
            <a:r>
              <a:rPr dirty="0" err="1"/>
              <a:t>животные</a:t>
            </a:r>
            <a:r>
              <a:rPr dirty="0"/>
              <a:t> и </a:t>
            </a:r>
            <a:r>
              <a:rPr dirty="0" err="1"/>
              <a:t>аксессуары</a:t>
            </a:r>
            <a:r>
              <a:rPr dirty="0"/>
              <a:t>).</a:t>
            </a:r>
          </a:p>
          <a:p>
            <a:pPr>
              <a:defRPr sz="1800"/>
            </a:pPr>
            <a:r>
              <a:rPr dirty="0" err="1"/>
              <a:t>Встроенная</a:t>
            </a:r>
            <a:r>
              <a:rPr dirty="0"/>
              <a:t> </a:t>
            </a:r>
            <a:r>
              <a:rPr dirty="0" err="1"/>
              <a:t>реклама</a:t>
            </a:r>
            <a:r>
              <a:rPr dirty="0"/>
              <a:t>.</a:t>
            </a:r>
          </a:p>
          <a:p>
            <a:pPr>
              <a:defRPr sz="1800"/>
            </a:pPr>
            <a:endParaRPr dirty="0"/>
          </a:p>
          <a:p>
            <a:pPr marL="0" indent="0">
              <a:buNone/>
              <a:defRPr sz="1800"/>
            </a:pPr>
            <a:r>
              <a:rPr dirty="0" err="1"/>
              <a:t>Прогноз</a:t>
            </a:r>
            <a:r>
              <a:rPr dirty="0"/>
              <a:t> </a:t>
            </a:r>
            <a:r>
              <a:rPr dirty="0" err="1"/>
              <a:t>продаж</a:t>
            </a:r>
            <a:r>
              <a:rPr dirty="0"/>
              <a:t>:</a:t>
            </a:r>
          </a:p>
          <a:p>
            <a:pPr>
              <a:defRPr sz="1800"/>
            </a:pPr>
            <a:r>
              <a:rPr dirty="0"/>
              <a:t>1-й </a:t>
            </a:r>
            <a:r>
              <a:rPr dirty="0" err="1"/>
              <a:t>год</a:t>
            </a:r>
            <a:r>
              <a:rPr dirty="0"/>
              <a:t>: 20 000 </a:t>
            </a:r>
            <a:r>
              <a:rPr dirty="0" err="1"/>
              <a:t>активных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/>
              <a:t>2-й </a:t>
            </a:r>
            <a:r>
              <a:rPr dirty="0" err="1"/>
              <a:t>год</a:t>
            </a:r>
            <a:r>
              <a:rPr dirty="0"/>
              <a:t>: 50 000 </a:t>
            </a:r>
            <a:r>
              <a:rPr dirty="0" err="1"/>
              <a:t>активных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Финансовые показатели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800"/>
            </a:pPr>
            <a:r>
              <a:rPr sz="3600" dirty="0" err="1"/>
              <a:t>Прогноз</a:t>
            </a:r>
            <a:r>
              <a:rPr sz="3600" dirty="0"/>
              <a:t> </a:t>
            </a:r>
            <a:r>
              <a:rPr sz="3600" dirty="0" err="1"/>
              <a:t>чистой</a:t>
            </a:r>
            <a:r>
              <a:rPr sz="3600" dirty="0"/>
              <a:t> </a:t>
            </a:r>
            <a:r>
              <a:rPr sz="3600" dirty="0" err="1"/>
              <a:t>прибыли</a:t>
            </a:r>
            <a:r>
              <a:rPr sz="3600" dirty="0"/>
              <a:t>:</a:t>
            </a:r>
          </a:p>
          <a:p>
            <a:pPr>
              <a:defRPr sz="1800"/>
            </a:pPr>
            <a:r>
              <a:rPr sz="3600" dirty="0"/>
              <a:t>1-й </a:t>
            </a:r>
            <a:r>
              <a:rPr sz="3600" dirty="0" err="1"/>
              <a:t>год</a:t>
            </a:r>
            <a:r>
              <a:rPr sz="3600" dirty="0"/>
              <a:t>: 400 000 </a:t>
            </a:r>
            <a:r>
              <a:rPr sz="3600" dirty="0" err="1"/>
              <a:t>рублей</a:t>
            </a:r>
            <a:r>
              <a:rPr sz="3600" dirty="0"/>
              <a:t>.</a:t>
            </a:r>
          </a:p>
          <a:p>
            <a:pPr>
              <a:defRPr sz="1800"/>
            </a:pPr>
            <a:r>
              <a:rPr sz="3600" dirty="0"/>
              <a:t>2-й </a:t>
            </a:r>
            <a:r>
              <a:rPr sz="3600" dirty="0" err="1"/>
              <a:t>год</a:t>
            </a:r>
            <a:r>
              <a:rPr sz="3600" dirty="0"/>
              <a:t>: 800 000 </a:t>
            </a:r>
            <a:r>
              <a:rPr sz="3600" dirty="0" err="1"/>
              <a:t>рублей</a:t>
            </a:r>
            <a:r>
              <a:rPr sz="36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030" y="2204105"/>
            <a:ext cx="6377940" cy="1293028"/>
          </a:xfrm>
        </p:spPr>
        <p:txBody>
          <a:bodyPr/>
          <a:lstStyle/>
          <a:p>
            <a:pPr algn="ctr"/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45</TotalTime>
  <Words>230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След самолета</vt:lpstr>
      <vt:lpstr>Зоопарк мечты</vt:lpstr>
      <vt:lpstr>Проблема и актуальность</vt:lpstr>
      <vt:lpstr>Предлагаемое решение</vt:lpstr>
      <vt:lpstr>Предварительная карта зоопарка</vt:lpstr>
      <vt:lpstr>Описание технологии</vt:lpstr>
      <vt:lpstr>Презентация PowerPoint</vt:lpstr>
      <vt:lpstr>Рынок и потребители</vt:lpstr>
      <vt:lpstr>Схема коммерциализации</vt:lpstr>
      <vt:lpstr>Финансовые показатели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Зоопарк мечты</dc:title>
  <dc:subject/>
  <dc:creator/>
  <cp:keywords/>
  <dc:description>generated using python-pptx</dc:description>
  <cp:lastModifiedBy>Сергей Яковлев</cp:lastModifiedBy>
  <cp:revision>9</cp:revision>
  <dcterms:created xsi:type="dcterms:W3CDTF">2013-01-27T09:14:16Z</dcterms:created>
  <dcterms:modified xsi:type="dcterms:W3CDTF">2024-12-17T11:38:39Z</dcterms:modified>
  <cp:category/>
</cp:coreProperties>
</file>