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j+5CK7hGbIPf1hReIMEIyNHcO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3dc452499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3dc4524993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4026575" y="272749"/>
            <a:ext cx="4138800" cy="209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77777"/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открытые межрегиональные юношеские научные чтения им. Сергея Павловича Королева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77777"/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«Информационные и мультимедийные технологии» «IT-ВСЕЛЕННАЯ»</a:t>
            </a:r>
            <a:endParaRPr b="1"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786062" y="4516438"/>
            <a:ext cx="351322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ru-RU" sz="2400" u="none" cap="none" strike="noStrike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Руководитель проекта:</a:t>
            </a:r>
            <a:endParaRPr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Дьяконов Эрчимэн Евгеньевич</a:t>
            </a:r>
            <a:endParaRPr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педагог доп. образования</a:t>
            </a:r>
            <a:endParaRPr sz="1200"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662700" y="2769000"/>
            <a:ext cx="48666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Calibri"/>
              <a:buNone/>
            </a:pPr>
            <a:r>
              <a:rPr lang="ru-RU" sz="306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проекта: "Марсианские хроники: Исследование Красной планеты"</a:t>
            </a:r>
            <a:endParaRPr sz="306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7563850" y="4516450"/>
            <a:ext cx="43095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Выполнил: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Егоров Алмаз</a:t>
            </a:r>
            <a:endParaRPr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ученик класса «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АОУ</a:t>
            </a:r>
            <a:r>
              <a:rPr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НПСОШ №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rgbClr val="F8FA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и проблема</a:t>
            </a:r>
            <a:br>
              <a:rPr lang="ru-RU">
                <a:solidFill>
                  <a:srgbClr val="F8FA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solidFill>
                <a:srgbClr val="F8FA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838200" y="18551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72B"/>
              </a:buClr>
              <a:buSzPts val="1800"/>
              <a:buNone/>
            </a:pPr>
            <a:r>
              <a:rPr b="1"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Актуальность</a:t>
            </a:r>
            <a:endParaRPr b="1"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Изучение космоса как ключевое направление науки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Популяризация науки среди молодежи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Технологический прогресс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b="1"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Низкий интерес к науке среди детей и подростков: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Отсутствие доступных образовательных ресурсов: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AFF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rgbClr val="F8FAFF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Сложность восприятия научных концепций:</a:t>
            </a:r>
            <a:endParaRPr sz="2500">
              <a:solidFill>
                <a:srgbClr val="F8FAFF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и задачи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829525" y="1851950"/>
            <a:ext cx="10745100" cy="1428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dk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3"/>
          <p:cNvSpPr txBox="1"/>
          <p:nvPr>
            <p:ph idx="1" type="body"/>
          </p:nvPr>
        </p:nvSpPr>
        <p:spPr>
          <a:xfrm>
            <a:off x="1059025" y="1929125"/>
            <a:ext cx="102948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>
                <a:latin typeface="Times New Roman"/>
                <a:ea typeface="Times New Roman"/>
                <a:cs typeface="Times New Roman"/>
                <a:sym typeface="Times New Roman"/>
              </a:rPr>
              <a:t>Создать интерактивную обучающую игру в Roblox Studio, которая в увлекательной форме познакомит детей с изучением Марса, его особенностями и научными миссиями, а также повысит их интерес к космосу и небесным телам.</a:t>
            </a:r>
            <a:endParaRPr sz="2000">
              <a:highlight>
                <a:schemeClr val="accent5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838200" y="3596450"/>
            <a:ext cx="10389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Изучение темы исследования Марса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Изучение движка Roblox Studio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Разработка концепции игры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Разработка игрового мира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Реализация игровых механик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AutoNum type="arabicParenR"/>
            </a:pPr>
            <a:r>
              <a:rPr lang="ru-RU" sz="2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Тестирование и обратная связь</a:t>
            </a:r>
            <a:endParaRPr sz="2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Теоретическая</a:t>
            </a: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часть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Марс - четвертая по удаленности от Солнца и седьмая по размеру планета Солнечной системы. Из-за характерного оттенка на ночном небе ее часто называют Красной планетой.</a:t>
            </a:r>
            <a:endParaRPr sz="3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901375" y="1786372"/>
            <a:ext cx="105156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Изучение Марса.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8"/>
          <p:cNvPicPr preferRelativeResize="0"/>
          <p:nvPr/>
        </p:nvPicPr>
        <p:blipFill rotWithShape="1">
          <a:blip r:embed="rId4">
            <a:alphaModFix/>
          </a:blip>
          <a:srcRect b="0" l="29671" r="2134" t="0"/>
          <a:stretch/>
        </p:blipFill>
        <p:spPr>
          <a:xfrm>
            <a:off x="901375" y="997250"/>
            <a:ext cx="5443274" cy="457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 title="RobloxScreenShot20250313_160301591.png"/>
          <p:cNvPicPr preferRelativeResize="0"/>
          <p:nvPr/>
        </p:nvPicPr>
        <p:blipFill rotWithShape="1">
          <a:blip r:embed="rId5">
            <a:alphaModFix/>
          </a:blip>
          <a:srcRect b="0" l="28228" r="25893" t="0"/>
          <a:stretch/>
        </p:blipFill>
        <p:spPr>
          <a:xfrm>
            <a:off x="6451900" y="505350"/>
            <a:ext cx="4692324" cy="55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dc4524993_0_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Практическая часть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g33dc4524993_0_7"/>
          <p:cNvSpPr txBox="1"/>
          <p:nvPr>
            <p:ph idx="1" type="body"/>
          </p:nvPr>
        </p:nvSpPr>
        <p:spPr>
          <a:xfrm>
            <a:off x="838200" y="6047640"/>
            <a:ext cx="10515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Марсианская поверхность</a:t>
            </a:r>
            <a:endParaRPr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" name="Google Shape;121;g33dc4524993_0_7"/>
          <p:cNvPicPr preferRelativeResize="0"/>
          <p:nvPr/>
        </p:nvPicPr>
        <p:blipFill rotWithShape="1">
          <a:blip r:embed="rId4">
            <a:alphaModFix/>
          </a:blip>
          <a:srcRect b="19079" l="15157" r="18450" t="16657"/>
          <a:stretch/>
        </p:blipFill>
        <p:spPr>
          <a:xfrm>
            <a:off x="838200" y="1384925"/>
            <a:ext cx="10169726" cy="46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7" name="Google Shape;127;p9" title="Алмаз1.jpg"/>
          <p:cNvPicPr preferRelativeResize="0"/>
          <p:nvPr/>
        </p:nvPicPr>
        <p:blipFill rotWithShape="1">
          <a:blip r:embed="rId4">
            <a:alphaModFix/>
          </a:blip>
          <a:srcRect b="11549" l="0" r="0" t="11557"/>
          <a:stretch/>
        </p:blipFill>
        <p:spPr>
          <a:xfrm>
            <a:off x="1678825" y="1825625"/>
            <a:ext cx="4258298" cy="4351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9" title="Алмаз2.jpg"/>
          <p:cNvPicPr preferRelativeResize="0"/>
          <p:nvPr/>
        </p:nvPicPr>
        <p:blipFill rotWithShape="1">
          <a:blip r:embed="rId5">
            <a:alphaModFix/>
          </a:blip>
          <a:srcRect b="523" l="0" r="0" t="4347"/>
          <a:stretch/>
        </p:blipFill>
        <p:spPr>
          <a:xfrm>
            <a:off x="6687000" y="1582962"/>
            <a:ext cx="3825851" cy="483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/>
          <p:nvPr/>
        </p:nvSpPr>
        <p:spPr>
          <a:xfrm>
            <a:off x="1678825" y="730925"/>
            <a:ext cx="519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полным ходом!</a:t>
            </a:r>
            <a:endParaRPr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/>
          <p:nvPr>
            <p:ph type="title"/>
          </p:nvPr>
        </p:nvSpPr>
        <p:spPr>
          <a:xfrm>
            <a:off x="118455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Заключения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1"/>
          <p:cNvSpPr txBox="1"/>
          <p:nvPr>
            <p:ph idx="1" type="body"/>
          </p:nvPr>
        </p:nvSpPr>
        <p:spPr>
          <a:xfrm>
            <a:off x="118455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000">
                <a:solidFill>
                  <a:schemeClr val="lt1"/>
                </a:solidFill>
                <a:highlight>
                  <a:srgbClr val="5B0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Проект создания игры "Марсианские хроники: Исследование Красной планеты" представляет собой уникальную возможность объединить науку, технологии и игровую индустрию для популяризации космоса среди детей и подростков. Через увлекательный игровой процесс, основанный на реальных научных данных и элементах научной фантастики, игра помогает детям не только узнать больше о Марсе и его исследовании, но и вдохновляет их на изучение космоса и научных дисциплин.</a:t>
            </a:r>
            <a:endParaRPr sz="3000">
              <a:solidFill>
                <a:schemeClr val="lt1"/>
              </a:solidFill>
              <a:highlight>
                <a:srgbClr val="5B0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2025-02-20T03:24:19Z</dcterms:created>
  <dc:creator>Дьулустан Никаноров</dc:creator>
</cp:coreProperties>
</file>