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72" d="100"/>
          <a:sy n="72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36AB62-F2FB-49CC-18E0-E36DC6D989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858C84E-DF71-0C4D-2E03-33FE6AD6F6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996E6D-83CC-391C-2CC2-89A6BC6A9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D18-1A76-422A-BE7D-566DF4AACF1A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669A1F-365D-1D66-A043-857E4FDAC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42A8FA-48A2-CB99-037B-D4A897EB6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01E7-2C49-4B3B-92E1-3A0E3040B5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233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1B7E1-BD0C-484A-00D8-6BDFE6584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60DACF6-D8FF-C48E-2041-6700B90F41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327F5B-6950-D367-80EC-59FFCF077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D18-1A76-422A-BE7D-566DF4AACF1A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49F2EA-FE8C-CFF5-1B6E-79568728F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916BD5-7836-FD07-34FA-818610FC1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01E7-2C49-4B3B-92E1-3A0E3040B5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81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E3544E6-3F22-FC9A-35BC-977C932C3A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620D7B-90E1-C88F-C667-FE15409634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34B882-726D-8329-D4E9-E687164EE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D18-1A76-422A-BE7D-566DF4AACF1A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BBAE32-0A59-AA5D-3840-145CB5962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92363F-BCA2-89D2-4F7B-9FBC85509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01E7-2C49-4B3B-92E1-3A0E3040B5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138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9F7EC7-172F-709C-878C-DF3AF744F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0CA1D1-86D8-E43D-AABF-6A3F8E1C3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512A8C-9BFF-2A41-DF04-B37146769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D18-1A76-422A-BE7D-566DF4AACF1A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5145A8-386E-D65D-B039-85AB00743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87AD41-82FA-6939-431E-0C8147400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01E7-2C49-4B3B-92E1-3A0E3040B5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35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94BBD7-56CF-CB03-56F8-2FE56CF0F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997CBA-A6D4-DB36-2DFD-E71FE33F3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AF9347-209C-802F-A99C-093E2368C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D18-1A76-422A-BE7D-566DF4AACF1A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9F6274-3093-5F64-6846-422EB87F6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7E67D2-3E33-254F-85A4-CC8D399E9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01E7-2C49-4B3B-92E1-3A0E3040B5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400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CFDB3F-282C-FDFF-892E-DD874A1F0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CFA805-69C3-5FFE-3289-54F846EC7E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22CD71A-0C14-A041-5CBB-0CB7B9F7D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0A1A4B-5CF0-5D90-BE66-5E312FA90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D18-1A76-422A-BE7D-566DF4AACF1A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833F435-F238-CFDF-BE07-ADC135E74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074D84-B100-2834-C1C7-0D0BB2DDD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01E7-2C49-4B3B-92E1-3A0E3040B5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95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C4A7E2-5B46-67CC-84CD-DDEA66D9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8CC97F-A5CC-C418-4BF4-BB273B226A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22E96F-EFFA-84C5-9832-786410D23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C806349-7005-B0C6-DB2E-8A15CA8AB8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DFA0D1-773A-88F7-9F92-4A2619DA67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ADE8B3D-E748-CB7B-6DD8-2146E5B56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D18-1A76-422A-BE7D-566DF4AACF1A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C55FBCC-B822-F48E-DD3C-40EAC6C40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283DD9E-51E0-6156-039C-5A7610258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01E7-2C49-4B3B-92E1-3A0E3040B5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115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9E2BF-95A4-A685-A1D4-F4AB63519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7B5B617-C12A-E6AB-9EF5-135508BA3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D18-1A76-422A-BE7D-566DF4AACF1A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8FEFB9C-07C0-5DCA-C89C-7959FFBA4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1E1E59-1BD6-2A88-6C60-0AFAFEDD2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01E7-2C49-4B3B-92E1-3A0E3040B5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897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7B89EE9-F315-204A-518A-2CD66B48F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D18-1A76-422A-BE7D-566DF4AACF1A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8410412-38EB-B7E8-281C-A42C79A5E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6EDD9EF-8D2D-BB3D-A893-736604955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01E7-2C49-4B3B-92E1-3A0E3040B5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932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CF5B29-D499-599F-6FD7-0DB4384E8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5C034D-047F-2298-4AC7-082006149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2D3275A-8CE9-8ACD-3A52-9E3FC35CE2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CE30C6F-954D-83CD-A192-8964CBB7A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D18-1A76-422A-BE7D-566DF4AACF1A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A60A746-270B-8747-33E9-752A94904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43BB03-16B8-FBF1-A663-0C4DA48EC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01E7-2C49-4B3B-92E1-3A0E3040B5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840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53BEAA-DE6A-CC3E-117F-0C096A782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D3B1974-BC6A-C2C3-25C3-3943B5682F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EF99F1D-2423-91AC-574E-F0529B8097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EFD371-8CBD-1FB9-3B09-0889029F8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D18-1A76-422A-BE7D-566DF4AACF1A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D4B22AA-B308-42EF-47DA-226F9411A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6B89E5-EC4E-D55A-54CA-2489549A9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01E7-2C49-4B3B-92E1-3A0E3040B5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067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BE63D4-6EB7-3B68-6BB5-60375218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D9F58B-7928-E974-4FE5-46D67FCBF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EDA0C8-3970-C10F-BF66-9B1609AE0C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FD0D18-1A76-422A-BE7D-566DF4AACF1A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156BA8-A7D3-CA95-2868-012F896B21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EC094C-2077-3DB5-363E-D6FC2F9D17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E401E7-2C49-4B3B-92E1-3A0E3040B5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511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309A77-2AC2-D077-5CCD-96835FC3B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8274"/>
            <a:ext cx="12192000" cy="60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232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7F1B20-1EDF-BC0B-5A47-C78591B84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9948"/>
            <a:ext cx="12192000" cy="579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208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1E637A-97AE-BF09-B662-6FFDC0804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7244"/>
            <a:ext cx="12192000" cy="626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2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5D5927-F57A-5B51-D4FA-1E847BACC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5417"/>
            <a:ext cx="12192000" cy="614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990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9C9165-D0CD-4574-8A45-3537A9643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4661"/>
            <a:ext cx="12192000" cy="612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233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A6B70B-FF3D-B2CD-7F5D-DFFC189E1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5509"/>
            <a:ext cx="12192000" cy="614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8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6E2CC4-366C-8699-8A2B-4B3E456D5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9176"/>
            <a:ext cx="12192000" cy="613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087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FE4828-BE00-84CC-4B4E-8D54DEF89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8263"/>
            <a:ext cx="12192000" cy="604147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04E4076-09E0-6589-1AAF-81A0E0D6270F}"/>
              </a:ext>
            </a:extLst>
          </p:cNvPr>
          <p:cNvSpPr/>
          <p:nvPr/>
        </p:nvSpPr>
        <p:spPr>
          <a:xfrm>
            <a:off x="318052" y="2517913"/>
            <a:ext cx="1007165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6D6BEA5-29A7-B5E6-745C-D227CA4D4000}"/>
              </a:ext>
            </a:extLst>
          </p:cNvPr>
          <p:cNvSpPr/>
          <p:nvPr/>
        </p:nvSpPr>
        <p:spPr>
          <a:xfrm>
            <a:off x="4472608" y="4075043"/>
            <a:ext cx="1007165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821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323853-002C-75FF-C168-E0F8EFBB5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832"/>
            <a:ext cx="12192000" cy="615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7648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Admin</cp:lastModifiedBy>
  <cp:revision>2</cp:revision>
  <dcterms:created xsi:type="dcterms:W3CDTF">2026-03-23T15:03:14Z</dcterms:created>
  <dcterms:modified xsi:type="dcterms:W3CDTF">2026-03-23T15:09:58Z</dcterms:modified>
</cp:coreProperties>
</file>