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B0765-3D55-74ED-D3AD-789E73287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BBE039-6A96-DBEC-9E6A-F2BE32446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EA45-889E-3484-C202-A52A6C33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E4665A-4569-5A53-03AF-3C594E11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383A8-C302-92CA-4BC7-439B0FC3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4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84BA8-C600-F3A1-C350-B0EA9DE3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FF273D-1BD9-797A-3311-DF8792794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C8759-F4DD-E1A4-B085-5A4DDB6B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5BC25-8EDE-2619-D0E8-C07E49AE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AE965-07D1-4B8D-1453-C7E0CCB8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6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ABE265-7314-7180-59A5-4344B5988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AFB8A5-1E76-1DD1-C7A0-C8AD3DF62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47C9F-81F6-2AAF-3518-D61278DC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685D2-E37E-B653-E5FB-5A2366D6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8CA70-E7EB-4406-70D7-CC0C1E65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7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3D065-593F-E3BA-6877-3F6420CC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36E3E-86AD-B553-998A-5E6889398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9440C-C269-28F0-026A-B6781309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37628-7C5C-332E-8336-98A60C39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97EBA-3FDC-904A-59D6-8AC250A2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0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983E5-EE8F-5737-A578-D6F053C6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E3C770-15F5-70AE-031F-00FEC5F3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63558-67E8-F353-9EF4-EB2FCA49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86271-03ED-30DC-AC55-A6A73F65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A024F-3490-1EAB-72D3-533F9CD8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2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5AEE5-2DF2-CA15-D442-3965B568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F8FBB-11F6-348C-1AFD-4A48F6BA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E175A6-E366-5296-8424-303F72CA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749C61-BAAE-BC3D-37EE-3871522F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993C6-AE58-97D7-FE2A-0C059A9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3D3A8-49B1-DDFE-CD6A-F569F14C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9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BF8F-2032-0ABB-F63C-0C7339DB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9622B-117F-0952-89EC-34EBF70B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3CE76-0D64-153C-ABC2-B288AFEAD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E360F2-A3E2-2AE3-8889-D31668CCA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B0CAA6-5D27-8552-88B7-8FD367ADA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414FED-5056-86D8-BE80-63A55D92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9C8286-BE80-0406-AFE4-8066F31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FB5CD0-D1DF-C227-6A87-8E606F59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7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FCB11-EF87-A0BD-8F59-84BE37D4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B3B580-D6B8-F629-C2BD-302A9E2B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20A25A-4640-27C9-9D2D-F2EBBC0E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3040C0-E275-77AC-C70A-D0585D75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DC4901-6940-215C-72B1-21C9EFB1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55DE3E-FEC9-B933-87F0-61454454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BD230-CFAE-88E2-040D-4A246036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5316-E21E-60E8-E23B-4D45F889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EAAFB-E252-AE6C-42F9-6CCB81CB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8A8FD-5902-B0D3-6C94-0C425811E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62B6C-1D8A-D89C-720C-BB5A7CE5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5678D2-8D27-F430-5FCF-60314C57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A7F4CF-6856-1A8F-9E2F-9BDA98D0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6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26633-346D-B953-734A-71F3A616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1A06D-6F54-0849-DD54-0AA51BE30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360AEC-CE49-4F2D-0596-22E2E52D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1A484-771D-A7EC-1106-8A1C8835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0EE45F-BFA0-4EF9-BC27-E68A08EE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7A2BE-B3B9-5B47-EA36-C756A3BB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7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914DD-F490-3D96-7390-D7189766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965E1-0FC1-AD45-2F75-8DA9587DE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5B167-5912-36CC-B187-08614FF72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D1A02-A13C-4872-83BB-2D94292D1191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94D7B-DB20-3472-C9EF-AFAE4C123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D9B61-FD9E-EA5A-B77D-90134DD56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BE99B-115C-4BD0-81FA-99E528BE0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E9505-A974-1F39-E43B-B57AB73B3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АгроЛаб</a:t>
            </a:r>
            <a:r>
              <a:rPr lang="ru-RU" dirty="0"/>
              <a:t> – умная образовательная теплица. Концепция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43933F-8707-8CF8-EE9A-9156BF0ED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2522"/>
            <a:ext cx="9144000" cy="1655762"/>
          </a:xfrm>
        </p:spPr>
        <p:txBody>
          <a:bodyPr/>
          <a:lstStyle/>
          <a:p>
            <a:r>
              <a:rPr lang="ru-RU" dirty="0"/>
              <a:t>Подготовили:</a:t>
            </a:r>
          </a:p>
          <a:p>
            <a:r>
              <a:rPr lang="ru-RU" dirty="0"/>
              <a:t>Студентки института </a:t>
            </a:r>
            <a:r>
              <a:rPr lang="ru-RU" dirty="0" err="1"/>
              <a:t>СиЛА</a:t>
            </a:r>
            <a:r>
              <a:rPr lang="ru-RU" dirty="0"/>
              <a:t>, группы Д-С 403</a:t>
            </a:r>
          </a:p>
          <a:p>
            <a:r>
              <a:rPr lang="ru-RU" dirty="0" err="1"/>
              <a:t>Тренихина</a:t>
            </a:r>
            <a:r>
              <a:rPr lang="ru-RU" dirty="0"/>
              <a:t> Мария, Баранова Марина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6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34DD2274-11B9-B3D4-4A2D-DA6F01D5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ADF94-FC4A-8F6A-914B-42B9D5CB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88" y="616527"/>
            <a:ext cx="3822189" cy="685618"/>
          </a:xfrm>
        </p:spPr>
        <p:txBody>
          <a:bodyPr>
            <a:normAutofit/>
          </a:bodyPr>
          <a:lstStyle/>
          <a:p>
            <a:r>
              <a:rPr lang="ru-RU" sz="4000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3F617D-BC8D-6B32-E089-54CE4010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8" y="1738744"/>
            <a:ext cx="4293251" cy="502227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Отсутствие автоматизации теплиц на базе ВУЗов (ручное управление микроклиматом)</a:t>
            </a:r>
          </a:p>
          <a:p>
            <a:r>
              <a:rPr lang="ru-RU" sz="2400" dirty="0"/>
              <a:t>Отсутствие систематизированных данных по оборотам прошлых лет </a:t>
            </a:r>
          </a:p>
          <a:p>
            <a:r>
              <a:rPr lang="ru-RU" sz="2400" dirty="0"/>
              <a:t>Трудно проводить полноценные контролируемые эксперименты</a:t>
            </a:r>
          </a:p>
          <a:p>
            <a:r>
              <a:rPr lang="ru-RU" sz="2400" dirty="0"/>
              <a:t>Уклон на теоретическое обучение</a:t>
            </a:r>
          </a:p>
          <a:p>
            <a:r>
              <a:rPr lang="ru-RU" sz="2400" dirty="0"/>
              <a:t>Разрыв между фундаментальным обучением и требованиями рынка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8021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0901-9CBA-DDF1-587C-40E922F3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4800" dirty="0"/>
              <a:t>Рынок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E69BB27-5890-0CE4-CD97-5F2848908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1" r="2" b="2208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D72C894-B420-75B1-45F5-E088B82C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618" y="3752850"/>
            <a:ext cx="8910777" cy="3008168"/>
          </a:xfrm>
        </p:spPr>
        <p:txBody>
          <a:bodyPr anchor="ctr">
            <a:normAutofit fontScale="92500"/>
          </a:bodyPr>
          <a:lstStyle/>
          <a:p>
            <a:r>
              <a:rPr lang="ru-RU" sz="2400" dirty="0"/>
              <a:t>Производители промышленных теплиц</a:t>
            </a:r>
          </a:p>
          <a:p>
            <a:r>
              <a:rPr lang="ru-RU" sz="2400" dirty="0"/>
              <a:t>Системы автоматизации микроклимата </a:t>
            </a:r>
          </a:p>
          <a:p>
            <a:r>
              <a:rPr lang="ru-RU" sz="2400" dirty="0"/>
              <a:t>Агротехнологические платформы</a:t>
            </a:r>
          </a:p>
          <a:p>
            <a:pPr marL="0" indent="0">
              <a:buNone/>
            </a:pPr>
            <a:r>
              <a:rPr lang="en-US" sz="2400" dirty="0" err="1"/>
              <a:t>Agrus</a:t>
            </a:r>
            <a:r>
              <a:rPr lang="en-US" sz="2400" dirty="0"/>
              <a:t> Control Systems, Priva, </a:t>
            </a:r>
            <a:r>
              <a:rPr lang="en-US" sz="2400" dirty="0" err="1"/>
              <a:t>SmartGreenTech</a:t>
            </a:r>
            <a:r>
              <a:rPr lang="en-US" sz="2400" dirty="0"/>
              <a:t>, NIVA </a:t>
            </a:r>
            <a:r>
              <a:rPr lang="en-US" sz="2400" dirty="0" err="1"/>
              <a:t>Grenhouses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/>
              <a:t>Решения рынка ориентированы на коммерческое производство сельхозпродукции, а не на образовательный процесс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A9AF437E-F8E7-5D5F-012A-B2F48DF5E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0318">
            <a:off x="9437840" y="3029856"/>
            <a:ext cx="2340429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6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9C83-45D6-3346-8B2D-22C834F3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4000" dirty="0"/>
              <a:t>Целевая аудитория</a:t>
            </a:r>
          </a:p>
        </p:txBody>
      </p:sp>
      <p:pic>
        <p:nvPicPr>
          <p:cNvPr id="5" name="Picture 4" descr="Back-снимок строки градуатес">
            <a:extLst>
              <a:ext uri="{FF2B5EF4-FFF2-40B4-BE49-F238E27FC236}">
                <a16:creationId xmlns:a16="http://schemas.microsoft.com/office/drawing/2014/main" id="{C30415D2-B1B1-28DA-9C05-985F9687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91" b="28013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D79CA56-3FD8-C29B-D41C-47E593DB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lnSpcReduction="10000"/>
          </a:bodyPr>
          <a:lstStyle/>
          <a:p>
            <a:r>
              <a:rPr lang="ru-RU" dirty="0"/>
              <a:t>Аграрные университеты и колледжи</a:t>
            </a:r>
          </a:p>
          <a:p>
            <a:r>
              <a:rPr lang="ru-RU" dirty="0"/>
              <a:t>Научно-исследовательские </a:t>
            </a:r>
            <a:r>
              <a:rPr lang="ru-RU" dirty="0" err="1"/>
              <a:t>агроцентры</a:t>
            </a:r>
            <a:endParaRPr lang="ru-RU" dirty="0"/>
          </a:p>
          <a:p>
            <a:r>
              <a:rPr lang="ru-RU" dirty="0"/>
              <a:t>Учебные центры на базе агрохолдингов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Цель: практическое обучение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6226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1" name="Rectangle 412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3EEAABD3-7CE5-0E13-B9D8-A401A1F0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6" b="4"/>
          <a:stretch>
            <a:fillRect/>
          </a:stretch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889DA72C-C048-A13B-F98E-7836792C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9" b="1"/>
          <a:stretch>
            <a:fillRect/>
          </a:stretch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D9FD3-75AF-9268-5385-E33C56B2C7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845" r="-1" b="4437"/>
          <a:stretch>
            <a:fillRect/>
          </a:stretch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4123" name="Freeform: Shape 412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25" name="Freeform: Shape 412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90E42-E004-98C1-742A-79494181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Решение</a:t>
            </a:r>
          </a:p>
        </p:txBody>
      </p:sp>
      <p:sp>
        <p:nvSpPr>
          <p:cNvPr id="4127" name="Rectangle 412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9" name="Rectangle 412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BA64E-DA84-A3D7-8D84-CACD7867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089941"/>
            <a:ext cx="4922338" cy="4403407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Модернизация теплицы в умную образовательную платформу на территории ВУЗа</a:t>
            </a:r>
          </a:p>
          <a:p>
            <a:r>
              <a:rPr lang="ru-RU" sz="2400" dirty="0"/>
              <a:t>Привлечение инвесторов </a:t>
            </a:r>
            <a:r>
              <a:rPr lang="en-US" sz="2400" dirty="0"/>
              <a:t>(</a:t>
            </a:r>
            <a:r>
              <a:rPr lang="ru-RU" sz="2400" dirty="0"/>
              <a:t>ООО «РОКВУЛ», ГК «РОСТ», </a:t>
            </a:r>
            <a:r>
              <a:rPr lang="ru-RU" sz="2400" dirty="0" err="1"/>
              <a:t>Экокультура</a:t>
            </a:r>
            <a:r>
              <a:rPr lang="ru-RU" sz="2400" dirty="0"/>
              <a:t>, Фосагро, </a:t>
            </a:r>
            <a:r>
              <a:rPr lang="en-US" sz="2400" dirty="0" err="1"/>
              <a:t>Gros.Farm</a:t>
            </a:r>
            <a:r>
              <a:rPr lang="en-US" sz="2400" dirty="0"/>
              <a:t>)</a:t>
            </a:r>
          </a:p>
          <a:p>
            <a:r>
              <a:rPr lang="ru-RU" sz="2400" dirty="0"/>
              <a:t>Научно-практические исследования, демонстрация продуктов, испытания и пилотные внедрения:</a:t>
            </a:r>
          </a:p>
          <a:p>
            <a:pPr marL="0" indent="0">
              <a:buNone/>
            </a:pPr>
            <a:r>
              <a:rPr lang="en-US" sz="2400" dirty="0"/>
              <a:t>IoT</a:t>
            </a:r>
            <a:r>
              <a:rPr lang="ru-RU" sz="2400" dirty="0"/>
              <a:t>-датчиков, систем капельного полива, </a:t>
            </a:r>
            <a:r>
              <a:rPr lang="en-US" sz="2400" dirty="0"/>
              <a:t>LED</a:t>
            </a:r>
            <a:r>
              <a:rPr lang="ru-RU" sz="2400" dirty="0"/>
              <a:t>-освещения, климатических контроллеров</a:t>
            </a:r>
          </a:p>
        </p:txBody>
      </p:sp>
    </p:spTree>
    <p:extLst>
      <p:ext uri="{BB962C8B-B14F-4D97-AF65-F5344CB8AC3E}">
        <p14:creationId xmlns:p14="http://schemas.microsoft.com/office/powerpoint/2010/main" val="222031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9FFFC5-6EC7-1A2C-97B3-935CD5B8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7"/>
            <a:ext cx="12192000" cy="68087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49020-6F5A-9BBB-3BC4-D49D68CA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Команда </a:t>
            </a:r>
            <a:r>
              <a:rPr lang="ru-RU" dirty="0" err="1"/>
              <a:t>АгроЛаб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E93A7-B456-76ED-4491-FEF8F3306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564" y="2526303"/>
            <a:ext cx="3108960" cy="1805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Тренихина</a:t>
            </a:r>
            <a:r>
              <a:rPr lang="ru-RU" dirty="0"/>
              <a:t> Мария Максимовна</a:t>
            </a:r>
          </a:p>
          <a:p>
            <a:pPr marL="0" indent="0">
              <a:buNone/>
            </a:pPr>
            <a:r>
              <a:rPr lang="ru-RU" dirty="0"/>
              <a:t>тимлид; спикер, генератор идей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1E388F-AF29-FB9F-0DB7-3F7D429C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1476" y="2572800"/>
            <a:ext cx="3692770" cy="171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Баранова Марина Павловна</a:t>
            </a:r>
          </a:p>
          <a:p>
            <a:pPr marL="0" indent="0">
              <a:buNone/>
            </a:pPr>
            <a:r>
              <a:rPr lang="ru-RU" dirty="0"/>
              <a:t>интегратор; идея и концепция проекта,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5F3823-837B-CCCB-8F46-4B201F9A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86" y="1618254"/>
            <a:ext cx="3742428" cy="40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9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Picture background">
            <a:extLst>
              <a:ext uri="{FF2B5EF4-FFF2-40B4-BE49-F238E27FC236}">
                <a16:creationId xmlns:a16="http://schemas.microsoft.com/office/drawing/2014/main" id="{7D5660B5-6C92-E778-8F32-51A0703C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>
            <a:fillRect/>
          </a:stretch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2" name="Rectangle 6171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57603-3E9A-EC72-C00E-AC542BB2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00660" cy="1520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Спасибо за внимание!</a:t>
            </a:r>
          </a:p>
        </p:txBody>
      </p: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76" name="Straight Connector 6175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19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184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Тема Office</vt:lpstr>
      <vt:lpstr>АгроЛаб – умная образовательная теплица. Концепция проекта</vt:lpstr>
      <vt:lpstr>Проблема</vt:lpstr>
      <vt:lpstr>Рынок</vt:lpstr>
      <vt:lpstr>Целевая аудитория</vt:lpstr>
      <vt:lpstr>Решение</vt:lpstr>
      <vt:lpstr>Команда АгроЛаб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Марина Баранова</dc:creator>
  <cp:lastModifiedBy>Марина Баранова</cp:lastModifiedBy>
  <cp:revision>2</cp:revision>
  <dcterms:created xsi:type="dcterms:W3CDTF">2026-04-14T18:39:21Z</dcterms:created>
  <dcterms:modified xsi:type="dcterms:W3CDTF">2026-04-14T20:19:45Z</dcterms:modified>
</cp:coreProperties>
</file>