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00020" y="2067623"/>
            <a:ext cx="7791958" cy="1367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54442" y="4455541"/>
            <a:ext cx="9683114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2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1819" y="561340"/>
            <a:ext cx="11010900" cy="5735320"/>
          </a:xfrm>
          <a:custGeom>
            <a:avLst/>
            <a:gdLst/>
            <a:ahLst/>
            <a:cxnLst/>
            <a:rect l="l" t="t" r="r" b="b"/>
            <a:pathLst>
              <a:path w="11010900" h="5735320">
                <a:moveTo>
                  <a:pt x="11010900" y="0"/>
                </a:moveTo>
                <a:lnTo>
                  <a:pt x="0" y="0"/>
                </a:lnTo>
                <a:lnTo>
                  <a:pt x="0" y="5735320"/>
                </a:lnTo>
                <a:lnTo>
                  <a:pt x="11010900" y="5735320"/>
                </a:lnTo>
                <a:lnTo>
                  <a:pt x="11010900" y="0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4010" y="349948"/>
            <a:ext cx="644144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8C055C9-D3E5-4B83-9153-0038CF431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9" t="725" r="24112" b="-725"/>
          <a:stretch/>
        </p:blipFill>
        <p:spPr bwMode="auto">
          <a:xfrm>
            <a:off x="-242426" y="508018"/>
            <a:ext cx="5767988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object 2"/>
          <p:cNvGrpSpPr/>
          <p:nvPr/>
        </p:nvGrpSpPr>
        <p:grpSpPr>
          <a:xfrm>
            <a:off x="-826968" y="-42541"/>
            <a:ext cx="8623808" cy="6858000"/>
            <a:chOff x="0" y="0"/>
            <a:chExt cx="8623808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825487" cy="6857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67142" y="0"/>
              <a:ext cx="1677035" cy="6858000"/>
            </a:xfrm>
            <a:custGeom>
              <a:avLst/>
              <a:gdLst/>
              <a:ahLst/>
              <a:cxnLst/>
              <a:rect l="l" t="t" r="r" b="b"/>
              <a:pathLst>
                <a:path w="1677035" h="6858000">
                  <a:moveTo>
                    <a:pt x="963462" y="0"/>
                  </a:moveTo>
                  <a:lnTo>
                    <a:pt x="997422" y="62528"/>
                  </a:lnTo>
                  <a:lnTo>
                    <a:pt x="1018595" y="102526"/>
                  </a:lnTo>
                  <a:lnTo>
                    <a:pt x="1039463" y="142709"/>
                  </a:lnTo>
                  <a:lnTo>
                    <a:pt x="1060026" y="183075"/>
                  </a:lnTo>
                  <a:lnTo>
                    <a:pt x="1080281" y="223622"/>
                  </a:lnTo>
                  <a:lnTo>
                    <a:pt x="1100227" y="264350"/>
                  </a:lnTo>
                  <a:lnTo>
                    <a:pt x="1119863" y="305256"/>
                  </a:lnTo>
                  <a:lnTo>
                    <a:pt x="1139187" y="346339"/>
                  </a:lnTo>
                  <a:lnTo>
                    <a:pt x="1158197" y="387598"/>
                  </a:lnTo>
                  <a:lnTo>
                    <a:pt x="1176892" y="429030"/>
                  </a:lnTo>
                  <a:lnTo>
                    <a:pt x="1195271" y="470635"/>
                  </a:lnTo>
                  <a:lnTo>
                    <a:pt x="1213332" y="512410"/>
                  </a:lnTo>
                  <a:lnTo>
                    <a:pt x="1231072" y="554355"/>
                  </a:lnTo>
                  <a:lnTo>
                    <a:pt x="1248492" y="596468"/>
                  </a:lnTo>
                  <a:lnTo>
                    <a:pt x="1265589" y="638747"/>
                  </a:lnTo>
                  <a:lnTo>
                    <a:pt x="1282362" y="681191"/>
                  </a:lnTo>
                  <a:lnTo>
                    <a:pt x="1298809" y="723797"/>
                  </a:lnTo>
                  <a:lnTo>
                    <a:pt x="1314928" y="766566"/>
                  </a:lnTo>
                  <a:lnTo>
                    <a:pt x="1330719" y="809494"/>
                  </a:lnTo>
                  <a:lnTo>
                    <a:pt x="1346179" y="852582"/>
                  </a:lnTo>
                  <a:lnTo>
                    <a:pt x="1361307" y="895826"/>
                  </a:lnTo>
                  <a:lnTo>
                    <a:pt x="1376102" y="939225"/>
                  </a:lnTo>
                  <a:lnTo>
                    <a:pt x="1390562" y="982779"/>
                  </a:lnTo>
                  <a:lnTo>
                    <a:pt x="1404685" y="1026485"/>
                  </a:lnTo>
                  <a:lnTo>
                    <a:pt x="1418470" y="1070342"/>
                  </a:lnTo>
                  <a:lnTo>
                    <a:pt x="1431916" y="1114348"/>
                  </a:lnTo>
                  <a:lnTo>
                    <a:pt x="1445021" y="1158503"/>
                  </a:lnTo>
                  <a:lnTo>
                    <a:pt x="1457782" y="1202803"/>
                  </a:lnTo>
                  <a:lnTo>
                    <a:pt x="1470200" y="1247248"/>
                  </a:lnTo>
                  <a:lnTo>
                    <a:pt x="1482272" y="1291837"/>
                  </a:lnTo>
                  <a:lnTo>
                    <a:pt x="1493996" y="1336567"/>
                  </a:lnTo>
                  <a:lnTo>
                    <a:pt x="1505372" y="1381437"/>
                  </a:lnTo>
                  <a:lnTo>
                    <a:pt x="1516398" y="1426446"/>
                  </a:lnTo>
                  <a:lnTo>
                    <a:pt x="1527071" y="1471592"/>
                  </a:lnTo>
                  <a:lnTo>
                    <a:pt x="1537391" y="1516874"/>
                  </a:lnTo>
                  <a:lnTo>
                    <a:pt x="1547356" y="1562289"/>
                  </a:lnTo>
                  <a:lnTo>
                    <a:pt x="1556965" y="1607837"/>
                  </a:lnTo>
                  <a:lnTo>
                    <a:pt x="1566216" y="1653516"/>
                  </a:lnTo>
                  <a:lnTo>
                    <a:pt x="1575107" y="1699325"/>
                  </a:lnTo>
                  <a:lnTo>
                    <a:pt x="1583637" y="1745261"/>
                  </a:lnTo>
                  <a:lnTo>
                    <a:pt x="1591804" y="1791324"/>
                  </a:lnTo>
                  <a:lnTo>
                    <a:pt x="1599607" y="1837511"/>
                  </a:lnTo>
                  <a:lnTo>
                    <a:pt x="1607045" y="1883822"/>
                  </a:lnTo>
                  <a:lnTo>
                    <a:pt x="1614115" y="1930254"/>
                  </a:lnTo>
                  <a:lnTo>
                    <a:pt x="1620817" y="1976807"/>
                  </a:lnTo>
                  <a:lnTo>
                    <a:pt x="1627148" y="2023479"/>
                  </a:lnTo>
                  <a:lnTo>
                    <a:pt x="1633107" y="2070267"/>
                  </a:lnTo>
                  <a:lnTo>
                    <a:pt x="1638694" y="2117171"/>
                  </a:lnTo>
                  <a:lnTo>
                    <a:pt x="1643905" y="2164190"/>
                  </a:lnTo>
                  <a:lnTo>
                    <a:pt x="1648739" y="2211320"/>
                  </a:lnTo>
                  <a:lnTo>
                    <a:pt x="1653196" y="2258562"/>
                  </a:lnTo>
                  <a:lnTo>
                    <a:pt x="1657274" y="2305913"/>
                  </a:lnTo>
                  <a:lnTo>
                    <a:pt x="1660970" y="2353373"/>
                  </a:lnTo>
                  <a:lnTo>
                    <a:pt x="1664284" y="2400938"/>
                  </a:lnTo>
                  <a:lnTo>
                    <a:pt x="1667213" y="2448609"/>
                  </a:lnTo>
                  <a:lnTo>
                    <a:pt x="1669757" y="2496382"/>
                  </a:lnTo>
                  <a:lnTo>
                    <a:pt x="1671914" y="2544258"/>
                  </a:lnTo>
                  <a:lnTo>
                    <a:pt x="1673682" y="2592234"/>
                  </a:lnTo>
                  <a:lnTo>
                    <a:pt x="1675060" y="2640309"/>
                  </a:lnTo>
                  <a:lnTo>
                    <a:pt x="1676046" y="2688480"/>
                  </a:lnTo>
                  <a:lnTo>
                    <a:pt x="1676639" y="2736748"/>
                  </a:lnTo>
                  <a:lnTo>
                    <a:pt x="1676837" y="2785110"/>
                  </a:lnTo>
                  <a:lnTo>
                    <a:pt x="1676639" y="2833470"/>
                  </a:lnTo>
                  <a:lnTo>
                    <a:pt x="1676046" y="2881737"/>
                  </a:lnTo>
                  <a:lnTo>
                    <a:pt x="1675060" y="2929908"/>
                  </a:lnTo>
                  <a:lnTo>
                    <a:pt x="1673682" y="2977982"/>
                  </a:lnTo>
                  <a:lnTo>
                    <a:pt x="1671914" y="3025957"/>
                  </a:lnTo>
                  <a:lnTo>
                    <a:pt x="1669757" y="3073832"/>
                  </a:lnTo>
                  <a:lnTo>
                    <a:pt x="1667213" y="3121605"/>
                  </a:lnTo>
                  <a:lnTo>
                    <a:pt x="1664284" y="3169275"/>
                  </a:lnTo>
                  <a:lnTo>
                    <a:pt x="1660970" y="3216840"/>
                  </a:lnTo>
                  <a:lnTo>
                    <a:pt x="1657274" y="3264299"/>
                  </a:lnTo>
                  <a:lnTo>
                    <a:pt x="1653196" y="3311649"/>
                  </a:lnTo>
                  <a:lnTo>
                    <a:pt x="1648739" y="3358891"/>
                  </a:lnTo>
                  <a:lnTo>
                    <a:pt x="1643905" y="3406021"/>
                  </a:lnTo>
                  <a:lnTo>
                    <a:pt x="1638694" y="3453038"/>
                  </a:lnTo>
                  <a:lnTo>
                    <a:pt x="1633107" y="3499942"/>
                  </a:lnTo>
                  <a:lnTo>
                    <a:pt x="1627148" y="3546730"/>
                  </a:lnTo>
                  <a:lnTo>
                    <a:pt x="1620817" y="3593401"/>
                  </a:lnTo>
                  <a:lnTo>
                    <a:pt x="1614115" y="3639953"/>
                  </a:lnTo>
                  <a:lnTo>
                    <a:pt x="1607045" y="3686385"/>
                  </a:lnTo>
                  <a:lnTo>
                    <a:pt x="1599607" y="3732695"/>
                  </a:lnTo>
                  <a:lnTo>
                    <a:pt x="1591804" y="3778882"/>
                  </a:lnTo>
                  <a:lnTo>
                    <a:pt x="1583637" y="3824945"/>
                  </a:lnTo>
                  <a:lnTo>
                    <a:pt x="1575107" y="3870880"/>
                  </a:lnTo>
                  <a:lnTo>
                    <a:pt x="1566216" y="3916688"/>
                  </a:lnTo>
                  <a:lnTo>
                    <a:pt x="1556965" y="3962367"/>
                  </a:lnTo>
                  <a:lnTo>
                    <a:pt x="1547356" y="4007915"/>
                  </a:lnTo>
                  <a:lnTo>
                    <a:pt x="1537391" y="4053330"/>
                  </a:lnTo>
                  <a:lnTo>
                    <a:pt x="1527071" y="4098611"/>
                  </a:lnTo>
                  <a:lnTo>
                    <a:pt x="1516398" y="4143757"/>
                  </a:lnTo>
                  <a:lnTo>
                    <a:pt x="1505372" y="4188765"/>
                  </a:lnTo>
                  <a:lnTo>
                    <a:pt x="1493996" y="4233635"/>
                  </a:lnTo>
                  <a:lnTo>
                    <a:pt x="1482272" y="4278365"/>
                  </a:lnTo>
                  <a:lnTo>
                    <a:pt x="1470200" y="4322953"/>
                  </a:lnTo>
                  <a:lnTo>
                    <a:pt x="1457782" y="4367398"/>
                  </a:lnTo>
                  <a:lnTo>
                    <a:pt x="1445021" y="4411698"/>
                  </a:lnTo>
                  <a:lnTo>
                    <a:pt x="1431916" y="4455852"/>
                  </a:lnTo>
                  <a:lnTo>
                    <a:pt x="1418470" y="4499858"/>
                  </a:lnTo>
                  <a:lnTo>
                    <a:pt x="1404685" y="4543715"/>
                  </a:lnTo>
                  <a:lnTo>
                    <a:pt x="1390562" y="4587421"/>
                  </a:lnTo>
                  <a:lnTo>
                    <a:pt x="1376102" y="4630974"/>
                  </a:lnTo>
                  <a:lnTo>
                    <a:pt x="1361307" y="4674373"/>
                  </a:lnTo>
                  <a:lnTo>
                    <a:pt x="1346179" y="4717617"/>
                  </a:lnTo>
                  <a:lnTo>
                    <a:pt x="1330719" y="4760704"/>
                  </a:lnTo>
                  <a:lnTo>
                    <a:pt x="1314928" y="4803633"/>
                  </a:lnTo>
                  <a:lnTo>
                    <a:pt x="1298809" y="4846401"/>
                  </a:lnTo>
                  <a:lnTo>
                    <a:pt x="1282362" y="4889007"/>
                  </a:lnTo>
                  <a:lnTo>
                    <a:pt x="1265589" y="4931451"/>
                  </a:lnTo>
                  <a:lnTo>
                    <a:pt x="1248492" y="4973730"/>
                  </a:lnTo>
                  <a:lnTo>
                    <a:pt x="1231072" y="5015842"/>
                  </a:lnTo>
                  <a:lnTo>
                    <a:pt x="1213332" y="5057787"/>
                  </a:lnTo>
                  <a:lnTo>
                    <a:pt x="1195271" y="5099563"/>
                  </a:lnTo>
                  <a:lnTo>
                    <a:pt x="1176892" y="5141167"/>
                  </a:lnTo>
                  <a:lnTo>
                    <a:pt x="1158197" y="5182600"/>
                  </a:lnTo>
                  <a:lnTo>
                    <a:pt x="1139187" y="5223858"/>
                  </a:lnTo>
                  <a:lnTo>
                    <a:pt x="1119863" y="5264941"/>
                  </a:lnTo>
                  <a:lnTo>
                    <a:pt x="1100227" y="5305847"/>
                  </a:lnTo>
                  <a:lnTo>
                    <a:pt x="1080281" y="5346574"/>
                  </a:lnTo>
                  <a:lnTo>
                    <a:pt x="1060026" y="5387122"/>
                  </a:lnTo>
                  <a:lnTo>
                    <a:pt x="1039463" y="5427488"/>
                  </a:lnTo>
                  <a:lnTo>
                    <a:pt x="1018595" y="5467670"/>
                  </a:lnTo>
                  <a:lnTo>
                    <a:pt x="997422" y="5507669"/>
                  </a:lnTo>
                  <a:lnTo>
                    <a:pt x="975946" y="5547480"/>
                  </a:lnTo>
                  <a:lnTo>
                    <a:pt x="954170" y="5587105"/>
                  </a:lnTo>
                  <a:lnTo>
                    <a:pt x="932093" y="5626540"/>
                  </a:lnTo>
                  <a:lnTo>
                    <a:pt x="909718" y="5665784"/>
                  </a:lnTo>
                  <a:lnTo>
                    <a:pt x="887047" y="5704836"/>
                  </a:lnTo>
                  <a:lnTo>
                    <a:pt x="864081" y="5743694"/>
                  </a:lnTo>
                  <a:lnTo>
                    <a:pt x="840821" y="5782356"/>
                  </a:lnTo>
                  <a:lnTo>
                    <a:pt x="817269" y="5820822"/>
                  </a:lnTo>
                  <a:lnTo>
                    <a:pt x="793426" y="5859089"/>
                  </a:lnTo>
                  <a:lnTo>
                    <a:pt x="769294" y="5897157"/>
                  </a:lnTo>
                  <a:lnTo>
                    <a:pt x="744875" y="5935023"/>
                  </a:lnTo>
                  <a:lnTo>
                    <a:pt x="720170" y="5972685"/>
                  </a:lnTo>
                  <a:lnTo>
                    <a:pt x="695181" y="6010143"/>
                  </a:lnTo>
                  <a:lnTo>
                    <a:pt x="669909" y="6047395"/>
                  </a:lnTo>
                  <a:lnTo>
                    <a:pt x="644355" y="6084440"/>
                  </a:lnTo>
                  <a:lnTo>
                    <a:pt x="618522" y="6121275"/>
                  </a:lnTo>
                  <a:lnTo>
                    <a:pt x="592411" y="6157899"/>
                  </a:lnTo>
                  <a:lnTo>
                    <a:pt x="566023" y="6194312"/>
                  </a:lnTo>
                  <a:lnTo>
                    <a:pt x="539359" y="6230510"/>
                  </a:lnTo>
                  <a:lnTo>
                    <a:pt x="512422" y="6266493"/>
                  </a:lnTo>
                  <a:lnTo>
                    <a:pt x="485213" y="6302259"/>
                  </a:lnTo>
                  <a:lnTo>
                    <a:pt x="457733" y="6337807"/>
                  </a:lnTo>
                  <a:lnTo>
                    <a:pt x="429985" y="6373135"/>
                  </a:lnTo>
                  <a:lnTo>
                    <a:pt x="401969" y="6408241"/>
                  </a:lnTo>
                  <a:lnTo>
                    <a:pt x="373686" y="6443125"/>
                  </a:lnTo>
                  <a:lnTo>
                    <a:pt x="345140" y="6477784"/>
                  </a:lnTo>
                  <a:lnTo>
                    <a:pt x="316330" y="6512216"/>
                  </a:lnTo>
                  <a:lnTo>
                    <a:pt x="287260" y="6546421"/>
                  </a:lnTo>
                  <a:lnTo>
                    <a:pt x="257929" y="6580398"/>
                  </a:lnTo>
                  <a:lnTo>
                    <a:pt x="228340" y="6614143"/>
                  </a:lnTo>
                  <a:lnTo>
                    <a:pt x="198494" y="6647656"/>
                  </a:lnTo>
                  <a:lnTo>
                    <a:pt x="168393" y="6680936"/>
                  </a:lnTo>
                  <a:lnTo>
                    <a:pt x="138039" y="6713980"/>
                  </a:lnTo>
                  <a:lnTo>
                    <a:pt x="107432" y="6746787"/>
                  </a:lnTo>
                  <a:lnTo>
                    <a:pt x="76574" y="6779356"/>
                  </a:lnTo>
                  <a:lnTo>
                    <a:pt x="45468" y="6811685"/>
                  </a:lnTo>
                  <a:lnTo>
                    <a:pt x="14114" y="6843773"/>
                  </a:lnTo>
                  <a:lnTo>
                    <a:pt x="0" y="6857996"/>
                  </a:lnTo>
                </a:path>
              </a:pathLst>
            </a:custGeom>
            <a:ln w="381000">
              <a:solidFill>
                <a:srgbClr val="2E4454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203948" cy="68579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76775" y="0"/>
              <a:ext cx="1546225" cy="6858000"/>
            </a:xfrm>
            <a:custGeom>
              <a:avLst/>
              <a:gdLst/>
              <a:ahLst/>
              <a:cxnLst/>
              <a:rect l="l" t="t" r="r" b="b"/>
              <a:pathLst>
                <a:path w="1546225" h="6858000">
                  <a:moveTo>
                    <a:pt x="892545" y="0"/>
                  </a:moveTo>
                  <a:lnTo>
                    <a:pt x="920291" y="55922"/>
                  </a:lnTo>
                  <a:lnTo>
                    <a:pt x="941210" y="99120"/>
                  </a:lnTo>
                  <a:lnTo>
                    <a:pt x="961803" y="142504"/>
                  </a:lnTo>
                  <a:lnTo>
                    <a:pt x="982068" y="186072"/>
                  </a:lnTo>
                  <a:lnTo>
                    <a:pt x="1002004" y="229823"/>
                  </a:lnTo>
                  <a:lnTo>
                    <a:pt x="1021608" y="273756"/>
                  </a:lnTo>
                  <a:lnTo>
                    <a:pt x="1040881" y="317868"/>
                  </a:lnTo>
                  <a:lnTo>
                    <a:pt x="1059819" y="362158"/>
                  </a:lnTo>
                  <a:lnTo>
                    <a:pt x="1078422" y="406625"/>
                  </a:lnTo>
                  <a:lnTo>
                    <a:pt x="1096687" y="451266"/>
                  </a:lnTo>
                  <a:lnTo>
                    <a:pt x="1114614" y="496081"/>
                  </a:lnTo>
                  <a:lnTo>
                    <a:pt x="1132200" y="541068"/>
                  </a:lnTo>
                  <a:lnTo>
                    <a:pt x="1149445" y="586225"/>
                  </a:lnTo>
                  <a:lnTo>
                    <a:pt x="1166345" y="631551"/>
                  </a:lnTo>
                  <a:lnTo>
                    <a:pt x="1182901" y="677043"/>
                  </a:lnTo>
                  <a:lnTo>
                    <a:pt x="1199109" y="722701"/>
                  </a:lnTo>
                  <a:lnTo>
                    <a:pt x="1214970" y="768523"/>
                  </a:lnTo>
                  <a:lnTo>
                    <a:pt x="1230480" y="814506"/>
                  </a:lnTo>
                  <a:lnTo>
                    <a:pt x="1245639" y="860651"/>
                  </a:lnTo>
                  <a:lnTo>
                    <a:pt x="1260445" y="906954"/>
                  </a:lnTo>
                  <a:lnTo>
                    <a:pt x="1274896" y="953415"/>
                  </a:lnTo>
                  <a:lnTo>
                    <a:pt x="1288990" y="1000032"/>
                  </a:lnTo>
                  <a:lnTo>
                    <a:pt x="1302727" y="1046803"/>
                  </a:lnTo>
                  <a:lnTo>
                    <a:pt x="1316104" y="1093727"/>
                  </a:lnTo>
                  <a:lnTo>
                    <a:pt x="1329120" y="1140801"/>
                  </a:lnTo>
                  <a:lnTo>
                    <a:pt x="1341774" y="1188026"/>
                  </a:lnTo>
                  <a:lnTo>
                    <a:pt x="1354063" y="1235398"/>
                  </a:lnTo>
                  <a:lnTo>
                    <a:pt x="1365986" y="1282916"/>
                  </a:lnTo>
                  <a:lnTo>
                    <a:pt x="1377542" y="1330579"/>
                  </a:lnTo>
                  <a:lnTo>
                    <a:pt x="1388729" y="1378385"/>
                  </a:lnTo>
                  <a:lnTo>
                    <a:pt x="1399545" y="1426333"/>
                  </a:lnTo>
                  <a:lnTo>
                    <a:pt x="1409989" y="1474420"/>
                  </a:lnTo>
                  <a:lnTo>
                    <a:pt x="1420059" y="1522646"/>
                  </a:lnTo>
                  <a:lnTo>
                    <a:pt x="1429754" y="1571009"/>
                  </a:lnTo>
                  <a:lnTo>
                    <a:pt x="1439071" y="1619507"/>
                  </a:lnTo>
                  <a:lnTo>
                    <a:pt x="1448010" y="1668138"/>
                  </a:lnTo>
                  <a:lnTo>
                    <a:pt x="1456569" y="1716902"/>
                  </a:lnTo>
                  <a:lnTo>
                    <a:pt x="1464746" y="1765795"/>
                  </a:lnTo>
                  <a:lnTo>
                    <a:pt x="1472540" y="1814818"/>
                  </a:lnTo>
                  <a:lnTo>
                    <a:pt x="1479949" y="1863968"/>
                  </a:lnTo>
                  <a:lnTo>
                    <a:pt x="1486971" y="1913243"/>
                  </a:lnTo>
                  <a:lnTo>
                    <a:pt x="1493605" y="1962642"/>
                  </a:lnTo>
                  <a:lnTo>
                    <a:pt x="1499849" y="2012164"/>
                  </a:lnTo>
                  <a:lnTo>
                    <a:pt x="1505702" y="2061807"/>
                  </a:lnTo>
                  <a:lnTo>
                    <a:pt x="1511162" y="2111569"/>
                  </a:lnTo>
                  <a:lnTo>
                    <a:pt x="1516228" y="2161448"/>
                  </a:lnTo>
                  <a:lnTo>
                    <a:pt x="1520897" y="2211444"/>
                  </a:lnTo>
                  <a:lnTo>
                    <a:pt x="1525169" y="2261554"/>
                  </a:lnTo>
                  <a:lnTo>
                    <a:pt x="1529042" y="2311777"/>
                  </a:lnTo>
                  <a:lnTo>
                    <a:pt x="1532513" y="2362111"/>
                  </a:lnTo>
                  <a:lnTo>
                    <a:pt x="1535582" y="2412555"/>
                  </a:lnTo>
                  <a:lnTo>
                    <a:pt x="1538247" y="2463107"/>
                  </a:lnTo>
                  <a:lnTo>
                    <a:pt x="1540507" y="2513765"/>
                  </a:lnTo>
                  <a:lnTo>
                    <a:pt x="1542359" y="2564528"/>
                  </a:lnTo>
                  <a:lnTo>
                    <a:pt x="1543802" y="2615395"/>
                  </a:lnTo>
                  <a:lnTo>
                    <a:pt x="1544835" y="2666364"/>
                  </a:lnTo>
                  <a:lnTo>
                    <a:pt x="1545456" y="2717432"/>
                  </a:lnTo>
                  <a:lnTo>
                    <a:pt x="1545664" y="2768600"/>
                  </a:lnTo>
                  <a:lnTo>
                    <a:pt x="1545456" y="2819767"/>
                  </a:lnTo>
                  <a:lnTo>
                    <a:pt x="1544835" y="2870836"/>
                  </a:lnTo>
                  <a:lnTo>
                    <a:pt x="1543802" y="2921805"/>
                  </a:lnTo>
                  <a:lnTo>
                    <a:pt x="1542359" y="2972672"/>
                  </a:lnTo>
                  <a:lnTo>
                    <a:pt x="1540507" y="3023436"/>
                  </a:lnTo>
                  <a:lnTo>
                    <a:pt x="1538247" y="3074095"/>
                  </a:lnTo>
                  <a:lnTo>
                    <a:pt x="1535582" y="3124647"/>
                  </a:lnTo>
                  <a:lnTo>
                    <a:pt x="1532513" y="3175091"/>
                  </a:lnTo>
                  <a:lnTo>
                    <a:pt x="1529042" y="3225426"/>
                  </a:lnTo>
                  <a:lnTo>
                    <a:pt x="1525169" y="3275649"/>
                  </a:lnTo>
                  <a:lnTo>
                    <a:pt x="1520897" y="3325759"/>
                  </a:lnTo>
                  <a:lnTo>
                    <a:pt x="1516228" y="3375755"/>
                  </a:lnTo>
                  <a:lnTo>
                    <a:pt x="1511162" y="3425635"/>
                  </a:lnTo>
                  <a:lnTo>
                    <a:pt x="1505702" y="3475397"/>
                  </a:lnTo>
                  <a:lnTo>
                    <a:pt x="1499849" y="3525040"/>
                  </a:lnTo>
                  <a:lnTo>
                    <a:pt x="1493605" y="3574562"/>
                  </a:lnTo>
                  <a:lnTo>
                    <a:pt x="1486971" y="3623961"/>
                  </a:lnTo>
                  <a:lnTo>
                    <a:pt x="1479949" y="3673237"/>
                  </a:lnTo>
                  <a:lnTo>
                    <a:pt x="1472540" y="3722387"/>
                  </a:lnTo>
                  <a:lnTo>
                    <a:pt x="1464746" y="3771410"/>
                  </a:lnTo>
                  <a:lnTo>
                    <a:pt x="1456569" y="3820304"/>
                  </a:lnTo>
                  <a:lnTo>
                    <a:pt x="1448010" y="3869067"/>
                  </a:lnTo>
                  <a:lnTo>
                    <a:pt x="1439071" y="3917699"/>
                  </a:lnTo>
                  <a:lnTo>
                    <a:pt x="1429754" y="3966197"/>
                  </a:lnTo>
                  <a:lnTo>
                    <a:pt x="1420059" y="4014560"/>
                  </a:lnTo>
                  <a:lnTo>
                    <a:pt x="1409989" y="4062786"/>
                  </a:lnTo>
                  <a:lnTo>
                    <a:pt x="1399545" y="4110874"/>
                  </a:lnTo>
                  <a:lnTo>
                    <a:pt x="1388729" y="4158822"/>
                  </a:lnTo>
                  <a:lnTo>
                    <a:pt x="1377542" y="4206628"/>
                  </a:lnTo>
                  <a:lnTo>
                    <a:pt x="1365986" y="4254291"/>
                  </a:lnTo>
                  <a:lnTo>
                    <a:pt x="1354063" y="4301810"/>
                  </a:lnTo>
                  <a:lnTo>
                    <a:pt x="1341774" y="4349182"/>
                  </a:lnTo>
                  <a:lnTo>
                    <a:pt x="1329120" y="4396406"/>
                  </a:lnTo>
                  <a:lnTo>
                    <a:pt x="1316104" y="4443481"/>
                  </a:lnTo>
                  <a:lnTo>
                    <a:pt x="1302727" y="4490405"/>
                  </a:lnTo>
                  <a:lnTo>
                    <a:pt x="1288990" y="4537176"/>
                  </a:lnTo>
                  <a:lnTo>
                    <a:pt x="1274896" y="4583793"/>
                  </a:lnTo>
                  <a:lnTo>
                    <a:pt x="1260445" y="4630254"/>
                  </a:lnTo>
                  <a:lnTo>
                    <a:pt x="1245639" y="4676558"/>
                  </a:lnTo>
                  <a:lnTo>
                    <a:pt x="1230480" y="4722702"/>
                  </a:lnTo>
                  <a:lnTo>
                    <a:pt x="1214970" y="4768686"/>
                  </a:lnTo>
                  <a:lnTo>
                    <a:pt x="1199109" y="4814508"/>
                  </a:lnTo>
                  <a:lnTo>
                    <a:pt x="1182901" y="4860166"/>
                  </a:lnTo>
                  <a:lnTo>
                    <a:pt x="1166345" y="4905659"/>
                  </a:lnTo>
                  <a:lnTo>
                    <a:pt x="1149445" y="4950984"/>
                  </a:lnTo>
                  <a:lnTo>
                    <a:pt x="1132200" y="4996141"/>
                  </a:lnTo>
                  <a:lnTo>
                    <a:pt x="1114614" y="5041128"/>
                  </a:lnTo>
                  <a:lnTo>
                    <a:pt x="1096687" y="5085943"/>
                  </a:lnTo>
                  <a:lnTo>
                    <a:pt x="1078422" y="5130585"/>
                  </a:lnTo>
                  <a:lnTo>
                    <a:pt x="1059819" y="5175052"/>
                  </a:lnTo>
                  <a:lnTo>
                    <a:pt x="1040881" y="5219342"/>
                  </a:lnTo>
                  <a:lnTo>
                    <a:pt x="1021608" y="5263454"/>
                  </a:lnTo>
                  <a:lnTo>
                    <a:pt x="1002004" y="5307387"/>
                  </a:lnTo>
                  <a:lnTo>
                    <a:pt x="982068" y="5351138"/>
                  </a:lnTo>
                  <a:lnTo>
                    <a:pt x="961803" y="5394706"/>
                  </a:lnTo>
                  <a:lnTo>
                    <a:pt x="941210" y="5438090"/>
                  </a:lnTo>
                  <a:lnTo>
                    <a:pt x="920291" y="5481288"/>
                  </a:lnTo>
                  <a:lnTo>
                    <a:pt x="899048" y="5524298"/>
                  </a:lnTo>
                  <a:lnTo>
                    <a:pt x="877482" y="5567119"/>
                  </a:lnTo>
                  <a:lnTo>
                    <a:pt x="855595" y="5609749"/>
                  </a:lnTo>
                  <a:lnTo>
                    <a:pt x="833387" y="5652186"/>
                  </a:lnTo>
                  <a:lnTo>
                    <a:pt x="810862" y="5694430"/>
                  </a:lnTo>
                  <a:lnTo>
                    <a:pt x="788020" y="5736478"/>
                  </a:lnTo>
                  <a:lnTo>
                    <a:pt x="764863" y="5778328"/>
                  </a:lnTo>
                  <a:lnTo>
                    <a:pt x="741393" y="5819980"/>
                  </a:lnTo>
                  <a:lnTo>
                    <a:pt x="717611" y="5861432"/>
                  </a:lnTo>
                  <a:lnTo>
                    <a:pt x="693519" y="5902681"/>
                  </a:lnTo>
                  <a:lnTo>
                    <a:pt x="669118" y="5943727"/>
                  </a:lnTo>
                  <a:lnTo>
                    <a:pt x="644410" y="5984568"/>
                  </a:lnTo>
                  <a:lnTo>
                    <a:pt x="619397" y="6025202"/>
                  </a:lnTo>
                  <a:lnTo>
                    <a:pt x="594080" y="6065627"/>
                  </a:lnTo>
                  <a:lnTo>
                    <a:pt x="568461" y="6105843"/>
                  </a:lnTo>
                  <a:lnTo>
                    <a:pt x="542541" y="6145847"/>
                  </a:lnTo>
                  <a:lnTo>
                    <a:pt x="516323" y="6185638"/>
                  </a:lnTo>
                  <a:lnTo>
                    <a:pt x="489806" y="6225215"/>
                  </a:lnTo>
                  <a:lnTo>
                    <a:pt x="462994" y="6264575"/>
                  </a:lnTo>
                  <a:lnTo>
                    <a:pt x="435888" y="6303717"/>
                  </a:lnTo>
                  <a:lnTo>
                    <a:pt x="408489" y="6342639"/>
                  </a:lnTo>
                  <a:lnTo>
                    <a:pt x="380798" y="6381341"/>
                  </a:lnTo>
                  <a:lnTo>
                    <a:pt x="352819" y="6419820"/>
                  </a:lnTo>
                  <a:lnTo>
                    <a:pt x="324551" y="6458074"/>
                  </a:lnTo>
                  <a:lnTo>
                    <a:pt x="295997" y="6496103"/>
                  </a:lnTo>
                  <a:lnTo>
                    <a:pt x="267159" y="6533905"/>
                  </a:lnTo>
                  <a:lnTo>
                    <a:pt x="238037" y="6571477"/>
                  </a:lnTo>
                  <a:lnTo>
                    <a:pt x="208634" y="6608819"/>
                  </a:lnTo>
                  <a:lnTo>
                    <a:pt x="178950" y="6645928"/>
                  </a:lnTo>
                  <a:lnTo>
                    <a:pt x="148989" y="6682804"/>
                  </a:lnTo>
                  <a:lnTo>
                    <a:pt x="118750" y="6719444"/>
                  </a:lnTo>
                  <a:lnTo>
                    <a:pt x="88237" y="6755847"/>
                  </a:lnTo>
                  <a:lnTo>
                    <a:pt x="57450" y="6792012"/>
                  </a:lnTo>
                  <a:lnTo>
                    <a:pt x="26391" y="6827937"/>
                  </a:lnTo>
                  <a:lnTo>
                    <a:pt x="0" y="6857995"/>
                  </a:lnTo>
                </a:path>
              </a:pathLst>
            </a:custGeom>
            <a:ln w="381000">
              <a:solidFill>
                <a:srgbClr val="0C1C2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97648" cy="68579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83953" y="0"/>
              <a:ext cx="1432560" cy="6858000"/>
            </a:xfrm>
            <a:custGeom>
              <a:avLst/>
              <a:gdLst/>
              <a:ahLst/>
              <a:cxnLst/>
              <a:rect l="l" t="t" r="r" b="b"/>
              <a:pathLst>
                <a:path w="1432559" h="6858000">
                  <a:moveTo>
                    <a:pt x="830002" y="0"/>
                  </a:moveTo>
                  <a:lnTo>
                    <a:pt x="852904" y="50197"/>
                  </a:lnTo>
                  <a:lnTo>
                    <a:pt x="873793" y="97018"/>
                  </a:lnTo>
                  <a:lnTo>
                    <a:pt x="894328" y="144030"/>
                  </a:lnTo>
                  <a:lnTo>
                    <a:pt x="914508" y="191232"/>
                  </a:lnTo>
                  <a:lnTo>
                    <a:pt x="934329" y="238622"/>
                  </a:lnTo>
                  <a:lnTo>
                    <a:pt x="953792" y="286198"/>
                  </a:lnTo>
                  <a:lnTo>
                    <a:pt x="972893" y="333960"/>
                  </a:lnTo>
                  <a:lnTo>
                    <a:pt x="991631" y="381904"/>
                  </a:lnTo>
                  <a:lnTo>
                    <a:pt x="1010006" y="430030"/>
                  </a:lnTo>
                  <a:lnTo>
                    <a:pt x="1028014" y="478335"/>
                  </a:lnTo>
                  <a:lnTo>
                    <a:pt x="1045654" y="526818"/>
                  </a:lnTo>
                  <a:lnTo>
                    <a:pt x="1062925" y="575478"/>
                  </a:lnTo>
                  <a:lnTo>
                    <a:pt x="1079824" y="624312"/>
                  </a:lnTo>
                  <a:lnTo>
                    <a:pt x="1096351" y="673319"/>
                  </a:lnTo>
                  <a:lnTo>
                    <a:pt x="1112503" y="722497"/>
                  </a:lnTo>
                  <a:lnTo>
                    <a:pt x="1128279" y="771845"/>
                  </a:lnTo>
                  <a:lnTo>
                    <a:pt x="1143676" y="821360"/>
                  </a:lnTo>
                  <a:lnTo>
                    <a:pt x="1158695" y="871042"/>
                  </a:lnTo>
                  <a:lnTo>
                    <a:pt x="1173331" y="920888"/>
                  </a:lnTo>
                  <a:lnTo>
                    <a:pt x="1187585" y="970897"/>
                  </a:lnTo>
                  <a:lnTo>
                    <a:pt x="1201454" y="1021067"/>
                  </a:lnTo>
                  <a:lnTo>
                    <a:pt x="1214937" y="1071396"/>
                  </a:lnTo>
                  <a:lnTo>
                    <a:pt x="1228031" y="1121882"/>
                  </a:lnTo>
                  <a:lnTo>
                    <a:pt x="1240735" y="1172525"/>
                  </a:lnTo>
                  <a:lnTo>
                    <a:pt x="1253048" y="1223322"/>
                  </a:lnTo>
                  <a:lnTo>
                    <a:pt x="1264968" y="1274271"/>
                  </a:lnTo>
                  <a:lnTo>
                    <a:pt x="1276493" y="1325371"/>
                  </a:lnTo>
                  <a:lnTo>
                    <a:pt x="1287621" y="1376621"/>
                  </a:lnTo>
                  <a:lnTo>
                    <a:pt x="1298351" y="1428018"/>
                  </a:lnTo>
                  <a:lnTo>
                    <a:pt x="1308681" y="1479560"/>
                  </a:lnTo>
                  <a:lnTo>
                    <a:pt x="1318609" y="1531247"/>
                  </a:lnTo>
                  <a:lnTo>
                    <a:pt x="1328134" y="1583076"/>
                  </a:lnTo>
                  <a:lnTo>
                    <a:pt x="1337254" y="1635045"/>
                  </a:lnTo>
                  <a:lnTo>
                    <a:pt x="1345966" y="1687154"/>
                  </a:lnTo>
                  <a:lnTo>
                    <a:pt x="1354271" y="1739400"/>
                  </a:lnTo>
                  <a:lnTo>
                    <a:pt x="1362165" y="1791781"/>
                  </a:lnTo>
                  <a:lnTo>
                    <a:pt x="1369647" y="1844297"/>
                  </a:lnTo>
                  <a:lnTo>
                    <a:pt x="1376716" y="1896944"/>
                  </a:lnTo>
                  <a:lnTo>
                    <a:pt x="1383369" y="1949722"/>
                  </a:lnTo>
                  <a:lnTo>
                    <a:pt x="1389606" y="2002629"/>
                  </a:lnTo>
                  <a:lnTo>
                    <a:pt x="1395424" y="2055663"/>
                  </a:lnTo>
                  <a:lnTo>
                    <a:pt x="1400821" y="2108823"/>
                  </a:lnTo>
                  <a:lnTo>
                    <a:pt x="1405797" y="2162106"/>
                  </a:lnTo>
                  <a:lnTo>
                    <a:pt x="1410348" y="2215511"/>
                  </a:lnTo>
                  <a:lnTo>
                    <a:pt x="1414474" y="2269036"/>
                  </a:lnTo>
                  <a:lnTo>
                    <a:pt x="1418173" y="2322680"/>
                  </a:lnTo>
                  <a:lnTo>
                    <a:pt x="1421444" y="2376441"/>
                  </a:lnTo>
                  <a:lnTo>
                    <a:pt x="1424283" y="2430317"/>
                  </a:lnTo>
                  <a:lnTo>
                    <a:pt x="1426691" y="2484307"/>
                  </a:lnTo>
                  <a:lnTo>
                    <a:pt x="1428664" y="2538409"/>
                  </a:lnTo>
                  <a:lnTo>
                    <a:pt x="1430202" y="2592620"/>
                  </a:lnTo>
                  <a:lnTo>
                    <a:pt x="1431303" y="2646941"/>
                  </a:lnTo>
                  <a:lnTo>
                    <a:pt x="1431965" y="2701368"/>
                  </a:lnTo>
                  <a:lnTo>
                    <a:pt x="1432186" y="2755900"/>
                  </a:lnTo>
                  <a:lnTo>
                    <a:pt x="1431965" y="2810431"/>
                  </a:lnTo>
                  <a:lnTo>
                    <a:pt x="1431303" y="2864857"/>
                  </a:lnTo>
                  <a:lnTo>
                    <a:pt x="1430202" y="2919176"/>
                  </a:lnTo>
                  <a:lnTo>
                    <a:pt x="1428664" y="2973387"/>
                  </a:lnTo>
                  <a:lnTo>
                    <a:pt x="1426691" y="3027487"/>
                  </a:lnTo>
                  <a:lnTo>
                    <a:pt x="1424283" y="3081476"/>
                  </a:lnTo>
                  <a:lnTo>
                    <a:pt x="1421444" y="3135352"/>
                  </a:lnTo>
                  <a:lnTo>
                    <a:pt x="1418173" y="3189112"/>
                  </a:lnTo>
                  <a:lnTo>
                    <a:pt x="1414474" y="3242755"/>
                  </a:lnTo>
                  <a:lnTo>
                    <a:pt x="1410348" y="3296280"/>
                  </a:lnTo>
                  <a:lnTo>
                    <a:pt x="1405797" y="3349684"/>
                  </a:lnTo>
                  <a:lnTo>
                    <a:pt x="1400821" y="3402966"/>
                  </a:lnTo>
                  <a:lnTo>
                    <a:pt x="1395424" y="3456125"/>
                  </a:lnTo>
                  <a:lnTo>
                    <a:pt x="1389606" y="3509158"/>
                  </a:lnTo>
                  <a:lnTo>
                    <a:pt x="1383369" y="3562064"/>
                  </a:lnTo>
                  <a:lnTo>
                    <a:pt x="1376716" y="3614842"/>
                  </a:lnTo>
                  <a:lnTo>
                    <a:pt x="1369647" y="3667489"/>
                  </a:lnTo>
                  <a:lnTo>
                    <a:pt x="1362165" y="3720003"/>
                  </a:lnTo>
                  <a:lnTo>
                    <a:pt x="1354271" y="3772384"/>
                  </a:lnTo>
                  <a:lnTo>
                    <a:pt x="1345966" y="3824630"/>
                  </a:lnTo>
                  <a:lnTo>
                    <a:pt x="1337254" y="3876738"/>
                  </a:lnTo>
                  <a:lnTo>
                    <a:pt x="1328134" y="3928707"/>
                  </a:lnTo>
                  <a:lnTo>
                    <a:pt x="1318609" y="3980535"/>
                  </a:lnTo>
                  <a:lnTo>
                    <a:pt x="1308681" y="4032221"/>
                  </a:lnTo>
                  <a:lnTo>
                    <a:pt x="1298351" y="4083763"/>
                  </a:lnTo>
                  <a:lnTo>
                    <a:pt x="1287621" y="4135160"/>
                  </a:lnTo>
                  <a:lnTo>
                    <a:pt x="1276493" y="4186408"/>
                  </a:lnTo>
                  <a:lnTo>
                    <a:pt x="1264968" y="4237508"/>
                  </a:lnTo>
                  <a:lnTo>
                    <a:pt x="1253048" y="4288457"/>
                  </a:lnTo>
                  <a:lnTo>
                    <a:pt x="1240735" y="4339253"/>
                  </a:lnTo>
                  <a:lnTo>
                    <a:pt x="1228031" y="4389896"/>
                  </a:lnTo>
                  <a:lnTo>
                    <a:pt x="1214937" y="4440382"/>
                  </a:lnTo>
                  <a:lnTo>
                    <a:pt x="1201454" y="4490711"/>
                  </a:lnTo>
                  <a:lnTo>
                    <a:pt x="1187585" y="4540880"/>
                  </a:lnTo>
                  <a:lnTo>
                    <a:pt x="1173331" y="4590888"/>
                  </a:lnTo>
                  <a:lnTo>
                    <a:pt x="1158695" y="4640734"/>
                  </a:lnTo>
                  <a:lnTo>
                    <a:pt x="1143676" y="4690415"/>
                  </a:lnTo>
                  <a:lnTo>
                    <a:pt x="1128279" y="4739930"/>
                  </a:lnTo>
                  <a:lnTo>
                    <a:pt x="1112503" y="4789278"/>
                  </a:lnTo>
                  <a:lnTo>
                    <a:pt x="1096351" y="4838456"/>
                  </a:lnTo>
                  <a:lnTo>
                    <a:pt x="1079824" y="4887462"/>
                  </a:lnTo>
                  <a:lnTo>
                    <a:pt x="1062925" y="4936296"/>
                  </a:lnTo>
                  <a:lnTo>
                    <a:pt x="1045654" y="4984956"/>
                  </a:lnTo>
                  <a:lnTo>
                    <a:pt x="1028014" y="5033439"/>
                  </a:lnTo>
                  <a:lnTo>
                    <a:pt x="1010006" y="5081744"/>
                  </a:lnTo>
                  <a:lnTo>
                    <a:pt x="991631" y="5129869"/>
                  </a:lnTo>
                  <a:lnTo>
                    <a:pt x="972893" y="5177813"/>
                  </a:lnTo>
                  <a:lnTo>
                    <a:pt x="953792" y="5225574"/>
                  </a:lnTo>
                  <a:lnTo>
                    <a:pt x="934329" y="5273151"/>
                  </a:lnTo>
                  <a:lnTo>
                    <a:pt x="914508" y="5320540"/>
                  </a:lnTo>
                  <a:lnTo>
                    <a:pt x="894328" y="5367742"/>
                  </a:lnTo>
                  <a:lnTo>
                    <a:pt x="873793" y="5414754"/>
                  </a:lnTo>
                  <a:lnTo>
                    <a:pt x="852904" y="5461575"/>
                  </a:lnTo>
                  <a:lnTo>
                    <a:pt x="831662" y="5508202"/>
                  </a:lnTo>
                  <a:lnTo>
                    <a:pt x="810069" y="5554634"/>
                  </a:lnTo>
                  <a:lnTo>
                    <a:pt x="788127" y="5600870"/>
                  </a:lnTo>
                  <a:lnTo>
                    <a:pt x="765838" y="5646907"/>
                  </a:lnTo>
                  <a:lnTo>
                    <a:pt x="743203" y="5692744"/>
                  </a:lnTo>
                  <a:lnTo>
                    <a:pt x="720223" y="5738380"/>
                  </a:lnTo>
                  <a:lnTo>
                    <a:pt x="696902" y="5783812"/>
                  </a:lnTo>
                  <a:lnTo>
                    <a:pt x="673239" y="5829039"/>
                  </a:lnTo>
                  <a:lnTo>
                    <a:pt x="649238" y="5874060"/>
                  </a:lnTo>
                  <a:lnTo>
                    <a:pt x="624899" y="5918872"/>
                  </a:lnTo>
                  <a:lnTo>
                    <a:pt x="600225" y="5963473"/>
                  </a:lnTo>
                  <a:lnTo>
                    <a:pt x="575217" y="6007863"/>
                  </a:lnTo>
                  <a:lnTo>
                    <a:pt x="549877" y="6052040"/>
                  </a:lnTo>
                  <a:lnTo>
                    <a:pt x="524206" y="6096001"/>
                  </a:lnTo>
                  <a:lnTo>
                    <a:pt x="498207" y="6139745"/>
                  </a:lnTo>
                  <a:lnTo>
                    <a:pt x="471880" y="6183270"/>
                  </a:lnTo>
                  <a:lnTo>
                    <a:pt x="445228" y="6226575"/>
                  </a:lnTo>
                  <a:lnTo>
                    <a:pt x="418252" y="6269658"/>
                  </a:lnTo>
                  <a:lnTo>
                    <a:pt x="390954" y="6312518"/>
                  </a:lnTo>
                  <a:lnTo>
                    <a:pt x="363336" y="6355151"/>
                  </a:lnTo>
                  <a:lnTo>
                    <a:pt x="335399" y="6397558"/>
                  </a:lnTo>
                  <a:lnTo>
                    <a:pt x="307145" y="6439736"/>
                  </a:lnTo>
                  <a:lnTo>
                    <a:pt x="278576" y="6481683"/>
                  </a:lnTo>
                  <a:lnTo>
                    <a:pt x="249694" y="6523399"/>
                  </a:lnTo>
                  <a:lnTo>
                    <a:pt x="220499" y="6564880"/>
                  </a:lnTo>
                  <a:lnTo>
                    <a:pt x="190995" y="6606125"/>
                  </a:lnTo>
                  <a:lnTo>
                    <a:pt x="161182" y="6647134"/>
                  </a:lnTo>
                  <a:lnTo>
                    <a:pt x="131062" y="6687903"/>
                  </a:lnTo>
                  <a:lnTo>
                    <a:pt x="100637" y="6728432"/>
                  </a:lnTo>
                  <a:lnTo>
                    <a:pt x="69909" y="6768718"/>
                  </a:lnTo>
                  <a:lnTo>
                    <a:pt x="38879" y="6808760"/>
                  </a:lnTo>
                  <a:lnTo>
                    <a:pt x="7549" y="6848556"/>
                  </a:lnTo>
                  <a:lnTo>
                    <a:pt x="0" y="6857996"/>
                  </a:lnTo>
                </a:path>
              </a:pathLst>
            </a:custGeom>
            <a:ln w="381000">
              <a:solidFill>
                <a:srgbClr val="3C8709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8021828" cy="68579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34768" y="0"/>
              <a:ext cx="1305560" cy="6858000"/>
            </a:xfrm>
            <a:custGeom>
              <a:avLst/>
              <a:gdLst/>
              <a:ahLst/>
              <a:cxnLst/>
              <a:rect l="l" t="t" r="r" b="b"/>
              <a:pathLst>
                <a:path w="1305559" h="6858000">
                  <a:moveTo>
                    <a:pt x="735258" y="0"/>
                  </a:moveTo>
                  <a:lnTo>
                    <a:pt x="753343" y="42294"/>
                  </a:lnTo>
                  <a:lnTo>
                    <a:pt x="774487" y="92836"/>
                  </a:lnTo>
                  <a:lnTo>
                    <a:pt x="795247" y="143576"/>
                  </a:lnTo>
                  <a:lnTo>
                    <a:pt x="815623" y="194513"/>
                  </a:lnTo>
                  <a:lnTo>
                    <a:pt x="835611" y="245646"/>
                  </a:lnTo>
                  <a:lnTo>
                    <a:pt x="855211" y="296971"/>
                  </a:lnTo>
                  <a:lnTo>
                    <a:pt x="874420" y="348489"/>
                  </a:lnTo>
                  <a:lnTo>
                    <a:pt x="893237" y="400196"/>
                  </a:lnTo>
                  <a:lnTo>
                    <a:pt x="911660" y="452091"/>
                  </a:lnTo>
                  <a:lnTo>
                    <a:pt x="929687" y="504173"/>
                  </a:lnTo>
                  <a:lnTo>
                    <a:pt x="947316" y="556438"/>
                  </a:lnTo>
                  <a:lnTo>
                    <a:pt x="964545" y="608887"/>
                  </a:lnTo>
                  <a:lnTo>
                    <a:pt x="981373" y="661516"/>
                  </a:lnTo>
                  <a:lnTo>
                    <a:pt x="997798" y="714324"/>
                  </a:lnTo>
                  <a:lnTo>
                    <a:pt x="1013818" y="767309"/>
                  </a:lnTo>
                  <a:lnTo>
                    <a:pt x="1029431" y="820469"/>
                  </a:lnTo>
                  <a:lnTo>
                    <a:pt x="1044635" y="873803"/>
                  </a:lnTo>
                  <a:lnTo>
                    <a:pt x="1059429" y="927309"/>
                  </a:lnTo>
                  <a:lnTo>
                    <a:pt x="1073811" y="980985"/>
                  </a:lnTo>
                  <a:lnTo>
                    <a:pt x="1087779" y="1034828"/>
                  </a:lnTo>
                  <a:lnTo>
                    <a:pt x="1101331" y="1088838"/>
                  </a:lnTo>
                  <a:lnTo>
                    <a:pt x="1114465" y="1143013"/>
                  </a:lnTo>
                  <a:lnTo>
                    <a:pt x="1127180" y="1197350"/>
                  </a:lnTo>
                  <a:lnTo>
                    <a:pt x="1139474" y="1251848"/>
                  </a:lnTo>
                  <a:lnTo>
                    <a:pt x="1151344" y="1306505"/>
                  </a:lnTo>
                  <a:lnTo>
                    <a:pt x="1162790" y="1361319"/>
                  </a:lnTo>
                  <a:lnTo>
                    <a:pt x="1173809" y="1416289"/>
                  </a:lnTo>
                  <a:lnTo>
                    <a:pt x="1184399" y="1471412"/>
                  </a:lnTo>
                  <a:lnTo>
                    <a:pt x="1194559" y="1526687"/>
                  </a:lnTo>
                  <a:lnTo>
                    <a:pt x="1204287" y="1582112"/>
                  </a:lnTo>
                  <a:lnTo>
                    <a:pt x="1213581" y="1637686"/>
                  </a:lnTo>
                  <a:lnTo>
                    <a:pt x="1222439" y="1693405"/>
                  </a:lnTo>
                  <a:lnTo>
                    <a:pt x="1230860" y="1749270"/>
                  </a:lnTo>
                  <a:lnTo>
                    <a:pt x="1238841" y="1805277"/>
                  </a:lnTo>
                  <a:lnTo>
                    <a:pt x="1246382" y="1861425"/>
                  </a:lnTo>
                  <a:lnTo>
                    <a:pt x="1253479" y="1917712"/>
                  </a:lnTo>
                  <a:lnTo>
                    <a:pt x="1260131" y="1974137"/>
                  </a:lnTo>
                  <a:lnTo>
                    <a:pt x="1266337" y="2030697"/>
                  </a:lnTo>
                  <a:lnTo>
                    <a:pt x="1272095" y="2087391"/>
                  </a:lnTo>
                  <a:lnTo>
                    <a:pt x="1277402" y="2144216"/>
                  </a:lnTo>
                  <a:lnTo>
                    <a:pt x="1282257" y="2201172"/>
                  </a:lnTo>
                  <a:lnTo>
                    <a:pt x="1286659" y="2258256"/>
                  </a:lnTo>
                  <a:lnTo>
                    <a:pt x="1290604" y="2315467"/>
                  </a:lnTo>
                  <a:lnTo>
                    <a:pt x="1294093" y="2372802"/>
                  </a:lnTo>
                  <a:lnTo>
                    <a:pt x="1297122" y="2430261"/>
                  </a:lnTo>
                  <a:lnTo>
                    <a:pt x="1299690" y="2487840"/>
                  </a:lnTo>
                  <a:lnTo>
                    <a:pt x="1301795" y="2545539"/>
                  </a:lnTo>
                  <a:lnTo>
                    <a:pt x="1303436" y="2603355"/>
                  </a:lnTo>
                  <a:lnTo>
                    <a:pt x="1304610" y="2661286"/>
                  </a:lnTo>
                  <a:lnTo>
                    <a:pt x="1305315" y="2719332"/>
                  </a:lnTo>
                  <a:lnTo>
                    <a:pt x="1305551" y="2777490"/>
                  </a:lnTo>
                  <a:lnTo>
                    <a:pt x="1305315" y="2835647"/>
                  </a:lnTo>
                  <a:lnTo>
                    <a:pt x="1304610" y="2893692"/>
                  </a:lnTo>
                  <a:lnTo>
                    <a:pt x="1303436" y="2951624"/>
                  </a:lnTo>
                  <a:lnTo>
                    <a:pt x="1301795" y="3009440"/>
                  </a:lnTo>
                  <a:lnTo>
                    <a:pt x="1299690" y="3067138"/>
                  </a:lnTo>
                  <a:lnTo>
                    <a:pt x="1297122" y="3124717"/>
                  </a:lnTo>
                  <a:lnTo>
                    <a:pt x="1294093" y="3182175"/>
                  </a:lnTo>
                  <a:lnTo>
                    <a:pt x="1290604" y="3239511"/>
                  </a:lnTo>
                  <a:lnTo>
                    <a:pt x="1286659" y="3296721"/>
                  </a:lnTo>
                  <a:lnTo>
                    <a:pt x="1282257" y="3353805"/>
                  </a:lnTo>
                  <a:lnTo>
                    <a:pt x="1277402" y="3410761"/>
                  </a:lnTo>
                  <a:lnTo>
                    <a:pt x="1272095" y="3467586"/>
                  </a:lnTo>
                  <a:lnTo>
                    <a:pt x="1266337" y="3524280"/>
                  </a:lnTo>
                  <a:lnTo>
                    <a:pt x="1260131" y="3580840"/>
                  </a:lnTo>
                  <a:lnTo>
                    <a:pt x="1253479" y="3637265"/>
                  </a:lnTo>
                  <a:lnTo>
                    <a:pt x="1246382" y="3693552"/>
                  </a:lnTo>
                  <a:lnTo>
                    <a:pt x="1238841" y="3749700"/>
                  </a:lnTo>
                  <a:lnTo>
                    <a:pt x="1230860" y="3805707"/>
                  </a:lnTo>
                  <a:lnTo>
                    <a:pt x="1222439" y="3861571"/>
                  </a:lnTo>
                  <a:lnTo>
                    <a:pt x="1213581" y="3917290"/>
                  </a:lnTo>
                  <a:lnTo>
                    <a:pt x="1204287" y="3972864"/>
                  </a:lnTo>
                  <a:lnTo>
                    <a:pt x="1194559" y="4028289"/>
                  </a:lnTo>
                  <a:lnTo>
                    <a:pt x="1184399" y="4083564"/>
                  </a:lnTo>
                  <a:lnTo>
                    <a:pt x="1173809" y="4138687"/>
                  </a:lnTo>
                  <a:lnTo>
                    <a:pt x="1162790" y="4193656"/>
                  </a:lnTo>
                  <a:lnTo>
                    <a:pt x="1151344" y="4248471"/>
                  </a:lnTo>
                  <a:lnTo>
                    <a:pt x="1139474" y="4303127"/>
                  </a:lnTo>
                  <a:lnTo>
                    <a:pt x="1127180" y="4357625"/>
                  </a:lnTo>
                  <a:lnTo>
                    <a:pt x="1114465" y="4411962"/>
                  </a:lnTo>
                  <a:lnTo>
                    <a:pt x="1101331" y="4466137"/>
                  </a:lnTo>
                  <a:lnTo>
                    <a:pt x="1087779" y="4520147"/>
                  </a:lnTo>
                  <a:lnTo>
                    <a:pt x="1073811" y="4573990"/>
                  </a:lnTo>
                  <a:lnTo>
                    <a:pt x="1059429" y="4627666"/>
                  </a:lnTo>
                  <a:lnTo>
                    <a:pt x="1044635" y="4681171"/>
                  </a:lnTo>
                  <a:lnTo>
                    <a:pt x="1029431" y="4734505"/>
                  </a:lnTo>
                  <a:lnTo>
                    <a:pt x="1013818" y="4787666"/>
                  </a:lnTo>
                  <a:lnTo>
                    <a:pt x="997798" y="4840651"/>
                  </a:lnTo>
                  <a:lnTo>
                    <a:pt x="981373" y="4893459"/>
                  </a:lnTo>
                  <a:lnTo>
                    <a:pt x="964545" y="4946088"/>
                  </a:lnTo>
                  <a:lnTo>
                    <a:pt x="947316" y="4998536"/>
                  </a:lnTo>
                  <a:lnTo>
                    <a:pt x="929687" y="5050801"/>
                  </a:lnTo>
                  <a:lnTo>
                    <a:pt x="911660" y="5102883"/>
                  </a:lnTo>
                  <a:lnTo>
                    <a:pt x="893237" y="5154778"/>
                  </a:lnTo>
                  <a:lnTo>
                    <a:pt x="874420" y="5206485"/>
                  </a:lnTo>
                  <a:lnTo>
                    <a:pt x="855211" y="5258002"/>
                  </a:lnTo>
                  <a:lnTo>
                    <a:pt x="835611" y="5309328"/>
                  </a:lnTo>
                  <a:lnTo>
                    <a:pt x="815623" y="5360461"/>
                  </a:lnTo>
                  <a:lnTo>
                    <a:pt x="795247" y="5411398"/>
                  </a:lnTo>
                  <a:lnTo>
                    <a:pt x="774487" y="5462138"/>
                  </a:lnTo>
                  <a:lnTo>
                    <a:pt x="753343" y="5512679"/>
                  </a:lnTo>
                  <a:lnTo>
                    <a:pt x="731818" y="5563020"/>
                  </a:lnTo>
                  <a:lnTo>
                    <a:pt x="709913" y="5613158"/>
                  </a:lnTo>
                  <a:lnTo>
                    <a:pt x="687630" y="5663092"/>
                  </a:lnTo>
                  <a:lnTo>
                    <a:pt x="664971" y="5712820"/>
                  </a:lnTo>
                  <a:lnTo>
                    <a:pt x="641938" y="5762340"/>
                  </a:lnTo>
                  <a:lnTo>
                    <a:pt x="618533" y="5811650"/>
                  </a:lnTo>
                  <a:lnTo>
                    <a:pt x="594756" y="5860749"/>
                  </a:lnTo>
                  <a:lnTo>
                    <a:pt x="570611" y="5909634"/>
                  </a:lnTo>
                  <a:lnTo>
                    <a:pt x="546099" y="5958305"/>
                  </a:lnTo>
                  <a:lnTo>
                    <a:pt x="521222" y="6006758"/>
                  </a:lnTo>
                  <a:lnTo>
                    <a:pt x="495982" y="6054993"/>
                  </a:lnTo>
                  <a:lnTo>
                    <a:pt x="470379" y="6103007"/>
                  </a:lnTo>
                  <a:lnTo>
                    <a:pt x="444417" y="6150799"/>
                  </a:lnTo>
                  <a:lnTo>
                    <a:pt x="418097" y="6198367"/>
                  </a:lnTo>
                  <a:lnTo>
                    <a:pt x="391421" y="6245709"/>
                  </a:lnTo>
                  <a:lnTo>
                    <a:pt x="364391" y="6292823"/>
                  </a:lnTo>
                  <a:lnTo>
                    <a:pt x="337007" y="6339707"/>
                  </a:lnTo>
                  <a:lnTo>
                    <a:pt x="309274" y="6386360"/>
                  </a:lnTo>
                  <a:lnTo>
                    <a:pt x="281191" y="6432780"/>
                  </a:lnTo>
                  <a:lnTo>
                    <a:pt x="252761" y="6478965"/>
                  </a:lnTo>
                  <a:lnTo>
                    <a:pt x="223986" y="6524913"/>
                  </a:lnTo>
                  <a:lnTo>
                    <a:pt x="194867" y="6570622"/>
                  </a:lnTo>
                  <a:lnTo>
                    <a:pt x="165407" y="6616091"/>
                  </a:lnTo>
                  <a:lnTo>
                    <a:pt x="135606" y="6661318"/>
                  </a:lnTo>
                  <a:lnTo>
                    <a:pt x="105468" y="6706301"/>
                  </a:lnTo>
                  <a:lnTo>
                    <a:pt x="74993" y="6751038"/>
                  </a:lnTo>
                  <a:lnTo>
                    <a:pt x="44184" y="6795527"/>
                  </a:lnTo>
                  <a:lnTo>
                    <a:pt x="13042" y="6839767"/>
                  </a:lnTo>
                  <a:lnTo>
                    <a:pt x="0" y="6857996"/>
                  </a:lnTo>
                </a:path>
              </a:pathLst>
            </a:custGeom>
            <a:ln w="380999">
              <a:solidFill>
                <a:srgbClr val="3C870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8623808" cy="68579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09693" y="0"/>
              <a:ext cx="1233170" cy="6858000"/>
            </a:xfrm>
            <a:custGeom>
              <a:avLst/>
              <a:gdLst/>
              <a:ahLst/>
              <a:cxnLst/>
              <a:rect l="l" t="t" r="r" b="b"/>
              <a:pathLst>
                <a:path w="1233170" h="6858000">
                  <a:moveTo>
                    <a:pt x="754500" y="0"/>
                  </a:moveTo>
                  <a:lnTo>
                    <a:pt x="780727" y="71700"/>
                  </a:lnTo>
                  <a:lnTo>
                    <a:pt x="800918" y="128576"/>
                  </a:lnTo>
                  <a:lnTo>
                    <a:pt x="820674" y="185655"/>
                  </a:lnTo>
                  <a:lnTo>
                    <a:pt x="839995" y="242937"/>
                  </a:lnTo>
                  <a:lnTo>
                    <a:pt x="858878" y="300419"/>
                  </a:lnTo>
                  <a:lnTo>
                    <a:pt x="877320" y="358099"/>
                  </a:lnTo>
                  <a:lnTo>
                    <a:pt x="895321" y="415976"/>
                  </a:lnTo>
                  <a:lnTo>
                    <a:pt x="912879" y="474046"/>
                  </a:lnTo>
                  <a:lnTo>
                    <a:pt x="929990" y="532308"/>
                  </a:lnTo>
                  <a:lnTo>
                    <a:pt x="946653" y="590761"/>
                  </a:lnTo>
                  <a:lnTo>
                    <a:pt x="962867" y="649402"/>
                  </a:lnTo>
                  <a:lnTo>
                    <a:pt x="978629" y="708229"/>
                  </a:lnTo>
                  <a:lnTo>
                    <a:pt x="993937" y="767240"/>
                  </a:lnTo>
                  <a:lnTo>
                    <a:pt x="1008789" y="826434"/>
                  </a:lnTo>
                  <a:lnTo>
                    <a:pt x="1023184" y="885808"/>
                  </a:lnTo>
                  <a:lnTo>
                    <a:pt x="1037119" y="945360"/>
                  </a:lnTo>
                  <a:lnTo>
                    <a:pt x="1050592" y="1005089"/>
                  </a:lnTo>
                  <a:lnTo>
                    <a:pt x="1063602" y="1064991"/>
                  </a:lnTo>
                  <a:lnTo>
                    <a:pt x="1076145" y="1125066"/>
                  </a:lnTo>
                  <a:lnTo>
                    <a:pt x="1088222" y="1185312"/>
                  </a:lnTo>
                  <a:lnTo>
                    <a:pt x="1099828" y="1245726"/>
                  </a:lnTo>
                  <a:lnTo>
                    <a:pt x="1110963" y="1306306"/>
                  </a:lnTo>
                  <a:lnTo>
                    <a:pt x="1121625" y="1367051"/>
                  </a:lnTo>
                  <a:lnTo>
                    <a:pt x="1131811" y="1427958"/>
                  </a:lnTo>
                  <a:lnTo>
                    <a:pt x="1141519" y="1489025"/>
                  </a:lnTo>
                  <a:lnTo>
                    <a:pt x="1150748" y="1550252"/>
                  </a:lnTo>
                  <a:lnTo>
                    <a:pt x="1159495" y="1611634"/>
                  </a:lnTo>
                  <a:lnTo>
                    <a:pt x="1167759" y="1673171"/>
                  </a:lnTo>
                  <a:lnTo>
                    <a:pt x="1175537" y="1734861"/>
                  </a:lnTo>
                  <a:lnTo>
                    <a:pt x="1182828" y="1796701"/>
                  </a:lnTo>
                  <a:lnTo>
                    <a:pt x="1189629" y="1858689"/>
                  </a:lnTo>
                  <a:lnTo>
                    <a:pt x="1195939" y="1920825"/>
                  </a:lnTo>
                  <a:lnTo>
                    <a:pt x="1201755" y="1983105"/>
                  </a:lnTo>
                  <a:lnTo>
                    <a:pt x="1207077" y="2045527"/>
                  </a:lnTo>
                  <a:lnTo>
                    <a:pt x="1211900" y="2108090"/>
                  </a:lnTo>
                  <a:lnTo>
                    <a:pt x="1216225" y="2170792"/>
                  </a:lnTo>
                  <a:lnTo>
                    <a:pt x="1220048" y="2233630"/>
                  </a:lnTo>
                  <a:lnTo>
                    <a:pt x="1223368" y="2296603"/>
                  </a:lnTo>
                  <a:lnTo>
                    <a:pt x="1226182" y="2359709"/>
                  </a:lnTo>
                  <a:lnTo>
                    <a:pt x="1228489" y="2422946"/>
                  </a:lnTo>
                  <a:lnTo>
                    <a:pt x="1230287" y="2486311"/>
                  </a:lnTo>
                  <a:lnTo>
                    <a:pt x="1231574" y="2549803"/>
                  </a:lnTo>
                  <a:lnTo>
                    <a:pt x="1232347" y="2613420"/>
                  </a:lnTo>
                  <a:lnTo>
                    <a:pt x="1232606" y="2677160"/>
                  </a:lnTo>
                  <a:lnTo>
                    <a:pt x="1232347" y="2740898"/>
                  </a:lnTo>
                  <a:lnTo>
                    <a:pt x="1231574" y="2804514"/>
                  </a:lnTo>
                  <a:lnTo>
                    <a:pt x="1230287" y="2868005"/>
                  </a:lnTo>
                  <a:lnTo>
                    <a:pt x="1228489" y="2931370"/>
                  </a:lnTo>
                  <a:lnTo>
                    <a:pt x="1226182" y="2994606"/>
                  </a:lnTo>
                  <a:lnTo>
                    <a:pt x="1223368" y="3057711"/>
                  </a:lnTo>
                  <a:lnTo>
                    <a:pt x="1220048" y="3120683"/>
                  </a:lnTo>
                  <a:lnTo>
                    <a:pt x="1216225" y="3183521"/>
                  </a:lnTo>
                  <a:lnTo>
                    <a:pt x="1211900" y="3246222"/>
                  </a:lnTo>
                  <a:lnTo>
                    <a:pt x="1207077" y="3308784"/>
                  </a:lnTo>
                  <a:lnTo>
                    <a:pt x="1201755" y="3371206"/>
                  </a:lnTo>
                  <a:lnTo>
                    <a:pt x="1195939" y="3433485"/>
                  </a:lnTo>
                  <a:lnTo>
                    <a:pt x="1189629" y="3495619"/>
                  </a:lnTo>
                  <a:lnTo>
                    <a:pt x="1182828" y="3557607"/>
                  </a:lnTo>
                  <a:lnTo>
                    <a:pt x="1175537" y="3619447"/>
                  </a:lnTo>
                  <a:lnTo>
                    <a:pt x="1167759" y="3681136"/>
                  </a:lnTo>
                  <a:lnTo>
                    <a:pt x="1159495" y="3742672"/>
                  </a:lnTo>
                  <a:lnTo>
                    <a:pt x="1150748" y="3804054"/>
                  </a:lnTo>
                  <a:lnTo>
                    <a:pt x="1141519" y="3865280"/>
                  </a:lnTo>
                  <a:lnTo>
                    <a:pt x="1131811" y="3926347"/>
                  </a:lnTo>
                  <a:lnTo>
                    <a:pt x="1121625" y="3987253"/>
                  </a:lnTo>
                  <a:lnTo>
                    <a:pt x="1110963" y="4047997"/>
                  </a:lnTo>
                  <a:lnTo>
                    <a:pt x="1099828" y="4108577"/>
                  </a:lnTo>
                  <a:lnTo>
                    <a:pt x="1088222" y="4168990"/>
                  </a:lnTo>
                  <a:lnTo>
                    <a:pt x="1076145" y="4229235"/>
                  </a:lnTo>
                  <a:lnTo>
                    <a:pt x="1063602" y="4289310"/>
                  </a:lnTo>
                  <a:lnTo>
                    <a:pt x="1050592" y="4349212"/>
                  </a:lnTo>
                  <a:lnTo>
                    <a:pt x="1037119" y="4408940"/>
                  </a:lnTo>
                  <a:lnTo>
                    <a:pt x="1023184" y="4468492"/>
                  </a:lnTo>
                  <a:lnTo>
                    <a:pt x="1008789" y="4527866"/>
                  </a:lnTo>
                  <a:lnTo>
                    <a:pt x="993937" y="4587059"/>
                  </a:lnTo>
                  <a:lnTo>
                    <a:pt x="978629" y="4646070"/>
                  </a:lnTo>
                  <a:lnTo>
                    <a:pt x="962867" y="4704896"/>
                  </a:lnTo>
                  <a:lnTo>
                    <a:pt x="946653" y="4763537"/>
                  </a:lnTo>
                  <a:lnTo>
                    <a:pt x="929990" y="4821989"/>
                  </a:lnTo>
                  <a:lnTo>
                    <a:pt x="912879" y="4880251"/>
                  </a:lnTo>
                  <a:lnTo>
                    <a:pt x="895321" y="4938321"/>
                  </a:lnTo>
                  <a:lnTo>
                    <a:pt x="877320" y="4996197"/>
                  </a:lnTo>
                  <a:lnTo>
                    <a:pt x="858878" y="5053877"/>
                  </a:lnTo>
                  <a:lnTo>
                    <a:pt x="839995" y="5111359"/>
                  </a:lnTo>
                  <a:lnTo>
                    <a:pt x="820674" y="5168640"/>
                  </a:lnTo>
                  <a:lnTo>
                    <a:pt x="800918" y="5225720"/>
                  </a:lnTo>
                  <a:lnTo>
                    <a:pt x="780727" y="5282595"/>
                  </a:lnTo>
                  <a:lnTo>
                    <a:pt x="760105" y="5339265"/>
                  </a:lnTo>
                  <a:lnTo>
                    <a:pt x="739052" y="5395726"/>
                  </a:lnTo>
                  <a:lnTo>
                    <a:pt x="717571" y="5451978"/>
                  </a:lnTo>
                  <a:lnTo>
                    <a:pt x="695665" y="5508017"/>
                  </a:lnTo>
                  <a:lnTo>
                    <a:pt x="673334" y="5563843"/>
                  </a:lnTo>
                  <a:lnTo>
                    <a:pt x="650582" y="5619453"/>
                  </a:lnTo>
                  <a:lnTo>
                    <a:pt x="627409" y="5674844"/>
                  </a:lnTo>
                  <a:lnTo>
                    <a:pt x="603818" y="5730016"/>
                  </a:lnTo>
                  <a:lnTo>
                    <a:pt x="579811" y="5784966"/>
                  </a:lnTo>
                  <a:lnTo>
                    <a:pt x="555390" y="5839692"/>
                  </a:lnTo>
                  <a:lnTo>
                    <a:pt x="530557" y="5894192"/>
                  </a:lnTo>
                  <a:lnTo>
                    <a:pt x="505314" y="5948465"/>
                  </a:lnTo>
                  <a:lnTo>
                    <a:pt x="479662" y="6002507"/>
                  </a:lnTo>
                  <a:lnTo>
                    <a:pt x="453604" y="6056318"/>
                  </a:lnTo>
                  <a:lnTo>
                    <a:pt x="427142" y="6109895"/>
                  </a:lnTo>
                  <a:lnTo>
                    <a:pt x="400278" y="6163237"/>
                  </a:lnTo>
                  <a:lnTo>
                    <a:pt x="373014" y="6216340"/>
                  </a:lnTo>
                  <a:lnTo>
                    <a:pt x="345351" y="6269204"/>
                  </a:lnTo>
                  <a:lnTo>
                    <a:pt x="317292" y="6321826"/>
                  </a:lnTo>
                  <a:lnTo>
                    <a:pt x="288839" y="6374205"/>
                  </a:lnTo>
                  <a:lnTo>
                    <a:pt x="259993" y="6426337"/>
                  </a:lnTo>
                  <a:lnTo>
                    <a:pt x="230757" y="6478222"/>
                  </a:lnTo>
                  <a:lnTo>
                    <a:pt x="201132" y="6529858"/>
                  </a:lnTo>
                  <a:lnTo>
                    <a:pt x="171122" y="6581242"/>
                  </a:lnTo>
                  <a:lnTo>
                    <a:pt x="140726" y="6632372"/>
                  </a:lnTo>
                  <a:lnTo>
                    <a:pt x="109949" y="6683247"/>
                  </a:lnTo>
                  <a:lnTo>
                    <a:pt x="78791" y="6733864"/>
                  </a:lnTo>
                  <a:lnTo>
                    <a:pt x="47254" y="6784222"/>
                  </a:lnTo>
                  <a:lnTo>
                    <a:pt x="15341" y="6834318"/>
                  </a:lnTo>
                  <a:lnTo>
                    <a:pt x="0" y="6857996"/>
                  </a:lnTo>
                </a:path>
              </a:pathLst>
            </a:custGeom>
            <a:ln w="381000">
              <a:solidFill>
                <a:srgbClr val="4DAA05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50868" y="4082685"/>
            <a:ext cx="4866965" cy="7421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95"/>
              </a:spcBef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Сокровище  хорошей жизни, </a:t>
            </a:r>
          </a:p>
          <a:p>
            <a:pPr marL="12700" marR="5080">
              <a:lnSpc>
                <a:spcPct val="121700"/>
              </a:lnSpc>
              <a:spcBef>
                <a:spcPts val="95"/>
              </a:spcBef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спрятанное во фруктах и ​​овощах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0055859" y="6035040"/>
            <a:ext cx="1778000" cy="469900"/>
            <a:chOff x="10055859" y="6035040"/>
            <a:chExt cx="1778000" cy="469900"/>
          </a:xfrm>
        </p:grpSpPr>
        <p:sp>
          <p:nvSpPr>
            <p:cNvPr id="15" name="object 15"/>
            <p:cNvSpPr/>
            <p:nvPr/>
          </p:nvSpPr>
          <p:spPr>
            <a:xfrm>
              <a:off x="10055859" y="6037580"/>
              <a:ext cx="1778000" cy="467359"/>
            </a:xfrm>
            <a:custGeom>
              <a:avLst/>
              <a:gdLst/>
              <a:ahLst/>
              <a:cxnLst/>
              <a:rect l="l" t="t" r="r" b="b"/>
              <a:pathLst>
                <a:path w="1778000" h="467359">
                  <a:moveTo>
                    <a:pt x="1700149" y="0"/>
                  </a:moveTo>
                  <a:lnTo>
                    <a:pt x="77850" y="0"/>
                  </a:lnTo>
                  <a:lnTo>
                    <a:pt x="47577" y="6121"/>
                  </a:lnTo>
                  <a:lnTo>
                    <a:pt x="22828" y="22813"/>
                  </a:lnTo>
                  <a:lnTo>
                    <a:pt x="6127" y="47572"/>
                  </a:lnTo>
                  <a:lnTo>
                    <a:pt x="0" y="77889"/>
                  </a:lnTo>
                  <a:lnTo>
                    <a:pt x="0" y="389470"/>
                  </a:lnTo>
                  <a:lnTo>
                    <a:pt x="6127" y="419787"/>
                  </a:lnTo>
                  <a:lnTo>
                    <a:pt x="22828" y="444546"/>
                  </a:lnTo>
                  <a:lnTo>
                    <a:pt x="47577" y="461238"/>
                  </a:lnTo>
                  <a:lnTo>
                    <a:pt x="77850" y="467360"/>
                  </a:lnTo>
                  <a:lnTo>
                    <a:pt x="1700149" y="467360"/>
                  </a:lnTo>
                  <a:lnTo>
                    <a:pt x="1730422" y="461238"/>
                  </a:lnTo>
                  <a:lnTo>
                    <a:pt x="1755171" y="444546"/>
                  </a:lnTo>
                  <a:lnTo>
                    <a:pt x="1771872" y="419787"/>
                  </a:lnTo>
                  <a:lnTo>
                    <a:pt x="1778000" y="389470"/>
                  </a:lnTo>
                  <a:lnTo>
                    <a:pt x="1778000" y="77889"/>
                  </a:lnTo>
                  <a:lnTo>
                    <a:pt x="1771872" y="47572"/>
                  </a:lnTo>
                  <a:lnTo>
                    <a:pt x="1755171" y="22813"/>
                  </a:lnTo>
                  <a:lnTo>
                    <a:pt x="1730422" y="6121"/>
                  </a:lnTo>
                  <a:lnTo>
                    <a:pt x="1700149" y="0"/>
                  </a:lnTo>
                  <a:close/>
                </a:path>
              </a:pathLst>
            </a:custGeom>
            <a:solidFill>
              <a:srgbClr val="308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845799" y="6035040"/>
              <a:ext cx="988060" cy="469900"/>
            </a:xfrm>
            <a:custGeom>
              <a:avLst/>
              <a:gdLst/>
              <a:ahLst/>
              <a:cxnLst/>
              <a:rect l="l" t="t" r="r" b="b"/>
              <a:pathLst>
                <a:path w="988059" h="469900">
                  <a:moveTo>
                    <a:pt x="909701" y="0"/>
                  </a:moveTo>
                  <a:lnTo>
                    <a:pt x="78358" y="0"/>
                  </a:lnTo>
                  <a:lnTo>
                    <a:pt x="47845" y="6154"/>
                  </a:lnTo>
                  <a:lnTo>
                    <a:pt x="22939" y="22939"/>
                  </a:lnTo>
                  <a:lnTo>
                    <a:pt x="6153" y="47834"/>
                  </a:lnTo>
                  <a:lnTo>
                    <a:pt x="0" y="78320"/>
                  </a:lnTo>
                  <a:lnTo>
                    <a:pt x="0" y="391579"/>
                  </a:lnTo>
                  <a:lnTo>
                    <a:pt x="6153" y="422065"/>
                  </a:lnTo>
                  <a:lnTo>
                    <a:pt x="22939" y="446960"/>
                  </a:lnTo>
                  <a:lnTo>
                    <a:pt x="47845" y="463745"/>
                  </a:lnTo>
                  <a:lnTo>
                    <a:pt x="78358" y="469900"/>
                  </a:lnTo>
                  <a:lnTo>
                    <a:pt x="909701" y="469900"/>
                  </a:lnTo>
                  <a:lnTo>
                    <a:pt x="940214" y="463745"/>
                  </a:lnTo>
                  <a:lnTo>
                    <a:pt x="965120" y="446960"/>
                  </a:lnTo>
                  <a:lnTo>
                    <a:pt x="981906" y="422065"/>
                  </a:lnTo>
                  <a:lnTo>
                    <a:pt x="988059" y="391579"/>
                  </a:lnTo>
                  <a:lnTo>
                    <a:pt x="988059" y="78320"/>
                  </a:lnTo>
                  <a:lnTo>
                    <a:pt x="981906" y="47834"/>
                  </a:lnTo>
                  <a:lnTo>
                    <a:pt x="965120" y="22939"/>
                  </a:lnTo>
                  <a:lnTo>
                    <a:pt x="940214" y="6154"/>
                  </a:lnTo>
                  <a:lnTo>
                    <a:pt x="909701" y="0"/>
                  </a:lnTo>
                  <a:close/>
                </a:path>
              </a:pathLst>
            </a:custGeom>
            <a:solidFill>
              <a:srgbClr val="4DAA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045825" y="6110922"/>
            <a:ext cx="5918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4" dirty="0">
                <a:solidFill>
                  <a:srgbClr val="FFFFFF"/>
                </a:solidFill>
                <a:latin typeface="Trebuchet MS"/>
                <a:cs typeface="Trebuchet MS"/>
              </a:rPr>
              <a:t>УдГАУ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799310" y="1001296"/>
            <a:ext cx="5343919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b="0" spc="-150" dirty="0">
                <a:latin typeface="Trebuchet MS"/>
              </a:rPr>
              <a:t>С</a:t>
            </a:r>
            <a:r>
              <a:rPr lang="en-US" sz="4000" b="0" spc="-150" dirty="0" err="1">
                <a:latin typeface="Trebuchet MS"/>
              </a:rPr>
              <a:t>andied</a:t>
            </a:r>
            <a:r>
              <a:rPr lang="en-US" sz="4000" b="0" spc="-150" dirty="0">
                <a:latin typeface="Trebuchet MS"/>
              </a:rPr>
              <a:t> vegetables &amp; chips</a:t>
            </a:r>
            <a:endParaRPr sz="4000" b="0" spc="-150" dirty="0">
              <a:latin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br>
              <a:rPr lang="ru-RU" sz="4000" b="0" spc="-150" dirty="0">
                <a:latin typeface="Trebuchet MS"/>
                <a:cs typeface="Trebuchet MS"/>
              </a:rPr>
            </a:br>
            <a:r>
              <a:rPr sz="4000" b="0" spc="-150" dirty="0">
                <a:latin typeface="Trebuchet MS"/>
                <a:cs typeface="Trebuchet MS"/>
              </a:rPr>
              <a:t>ЗА ПОЛЕЗНОСТЬ</a:t>
            </a:r>
            <a:endParaRPr sz="4000" spc="-1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76760" cy="6858000"/>
          </a:xfrm>
          <a:custGeom>
            <a:avLst/>
            <a:gdLst/>
            <a:ahLst/>
            <a:cxnLst/>
            <a:rect l="l" t="t" r="r" b="b"/>
            <a:pathLst>
              <a:path w="12176760" h="6858000">
                <a:moveTo>
                  <a:pt x="12176760" y="6857998"/>
                </a:moveTo>
                <a:lnTo>
                  <a:pt x="12176760" y="0"/>
                </a:lnTo>
                <a:lnTo>
                  <a:pt x="0" y="0"/>
                </a:lnTo>
                <a:lnTo>
                  <a:pt x="0" y="6857998"/>
                </a:lnTo>
                <a:lnTo>
                  <a:pt x="12176760" y="6857998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6800" y="2045335"/>
            <a:ext cx="9605010" cy="2767330"/>
          </a:xfrm>
          <a:custGeom>
            <a:avLst/>
            <a:gdLst/>
            <a:ahLst/>
            <a:cxnLst/>
            <a:rect l="l" t="t" r="r" b="b"/>
            <a:pathLst>
              <a:path w="9605010" h="2767329">
                <a:moveTo>
                  <a:pt x="661962" y="0"/>
                </a:moveTo>
                <a:lnTo>
                  <a:pt x="0" y="0"/>
                </a:lnTo>
                <a:lnTo>
                  <a:pt x="0" y="2272665"/>
                </a:lnTo>
                <a:lnTo>
                  <a:pt x="662851" y="2272665"/>
                </a:lnTo>
                <a:lnTo>
                  <a:pt x="1354605" y="1257300"/>
                </a:lnTo>
                <a:lnTo>
                  <a:pt x="661962" y="1257300"/>
                </a:lnTo>
                <a:lnTo>
                  <a:pt x="661962" y="0"/>
                </a:lnTo>
                <a:close/>
              </a:path>
              <a:path w="9605010" h="2767329">
                <a:moveTo>
                  <a:pt x="2173516" y="1024636"/>
                </a:moveTo>
                <a:lnTo>
                  <a:pt x="1513116" y="1024636"/>
                </a:lnTo>
                <a:lnTo>
                  <a:pt x="1513116" y="2272665"/>
                </a:lnTo>
                <a:lnTo>
                  <a:pt x="2173516" y="2272665"/>
                </a:lnTo>
                <a:lnTo>
                  <a:pt x="2173516" y="1024636"/>
                </a:lnTo>
                <a:close/>
              </a:path>
              <a:path w="9605010" h="2767329">
                <a:moveTo>
                  <a:pt x="2173516" y="0"/>
                </a:moveTo>
                <a:lnTo>
                  <a:pt x="1516672" y="0"/>
                </a:lnTo>
                <a:lnTo>
                  <a:pt x="661962" y="1257300"/>
                </a:lnTo>
                <a:lnTo>
                  <a:pt x="1354605" y="1257300"/>
                </a:lnTo>
                <a:lnTo>
                  <a:pt x="1513116" y="1024636"/>
                </a:lnTo>
                <a:lnTo>
                  <a:pt x="2173516" y="1024636"/>
                </a:lnTo>
                <a:lnTo>
                  <a:pt x="2173516" y="0"/>
                </a:lnTo>
                <a:close/>
              </a:path>
              <a:path w="9605010" h="2767329">
                <a:moveTo>
                  <a:pt x="5026952" y="1748663"/>
                </a:moveTo>
                <a:lnTo>
                  <a:pt x="2445677" y="1748663"/>
                </a:lnTo>
                <a:lnTo>
                  <a:pt x="2445677" y="2767203"/>
                </a:lnTo>
                <a:lnTo>
                  <a:pt x="3010065" y="2767203"/>
                </a:lnTo>
                <a:lnTo>
                  <a:pt x="3010065" y="2272665"/>
                </a:lnTo>
                <a:lnTo>
                  <a:pt x="5026952" y="2272665"/>
                </a:lnTo>
                <a:lnTo>
                  <a:pt x="5026952" y="1748663"/>
                </a:lnTo>
                <a:close/>
              </a:path>
              <a:path w="9605010" h="2767329">
                <a:moveTo>
                  <a:pt x="5026952" y="2272665"/>
                </a:moveTo>
                <a:lnTo>
                  <a:pt x="4461040" y="2272665"/>
                </a:lnTo>
                <a:lnTo>
                  <a:pt x="4461040" y="2767203"/>
                </a:lnTo>
                <a:lnTo>
                  <a:pt x="5026952" y="2767203"/>
                </a:lnTo>
                <a:lnTo>
                  <a:pt x="5026952" y="2272665"/>
                </a:lnTo>
                <a:close/>
              </a:path>
              <a:path w="9605010" h="2767329">
                <a:moveTo>
                  <a:pt x="4781969" y="0"/>
                </a:moveTo>
                <a:lnTo>
                  <a:pt x="2876715" y="0"/>
                </a:lnTo>
                <a:lnTo>
                  <a:pt x="2876715" y="506857"/>
                </a:lnTo>
                <a:lnTo>
                  <a:pt x="2876399" y="561952"/>
                </a:lnTo>
                <a:lnTo>
                  <a:pt x="2875454" y="616594"/>
                </a:lnTo>
                <a:lnTo>
                  <a:pt x="2873864" y="671120"/>
                </a:lnTo>
                <a:lnTo>
                  <a:pt x="2871672" y="724523"/>
                </a:lnTo>
                <a:lnTo>
                  <a:pt x="2868836" y="777809"/>
                </a:lnTo>
                <a:lnTo>
                  <a:pt x="2865369" y="830644"/>
                </a:lnTo>
                <a:lnTo>
                  <a:pt x="2861272" y="883026"/>
                </a:lnTo>
                <a:lnTo>
                  <a:pt x="2856544" y="934956"/>
                </a:lnTo>
                <a:lnTo>
                  <a:pt x="2851186" y="986434"/>
                </a:lnTo>
                <a:lnTo>
                  <a:pt x="2845198" y="1037460"/>
                </a:lnTo>
                <a:lnTo>
                  <a:pt x="2838539" y="1088316"/>
                </a:lnTo>
                <a:lnTo>
                  <a:pt x="2831229" y="1138803"/>
                </a:lnTo>
                <a:lnTo>
                  <a:pt x="2823452" y="1187829"/>
                </a:lnTo>
                <a:lnTo>
                  <a:pt x="2814943" y="1237048"/>
                </a:lnTo>
                <a:lnTo>
                  <a:pt x="2805803" y="1285816"/>
                </a:lnTo>
                <a:lnTo>
                  <a:pt x="2796033" y="1334132"/>
                </a:lnTo>
                <a:lnTo>
                  <a:pt x="2785632" y="1381996"/>
                </a:lnTo>
                <a:lnTo>
                  <a:pt x="2774602" y="1429409"/>
                </a:lnTo>
                <a:lnTo>
                  <a:pt x="2762941" y="1476371"/>
                </a:lnTo>
                <a:lnTo>
                  <a:pt x="2750649" y="1522881"/>
                </a:lnTo>
                <a:lnTo>
                  <a:pt x="2737728" y="1568940"/>
                </a:lnTo>
                <a:lnTo>
                  <a:pt x="2724176" y="1614547"/>
                </a:lnTo>
                <a:lnTo>
                  <a:pt x="2709993" y="1659704"/>
                </a:lnTo>
                <a:lnTo>
                  <a:pt x="2695181" y="1704409"/>
                </a:lnTo>
                <a:lnTo>
                  <a:pt x="2679738" y="1748663"/>
                </a:lnTo>
                <a:lnTo>
                  <a:pt x="3355759" y="1748663"/>
                </a:lnTo>
                <a:lnTo>
                  <a:pt x="3369338" y="1689093"/>
                </a:lnTo>
                <a:lnTo>
                  <a:pt x="3382315" y="1630348"/>
                </a:lnTo>
                <a:lnTo>
                  <a:pt x="3394688" y="1572429"/>
                </a:lnTo>
                <a:lnTo>
                  <a:pt x="3406457" y="1515336"/>
                </a:lnTo>
                <a:lnTo>
                  <a:pt x="3417622" y="1459068"/>
                </a:lnTo>
                <a:lnTo>
                  <a:pt x="3428185" y="1403626"/>
                </a:lnTo>
                <a:lnTo>
                  <a:pt x="3438143" y="1349009"/>
                </a:lnTo>
                <a:lnTo>
                  <a:pt x="3447498" y="1295219"/>
                </a:lnTo>
                <a:lnTo>
                  <a:pt x="3456250" y="1242254"/>
                </a:lnTo>
                <a:lnTo>
                  <a:pt x="3464398" y="1190115"/>
                </a:lnTo>
                <a:lnTo>
                  <a:pt x="3472031" y="1138158"/>
                </a:lnTo>
                <a:lnTo>
                  <a:pt x="3478919" y="1088035"/>
                </a:lnTo>
                <a:lnTo>
                  <a:pt x="3485220" y="1038656"/>
                </a:lnTo>
                <a:lnTo>
                  <a:pt x="3490954" y="989821"/>
                </a:lnTo>
                <a:lnTo>
                  <a:pt x="3496084" y="941813"/>
                </a:lnTo>
                <a:lnTo>
                  <a:pt x="3500611" y="894631"/>
                </a:lnTo>
                <a:lnTo>
                  <a:pt x="3504534" y="848276"/>
                </a:lnTo>
                <a:lnTo>
                  <a:pt x="3507853" y="802747"/>
                </a:lnTo>
                <a:lnTo>
                  <a:pt x="3510569" y="758045"/>
                </a:lnTo>
                <a:lnTo>
                  <a:pt x="3512682" y="714169"/>
                </a:lnTo>
                <a:lnTo>
                  <a:pt x="3514198" y="670785"/>
                </a:lnTo>
                <a:lnTo>
                  <a:pt x="3515096" y="628897"/>
                </a:lnTo>
                <a:lnTo>
                  <a:pt x="3515398" y="587501"/>
                </a:lnTo>
                <a:lnTo>
                  <a:pt x="3515398" y="558038"/>
                </a:lnTo>
                <a:lnTo>
                  <a:pt x="4781969" y="558038"/>
                </a:lnTo>
                <a:lnTo>
                  <a:pt x="4781969" y="0"/>
                </a:lnTo>
                <a:close/>
              </a:path>
              <a:path w="9605010" h="2767329">
                <a:moveTo>
                  <a:pt x="4781969" y="558038"/>
                </a:moveTo>
                <a:lnTo>
                  <a:pt x="4079659" y="558038"/>
                </a:lnTo>
                <a:lnTo>
                  <a:pt x="4079659" y="1748663"/>
                </a:lnTo>
                <a:lnTo>
                  <a:pt x="4781969" y="1748663"/>
                </a:lnTo>
                <a:lnTo>
                  <a:pt x="4781969" y="558038"/>
                </a:lnTo>
                <a:close/>
              </a:path>
              <a:path w="9605010" h="2767329">
                <a:moveTo>
                  <a:pt x="7182523" y="0"/>
                </a:moveTo>
                <a:lnTo>
                  <a:pt x="5300383" y="0"/>
                </a:lnTo>
                <a:lnTo>
                  <a:pt x="5300383" y="2272665"/>
                </a:lnTo>
                <a:lnTo>
                  <a:pt x="7216559" y="2272665"/>
                </a:lnTo>
                <a:lnTo>
                  <a:pt x="7216559" y="1757933"/>
                </a:lnTo>
                <a:lnTo>
                  <a:pt x="6004217" y="1757933"/>
                </a:lnTo>
                <a:lnTo>
                  <a:pt x="6004217" y="1310005"/>
                </a:lnTo>
                <a:lnTo>
                  <a:pt x="7097179" y="1310005"/>
                </a:lnTo>
                <a:lnTo>
                  <a:pt x="7097179" y="846454"/>
                </a:lnTo>
                <a:lnTo>
                  <a:pt x="6004217" y="846454"/>
                </a:lnTo>
                <a:lnTo>
                  <a:pt x="6004217" y="485139"/>
                </a:lnTo>
                <a:lnTo>
                  <a:pt x="7182523" y="485139"/>
                </a:lnTo>
                <a:lnTo>
                  <a:pt x="7182523" y="0"/>
                </a:lnTo>
                <a:close/>
              </a:path>
              <a:path w="9605010" h="2767329">
                <a:moveTo>
                  <a:pt x="9604794" y="0"/>
                </a:moveTo>
                <a:lnTo>
                  <a:pt x="8434235" y="0"/>
                </a:lnTo>
                <a:lnTo>
                  <a:pt x="8370657" y="556"/>
                </a:lnTo>
                <a:lnTo>
                  <a:pt x="8310151" y="2226"/>
                </a:lnTo>
                <a:lnTo>
                  <a:pt x="8252715" y="5009"/>
                </a:lnTo>
                <a:lnTo>
                  <a:pt x="8198350" y="8908"/>
                </a:lnTo>
                <a:lnTo>
                  <a:pt x="8147056" y="13922"/>
                </a:lnTo>
                <a:lnTo>
                  <a:pt x="8098833" y="20052"/>
                </a:lnTo>
                <a:lnTo>
                  <a:pt x="8053680" y="27300"/>
                </a:lnTo>
                <a:lnTo>
                  <a:pt x="8011599" y="35665"/>
                </a:lnTo>
                <a:lnTo>
                  <a:pt x="7972588" y="45149"/>
                </a:lnTo>
                <a:lnTo>
                  <a:pt x="7888853" y="73644"/>
                </a:lnTo>
                <a:lnTo>
                  <a:pt x="7843768" y="95426"/>
                </a:lnTo>
                <a:lnTo>
                  <a:pt x="7801398" y="121100"/>
                </a:lnTo>
                <a:lnTo>
                  <a:pt x="7761747" y="150669"/>
                </a:lnTo>
                <a:lnTo>
                  <a:pt x="7724820" y="184134"/>
                </a:lnTo>
                <a:lnTo>
                  <a:pt x="7690620" y="221497"/>
                </a:lnTo>
                <a:lnTo>
                  <a:pt x="7659154" y="262763"/>
                </a:lnTo>
                <a:lnTo>
                  <a:pt x="7634460" y="301564"/>
                </a:lnTo>
                <a:lnTo>
                  <a:pt x="7613055" y="342435"/>
                </a:lnTo>
                <a:lnTo>
                  <a:pt x="7594938" y="385372"/>
                </a:lnTo>
                <a:lnTo>
                  <a:pt x="7580112" y="430371"/>
                </a:lnTo>
                <a:lnTo>
                  <a:pt x="7568578" y="477430"/>
                </a:lnTo>
                <a:lnTo>
                  <a:pt x="7560338" y="526545"/>
                </a:lnTo>
                <a:lnTo>
                  <a:pt x="7555392" y="577715"/>
                </a:lnTo>
                <a:lnTo>
                  <a:pt x="7553744" y="630936"/>
                </a:lnTo>
                <a:lnTo>
                  <a:pt x="7555392" y="683918"/>
                </a:lnTo>
                <a:lnTo>
                  <a:pt x="7560334" y="734773"/>
                </a:lnTo>
                <a:lnTo>
                  <a:pt x="7568569" y="783501"/>
                </a:lnTo>
                <a:lnTo>
                  <a:pt x="7580094" y="830106"/>
                </a:lnTo>
                <a:lnTo>
                  <a:pt x="7594908" y="874589"/>
                </a:lnTo>
                <a:lnTo>
                  <a:pt x="7613006" y="916952"/>
                </a:lnTo>
                <a:lnTo>
                  <a:pt x="7634389" y="957199"/>
                </a:lnTo>
                <a:lnTo>
                  <a:pt x="7662941" y="1001532"/>
                </a:lnTo>
                <a:lnTo>
                  <a:pt x="7694874" y="1042966"/>
                </a:lnTo>
                <a:lnTo>
                  <a:pt x="7730178" y="1081500"/>
                </a:lnTo>
                <a:lnTo>
                  <a:pt x="7768849" y="1117134"/>
                </a:lnTo>
                <a:lnTo>
                  <a:pt x="7810877" y="1149868"/>
                </a:lnTo>
                <a:lnTo>
                  <a:pt x="7856258" y="1179702"/>
                </a:lnTo>
                <a:lnTo>
                  <a:pt x="7894892" y="1200673"/>
                </a:lnTo>
                <a:lnTo>
                  <a:pt x="7938867" y="1220149"/>
                </a:lnTo>
                <a:lnTo>
                  <a:pt x="7988187" y="1238133"/>
                </a:lnTo>
                <a:lnTo>
                  <a:pt x="8042860" y="1254622"/>
                </a:lnTo>
                <a:lnTo>
                  <a:pt x="8102892" y="1269619"/>
                </a:lnTo>
                <a:lnTo>
                  <a:pt x="8044384" y="1290574"/>
                </a:lnTo>
                <a:lnTo>
                  <a:pt x="7994402" y="1311529"/>
                </a:lnTo>
                <a:lnTo>
                  <a:pt x="7952944" y="1332484"/>
                </a:lnTo>
                <a:lnTo>
                  <a:pt x="7920012" y="1353439"/>
                </a:lnTo>
                <a:lnTo>
                  <a:pt x="7872593" y="1397285"/>
                </a:lnTo>
                <a:lnTo>
                  <a:pt x="7842341" y="1431127"/>
                </a:lnTo>
                <a:lnTo>
                  <a:pt x="7807744" y="1472945"/>
                </a:lnTo>
                <a:lnTo>
                  <a:pt x="7773952" y="1516068"/>
                </a:lnTo>
                <a:lnTo>
                  <a:pt x="7746291" y="1553987"/>
                </a:lnTo>
                <a:lnTo>
                  <a:pt x="7724751" y="1586692"/>
                </a:lnTo>
                <a:lnTo>
                  <a:pt x="7369213" y="2272665"/>
                </a:lnTo>
                <a:lnTo>
                  <a:pt x="8162836" y="2272665"/>
                </a:lnTo>
                <a:lnTo>
                  <a:pt x="8538121" y="1578102"/>
                </a:lnTo>
                <a:lnTo>
                  <a:pt x="8572843" y="1516590"/>
                </a:lnTo>
                <a:lnTo>
                  <a:pt x="8605589" y="1466913"/>
                </a:lnTo>
                <a:lnTo>
                  <a:pt x="8636383" y="1429047"/>
                </a:lnTo>
                <a:lnTo>
                  <a:pt x="8665248" y="1402969"/>
                </a:lnTo>
                <a:lnTo>
                  <a:pt x="8704512" y="1379892"/>
                </a:lnTo>
                <a:lnTo>
                  <a:pt x="8746289" y="1363424"/>
                </a:lnTo>
                <a:lnTo>
                  <a:pt x="8790567" y="1353552"/>
                </a:lnTo>
                <a:lnTo>
                  <a:pt x="8837333" y="1350264"/>
                </a:lnTo>
                <a:lnTo>
                  <a:pt x="9604794" y="1350264"/>
                </a:lnTo>
                <a:lnTo>
                  <a:pt x="9604794" y="920876"/>
                </a:lnTo>
                <a:lnTo>
                  <a:pt x="8603272" y="920876"/>
                </a:lnTo>
                <a:lnTo>
                  <a:pt x="8573629" y="918926"/>
                </a:lnTo>
                <a:lnTo>
                  <a:pt x="8532723" y="913082"/>
                </a:lnTo>
                <a:lnTo>
                  <a:pt x="8480578" y="903356"/>
                </a:lnTo>
                <a:lnTo>
                  <a:pt x="8417217" y="889762"/>
                </a:lnTo>
                <a:lnTo>
                  <a:pt x="8353875" y="864996"/>
                </a:lnTo>
                <a:lnTo>
                  <a:pt x="8303298" y="818514"/>
                </a:lnTo>
                <a:lnTo>
                  <a:pt x="8270151" y="756888"/>
                </a:lnTo>
                <a:lnTo>
                  <a:pt x="8259102" y="686688"/>
                </a:lnTo>
                <a:lnTo>
                  <a:pt x="8263459" y="634900"/>
                </a:lnTo>
                <a:lnTo>
                  <a:pt x="8276532" y="589470"/>
                </a:lnTo>
                <a:lnTo>
                  <a:pt x="8298321" y="550421"/>
                </a:lnTo>
                <a:lnTo>
                  <a:pt x="8328825" y="517778"/>
                </a:lnTo>
                <a:lnTo>
                  <a:pt x="8361669" y="496581"/>
                </a:lnTo>
                <a:lnTo>
                  <a:pt x="8404279" y="480083"/>
                </a:lnTo>
                <a:lnTo>
                  <a:pt x="8456667" y="468291"/>
                </a:lnTo>
                <a:lnTo>
                  <a:pt x="8518845" y="461212"/>
                </a:lnTo>
                <a:lnTo>
                  <a:pt x="8590826" y="458850"/>
                </a:lnTo>
                <a:lnTo>
                  <a:pt x="9604794" y="458850"/>
                </a:lnTo>
                <a:lnTo>
                  <a:pt x="9604794" y="0"/>
                </a:lnTo>
                <a:close/>
              </a:path>
              <a:path w="9605010" h="2767329">
                <a:moveTo>
                  <a:pt x="9604794" y="1350264"/>
                </a:moveTo>
                <a:lnTo>
                  <a:pt x="8899436" y="1350264"/>
                </a:lnTo>
                <a:lnTo>
                  <a:pt x="8899436" y="2272665"/>
                </a:lnTo>
                <a:lnTo>
                  <a:pt x="9604794" y="2272665"/>
                </a:lnTo>
                <a:lnTo>
                  <a:pt x="9604794" y="1350264"/>
                </a:lnTo>
                <a:close/>
              </a:path>
              <a:path w="9605010" h="2767329">
                <a:moveTo>
                  <a:pt x="9604794" y="458850"/>
                </a:moveTo>
                <a:lnTo>
                  <a:pt x="8899436" y="458850"/>
                </a:lnTo>
                <a:lnTo>
                  <a:pt x="8899436" y="920876"/>
                </a:lnTo>
                <a:lnTo>
                  <a:pt x="9604794" y="920876"/>
                </a:lnTo>
                <a:lnTo>
                  <a:pt x="9604794" y="45885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831" y="-58937"/>
            <a:ext cx="12359640" cy="7086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18189" y="6166484"/>
            <a:ext cx="990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998979"/>
            <a:ext cx="12192000" cy="1719834"/>
            <a:chOff x="0" y="1998979"/>
            <a:chExt cx="12192000" cy="171983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98979"/>
              <a:ext cx="12191999" cy="17198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2001520"/>
              <a:ext cx="12192000" cy="1615440"/>
            </a:xfrm>
            <a:custGeom>
              <a:avLst/>
              <a:gdLst/>
              <a:ahLst/>
              <a:cxnLst/>
              <a:rect l="l" t="t" r="r" b="b"/>
              <a:pathLst>
                <a:path w="12192000" h="1615439">
                  <a:moveTo>
                    <a:pt x="12192000" y="0"/>
                  </a:moveTo>
                  <a:lnTo>
                    <a:pt x="0" y="0"/>
                  </a:lnTo>
                  <a:lnTo>
                    <a:pt x="0" y="1615439"/>
                  </a:lnTo>
                  <a:lnTo>
                    <a:pt x="12192000" y="161543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78321">
                <a:alpha val="290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77000" y="1130396"/>
            <a:ext cx="5431790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предлагаем замену «магазинных» чипсов уникальной продукцией – чипсы и цукаты из органической продукции батата и топинамбура, которые являются хорошей и витаминизированной альтернативой картофельным чипсам.</a:t>
            </a:r>
            <a:endParaRPr lang="ru-RU" sz="48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4400" dirty="0">
                <a:solidFill>
                  <a:schemeClr val="bg1"/>
                </a:solidFill>
              </a:rPr>
            </a:br>
            <a:endParaRPr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6214" y="4284981"/>
            <a:ext cx="12192000" cy="1719833"/>
            <a:chOff x="0" y="4284980"/>
            <a:chExt cx="12192000" cy="1719833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84980"/>
              <a:ext cx="12191999" cy="171983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5240" y="4287519"/>
              <a:ext cx="12176760" cy="1615440"/>
            </a:xfrm>
            <a:custGeom>
              <a:avLst/>
              <a:gdLst/>
              <a:ahLst/>
              <a:cxnLst/>
              <a:rect l="l" t="t" r="r" b="b"/>
              <a:pathLst>
                <a:path w="12176760" h="1615439">
                  <a:moveTo>
                    <a:pt x="0" y="1615439"/>
                  </a:moveTo>
                  <a:lnTo>
                    <a:pt x="12176760" y="1615439"/>
                  </a:lnTo>
                  <a:lnTo>
                    <a:pt x="12176760" y="0"/>
                  </a:lnTo>
                  <a:lnTo>
                    <a:pt x="0" y="0"/>
                  </a:lnTo>
                  <a:lnTo>
                    <a:pt x="0" y="1615439"/>
                  </a:lnTo>
                  <a:close/>
                </a:path>
              </a:pathLst>
            </a:custGeom>
            <a:solidFill>
              <a:srgbClr val="478321">
                <a:alpha val="290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46" name="Picture 2">
            <a:extLst>
              <a:ext uri="{FF2B5EF4-FFF2-40B4-BE49-F238E27FC236}">
                <a16:creationId xmlns:a16="http://schemas.microsoft.com/office/drawing/2014/main" id="{27732A31-B9AD-4502-9F2A-B7ACC37FB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0000" r="42024" b="8889"/>
          <a:stretch/>
        </p:blipFill>
        <p:spPr bwMode="auto">
          <a:xfrm>
            <a:off x="491526" y="762000"/>
            <a:ext cx="5562601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43000" y="0"/>
            <a:ext cx="14020800" cy="68579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15776" y="6166484"/>
            <a:ext cx="1009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-76200"/>
            <a:ext cx="12192000" cy="69342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1999" y="0"/>
                </a:moveTo>
                <a:lnTo>
                  <a:pt x="0" y="0"/>
                </a:lnTo>
                <a:lnTo>
                  <a:pt x="0" y="6845300"/>
                </a:lnTo>
                <a:lnTo>
                  <a:pt x="12191999" y="6845300"/>
                </a:lnTo>
                <a:lnTo>
                  <a:pt x="12191999" y="4076700"/>
                </a:lnTo>
                <a:lnTo>
                  <a:pt x="3654976" y="4076700"/>
                </a:lnTo>
                <a:lnTo>
                  <a:pt x="3601001" y="4064000"/>
                </a:lnTo>
                <a:lnTo>
                  <a:pt x="3549521" y="4064000"/>
                </a:lnTo>
                <a:lnTo>
                  <a:pt x="3500532" y="4051300"/>
                </a:lnTo>
                <a:lnTo>
                  <a:pt x="82365" y="4051300"/>
                </a:lnTo>
                <a:lnTo>
                  <a:pt x="82365" y="2679700"/>
                </a:lnTo>
                <a:lnTo>
                  <a:pt x="3524346" y="2679700"/>
                </a:lnTo>
                <a:lnTo>
                  <a:pt x="3578708" y="2667000"/>
                </a:lnTo>
                <a:lnTo>
                  <a:pt x="12191999" y="2667000"/>
                </a:lnTo>
                <a:lnTo>
                  <a:pt x="12191999" y="0"/>
                </a:lnTo>
                <a:close/>
              </a:path>
              <a:path w="12192000" h="6845300">
                <a:moveTo>
                  <a:pt x="4636262" y="2679700"/>
                </a:moveTo>
                <a:lnTo>
                  <a:pt x="3904276" y="2679700"/>
                </a:lnTo>
                <a:lnTo>
                  <a:pt x="3951250" y="2692400"/>
                </a:lnTo>
                <a:lnTo>
                  <a:pt x="3996055" y="2705100"/>
                </a:lnTo>
                <a:lnTo>
                  <a:pt x="4038689" y="2730500"/>
                </a:lnTo>
                <a:lnTo>
                  <a:pt x="4079155" y="2743200"/>
                </a:lnTo>
                <a:lnTo>
                  <a:pt x="4117451" y="2768600"/>
                </a:lnTo>
                <a:lnTo>
                  <a:pt x="4153577" y="2794000"/>
                </a:lnTo>
                <a:lnTo>
                  <a:pt x="4187533" y="2819400"/>
                </a:lnTo>
                <a:lnTo>
                  <a:pt x="4219321" y="2844800"/>
                </a:lnTo>
                <a:lnTo>
                  <a:pt x="4251293" y="2882900"/>
                </a:lnTo>
                <a:lnTo>
                  <a:pt x="4280223" y="2921000"/>
                </a:lnTo>
                <a:lnTo>
                  <a:pt x="4306110" y="2959100"/>
                </a:lnTo>
                <a:lnTo>
                  <a:pt x="4328954" y="2997200"/>
                </a:lnTo>
                <a:lnTo>
                  <a:pt x="4348754" y="3035300"/>
                </a:lnTo>
                <a:lnTo>
                  <a:pt x="4365509" y="3086100"/>
                </a:lnTo>
                <a:lnTo>
                  <a:pt x="4379220" y="3136900"/>
                </a:lnTo>
                <a:lnTo>
                  <a:pt x="4389884" y="3187700"/>
                </a:lnTo>
                <a:lnTo>
                  <a:pt x="4397502" y="3238500"/>
                </a:lnTo>
                <a:lnTo>
                  <a:pt x="4402074" y="3302000"/>
                </a:lnTo>
                <a:lnTo>
                  <a:pt x="4403598" y="3352800"/>
                </a:lnTo>
                <a:lnTo>
                  <a:pt x="4402341" y="3416300"/>
                </a:lnTo>
                <a:lnTo>
                  <a:pt x="4398571" y="3467100"/>
                </a:lnTo>
                <a:lnTo>
                  <a:pt x="4392286" y="3530600"/>
                </a:lnTo>
                <a:lnTo>
                  <a:pt x="4383484" y="3568700"/>
                </a:lnTo>
                <a:lnTo>
                  <a:pt x="4372164" y="3619500"/>
                </a:lnTo>
                <a:lnTo>
                  <a:pt x="4358324" y="3670300"/>
                </a:lnTo>
                <a:lnTo>
                  <a:pt x="4341963" y="3708400"/>
                </a:lnTo>
                <a:lnTo>
                  <a:pt x="4323080" y="3746500"/>
                </a:lnTo>
                <a:lnTo>
                  <a:pt x="4298642" y="3797300"/>
                </a:lnTo>
                <a:lnTo>
                  <a:pt x="4271269" y="3835400"/>
                </a:lnTo>
                <a:lnTo>
                  <a:pt x="4240967" y="3873500"/>
                </a:lnTo>
                <a:lnTo>
                  <a:pt x="4207738" y="3898900"/>
                </a:lnTo>
                <a:lnTo>
                  <a:pt x="4171588" y="3937000"/>
                </a:lnTo>
                <a:lnTo>
                  <a:pt x="4132522" y="3962400"/>
                </a:lnTo>
                <a:lnTo>
                  <a:pt x="4090542" y="3987800"/>
                </a:lnTo>
                <a:lnTo>
                  <a:pt x="4051323" y="4013200"/>
                </a:lnTo>
                <a:lnTo>
                  <a:pt x="4009770" y="4025900"/>
                </a:lnTo>
                <a:lnTo>
                  <a:pt x="3965884" y="4038600"/>
                </a:lnTo>
                <a:lnTo>
                  <a:pt x="3919664" y="4051300"/>
                </a:lnTo>
                <a:lnTo>
                  <a:pt x="3871110" y="4064000"/>
                </a:lnTo>
                <a:lnTo>
                  <a:pt x="3820223" y="4064000"/>
                </a:lnTo>
                <a:lnTo>
                  <a:pt x="3767002" y="4076700"/>
                </a:lnTo>
                <a:lnTo>
                  <a:pt x="12191999" y="4076700"/>
                </a:lnTo>
                <a:lnTo>
                  <a:pt x="12191999" y="4051300"/>
                </a:lnTo>
                <a:lnTo>
                  <a:pt x="4636262" y="4051300"/>
                </a:lnTo>
                <a:lnTo>
                  <a:pt x="4636262" y="2679700"/>
                </a:lnTo>
                <a:close/>
              </a:path>
              <a:path w="12192000" h="6845300">
                <a:moveTo>
                  <a:pt x="966216" y="3022600"/>
                </a:moveTo>
                <a:lnTo>
                  <a:pt x="502894" y="3022600"/>
                </a:lnTo>
                <a:lnTo>
                  <a:pt x="502894" y="4051300"/>
                </a:lnTo>
                <a:lnTo>
                  <a:pt x="966216" y="4051300"/>
                </a:lnTo>
                <a:lnTo>
                  <a:pt x="966216" y="3022600"/>
                </a:lnTo>
                <a:close/>
              </a:path>
              <a:path w="12192000" h="6845300">
                <a:moveTo>
                  <a:pt x="1669669" y="2679700"/>
                </a:moveTo>
                <a:lnTo>
                  <a:pt x="1386713" y="2679700"/>
                </a:lnTo>
                <a:lnTo>
                  <a:pt x="1386713" y="4051300"/>
                </a:lnTo>
                <a:lnTo>
                  <a:pt x="1669669" y="4051300"/>
                </a:lnTo>
                <a:lnTo>
                  <a:pt x="1669669" y="2679700"/>
                </a:lnTo>
                <a:close/>
              </a:path>
              <a:path w="12192000" h="6845300">
                <a:moveTo>
                  <a:pt x="3524346" y="2679700"/>
                </a:moveTo>
                <a:lnTo>
                  <a:pt x="2370201" y="2679700"/>
                </a:lnTo>
                <a:lnTo>
                  <a:pt x="2433269" y="2692400"/>
                </a:lnTo>
                <a:lnTo>
                  <a:pt x="2491632" y="2692400"/>
                </a:lnTo>
                <a:lnTo>
                  <a:pt x="2545296" y="2705100"/>
                </a:lnTo>
                <a:lnTo>
                  <a:pt x="2594268" y="2717800"/>
                </a:lnTo>
                <a:lnTo>
                  <a:pt x="2638556" y="2743200"/>
                </a:lnTo>
                <a:lnTo>
                  <a:pt x="2678164" y="2768600"/>
                </a:lnTo>
                <a:lnTo>
                  <a:pt x="2713101" y="2794000"/>
                </a:lnTo>
                <a:lnTo>
                  <a:pt x="2743324" y="2832100"/>
                </a:lnTo>
                <a:lnTo>
                  <a:pt x="2768898" y="2870200"/>
                </a:lnTo>
                <a:lnTo>
                  <a:pt x="2789821" y="2908300"/>
                </a:lnTo>
                <a:lnTo>
                  <a:pt x="2806096" y="2946400"/>
                </a:lnTo>
                <a:lnTo>
                  <a:pt x="2817720" y="2997200"/>
                </a:lnTo>
                <a:lnTo>
                  <a:pt x="2824695" y="3048000"/>
                </a:lnTo>
                <a:lnTo>
                  <a:pt x="2827020" y="3098800"/>
                </a:lnTo>
                <a:lnTo>
                  <a:pt x="2824485" y="3162300"/>
                </a:lnTo>
                <a:lnTo>
                  <a:pt x="2816880" y="3213100"/>
                </a:lnTo>
                <a:lnTo>
                  <a:pt x="2804206" y="3263900"/>
                </a:lnTo>
                <a:lnTo>
                  <a:pt x="2786462" y="3314700"/>
                </a:lnTo>
                <a:lnTo>
                  <a:pt x="2763649" y="3352800"/>
                </a:lnTo>
                <a:lnTo>
                  <a:pt x="2735766" y="3390900"/>
                </a:lnTo>
                <a:lnTo>
                  <a:pt x="2702814" y="3429000"/>
                </a:lnTo>
                <a:lnTo>
                  <a:pt x="2669720" y="3454400"/>
                </a:lnTo>
                <a:lnTo>
                  <a:pt x="2632543" y="3479800"/>
                </a:lnTo>
                <a:lnTo>
                  <a:pt x="2591282" y="3492500"/>
                </a:lnTo>
                <a:lnTo>
                  <a:pt x="2545937" y="3517900"/>
                </a:lnTo>
                <a:lnTo>
                  <a:pt x="2496508" y="3530600"/>
                </a:lnTo>
                <a:lnTo>
                  <a:pt x="2442995" y="3530600"/>
                </a:lnTo>
                <a:lnTo>
                  <a:pt x="2385399" y="3543300"/>
                </a:lnTo>
                <a:lnTo>
                  <a:pt x="2092960" y="3543300"/>
                </a:lnTo>
                <a:lnTo>
                  <a:pt x="2092960" y="4051300"/>
                </a:lnTo>
                <a:lnTo>
                  <a:pt x="3500532" y="4051300"/>
                </a:lnTo>
                <a:lnTo>
                  <a:pt x="3454032" y="4038600"/>
                </a:lnTo>
                <a:lnTo>
                  <a:pt x="3410017" y="4025900"/>
                </a:lnTo>
                <a:lnTo>
                  <a:pt x="3368484" y="4013200"/>
                </a:lnTo>
                <a:lnTo>
                  <a:pt x="3329432" y="4000500"/>
                </a:lnTo>
                <a:lnTo>
                  <a:pt x="3287429" y="3975100"/>
                </a:lnTo>
                <a:lnTo>
                  <a:pt x="3247748" y="3949700"/>
                </a:lnTo>
                <a:lnTo>
                  <a:pt x="3210393" y="3924300"/>
                </a:lnTo>
                <a:lnTo>
                  <a:pt x="3175368" y="3886200"/>
                </a:lnTo>
                <a:lnTo>
                  <a:pt x="3142679" y="3848100"/>
                </a:lnTo>
                <a:lnTo>
                  <a:pt x="3112328" y="3810000"/>
                </a:lnTo>
                <a:lnTo>
                  <a:pt x="3084322" y="3771900"/>
                </a:lnTo>
                <a:lnTo>
                  <a:pt x="3062307" y="3721100"/>
                </a:lnTo>
                <a:lnTo>
                  <a:pt x="3043223" y="3683000"/>
                </a:lnTo>
                <a:lnTo>
                  <a:pt x="3027071" y="3632200"/>
                </a:lnTo>
                <a:lnTo>
                  <a:pt x="3013852" y="3581400"/>
                </a:lnTo>
                <a:lnTo>
                  <a:pt x="3003569" y="3530600"/>
                </a:lnTo>
                <a:lnTo>
                  <a:pt x="2996221" y="3479800"/>
                </a:lnTo>
                <a:lnTo>
                  <a:pt x="2991812" y="3429000"/>
                </a:lnTo>
                <a:lnTo>
                  <a:pt x="2990342" y="3365500"/>
                </a:lnTo>
                <a:lnTo>
                  <a:pt x="2991881" y="3314700"/>
                </a:lnTo>
                <a:lnTo>
                  <a:pt x="2996499" y="3251200"/>
                </a:lnTo>
                <a:lnTo>
                  <a:pt x="3004194" y="3200400"/>
                </a:lnTo>
                <a:lnTo>
                  <a:pt x="3014965" y="3149600"/>
                </a:lnTo>
                <a:lnTo>
                  <a:pt x="3028811" y="3098800"/>
                </a:lnTo>
                <a:lnTo>
                  <a:pt x="3045731" y="3048000"/>
                </a:lnTo>
                <a:lnTo>
                  <a:pt x="3065723" y="2997200"/>
                </a:lnTo>
                <a:lnTo>
                  <a:pt x="3088787" y="2959100"/>
                </a:lnTo>
                <a:lnTo>
                  <a:pt x="3114922" y="2921000"/>
                </a:lnTo>
                <a:lnTo>
                  <a:pt x="3144125" y="2882900"/>
                </a:lnTo>
                <a:lnTo>
                  <a:pt x="3176397" y="2844800"/>
                </a:lnTo>
                <a:lnTo>
                  <a:pt x="3211442" y="2819400"/>
                </a:lnTo>
                <a:lnTo>
                  <a:pt x="3248901" y="2781300"/>
                </a:lnTo>
                <a:lnTo>
                  <a:pt x="3288772" y="2755900"/>
                </a:lnTo>
                <a:lnTo>
                  <a:pt x="3331057" y="2743200"/>
                </a:lnTo>
                <a:lnTo>
                  <a:pt x="3375756" y="2717800"/>
                </a:lnTo>
                <a:lnTo>
                  <a:pt x="3422871" y="2705100"/>
                </a:lnTo>
                <a:lnTo>
                  <a:pt x="3472400" y="2692400"/>
                </a:lnTo>
                <a:lnTo>
                  <a:pt x="3524346" y="2679700"/>
                </a:lnTo>
                <a:close/>
              </a:path>
              <a:path w="12192000" h="6845300">
                <a:moveTo>
                  <a:pt x="6202426" y="2679700"/>
                </a:moveTo>
                <a:lnTo>
                  <a:pt x="5784342" y="2679700"/>
                </a:lnTo>
                <a:lnTo>
                  <a:pt x="5784342" y="2959100"/>
                </a:lnTo>
                <a:lnTo>
                  <a:pt x="5056759" y="2959100"/>
                </a:lnTo>
                <a:lnTo>
                  <a:pt x="5056759" y="3213100"/>
                </a:lnTo>
                <a:lnTo>
                  <a:pt x="5399443" y="3213100"/>
                </a:lnTo>
                <a:lnTo>
                  <a:pt x="5453407" y="3225800"/>
                </a:lnTo>
                <a:lnTo>
                  <a:pt x="5504173" y="3225800"/>
                </a:lnTo>
                <a:lnTo>
                  <a:pt x="5551741" y="3238500"/>
                </a:lnTo>
                <a:lnTo>
                  <a:pt x="5596108" y="3251200"/>
                </a:lnTo>
                <a:lnTo>
                  <a:pt x="5637273" y="3263900"/>
                </a:lnTo>
                <a:lnTo>
                  <a:pt x="5675235" y="3276600"/>
                </a:lnTo>
                <a:lnTo>
                  <a:pt x="5709992" y="3302000"/>
                </a:lnTo>
                <a:lnTo>
                  <a:pt x="5741543" y="3314700"/>
                </a:lnTo>
                <a:lnTo>
                  <a:pt x="5776636" y="3352800"/>
                </a:lnTo>
                <a:lnTo>
                  <a:pt x="5807051" y="3378200"/>
                </a:lnTo>
                <a:lnTo>
                  <a:pt x="5832786" y="3416300"/>
                </a:lnTo>
                <a:lnTo>
                  <a:pt x="5853842" y="3454400"/>
                </a:lnTo>
                <a:lnTo>
                  <a:pt x="5870219" y="3505200"/>
                </a:lnTo>
                <a:lnTo>
                  <a:pt x="5881917" y="3556000"/>
                </a:lnTo>
                <a:lnTo>
                  <a:pt x="5888936" y="3606800"/>
                </a:lnTo>
                <a:lnTo>
                  <a:pt x="5891276" y="3657600"/>
                </a:lnTo>
                <a:lnTo>
                  <a:pt x="5888476" y="3708400"/>
                </a:lnTo>
                <a:lnTo>
                  <a:pt x="5880079" y="3759200"/>
                </a:lnTo>
                <a:lnTo>
                  <a:pt x="5866083" y="3810000"/>
                </a:lnTo>
                <a:lnTo>
                  <a:pt x="5846489" y="3848100"/>
                </a:lnTo>
                <a:lnTo>
                  <a:pt x="5821296" y="3886200"/>
                </a:lnTo>
                <a:lnTo>
                  <a:pt x="5790505" y="3924300"/>
                </a:lnTo>
                <a:lnTo>
                  <a:pt x="5717914" y="3975100"/>
                </a:lnTo>
                <a:lnTo>
                  <a:pt x="5677985" y="3987800"/>
                </a:lnTo>
                <a:lnTo>
                  <a:pt x="5634326" y="4013200"/>
                </a:lnTo>
                <a:lnTo>
                  <a:pt x="5586936" y="4025900"/>
                </a:lnTo>
                <a:lnTo>
                  <a:pt x="5535813" y="4038600"/>
                </a:lnTo>
                <a:lnTo>
                  <a:pt x="5480956" y="4038600"/>
                </a:lnTo>
                <a:lnTo>
                  <a:pt x="5422364" y="4051300"/>
                </a:lnTo>
                <a:lnTo>
                  <a:pt x="6026231" y="4051300"/>
                </a:lnTo>
                <a:lnTo>
                  <a:pt x="5982843" y="4038600"/>
                </a:lnTo>
                <a:lnTo>
                  <a:pt x="5982843" y="3759200"/>
                </a:lnTo>
                <a:lnTo>
                  <a:pt x="6119193" y="3759200"/>
                </a:lnTo>
                <a:lnTo>
                  <a:pt x="6146282" y="3746500"/>
                </a:lnTo>
                <a:lnTo>
                  <a:pt x="6167120" y="3721100"/>
                </a:lnTo>
                <a:lnTo>
                  <a:pt x="6182602" y="3708400"/>
                </a:lnTo>
                <a:lnTo>
                  <a:pt x="6193631" y="3670300"/>
                </a:lnTo>
                <a:lnTo>
                  <a:pt x="6200231" y="3632200"/>
                </a:lnTo>
                <a:lnTo>
                  <a:pt x="6202426" y="3594100"/>
                </a:lnTo>
                <a:lnTo>
                  <a:pt x="6202426" y="2679700"/>
                </a:lnTo>
                <a:close/>
              </a:path>
              <a:path w="12192000" h="6845300">
                <a:moveTo>
                  <a:pt x="6952360" y="3022600"/>
                </a:moveTo>
                <a:lnTo>
                  <a:pt x="6623050" y="3022600"/>
                </a:lnTo>
                <a:lnTo>
                  <a:pt x="6622964" y="3454400"/>
                </a:lnTo>
                <a:lnTo>
                  <a:pt x="6622621" y="3505200"/>
                </a:lnTo>
                <a:lnTo>
                  <a:pt x="6621333" y="3556000"/>
                </a:lnTo>
                <a:lnTo>
                  <a:pt x="6619185" y="3619500"/>
                </a:lnTo>
                <a:lnTo>
                  <a:pt x="6616176" y="3670300"/>
                </a:lnTo>
                <a:lnTo>
                  <a:pt x="6612303" y="3708400"/>
                </a:lnTo>
                <a:lnTo>
                  <a:pt x="6607565" y="3746500"/>
                </a:lnTo>
                <a:lnTo>
                  <a:pt x="6601962" y="3784600"/>
                </a:lnTo>
                <a:lnTo>
                  <a:pt x="6595491" y="3822700"/>
                </a:lnTo>
                <a:lnTo>
                  <a:pt x="6581577" y="3860800"/>
                </a:lnTo>
                <a:lnTo>
                  <a:pt x="6561788" y="3911600"/>
                </a:lnTo>
                <a:lnTo>
                  <a:pt x="6536128" y="3937000"/>
                </a:lnTo>
                <a:lnTo>
                  <a:pt x="6504603" y="3975100"/>
                </a:lnTo>
                <a:lnTo>
                  <a:pt x="6467221" y="4000500"/>
                </a:lnTo>
                <a:lnTo>
                  <a:pt x="6435839" y="4013200"/>
                </a:lnTo>
                <a:lnTo>
                  <a:pt x="6399387" y="4025900"/>
                </a:lnTo>
                <a:lnTo>
                  <a:pt x="6357866" y="4038600"/>
                </a:lnTo>
                <a:lnTo>
                  <a:pt x="6311275" y="4038600"/>
                </a:lnTo>
                <a:lnTo>
                  <a:pt x="6259614" y="4051300"/>
                </a:lnTo>
                <a:lnTo>
                  <a:pt x="6952360" y="4051300"/>
                </a:lnTo>
                <a:lnTo>
                  <a:pt x="6952360" y="3022600"/>
                </a:lnTo>
                <a:close/>
              </a:path>
              <a:path w="12192000" h="6845300">
                <a:moveTo>
                  <a:pt x="7653528" y="2679700"/>
                </a:moveTo>
                <a:lnTo>
                  <a:pt x="7373747" y="2679700"/>
                </a:lnTo>
                <a:lnTo>
                  <a:pt x="7373747" y="4051300"/>
                </a:lnTo>
                <a:lnTo>
                  <a:pt x="7653528" y="4051300"/>
                </a:lnTo>
                <a:lnTo>
                  <a:pt x="7653528" y="2679700"/>
                </a:lnTo>
                <a:close/>
              </a:path>
              <a:path w="12192000" h="6845300">
                <a:moveTo>
                  <a:pt x="9021699" y="2679700"/>
                </a:moveTo>
                <a:lnTo>
                  <a:pt x="8782939" y="2679700"/>
                </a:lnTo>
                <a:lnTo>
                  <a:pt x="8782939" y="2971800"/>
                </a:lnTo>
                <a:lnTo>
                  <a:pt x="8075930" y="2971800"/>
                </a:lnTo>
                <a:lnTo>
                  <a:pt x="8075930" y="3187700"/>
                </a:lnTo>
                <a:lnTo>
                  <a:pt x="8731758" y="3187700"/>
                </a:lnTo>
                <a:lnTo>
                  <a:pt x="8731758" y="3467100"/>
                </a:lnTo>
                <a:lnTo>
                  <a:pt x="8075930" y="3467100"/>
                </a:lnTo>
                <a:lnTo>
                  <a:pt x="8075930" y="3746500"/>
                </a:lnTo>
                <a:lnTo>
                  <a:pt x="8803386" y="3746500"/>
                </a:lnTo>
                <a:lnTo>
                  <a:pt x="8803386" y="4051300"/>
                </a:lnTo>
                <a:lnTo>
                  <a:pt x="9021699" y="4051300"/>
                </a:lnTo>
                <a:lnTo>
                  <a:pt x="9021699" y="2679700"/>
                </a:lnTo>
                <a:close/>
              </a:path>
              <a:path w="12192000" h="6845300">
                <a:moveTo>
                  <a:pt x="9366885" y="3009900"/>
                </a:moveTo>
                <a:lnTo>
                  <a:pt x="9366885" y="4051300"/>
                </a:lnTo>
                <a:lnTo>
                  <a:pt x="9632315" y="4051300"/>
                </a:lnTo>
                <a:lnTo>
                  <a:pt x="9366885" y="3009900"/>
                </a:lnTo>
                <a:close/>
              </a:path>
              <a:path w="12192000" h="6845300">
                <a:moveTo>
                  <a:pt x="10210673" y="3009900"/>
                </a:moveTo>
                <a:lnTo>
                  <a:pt x="9944735" y="4051300"/>
                </a:lnTo>
                <a:lnTo>
                  <a:pt x="10210673" y="4051300"/>
                </a:lnTo>
                <a:lnTo>
                  <a:pt x="10210673" y="3009900"/>
                </a:lnTo>
                <a:close/>
              </a:path>
              <a:path w="12192000" h="6845300">
                <a:moveTo>
                  <a:pt x="11202797" y="2679700"/>
                </a:moveTo>
                <a:lnTo>
                  <a:pt x="10555859" y="2679700"/>
                </a:lnTo>
                <a:lnTo>
                  <a:pt x="10555859" y="4051300"/>
                </a:lnTo>
                <a:lnTo>
                  <a:pt x="10690098" y="4051300"/>
                </a:lnTo>
                <a:lnTo>
                  <a:pt x="11202797" y="2679700"/>
                </a:lnTo>
                <a:close/>
              </a:path>
              <a:path w="12192000" h="6845300">
                <a:moveTo>
                  <a:pt x="11665458" y="3822700"/>
                </a:moveTo>
                <a:lnTo>
                  <a:pt x="11186922" y="3822700"/>
                </a:lnTo>
                <a:lnTo>
                  <a:pt x="11120501" y="4051300"/>
                </a:lnTo>
                <a:lnTo>
                  <a:pt x="11733657" y="4051300"/>
                </a:lnTo>
                <a:lnTo>
                  <a:pt x="11665458" y="3822700"/>
                </a:lnTo>
                <a:close/>
              </a:path>
              <a:path w="12192000" h="6845300">
                <a:moveTo>
                  <a:pt x="12191999" y="2667000"/>
                </a:moveTo>
                <a:lnTo>
                  <a:pt x="3803819" y="2667000"/>
                </a:lnTo>
                <a:lnTo>
                  <a:pt x="3855132" y="2679700"/>
                </a:lnTo>
                <a:lnTo>
                  <a:pt x="11662537" y="2679700"/>
                </a:lnTo>
                <a:lnTo>
                  <a:pt x="12174982" y="4051300"/>
                </a:lnTo>
                <a:lnTo>
                  <a:pt x="12191999" y="4051300"/>
                </a:lnTo>
                <a:lnTo>
                  <a:pt x="12191999" y="2667000"/>
                </a:lnTo>
                <a:close/>
              </a:path>
              <a:path w="12192000" h="6845300">
                <a:moveTo>
                  <a:pt x="3744707" y="2984500"/>
                </a:moveTo>
                <a:lnTo>
                  <a:pt x="3644701" y="2984500"/>
                </a:lnTo>
                <a:lnTo>
                  <a:pt x="3599759" y="2997200"/>
                </a:lnTo>
                <a:lnTo>
                  <a:pt x="3558839" y="3009900"/>
                </a:lnTo>
                <a:lnTo>
                  <a:pt x="3521943" y="3035300"/>
                </a:lnTo>
                <a:lnTo>
                  <a:pt x="3489071" y="3073400"/>
                </a:lnTo>
                <a:lnTo>
                  <a:pt x="3465447" y="3098800"/>
                </a:lnTo>
                <a:lnTo>
                  <a:pt x="3446135" y="3149600"/>
                </a:lnTo>
                <a:lnTo>
                  <a:pt x="3431127" y="3187700"/>
                </a:lnTo>
                <a:lnTo>
                  <a:pt x="3420415" y="3238500"/>
                </a:lnTo>
                <a:lnTo>
                  <a:pt x="3413994" y="3302000"/>
                </a:lnTo>
                <a:lnTo>
                  <a:pt x="3411854" y="3365500"/>
                </a:lnTo>
                <a:lnTo>
                  <a:pt x="3413982" y="3441700"/>
                </a:lnTo>
                <a:lnTo>
                  <a:pt x="3420368" y="3492500"/>
                </a:lnTo>
                <a:lnTo>
                  <a:pt x="3431016" y="3543300"/>
                </a:lnTo>
                <a:lnTo>
                  <a:pt x="3445928" y="3594100"/>
                </a:lnTo>
                <a:lnTo>
                  <a:pt x="3465109" y="3632200"/>
                </a:lnTo>
                <a:lnTo>
                  <a:pt x="3488563" y="3670300"/>
                </a:lnTo>
                <a:lnTo>
                  <a:pt x="3521482" y="3695700"/>
                </a:lnTo>
                <a:lnTo>
                  <a:pt x="3558827" y="3721100"/>
                </a:lnTo>
                <a:lnTo>
                  <a:pt x="3600604" y="3746500"/>
                </a:lnTo>
                <a:lnTo>
                  <a:pt x="3646819" y="3759200"/>
                </a:lnTo>
                <a:lnTo>
                  <a:pt x="3749353" y="3759200"/>
                </a:lnTo>
                <a:lnTo>
                  <a:pt x="3796316" y="3746500"/>
                </a:lnTo>
                <a:lnTo>
                  <a:pt x="3838359" y="3721100"/>
                </a:lnTo>
                <a:lnTo>
                  <a:pt x="3875477" y="3695700"/>
                </a:lnTo>
                <a:lnTo>
                  <a:pt x="3907663" y="3670300"/>
                </a:lnTo>
                <a:lnTo>
                  <a:pt x="3944133" y="3606800"/>
                </a:lnTo>
                <a:lnTo>
                  <a:pt x="3957801" y="3568700"/>
                </a:lnTo>
                <a:lnTo>
                  <a:pt x="3968428" y="3517900"/>
                </a:lnTo>
                <a:lnTo>
                  <a:pt x="3976017" y="3467100"/>
                </a:lnTo>
                <a:lnTo>
                  <a:pt x="3980568" y="3416300"/>
                </a:lnTo>
                <a:lnTo>
                  <a:pt x="3982085" y="3352800"/>
                </a:lnTo>
                <a:lnTo>
                  <a:pt x="3979926" y="3289300"/>
                </a:lnTo>
                <a:lnTo>
                  <a:pt x="3973453" y="3238500"/>
                </a:lnTo>
                <a:lnTo>
                  <a:pt x="3962669" y="3187700"/>
                </a:lnTo>
                <a:lnTo>
                  <a:pt x="3947578" y="3136900"/>
                </a:lnTo>
                <a:lnTo>
                  <a:pt x="3928183" y="3098800"/>
                </a:lnTo>
                <a:lnTo>
                  <a:pt x="3904488" y="3073400"/>
                </a:lnTo>
                <a:lnTo>
                  <a:pt x="3871187" y="3035300"/>
                </a:lnTo>
                <a:lnTo>
                  <a:pt x="3833461" y="3009900"/>
                </a:lnTo>
                <a:lnTo>
                  <a:pt x="3791303" y="2997200"/>
                </a:lnTo>
                <a:lnTo>
                  <a:pt x="3744707" y="2984500"/>
                </a:lnTo>
                <a:close/>
              </a:path>
              <a:path w="12192000" h="6845300">
                <a:moveTo>
                  <a:pt x="5333195" y="3492500"/>
                </a:moveTo>
                <a:lnTo>
                  <a:pt x="5056759" y="3492500"/>
                </a:lnTo>
                <a:lnTo>
                  <a:pt x="5056759" y="3759200"/>
                </a:lnTo>
                <a:lnTo>
                  <a:pt x="5272659" y="3759200"/>
                </a:lnTo>
                <a:lnTo>
                  <a:pt x="5333195" y="3746500"/>
                </a:lnTo>
                <a:lnTo>
                  <a:pt x="5382725" y="3746500"/>
                </a:lnTo>
                <a:lnTo>
                  <a:pt x="5421248" y="3721100"/>
                </a:lnTo>
                <a:lnTo>
                  <a:pt x="5448765" y="3695700"/>
                </a:lnTo>
                <a:lnTo>
                  <a:pt x="5465275" y="3657600"/>
                </a:lnTo>
                <a:lnTo>
                  <a:pt x="5470779" y="3606800"/>
                </a:lnTo>
                <a:lnTo>
                  <a:pt x="5465275" y="3568700"/>
                </a:lnTo>
                <a:lnTo>
                  <a:pt x="5448765" y="3543300"/>
                </a:lnTo>
                <a:lnTo>
                  <a:pt x="5421248" y="3517900"/>
                </a:lnTo>
                <a:lnTo>
                  <a:pt x="5382725" y="3505200"/>
                </a:lnTo>
                <a:lnTo>
                  <a:pt x="5333195" y="3492500"/>
                </a:lnTo>
                <a:close/>
              </a:path>
              <a:path w="12192000" h="6845300">
                <a:moveTo>
                  <a:pt x="11427460" y="3035300"/>
                </a:moveTo>
                <a:lnTo>
                  <a:pt x="11278489" y="3530600"/>
                </a:lnTo>
                <a:lnTo>
                  <a:pt x="11577955" y="3530600"/>
                </a:lnTo>
                <a:lnTo>
                  <a:pt x="11427460" y="3035300"/>
                </a:lnTo>
                <a:close/>
              </a:path>
              <a:path w="12192000" h="6845300">
                <a:moveTo>
                  <a:pt x="10001885" y="2679700"/>
                </a:moveTo>
                <a:lnTo>
                  <a:pt x="9575927" y="2679700"/>
                </a:lnTo>
                <a:lnTo>
                  <a:pt x="9789668" y="3517900"/>
                </a:lnTo>
                <a:lnTo>
                  <a:pt x="10001885" y="2679700"/>
                </a:lnTo>
                <a:close/>
              </a:path>
              <a:path w="12192000" h="6845300">
                <a:moveTo>
                  <a:pt x="2212975" y="2959100"/>
                </a:moveTo>
                <a:lnTo>
                  <a:pt x="2092960" y="2959100"/>
                </a:lnTo>
                <a:lnTo>
                  <a:pt x="2092960" y="3263900"/>
                </a:lnTo>
                <a:lnTo>
                  <a:pt x="2252624" y="3263900"/>
                </a:lnTo>
                <a:lnTo>
                  <a:pt x="2299954" y="3251200"/>
                </a:lnTo>
                <a:lnTo>
                  <a:pt x="2338210" y="3238500"/>
                </a:lnTo>
                <a:lnTo>
                  <a:pt x="2388983" y="3200400"/>
                </a:lnTo>
                <a:lnTo>
                  <a:pt x="2413609" y="3149600"/>
                </a:lnTo>
                <a:lnTo>
                  <a:pt x="2416683" y="3111500"/>
                </a:lnTo>
                <a:lnTo>
                  <a:pt x="2414014" y="3086100"/>
                </a:lnTo>
                <a:lnTo>
                  <a:pt x="2392626" y="3035300"/>
                </a:lnTo>
                <a:lnTo>
                  <a:pt x="2347813" y="2984500"/>
                </a:lnTo>
                <a:lnTo>
                  <a:pt x="2267334" y="2971800"/>
                </a:lnTo>
                <a:lnTo>
                  <a:pt x="2212975" y="2959100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AEF33D9-5D27-4F04-B2C6-FDAFC7D97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12" y="-1"/>
            <a:ext cx="1220381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11418189" y="6166484"/>
            <a:ext cx="996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" y="747428"/>
            <a:ext cx="12203812" cy="1993934"/>
            <a:chOff x="0" y="1998980"/>
            <a:chExt cx="12192000" cy="17198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98980"/>
              <a:ext cx="12191999" cy="17198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2001518"/>
              <a:ext cx="12192000" cy="1658529"/>
            </a:xfrm>
            <a:custGeom>
              <a:avLst/>
              <a:gdLst/>
              <a:ahLst/>
              <a:cxnLst/>
              <a:rect l="l" t="t" r="r" b="b"/>
              <a:pathLst>
                <a:path w="12192000" h="1615439">
                  <a:moveTo>
                    <a:pt x="0" y="0"/>
                  </a:moveTo>
                  <a:lnTo>
                    <a:pt x="0" y="1615439"/>
                  </a:lnTo>
                  <a:lnTo>
                    <a:pt x="12191999" y="1615439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8321">
                <a:alpha val="29019"/>
              </a:srgbClr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ru-RU" sz="6000" b="1" spc="-465" dirty="0">
                  <a:solidFill>
                    <a:srgbClr val="FFFFFF"/>
                  </a:solidFill>
                  <a:latin typeface="Arial"/>
                  <a:cs typeface="Arial"/>
                </a:rPr>
                <a:t>Проблема здорового питания</a:t>
              </a:r>
              <a:endParaRPr sz="6000" b="1" spc="-465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8" name="object 4">
            <a:extLst>
              <a:ext uri="{FF2B5EF4-FFF2-40B4-BE49-F238E27FC236}">
                <a16:creationId xmlns:a16="http://schemas.microsoft.com/office/drawing/2014/main" id="{1E9C9D0A-C6C2-4CE9-AF88-08015CB46898}"/>
              </a:ext>
            </a:extLst>
          </p:cNvPr>
          <p:cNvGrpSpPr/>
          <p:nvPr/>
        </p:nvGrpSpPr>
        <p:grpSpPr>
          <a:xfrm>
            <a:off x="-11812" y="3123379"/>
            <a:ext cx="12203812" cy="2122787"/>
            <a:chOff x="-264140" y="2031026"/>
            <a:chExt cx="12192000" cy="1719834"/>
          </a:xfrm>
        </p:grpSpPr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875972E4-A19E-4814-9A89-4EADB2DC45F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264139" y="2031026"/>
              <a:ext cx="12191999" cy="1719834"/>
            </a:xfrm>
            <a:prstGeom prst="rect">
              <a:avLst/>
            </a:prstGeom>
          </p:spPr>
        </p:pic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FE5E9F8F-7C35-4908-9249-84C467B05B7A}"/>
                </a:ext>
              </a:extLst>
            </p:cNvPr>
            <p:cNvSpPr/>
            <p:nvPr/>
          </p:nvSpPr>
          <p:spPr>
            <a:xfrm>
              <a:off x="-264140" y="2135420"/>
              <a:ext cx="12192000" cy="1615440"/>
            </a:xfrm>
            <a:custGeom>
              <a:avLst/>
              <a:gdLst/>
              <a:ahLst/>
              <a:cxnLst/>
              <a:rect l="l" t="t" r="r" b="b"/>
              <a:pathLst>
                <a:path w="12192000" h="1615439">
                  <a:moveTo>
                    <a:pt x="0" y="0"/>
                  </a:moveTo>
                  <a:lnTo>
                    <a:pt x="0" y="1615439"/>
                  </a:lnTo>
                  <a:lnTo>
                    <a:pt x="12191999" y="1615439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8321">
                <a:alpha val="2901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6000" b="1" spc="-465" dirty="0">
                  <a:solidFill>
                    <a:srgbClr val="FFFFFF"/>
                  </a:solidFill>
                  <a:latin typeface="Arial"/>
                  <a:cs typeface="Arial"/>
                </a:rPr>
                <a:t>Быстрые перекусы </a:t>
              </a:r>
              <a:br>
                <a:rPr lang="ru-RU" sz="6000" b="1" spc="-465" dirty="0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ru-RU" sz="6000" b="1" spc="-465" dirty="0">
                  <a:solidFill>
                    <a:srgbClr val="FFFFFF"/>
                  </a:solidFill>
                  <a:latin typeface="Arial"/>
                  <a:cs typeface="Arial"/>
                </a:rPr>
                <a:t>молодых людей</a:t>
              </a:r>
              <a:endParaRPr sz="6000" b="1" spc="-465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2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18189" y="6166484"/>
            <a:ext cx="1009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2304" y="617166"/>
            <a:ext cx="2028189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ts val="2875"/>
              </a:lnSpc>
              <a:spcBef>
                <a:spcPts val="100"/>
              </a:spcBef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57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%</a:t>
            </a:r>
            <a:endParaRPr sz="2400" dirty="0">
              <a:latin typeface="Trebuchet MS"/>
              <a:cs typeface="Trebuchet MS"/>
            </a:endParaRPr>
          </a:p>
          <a:p>
            <a:pPr marL="12700" marR="5080">
              <a:lnSpc>
                <a:spcPts val="1920"/>
              </a:lnSpc>
              <a:spcBef>
                <a:spcPts val="60"/>
              </a:spcBef>
            </a:pPr>
            <a:r>
              <a:rPr sz="1600" dirty="0" err="1">
                <a:solidFill>
                  <a:srgbClr val="FFFFFF"/>
                </a:solidFill>
                <a:latin typeface="Trebuchet MS"/>
                <a:cs typeface="Trebuchet MS"/>
              </a:rPr>
              <a:t>Интересу</a:t>
            </a:r>
            <a:r>
              <a:rPr lang="ru-RU" sz="1600" dirty="0">
                <a:solidFill>
                  <a:srgbClr val="FFFFFF"/>
                </a:solidFill>
                <a:latin typeface="Trebuchet MS"/>
                <a:cs typeface="Trebuchet MS"/>
              </a:rPr>
              <a:t>ю</a:t>
            </a:r>
            <a:r>
              <a:rPr sz="1600" dirty="0" err="1">
                <a:solidFill>
                  <a:srgbClr val="FFFFFF"/>
                </a:solidFill>
                <a:latin typeface="Trebuchet MS"/>
                <a:cs typeface="Trebuchet MS"/>
              </a:rPr>
              <a:t>тся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32769" y="5345556"/>
            <a:ext cx="16344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ts val="2875"/>
              </a:lnSpc>
              <a:spcBef>
                <a:spcPts val="100"/>
              </a:spcBef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43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%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Не интересуются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3069" y="1416050"/>
            <a:ext cx="11334115" cy="4408170"/>
          </a:xfrm>
          <a:custGeom>
            <a:avLst/>
            <a:gdLst/>
            <a:ahLst/>
            <a:cxnLst/>
            <a:rect l="l" t="t" r="r" b="b"/>
            <a:pathLst>
              <a:path w="11334115" h="4408170">
                <a:moveTo>
                  <a:pt x="0" y="0"/>
                </a:moveTo>
                <a:lnTo>
                  <a:pt x="1898015" y="0"/>
                </a:lnTo>
              </a:path>
              <a:path w="11334115" h="4408170">
                <a:moveTo>
                  <a:pt x="9436100" y="3817620"/>
                </a:moveTo>
                <a:lnTo>
                  <a:pt x="11334115" y="3817620"/>
                </a:lnTo>
              </a:path>
              <a:path w="11334115" h="4408170">
                <a:moveTo>
                  <a:pt x="1897380" y="0"/>
                </a:moveTo>
                <a:lnTo>
                  <a:pt x="2648458" y="805561"/>
                </a:lnTo>
              </a:path>
              <a:path w="11334115" h="4408170">
                <a:moveTo>
                  <a:pt x="8643620" y="4408170"/>
                </a:moveTo>
                <a:lnTo>
                  <a:pt x="9435084" y="3817620"/>
                </a:lnTo>
              </a:path>
            </a:pathLst>
          </a:custGeom>
          <a:ln w="635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7B49CCB-5FA7-4E88-A770-B0F5BAA00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266" y="461190"/>
            <a:ext cx="6119467" cy="59356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3832" y="0"/>
            <a:ext cx="6141720" cy="6858000"/>
          </a:xfrm>
          <a:custGeom>
            <a:avLst/>
            <a:gdLst/>
            <a:ahLst/>
            <a:cxnLst/>
            <a:rect l="l" t="t" r="r" b="b"/>
            <a:pathLst>
              <a:path w="6050280" h="6858000">
                <a:moveTo>
                  <a:pt x="0" y="6858000"/>
                </a:moveTo>
                <a:lnTo>
                  <a:pt x="6050280" y="6858000"/>
                </a:lnTo>
                <a:lnTo>
                  <a:pt x="60502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72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599" y="3276600"/>
            <a:ext cx="5440679" cy="3020060"/>
          </a:xfrm>
          <a:custGeom>
            <a:avLst/>
            <a:gdLst/>
            <a:ahLst/>
            <a:cxnLst/>
            <a:rect l="l" t="t" r="r" b="b"/>
            <a:pathLst>
              <a:path w="5458460" h="5735320">
                <a:moveTo>
                  <a:pt x="0" y="5735320"/>
                </a:moveTo>
                <a:lnTo>
                  <a:pt x="5458459" y="5735320"/>
                </a:lnTo>
                <a:lnTo>
                  <a:pt x="5458459" y="0"/>
                </a:lnTo>
                <a:lnTo>
                  <a:pt x="0" y="0"/>
                </a:lnTo>
                <a:lnTo>
                  <a:pt x="0" y="5735320"/>
                </a:lnTo>
                <a:close/>
              </a:path>
            </a:pathLst>
          </a:custGeom>
          <a:solidFill>
            <a:srgbClr val="1724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30889" y="6165389"/>
            <a:ext cx="75565" cy="207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93275" y="-420"/>
            <a:ext cx="6298725" cy="7010819"/>
            <a:chOff x="5893274" y="0"/>
            <a:chExt cx="6298725" cy="6858000"/>
          </a:xfrm>
        </p:grpSpPr>
        <p:sp>
          <p:nvSpPr>
            <p:cNvPr id="6" name="object 6"/>
            <p:cNvSpPr/>
            <p:nvPr/>
          </p:nvSpPr>
          <p:spPr>
            <a:xfrm>
              <a:off x="6050279" y="0"/>
              <a:ext cx="6141720" cy="6858000"/>
            </a:xfrm>
            <a:custGeom>
              <a:avLst/>
              <a:gdLst/>
              <a:ahLst/>
              <a:cxnLst/>
              <a:rect l="l" t="t" r="r" b="b"/>
              <a:pathLst>
                <a:path w="6141720" h="6858000">
                  <a:moveTo>
                    <a:pt x="6141720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6141720" y="6857998"/>
                  </a:lnTo>
                  <a:lnTo>
                    <a:pt x="6141720" y="0"/>
                  </a:lnTo>
                  <a:close/>
                </a:path>
              </a:pathLst>
            </a:custGeom>
            <a:solidFill>
              <a:srgbClr val="4DAA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93274" y="4598852"/>
              <a:ext cx="1262380" cy="1188720"/>
            </a:xfrm>
            <a:custGeom>
              <a:avLst/>
              <a:gdLst/>
              <a:ahLst/>
              <a:cxnLst/>
              <a:rect l="l" t="t" r="r" b="b"/>
              <a:pathLst>
                <a:path w="1262379" h="1188720">
                  <a:moveTo>
                    <a:pt x="668020" y="0"/>
                  </a:moveTo>
                  <a:lnTo>
                    <a:pt x="668020" y="297180"/>
                  </a:lnTo>
                  <a:lnTo>
                    <a:pt x="0" y="297180"/>
                  </a:lnTo>
                  <a:lnTo>
                    <a:pt x="0" y="891540"/>
                  </a:lnTo>
                  <a:lnTo>
                    <a:pt x="668020" y="891540"/>
                  </a:lnTo>
                  <a:lnTo>
                    <a:pt x="668020" y="1188720"/>
                  </a:lnTo>
                  <a:lnTo>
                    <a:pt x="1262379" y="594360"/>
                  </a:lnTo>
                  <a:lnTo>
                    <a:pt x="668020" y="0"/>
                  </a:lnTo>
                  <a:close/>
                </a:path>
              </a:pathLst>
            </a:custGeom>
            <a:solidFill>
              <a:srgbClr val="1724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09717" y="3429419"/>
            <a:ext cx="64395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475" dirty="0"/>
              <a:t>Целева</a:t>
            </a:r>
            <a:r>
              <a:rPr sz="6000" spc="-455" dirty="0"/>
              <a:t>я</a:t>
            </a:r>
            <a:r>
              <a:rPr sz="6000" spc="-125" dirty="0"/>
              <a:t> </a:t>
            </a:r>
            <a:r>
              <a:rPr sz="6000" spc="-505" dirty="0"/>
              <a:t>а</a:t>
            </a:r>
            <a:r>
              <a:rPr sz="6000" spc="-530" dirty="0"/>
              <a:t>у</a:t>
            </a:r>
            <a:r>
              <a:rPr sz="6000" spc="-540" dirty="0"/>
              <a:t>дитория</a:t>
            </a:r>
            <a:endParaRPr sz="6000" dirty="0"/>
          </a:p>
        </p:txBody>
      </p:sp>
      <p:sp>
        <p:nvSpPr>
          <p:cNvPr id="9" name="object 9"/>
          <p:cNvSpPr txBox="1"/>
          <p:nvPr/>
        </p:nvSpPr>
        <p:spPr>
          <a:xfrm>
            <a:off x="948372" y="4968471"/>
            <a:ext cx="4153535" cy="203453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25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 ведущие здоровый образ жизни</a:t>
            </a:r>
          </a:p>
          <a:p>
            <a:pPr marL="469900" indent="-457200">
              <a:lnSpc>
                <a:spcPct val="100000"/>
              </a:lnSpc>
              <a:spcBef>
                <a:spcPts val="625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</a:t>
            </a:r>
          </a:p>
          <a:p>
            <a:pPr marL="469900" indent="-457200">
              <a:lnSpc>
                <a:spcPct val="100000"/>
              </a:lnSpc>
              <a:spcBef>
                <a:spcPts val="625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Тинейджеры</a:t>
            </a: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4240" y="5094656"/>
            <a:ext cx="3923665" cy="71109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Магазины здорового питания</a:t>
            </a: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991DCFEE-0C9E-4CB5-8694-B3D372FCAEE5}"/>
              </a:ext>
            </a:extLst>
          </p:cNvPr>
          <p:cNvSpPr txBox="1">
            <a:spLocks/>
          </p:cNvSpPr>
          <p:nvPr/>
        </p:nvSpPr>
        <p:spPr>
          <a:xfrm>
            <a:off x="2720420" y="276913"/>
            <a:ext cx="64395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ru-RU" sz="6000" kern="0" spc="-475" dirty="0"/>
              <a:t>Решение задачи</a:t>
            </a:r>
            <a:endParaRPr lang="ru-RU" sz="6000" kern="0" dirty="0"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9ED9CD7E-3032-466A-8077-9388B14025CD}"/>
              </a:ext>
            </a:extLst>
          </p:cNvPr>
          <p:cNvSpPr txBox="1">
            <a:spLocks/>
          </p:cNvSpPr>
          <p:nvPr/>
        </p:nvSpPr>
        <p:spPr>
          <a:xfrm>
            <a:off x="2133600" y="1571895"/>
            <a:ext cx="8305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2400" b="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   вкусных   чипсов   из батата и топинамбура  (органически чисто выращенных) для удовлетворения спроса на здоровую продукцию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D7F670BD-4F0B-48EE-BB7D-8DE375FAB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146" y="2167309"/>
            <a:ext cx="6778625" cy="45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1359768" y="6166484"/>
            <a:ext cx="1574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4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1" y="530737"/>
            <a:ext cx="836167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Спасибо за внимание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528559" y="0"/>
            <a:ext cx="4663441" cy="6670038"/>
            <a:chOff x="7528559" y="0"/>
            <a:chExt cx="4663441" cy="6670038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5220" y="0"/>
              <a:ext cx="2176779" cy="2116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40620" y="0"/>
              <a:ext cx="2151379" cy="20929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626600" y="0"/>
              <a:ext cx="2565400" cy="2357120"/>
            </a:xfrm>
            <a:custGeom>
              <a:avLst/>
              <a:gdLst/>
              <a:ahLst/>
              <a:cxnLst/>
              <a:rect l="l" t="t" r="r" b="b"/>
              <a:pathLst>
                <a:path w="2565400" h="2357120">
                  <a:moveTo>
                    <a:pt x="167947" y="0"/>
                  </a:moveTo>
                  <a:lnTo>
                    <a:pt x="146626" y="44805"/>
                  </a:lnTo>
                  <a:lnTo>
                    <a:pt x="128353" y="86407"/>
                  </a:lnTo>
                  <a:lnTo>
                    <a:pt x="111211" y="128605"/>
                  </a:lnTo>
                  <a:lnTo>
                    <a:pt x="95219" y="171379"/>
                  </a:lnTo>
                  <a:lnTo>
                    <a:pt x="80397" y="214709"/>
                  </a:lnTo>
                  <a:lnTo>
                    <a:pt x="66763" y="258578"/>
                  </a:lnTo>
                  <a:lnTo>
                    <a:pt x="54336" y="302965"/>
                  </a:lnTo>
                  <a:lnTo>
                    <a:pt x="43137" y="347852"/>
                  </a:lnTo>
                  <a:lnTo>
                    <a:pt x="33183" y="393219"/>
                  </a:lnTo>
                  <a:lnTo>
                    <a:pt x="24494" y="439048"/>
                  </a:lnTo>
                  <a:lnTo>
                    <a:pt x="17089" y="485318"/>
                  </a:lnTo>
                  <a:lnTo>
                    <a:pt x="10988" y="532011"/>
                  </a:lnTo>
                  <a:lnTo>
                    <a:pt x="6209" y="579108"/>
                  </a:lnTo>
                  <a:lnTo>
                    <a:pt x="2772" y="626590"/>
                  </a:lnTo>
                  <a:lnTo>
                    <a:pt x="696" y="674436"/>
                  </a:lnTo>
                  <a:lnTo>
                    <a:pt x="0" y="722629"/>
                  </a:lnTo>
                  <a:lnTo>
                    <a:pt x="696" y="770823"/>
                  </a:lnTo>
                  <a:lnTo>
                    <a:pt x="2772" y="818669"/>
                  </a:lnTo>
                  <a:lnTo>
                    <a:pt x="6209" y="866151"/>
                  </a:lnTo>
                  <a:lnTo>
                    <a:pt x="10988" y="913248"/>
                  </a:lnTo>
                  <a:lnTo>
                    <a:pt x="17089" y="959941"/>
                  </a:lnTo>
                  <a:lnTo>
                    <a:pt x="24494" y="1006211"/>
                  </a:lnTo>
                  <a:lnTo>
                    <a:pt x="33183" y="1052040"/>
                  </a:lnTo>
                  <a:lnTo>
                    <a:pt x="43137" y="1097407"/>
                  </a:lnTo>
                  <a:lnTo>
                    <a:pt x="54336" y="1142294"/>
                  </a:lnTo>
                  <a:lnTo>
                    <a:pt x="66763" y="1186681"/>
                  </a:lnTo>
                  <a:lnTo>
                    <a:pt x="80397" y="1230550"/>
                  </a:lnTo>
                  <a:lnTo>
                    <a:pt x="95219" y="1273880"/>
                  </a:lnTo>
                  <a:lnTo>
                    <a:pt x="111211" y="1316654"/>
                  </a:lnTo>
                  <a:lnTo>
                    <a:pt x="128353" y="1358852"/>
                  </a:lnTo>
                  <a:lnTo>
                    <a:pt x="146626" y="1400454"/>
                  </a:lnTo>
                  <a:lnTo>
                    <a:pt x="166010" y="1441442"/>
                  </a:lnTo>
                  <a:lnTo>
                    <a:pt x="186488" y="1481796"/>
                  </a:lnTo>
                  <a:lnTo>
                    <a:pt x="208039" y="1521498"/>
                  </a:lnTo>
                  <a:lnTo>
                    <a:pt x="230644" y="1560527"/>
                  </a:lnTo>
                  <a:lnTo>
                    <a:pt x="254284" y="1598866"/>
                  </a:lnTo>
                  <a:lnTo>
                    <a:pt x="278941" y="1636494"/>
                  </a:lnTo>
                  <a:lnTo>
                    <a:pt x="304594" y="1673392"/>
                  </a:lnTo>
                  <a:lnTo>
                    <a:pt x="331225" y="1709542"/>
                  </a:lnTo>
                  <a:lnTo>
                    <a:pt x="358815" y="1744925"/>
                  </a:lnTo>
                  <a:lnTo>
                    <a:pt x="387344" y="1779520"/>
                  </a:lnTo>
                  <a:lnTo>
                    <a:pt x="416794" y="1813309"/>
                  </a:lnTo>
                  <a:lnTo>
                    <a:pt x="447144" y="1846273"/>
                  </a:lnTo>
                  <a:lnTo>
                    <a:pt x="478377" y="1878393"/>
                  </a:lnTo>
                  <a:lnTo>
                    <a:pt x="510472" y="1909649"/>
                  </a:lnTo>
                  <a:lnTo>
                    <a:pt x="543411" y="1940022"/>
                  </a:lnTo>
                  <a:lnTo>
                    <a:pt x="577175" y="1969494"/>
                  </a:lnTo>
                  <a:lnTo>
                    <a:pt x="611744" y="1998044"/>
                  </a:lnTo>
                  <a:lnTo>
                    <a:pt x="647099" y="2025654"/>
                  </a:lnTo>
                  <a:lnTo>
                    <a:pt x="683222" y="2052305"/>
                  </a:lnTo>
                  <a:lnTo>
                    <a:pt x="720092" y="2077977"/>
                  </a:lnTo>
                  <a:lnTo>
                    <a:pt x="757691" y="2102652"/>
                  </a:lnTo>
                  <a:lnTo>
                    <a:pt x="796000" y="2126310"/>
                  </a:lnTo>
                  <a:lnTo>
                    <a:pt x="834999" y="2148931"/>
                  </a:lnTo>
                  <a:lnTo>
                    <a:pt x="874669" y="2170498"/>
                  </a:lnTo>
                  <a:lnTo>
                    <a:pt x="914992" y="2190990"/>
                  </a:lnTo>
                  <a:lnTo>
                    <a:pt x="955948" y="2210389"/>
                  </a:lnTo>
                  <a:lnTo>
                    <a:pt x="997517" y="2228675"/>
                  </a:lnTo>
                  <a:lnTo>
                    <a:pt x="1039681" y="2245829"/>
                  </a:lnTo>
                  <a:lnTo>
                    <a:pt x="1082421" y="2261832"/>
                  </a:lnTo>
                  <a:lnTo>
                    <a:pt x="1125717" y="2276665"/>
                  </a:lnTo>
                  <a:lnTo>
                    <a:pt x="1169550" y="2290309"/>
                  </a:lnTo>
                  <a:lnTo>
                    <a:pt x="1213902" y="2302744"/>
                  </a:lnTo>
                  <a:lnTo>
                    <a:pt x="1258752" y="2313952"/>
                  </a:lnTo>
                  <a:lnTo>
                    <a:pt x="1304083" y="2323913"/>
                  </a:lnTo>
                  <a:lnTo>
                    <a:pt x="1349873" y="2332608"/>
                  </a:lnTo>
                  <a:lnTo>
                    <a:pt x="1396106" y="2340018"/>
                  </a:lnTo>
                  <a:lnTo>
                    <a:pt x="1442761" y="2346123"/>
                  </a:lnTo>
                  <a:lnTo>
                    <a:pt x="1489818" y="2350905"/>
                  </a:lnTo>
                  <a:lnTo>
                    <a:pt x="1537260" y="2354345"/>
                  </a:lnTo>
                  <a:lnTo>
                    <a:pt x="1585067" y="2356423"/>
                  </a:lnTo>
                  <a:lnTo>
                    <a:pt x="1633220" y="2357120"/>
                  </a:lnTo>
                  <a:lnTo>
                    <a:pt x="1681372" y="2356423"/>
                  </a:lnTo>
                  <a:lnTo>
                    <a:pt x="1729179" y="2354345"/>
                  </a:lnTo>
                  <a:lnTo>
                    <a:pt x="1776621" y="2350905"/>
                  </a:lnTo>
                  <a:lnTo>
                    <a:pt x="1823678" y="2346123"/>
                  </a:lnTo>
                  <a:lnTo>
                    <a:pt x="1870333" y="2340018"/>
                  </a:lnTo>
                  <a:lnTo>
                    <a:pt x="1916566" y="2332608"/>
                  </a:lnTo>
                  <a:lnTo>
                    <a:pt x="1962356" y="2323913"/>
                  </a:lnTo>
                  <a:lnTo>
                    <a:pt x="2007687" y="2313952"/>
                  </a:lnTo>
                  <a:lnTo>
                    <a:pt x="2052537" y="2302744"/>
                  </a:lnTo>
                  <a:lnTo>
                    <a:pt x="2096889" y="2290309"/>
                  </a:lnTo>
                  <a:lnTo>
                    <a:pt x="2140722" y="2276665"/>
                  </a:lnTo>
                  <a:lnTo>
                    <a:pt x="2184018" y="2261832"/>
                  </a:lnTo>
                  <a:lnTo>
                    <a:pt x="2226758" y="2245829"/>
                  </a:lnTo>
                  <a:lnTo>
                    <a:pt x="2268922" y="2228675"/>
                  </a:lnTo>
                  <a:lnTo>
                    <a:pt x="2310491" y="2210389"/>
                  </a:lnTo>
                  <a:lnTo>
                    <a:pt x="2351447" y="2190990"/>
                  </a:lnTo>
                  <a:lnTo>
                    <a:pt x="2391770" y="2170498"/>
                  </a:lnTo>
                  <a:lnTo>
                    <a:pt x="2431440" y="2148931"/>
                  </a:lnTo>
                  <a:lnTo>
                    <a:pt x="2470439" y="2126310"/>
                  </a:lnTo>
                  <a:lnTo>
                    <a:pt x="2508748" y="2102652"/>
                  </a:lnTo>
                  <a:lnTo>
                    <a:pt x="2546347" y="2077977"/>
                  </a:lnTo>
                  <a:lnTo>
                    <a:pt x="2565400" y="2064711"/>
                  </a:lnTo>
                  <a:lnTo>
                    <a:pt x="167947" y="0"/>
                  </a:lnTo>
                  <a:close/>
                </a:path>
              </a:pathLst>
            </a:custGeom>
            <a:solidFill>
              <a:srgbClr val="FFFFFF">
                <a:alpha val="1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33459" y="1447800"/>
              <a:ext cx="1328420" cy="1305560"/>
            </a:xfrm>
            <a:custGeom>
              <a:avLst/>
              <a:gdLst/>
              <a:ahLst/>
              <a:cxnLst/>
              <a:rect l="l" t="t" r="r" b="b"/>
              <a:pathLst>
                <a:path w="1328420" h="1305560">
                  <a:moveTo>
                    <a:pt x="664210" y="0"/>
                  </a:moveTo>
                  <a:lnTo>
                    <a:pt x="616781" y="1638"/>
                  </a:lnTo>
                  <a:lnTo>
                    <a:pt x="570252" y="6481"/>
                  </a:lnTo>
                  <a:lnTo>
                    <a:pt x="524734" y="14418"/>
                  </a:lnTo>
                  <a:lnTo>
                    <a:pt x="480340" y="25338"/>
                  </a:lnTo>
                  <a:lnTo>
                    <a:pt x="437182" y="39130"/>
                  </a:lnTo>
                  <a:lnTo>
                    <a:pt x="395373" y="55685"/>
                  </a:lnTo>
                  <a:lnTo>
                    <a:pt x="355026" y="74892"/>
                  </a:lnTo>
                  <a:lnTo>
                    <a:pt x="316253" y="96641"/>
                  </a:lnTo>
                  <a:lnTo>
                    <a:pt x="279166" y="120821"/>
                  </a:lnTo>
                  <a:lnTo>
                    <a:pt x="243877" y="147321"/>
                  </a:lnTo>
                  <a:lnTo>
                    <a:pt x="210500" y="176032"/>
                  </a:lnTo>
                  <a:lnTo>
                    <a:pt x="179147" y="206843"/>
                  </a:lnTo>
                  <a:lnTo>
                    <a:pt x="149930" y="239644"/>
                  </a:lnTo>
                  <a:lnTo>
                    <a:pt x="122962" y="274323"/>
                  </a:lnTo>
                  <a:lnTo>
                    <a:pt x="98355" y="310771"/>
                  </a:lnTo>
                  <a:lnTo>
                    <a:pt x="76221" y="348878"/>
                  </a:lnTo>
                  <a:lnTo>
                    <a:pt x="56674" y="388532"/>
                  </a:lnTo>
                  <a:lnTo>
                    <a:pt x="39825" y="429624"/>
                  </a:lnTo>
                  <a:lnTo>
                    <a:pt x="25788" y="472042"/>
                  </a:lnTo>
                  <a:lnTo>
                    <a:pt x="14674" y="515678"/>
                  </a:lnTo>
                  <a:lnTo>
                    <a:pt x="6597" y="560419"/>
                  </a:lnTo>
                  <a:lnTo>
                    <a:pt x="1668" y="606157"/>
                  </a:lnTo>
                  <a:lnTo>
                    <a:pt x="0" y="652779"/>
                  </a:lnTo>
                  <a:lnTo>
                    <a:pt x="1668" y="699402"/>
                  </a:lnTo>
                  <a:lnTo>
                    <a:pt x="6597" y="745140"/>
                  </a:lnTo>
                  <a:lnTo>
                    <a:pt x="14674" y="789881"/>
                  </a:lnTo>
                  <a:lnTo>
                    <a:pt x="25788" y="833517"/>
                  </a:lnTo>
                  <a:lnTo>
                    <a:pt x="39825" y="875935"/>
                  </a:lnTo>
                  <a:lnTo>
                    <a:pt x="56674" y="917027"/>
                  </a:lnTo>
                  <a:lnTo>
                    <a:pt x="76221" y="956681"/>
                  </a:lnTo>
                  <a:lnTo>
                    <a:pt x="98355" y="994788"/>
                  </a:lnTo>
                  <a:lnTo>
                    <a:pt x="122962" y="1031236"/>
                  </a:lnTo>
                  <a:lnTo>
                    <a:pt x="149930" y="1065915"/>
                  </a:lnTo>
                  <a:lnTo>
                    <a:pt x="179147" y="1098716"/>
                  </a:lnTo>
                  <a:lnTo>
                    <a:pt x="210500" y="1129527"/>
                  </a:lnTo>
                  <a:lnTo>
                    <a:pt x="243877" y="1158238"/>
                  </a:lnTo>
                  <a:lnTo>
                    <a:pt x="279166" y="1184738"/>
                  </a:lnTo>
                  <a:lnTo>
                    <a:pt x="316253" y="1208918"/>
                  </a:lnTo>
                  <a:lnTo>
                    <a:pt x="355026" y="1230667"/>
                  </a:lnTo>
                  <a:lnTo>
                    <a:pt x="395373" y="1249874"/>
                  </a:lnTo>
                  <a:lnTo>
                    <a:pt x="437182" y="1266429"/>
                  </a:lnTo>
                  <a:lnTo>
                    <a:pt x="480340" y="1280221"/>
                  </a:lnTo>
                  <a:lnTo>
                    <a:pt x="524734" y="1291141"/>
                  </a:lnTo>
                  <a:lnTo>
                    <a:pt x="570252" y="1299078"/>
                  </a:lnTo>
                  <a:lnTo>
                    <a:pt x="616781" y="1303921"/>
                  </a:lnTo>
                  <a:lnTo>
                    <a:pt x="664210" y="1305560"/>
                  </a:lnTo>
                  <a:lnTo>
                    <a:pt x="711638" y="1303921"/>
                  </a:lnTo>
                  <a:lnTo>
                    <a:pt x="758167" y="1299078"/>
                  </a:lnTo>
                  <a:lnTo>
                    <a:pt x="803685" y="1291141"/>
                  </a:lnTo>
                  <a:lnTo>
                    <a:pt x="848079" y="1280221"/>
                  </a:lnTo>
                  <a:lnTo>
                    <a:pt x="891237" y="1266429"/>
                  </a:lnTo>
                  <a:lnTo>
                    <a:pt x="933046" y="1249874"/>
                  </a:lnTo>
                  <a:lnTo>
                    <a:pt x="973393" y="1230667"/>
                  </a:lnTo>
                  <a:lnTo>
                    <a:pt x="1012166" y="1208918"/>
                  </a:lnTo>
                  <a:lnTo>
                    <a:pt x="1049253" y="1184738"/>
                  </a:lnTo>
                  <a:lnTo>
                    <a:pt x="1084542" y="1158238"/>
                  </a:lnTo>
                  <a:lnTo>
                    <a:pt x="1117919" y="1129527"/>
                  </a:lnTo>
                  <a:lnTo>
                    <a:pt x="1149272" y="1098716"/>
                  </a:lnTo>
                  <a:lnTo>
                    <a:pt x="1178489" y="1065915"/>
                  </a:lnTo>
                  <a:lnTo>
                    <a:pt x="1205457" y="1031236"/>
                  </a:lnTo>
                  <a:lnTo>
                    <a:pt x="1230064" y="994788"/>
                  </a:lnTo>
                  <a:lnTo>
                    <a:pt x="1252198" y="956681"/>
                  </a:lnTo>
                  <a:lnTo>
                    <a:pt x="1271745" y="917027"/>
                  </a:lnTo>
                  <a:lnTo>
                    <a:pt x="1288594" y="875935"/>
                  </a:lnTo>
                  <a:lnTo>
                    <a:pt x="1302631" y="833517"/>
                  </a:lnTo>
                  <a:lnTo>
                    <a:pt x="1313745" y="789881"/>
                  </a:lnTo>
                  <a:lnTo>
                    <a:pt x="1321822" y="745140"/>
                  </a:lnTo>
                  <a:lnTo>
                    <a:pt x="1326751" y="699402"/>
                  </a:lnTo>
                  <a:lnTo>
                    <a:pt x="1328420" y="652779"/>
                  </a:lnTo>
                  <a:lnTo>
                    <a:pt x="1326751" y="606157"/>
                  </a:lnTo>
                  <a:lnTo>
                    <a:pt x="1321822" y="560419"/>
                  </a:lnTo>
                  <a:lnTo>
                    <a:pt x="1313745" y="515678"/>
                  </a:lnTo>
                  <a:lnTo>
                    <a:pt x="1302631" y="472042"/>
                  </a:lnTo>
                  <a:lnTo>
                    <a:pt x="1288594" y="429624"/>
                  </a:lnTo>
                  <a:lnTo>
                    <a:pt x="1271745" y="388532"/>
                  </a:lnTo>
                  <a:lnTo>
                    <a:pt x="1252198" y="348878"/>
                  </a:lnTo>
                  <a:lnTo>
                    <a:pt x="1230064" y="310771"/>
                  </a:lnTo>
                  <a:lnTo>
                    <a:pt x="1205457" y="274323"/>
                  </a:lnTo>
                  <a:lnTo>
                    <a:pt x="1178489" y="239644"/>
                  </a:lnTo>
                  <a:lnTo>
                    <a:pt x="1149272" y="206843"/>
                  </a:lnTo>
                  <a:lnTo>
                    <a:pt x="1117919" y="176032"/>
                  </a:lnTo>
                  <a:lnTo>
                    <a:pt x="1084542" y="147321"/>
                  </a:lnTo>
                  <a:lnTo>
                    <a:pt x="1049253" y="120821"/>
                  </a:lnTo>
                  <a:lnTo>
                    <a:pt x="1012166" y="96641"/>
                  </a:lnTo>
                  <a:lnTo>
                    <a:pt x="973393" y="74892"/>
                  </a:lnTo>
                  <a:lnTo>
                    <a:pt x="933046" y="55685"/>
                  </a:lnTo>
                  <a:lnTo>
                    <a:pt x="891237" y="39130"/>
                  </a:lnTo>
                  <a:lnTo>
                    <a:pt x="848079" y="25338"/>
                  </a:lnTo>
                  <a:lnTo>
                    <a:pt x="803685" y="14418"/>
                  </a:lnTo>
                  <a:lnTo>
                    <a:pt x="758167" y="6481"/>
                  </a:lnTo>
                  <a:lnTo>
                    <a:pt x="711638" y="1638"/>
                  </a:lnTo>
                  <a:lnTo>
                    <a:pt x="664210" y="0"/>
                  </a:lnTo>
                  <a:close/>
                </a:path>
              </a:pathLst>
            </a:custGeom>
            <a:solidFill>
              <a:srgbClr val="4DAA05">
                <a:alpha val="1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74679" y="1775460"/>
              <a:ext cx="1417320" cy="2506980"/>
            </a:xfrm>
            <a:custGeom>
              <a:avLst/>
              <a:gdLst/>
              <a:ahLst/>
              <a:cxnLst/>
              <a:rect l="l" t="t" r="r" b="b"/>
              <a:pathLst>
                <a:path w="1417320" h="2506979">
                  <a:moveTo>
                    <a:pt x="1234440" y="0"/>
                  </a:moveTo>
                  <a:lnTo>
                    <a:pt x="1187091" y="905"/>
                  </a:lnTo>
                  <a:lnTo>
                    <a:pt x="1140194" y="3598"/>
                  </a:lnTo>
                  <a:lnTo>
                    <a:pt x="1093779" y="8049"/>
                  </a:lnTo>
                  <a:lnTo>
                    <a:pt x="1047878" y="14222"/>
                  </a:lnTo>
                  <a:lnTo>
                    <a:pt x="1002525" y="22087"/>
                  </a:lnTo>
                  <a:lnTo>
                    <a:pt x="957749" y="31611"/>
                  </a:lnTo>
                  <a:lnTo>
                    <a:pt x="913585" y="42762"/>
                  </a:lnTo>
                  <a:lnTo>
                    <a:pt x="870063" y="55506"/>
                  </a:lnTo>
                  <a:lnTo>
                    <a:pt x="827215" y="69811"/>
                  </a:lnTo>
                  <a:lnTo>
                    <a:pt x="785074" y="85646"/>
                  </a:lnTo>
                  <a:lnTo>
                    <a:pt x="743671" y="102977"/>
                  </a:lnTo>
                  <a:lnTo>
                    <a:pt x="703039" y="121772"/>
                  </a:lnTo>
                  <a:lnTo>
                    <a:pt x="663209" y="141999"/>
                  </a:lnTo>
                  <a:lnTo>
                    <a:pt x="624213" y="163625"/>
                  </a:lnTo>
                  <a:lnTo>
                    <a:pt x="586084" y="186618"/>
                  </a:lnTo>
                  <a:lnTo>
                    <a:pt x="548853" y="210945"/>
                  </a:lnTo>
                  <a:lnTo>
                    <a:pt x="512552" y="236573"/>
                  </a:lnTo>
                  <a:lnTo>
                    <a:pt x="477214" y="263471"/>
                  </a:lnTo>
                  <a:lnTo>
                    <a:pt x="442870" y="291606"/>
                  </a:lnTo>
                  <a:lnTo>
                    <a:pt x="409552" y="320945"/>
                  </a:lnTo>
                  <a:lnTo>
                    <a:pt x="377292" y="351456"/>
                  </a:lnTo>
                  <a:lnTo>
                    <a:pt x="346122" y="383106"/>
                  </a:lnTo>
                  <a:lnTo>
                    <a:pt x="316074" y="415864"/>
                  </a:lnTo>
                  <a:lnTo>
                    <a:pt x="287181" y="449696"/>
                  </a:lnTo>
                  <a:lnTo>
                    <a:pt x="259473" y="484570"/>
                  </a:lnTo>
                  <a:lnTo>
                    <a:pt x="232983" y="520453"/>
                  </a:lnTo>
                  <a:lnTo>
                    <a:pt x="207744" y="557314"/>
                  </a:lnTo>
                  <a:lnTo>
                    <a:pt x="183786" y="595120"/>
                  </a:lnTo>
                  <a:lnTo>
                    <a:pt x="161143" y="633837"/>
                  </a:lnTo>
                  <a:lnTo>
                    <a:pt x="139845" y="673435"/>
                  </a:lnTo>
                  <a:lnTo>
                    <a:pt x="119925" y="713879"/>
                  </a:lnTo>
                  <a:lnTo>
                    <a:pt x="101415" y="755139"/>
                  </a:lnTo>
                  <a:lnTo>
                    <a:pt x="84347" y="797181"/>
                  </a:lnTo>
                  <a:lnTo>
                    <a:pt x="68753" y="839973"/>
                  </a:lnTo>
                  <a:lnTo>
                    <a:pt x="54664" y="883482"/>
                  </a:lnTo>
                  <a:lnTo>
                    <a:pt x="42113" y="927676"/>
                  </a:lnTo>
                  <a:lnTo>
                    <a:pt x="31132" y="972523"/>
                  </a:lnTo>
                  <a:lnTo>
                    <a:pt x="21752" y="1017990"/>
                  </a:lnTo>
                  <a:lnTo>
                    <a:pt x="14007" y="1064045"/>
                  </a:lnTo>
                  <a:lnTo>
                    <a:pt x="7926" y="1110654"/>
                  </a:lnTo>
                  <a:lnTo>
                    <a:pt x="3544" y="1157787"/>
                  </a:lnTo>
                  <a:lnTo>
                    <a:pt x="891" y="1205409"/>
                  </a:lnTo>
                  <a:lnTo>
                    <a:pt x="0" y="1253489"/>
                  </a:lnTo>
                  <a:lnTo>
                    <a:pt x="891" y="1301570"/>
                  </a:lnTo>
                  <a:lnTo>
                    <a:pt x="3544" y="1349192"/>
                  </a:lnTo>
                  <a:lnTo>
                    <a:pt x="7926" y="1396325"/>
                  </a:lnTo>
                  <a:lnTo>
                    <a:pt x="14007" y="1442934"/>
                  </a:lnTo>
                  <a:lnTo>
                    <a:pt x="21752" y="1488989"/>
                  </a:lnTo>
                  <a:lnTo>
                    <a:pt x="31132" y="1534456"/>
                  </a:lnTo>
                  <a:lnTo>
                    <a:pt x="42113" y="1579303"/>
                  </a:lnTo>
                  <a:lnTo>
                    <a:pt x="54664" y="1623497"/>
                  </a:lnTo>
                  <a:lnTo>
                    <a:pt x="68753" y="1667006"/>
                  </a:lnTo>
                  <a:lnTo>
                    <a:pt x="84347" y="1709798"/>
                  </a:lnTo>
                  <a:lnTo>
                    <a:pt x="101415" y="1751840"/>
                  </a:lnTo>
                  <a:lnTo>
                    <a:pt x="119925" y="1793100"/>
                  </a:lnTo>
                  <a:lnTo>
                    <a:pt x="139845" y="1833544"/>
                  </a:lnTo>
                  <a:lnTo>
                    <a:pt x="161143" y="1873142"/>
                  </a:lnTo>
                  <a:lnTo>
                    <a:pt x="183786" y="1911859"/>
                  </a:lnTo>
                  <a:lnTo>
                    <a:pt x="207744" y="1949665"/>
                  </a:lnTo>
                  <a:lnTo>
                    <a:pt x="232983" y="1986526"/>
                  </a:lnTo>
                  <a:lnTo>
                    <a:pt x="259473" y="2022409"/>
                  </a:lnTo>
                  <a:lnTo>
                    <a:pt x="287181" y="2057283"/>
                  </a:lnTo>
                  <a:lnTo>
                    <a:pt x="316074" y="2091115"/>
                  </a:lnTo>
                  <a:lnTo>
                    <a:pt x="346122" y="2123873"/>
                  </a:lnTo>
                  <a:lnTo>
                    <a:pt x="377292" y="2155523"/>
                  </a:lnTo>
                  <a:lnTo>
                    <a:pt x="409552" y="2186034"/>
                  </a:lnTo>
                  <a:lnTo>
                    <a:pt x="442870" y="2215373"/>
                  </a:lnTo>
                  <a:lnTo>
                    <a:pt x="477214" y="2243508"/>
                  </a:lnTo>
                  <a:lnTo>
                    <a:pt x="512552" y="2270406"/>
                  </a:lnTo>
                  <a:lnTo>
                    <a:pt x="548853" y="2296034"/>
                  </a:lnTo>
                  <a:lnTo>
                    <a:pt x="586084" y="2320361"/>
                  </a:lnTo>
                  <a:lnTo>
                    <a:pt x="624213" y="2343354"/>
                  </a:lnTo>
                  <a:lnTo>
                    <a:pt x="663209" y="2364980"/>
                  </a:lnTo>
                  <a:lnTo>
                    <a:pt x="703039" y="2385207"/>
                  </a:lnTo>
                  <a:lnTo>
                    <a:pt x="743671" y="2404002"/>
                  </a:lnTo>
                  <a:lnTo>
                    <a:pt x="785074" y="2421333"/>
                  </a:lnTo>
                  <a:lnTo>
                    <a:pt x="827215" y="2437168"/>
                  </a:lnTo>
                  <a:lnTo>
                    <a:pt x="870063" y="2451473"/>
                  </a:lnTo>
                  <a:lnTo>
                    <a:pt x="913585" y="2464217"/>
                  </a:lnTo>
                  <a:lnTo>
                    <a:pt x="957749" y="2475368"/>
                  </a:lnTo>
                  <a:lnTo>
                    <a:pt x="1002525" y="2484892"/>
                  </a:lnTo>
                  <a:lnTo>
                    <a:pt x="1047878" y="2492757"/>
                  </a:lnTo>
                  <a:lnTo>
                    <a:pt x="1093779" y="2498930"/>
                  </a:lnTo>
                  <a:lnTo>
                    <a:pt x="1140194" y="2503381"/>
                  </a:lnTo>
                  <a:lnTo>
                    <a:pt x="1187091" y="2506074"/>
                  </a:lnTo>
                  <a:lnTo>
                    <a:pt x="1234440" y="2506979"/>
                  </a:lnTo>
                  <a:lnTo>
                    <a:pt x="1281788" y="2506074"/>
                  </a:lnTo>
                  <a:lnTo>
                    <a:pt x="1328685" y="2503381"/>
                  </a:lnTo>
                  <a:lnTo>
                    <a:pt x="1375100" y="2498930"/>
                  </a:lnTo>
                  <a:lnTo>
                    <a:pt x="1417320" y="2493252"/>
                  </a:lnTo>
                  <a:lnTo>
                    <a:pt x="1417320" y="13727"/>
                  </a:lnTo>
                  <a:lnTo>
                    <a:pt x="1375100" y="8049"/>
                  </a:lnTo>
                  <a:lnTo>
                    <a:pt x="1328685" y="3598"/>
                  </a:lnTo>
                  <a:lnTo>
                    <a:pt x="1281788" y="905"/>
                  </a:lnTo>
                  <a:lnTo>
                    <a:pt x="1234440" y="0"/>
                  </a:lnTo>
                  <a:close/>
                </a:path>
              </a:pathLst>
            </a:custGeom>
            <a:solidFill>
              <a:srgbClr val="308A00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353799" y="4947920"/>
              <a:ext cx="487680" cy="492759"/>
            </a:xfrm>
            <a:custGeom>
              <a:avLst/>
              <a:gdLst/>
              <a:ahLst/>
              <a:cxnLst/>
              <a:rect l="l" t="t" r="r" b="b"/>
              <a:pathLst>
                <a:path w="487679" h="492760">
                  <a:moveTo>
                    <a:pt x="243840" y="0"/>
                  </a:moveTo>
                  <a:lnTo>
                    <a:pt x="194711" y="5007"/>
                  </a:lnTo>
                  <a:lnTo>
                    <a:pt x="148947" y="19369"/>
                  </a:lnTo>
                  <a:lnTo>
                    <a:pt x="107528" y="42092"/>
                  </a:lnTo>
                  <a:lnTo>
                    <a:pt x="71437" y="72183"/>
                  </a:lnTo>
                  <a:lnTo>
                    <a:pt x="41656" y="108650"/>
                  </a:lnTo>
                  <a:lnTo>
                    <a:pt x="19169" y="150500"/>
                  </a:lnTo>
                  <a:lnTo>
                    <a:pt x="4955" y="196741"/>
                  </a:lnTo>
                  <a:lnTo>
                    <a:pt x="0" y="246379"/>
                  </a:lnTo>
                  <a:lnTo>
                    <a:pt x="4955" y="296018"/>
                  </a:lnTo>
                  <a:lnTo>
                    <a:pt x="19169" y="342259"/>
                  </a:lnTo>
                  <a:lnTo>
                    <a:pt x="41656" y="384109"/>
                  </a:lnTo>
                  <a:lnTo>
                    <a:pt x="71437" y="420576"/>
                  </a:lnTo>
                  <a:lnTo>
                    <a:pt x="107528" y="450667"/>
                  </a:lnTo>
                  <a:lnTo>
                    <a:pt x="148947" y="473390"/>
                  </a:lnTo>
                  <a:lnTo>
                    <a:pt x="194711" y="487752"/>
                  </a:lnTo>
                  <a:lnTo>
                    <a:pt x="243840" y="492759"/>
                  </a:lnTo>
                  <a:lnTo>
                    <a:pt x="292968" y="487752"/>
                  </a:lnTo>
                  <a:lnTo>
                    <a:pt x="338732" y="473390"/>
                  </a:lnTo>
                  <a:lnTo>
                    <a:pt x="380151" y="450667"/>
                  </a:lnTo>
                  <a:lnTo>
                    <a:pt x="416242" y="420576"/>
                  </a:lnTo>
                  <a:lnTo>
                    <a:pt x="446023" y="384109"/>
                  </a:lnTo>
                  <a:lnTo>
                    <a:pt x="468510" y="342259"/>
                  </a:lnTo>
                  <a:lnTo>
                    <a:pt x="482724" y="296018"/>
                  </a:lnTo>
                  <a:lnTo>
                    <a:pt x="487679" y="246379"/>
                  </a:lnTo>
                  <a:lnTo>
                    <a:pt x="482724" y="196741"/>
                  </a:lnTo>
                  <a:lnTo>
                    <a:pt x="468510" y="150500"/>
                  </a:lnTo>
                  <a:lnTo>
                    <a:pt x="446023" y="108650"/>
                  </a:lnTo>
                  <a:lnTo>
                    <a:pt x="416242" y="72183"/>
                  </a:lnTo>
                  <a:lnTo>
                    <a:pt x="380151" y="42092"/>
                  </a:lnTo>
                  <a:lnTo>
                    <a:pt x="338732" y="19369"/>
                  </a:lnTo>
                  <a:lnTo>
                    <a:pt x="292968" y="5007"/>
                  </a:lnTo>
                  <a:lnTo>
                    <a:pt x="243840" y="0"/>
                  </a:lnTo>
                  <a:close/>
                </a:path>
              </a:pathLst>
            </a:custGeom>
            <a:solidFill>
              <a:srgbClr val="4DAA05">
                <a:alpha val="1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15879" y="2311400"/>
              <a:ext cx="474980" cy="469900"/>
            </a:xfrm>
            <a:custGeom>
              <a:avLst/>
              <a:gdLst/>
              <a:ahLst/>
              <a:cxnLst/>
              <a:rect l="l" t="t" r="r" b="b"/>
              <a:pathLst>
                <a:path w="474979" h="469900">
                  <a:moveTo>
                    <a:pt x="237490" y="0"/>
                  </a:moveTo>
                  <a:lnTo>
                    <a:pt x="189619" y="4771"/>
                  </a:lnTo>
                  <a:lnTo>
                    <a:pt x="145035" y="18458"/>
                  </a:lnTo>
                  <a:lnTo>
                    <a:pt x="104694" y="40116"/>
                  </a:lnTo>
                  <a:lnTo>
                    <a:pt x="69548" y="68802"/>
                  </a:lnTo>
                  <a:lnTo>
                    <a:pt x="40551" y="103571"/>
                  </a:lnTo>
                  <a:lnTo>
                    <a:pt x="18659" y="143482"/>
                  </a:lnTo>
                  <a:lnTo>
                    <a:pt x="4823" y="187589"/>
                  </a:lnTo>
                  <a:lnTo>
                    <a:pt x="0" y="234950"/>
                  </a:lnTo>
                  <a:lnTo>
                    <a:pt x="4823" y="282310"/>
                  </a:lnTo>
                  <a:lnTo>
                    <a:pt x="18659" y="326417"/>
                  </a:lnTo>
                  <a:lnTo>
                    <a:pt x="40551" y="366328"/>
                  </a:lnTo>
                  <a:lnTo>
                    <a:pt x="69548" y="401097"/>
                  </a:lnTo>
                  <a:lnTo>
                    <a:pt x="104694" y="429783"/>
                  </a:lnTo>
                  <a:lnTo>
                    <a:pt x="145035" y="451441"/>
                  </a:lnTo>
                  <a:lnTo>
                    <a:pt x="189619" y="465128"/>
                  </a:lnTo>
                  <a:lnTo>
                    <a:pt x="237490" y="469900"/>
                  </a:lnTo>
                  <a:lnTo>
                    <a:pt x="285360" y="465128"/>
                  </a:lnTo>
                  <a:lnTo>
                    <a:pt x="329944" y="451441"/>
                  </a:lnTo>
                  <a:lnTo>
                    <a:pt x="370285" y="429783"/>
                  </a:lnTo>
                  <a:lnTo>
                    <a:pt x="405431" y="401097"/>
                  </a:lnTo>
                  <a:lnTo>
                    <a:pt x="434428" y="366328"/>
                  </a:lnTo>
                  <a:lnTo>
                    <a:pt x="456320" y="326417"/>
                  </a:lnTo>
                  <a:lnTo>
                    <a:pt x="470156" y="282310"/>
                  </a:lnTo>
                  <a:lnTo>
                    <a:pt x="474979" y="234950"/>
                  </a:lnTo>
                  <a:lnTo>
                    <a:pt x="470156" y="187589"/>
                  </a:lnTo>
                  <a:lnTo>
                    <a:pt x="456320" y="143482"/>
                  </a:lnTo>
                  <a:lnTo>
                    <a:pt x="434428" y="103571"/>
                  </a:lnTo>
                  <a:lnTo>
                    <a:pt x="405431" y="68802"/>
                  </a:lnTo>
                  <a:lnTo>
                    <a:pt x="370285" y="40116"/>
                  </a:lnTo>
                  <a:lnTo>
                    <a:pt x="329944" y="18458"/>
                  </a:lnTo>
                  <a:lnTo>
                    <a:pt x="285360" y="4771"/>
                  </a:lnTo>
                  <a:lnTo>
                    <a:pt x="237490" y="0"/>
                  </a:lnTo>
                  <a:close/>
                </a:path>
              </a:pathLst>
            </a:custGeom>
            <a:solidFill>
              <a:srgbClr val="FFFFFF">
                <a:alpha val="1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28559" y="3401059"/>
              <a:ext cx="3368040" cy="3268979"/>
            </a:xfrm>
            <a:custGeom>
              <a:avLst/>
              <a:gdLst/>
              <a:ahLst/>
              <a:cxnLst/>
              <a:rect l="l" t="t" r="r" b="b"/>
              <a:pathLst>
                <a:path w="3368040" h="3268979">
                  <a:moveTo>
                    <a:pt x="1684020" y="0"/>
                  </a:moveTo>
                  <a:lnTo>
                    <a:pt x="1635237" y="672"/>
                  </a:lnTo>
                  <a:lnTo>
                    <a:pt x="1586798" y="2678"/>
                  </a:lnTo>
                  <a:lnTo>
                    <a:pt x="1538721" y="5999"/>
                  </a:lnTo>
                  <a:lnTo>
                    <a:pt x="1491026" y="10617"/>
                  </a:lnTo>
                  <a:lnTo>
                    <a:pt x="1443731" y="16513"/>
                  </a:lnTo>
                  <a:lnTo>
                    <a:pt x="1396854" y="23670"/>
                  </a:lnTo>
                  <a:lnTo>
                    <a:pt x="1350415" y="32070"/>
                  </a:lnTo>
                  <a:lnTo>
                    <a:pt x="1304432" y="41693"/>
                  </a:lnTo>
                  <a:lnTo>
                    <a:pt x="1258923" y="52523"/>
                  </a:lnTo>
                  <a:lnTo>
                    <a:pt x="1213909" y="64540"/>
                  </a:lnTo>
                  <a:lnTo>
                    <a:pt x="1169407" y="77727"/>
                  </a:lnTo>
                  <a:lnTo>
                    <a:pt x="1125435" y="92066"/>
                  </a:lnTo>
                  <a:lnTo>
                    <a:pt x="1082014" y="107538"/>
                  </a:lnTo>
                  <a:lnTo>
                    <a:pt x="1039161" y="124125"/>
                  </a:lnTo>
                  <a:lnTo>
                    <a:pt x="996895" y="141809"/>
                  </a:lnTo>
                  <a:lnTo>
                    <a:pt x="955235" y="160572"/>
                  </a:lnTo>
                  <a:lnTo>
                    <a:pt x="914200" y="180396"/>
                  </a:lnTo>
                  <a:lnTo>
                    <a:pt x="873809" y="201262"/>
                  </a:lnTo>
                  <a:lnTo>
                    <a:pt x="834079" y="223153"/>
                  </a:lnTo>
                  <a:lnTo>
                    <a:pt x="795030" y="246049"/>
                  </a:lnTo>
                  <a:lnTo>
                    <a:pt x="756681" y="269934"/>
                  </a:lnTo>
                  <a:lnTo>
                    <a:pt x="719050" y="294788"/>
                  </a:lnTo>
                  <a:lnTo>
                    <a:pt x="682156" y="320594"/>
                  </a:lnTo>
                  <a:lnTo>
                    <a:pt x="646018" y="347334"/>
                  </a:lnTo>
                  <a:lnTo>
                    <a:pt x="610655" y="374989"/>
                  </a:lnTo>
                  <a:lnTo>
                    <a:pt x="576084" y="403540"/>
                  </a:lnTo>
                  <a:lnTo>
                    <a:pt x="542326" y="432971"/>
                  </a:lnTo>
                  <a:lnTo>
                    <a:pt x="509398" y="463263"/>
                  </a:lnTo>
                  <a:lnTo>
                    <a:pt x="477320" y="494397"/>
                  </a:lnTo>
                  <a:lnTo>
                    <a:pt x="446109" y="526356"/>
                  </a:lnTo>
                  <a:lnTo>
                    <a:pt x="415786" y="559121"/>
                  </a:lnTo>
                  <a:lnTo>
                    <a:pt x="386368" y="592674"/>
                  </a:lnTo>
                  <a:lnTo>
                    <a:pt x="357874" y="626997"/>
                  </a:lnTo>
                  <a:lnTo>
                    <a:pt x="330324" y="662072"/>
                  </a:lnTo>
                  <a:lnTo>
                    <a:pt x="303735" y="697881"/>
                  </a:lnTo>
                  <a:lnTo>
                    <a:pt x="278127" y="734404"/>
                  </a:lnTo>
                  <a:lnTo>
                    <a:pt x="253517" y="771626"/>
                  </a:lnTo>
                  <a:lnTo>
                    <a:pt x="229926" y="809526"/>
                  </a:lnTo>
                  <a:lnTo>
                    <a:pt x="207371" y="848087"/>
                  </a:lnTo>
                  <a:lnTo>
                    <a:pt x="185872" y="887291"/>
                  </a:lnTo>
                  <a:lnTo>
                    <a:pt x="165447" y="927119"/>
                  </a:lnTo>
                  <a:lnTo>
                    <a:pt x="146114" y="967554"/>
                  </a:lnTo>
                  <a:lnTo>
                    <a:pt x="127893" y="1008577"/>
                  </a:lnTo>
                  <a:lnTo>
                    <a:pt x="110803" y="1050170"/>
                  </a:lnTo>
                  <a:lnTo>
                    <a:pt x="94861" y="1092315"/>
                  </a:lnTo>
                  <a:lnTo>
                    <a:pt x="80087" y="1134994"/>
                  </a:lnTo>
                  <a:lnTo>
                    <a:pt x="66500" y="1178188"/>
                  </a:lnTo>
                  <a:lnTo>
                    <a:pt x="54118" y="1221880"/>
                  </a:lnTo>
                  <a:lnTo>
                    <a:pt x="42959" y="1266051"/>
                  </a:lnTo>
                  <a:lnTo>
                    <a:pt x="33043" y="1310683"/>
                  </a:lnTo>
                  <a:lnTo>
                    <a:pt x="24389" y="1355758"/>
                  </a:lnTo>
                  <a:lnTo>
                    <a:pt x="17015" y="1401257"/>
                  </a:lnTo>
                  <a:lnTo>
                    <a:pt x="10939" y="1447163"/>
                  </a:lnTo>
                  <a:lnTo>
                    <a:pt x="6181" y="1493458"/>
                  </a:lnTo>
                  <a:lnTo>
                    <a:pt x="2759" y="1540122"/>
                  </a:lnTo>
                  <a:lnTo>
                    <a:pt x="693" y="1587139"/>
                  </a:lnTo>
                  <a:lnTo>
                    <a:pt x="0" y="1634489"/>
                  </a:lnTo>
                  <a:lnTo>
                    <a:pt x="693" y="1681839"/>
                  </a:lnTo>
                  <a:lnTo>
                    <a:pt x="2759" y="1728855"/>
                  </a:lnTo>
                  <a:lnTo>
                    <a:pt x="6181" y="1775519"/>
                  </a:lnTo>
                  <a:lnTo>
                    <a:pt x="10939" y="1821813"/>
                  </a:lnTo>
                  <a:lnTo>
                    <a:pt x="17015" y="1867719"/>
                  </a:lnTo>
                  <a:lnTo>
                    <a:pt x="24389" y="1913218"/>
                  </a:lnTo>
                  <a:lnTo>
                    <a:pt x="33043" y="1958293"/>
                  </a:lnTo>
                  <a:lnTo>
                    <a:pt x="42959" y="2002924"/>
                  </a:lnTo>
                  <a:lnTo>
                    <a:pt x="54118" y="2047095"/>
                  </a:lnTo>
                  <a:lnTo>
                    <a:pt x="66500" y="2090786"/>
                  </a:lnTo>
                  <a:lnTo>
                    <a:pt x="80087" y="2133980"/>
                  </a:lnTo>
                  <a:lnTo>
                    <a:pt x="94861" y="2176659"/>
                  </a:lnTo>
                  <a:lnTo>
                    <a:pt x="110803" y="2218804"/>
                  </a:lnTo>
                  <a:lnTo>
                    <a:pt x="127893" y="2260397"/>
                  </a:lnTo>
                  <a:lnTo>
                    <a:pt x="146114" y="2301420"/>
                  </a:lnTo>
                  <a:lnTo>
                    <a:pt x="165447" y="2341854"/>
                  </a:lnTo>
                  <a:lnTo>
                    <a:pt x="185872" y="2381683"/>
                  </a:lnTo>
                  <a:lnTo>
                    <a:pt x="207371" y="2420887"/>
                  </a:lnTo>
                  <a:lnTo>
                    <a:pt x="229926" y="2459448"/>
                  </a:lnTo>
                  <a:lnTo>
                    <a:pt x="253517" y="2497348"/>
                  </a:lnTo>
                  <a:lnTo>
                    <a:pt x="278127" y="2534569"/>
                  </a:lnTo>
                  <a:lnTo>
                    <a:pt x="303735" y="2571093"/>
                  </a:lnTo>
                  <a:lnTo>
                    <a:pt x="330324" y="2606901"/>
                  </a:lnTo>
                  <a:lnTo>
                    <a:pt x="357874" y="2641976"/>
                  </a:lnTo>
                  <a:lnTo>
                    <a:pt x="386368" y="2676300"/>
                  </a:lnTo>
                  <a:lnTo>
                    <a:pt x="415786" y="2709853"/>
                  </a:lnTo>
                  <a:lnTo>
                    <a:pt x="446109" y="2742618"/>
                  </a:lnTo>
                  <a:lnTo>
                    <a:pt x="477320" y="2774577"/>
                  </a:lnTo>
                  <a:lnTo>
                    <a:pt x="509398" y="2805711"/>
                  </a:lnTo>
                  <a:lnTo>
                    <a:pt x="542326" y="2836003"/>
                  </a:lnTo>
                  <a:lnTo>
                    <a:pt x="576084" y="2865434"/>
                  </a:lnTo>
                  <a:lnTo>
                    <a:pt x="610655" y="2893986"/>
                  </a:lnTo>
                  <a:lnTo>
                    <a:pt x="646018" y="2921641"/>
                  </a:lnTo>
                  <a:lnTo>
                    <a:pt x="682156" y="2948381"/>
                  </a:lnTo>
                  <a:lnTo>
                    <a:pt x="719050" y="2974187"/>
                  </a:lnTo>
                  <a:lnTo>
                    <a:pt x="756681" y="2999042"/>
                  </a:lnTo>
                  <a:lnTo>
                    <a:pt x="795030" y="3022927"/>
                  </a:lnTo>
                  <a:lnTo>
                    <a:pt x="834079" y="3045824"/>
                  </a:lnTo>
                  <a:lnTo>
                    <a:pt x="873809" y="3067714"/>
                  </a:lnTo>
                  <a:lnTo>
                    <a:pt x="914200" y="3088581"/>
                  </a:lnTo>
                  <a:lnTo>
                    <a:pt x="955235" y="3108404"/>
                  </a:lnTo>
                  <a:lnTo>
                    <a:pt x="996895" y="3127168"/>
                  </a:lnTo>
                  <a:lnTo>
                    <a:pt x="1039161" y="3144852"/>
                  </a:lnTo>
                  <a:lnTo>
                    <a:pt x="1082014" y="3161439"/>
                  </a:lnTo>
                  <a:lnTo>
                    <a:pt x="1125435" y="3176912"/>
                  </a:lnTo>
                  <a:lnTo>
                    <a:pt x="1169407" y="3191250"/>
                  </a:lnTo>
                  <a:lnTo>
                    <a:pt x="1213909" y="3204438"/>
                  </a:lnTo>
                  <a:lnTo>
                    <a:pt x="1258923" y="3216455"/>
                  </a:lnTo>
                  <a:lnTo>
                    <a:pt x="1304432" y="3227285"/>
                  </a:lnTo>
                  <a:lnTo>
                    <a:pt x="1350415" y="3236909"/>
                  </a:lnTo>
                  <a:lnTo>
                    <a:pt x="1396854" y="3245308"/>
                  </a:lnTo>
                  <a:lnTo>
                    <a:pt x="1443731" y="3252465"/>
                  </a:lnTo>
                  <a:lnTo>
                    <a:pt x="1491026" y="3258362"/>
                  </a:lnTo>
                  <a:lnTo>
                    <a:pt x="1538721" y="3262980"/>
                  </a:lnTo>
                  <a:lnTo>
                    <a:pt x="1586798" y="3266301"/>
                  </a:lnTo>
                  <a:lnTo>
                    <a:pt x="1635237" y="3268307"/>
                  </a:lnTo>
                  <a:lnTo>
                    <a:pt x="1684020" y="3268979"/>
                  </a:lnTo>
                  <a:lnTo>
                    <a:pt x="1732802" y="3268307"/>
                  </a:lnTo>
                  <a:lnTo>
                    <a:pt x="1781241" y="3266301"/>
                  </a:lnTo>
                  <a:lnTo>
                    <a:pt x="1829318" y="3262980"/>
                  </a:lnTo>
                  <a:lnTo>
                    <a:pt x="1877013" y="3258362"/>
                  </a:lnTo>
                  <a:lnTo>
                    <a:pt x="1924308" y="3252465"/>
                  </a:lnTo>
                  <a:lnTo>
                    <a:pt x="1971185" y="3245308"/>
                  </a:lnTo>
                  <a:lnTo>
                    <a:pt x="2017624" y="3236909"/>
                  </a:lnTo>
                  <a:lnTo>
                    <a:pt x="2063607" y="3227285"/>
                  </a:lnTo>
                  <a:lnTo>
                    <a:pt x="2109116" y="3216455"/>
                  </a:lnTo>
                  <a:lnTo>
                    <a:pt x="2154130" y="3204438"/>
                  </a:lnTo>
                  <a:lnTo>
                    <a:pt x="2198632" y="3191250"/>
                  </a:lnTo>
                  <a:lnTo>
                    <a:pt x="2242604" y="3176912"/>
                  </a:lnTo>
                  <a:lnTo>
                    <a:pt x="2286025" y="3161439"/>
                  </a:lnTo>
                  <a:lnTo>
                    <a:pt x="2328878" y="3144852"/>
                  </a:lnTo>
                  <a:lnTo>
                    <a:pt x="2371144" y="3127168"/>
                  </a:lnTo>
                  <a:lnTo>
                    <a:pt x="2412804" y="3108404"/>
                  </a:lnTo>
                  <a:lnTo>
                    <a:pt x="2453839" y="3088581"/>
                  </a:lnTo>
                  <a:lnTo>
                    <a:pt x="2494230" y="3067714"/>
                  </a:lnTo>
                  <a:lnTo>
                    <a:pt x="2533960" y="3045824"/>
                  </a:lnTo>
                  <a:lnTo>
                    <a:pt x="2573009" y="3022927"/>
                  </a:lnTo>
                  <a:lnTo>
                    <a:pt x="2611358" y="2999042"/>
                  </a:lnTo>
                  <a:lnTo>
                    <a:pt x="2648989" y="2974187"/>
                  </a:lnTo>
                  <a:lnTo>
                    <a:pt x="2685883" y="2948381"/>
                  </a:lnTo>
                  <a:lnTo>
                    <a:pt x="2722021" y="2921641"/>
                  </a:lnTo>
                  <a:lnTo>
                    <a:pt x="2757384" y="2893986"/>
                  </a:lnTo>
                  <a:lnTo>
                    <a:pt x="2791955" y="2865434"/>
                  </a:lnTo>
                  <a:lnTo>
                    <a:pt x="2825713" y="2836003"/>
                  </a:lnTo>
                  <a:lnTo>
                    <a:pt x="2858641" y="2805711"/>
                  </a:lnTo>
                  <a:lnTo>
                    <a:pt x="2890719" y="2774577"/>
                  </a:lnTo>
                  <a:lnTo>
                    <a:pt x="2921930" y="2742618"/>
                  </a:lnTo>
                  <a:lnTo>
                    <a:pt x="2952253" y="2709853"/>
                  </a:lnTo>
                  <a:lnTo>
                    <a:pt x="2981671" y="2676300"/>
                  </a:lnTo>
                  <a:lnTo>
                    <a:pt x="3010165" y="2641976"/>
                  </a:lnTo>
                  <a:lnTo>
                    <a:pt x="3037715" y="2606901"/>
                  </a:lnTo>
                  <a:lnTo>
                    <a:pt x="3064304" y="2571093"/>
                  </a:lnTo>
                  <a:lnTo>
                    <a:pt x="3089912" y="2534569"/>
                  </a:lnTo>
                  <a:lnTo>
                    <a:pt x="3114522" y="2497348"/>
                  </a:lnTo>
                  <a:lnTo>
                    <a:pt x="3138113" y="2459448"/>
                  </a:lnTo>
                  <a:lnTo>
                    <a:pt x="3160668" y="2420887"/>
                  </a:lnTo>
                  <a:lnTo>
                    <a:pt x="3182167" y="2381683"/>
                  </a:lnTo>
                  <a:lnTo>
                    <a:pt x="3202592" y="2341854"/>
                  </a:lnTo>
                  <a:lnTo>
                    <a:pt x="3221925" y="2301420"/>
                  </a:lnTo>
                  <a:lnTo>
                    <a:pt x="3240146" y="2260397"/>
                  </a:lnTo>
                  <a:lnTo>
                    <a:pt x="3257236" y="2218804"/>
                  </a:lnTo>
                  <a:lnTo>
                    <a:pt x="3273178" y="2176659"/>
                  </a:lnTo>
                  <a:lnTo>
                    <a:pt x="3287952" y="2133980"/>
                  </a:lnTo>
                  <a:lnTo>
                    <a:pt x="3301539" y="2090786"/>
                  </a:lnTo>
                  <a:lnTo>
                    <a:pt x="3313921" y="2047095"/>
                  </a:lnTo>
                  <a:lnTo>
                    <a:pt x="3325080" y="2002924"/>
                  </a:lnTo>
                  <a:lnTo>
                    <a:pt x="3334996" y="1958293"/>
                  </a:lnTo>
                  <a:lnTo>
                    <a:pt x="3343650" y="1913218"/>
                  </a:lnTo>
                  <a:lnTo>
                    <a:pt x="3351024" y="1867719"/>
                  </a:lnTo>
                  <a:lnTo>
                    <a:pt x="3357100" y="1821813"/>
                  </a:lnTo>
                  <a:lnTo>
                    <a:pt x="3361858" y="1775519"/>
                  </a:lnTo>
                  <a:lnTo>
                    <a:pt x="3365280" y="1728855"/>
                  </a:lnTo>
                  <a:lnTo>
                    <a:pt x="3367346" y="1681839"/>
                  </a:lnTo>
                  <a:lnTo>
                    <a:pt x="3368040" y="1634489"/>
                  </a:lnTo>
                  <a:lnTo>
                    <a:pt x="3367346" y="1587139"/>
                  </a:lnTo>
                  <a:lnTo>
                    <a:pt x="3365280" y="1540122"/>
                  </a:lnTo>
                  <a:lnTo>
                    <a:pt x="3361858" y="1493458"/>
                  </a:lnTo>
                  <a:lnTo>
                    <a:pt x="3357100" y="1447163"/>
                  </a:lnTo>
                  <a:lnTo>
                    <a:pt x="3351024" y="1401257"/>
                  </a:lnTo>
                  <a:lnTo>
                    <a:pt x="3343650" y="1355758"/>
                  </a:lnTo>
                  <a:lnTo>
                    <a:pt x="3334996" y="1310683"/>
                  </a:lnTo>
                  <a:lnTo>
                    <a:pt x="3325080" y="1266051"/>
                  </a:lnTo>
                  <a:lnTo>
                    <a:pt x="3313921" y="1221880"/>
                  </a:lnTo>
                  <a:lnTo>
                    <a:pt x="3301539" y="1178188"/>
                  </a:lnTo>
                  <a:lnTo>
                    <a:pt x="3287952" y="1134994"/>
                  </a:lnTo>
                  <a:lnTo>
                    <a:pt x="3273178" y="1092315"/>
                  </a:lnTo>
                  <a:lnTo>
                    <a:pt x="3257236" y="1050170"/>
                  </a:lnTo>
                  <a:lnTo>
                    <a:pt x="3240146" y="1008577"/>
                  </a:lnTo>
                  <a:lnTo>
                    <a:pt x="3221925" y="967554"/>
                  </a:lnTo>
                  <a:lnTo>
                    <a:pt x="3202592" y="927119"/>
                  </a:lnTo>
                  <a:lnTo>
                    <a:pt x="3182167" y="887291"/>
                  </a:lnTo>
                  <a:lnTo>
                    <a:pt x="3160668" y="848087"/>
                  </a:lnTo>
                  <a:lnTo>
                    <a:pt x="3138113" y="809526"/>
                  </a:lnTo>
                  <a:lnTo>
                    <a:pt x="3114522" y="771626"/>
                  </a:lnTo>
                  <a:lnTo>
                    <a:pt x="3089912" y="734404"/>
                  </a:lnTo>
                  <a:lnTo>
                    <a:pt x="3064304" y="697881"/>
                  </a:lnTo>
                  <a:lnTo>
                    <a:pt x="3037715" y="662072"/>
                  </a:lnTo>
                  <a:lnTo>
                    <a:pt x="3010165" y="626997"/>
                  </a:lnTo>
                  <a:lnTo>
                    <a:pt x="2981671" y="592674"/>
                  </a:lnTo>
                  <a:lnTo>
                    <a:pt x="2952253" y="559121"/>
                  </a:lnTo>
                  <a:lnTo>
                    <a:pt x="2921930" y="526356"/>
                  </a:lnTo>
                  <a:lnTo>
                    <a:pt x="2890719" y="494397"/>
                  </a:lnTo>
                  <a:lnTo>
                    <a:pt x="2858641" y="463263"/>
                  </a:lnTo>
                  <a:lnTo>
                    <a:pt x="2825713" y="432971"/>
                  </a:lnTo>
                  <a:lnTo>
                    <a:pt x="2791955" y="403540"/>
                  </a:lnTo>
                  <a:lnTo>
                    <a:pt x="2757384" y="374989"/>
                  </a:lnTo>
                  <a:lnTo>
                    <a:pt x="2722021" y="347334"/>
                  </a:lnTo>
                  <a:lnTo>
                    <a:pt x="2685883" y="320594"/>
                  </a:lnTo>
                  <a:lnTo>
                    <a:pt x="2648989" y="294788"/>
                  </a:lnTo>
                  <a:lnTo>
                    <a:pt x="2611358" y="269934"/>
                  </a:lnTo>
                  <a:lnTo>
                    <a:pt x="2573009" y="246049"/>
                  </a:lnTo>
                  <a:lnTo>
                    <a:pt x="2533960" y="223153"/>
                  </a:lnTo>
                  <a:lnTo>
                    <a:pt x="2494230" y="201262"/>
                  </a:lnTo>
                  <a:lnTo>
                    <a:pt x="2453839" y="180396"/>
                  </a:lnTo>
                  <a:lnTo>
                    <a:pt x="2412804" y="160572"/>
                  </a:lnTo>
                  <a:lnTo>
                    <a:pt x="2371144" y="141809"/>
                  </a:lnTo>
                  <a:lnTo>
                    <a:pt x="2328878" y="124125"/>
                  </a:lnTo>
                  <a:lnTo>
                    <a:pt x="2286025" y="107538"/>
                  </a:lnTo>
                  <a:lnTo>
                    <a:pt x="2242604" y="92066"/>
                  </a:lnTo>
                  <a:lnTo>
                    <a:pt x="2198632" y="77727"/>
                  </a:lnTo>
                  <a:lnTo>
                    <a:pt x="2154130" y="64540"/>
                  </a:lnTo>
                  <a:lnTo>
                    <a:pt x="2109116" y="52523"/>
                  </a:lnTo>
                  <a:lnTo>
                    <a:pt x="2063607" y="41693"/>
                  </a:lnTo>
                  <a:lnTo>
                    <a:pt x="2017624" y="32070"/>
                  </a:lnTo>
                  <a:lnTo>
                    <a:pt x="1971185" y="23670"/>
                  </a:lnTo>
                  <a:lnTo>
                    <a:pt x="1924308" y="16513"/>
                  </a:lnTo>
                  <a:lnTo>
                    <a:pt x="1877013" y="10617"/>
                  </a:lnTo>
                  <a:lnTo>
                    <a:pt x="1829318" y="5999"/>
                  </a:lnTo>
                  <a:lnTo>
                    <a:pt x="1781241" y="2678"/>
                  </a:lnTo>
                  <a:lnTo>
                    <a:pt x="1732802" y="672"/>
                  </a:lnTo>
                  <a:lnTo>
                    <a:pt x="1684020" y="0"/>
                  </a:lnTo>
                  <a:close/>
                </a:path>
              </a:pathLst>
            </a:custGeom>
            <a:solidFill>
              <a:srgbClr val="4DAA05">
                <a:alpha val="1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62000" y="2138071"/>
            <a:ext cx="3669346" cy="4288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Наша </a:t>
            </a:r>
            <a:r>
              <a:rPr sz="2800" dirty="0" err="1">
                <a:solidFill>
                  <a:srgbClr val="FFFFFF"/>
                </a:solidFill>
                <a:latin typeface="Trebuchet MS"/>
                <a:cs typeface="Trebuchet MS"/>
              </a:rPr>
              <a:t>команда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endParaRPr sz="2800" dirty="0">
              <a:latin typeface="Trebuchet MS"/>
              <a:cs typeface="Trebuchet MS"/>
            </a:endParaRPr>
          </a:p>
          <a:p>
            <a:pPr marL="22860">
              <a:lnSpc>
                <a:spcPct val="100000"/>
              </a:lnSpc>
              <a:spcBef>
                <a:spcPts val="2039"/>
              </a:spcBef>
            </a:pPr>
            <a:r>
              <a:rPr sz="2400" dirty="0" err="1">
                <a:solidFill>
                  <a:srgbClr val="FFFFFF"/>
                </a:solidFill>
                <a:latin typeface="Trebuchet MS"/>
                <a:cs typeface="Trebuchet MS"/>
              </a:rPr>
              <a:t>Горбушин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Trebuchet MS"/>
                <a:cs typeface="Trebuchet MS"/>
              </a:rPr>
              <a:t>Роман</a:t>
            </a: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 (лидер)</a:t>
            </a:r>
            <a:endParaRPr sz="2000" dirty="0">
              <a:latin typeface="Trebuchet MS"/>
              <a:cs typeface="Trebuchet MS"/>
            </a:endParaRPr>
          </a:p>
          <a:p>
            <a:pPr marL="22860" marR="5080">
              <a:lnSpc>
                <a:spcPct val="110300"/>
              </a:lnSpc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Голышев Сергей</a:t>
            </a:r>
          </a:p>
          <a:p>
            <a:pPr marL="22860" marR="5080">
              <a:lnSpc>
                <a:spcPct val="110300"/>
              </a:lnSpc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Черепанова Екатерина </a:t>
            </a:r>
          </a:p>
          <a:p>
            <a:pPr marL="22860" marR="5080">
              <a:lnSpc>
                <a:spcPct val="110300"/>
              </a:lnSpc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Суворова Светлана</a:t>
            </a:r>
          </a:p>
          <a:p>
            <a:pPr marL="22860" marR="5080">
              <a:lnSpc>
                <a:spcPct val="110300"/>
              </a:lnSpc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Григорьева Юлия</a:t>
            </a:r>
          </a:p>
          <a:p>
            <a:pPr marL="22860" marR="5080">
              <a:lnSpc>
                <a:spcPct val="110300"/>
              </a:lnSpc>
            </a:pPr>
            <a:r>
              <a:rPr lang="ru-RU" sz="2400" dirty="0" err="1">
                <a:solidFill>
                  <a:srgbClr val="FFFFFF"/>
                </a:solidFill>
                <a:latin typeface="Trebuchet MS"/>
                <a:cs typeface="Trebuchet MS"/>
              </a:rPr>
              <a:t>Бульда</a:t>
            </a: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 Мария</a:t>
            </a:r>
          </a:p>
          <a:p>
            <a:pPr marL="22860" marR="5080">
              <a:lnSpc>
                <a:spcPct val="110300"/>
              </a:lnSpc>
            </a:pPr>
            <a:r>
              <a:rPr lang="ru-RU" sz="2400" dirty="0">
                <a:solidFill>
                  <a:srgbClr val="FFFFFF"/>
                </a:solidFill>
                <a:latin typeface="Trebuchet MS"/>
                <a:cs typeface="Trebuchet MS"/>
              </a:rPr>
              <a:t>Михалева Венера</a:t>
            </a:r>
          </a:p>
          <a:p>
            <a:pPr marL="22860" marR="5080">
              <a:lnSpc>
                <a:spcPct val="110300"/>
              </a:lnSpc>
            </a:pPr>
            <a:endParaRPr lang="ru-RU" sz="2400" spc="-32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22860" marR="5080">
              <a:lnSpc>
                <a:spcPct val="110300"/>
              </a:lnSpc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128</Words>
  <Application>Microsoft Office PowerPoint</Application>
  <PresentationFormat>Широкоэкранный</PresentationFormat>
  <Paragraphs>35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</vt:lpstr>
      <vt:lpstr>Office Theme</vt:lpstr>
      <vt:lpstr>Сandied vegetables &amp; chips  ЗА ПОЛЕЗНОСТЬ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Целевая аудитория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No-till для спасения Удмуртских земель</dc:title>
  <dc:creator>HP</dc:creator>
  <cp:lastModifiedBy>Пользователь</cp:lastModifiedBy>
  <cp:revision>5</cp:revision>
  <dcterms:created xsi:type="dcterms:W3CDTF">2023-10-06T07:45:47Z</dcterms:created>
  <dcterms:modified xsi:type="dcterms:W3CDTF">2023-10-14T06:51:31Z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2023-10-06T00:00:00Z</vt:filetime>
  </property>
</Properties>
</file>