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PT Sans" panose="020B0604020202020204" charset="-52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78FE993-188E-4105-9306-24FFB5D0AF8F}">
  <a:tblStyle styleId="{D78FE993-188E-4105-9306-24FFB5D0AF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8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1338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87435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357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dirty="0" smtClean="0">
                <a:latin typeface="PT Sans"/>
                <a:ea typeface="PT Sans"/>
                <a:cs typeface="PT Sans"/>
                <a:sym typeface="PT Sans"/>
              </a:rPr>
              <a:t>Кондитерский конструктор</a:t>
            </a:r>
            <a:endParaRPr sz="2400" b="1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42138" y="1796772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потребитель и его ребенок без кондитерского навыка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хотят создавать торты, больше проводить времени друг с другом. А также родители желают сближаться и развивать своих детей,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но н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 может тратить много времени на закупку отдельных ингредиентов и изучение технологий кондитерского дела,</a:t>
            </a:r>
            <a:endParaRPr sz="7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аналоги или готовые продукции – не могут дать родителям готовые технологии по созданию тортов и возможность проводить больше времени родителей и детей за приготовлением торта, тратят  время потребителя на закупку, и поэтому 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не позволяют эти барьеры преодолеть.</a:t>
            </a: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" sz="9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9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потребителей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 «Кондитерский конструктор»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700" dirty="0" smtClean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выполнять функци</a:t>
            </a:r>
            <a:r>
              <a:rPr lang="ru-RU" sz="700" dirty="0" smtClean="0">
                <a:latin typeface="Courier New"/>
                <a:ea typeface="Courier New"/>
                <a:cs typeface="Courier New"/>
                <a:sym typeface="Courier New"/>
              </a:rPr>
              <a:t>и: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Доступность в одном наборе всех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ингредиентов</a:t>
            </a:r>
            <a:endParaRPr lang="ru" sz="700" dirty="0" smtClean="0">
              <a:latin typeface="Courier New"/>
              <a:ea typeface="Courier New"/>
              <a:cs typeface="Courier New"/>
              <a:sym typeface="Courier New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Развитие кондитерских навыков у ребенка, а также мелкой моторики рук, усидчивости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Эмоциональное сближение родителей и детей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Экономия времени на закупку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ингредентов</a:t>
            </a:r>
            <a:endParaRPr lang="ru" sz="700" dirty="0" smtClean="0">
              <a:latin typeface="Courier New"/>
              <a:ea typeface="Courier New"/>
              <a:cs typeface="Courier New"/>
              <a:sym typeface="Courier New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sz="7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 в отличие от</a:t>
            </a:r>
            <a:r>
              <a:rPr lang="ru" sz="7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аналогов в наш продукт входят все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ингредиенты </a:t>
            </a:r>
            <a:r>
              <a:rPr lang="ru" sz="700" dirty="0" smtClean="0">
                <a:latin typeface="Courier New"/>
                <a:ea typeface="Courier New"/>
                <a:cs typeface="Courier New"/>
                <a:sym typeface="Courier New"/>
              </a:rPr>
              <a:t>для приготовления кондитерского изделия и с пошаговой тхенологией.</a:t>
            </a:r>
            <a:endParaRPr sz="700" dirty="0">
              <a:solidFill>
                <a:srgbClr val="595959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8" name="Google Shape;58;p13"/>
          <p:cNvSpPr txBox="1"/>
          <p:nvPr/>
        </p:nvSpPr>
        <p:spPr>
          <a:xfrm>
            <a:off x="169775" y="551350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700" dirty="0">
                <a:latin typeface="PT Sans"/>
                <a:ea typeface="PT Sans"/>
                <a:cs typeface="PT Sans"/>
                <a:sym typeface="PT Sans"/>
              </a:rPr>
              <a:t>https://pt.2035.university/project/konditerskij-konstruktor</a:t>
            </a:r>
            <a:endParaRPr sz="7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 dirty="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>
            <p:extLst>
              <p:ext uri="{D42A27DB-BD31-4B8C-83A1-F6EECF244321}">
                <p14:modId xmlns:p14="http://schemas.microsoft.com/office/powerpoint/2010/main" val="3982395800"/>
              </p:ext>
            </p:extLst>
          </p:nvPr>
        </p:nvGraphicFramePr>
        <p:xfrm>
          <a:off x="5377450" y="353885"/>
          <a:ext cx="3622225" cy="2242890"/>
        </p:xfrm>
        <a:graphic>
          <a:graphicData uri="http://schemas.openxmlformats.org/drawingml/2006/table">
            <a:tbl>
              <a:tblPr>
                <a:noFill/>
                <a:tableStyleId>{D78FE993-188E-4105-9306-24FFB5D0AF8F}</a:tableStyleId>
              </a:tblPr>
              <a:tblGrid>
                <a:gridCol w="1537825"/>
                <a:gridCol w="2084400"/>
              </a:tblGrid>
              <a:tr h="31958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9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7946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Основной Потребитель</a:t>
                      </a:r>
                      <a:endParaRPr lang="ru-RU"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Приобретать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всю продукцию в одном месте и в одном наборе. Не имея навыка создавать свои торты.  Развивать мелкую моторику и сближаться со своими детьми , а также проводить больше времени с ними.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7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Дополнительный потребитель 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Приобретать продукцию</a:t>
                      </a:r>
                      <a:r>
                        <a:rPr lang="ru-RU" sz="800" baseline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для праздников,  в качестве подарка или же для саморазвития.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7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Дети дошкольного возраста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noProof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Создавать вместе с родителями свои первые торты, проводить время вместе с родителями </a:t>
                      </a:r>
                      <a:endParaRPr lang="ru-RU" sz="800" noProof="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7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Дети младшего школьного возраста</a:t>
                      </a: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800" noProof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Создавать сложные</a:t>
                      </a:r>
                      <a:r>
                        <a:rPr lang="ru-RU" sz="800" baseline="0" noProof="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кулинарные изделия без навыка по технологии приготовления</a:t>
                      </a:r>
                      <a:endParaRPr lang="ru-RU" sz="800" noProof="0" dirty="0" smtClean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7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Спонсор</a:t>
                      </a: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 smtClean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Качественный проект с потенциалом </a:t>
                      </a: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77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242138" y="4098355"/>
            <a:ext cx="4517700" cy="663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Цель:</a:t>
            </a:r>
            <a:endParaRPr sz="9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ru-RU" sz="900" dirty="0" smtClean="0">
                <a:latin typeface="PT Sans"/>
                <a:ea typeface="PT Sans"/>
                <a:cs typeface="PT Sans"/>
                <a:sym typeface="PT Sans"/>
              </a:rPr>
              <a:t>Разработать </a:t>
            </a:r>
            <a:r>
              <a:rPr lang="ru-RU" sz="900" dirty="0">
                <a:latin typeface="PT Sans"/>
                <a:ea typeface="PT Sans"/>
                <a:cs typeface="PT Sans"/>
                <a:sym typeface="PT Sans"/>
              </a:rPr>
              <a:t>прототип конструктора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1035263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Вуз</a:t>
            </a: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: </a:t>
            </a:r>
            <a:r>
              <a:rPr lang="ru-RU" sz="800" dirty="0">
                <a:latin typeface="PT Sans"/>
                <a:ea typeface="PT Sans"/>
                <a:cs typeface="PT Sans"/>
                <a:sym typeface="PT Sans"/>
              </a:rPr>
              <a:t>Московский государственный университет технологий и управления им. К.Г. Разумовского (ПКУ)</a:t>
            </a:r>
            <a:endParaRPr sz="800" dirty="0">
              <a:latin typeface="PT Sans"/>
              <a:ea typeface="PT Sans"/>
              <a:cs typeface="PT Sans"/>
              <a:sym typeface="PT Sans"/>
            </a:endParaRPr>
          </a:p>
          <a:p>
            <a:pPr lvl="0"/>
            <a:r>
              <a:rPr lang="ru" sz="800" b="1" dirty="0">
                <a:latin typeface="PT Sans"/>
                <a:ea typeface="PT Sans"/>
                <a:cs typeface="PT Sans"/>
                <a:sym typeface="PT Sans"/>
              </a:rPr>
              <a:t>Трек (если есть</a:t>
            </a:r>
            <a:r>
              <a:rPr lang="ru" sz="800" b="1" dirty="0" smtClean="0">
                <a:latin typeface="PT Sans"/>
                <a:ea typeface="PT Sans"/>
                <a:cs typeface="PT Sans"/>
                <a:sym typeface="PT Sans"/>
              </a:rPr>
              <a:t>): </a:t>
            </a:r>
            <a:r>
              <a:rPr lang="en-US" sz="800" cap="all" dirty="0"/>
              <a:t>FOODNET</a:t>
            </a:r>
            <a:endParaRPr sz="8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310575" y="2864312"/>
            <a:ext cx="3845100" cy="26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 smtClean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700" dirty="0" smtClean="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6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Шаблова Валерия – капитан команды. Улучшение квалификации и лидерских качеств.</a:t>
            </a:r>
          </a:p>
          <a:p>
            <a:pPr marL="228600" lvl="0" indent="-228600">
              <a:buAutoNum type="arabicPeriod"/>
            </a:pPr>
            <a:r>
              <a:rPr lang="ru-RU" sz="6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Сапалёв </a:t>
            </a:r>
            <a:r>
              <a:rPr lang="ru-RU" sz="6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Владислав – инженер АСУ ТП. Повышение знаний в области автоматизированных систем управления.</a:t>
            </a:r>
          </a:p>
          <a:p>
            <a:pPr marL="228600" lvl="0" indent="-228600">
              <a:buAutoNum type="arabicPeriod"/>
            </a:pPr>
            <a:r>
              <a:rPr lang="ru-RU" sz="6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Мусаева Майя </a:t>
            </a:r>
            <a:r>
              <a:rPr lang="ru-RU" sz="6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Расуловна – дизайнер. Улучшение квалификации и нового опыта.</a:t>
            </a:r>
          </a:p>
          <a:p>
            <a:pPr marL="228600" lvl="0" indent="-228600">
              <a:buAutoNum type="arabicPeriod"/>
            </a:pPr>
            <a:r>
              <a:rPr lang="ru-RU" sz="600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Храмцова Марианна </a:t>
            </a:r>
            <a:r>
              <a:rPr lang="ru-RU" sz="600" dirty="0" smtClean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Сергеевна – технолог. Повышение квалификации. Набор опыта.</a:t>
            </a:r>
            <a:endParaRPr sz="6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193</Words>
  <Application>Microsoft Office PowerPoint</Application>
  <PresentationFormat>Экран (16:9)</PresentationFormat>
  <Paragraphs>40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PT Sans</vt:lpstr>
      <vt:lpstr>Arial</vt:lpstr>
      <vt:lpstr>Courier New</vt:lpstr>
      <vt:lpstr>Simple Light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Шаблова</dc:creator>
  <cp:lastModifiedBy>愛より多くの</cp:lastModifiedBy>
  <cp:revision>23</cp:revision>
  <dcterms:modified xsi:type="dcterms:W3CDTF">2021-10-27T11:49:10Z</dcterms:modified>
</cp:coreProperties>
</file>