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6" r:id="rId1"/>
  </p:sldMasterIdLst>
  <p:notesMasterIdLst>
    <p:notesMasterId r:id="rId12"/>
  </p:notesMasterIdLst>
  <p:sldIdLst>
    <p:sldId id="256" r:id="rId2"/>
    <p:sldId id="258" r:id="rId3"/>
    <p:sldId id="257" r:id="rId4"/>
    <p:sldId id="260" r:id="rId5"/>
    <p:sldId id="261" r:id="rId6"/>
    <p:sldId id="266" r:id="rId7"/>
    <p:sldId id="265" r:id="rId8"/>
    <p:sldId id="263" r:id="rId9"/>
    <p:sldId id="259" r:id="rId10"/>
    <p:sldId id="262" r:id="rId11"/>
  </p:sldIdLst>
  <p:sldSz cx="18288000" cy="10287000"/>
  <p:notesSz cx="6858000" cy="9144000"/>
  <p:embeddedFontLst>
    <p:embeddedFont>
      <p:font typeface="Lato" panose="020B0604020202020204" charset="0"/>
      <p:regular r:id="rId13"/>
      <p:bold r:id="rId14"/>
      <p:italic r:id="rId15"/>
      <p:boldItalic r:id="rId16"/>
    </p:embeddedFont>
    <p:embeddedFont>
      <p:font typeface="Tahoma" panose="020B0604030504040204" pitchFamily="34" charset="0"/>
      <p:regular r:id="rId17"/>
      <p:bold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Arial Black" panose="020B0A04020102020204" pitchFamily="34" charset="0"/>
      <p:bold r:id="rId23"/>
    </p:embeddedFont>
    <p:embeddedFont>
      <p:font typeface="Mukta ExtraBold" panose="020B0604020202020204" charset="0"/>
      <p:bold r:id="rId24"/>
    </p:embeddedFont>
    <p:embeddedFont>
      <p:font typeface="Montserrat" panose="020B0604020202020204" charset="-52"/>
      <p:regular r:id="rId25"/>
      <p:bold r:id="rId26"/>
      <p:italic r:id="rId27"/>
      <p:boldItalic r:id="rId28"/>
    </p:embeddedFont>
    <p:embeddedFont>
      <p:font typeface="Roboto Medium" panose="020B0604020202020204" charset="0"/>
      <p:regular r:id="rId29"/>
      <p:italic r:id="rId30"/>
    </p:embeddedFont>
    <p:embeddedFont>
      <p:font typeface="Montserrat ExtraBold" panose="020B0604020202020204" charset="-52"/>
      <p:bold r:id="rId31"/>
      <p:boldItalic r:id="rId32"/>
    </p:embeddedFont>
    <p:embeddedFont>
      <p:font typeface="Nanum Pen Script" panose="020B0604020202020204" charset="-127"/>
      <p:regular r:id="rId33"/>
    </p:embeddedFont>
    <p:embeddedFont>
      <p:font typeface="Roboto Black" panose="020B0604020202020204" charset="0"/>
      <p:bold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6" d="100"/>
          <a:sy n="56" d="100"/>
        </p:scale>
        <p:origin x="610" y="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9" Type="http://schemas.openxmlformats.org/officeDocument/2006/relationships/tableStyles" Target="tableStyles.xml"/><Relationship Id="rId21" Type="http://schemas.openxmlformats.org/officeDocument/2006/relationships/font" Target="fonts/font9.fntdata"/><Relationship Id="rId34" Type="http://schemas.openxmlformats.org/officeDocument/2006/relationships/font" Target="fonts/font22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33" Type="http://schemas.openxmlformats.org/officeDocument/2006/relationships/font" Target="fonts/font21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font" Target="fonts/font1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32" Type="http://schemas.openxmlformats.org/officeDocument/2006/relationships/font" Target="fonts/font20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font" Target="fonts/font16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31" Type="http://schemas.openxmlformats.org/officeDocument/2006/relationships/font" Target="fonts/font1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font" Target="fonts/font15.fntdata"/><Relationship Id="rId30" Type="http://schemas.openxmlformats.org/officeDocument/2006/relationships/font" Target="fonts/font18.fntdata"/><Relationship Id="rId35" Type="http://schemas.openxmlformats.org/officeDocument/2006/relationships/font" Target="fonts/font23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8" name="Google Shape;19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8" name="Google Shape;22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68c5a0b1c8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4" name="Google Shape;214;g368c5a0b1c8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68c5a0b1c8_1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4" name="Google Shape;254;g368c5a0b1c8_1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1" name="Google Shape;26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3" name="Google Shape;28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019745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28" name="Google Shape;32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02" name="Google Shape;30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2" name="Google Shape;24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3" name="Google Shape;28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7">
  <p:cSld name="CUSTOM_6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/>
          <p:nvPr/>
        </p:nvSpPr>
        <p:spPr>
          <a:xfrm>
            <a:off x="7299649" y="1417388"/>
            <a:ext cx="2217746" cy="1907262"/>
          </a:xfrm>
          <a:custGeom>
            <a:avLst/>
            <a:gdLst/>
            <a:ahLst/>
            <a:cxnLst/>
            <a:rect l="l" t="t" r="r" b="b"/>
            <a:pathLst>
              <a:path w="2217746" h="1907262" extrusionOk="0">
                <a:moveTo>
                  <a:pt x="0" y="0"/>
                </a:moveTo>
                <a:lnTo>
                  <a:pt x="2217746" y="0"/>
                </a:lnTo>
                <a:lnTo>
                  <a:pt x="2217746" y="1907262"/>
                </a:lnTo>
                <a:lnTo>
                  <a:pt x="0" y="19072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4" name="Google Shape;14;p3"/>
          <p:cNvSpPr>
            <a:spLocks noGrp="1"/>
          </p:cNvSpPr>
          <p:nvPr>
            <p:ph type="pic" idx="2"/>
          </p:nvPr>
        </p:nvSpPr>
        <p:spPr>
          <a:xfrm>
            <a:off x="14388675" y="1410975"/>
            <a:ext cx="2886000" cy="5527800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15" name="Google Shape;15;p3"/>
          <p:cNvGrpSpPr/>
          <p:nvPr/>
        </p:nvGrpSpPr>
        <p:grpSpPr>
          <a:xfrm>
            <a:off x="17698702" y="-180827"/>
            <a:ext cx="589302" cy="10468053"/>
            <a:chOff x="0" y="-47625"/>
            <a:chExt cx="155206" cy="2757000"/>
          </a:xfrm>
        </p:grpSpPr>
        <p:sp>
          <p:nvSpPr>
            <p:cNvPr id="16" name="Google Shape;16;p3"/>
            <p:cNvSpPr/>
            <p:nvPr/>
          </p:nvSpPr>
          <p:spPr>
            <a:xfrm>
              <a:off x="0" y="0"/>
              <a:ext cx="155206" cy="2709333"/>
            </a:xfrm>
            <a:custGeom>
              <a:avLst/>
              <a:gdLst/>
              <a:ahLst/>
              <a:cxnLst/>
              <a:rect l="l" t="t" r="r" b="b"/>
              <a:pathLst>
                <a:path w="155206" h="2709333" extrusionOk="0">
                  <a:moveTo>
                    <a:pt x="0" y="0"/>
                  </a:moveTo>
                  <a:lnTo>
                    <a:pt x="155206" y="0"/>
                  </a:lnTo>
                  <a:lnTo>
                    <a:pt x="15520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EB672B"/>
            </a:solidFill>
            <a:ln>
              <a:noFill/>
            </a:ln>
          </p:spPr>
        </p:sp>
        <p:sp>
          <p:nvSpPr>
            <p:cNvPr id="17" name="Google Shape;17;p3"/>
            <p:cNvSpPr txBox="1"/>
            <p:nvPr/>
          </p:nvSpPr>
          <p:spPr>
            <a:xfrm>
              <a:off x="0" y="-47625"/>
              <a:ext cx="155100" cy="275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" name="Google Shape;18;p3"/>
          <p:cNvSpPr/>
          <p:nvPr/>
        </p:nvSpPr>
        <p:spPr>
          <a:xfrm>
            <a:off x="7153005" y="4718929"/>
            <a:ext cx="2217746" cy="1907262"/>
          </a:xfrm>
          <a:custGeom>
            <a:avLst/>
            <a:gdLst/>
            <a:ahLst/>
            <a:cxnLst/>
            <a:rect l="l" t="t" r="r" b="b"/>
            <a:pathLst>
              <a:path w="2217746" h="1907262" extrusionOk="0">
                <a:moveTo>
                  <a:pt x="0" y="0"/>
                </a:moveTo>
                <a:lnTo>
                  <a:pt x="2217746" y="0"/>
                </a:lnTo>
                <a:lnTo>
                  <a:pt x="2217746" y="1907262"/>
                </a:lnTo>
                <a:lnTo>
                  <a:pt x="0" y="19072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9" name="Google Shape;19;p3"/>
          <p:cNvSpPr/>
          <p:nvPr/>
        </p:nvSpPr>
        <p:spPr>
          <a:xfrm>
            <a:off x="507936" y="1417388"/>
            <a:ext cx="2217746" cy="1907262"/>
          </a:xfrm>
          <a:custGeom>
            <a:avLst/>
            <a:gdLst/>
            <a:ahLst/>
            <a:cxnLst/>
            <a:rect l="l" t="t" r="r" b="b"/>
            <a:pathLst>
              <a:path w="2217746" h="1907262" extrusionOk="0">
                <a:moveTo>
                  <a:pt x="0" y="0"/>
                </a:moveTo>
                <a:lnTo>
                  <a:pt x="2217746" y="0"/>
                </a:lnTo>
                <a:lnTo>
                  <a:pt x="2217746" y="1907262"/>
                </a:lnTo>
                <a:lnTo>
                  <a:pt x="0" y="19072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0" name="Google Shape;20;p3"/>
          <p:cNvSpPr/>
          <p:nvPr/>
        </p:nvSpPr>
        <p:spPr>
          <a:xfrm>
            <a:off x="507936" y="4638087"/>
            <a:ext cx="2217746" cy="1907262"/>
          </a:xfrm>
          <a:custGeom>
            <a:avLst/>
            <a:gdLst/>
            <a:ahLst/>
            <a:cxnLst/>
            <a:rect l="l" t="t" r="r" b="b"/>
            <a:pathLst>
              <a:path w="2217746" h="1907262" extrusionOk="0">
                <a:moveTo>
                  <a:pt x="0" y="0"/>
                </a:moveTo>
                <a:lnTo>
                  <a:pt x="2217746" y="0"/>
                </a:lnTo>
                <a:lnTo>
                  <a:pt x="2217746" y="1907262"/>
                </a:lnTo>
                <a:lnTo>
                  <a:pt x="0" y="19072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pic>
        <p:nvPicPr>
          <p:cNvPr id="21" name="Google Shape;21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69073" y="7262137"/>
            <a:ext cx="5353625" cy="2530475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11795700" y="7880000"/>
            <a:ext cx="5463600" cy="19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subTitle" idx="1"/>
          </p:nvPr>
        </p:nvSpPr>
        <p:spPr>
          <a:xfrm>
            <a:off x="17781575" y="82025"/>
            <a:ext cx="384900" cy="49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FDFC"/>
              </a:buClr>
              <a:buSzPts val="2500"/>
              <a:buFont typeface="Lato"/>
              <a:buNone/>
              <a:defRPr sz="2500">
                <a:solidFill>
                  <a:srgbClr val="FFFDFC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500"/>
              <a:buNone/>
              <a:defRPr/>
            </a:lvl2pPr>
            <a:lvl3pPr lvl="2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body" idx="3"/>
          </p:nvPr>
        </p:nvSpPr>
        <p:spPr>
          <a:xfrm rot="-5400000">
            <a:off x="15171400" y="6844625"/>
            <a:ext cx="5643900" cy="5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735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FDFC"/>
              </a:buClr>
              <a:buSzPts val="2500"/>
              <a:buFont typeface="Lato"/>
              <a:buChar char="•"/>
              <a:defRPr sz="2500">
                <a:solidFill>
                  <a:srgbClr val="FFFDFC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8735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FFDFC"/>
              </a:buClr>
              <a:buSzPts val="2500"/>
              <a:buChar char="–"/>
              <a:defRPr b="0">
                <a:solidFill>
                  <a:srgbClr val="FFFDFC"/>
                </a:solidFill>
              </a:defRPr>
            </a:lvl2pPr>
            <a:lvl3pPr marL="1371600" lvl="2" indent="-38735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FDFC"/>
              </a:buClr>
              <a:buSzPts val="2500"/>
              <a:buChar char="•"/>
              <a:defRPr sz="2500">
                <a:solidFill>
                  <a:srgbClr val="FFFDFC"/>
                </a:solidFill>
              </a:defRPr>
            </a:lvl3pPr>
            <a:lvl4pPr marL="1828800" lvl="3" indent="-3873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DFC"/>
              </a:buClr>
              <a:buSzPts val="2500"/>
              <a:buChar char="–"/>
              <a:defRPr sz="2500">
                <a:solidFill>
                  <a:srgbClr val="FFFDFC"/>
                </a:solidFill>
              </a:defRPr>
            </a:lvl4pPr>
            <a:lvl5pPr marL="2286000" lvl="4" indent="-3873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DFC"/>
              </a:buClr>
              <a:buSzPts val="2500"/>
              <a:buChar char="»"/>
              <a:defRPr sz="2500">
                <a:solidFill>
                  <a:srgbClr val="FFFDFC"/>
                </a:solidFill>
              </a:defRPr>
            </a:lvl5pPr>
            <a:lvl6pPr marL="2743200" lvl="5" indent="-3873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DFC"/>
              </a:buClr>
              <a:buSzPts val="2500"/>
              <a:buChar char="•"/>
              <a:defRPr sz="2500">
                <a:solidFill>
                  <a:srgbClr val="FFFDFC"/>
                </a:solidFill>
              </a:defRPr>
            </a:lvl6pPr>
            <a:lvl7pPr marL="3200400" lvl="6" indent="-3873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DFC"/>
              </a:buClr>
              <a:buSzPts val="2500"/>
              <a:buChar char="•"/>
              <a:defRPr sz="2500">
                <a:solidFill>
                  <a:srgbClr val="FFFDFC"/>
                </a:solidFill>
              </a:defRPr>
            </a:lvl7pPr>
            <a:lvl8pPr marL="3657600" lvl="7" indent="-3873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DFC"/>
              </a:buClr>
              <a:buSzPts val="2500"/>
              <a:buChar char="•"/>
              <a:defRPr sz="2500">
                <a:solidFill>
                  <a:srgbClr val="FFFDFC"/>
                </a:solidFill>
              </a:defRPr>
            </a:lvl8pPr>
            <a:lvl9pPr marL="4114800" lvl="8" indent="-3873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DFC"/>
              </a:buClr>
              <a:buSzPts val="2500"/>
              <a:buChar char="•"/>
              <a:defRPr sz="2500">
                <a:solidFill>
                  <a:srgbClr val="FFFDFC"/>
                </a:solidFill>
              </a:defRPr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body" idx="4"/>
          </p:nvPr>
        </p:nvSpPr>
        <p:spPr>
          <a:xfrm>
            <a:off x="2920400" y="1342075"/>
            <a:ext cx="4143000" cy="226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ato"/>
              <a:buChar char="•"/>
              <a:defRPr sz="2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6195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100"/>
              <a:buChar char="–"/>
              <a:defRPr sz="2100" b="0"/>
            </a:lvl2pPr>
            <a:lvl3pPr marL="1371600" lvl="2" indent="-36195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100"/>
              <a:buChar char="•"/>
              <a:defRPr/>
            </a:lvl3pPr>
            <a:lvl4pPr marL="1828800" lvl="3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–"/>
              <a:defRPr/>
            </a:lvl4pPr>
            <a:lvl5pPr marL="2286000" lvl="4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»"/>
              <a:defRPr/>
            </a:lvl5pPr>
            <a:lvl6pPr marL="2743200" lvl="5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6pPr>
            <a:lvl7pPr marL="3200400" lvl="6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7pPr>
            <a:lvl8pPr marL="3657600" lvl="7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8pPr>
            <a:lvl9pPr marL="4114800" lvl="8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ubTitle" idx="5"/>
          </p:nvPr>
        </p:nvSpPr>
        <p:spPr>
          <a:xfrm>
            <a:off x="1000800" y="1522550"/>
            <a:ext cx="1345500" cy="18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19000"/>
              <a:buNone/>
              <a:defRPr sz="19000"/>
            </a:lvl1pPr>
            <a:lvl2pPr lvl="1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500"/>
              <a:buNone/>
              <a:defRPr/>
            </a:lvl2pPr>
            <a:lvl3pPr lvl="2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body" idx="6"/>
          </p:nvPr>
        </p:nvSpPr>
        <p:spPr>
          <a:xfrm>
            <a:off x="3010000" y="4540513"/>
            <a:ext cx="4143000" cy="226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ato"/>
              <a:buChar char="•"/>
              <a:defRPr sz="2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6195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100"/>
              <a:buChar char="–"/>
              <a:defRPr sz="2100" b="0"/>
            </a:lvl2pPr>
            <a:lvl3pPr marL="1371600" lvl="2" indent="-36195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100"/>
              <a:buChar char="•"/>
              <a:defRPr/>
            </a:lvl3pPr>
            <a:lvl4pPr marL="1828800" lvl="3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–"/>
              <a:defRPr/>
            </a:lvl4pPr>
            <a:lvl5pPr marL="2286000" lvl="4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»"/>
              <a:defRPr/>
            </a:lvl5pPr>
            <a:lvl6pPr marL="2743200" lvl="5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6pPr>
            <a:lvl7pPr marL="3200400" lvl="6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7pPr>
            <a:lvl8pPr marL="3657600" lvl="7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8pPr>
            <a:lvl9pPr marL="4114800" lvl="8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subTitle" idx="7"/>
          </p:nvPr>
        </p:nvSpPr>
        <p:spPr>
          <a:xfrm>
            <a:off x="1090400" y="4720988"/>
            <a:ext cx="1345500" cy="18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19000"/>
              <a:buNone/>
              <a:defRPr sz="19000"/>
            </a:lvl1pPr>
            <a:lvl2pPr lvl="1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500"/>
              <a:buNone/>
              <a:defRPr/>
            </a:lvl2pPr>
            <a:lvl3pPr lvl="2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body" idx="8"/>
          </p:nvPr>
        </p:nvSpPr>
        <p:spPr>
          <a:xfrm>
            <a:off x="9356925" y="4638063"/>
            <a:ext cx="4143000" cy="226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ato"/>
              <a:buChar char="•"/>
              <a:defRPr sz="2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6195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100"/>
              <a:buChar char="–"/>
              <a:defRPr sz="2100" b="0"/>
            </a:lvl2pPr>
            <a:lvl3pPr marL="1371600" lvl="2" indent="-36195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100"/>
              <a:buChar char="•"/>
              <a:defRPr/>
            </a:lvl3pPr>
            <a:lvl4pPr marL="1828800" lvl="3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–"/>
              <a:defRPr/>
            </a:lvl4pPr>
            <a:lvl5pPr marL="2286000" lvl="4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»"/>
              <a:defRPr/>
            </a:lvl5pPr>
            <a:lvl6pPr marL="2743200" lvl="5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6pPr>
            <a:lvl7pPr marL="3200400" lvl="6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7pPr>
            <a:lvl8pPr marL="3657600" lvl="7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8pPr>
            <a:lvl9pPr marL="4114800" lvl="8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subTitle" idx="9"/>
          </p:nvPr>
        </p:nvSpPr>
        <p:spPr>
          <a:xfrm>
            <a:off x="7437325" y="4818538"/>
            <a:ext cx="1345500" cy="18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19000"/>
              <a:buNone/>
              <a:defRPr sz="19000"/>
            </a:lvl1pPr>
            <a:lvl2pPr lvl="1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500"/>
              <a:buNone/>
              <a:defRPr/>
            </a:lvl2pPr>
            <a:lvl3pPr lvl="2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"/>
          <p:cNvSpPr txBox="1">
            <a:spLocks noGrp="1"/>
          </p:cNvSpPr>
          <p:nvPr>
            <p:ph type="body" idx="13"/>
          </p:nvPr>
        </p:nvSpPr>
        <p:spPr>
          <a:xfrm>
            <a:off x="9557100" y="1291538"/>
            <a:ext cx="4143000" cy="226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ato"/>
              <a:buChar char="•"/>
              <a:defRPr sz="2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6195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100"/>
              <a:buChar char="–"/>
              <a:defRPr sz="2100" b="0"/>
            </a:lvl2pPr>
            <a:lvl3pPr marL="1371600" lvl="2" indent="-36195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100"/>
              <a:buChar char="•"/>
              <a:defRPr/>
            </a:lvl3pPr>
            <a:lvl4pPr marL="1828800" lvl="3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–"/>
              <a:defRPr/>
            </a:lvl4pPr>
            <a:lvl5pPr marL="2286000" lvl="4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»"/>
              <a:defRPr/>
            </a:lvl5pPr>
            <a:lvl6pPr marL="2743200" lvl="5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6pPr>
            <a:lvl7pPr marL="3200400" lvl="6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7pPr>
            <a:lvl8pPr marL="3657600" lvl="7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8pPr>
            <a:lvl9pPr marL="4114800" lvl="8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3"/>
          <p:cNvSpPr txBox="1">
            <a:spLocks noGrp="1"/>
          </p:cNvSpPr>
          <p:nvPr>
            <p:ph type="subTitle" idx="14"/>
          </p:nvPr>
        </p:nvSpPr>
        <p:spPr>
          <a:xfrm>
            <a:off x="7637500" y="1472013"/>
            <a:ext cx="1345500" cy="18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19000"/>
              <a:buNone/>
              <a:defRPr sz="19000"/>
            </a:lvl1pPr>
            <a:lvl2pPr lvl="1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500"/>
              <a:buNone/>
              <a:defRPr/>
            </a:lvl2pPr>
            <a:lvl3pPr lvl="2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6">
  <p:cSld name="CUSTOM_5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"/>
          <p:cNvSpPr>
            <a:spLocks noGrp="1"/>
          </p:cNvSpPr>
          <p:nvPr>
            <p:ph type="pic" idx="2"/>
          </p:nvPr>
        </p:nvSpPr>
        <p:spPr>
          <a:xfrm>
            <a:off x="465225" y="7465050"/>
            <a:ext cx="9433800" cy="2462400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35" name="Google Shape;35;p4"/>
          <p:cNvGrpSpPr/>
          <p:nvPr/>
        </p:nvGrpSpPr>
        <p:grpSpPr>
          <a:xfrm>
            <a:off x="17698702" y="-180827"/>
            <a:ext cx="589302" cy="10468053"/>
            <a:chOff x="0" y="-47625"/>
            <a:chExt cx="155206" cy="2757000"/>
          </a:xfrm>
        </p:grpSpPr>
        <p:sp>
          <p:nvSpPr>
            <p:cNvPr id="36" name="Google Shape;36;p4"/>
            <p:cNvSpPr/>
            <p:nvPr/>
          </p:nvSpPr>
          <p:spPr>
            <a:xfrm>
              <a:off x="0" y="0"/>
              <a:ext cx="155206" cy="2709333"/>
            </a:xfrm>
            <a:custGeom>
              <a:avLst/>
              <a:gdLst/>
              <a:ahLst/>
              <a:cxnLst/>
              <a:rect l="l" t="t" r="r" b="b"/>
              <a:pathLst>
                <a:path w="155206" h="2709333" extrusionOk="0">
                  <a:moveTo>
                    <a:pt x="0" y="0"/>
                  </a:moveTo>
                  <a:lnTo>
                    <a:pt x="155206" y="0"/>
                  </a:lnTo>
                  <a:lnTo>
                    <a:pt x="15520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EB672B"/>
            </a:solidFill>
            <a:ln>
              <a:noFill/>
            </a:ln>
          </p:spPr>
        </p:sp>
        <p:sp>
          <p:nvSpPr>
            <p:cNvPr id="37" name="Google Shape;37;p4"/>
            <p:cNvSpPr txBox="1"/>
            <p:nvPr/>
          </p:nvSpPr>
          <p:spPr>
            <a:xfrm>
              <a:off x="0" y="-47625"/>
              <a:ext cx="155100" cy="275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8" name="Google Shape;38;p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10576400" y="2565352"/>
            <a:ext cx="646825" cy="5156294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4"/>
          <p:cNvSpPr txBox="1">
            <a:spLocks noGrp="1"/>
          </p:cNvSpPr>
          <p:nvPr>
            <p:ph type="subTitle" idx="1"/>
          </p:nvPr>
        </p:nvSpPr>
        <p:spPr>
          <a:xfrm>
            <a:off x="17781575" y="82025"/>
            <a:ext cx="384900" cy="49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FDFC"/>
              </a:buClr>
              <a:buSzPts val="2500"/>
              <a:buFont typeface="Lato"/>
              <a:buNone/>
              <a:defRPr sz="2500">
                <a:solidFill>
                  <a:srgbClr val="FFFDFC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500"/>
              <a:buNone/>
              <a:defRPr/>
            </a:lvl2pPr>
            <a:lvl3pPr lvl="2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4"/>
          <p:cNvSpPr txBox="1">
            <a:spLocks noGrp="1"/>
          </p:cNvSpPr>
          <p:nvPr>
            <p:ph type="body" idx="3"/>
          </p:nvPr>
        </p:nvSpPr>
        <p:spPr>
          <a:xfrm rot="-5400000">
            <a:off x="15171400" y="6844625"/>
            <a:ext cx="5643900" cy="5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735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FDFC"/>
              </a:buClr>
              <a:buSzPts val="2500"/>
              <a:buFont typeface="Lato"/>
              <a:buChar char="•"/>
              <a:defRPr sz="2500">
                <a:solidFill>
                  <a:srgbClr val="FFFDFC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8735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FFDFC"/>
              </a:buClr>
              <a:buSzPts val="2500"/>
              <a:buChar char="–"/>
              <a:defRPr b="0">
                <a:solidFill>
                  <a:srgbClr val="FFFDFC"/>
                </a:solidFill>
              </a:defRPr>
            </a:lvl2pPr>
            <a:lvl3pPr marL="1371600" lvl="2" indent="-38735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FDFC"/>
              </a:buClr>
              <a:buSzPts val="2500"/>
              <a:buChar char="•"/>
              <a:defRPr sz="2500">
                <a:solidFill>
                  <a:srgbClr val="FFFDFC"/>
                </a:solidFill>
              </a:defRPr>
            </a:lvl3pPr>
            <a:lvl4pPr marL="1828800" lvl="3" indent="-3873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DFC"/>
              </a:buClr>
              <a:buSzPts val="2500"/>
              <a:buChar char="–"/>
              <a:defRPr sz="2500">
                <a:solidFill>
                  <a:srgbClr val="FFFDFC"/>
                </a:solidFill>
              </a:defRPr>
            </a:lvl4pPr>
            <a:lvl5pPr marL="2286000" lvl="4" indent="-3873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DFC"/>
              </a:buClr>
              <a:buSzPts val="2500"/>
              <a:buChar char="»"/>
              <a:defRPr sz="2500">
                <a:solidFill>
                  <a:srgbClr val="FFFDFC"/>
                </a:solidFill>
              </a:defRPr>
            </a:lvl5pPr>
            <a:lvl6pPr marL="2743200" lvl="5" indent="-3873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DFC"/>
              </a:buClr>
              <a:buSzPts val="2500"/>
              <a:buChar char="•"/>
              <a:defRPr sz="2500">
                <a:solidFill>
                  <a:srgbClr val="FFFDFC"/>
                </a:solidFill>
              </a:defRPr>
            </a:lvl6pPr>
            <a:lvl7pPr marL="3200400" lvl="6" indent="-3873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DFC"/>
              </a:buClr>
              <a:buSzPts val="2500"/>
              <a:buChar char="•"/>
              <a:defRPr sz="2500">
                <a:solidFill>
                  <a:srgbClr val="FFFDFC"/>
                </a:solidFill>
              </a:defRPr>
            </a:lvl7pPr>
            <a:lvl8pPr marL="3657600" lvl="7" indent="-3873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DFC"/>
              </a:buClr>
              <a:buSzPts val="2500"/>
              <a:buChar char="•"/>
              <a:defRPr sz="2500">
                <a:solidFill>
                  <a:srgbClr val="FFFDFC"/>
                </a:solidFill>
              </a:defRPr>
            </a:lvl8pPr>
            <a:lvl9pPr marL="4114800" lvl="8" indent="-3873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DFC"/>
              </a:buClr>
              <a:buSzPts val="2500"/>
              <a:buChar char="•"/>
              <a:defRPr sz="2500">
                <a:solidFill>
                  <a:srgbClr val="FFFDFC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4"/>
          <p:cNvSpPr txBox="1">
            <a:spLocks noGrp="1"/>
          </p:cNvSpPr>
          <p:nvPr>
            <p:ph type="body" idx="4"/>
          </p:nvPr>
        </p:nvSpPr>
        <p:spPr>
          <a:xfrm>
            <a:off x="465225" y="5816050"/>
            <a:ext cx="9433800" cy="12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2100"/>
              <a:buFont typeface="Lato"/>
              <a:buChar char="•"/>
              <a:defRPr sz="2100">
                <a:latin typeface="Lato"/>
                <a:ea typeface="Lato"/>
                <a:cs typeface="Lato"/>
                <a:sym typeface="Lato"/>
              </a:defRPr>
            </a:lvl1pPr>
            <a:lvl2pPr marL="914400" lvl="1" indent="-36195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EB672B"/>
              </a:buClr>
              <a:buSzPts val="2100"/>
              <a:buChar char="–"/>
              <a:defRPr sz="2100" b="0">
                <a:solidFill>
                  <a:srgbClr val="EB672B"/>
                </a:solidFill>
              </a:defRPr>
            </a:lvl2pPr>
            <a:lvl3pPr marL="1371600" lvl="2" indent="-36195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EB672B"/>
              </a:buClr>
              <a:buSzPts val="2100"/>
              <a:buChar char="•"/>
              <a:defRPr>
                <a:solidFill>
                  <a:srgbClr val="EB672B"/>
                </a:solidFill>
              </a:defRPr>
            </a:lvl3pPr>
            <a:lvl4pPr marL="1828800" lvl="3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EB672B"/>
              </a:buClr>
              <a:buSzPts val="2100"/>
              <a:buChar char="–"/>
              <a:defRPr>
                <a:solidFill>
                  <a:srgbClr val="EB672B"/>
                </a:solidFill>
              </a:defRPr>
            </a:lvl4pPr>
            <a:lvl5pPr marL="2286000" lvl="4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EB672B"/>
              </a:buClr>
              <a:buSzPts val="2100"/>
              <a:buChar char="»"/>
              <a:defRPr>
                <a:solidFill>
                  <a:srgbClr val="EB672B"/>
                </a:solidFill>
              </a:defRPr>
            </a:lvl5pPr>
            <a:lvl6pPr marL="2743200" lvl="5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EB672B"/>
              </a:buClr>
              <a:buSzPts val="2100"/>
              <a:buChar char="•"/>
              <a:defRPr>
                <a:solidFill>
                  <a:srgbClr val="EB672B"/>
                </a:solidFill>
              </a:defRPr>
            </a:lvl6pPr>
            <a:lvl7pPr marL="3200400" lvl="6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EB672B"/>
              </a:buClr>
              <a:buSzPts val="2100"/>
              <a:buChar char="•"/>
              <a:defRPr>
                <a:solidFill>
                  <a:srgbClr val="EB672B"/>
                </a:solidFill>
              </a:defRPr>
            </a:lvl7pPr>
            <a:lvl8pPr marL="3657600" lvl="7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EB672B"/>
              </a:buClr>
              <a:buSzPts val="2100"/>
              <a:buChar char="•"/>
              <a:defRPr>
                <a:solidFill>
                  <a:srgbClr val="EB672B"/>
                </a:solidFill>
              </a:defRPr>
            </a:lvl8pPr>
            <a:lvl9pPr marL="4114800" lvl="8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EB672B"/>
              </a:buClr>
              <a:buSzPts val="2100"/>
              <a:buChar char="•"/>
              <a:defRPr>
                <a:solidFill>
                  <a:srgbClr val="EB672B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4"/>
          <p:cNvSpPr txBox="1">
            <a:spLocks noGrp="1"/>
          </p:cNvSpPr>
          <p:nvPr>
            <p:ph type="title"/>
          </p:nvPr>
        </p:nvSpPr>
        <p:spPr>
          <a:xfrm>
            <a:off x="465225" y="3592950"/>
            <a:ext cx="8137800" cy="17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4"/>
          <p:cNvSpPr txBox="1">
            <a:spLocks noGrp="1"/>
          </p:cNvSpPr>
          <p:nvPr>
            <p:ph type="subTitle" idx="5"/>
          </p:nvPr>
        </p:nvSpPr>
        <p:spPr>
          <a:xfrm>
            <a:off x="11763600" y="1591450"/>
            <a:ext cx="3839100" cy="68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5500"/>
              <a:buNone/>
              <a:defRPr/>
            </a:lvl1pPr>
            <a:lvl2pPr lvl="1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500"/>
              <a:buNone/>
              <a:defRPr/>
            </a:lvl2pPr>
            <a:lvl3pPr lvl="2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4"/>
          <p:cNvSpPr txBox="1">
            <a:spLocks noGrp="1"/>
          </p:cNvSpPr>
          <p:nvPr>
            <p:ph type="body" idx="6"/>
          </p:nvPr>
        </p:nvSpPr>
        <p:spPr>
          <a:xfrm>
            <a:off x="11763600" y="2368471"/>
            <a:ext cx="4265700" cy="9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ato"/>
              <a:buChar char="•"/>
              <a:defRPr sz="2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6195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100"/>
              <a:buChar char="–"/>
              <a:defRPr sz="2100" b="0"/>
            </a:lvl2pPr>
            <a:lvl3pPr marL="1371600" lvl="2" indent="-36195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100"/>
              <a:buChar char="•"/>
              <a:defRPr/>
            </a:lvl3pPr>
            <a:lvl4pPr marL="1828800" lvl="3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–"/>
              <a:defRPr/>
            </a:lvl4pPr>
            <a:lvl5pPr marL="2286000" lvl="4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»"/>
              <a:defRPr/>
            </a:lvl5pPr>
            <a:lvl6pPr marL="2743200" lvl="5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6pPr>
            <a:lvl7pPr marL="3200400" lvl="6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7pPr>
            <a:lvl8pPr marL="3657600" lvl="7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8pPr>
            <a:lvl9pPr marL="4114800" lvl="8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4"/>
          <p:cNvSpPr txBox="1">
            <a:spLocks noGrp="1"/>
          </p:cNvSpPr>
          <p:nvPr>
            <p:ph type="subTitle" idx="7"/>
          </p:nvPr>
        </p:nvSpPr>
        <p:spPr>
          <a:xfrm>
            <a:off x="11763600" y="3440693"/>
            <a:ext cx="3839100" cy="68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5500"/>
              <a:buNone/>
              <a:defRPr/>
            </a:lvl1pPr>
            <a:lvl2pPr lvl="1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500"/>
              <a:buNone/>
              <a:defRPr/>
            </a:lvl2pPr>
            <a:lvl3pPr lvl="2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4"/>
          <p:cNvSpPr txBox="1">
            <a:spLocks noGrp="1"/>
          </p:cNvSpPr>
          <p:nvPr>
            <p:ph type="body" idx="8"/>
          </p:nvPr>
        </p:nvSpPr>
        <p:spPr>
          <a:xfrm>
            <a:off x="11763600" y="4217714"/>
            <a:ext cx="4265700" cy="9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ato"/>
              <a:buChar char="•"/>
              <a:defRPr sz="2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6195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100"/>
              <a:buChar char="–"/>
              <a:defRPr sz="2100" b="0"/>
            </a:lvl2pPr>
            <a:lvl3pPr marL="1371600" lvl="2" indent="-36195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100"/>
              <a:buChar char="•"/>
              <a:defRPr/>
            </a:lvl3pPr>
            <a:lvl4pPr marL="1828800" lvl="3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–"/>
              <a:defRPr/>
            </a:lvl4pPr>
            <a:lvl5pPr marL="2286000" lvl="4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»"/>
              <a:defRPr/>
            </a:lvl5pPr>
            <a:lvl6pPr marL="2743200" lvl="5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6pPr>
            <a:lvl7pPr marL="3200400" lvl="6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7pPr>
            <a:lvl8pPr marL="3657600" lvl="7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8pPr>
            <a:lvl9pPr marL="4114800" lvl="8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4"/>
          <p:cNvSpPr txBox="1">
            <a:spLocks noGrp="1"/>
          </p:cNvSpPr>
          <p:nvPr>
            <p:ph type="subTitle" idx="9"/>
          </p:nvPr>
        </p:nvSpPr>
        <p:spPr>
          <a:xfrm>
            <a:off x="11763600" y="5289936"/>
            <a:ext cx="3839100" cy="68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5500"/>
              <a:buNone/>
              <a:defRPr/>
            </a:lvl1pPr>
            <a:lvl2pPr lvl="1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500"/>
              <a:buNone/>
              <a:defRPr/>
            </a:lvl2pPr>
            <a:lvl3pPr lvl="2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"/>
          <p:cNvSpPr txBox="1">
            <a:spLocks noGrp="1"/>
          </p:cNvSpPr>
          <p:nvPr>
            <p:ph type="body" idx="13"/>
          </p:nvPr>
        </p:nvSpPr>
        <p:spPr>
          <a:xfrm>
            <a:off x="11763600" y="6066957"/>
            <a:ext cx="4265700" cy="9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ato"/>
              <a:buChar char="•"/>
              <a:defRPr sz="2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6195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100"/>
              <a:buChar char="–"/>
              <a:defRPr sz="2100" b="0"/>
            </a:lvl2pPr>
            <a:lvl3pPr marL="1371600" lvl="2" indent="-36195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100"/>
              <a:buChar char="•"/>
              <a:defRPr/>
            </a:lvl3pPr>
            <a:lvl4pPr marL="1828800" lvl="3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–"/>
              <a:defRPr/>
            </a:lvl4pPr>
            <a:lvl5pPr marL="2286000" lvl="4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»"/>
              <a:defRPr/>
            </a:lvl5pPr>
            <a:lvl6pPr marL="2743200" lvl="5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6pPr>
            <a:lvl7pPr marL="3200400" lvl="6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7pPr>
            <a:lvl8pPr marL="3657600" lvl="7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8pPr>
            <a:lvl9pPr marL="4114800" lvl="8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4"/>
          <p:cNvSpPr txBox="1">
            <a:spLocks noGrp="1"/>
          </p:cNvSpPr>
          <p:nvPr>
            <p:ph type="subTitle" idx="14"/>
          </p:nvPr>
        </p:nvSpPr>
        <p:spPr>
          <a:xfrm>
            <a:off x="11763600" y="7139179"/>
            <a:ext cx="3839100" cy="68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5500"/>
              <a:buNone/>
              <a:defRPr/>
            </a:lvl1pPr>
            <a:lvl2pPr lvl="1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500"/>
              <a:buNone/>
              <a:defRPr/>
            </a:lvl2pPr>
            <a:lvl3pPr lvl="2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4"/>
          <p:cNvSpPr txBox="1">
            <a:spLocks noGrp="1"/>
          </p:cNvSpPr>
          <p:nvPr>
            <p:ph type="body" idx="15"/>
          </p:nvPr>
        </p:nvSpPr>
        <p:spPr>
          <a:xfrm>
            <a:off x="11763600" y="7916200"/>
            <a:ext cx="4265700" cy="9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ato"/>
              <a:buChar char="•"/>
              <a:defRPr sz="2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6195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100"/>
              <a:buChar char="–"/>
              <a:defRPr sz="2100" b="0"/>
            </a:lvl2pPr>
            <a:lvl3pPr marL="1371600" lvl="2" indent="-36195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100"/>
              <a:buChar char="•"/>
              <a:defRPr/>
            </a:lvl3pPr>
            <a:lvl4pPr marL="1828800" lvl="3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–"/>
              <a:defRPr/>
            </a:lvl4pPr>
            <a:lvl5pPr marL="2286000" lvl="4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»"/>
              <a:defRPr/>
            </a:lvl5pPr>
            <a:lvl6pPr marL="2743200" lvl="5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6pPr>
            <a:lvl7pPr marL="3200400" lvl="6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7pPr>
            <a:lvl8pPr marL="3657600" lvl="7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8pPr>
            <a:lvl9pPr marL="4114800" lvl="8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5">
  <p:cSld name="CUSTOM_4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5"/>
          <p:cNvSpPr>
            <a:spLocks noGrp="1"/>
          </p:cNvSpPr>
          <p:nvPr>
            <p:ph type="pic" idx="2"/>
          </p:nvPr>
        </p:nvSpPr>
        <p:spPr>
          <a:xfrm>
            <a:off x="-16400" y="-26250"/>
            <a:ext cx="18288000" cy="10287000"/>
          </a:xfrm>
          <a:prstGeom prst="rect">
            <a:avLst/>
          </a:prstGeom>
          <a:noFill/>
          <a:ln>
            <a:noFill/>
          </a:ln>
        </p:spPr>
      </p:sp>
      <p:sp>
        <p:nvSpPr>
          <p:cNvPr id="53" name="Google Shape;53;p5"/>
          <p:cNvSpPr>
            <a:spLocks noGrp="1"/>
          </p:cNvSpPr>
          <p:nvPr>
            <p:ph type="pic" idx="3"/>
          </p:nvPr>
        </p:nvSpPr>
        <p:spPr>
          <a:xfrm>
            <a:off x="557825" y="2789150"/>
            <a:ext cx="5246400" cy="5246400"/>
          </a:xfrm>
          <a:prstGeom prst="rect">
            <a:avLst/>
          </a:prstGeom>
          <a:noFill/>
          <a:ln>
            <a:noFill/>
          </a:ln>
        </p:spPr>
      </p:sp>
      <p:sp>
        <p:nvSpPr>
          <p:cNvPr id="54" name="Google Shape;54;p5"/>
          <p:cNvSpPr>
            <a:spLocks noGrp="1"/>
          </p:cNvSpPr>
          <p:nvPr>
            <p:ph type="pic" idx="4"/>
          </p:nvPr>
        </p:nvSpPr>
        <p:spPr>
          <a:xfrm>
            <a:off x="6491800" y="2789150"/>
            <a:ext cx="5246400" cy="5246400"/>
          </a:xfrm>
          <a:prstGeom prst="rect">
            <a:avLst/>
          </a:prstGeom>
          <a:noFill/>
          <a:ln>
            <a:noFill/>
          </a:ln>
        </p:spPr>
      </p:sp>
      <p:sp>
        <p:nvSpPr>
          <p:cNvPr id="55" name="Google Shape;55;p5"/>
          <p:cNvSpPr>
            <a:spLocks noGrp="1"/>
          </p:cNvSpPr>
          <p:nvPr>
            <p:ph type="pic" idx="5"/>
          </p:nvPr>
        </p:nvSpPr>
        <p:spPr>
          <a:xfrm>
            <a:off x="12487275" y="2789150"/>
            <a:ext cx="5246400" cy="5246400"/>
          </a:xfrm>
          <a:prstGeom prst="rect">
            <a:avLst/>
          </a:prstGeom>
          <a:noFill/>
          <a:ln>
            <a:noFill/>
          </a:ln>
        </p:spPr>
      </p:sp>
      <p:sp>
        <p:nvSpPr>
          <p:cNvPr id="56" name="Google Shape;56;p5"/>
          <p:cNvSpPr/>
          <p:nvPr/>
        </p:nvSpPr>
        <p:spPr>
          <a:xfrm rot="361440">
            <a:off x="1382903" y="8063547"/>
            <a:ext cx="3547091" cy="1270503"/>
          </a:xfrm>
          <a:custGeom>
            <a:avLst/>
            <a:gdLst/>
            <a:ahLst/>
            <a:cxnLst/>
            <a:rect l="l" t="t" r="r" b="b"/>
            <a:pathLst>
              <a:path w="3545230" h="1269837" extrusionOk="0">
                <a:moveTo>
                  <a:pt x="0" y="0"/>
                </a:moveTo>
                <a:lnTo>
                  <a:pt x="3545230" y="0"/>
                </a:lnTo>
                <a:lnTo>
                  <a:pt x="3545230" y="1269837"/>
                </a:lnTo>
                <a:lnTo>
                  <a:pt x="0" y="126983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7" name="Google Shape;57;p5"/>
          <p:cNvSpPr/>
          <p:nvPr/>
        </p:nvSpPr>
        <p:spPr>
          <a:xfrm rot="361440">
            <a:off x="7372200" y="8063547"/>
            <a:ext cx="3547091" cy="1270503"/>
          </a:xfrm>
          <a:custGeom>
            <a:avLst/>
            <a:gdLst/>
            <a:ahLst/>
            <a:cxnLst/>
            <a:rect l="l" t="t" r="r" b="b"/>
            <a:pathLst>
              <a:path w="3545230" h="1269837" extrusionOk="0">
                <a:moveTo>
                  <a:pt x="0" y="0"/>
                </a:moveTo>
                <a:lnTo>
                  <a:pt x="3545230" y="0"/>
                </a:lnTo>
                <a:lnTo>
                  <a:pt x="3545230" y="1269837"/>
                </a:lnTo>
                <a:lnTo>
                  <a:pt x="0" y="126983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8" name="Google Shape;58;p5"/>
          <p:cNvSpPr/>
          <p:nvPr/>
        </p:nvSpPr>
        <p:spPr>
          <a:xfrm rot="361440">
            <a:off x="13361497" y="8063547"/>
            <a:ext cx="3547091" cy="1270503"/>
          </a:xfrm>
          <a:custGeom>
            <a:avLst/>
            <a:gdLst/>
            <a:ahLst/>
            <a:cxnLst/>
            <a:rect l="l" t="t" r="r" b="b"/>
            <a:pathLst>
              <a:path w="3545230" h="1269837" extrusionOk="0">
                <a:moveTo>
                  <a:pt x="0" y="0"/>
                </a:moveTo>
                <a:lnTo>
                  <a:pt x="3545230" y="0"/>
                </a:lnTo>
                <a:lnTo>
                  <a:pt x="3545230" y="1269837"/>
                </a:lnTo>
                <a:lnTo>
                  <a:pt x="0" y="126983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59" name="Google Shape;59;p5"/>
          <p:cNvGrpSpPr/>
          <p:nvPr/>
        </p:nvGrpSpPr>
        <p:grpSpPr>
          <a:xfrm rot="-5400000">
            <a:off x="8758995" y="776926"/>
            <a:ext cx="589302" cy="18468946"/>
            <a:chOff x="0" y="-47625"/>
            <a:chExt cx="155206" cy="4864217"/>
          </a:xfrm>
        </p:grpSpPr>
        <p:sp>
          <p:nvSpPr>
            <p:cNvPr id="60" name="Google Shape;60;p5"/>
            <p:cNvSpPr/>
            <p:nvPr/>
          </p:nvSpPr>
          <p:spPr>
            <a:xfrm>
              <a:off x="0" y="0"/>
              <a:ext cx="155206" cy="4816592"/>
            </a:xfrm>
            <a:custGeom>
              <a:avLst/>
              <a:gdLst/>
              <a:ahLst/>
              <a:cxnLst/>
              <a:rect l="l" t="t" r="r" b="b"/>
              <a:pathLst>
                <a:path w="155206" h="4816592" extrusionOk="0">
                  <a:moveTo>
                    <a:pt x="0" y="0"/>
                  </a:moveTo>
                  <a:lnTo>
                    <a:pt x="155206" y="0"/>
                  </a:lnTo>
                  <a:lnTo>
                    <a:pt x="155206" y="4816592"/>
                  </a:lnTo>
                  <a:lnTo>
                    <a:pt x="0" y="4816592"/>
                  </a:lnTo>
                  <a:close/>
                </a:path>
              </a:pathLst>
            </a:custGeom>
            <a:solidFill>
              <a:srgbClr val="EB672B"/>
            </a:solidFill>
            <a:ln>
              <a:noFill/>
            </a:ln>
          </p:spPr>
        </p:sp>
        <p:sp>
          <p:nvSpPr>
            <p:cNvPr id="61" name="Google Shape;61;p5"/>
            <p:cNvSpPr txBox="1"/>
            <p:nvPr/>
          </p:nvSpPr>
          <p:spPr>
            <a:xfrm>
              <a:off x="0" y="-47625"/>
              <a:ext cx="155100" cy="486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2" name="Google Shape;62;p5"/>
          <p:cNvSpPr txBox="1">
            <a:spLocks noGrp="1"/>
          </p:cNvSpPr>
          <p:nvPr>
            <p:ph type="title"/>
          </p:nvPr>
        </p:nvSpPr>
        <p:spPr>
          <a:xfrm>
            <a:off x="9101375" y="1286275"/>
            <a:ext cx="8597100" cy="116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5"/>
          <p:cNvSpPr txBox="1">
            <a:spLocks noGrp="1"/>
          </p:cNvSpPr>
          <p:nvPr>
            <p:ph type="body" idx="1"/>
          </p:nvPr>
        </p:nvSpPr>
        <p:spPr>
          <a:xfrm>
            <a:off x="5004050" y="9883400"/>
            <a:ext cx="8892300" cy="2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ato"/>
              <a:buChar char="•"/>
              <a:defRPr sz="2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61950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100"/>
              <a:buChar char="–"/>
              <a:defRPr sz="2100" b="0"/>
            </a:lvl2pPr>
            <a:lvl3pPr marL="1371600" lvl="2" indent="-36195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100"/>
              <a:buChar char="•"/>
              <a:defRPr/>
            </a:lvl3pPr>
            <a:lvl4pPr marL="1828800" lvl="3" indent="-36195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–"/>
              <a:defRPr/>
            </a:lvl4pPr>
            <a:lvl5pPr marL="2286000" lvl="4" indent="-36195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»"/>
              <a:defRPr/>
            </a:lvl5pPr>
            <a:lvl6pPr marL="2743200" lvl="5" indent="-36195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6pPr>
            <a:lvl7pPr marL="3200400" lvl="6" indent="-36195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7pPr>
            <a:lvl8pPr marL="3657600" lvl="7" indent="-36195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8pPr>
            <a:lvl9pPr marL="4114800" lvl="8" indent="-36195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9pPr>
          </a:lstStyle>
          <a:p>
            <a:endParaRPr/>
          </a:p>
        </p:txBody>
      </p:sp>
      <p:sp>
        <p:nvSpPr>
          <p:cNvPr id="64" name="Google Shape;64;p5"/>
          <p:cNvSpPr txBox="1">
            <a:spLocks noGrp="1"/>
          </p:cNvSpPr>
          <p:nvPr>
            <p:ph type="subTitle" idx="6"/>
          </p:nvPr>
        </p:nvSpPr>
        <p:spPr>
          <a:xfrm>
            <a:off x="1640675" y="8268975"/>
            <a:ext cx="3100800" cy="72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5500"/>
              <a:buNone/>
              <a:defRPr/>
            </a:lvl1pPr>
            <a:lvl2pPr lvl="1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500"/>
              <a:buNone/>
              <a:defRPr/>
            </a:lvl2pPr>
            <a:lvl3pPr lvl="2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5"/>
          <p:cNvSpPr txBox="1">
            <a:spLocks noGrp="1"/>
          </p:cNvSpPr>
          <p:nvPr>
            <p:ph type="subTitle" idx="7"/>
          </p:nvPr>
        </p:nvSpPr>
        <p:spPr>
          <a:xfrm>
            <a:off x="7595350" y="8268975"/>
            <a:ext cx="3100800" cy="72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5500"/>
              <a:buNone/>
              <a:defRPr/>
            </a:lvl1pPr>
            <a:lvl2pPr lvl="1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500"/>
              <a:buNone/>
              <a:defRPr/>
            </a:lvl2pPr>
            <a:lvl3pPr lvl="2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5"/>
          <p:cNvSpPr txBox="1">
            <a:spLocks noGrp="1"/>
          </p:cNvSpPr>
          <p:nvPr>
            <p:ph type="subTitle" idx="8"/>
          </p:nvPr>
        </p:nvSpPr>
        <p:spPr>
          <a:xfrm>
            <a:off x="13654150" y="8268975"/>
            <a:ext cx="3100800" cy="72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5500"/>
              <a:buNone/>
              <a:defRPr/>
            </a:lvl1pPr>
            <a:lvl2pPr lvl="1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500"/>
              <a:buNone/>
              <a:defRPr/>
            </a:lvl2pPr>
            <a:lvl3pPr lvl="2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4">
  <p:cSld name="CUSTOM_3">
    <p:bg>
      <p:bgPr>
        <a:solidFill>
          <a:srgbClr val="EB672B"/>
        </a:solid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6"/>
          <p:cNvSpPr txBox="1"/>
          <p:nvPr/>
        </p:nvSpPr>
        <p:spPr>
          <a:xfrm>
            <a:off x="4763555" y="205480"/>
            <a:ext cx="9114300" cy="88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9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323"/>
              <a:buFont typeface="Arial"/>
              <a:buNone/>
            </a:pPr>
            <a:r>
              <a:rPr lang="en-US" sz="57323" b="0" i="0" u="none" strike="noStrike" cap="none">
                <a:solidFill>
                  <a:srgbClr val="F18458"/>
                </a:solidFill>
                <a:latin typeface="Nanum Pen Script"/>
                <a:ea typeface="Nanum Pen Script"/>
                <a:cs typeface="Nanum Pen Script"/>
                <a:sym typeface="Nanum Pen Script"/>
              </a:rPr>
              <a:t>&amp;</a:t>
            </a:r>
            <a:endParaRPr sz="1400" b="0" i="0" u="none" strike="noStrike" cap="none">
              <a:solidFill>
                <a:srgbClr val="F1845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6"/>
          <p:cNvSpPr/>
          <p:nvPr/>
        </p:nvSpPr>
        <p:spPr>
          <a:xfrm rot="366043">
            <a:off x="6800892" y="7496541"/>
            <a:ext cx="4686698" cy="1678690"/>
          </a:xfrm>
          <a:custGeom>
            <a:avLst/>
            <a:gdLst/>
            <a:ahLst/>
            <a:cxnLst/>
            <a:rect l="l" t="t" r="r" b="b"/>
            <a:pathLst>
              <a:path w="6247366" h="2237693" extrusionOk="0">
                <a:moveTo>
                  <a:pt x="0" y="0"/>
                </a:moveTo>
                <a:lnTo>
                  <a:pt x="6247366" y="0"/>
                </a:lnTo>
                <a:lnTo>
                  <a:pt x="6247366" y="2237693"/>
                </a:lnTo>
                <a:lnTo>
                  <a:pt x="0" y="22376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pic>
        <p:nvPicPr>
          <p:cNvPr id="70" name="Google Shape;70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06421" y="5254725"/>
            <a:ext cx="5721967" cy="58375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6"/>
          <p:cNvSpPr txBox="1">
            <a:spLocks noGrp="1"/>
          </p:cNvSpPr>
          <p:nvPr>
            <p:ph type="title"/>
          </p:nvPr>
        </p:nvSpPr>
        <p:spPr>
          <a:xfrm>
            <a:off x="2674300" y="3812925"/>
            <a:ext cx="13338600" cy="14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DFC"/>
              </a:buClr>
              <a:buSzPts val="10000"/>
              <a:buNone/>
              <a:defRPr>
                <a:solidFill>
                  <a:srgbClr val="FFFDFC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6"/>
          <p:cNvSpPr txBox="1">
            <a:spLocks noGrp="1"/>
          </p:cNvSpPr>
          <p:nvPr>
            <p:ph type="subTitle" idx="1"/>
          </p:nvPr>
        </p:nvSpPr>
        <p:spPr>
          <a:xfrm>
            <a:off x="6940025" y="7931000"/>
            <a:ext cx="4429800" cy="7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FDFC"/>
              </a:buClr>
              <a:buSzPts val="5500"/>
              <a:buNone/>
              <a:defRPr>
                <a:solidFill>
                  <a:srgbClr val="FFFDFC"/>
                </a:solidFill>
              </a:defRPr>
            </a:lvl1pPr>
            <a:lvl2pPr lvl="1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500"/>
              <a:buNone/>
              <a:defRPr/>
            </a:lvl2pPr>
            <a:lvl3pPr lvl="2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3">
  <p:cSld name="CUSTOM_2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034148" y="-506212"/>
            <a:ext cx="7919877" cy="3223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084683" y="1735668"/>
            <a:ext cx="3679656" cy="429717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6" name="Google Shape;76;p7"/>
          <p:cNvGrpSpPr/>
          <p:nvPr/>
        </p:nvGrpSpPr>
        <p:grpSpPr>
          <a:xfrm>
            <a:off x="17698702" y="-180827"/>
            <a:ext cx="589302" cy="10468053"/>
            <a:chOff x="0" y="-47625"/>
            <a:chExt cx="155206" cy="2757000"/>
          </a:xfrm>
        </p:grpSpPr>
        <p:sp>
          <p:nvSpPr>
            <p:cNvPr id="77" name="Google Shape;77;p7"/>
            <p:cNvSpPr/>
            <p:nvPr/>
          </p:nvSpPr>
          <p:spPr>
            <a:xfrm>
              <a:off x="0" y="0"/>
              <a:ext cx="155206" cy="2709333"/>
            </a:xfrm>
            <a:custGeom>
              <a:avLst/>
              <a:gdLst/>
              <a:ahLst/>
              <a:cxnLst/>
              <a:rect l="l" t="t" r="r" b="b"/>
              <a:pathLst>
                <a:path w="155206" h="2709333" extrusionOk="0">
                  <a:moveTo>
                    <a:pt x="0" y="0"/>
                  </a:moveTo>
                  <a:lnTo>
                    <a:pt x="155206" y="0"/>
                  </a:lnTo>
                  <a:lnTo>
                    <a:pt x="15520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EB672B"/>
            </a:solidFill>
            <a:ln>
              <a:noFill/>
            </a:ln>
          </p:spPr>
        </p:sp>
        <p:sp>
          <p:nvSpPr>
            <p:cNvPr id="78" name="Google Shape;78;p7"/>
            <p:cNvSpPr txBox="1"/>
            <p:nvPr/>
          </p:nvSpPr>
          <p:spPr>
            <a:xfrm>
              <a:off x="0" y="-47625"/>
              <a:ext cx="155100" cy="275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9" name="Google Shape;79;p7"/>
          <p:cNvSpPr txBox="1">
            <a:spLocks noGrp="1"/>
          </p:cNvSpPr>
          <p:nvPr>
            <p:ph type="title"/>
          </p:nvPr>
        </p:nvSpPr>
        <p:spPr>
          <a:xfrm>
            <a:off x="3737475" y="3816200"/>
            <a:ext cx="10122900" cy="141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7"/>
          <p:cNvSpPr txBox="1">
            <a:spLocks noGrp="1"/>
          </p:cNvSpPr>
          <p:nvPr>
            <p:ph type="subTitle" idx="1"/>
          </p:nvPr>
        </p:nvSpPr>
        <p:spPr>
          <a:xfrm>
            <a:off x="11627600" y="5983325"/>
            <a:ext cx="3120300" cy="6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5500"/>
              <a:buFont typeface="Lato"/>
              <a:buNone/>
              <a:defRPr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500"/>
              <a:buNone/>
              <a:defRPr b="0"/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100"/>
              <a:buNone/>
              <a:defRPr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7"/>
          <p:cNvSpPr txBox="1">
            <a:spLocks noGrp="1"/>
          </p:cNvSpPr>
          <p:nvPr>
            <p:ph type="body" idx="2"/>
          </p:nvPr>
        </p:nvSpPr>
        <p:spPr>
          <a:xfrm>
            <a:off x="9775100" y="8492100"/>
            <a:ext cx="6825300" cy="5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ato"/>
              <a:buChar char="•"/>
              <a:defRPr sz="2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6195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100"/>
              <a:buChar char="–"/>
              <a:defRPr sz="2100" b="0"/>
            </a:lvl2pPr>
            <a:lvl3pPr marL="1371600" lvl="2" indent="-36195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100"/>
              <a:buChar char="•"/>
              <a:defRPr/>
            </a:lvl3pPr>
            <a:lvl4pPr marL="1828800" lvl="3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–"/>
              <a:defRPr/>
            </a:lvl4pPr>
            <a:lvl5pPr marL="2286000" lvl="4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»"/>
              <a:defRPr/>
            </a:lvl5pPr>
            <a:lvl6pPr marL="2743200" lvl="5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6pPr>
            <a:lvl7pPr marL="3200400" lvl="6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7pPr>
            <a:lvl8pPr marL="3657600" lvl="7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8pPr>
            <a:lvl9pPr marL="4114800" lvl="8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7"/>
          <p:cNvSpPr txBox="1">
            <a:spLocks noGrp="1"/>
          </p:cNvSpPr>
          <p:nvPr>
            <p:ph type="body" idx="3"/>
          </p:nvPr>
        </p:nvSpPr>
        <p:spPr>
          <a:xfrm>
            <a:off x="9775100" y="7917900"/>
            <a:ext cx="6825300" cy="5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ato"/>
              <a:buChar char="•"/>
              <a:defRPr sz="2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6195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100"/>
              <a:buChar char="–"/>
              <a:defRPr sz="2100" b="0"/>
            </a:lvl2pPr>
            <a:lvl3pPr marL="1371600" lvl="2" indent="-36195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100"/>
              <a:buChar char="•"/>
              <a:defRPr/>
            </a:lvl3pPr>
            <a:lvl4pPr marL="1828800" lvl="3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–"/>
              <a:defRPr/>
            </a:lvl4pPr>
            <a:lvl5pPr marL="2286000" lvl="4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»"/>
              <a:defRPr/>
            </a:lvl5pPr>
            <a:lvl6pPr marL="2743200" lvl="5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6pPr>
            <a:lvl7pPr marL="3200400" lvl="6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7pPr>
            <a:lvl8pPr marL="3657600" lvl="7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8pPr>
            <a:lvl9pPr marL="4114800" lvl="8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7"/>
          <p:cNvSpPr txBox="1">
            <a:spLocks noGrp="1"/>
          </p:cNvSpPr>
          <p:nvPr>
            <p:ph type="body" idx="4"/>
          </p:nvPr>
        </p:nvSpPr>
        <p:spPr>
          <a:xfrm>
            <a:off x="9775100" y="7379450"/>
            <a:ext cx="6825300" cy="5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ato"/>
              <a:buChar char="•"/>
              <a:defRPr sz="2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6195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100"/>
              <a:buChar char="–"/>
              <a:defRPr sz="2100" b="0"/>
            </a:lvl2pPr>
            <a:lvl3pPr marL="1371600" lvl="2" indent="-36195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100"/>
              <a:buChar char="•"/>
              <a:defRPr/>
            </a:lvl3pPr>
            <a:lvl4pPr marL="1828800" lvl="3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–"/>
              <a:defRPr/>
            </a:lvl4pPr>
            <a:lvl5pPr marL="2286000" lvl="4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»"/>
              <a:defRPr/>
            </a:lvl5pPr>
            <a:lvl6pPr marL="2743200" lvl="5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6pPr>
            <a:lvl7pPr marL="3200400" lvl="6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7pPr>
            <a:lvl8pPr marL="3657600" lvl="7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8pPr>
            <a:lvl9pPr marL="4114800" lvl="8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7"/>
          <p:cNvSpPr txBox="1">
            <a:spLocks noGrp="1"/>
          </p:cNvSpPr>
          <p:nvPr>
            <p:ph type="body" idx="5"/>
          </p:nvPr>
        </p:nvSpPr>
        <p:spPr>
          <a:xfrm>
            <a:off x="9775100" y="6844625"/>
            <a:ext cx="6825300" cy="5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ato"/>
              <a:buChar char="•"/>
              <a:defRPr sz="2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6195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100"/>
              <a:buChar char="–"/>
              <a:defRPr sz="2100" b="0"/>
            </a:lvl2pPr>
            <a:lvl3pPr marL="1371600" lvl="2" indent="-36195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100"/>
              <a:buChar char="•"/>
              <a:defRPr/>
            </a:lvl3pPr>
            <a:lvl4pPr marL="1828800" lvl="3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–"/>
              <a:defRPr/>
            </a:lvl4pPr>
            <a:lvl5pPr marL="2286000" lvl="4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»"/>
              <a:defRPr/>
            </a:lvl5pPr>
            <a:lvl6pPr marL="2743200" lvl="5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6pPr>
            <a:lvl7pPr marL="3200400" lvl="6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7pPr>
            <a:lvl8pPr marL="3657600" lvl="7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8pPr>
            <a:lvl9pPr marL="4114800" lvl="8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7"/>
          <p:cNvSpPr txBox="1">
            <a:spLocks noGrp="1"/>
          </p:cNvSpPr>
          <p:nvPr>
            <p:ph type="subTitle" idx="6"/>
          </p:nvPr>
        </p:nvSpPr>
        <p:spPr>
          <a:xfrm>
            <a:off x="3166475" y="6125063"/>
            <a:ext cx="3120300" cy="6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5500"/>
              <a:buFont typeface="Lato"/>
              <a:buNone/>
              <a:defRPr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500"/>
              <a:buNone/>
              <a:defRPr b="0"/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100"/>
              <a:buNone/>
              <a:defRPr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7"/>
          <p:cNvSpPr txBox="1">
            <a:spLocks noGrp="1"/>
          </p:cNvSpPr>
          <p:nvPr>
            <p:ph type="body" idx="7"/>
          </p:nvPr>
        </p:nvSpPr>
        <p:spPr>
          <a:xfrm>
            <a:off x="1313975" y="8633838"/>
            <a:ext cx="6825300" cy="5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ato"/>
              <a:buChar char="•"/>
              <a:defRPr sz="2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6195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100"/>
              <a:buChar char="–"/>
              <a:defRPr sz="2100" b="0"/>
            </a:lvl2pPr>
            <a:lvl3pPr marL="1371600" lvl="2" indent="-36195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100"/>
              <a:buChar char="•"/>
              <a:defRPr/>
            </a:lvl3pPr>
            <a:lvl4pPr marL="1828800" lvl="3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–"/>
              <a:defRPr/>
            </a:lvl4pPr>
            <a:lvl5pPr marL="2286000" lvl="4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»"/>
              <a:defRPr/>
            </a:lvl5pPr>
            <a:lvl6pPr marL="2743200" lvl="5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6pPr>
            <a:lvl7pPr marL="3200400" lvl="6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7pPr>
            <a:lvl8pPr marL="3657600" lvl="7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8pPr>
            <a:lvl9pPr marL="4114800" lvl="8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7"/>
          <p:cNvSpPr txBox="1">
            <a:spLocks noGrp="1"/>
          </p:cNvSpPr>
          <p:nvPr>
            <p:ph type="body" idx="8"/>
          </p:nvPr>
        </p:nvSpPr>
        <p:spPr>
          <a:xfrm>
            <a:off x="1313975" y="8059638"/>
            <a:ext cx="6825300" cy="5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ato"/>
              <a:buChar char="•"/>
              <a:defRPr sz="2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6195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100"/>
              <a:buChar char="–"/>
              <a:defRPr sz="2100" b="0"/>
            </a:lvl2pPr>
            <a:lvl3pPr marL="1371600" lvl="2" indent="-36195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100"/>
              <a:buChar char="•"/>
              <a:defRPr/>
            </a:lvl3pPr>
            <a:lvl4pPr marL="1828800" lvl="3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–"/>
              <a:defRPr/>
            </a:lvl4pPr>
            <a:lvl5pPr marL="2286000" lvl="4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»"/>
              <a:defRPr/>
            </a:lvl5pPr>
            <a:lvl6pPr marL="2743200" lvl="5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6pPr>
            <a:lvl7pPr marL="3200400" lvl="6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7pPr>
            <a:lvl8pPr marL="3657600" lvl="7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8pPr>
            <a:lvl9pPr marL="4114800" lvl="8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p7"/>
          <p:cNvSpPr txBox="1">
            <a:spLocks noGrp="1"/>
          </p:cNvSpPr>
          <p:nvPr>
            <p:ph type="body" idx="9"/>
          </p:nvPr>
        </p:nvSpPr>
        <p:spPr>
          <a:xfrm>
            <a:off x="1313975" y="7521188"/>
            <a:ext cx="6825300" cy="5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ato"/>
              <a:buChar char="•"/>
              <a:defRPr sz="2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6195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100"/>
              <a:buChar char="–"/>
              <a:defRPr sz="2100" b="0"/>
            </a:lvl2pPr>
            <a:lvl3pPr marL="1371600" lvl="2" indent="-36195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100"/>
              <a:buChar char="•"/>
              <a:defRPr/>
            </a:lvl3pPr>
            <a:lvl4pPr marL="1828800" lvl="3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–"/>
              <a:defRPr/>
            </a:lvl4pPr>
            <a:lvl5pPr marL="2286000" lvl="4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»"/>
              <a:defRPr/>
            </a:lvl5pPr>
            <a:lvl6pPr marL="2743200" lvl="5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6pPr>
            <a:lvl7pPr marL="3200400" lvl="6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7pPr>
            <a:lvl8pPr marL="3657600" lvl="7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8pPr>
            <a:lvl9pPr marL="4114800" lvl="8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7"/>
          <p:cNvSpPr txBox="1">
            <a:spLocks noGrp="1"/>
          </p:cNvSpPr>
          <p:nvPr>
            <p:ph type="body" idx="13"/>
          </p:nvPr>
        </p:nvSpPr>
        <p:spPr>
          <a:xfrm>
            <a:off x="1313975" y="6986363"/>
            <a:ext cx="6825300" cy="5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ato"/>
              <a:buChar char="•"/>
              <a:defRPr sz="2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6195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100"/>
              <a:buChar char="–"/>
              <a:defRPr sz="2100" b="0"/>
            </a:lvl2pPr>
            <a:lvl3pPr marL="1371600" lvl="2" indent="-36195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100"/>
              <a:buChar char="•"/>
              <a:defRPr/>
            </a:lvl3pPr>
            <a:lvl4pPr marL="1828800" lvl="3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–"/>
              <a:defRPr/>
            </a:lvl4pPr>
            <a:lvl5pPr marL="2286000" lvl="4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»"/>
              <a:defRPr/>
            </a:lvl5pPr>
            <a:lvl6pPr marL="2743200" lvl="5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6pPr>
            <a:lvl7pPr marL="3200400" lvl="6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7pPr>
            <a:lvl8pPr marL="3657600" lvl="7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8pPr>
            <a:lvl9pPr marL="4114800" lvl="8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9pPr>
          </a:lstStyle>
          <a:p>
            <a:endParaRPr/>
          </a:p>
        </p:txBody>
      </p:sp>
      <p:sp>
        <p:nvSpPr>
          <p:cNvPr id="90" name="Google Shape;90;p7"/>
          <p:cNvSpPr txBox="1">
            <a:spLocks noGrp="1"/>
          </p:cNvSpPr>
          <p:nvPr>
            <p:ph type="subTitle" idx="14"/>
          </p:nvPr>
        </p:nvSpPr>
        <p:spPr>
          <a:xfrm>
            <a:off x="17781575" y="82025"/>
            <a:ext cx="384900" cy="49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FDFC"/>
              </a:buClr>
              <a:buSzPts val="2500"/>
              <a:buFont typeface="Lato"/>
              <a:buNone/>
              <a:defRPr sz="2500">
                <a:solidFill>
                  <a:srgbClr val="FFFDFC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500"/>
              <a:buNone/>
              <a:defRPr/>
            </a:lvl2pPr>
            <a:lvl3pPr lvl="2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7"/>
          <p:cNvSpPr txBox="1">
            <a:spLocks noGrp="1"/>
          </p:cNvSpPr>
          <p:nvPr>
            <p:ph type="body" idx="15"/>
          </p:nvPr>
        </p:nvSpPr>
        <p:spPr>
          <a:xfrm rot="-5400000">
            <a:off x="15171400" y="6844625"/>
            <a:ext cx="5643900" cy="5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735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FDFC"/>
              </a:buClr>
              <a:buSzPts val="2500"/>
              <a:buFont typeface="Lato"/>
              <a:buChar char="•"/>
              <a:defRPr sz="2500">
                <a:solidFill>
                  <a:srgbClr val="FFFDFC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8735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FFDFC"/>
              </a:buClr>
              <a:buSzPts val="2500"/>
              <a:buChar char="–"/>
              <a:defRPr b="0">
                <a:solidFill>
                  <a:srgbClr val="FFFDFC"/>
                </a:solidFill>
              </a:defRPr>
            </a:lvl2pPr>
            <a:lvl3pPr marL="1371600" lvl="2" indent="-38735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FDFC"/>
              </a:buClr>
              <a:buSzPts val="2500"/>
              <a:buChar char="•"/>
              <a:defRPr sz="2500">
                <a:solidFill>
                  <a:srgbClr val="FFFDFC"/>
                </a:solidFill>
              </a:defRPr>
            </a:lvl3pPr>
            <a:lvl4pPr marL="1828800" lvl="3" indent="-3873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DFC"/>
              </a:buClr>
              <a:buSzPts val="2500"/>
              <a:buChar char="–"/>
              <a:defRPr sz="2500">
                <a:solidFill>
                  <a:srgbClr val="FFFDFC"/>
                </a:solidFill>
              </a:defRPr>
            </a:lvl4pPr>
            <a:lvl5pPr marL="2286000" lvl="4" indent="-3873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DFC"/>
              </a:buClr>
              <a:buSzPts val="2500"/>
              <a:buChar char="»"/>
              <a:defRPr sz="2500">
                <a:solidFill>
                  <a:srgbClr val="FFFDFC"/>
                </a:solidFill>
              </a:defRPr>
            </a:lvl5pPr>
            <a:lvl6pPr marL="2743200" lvl="5" indent="-3873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DFC"/>
              </a:buClr>
              <a:buSzPts val="2500"/>
              <a:buChar char="•"/>
              <a:defRPr sz="2500">
                <a:solidFill>
                  <a:srgbClr val="FFFDFC"/>
                </a:solidFill>
              </a:defRPr>
            </a:lvl6pPr>
            <a:lvl7pPr marL="3200400" lvl="6" indent="-3873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DFC"/>
              </a:buClr>
              <a:buSzPts val="2500"/>
              <a:buChar char="•"/>
              <a:defRPr sz="2500">
                <a:solidFill>
                  <a:srgbClr val="FFFDFC"/>
                </a:solidFill>
              </a:defRPr>
            </a:lvl7pPr>
            <a:lvl8pPr marL="3657600" lvl="7" indent="-3873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DFC"/>
              </a:buClr>
              <a:buSzPts val="2500"/>
              <a:buChar char="•"/>
              <a:defRPr sz="2500">
                <a:solidFill>
                  <a:srgbClr val="FFFDFC"/>
                </a:solidFill>
              </a:defRPr>
            </a:lvl8pPr>
            <a:lvl9pPr marL="4114800" lvl="8" indent="-3873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DFC"/>
              </a:buClr>
              <a:buSzPts val="2500"/>
              <a:buChar char="•"/>
              <a:defRPr sz="2500">
                <a:solidFill>
                  <a:srgbClr val="FFFDFC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2">
  <p:cSld name="CUSTOM_1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31524" y="575600"/>
            <a:ext cx="4453674" cy="2625907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46024" y="575600"/>
            <a:ext cx="4442957" cy="2623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245024" y="575600"/>
            <a:ext cx="4453675" cy="2629503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8"/>
          <p:cNvSpPr/>
          <p:nvPr/>
        </p:nvSpPr>
        <p:spPr>
          <a:xfrm>
            <a:off x="7464523" y="3339600"/>
            <a:ext cx="3040991" cy="834890"/>
          </a:xfrm>
          <a:custGeom>
            <a:avLst/>
            <a:gdLst/>
            <a:ahLst/>
            <a:cxnLst/>
            <a:rect l="l" t="t" r="r" b="b"/>
            <a:pathLst>
              <a:path w="3040991" h="834890" extrusionOk="0">
                <a:moveTo>
                  <a:pt x="0" y="0"/>
                </a:moveTo>
                <a:lnTo>
                  <a:pt x="3040991" y="0"/>
                </a:lnTo>
                <a:lnTo>
                  <a:pt x="3040991" y="834891"/>
                </a:lnTo>
                <a:lnTo>
                  <a:pt x="0" y="8348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7" name="Google Shape;97;p8"/>
          <p:cNvSpPr/>
          <p:nvPr/>
        </p:nvSpPr>
        <p:spPr>
          <a:xfrm>
            <a:off x="1161241" y="3339600"/>
            <a:ext cx="3040991" cy="834890"/>
          </a:xfrm>
          <a:custGeom>
            <a:avLst/>
            <a:gdLst/>
            <a:ahLst/>
            <a:cxnLst/>
            <a:rect l="l" t="t" r="r" b="b"/>
            <a:pathLst>
              <a:path w="3040991" h="834890" extrusionOk="0">
                <a:moveTo>
                  <a:pt x="0" y="0"/>
                </a:moveTo>
                <a:lnTo>
                  <a:pt x="3040991" y="0"/>
                </a:lnTo>
                <a:lnTo>
                  <a:pt x="3040991" y="834891"/>
                </a:lnTo>
                <a:lnTo>
                  <a:pt x="0" y="8348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8" name="Google Shape;98;p8"/>
          <p:cNvSpPr/>
          <p:nvPr/>
        </p:nvSpPr>
        <p:spPr>
          <a:xfrm>
            <a:off x="14079861" y="3339600"/>
            <a:ext cx="3040991" cy="834890"/>
          </a:xfrm>
          <a:custGeom>
            <a:avLst/>
            <a:gdLst/>
            <a:ahLst/>
            <a:cxnLst/>
            <a:rect l="l" t="t" r="r" b="b"/>
            <a:pathLst>
              <a:path w="3040991" h="834890" extrusionOk="0">
                <a:moveTo>
                  <a:pt x="0" y="0"/>
                </a:moveTo>
                <a:lnTo>
                  <a:pt x="3040991" y="0"/>
                </a:lnTo>
                <a:lnTo>
                  <a:pt x="3040991" y="834891"/>
                </a:lnTo>
                <a:lnTo>
                  <a:pt x="0" y="8348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pic>
        <p:nvPicPr>
          <p:cNvPr id="99" name="Google Shape;99;p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120993" y="6610157"/>
            <a:ext cx="7124020" cy="337005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8"/>
          <p:cNvSpPr txBox="1">
            <a:spLocks noGrp="1"/>
          </p:cNvSpPr>
          <p:nvPr>
            <p:ph type="title"/>
          </p:nvPr>
        </p:nvSpPr>
        <p:spPr>
          <a:xfrm>
            <a:off x="546850" y="7241900"/>
            <a:ext cx="5546700" cy="26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8"/>
          <p:cNvSpPr txBox="1">
            <a:spLocks noGrp="1"/>
          </p:cNvSpPr>
          <p:nvPr>
            <p:ph type="subTitle" idx="1"/>
          </p:nvPr>
        </p:nvSpPr>
        <p:spPr>
          <a:xfrm>
            <a:off x="1493000" y="3486300"/>
            <a:ext cx="2214900" cy="5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5500"/>
              <a:buNone/>
              <a:defRPr/>
            </a:lvl1pPr>
            <a:lvl2pPr lvl="1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500"/>
              <a:buNone/>
              <a:defRPr/>
            </a:lvl2pPr>
            <a:lvl3pPr lvl="2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8"/>
          <p:cNvSpPr txBox="1">
            <a:spLocks noGrp="1"/>
          </p:cNvSpPr>
          <p:nvPr>
            <p:ph type="subTitle" idx="2"/>
          </p:nvPr>
        </p:nvSpPr>
        <p:spPr>
          <a:xfrm>
            <a:off x="1123550" y="4534800"/>
            <a:ext cx="2953800" cy="7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Lato"/>
              <a:buNone/>
              <a:defRPr sz="25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500"/>
              <a:buNone/>
              <a:defRPr/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500"/>
              <a:buNone/>
              <a:defRPr sz="2500" b="1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500"/>
              <a:buNone/>
              <a:defRPr sz="2500" b="1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500"/>
              <a:buNone/>
              <a:defRPr sz="2500" b="1"/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500"/>
              <a:buNone/>
              <a:defRPr sz="2500" b="1"/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500"/>
              <a:buNone/>
              <a:defRPr sz="2500" b="1"/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500"/>
              <a:buNone/>
              <a:defRPr sz="2500" b="1"/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500"/>
              <a:buNone/>
              <a:defRPr sz="2500" b="1"/>
            </a:lvl9pPr>
          </a:lstStyle>
          <a:p>
            <a:endParaRPr/>
          </a:p>
        </p:txBody>
      </p:sp>
      <p:sp>
        <p:nvSpPr>
          <p:cNvPr id="103" name="Google Shape;103;p8"/>
          <p:cNvSpPr txBox="1">
            <a:spLocks noGrp="1"/>
          </p:cNvSpPr>
          <p:nvPr>
            <p:ph type="body" idx="3"/>
          </p:nvPr>
        </p:nvSpPr>
        <p:spPr>
          <a:xfrm>
            <a:off x="947450" y="5463375"/>
            <a:ext cx="3306000" cy="95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ato"/>
              <a:buChar char="•"/>
              <a:defRPr sz="2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61950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100"/>
              <a:buChar char="–"/>
              <a:defRPr sz="2100" b="0"/>
            </a:lvl2pPr>
            <a:lvl3pPr marL="1371600" lvl="2" indent="-36195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100"/>
              <a:buChar char="•"/>
              <a:defRPr/>
            </a:lvl3pPr>
            <a:lvl4pPr marL="1828800" lvl="3" indent="-36195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–"/>
              <a:defRPr/>
            </a:lvl4pPr>
            <a:lvl5pPr marL="2286000" lvl="4" indent="-36195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»"/>
              <a:defRPr/>
            </a:lvl5pPr>
            <a:lvl6pPr marL="2743200" lvl="5" indent="-36195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6pPr>
            <a:lvl7pPr marL="3200400" lvl="6" indent="-36195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7pPr>
            <a:lvl8pPr marL="3657600" lvl="7" indent="-36195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8pPr>
            <a:lvl9pPr marL="4114800" lvl="8" indent="-36195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9pPr>
          </a:lstStyle>
          <a:p>
            <a:endParaRPr/>
          </a:p>
        </p:txBody>
      </p:sp>
      <p:sp>
        <p:nvSpPr>
          <p:cNvPr id="104" name="Google Shape;104;p8"/>
          <p:cNvSpPr txBox="1">
            <a:spLocks noGrp="1"/>
          </p:cNvSpPr>
          <p:nvPr>
            <p:ph type="subTitle" idx="4"/>
          </p:nvPr>
        </p:nvSpPr>
        <p:spPr>
          <a:xfrm>
            <a:off x="541425" y="580800"/>
            <a:ext cx="787500" cy="64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5500"/>
              <a:buNone/>
              <a:defRPr/>
            </a:lvl1pPr>
            <a:lvl2pPr lvl="1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500"/>
              <a:buNone/>
              <a:defRPr/>
            </a:lvl2pPr>
            <a:lvl3pPr lvl="2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8"/>
          <p:cNvSpPr txBox="1">
            <a:spLocks noGrp="1"/>
          </p:cNvSpPr>
          <p:nvPr>
            <p:ph type="subTitle" idx="5"/>
          </p:nvPr>
        </p:nvSpPr>
        <p:spPr>
          <a:xfrm>
            <a:off x="7697600" y="3486300"/>
            <a:ext cx="2214900" cy="5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5500"/>
              <a:buNone/>
              <a:defRPr/>
            </a:lvl1pPr>
            <a:lvl2pPr lvl="1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500"/>
              <a:buNone/>
              <a:defRPr/>
            </a:lvl2pPr>
            <a:lvl3pPr lvl="2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8"/>
          <p:cNvSpPr txBox="1">
            <a:spLocks noGrp="1"/>
          </p:cNvSpPr>
          <p:nvPr>
            <p:ph type="subTitle" idx="6"/>
          </p:nvPr>
        </p:nvSpPr>
        <p:spPr>
          <a:xfrm>
            <a:off x="7328150" y="4534800"/>
            <a:ext cx="2953800" cy="7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Lato"/>
              <a:buNone/>
              <a:defRPr sz="25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500"/>
              <a:buNone/>
              <a:defRPr/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500"/>
              <a:buNone/>
              <a:defRPr sz="2500" b="1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500"/>
              <a:buNone/>
              <a:defRPr sz="2500" b="1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500"/>
              <a:buNone/>
              <a:defRPr sz="2500" b="1"/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500"/>
              <a:buNone/>
              <a:defRPr sz="2500" b="1"/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500"/>
              <a:buNone/>
              <a:defRPr sz="2500" b="1"/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500"/>
              <a:buNone/>
              <a:defRPr sz="2500" b="1"/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500"/>
              <a:buNone/>
              <a:defRPr sz="2500" b="1"/>
            </a:lvl9pPr>
          </a:lstStyle>
          <a:p>
            <a:endParaRPr/>
          </a:p>
        </p:txBody>
      </p:sp>
      <p:sp>
        <p:nvSpPr>
          <p:cNvPr id="107" name="Google Shape;107;p8"/>
          <p:cNvSpPr txBox="1">
            <a:spLocks noGrp="1"/>
          </p:cNvSpPr>
          <p:nvPr>
            <p:ph type="body" idx="7"/>
          </p:nvPr>
        </p:nvSpPr>
        <p:spPr>
          <a:xfrm>
            <a:off x="7152050" y="5463375"/>
            <a:ext cx="3306000" cy="95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ato"/>
              <a:buChar char="•"/>
              <a:defRPr sz="2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61950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100"/>
              <a:buChar char="–"/>
              <a:defRPr sz="2100" b="0"/>
            </a:lvl2pPr>
            <a:lvl3pPr marL="1371600" lvl="2" indent="-36195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100"/>
              <a:buChar char="•"/>
              <a:defRPr/>
            </a:lvl3pPr>
            <a:lvl4pPr marL="1828800" lvl="3" indent="-36195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–"/>
              <a:defRPr/>
            </a:lvl4pPr>
            <a:lvl5pPr marL="2286000" lvl="4" indent="-36195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»"/>
              <a:defRPr/>
            </a:lvl5pPr>
            <a:lvl6pPr marL="2743200" lvl="5" indent="-36195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6pPr>
            <a:lvl7pPr marL="3200400" lvl="6" indent="-36195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7pPr>
            <a:lvl8pPr marL="3657600" lvl="7" indent="-36195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8pPr>
            <a:lvl9pPr marL="4114800" lvl="8" indent="-36195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9pPr>
          </a:lstStyle>
          <a:p>
            <a:endParaRPr/>
          </a:p>
        </p:txBody>
      </p:sp>
      <p:sp>
        <p:nvSpPr>
          <p:cNvPr id="108" name="Google Shape;108;p8"/>
          <p:cNvSpPr txBox="1">
            <a:spLocks noGrp="1"/>
          </p:cNvSpPr>
          <p:nvPr>
            <p:ph type="subTitle" idx="8"/>
          </p:nvPr>
        </p:nvSpPr>
        <p:spPr>
          <a:xfrm>
            <a:off x="6746025" y="580800"/>
            <a:ext cx="787500" cy="64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5500"/>
              <a:buNone/>
              <a:defRPr/>
            </a:lvl1pPr>
            <a:lvl2pPr lvl="1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500"/>
              <a:buNone/>
              <a:defRPr/>
            </a:lvl2pPr>
            <a:lvl3pPr lvl="2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8"/>
          <p:cNvSpPr txBox="1">
            <a:spLocks noGrp="1"/>
          </p:cNvSpPr>
          <p:nvPr>
            <p:ph type="subTitle" idx="9"/>
          </p:nvPr>
        </p:nvSpPr>
        <p:spPr>
          <a:xfrm>
            <a:off x="14196600" y="3486300"/>
            <a:ext cx="2214900" cy="5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5500"/>
              <a:buNone/>
              <a:defRPr/>
            </a:lvl1pPr>
            <a:lvl2pPr lvl="1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500"/>
              <a:buNone/>
              <a:defRPr/>
            </a:lvl2pPr>
            <a:lvl3pPr lvl="2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8"/>
          <p:cNvSpPr txBox="1">
            <a:spLocks noGrp="1"/>
          </p:cNvSpPr>
          <p:nvPr>
            <p:ph type="subTitle" idx="13"/>
          </p:nvPr>
        </p:nvSpPr>
        <p:spPr>
          <a:xfrm>
            <a:off x="13827150" y="4534800"/>
            <a:ext cx="2953800" cy="7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Lato"/>
              <a:buNone/>
              <a:defRPr sz="25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500"/>
              <a:buNone/>
              <a:defRPr/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500"/>
              <a:buNone/>
              <a:defRPr sz="2500" b="1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500"/>
              <a:buNone/>
              <a:defRPr sz="2500" b="1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500"/>
              <a:buNone/>
              <a:defRPr sz="2500" b="1"/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500"/>
              <a:buNone/>
              <a:defRPr sz="2500" b="1"/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500"/>
              <a:buNone/>
              <a:defRPr sz="2500" b="1"/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500"/>
              <a:buNone/>
              <a:defRPr sz="2500" b="1"/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500"/>
              <a:buNone/>
              <a:defRPr sz="2500" b="1"/>
            </a:lvl9pPr>
          </a:lstStyle>
          <a:p>
            <a:endParaRPr/>
          </a:p>
        </p:txBody>
      </p:sp>
      <p:sp>
        <p:nvSpPr>
          <p:cNvPr id="111" name="Google Shape;111;p8"/>
          <p:cNvSpPr txBox="1">
            <a:spLocks noGrp="1"/>
          </p:cNvSpPr>
          <p:nvPr>
            <p:ph type="body" idx="14"/>
          </p:nvPr>
        </p:nvSpPr>
        <p:spPr>
          <a:xfrm>
            <a:off x="13651050" y="5463375"/>
            <a:ext cx="3306000" cy="95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ato"/>
              <a:buChar char="•"/>
              <a:defRPr sz="2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61950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100"/>
              <a:buChar char="–"/>
              <a:defRPr sz="2100" b="0"/>
            </a:lvl2pPr>
            <a:lvl3pPr marL="1371600" lvl="2" indent="-36195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100"/>
              <a:buChar char="•"/>
              <a:defRPr/>
            </a:lvl3pPr>
            <a:lvl4pPr marL="1828800" lvl="3" indent="-36195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–"/>
              <a:defRPr/>
            </a:lvl4pPr>
            <a:lvl5pPr marL="2286000" lvl="4" indent="-36195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»"/>
              <a:defRPr/>
            </a:lvl5pPr>
            <a:lvl6pPr marL="2743200" lvl="5" indent="-36195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6pPr>
            <a:lvl7pPr marL="3200400" lvl="6" indent="-36195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7pPr>
            <a:lvl8pPr marL="3657600" lvl="7" indent="-36195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8pPr>
            <a:lvl9pPr marL="4114800" lvl="8" indent="-36195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p8"/>
          <p:cNvSpPr txBox="1">
            <a:spLocks noGrp="1"/>
          </p:cNvSpPr>
          <p:nvPr>
            <p:ph type="subTitle" idx="15"/>
          </p:nvPr>
        </p:nvSpPr>
        <p:spPr>
          <a:xfrm>
            <a:off x="13245025" y="580800"/>
            <a:ext cx="787500" cy="64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5500"/>
              <a:buNone/>
              <a:defRPr/>
            </a:lvl1pPr>
            <a:lvl2pPr lvl="1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500"/>
              <a:buNone/>
              <a:defRPr/>
            </a:lvl2pPr>
            <a:lvl3pPr lvl="2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">
  <p:cSld name="CUSTOM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61875" y="1736555"/>
            <a:ext cx="9898273" cy="282450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5" name="Google Shape;115;p9"/>
          <p:cNvGrpSpPr/>
          <p:nvPr/>
        </p:nvGrpSpPr>
        <p:grpSpPr>
          <a:xfrm>
            <a:off x="0" y="7602898"/>
            <a:ext cx="18288118" cy="2684120"/>
            <a:chOff x="0" y="-47625"/>
            <a:chExt cx="4816592" cy="706924"/>
          </a:xfrm>
        </p:grpSpPr>
        <p:sp>
          <p:nvSpPr>
            <p:cNvPr id="116" name="Google Shape;116;p9"/>
            <p:cNvSpPr/>
            <p:nvPr/>
          </p:nvSpPr>
          <p:spPr>
            <a:xfrm>
              <a:off x="0" y="0"/>
              <a:ext cx="4816592" cy="659299"/>
            </a:xfrm>
            <a:custGeom>
              <a:avLst/>
              <a:gdLst/>
              <a:ahLst/>
              <a:cxnLst/>
              <a:rect l="l" t="t" r="r" b="b"/>
              <a:pathLst>
                <a:path w="4816592" h="659299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659299"/>
                  </a:lnTo>
                  <a:lnTo>
                    <a:pt x="0" y="659299"/>
                  </a:lnTo>
                  <a:close/>
                </a:path>
              </a:pathLst>
            </a:custGeom>
            <a:solidFill>
              <a:srgbClr val="EB672B"/>
            </a:solidFill>
            <a:ln>
              <a:noFill/>
            </a:ln>
          </p:spPr>
        </p:sp>
        <p:sp>
          <p:nvSpPr>
            <p:cNvPr id="117" name="Google Shape;117;p9"/>
            <p:cNvSpPr txBox="1"/>
            <p:nvPr/>
          </p:nvSpPr>
          <p:spPr>
            <a:xfrm>
              <a:off x="0" y="-47625"/>
              <a:ext cx="4816500" cy="706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6333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8" name="Google Shape;118;p9"/>
          <p:cNvSpPr/>
          <p:nvPr/>
        </p:nvSpPr>
        <p:spPr>
          <a:xfrm rot="771303">
            <a:off x="13546338" y="1025192"/>
            <a:ext cx="2069826" cy="2100377"/>
          </a:xfrm>
          <a:custGeom>
            <a:avLst/>
            <a:gdLst/>
            <a:ahLst/>
            <a:cxnLst/>
            <a:rect l="l" t="t" r="r" b="b"/>
            <a:pathLst>
              <a:path w="2069690" h="2100239" extrusionOk="0">
                <a:moveTo>
                  <a:pt x="0" y="0"/>
                </a:moveTo>
                <a:lnTo>
                  <a:pt x="2069691" y="0"/>
                </a:lnTo>
                <a:lnTo>
                  <a:pt x="2069691" y="2100239"/>
                </a:lnTo>
                <a:lnTo>
                  <a:pt x="0" y="21002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19" name="Google Shape;119;p9"/>
          <p:cNvSpPr/>
          <p:nvPr/>
        </p:nvSpPr>
        <p:spPr>
          <a:xfrm>
            <a:off x="17688069" y="2311395"/>
            <a:ext cx="4246041" cy="4114800"/>
          </a:xfrm>
          <a:custGeom>
            <a:avLst/>
            <a:gdLst/>
            <a:ahLst/>
            <a:cxnLst/>
            <a:rect l="l" t="t" r="r" b="b"/>
            <a:pathLst>
              <a:path w="4246041" h="4114800" extrusionOk="0">
                <a:moveTo>
                  <a:pt x="0" y="0"/>
                </a:moveTo>
                <a:lnTo>
                  <a:pt x="4246041" y="0"/>
                </a:lnTo>
                <a:lnTo>
                  <a:pt x="424604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20" name="Google Shape;120;p9"/>
          <p:cNvSpPr/>
          <p:nvPr/>
        </p:nvSpPr>
        <p:spPr>
          <a:xfrm flipH="1">
            <a:off x="9386842" y="429223"/>
            <a:ext cx="9898282" cy="12874823"/>
          </a:xfrm>
          <a:custGeom>
            <a:avLst/>
            <a:gdLst/>
            <a:ahLst/>
            <a:cxnLst/>
            <a:rect l="l" t="t" r="r" b="b"/>
            <a:pathLst>
              <a:path w="9898282" h="12874823" extrusionOk="0">
                <a:moveTo>
                  <a:pt x="9898282" y="0"/>
                </a:moveTo>
                <a:lnTo>
                  <a:pt x="0" y="0"/>
                </a:lnTo>
                <a:lnTo>
                  <a:pt x="0" y="12874823"/>
                </a:lnTo>
                <a:lnTo>
                  <a:pt x="9898282" y="12874823"/>
                </a:lnTo>
                <a:lnTo>
                  <a:pt x="9898282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t="-15386"/>
            </a:stretch>
          </a:blipFill>
          <a:ln>
            <a:noFill/>
          </a:ln>
        </p:spPr>
      </p:sp>
      <p:sp>
        <p:nvSpPr>
          <p:cNvPr id="121" name="Google Shape;121;p9"/>
          <p:cNvSpPr/>
          <p:nvPr/>
        </p:nvSpPr>
        <p:spPr>
          <a:xfrm rot="1751628">
            <a:off x="16009519" y="5856285"/>
            <a:ext cx="1794907" cy="3205191"/>
          </a:xfrm>
          <a:custGeom>
            <a:avLst/>
            <a:gdLst/>
            <a:ahLst/>
            <a:cxnLst/>
            <a:rect l="l" t="t" r="r" b="b"/>
            <a:pathLst>
              <a:path w="1795884" h="3206935" extrusionOk="0">
                <a:moveTo>
                  <a:pt x="0" y="0"/>
                </a:moveTo>
                <a:lnTo>
                  <a:pt x="1795884" y="0"/>
                </a:lnTo>
                <a:lnTo>
                  <a:pt x="1795884" y="3206935"/>
                </a:lnTo>
                <a:lnTo>
                  <a:pt x="0" y="32069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22" name="Google Shape;122;p9"/>
          <p:cNvSpPr/>
          <p:nvPr/>
        </p:nvSpPr>
        <p:spPr>
          <a:xfrm>
            <a:off x="17028810" y="556315"/>
            <a:ext cx="1564607" cy="1473576"/>
          </a:xfrm>
          <a:custGeom>
            <a:avLst/>
            <a:gdLst/>
            <a:ahLst/>
            <a:cxnLst/>
            <a:rect l="l" t="t" r="r" b="b"/>
            <a:pathLst>
              <a:path w="1564607" h="1473576" extrusionOk="0">
                <a:moveTo>
                  <a:pt x="0" y="0"/>
                </a:moveTo>
                <a:lnTo>
                  <a:pt x="1564608" y="0"/>
                </a:lnTo>
                <a:lnTo>
                  <a:pt x="1564608" y="1473575"/>
                </a:lnTo>
                <a:lnTo>
                  <a:pt x="0" y="14735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23" name="Google Shape;123;p9"/>
          <p:cNvSpPr/>
          <p:nvPr/>
        </p:nvSpPr>
        <p:spPr>
          <a:xfrm rot="-2107270">
            <a:off x="9788552" y="607490"/>
            <a:ext cx="1280974" cy="1801881"/>
          </a:xfrm>
          <a:custGeom>
            <a:avLst/>
            <a:gdLst/>
            <a:ahLst/>
            <a:cxnLst/>
            <a:rect l="l" t="t" r="r" b="b"/>
            <a:pathLst>
              <a:path w="1281659" h="1802845" extrusionOk="0">
                <a:moveTo>
                  <a:pt x="0" y="0"/>
                </a:moveTo>
                <a:lnTo>
                  <a:pt x="1281659" y="0"/>
                </a:lnTo>
                <a:lnTo>
                  <a:pt x="1281659" y="1802845"/>
                </a:lnTo>
                <a:lnTo>
                  <a:pt x="0" y="180284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24" name="Google Shape;124;p9"/>
          <p:cNvSpPr/>
          <p:nvPr/>
        </p:nvSpPr>
        <p:spPr>
          <a:xfrm>
            <a:off x="15345018" y="-94034"/>
            <a:ext cx="1387919" cy="1830589"/>
          </a:xfrm>
          <a:custGeom>
            <a:avLst/>
            <a:gdLst/>
            <a:ahLst/>
            <a:cxnLst/>
            <a:rect l="l" t="t" r="r" b="b"/>
            <a:pathLst>
              <a:path w="1387919" h="1830589" extrusionOk="0">
                <a:moveTo>
                  <a:pt x="0" y="0"/>
                </a:moveTo>
                <a:lnTo>
                  <a:pt x="1387919" y="0"/>
                </a:lnTo>
                <a:lnTo>
                  <a:pt x="1387919" y="1830588"/>
                </a:lnTo>
                <a:lnTo>
                  <a:pt x="0" y="18305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25" name="Google Shape;125;p9"/>
          <p:cNvSpPr/>
          <p:nvPr/>
        </p:nvSpPr>
        <p:spPr>
          <a:xfrm>
            <a:off x="12136721" y="-591367"/>
            <a:ext cx="1199706" cy="994665"/>
          </a:xfrm>
          <a:custGeom>
            <a:avLst/>
            <a:gdLst/>
            <a:ahLst/>
            <a:cxnLst/>
            <a:rect l="l" t="t" r="r" b="b"/>
            <a:pathLst>
              <a:path w="1199706" h="994665" extrusionOk="0">
                <a:moveTo>
                  <a:pt x="0" y="0"/>
                </a:moveTo>
                <a:lnTo>
                  <a:pt x="1199706" y="0"/>
                </a:lnTo>
                <a:lnTo>
                  <a:pt x="1199706" y="994665"/>
                </a:lnTo>
                <a:lnTo>
                  <a:pt x="0" y="9946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26" name="Google Shape;126;p9"/>
          <p:cNvSpPr/>
          <p:nvPr/>
        </p:nvSpPr>
        <p:spPr>
          <a:xfrm>
            <a:off x="11637541" y="4718139"/>
            <a:ext cx="998360" cy="903969"/>
          </a:xfrm>
          <a:custGeom>
            <a:avLst/>
            <a:gdLst/>
            <a:ahLst/>
            <a:cxnLst/>
            <a:rect l="l" t="t" r="r" b="b"/>
            <a:pathLst>
              <a:path w="998360" h="903969" extrusionOk="0">
                <a:moveTo>
                  <a:pt x="0" y="0"/>
                </a:moveTo>
                <a:lnTo>
                  <a:pt x="998360" y="0"/>
                </a:lnTo>
                <a:lnTo>
                  <a:pt x="998360" y="903969"/>
                </a:lnTo>
                <a:lnTo>
                  <a:pt x="0" y="9039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</p:sp>
      <p:pic>
        <p:nvPicPr>
          <p:cNvPr id="127" name="Google Shape;127;p9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068150" y="6576350"/>
            <a:ext cx="5237251" cy="531975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9"/>
          <p:cNvSpPr txBox="1">
            <a:spLocks noGrp="1"/>
          </p:cNvSpPr>
          <p:nvPr>
            <p:ph type="subTitle" idx="1"/>
          </p:nvPr>
        </p:nvSpPr>
        <p:spPr>
          <a:xfrm>
            <a:off x="1904613" y="2412000"/>
            <a:ext cx="7612800" cy="14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18200"/>
              <a:buNone/>
              <a:defRPr sz="18200"/>
            </a:lvl1pPr>
            <a:lvl2pPr lvl="1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500"/>
              <a:buNone/>
              <a:defRPr/>
            </a:lvl2pPr>
            <a:lvl3pPr lvl="2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9"/>
          <p:cNvSpPr txBox="1">
            <a:spLocks noGrp="1"/>
          </p:cNvSpPr>
          <p:nvPr>
            <p:ph type="subTitle" idx="2"/>
          </p:nvPr>
        </p:nvSpPr>
        <p:spPr>
          <a:xfrm>
            <a:off x="6792368" y="3885600"/>
            <a:ext cx="3599400" cy="14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18200"/>
              <a:buNone/>
              <a:defRPr sz="18200"/>
            </a:lvl1pPr>
            <a:lvl2pPr lvl="1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500"/>
              <a:buNone/>
              <a:defRPr/>
            </a:lvl2pPr>
            <a:lvl3pPr lvl="2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9"/>
          <p:cNvSpPr txBox="1">
            <a:spLocks noGrp="1"/>
          </p:cNvSpPr>
          <p:nvPr>
            <p:ph type="title"/>
          </p:nvPr>
        </p:nvSpPr>
        <p:spPr>
          <a:xfrm>
            <a:off x="885950" y="5027000"/>
            <a:ext cx="8631600" cy="14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0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0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0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34" name="Google Shape;134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5" name="Google Shape;135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6" name="Google Shape;136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0" name="Google Shape;140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1" name="Google Shape;141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2" name="Google Shape;142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2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12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46" name="Google Shape;146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7" name="Google Shape;147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8" name="Google Shape;148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1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152" name="Google Shape;152;p13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153" name="Google Shape;153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4" name="Google Shape;154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5" name="Google Shape;155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14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59" name="Google Shape;159;p14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60" name="Google Shape;160;p14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61" name="Google Shape;161;p14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62" name="Google Shape;162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3" name="Google Shape;163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4" name="Google Shape;164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8" name="Google Shape;168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9" name="Google Shape;169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6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16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73" name="Google Shape;173;p16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74" name="Google Shape;174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5" name="Google Shape;175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6" name="Google Shape;176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7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17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80" name="Google Shape;180;p17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81" name="Google Shape;181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2" name="Google Shape;182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3" name="Google Shape;183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18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7" name="Google Shape;187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8" name="Google Shape;188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9" name="Google Shape;189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9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19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3" name="Google Shape;193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4" name="Google Shape;194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5" name="Google Shape;195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B672B"/>
              </a:buClr>
              <a:buSzPts val="10000"/>
              <a:buFont typeface="Mukta ExtraBold"/>
              <a:buNone/>
              <a:defRPr sz="10000" b="0" i="0" u="none" strike="noStrike" cap="none">
                <a:solidFill>
                  <a:srgbClr val="EB672B"/>
                </a:solidFill>
                <a:latin typeface="Mukta ExtraBold"/>
                <a:ea typeface="Mukta ExtraBold"/>
                <a:cs typeface="Mukta ExtraBold"/>
                <a:sym typeface="Mukta Extra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B672B"/>
              </a:buClr>
              <a:buSzPts val="10000"/>
              <a:buFont typeface="Mukta ExtraBold"/>
              <a:buNone/>
              <a:defRPr sz="10000" b="0" i="0" u="none" strike="noStrike" cap="none">
                <a:solidFill>
                  <a:srgbClr val="EB672B"/>
                </a:solidFill>
                <a:latin typeface="Mukta ExtraBold"/>
                <a:ea typeface="Mukta ExtraBold"/>
                <a:cs typeface="Mukta ExtraBold"/>
                <a:sym typeface="Mukta Extra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B672B"/>
              </a:buClr>
              <a:buSzPts val="10000"/>
              <a:buFont typeface="Mukta ExtraBold"/>
              <a:buNone/>
              <a:defRPr sz="10000" b="0" i="0" u="none" strike="noStrike" cap="none">
                <a:solidFill>
                  <a:srgbClr val="EB672B"/>
                </a:solidFill>
                <a:latin typeface="Mukta ExtraBold"/>
                <a:ea typeface="Mukta ExtraBold"/>
                <a:cs typeface="Mukta ExtraBold"/>
                <a:sym typeface="Mukta Extra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B672B"/>
              </a:buClr>
              <a:buSzPts val="10000"/>
              <a:buFont typeface="Mukta ExtraBold"/>
              <a:buNone/>
              <a:defRPr sz="10000" b="0" i="0" u="none" strike="noStrike" cap="none">
                <a:solidFill>
                  <a:srgbClr val="EB672B"/>
                </a:solidFill>
                <a:latin typeface="Mukta ExtraBold"/>
                <a:ea typeface="Mukta ExtraBold"/>
                <a:cs typeface="Mukta ExtraBold"/>
                <a:sym typeface="Mukta Extra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B672B"/>
              </a:buClr>
              <a:buSzPts val="10000"/>
              <a:buFont typeface="Mukta ExtraBold"/>
              <a:buNone/>
              <a:defRPr sz="10000" b="0" i="0" u="none" strike="noStrike" cap="none">
                <a:solidFill>
                  <a:srgbClr val="EB672B"/>
                </a:solidFill>
                <a:latin typeface="Mukta ExtraBold"/>
                <a:ea typeface="Mukta ExtraBold"/>
                <a:cs typeface="Mukta ExtraBold"/>
                <a:sym typeface="Mukta Extra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B672B"/>
              </a:buClr>
              <a:buSzPts val="10000"/>
              <a:buFont typeface="Mukta ExtraBold"/>
              <a:buNone/>
              <a:defRPr sz="10000" b="0" i="0" u="none" strike="noStrike" cap="none">
                <a:solidFill>
                  <a:srgbClr val="EB672B"/>
                </a:solidFill>
                <a:latin typeface="Mukta ExtraBold"/>
                <a:ea typeface="Mukta ExtraBold"/>
                <a:cs typeface="Mukta ExtraBold"/>
                <a:sym typeface="Mukta Extra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B672B"/>
              </a:buClr>
              <a:buSzPts val="10000"/>
              <a:buFont typeface="Mukta ExtraBold"/>
              <a:buNone/>
              <a:defRPr sz="10000" b="0" i="0" u="none" strike="noStrike" cap="none">
                <a:solidFill>
                  <a:srgbClr val="EB672B"/>
                </a:solidFill>
                <a:latin typeface="Mukta ExtraBold"/>
                <a:ea typeface="Mukta ExtraBold"/>
                <a:cs typeface="Mukta ExtraBold"/>
                <a:sym typeface="Mukta Extra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B672B"/>
              </a:buClr>
              <a:buSzPts val="10000"/>
              <a:buFont typeface="Mukta ExtraBold"/>
              <a:buNone/>
              <a:defRPr sz="10000" b="0" i="0" u="none" strike="noStrike" cap="none">
                <a:solidFill>
                  <a:srgbClr val="EB672B"/>
                </a:solidFill>
                <a:latin typeface="Mukta ExtraBold"/>
                <a:ea typeface="Mukta ExtraBold"/>
                <a:cs typeface="Mukta ExtraBold"/>
                <a:sym typeface="Mukta Extra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B672B"/>
              </a:buClr>
              <a:buSzPts val="10000"/>
              <a:buFont typeface="Mukta ExtraBold"/>
              <a:buNone/>
              <a:defRPr sz="10000" b="0" i="0" u="none" strike="noStrike" cap="none">
                <a:solidFill>
                  <a:srgbClr val="EB672B"/>
                </a:solidFill>
                <a:latin typeface="Mukta ExtraBold"/>
                <a:ea typeface="Mukta ExtraBold"/>
                <a:cs typeface="Mukta ExtraBold"/>
                <a:sym typeface="Mukta ExtraBo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5778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EB672B"/>
              </a:buClr>
              <a:buSzPts val="5500"/>
              <a:buFont typeface="Nanum Pen Script"/>
              <a:buChar char="•"/>
              <a:defRPr sz="5500" b="0" i="0" u="none" strike="noStrike" cap="none">
                <a:solidFill>
                  <a:srgbClr val="EB672B"/>
                </a:solidFill>
                <a:latin typeface="Nanum Pen Script"/>
                <a:ea typeface="Nanum Pen Script"/>
                <a:cs typeface="Nanum Pen Script"/>
                <a:sym typeface="Nanum Pen Script"/>
              </a:defRPr>
            </a:lvl1pPr>
            <a:lvl2pPr marL="914400" marR="0" lvl="1" indent="-3873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Lato"/>
              <a:buChar char="–"/>
              <a:defRPr sz="25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619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ato"/>
              <a:buChar char="•"/>
              <a:defRPr sz="21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619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ato"/>
              <a:buChar char="–"/>
              <a:defRPr sz="21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619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ato"/>
              <a:buChar char="»"/>
              <a:defRPr sz="21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619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ato"/>
              <a:buChar char="•"/>
              <a:defRPr sz="21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619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ato"/>
              <a:buChar char="•"/>
              <a:defRPr sz="21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619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ato"/>
              <a:buChar char="•"/>
              <a:defRPr sz="21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619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ato"/>
              <a:buChar char="•"/>
              <a:defRPr sz="21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0"/>
          <p:cNvSpPr/>
          <p:nvPr/>
        </p:nvSpPr>
        <p:spPr>
          <a:xfrm>
            <a:off x="-50" y="9235872"/>
            <a:ext cx="18288118" cy="1078415"/>
          </a:xfrm>
          <a:custGeom>
            <a:avLst/>
            <a:gdLst/>
            <a:ahLst/>
            <a:cxnLst/>
            <a:rect l="l" t="t" r="r" b="b"/>
            <a:pathLst>
              <a:path w="4816592" h="659299" extrusionOk="0">
                <a:moveTo>
                  <a:pt x="0" y="0"/>
                </a:moveTo>
                <a:lnTo>
                  <a:pt x="4816592" y="0"/>
                </a:lnTo>
                <a:lnTo>
                  <a:pt x="4816592" y="659299"/>
                </a:lnTo>
                <a:lnTo>
                  <a:pt x="0" y="659299"/>
                </a:lnTo>
                <a:close/>
              </a:path>
            </a:pathLst>
          </a:custGeom>
          <a:solidFill>
            <a:srgbClr val="ED3833"/>
          </a:solidFill>
          <a:ln>
            <a:noFill/>
          </a:ln>
        </p:spPr>
      </p:sp>
      <p:sp>
        <p:nvSpPr>
          <p:cNvPr id="201" name="Google Shape;201;p20"/>
          <p:cNvSpPr/>
          <p:nvPr/>
        </p:nvSpPr>
        <p:spPr>
          <a:xfrm>
            <a:off x="17809450" y="-27295"/>
            <a:ext cx="478500" cy="9208500"/>
          </a:xfrm>
          <a:prstGeom prst="rect">
            <a:avLst/>
          </a:prstGeom>
          <a:solidFill>
            <a:srgbClr val="8F00FF"/>
          </a:solidFill>
          <a:ln w="9525" cap="flat" cmpd="sng">
            <a:solidFill>
              <a:srgbClr val="8F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anum Pen Script"/>
              <a:ea typeface="Nanum Pen Script"/>
              <a:cs typeface="Nanum Pen Script"/>
              <a:sym typeface="Nanum Pen Script"/>
            </a:endParaRPr>
          </a:p>
        </p:txBody>
      </p:sp>
      <p:sp>
        <p:nvSpPr>
          <p:cNvPr id="202" name="Google Shape;202;p20"/>
          <p:cNvSpPr/>
          <p:nvPr/>
        </p:nvSpPr>
        <p:spPr>
          <a:xfrm>
            <a:off x="16208950" y="7608000"/>
            <a:ext cx="1600500" cy="16005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anum Pen Script"/>
              <a:ea typeface="Nanum Pen Script"/>
              <a:cs typeface="Nanum Pen Script"/>
              <a:sym typeface="Nanum Pen Script"/>
            </a:endParaRPr>
          </a:p>
        </p:txBody>
      </p:sp>
      <p:sp>
        <p:nvSpPr>
          <p:cNvPr id="203" name="Google Shape;203;p20"/>
          <p:cNvSpPr/>
          <p:nvPr/>
        </p:nvSpPr>
        <p:spPr>
          <a:xfrm>
            <a:off x="13939100" y="6938650"/>
            <a:ext cx="2269800" cy="22698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anum Pen Script"/>
              <a:ea typeface="Nanum Pen Script"/>
              <a:cs typeface="Nanum Pen Script"/>
              <a:sym typeface="Nanum Pen Script"/>
            </a:endParaRPr>
          </a:p>
        </p:txBody>
      </p:sp>
      <p:sp>
        <p:nvSpPr>
          <p:cNvPr id="204" name="Google Shape;204;p20"/>
          <p:cNvSpPr/>
          <p:nvPr/>
        </p:nvSpPr>
        <p:spPr>
          <a:xfrm>
            <a:off x="16208950" y="5005275"/>
            <a:ext cx="1600500" cy="26028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anum Pen Script"/>
              <a:ea typeface="Nanum Pen Script"/>
              <a:cs typeface="Nanum Pen Script"/>
              <a:sym typeface="Nanum Pen Script"/>
            </a:endParaRPr>
          </a:p>
        </p:txBody>
      </p:sp>
      <p:sp>
        <p:nvSpPr>
          <p:cNvPr id="205" name="Google Shape;205;p20"/>
          <p:cNvSpPr/>
          <p:nvPr/>
        </p:nvSpPr>
        <p:spPr>
          <a:xfrm>
            <a:off x="-50" y="7607950"/>
            <a:ext cx="1600500" cy="16005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anum Pen Script"/>
              <a:ea typeface="Nanum Pen Script"/>
              <a:cs typeface="Nanum Pen Script"/>
              <a:sym typeface="Nanum Pen Script"/>
            </a:endParaRPr>
          </a:p>
        </p:txBody>
      </p:sp>
      <p:pic>
        <p:nvPicPr>
          <p:cNvPr id="207" name="Google Shape;207;p20" title="Лого_ПУТП_web - фиолет-RGB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95717" y="408119"/>
            <a:ext cx="1600502" cy="12823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20" title="ТЕХНОЛОГИИ ЛОГО ТЕМ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938412" y="408119"/>
            <a:ext cx="2817091" cy="107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FE739FD-E9BA-4AD3-B918-EEAC9729D4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61206" y="162015"/>
            <a:ext cx="1837738" cy="183306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A0E1300-3DAE-455C-A84F-FABB27B8DD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145200" y="256988"/>
            <a:ext cx="2400750" cy="1600500"/>
          </a:xfrm>
          <a:prstGeom prst="rect">
            <a:avLst/>
          </a:prstGeom>
        </p:spPr>
      </p:pic>
      <p:sp>
        <p:nvSpPr>
          <p:cNvPr id="13" name="Google Shape;211;p20"/>
          <p:cNvSpPr txBox="1"/>
          <p:nvPr/>
        </p:nvSpPr>
        <p:spPr>
          <a:xfrm>
            <a:off x="50" y="1717887"/>
            <a:ext cx="18287950" cy="6093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87312">
              <a:lnSpc>
                <a:spcPct val="110000"/>
              </a:lnSpc>
            </a:pPr>
            <a:r>
              <a:rPr lang="ru-RU" sz="6000" b="1" dirty="0">
                <a:latin typeface="Arial" panose="020B0604020202020204" pitchFamily="34" charset="0"/>
                <a:cs typeface="Arial" panose="020B0604020202020204" pitchFamily="34" charset="0"/>
              </a:rPr>
              <a:t>Разработка системы автоматизированной оценки качества вождения автомобиля с применением технологий </a:t>
            </a:r>
            <a:r>
              <a:rPr lang="ru-RU" sz="6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геолокации</a:t>
            </a:r>
            <a:r>
              <a:rPr lang="ru-RU" sz="6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для малого и среднего бизнеса</a:t>
            </a:r>
          </a:p>
          <a:p>
            <a:r>
              <a:rPr lang="ru-RU" sz="6000" dirty="0"/>
              <a:t>ВЛГУ им. А.Г. и Н.Г. Столетовых, Муромский </a:t>
            </a:r>
            <a:r>
              <a:rPr lang="ru-RU" sz="6000" dirty="0" smtClean="0"/>
              <a:t>институт</a:t>
            </a:r>
            <a:endParaRPr lang="ru-RU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2"/>
          <p:cNvSpPr txBox="1"/>
          <p:nvPr/>
        </p:nvSpPr>
        <p:spPr>
          <a:xfrm>
            <a:off x="531518" y="584173"/>
            <a:ext cx="12574882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99"/>
              <a:buFont typeface="Arial"/>
              <a:buNone/>
            </a:pPr>
            <a:r>
              <a:rPr lang="ru-RU" sz="4000" dirty="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Актуальность проекта</a:t>
            </a:r>
            <a:endParaRPr sz="4000" i="0" u="none" strike="noStrike" cap="none" dirty="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grpSp>
        <p:nvGrpSpPr>
          <p:cNvPr id="232" name="Google Shape;232;p22"/>
          <p:cNvGrpSpPr/>
          <p:nvPr/>
        </p:nvGrpSpPr>
        <p:grpSpPr>
          <a:xfrm>
            <a:off x="16951001" y="0"/>
            <a:ext cx="1337001" cy="10286687"/>
            <a:chOff x="-196924" y="-47625"/>
            <a:chExt cx="352130" cy="2806200"/>
          </a:xfrm>
        </p:grpSpPr>
        <p:sp>
          <p:nvSpPr>
            <p:cNvPr id="233" name="Google Shape;233;p22"/>
            <p:cNvSpPr/>
            <p:nvPr/>
          </p:nvSpPr>
          <p:spPr>
            <a:xfrm>
              <a:off x="0" y="0"/>
              <a:ext cx="155206" cy="2709333"/>
            </a:xfrm>
            <a:custGeom>
              <a:avLst/>
              <a:gdLst/>
              <a:ahLst/>
              <a:cxnLst/>
              <a:rect l="l" t="t" r="r" b="b"/>
              <a:pathLst>
                <a:path w="155206" h="2709333" extrusionOk="0">
                  <a:moveTo>
                    <a:pt x="0" y="0"/>
                  </a:moveTo>
                  <a:lnTo>
                    <a:pt x="155206" y="0"/>
                  </a:lnTo>
                  <a:lnTo>
                    <a:pt x="15520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AC00"/>
            </a:solidFill>
            <a:ln w="9525" cap="flat" cmpd="sng">
              <a:solidFill>
                <a:srgbClr val="FFAC00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234" name="Google Shape;234;p22"/>
            <p:cNvSpPr txBox="1"/>
            <p:nvPr/>
          </p:nvSpPr>
          <p:spPr>
            <a:xfrm>
              <a:off x="-196924" y="-47625"/>
              <a:ext cx="351900" cy="2806200"/>
            </a:xfrm>
            <a:prstGeom prst="rect">
              <a:avLst/>
            </a:prstGeom>
            <a:solidFill>
              <a:srgbClr val="FFAC00"/>
            </a:solidFill>
            <a:ln w="9525" cap="flat" cmpd="sng">
              <a:solidFill>
                <a:srgbClr val="FFAC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9" name="Google Shape;239;p22"/>
          <p:cNvSpPr txBox="1"/>
          <p:nvPr/>
        </p:nvSpPr>
        <p:spPr>
          <a:xfrm rot="-5400000">
            <a:off x="8181300" y="1531950"/>
            <a:ext cx="588300" cy="16950900"/>
          </a:xfrm>
          <a:prstGeom prst="rect">
            <a:avLst/>
          </a:prstGeom>
          <a:solidFill>
            <a:srgbClr val="ADDAE3"/>
          </a:solidFill>
          <a:ln w="9525" cap="flat" cmpd="sng">
            <a:solidFill>
              <a:srgbClr val="ADDA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866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0645" y="1076616"/>
            <a:ext cx="8708890" cy="8463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Пользователи такси (пассажиры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Агрессивное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вождение водителя,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снижающее комфорт и безопасность поездок; 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Водители такси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высокие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затраты на топливо/обслуживание из-за неэффективного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стиля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отсутствия мониторинга участков где происходит больший износ авто.</a:t>
            </a: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Операторы и диспетчеры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такси-сервисов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Сложности мониторинга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базы авто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контроля поведения водителей, приводящие к аварийности и потерям; 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недоступность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дешевых систем для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МСБ.</a:t>
            </a: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Кадровые службы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компаний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Сложность с оценкой и обучением водителей;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риски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несоответствия нормам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 вождения водителей. </a:t>
            </a: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9720" y="174579"/>
            <a:ext cx="6400408" cy="95386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1"/>
          <p:cNvSpPr/>
          <p:nvPr/>
        </p:nvSpPr>
        <p:spPr>
          <a:xfrm>
            <a:off x="0" y="9603150"/>
            <a:ext cx="3657600" cy="684000"/>
          </a:xfrm>
          <a:prstGeom prst="rect">
            <a:avLst/>
          </a:prstGeom>
          <a:solidFill>
            <a:srgbClr val="FBB3C1"/>
          </a:solidFill>
          <a:ln w="9525" cap="flat" cmpd="sng">
            <a:solidFill>
              <a:srgbClr val="FBB3C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anum Pen Script"/>
              <a:ea typeface="Nanum Pen Script"/>
              <a:cs typeface="Nanum Pen Script"/>
              <a:sym typeface="Nanum Pen Script"/>
            </a:endParaRPr>
          </a:p>
        </p:txBody>
      </p:sp>
      <p:sp>
        <p:nvSpPr>
          <p:cNvPr id="217" name="Google Shape;217;p21"/>
          <p:cNvSpPr/>
          <p:nvPr/>
        </p:nvSpPr>
        <p:spPr>
          <a:xfrm>
            <a:off x="3657618" y="9603150"/>
            <a:ext cx="3657600" cy="684000"/>
          </a:xfrm>
          <a:prstGeom prst="rect">
            <a:avLst/>
          </a:prstGeom>
          <a:solidFill>
            <a:srgbClr val="8F00FF"/>
          </a:solidFill>
          <a:ln w="9525" cap="flat" cmpd="sng">
            <a:solidFill>
              <a:srgbClr val="8F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anum Pen Script"/>
              <a:ea typeface="Nanum Pen Script"/>
              <a:cs typeface="Nanum Pen Script"/>
              <a:sym typeface="Nanum Pen Script"/>
            </a:endParaRPr>
          </a:p>
        </p:txBody>
      </p:sp>
      <p:sp>
        <p:nvSpPr>
          <p:cNvPr id="218" name="Google Shape;218;p21"/>
          <p:cNvSpPr/>
          <p:nvPr/>
        </p:nvSpPr>
        <p:spPr>
          <a:xfrm>
            <a:off x="7315236" y="9603150"/>
            <a:ext cx="3657600" cy="684000"/>
          </a:xfrm>
          <a:prstGeom prst="rect">
            <a:avLst/>
          </a:prstGeom>
          <a:solidFill>
            <a:srgbClr val="ADDAE3"/>
          </a:solidFill>
          <a:ln w="9525" cap="flat" cmpd="sng">
            <a:solidFill>
              <a:srgbClr val="ADDA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anum Pen Script"/>
              <a:ea typeface="Nanum Pen Script"/>
              <a:cs typeface="Nanum Pen Script"/>
              <a:sym typeface="Nanum Pen Script"/>
            </a:endParaRPr>
          </a:p>
        </p:txBody>
      </p:sp>
      <p:sp>
        <p:nvSpPr>
          <p:cNvPr id="219" name="Google Shape;219;p21"/>
          <p:cNvSpPr/>
          <p:nvPr/>
        </p:nvSpPr>
        <p:spPr>
          <a:xfrm>
            <a:off x="10972855" y="9603150"/>
            <a:ext cx="3657600" cy="684000"/>
          </a:xfrm>
          <a:prstGeom prst="rect">
            <a:avLst/>
          </a:prstGeom>
          <a:solidFill>
            <a:srgbClr val="FFAC00"/>
          </a:solidFill>
          <a:ln w="9525" cap="flat" cmpd="sng">
            <a:solidFill>
              <a:srgbClr val="FFAC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anum Pen Script"/>
              <a:ea typeface="Nanum Pen Script"/>
              <a:cs typeface="Nanum Pen Script"/>
              <a:sym typeface="Nanum Pen Script"/>
            </a:endParaRPr>
          </a:p>
        </p:txBody>
      </p:sp>
      <p:sp>
        <p:nvSpPr>
          <p:cNvPr id="220" name="Google Shape;220;p21"/>
          <p:cNvSpPr/>
          <p:nvPr/>
        </p:nvSpPr>
        <p:spPr>
          <a:xfrm>
            <a:off x="14630473" y="9603150"/>
            <a:ext cx="3657600" cy="684000"/>
          </a:xfrm>
          <a:prstGeom prst="rect">
            <a:avLst/>
          </a:prstGeom>
          <a:solidFill>
            <a:srgbClr val="ED3833"/>
          </a:solidFill>
          <a:ln w="9525" cap="flat" cmpd="sng">
            <a:solidFill>
              <a:srgbClr val="ED38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anum Pen Script"/>
              <a:ea typeface="Nanum Pen Script"/>
              <a:cs typeface="Nanum Pen Script"/>
              <a:sym typeface="Nanum Pen Script"/>
            </a:endParaRPr>
          </a:p>
        </p:txBody>
      </p:sp>
      <p:sp>
        <p:nvSpPr>
          <p:cNvPr id="221" name="Google Shape;221;p21"/>
          <p:cNvSpPr/>
          <p:nvPr/>
        </p:nvSpPr>
        <p:spPr>
          <a:xfrm>
            <a:off x="0" y="0"/>
            <a:ext cx="2095200" cy="20952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anum Pen Script"/>
              <a:ea typeface="Nanum Pen Script"/>
              <a:cs typeface="Nanum Pen Script"/>
              <a:sym typeface="Nanum Pen Script"/>
            </a:endParaRPr>
          </a:p>
        </p:txBody>
      </p:sp>
      <p:sp>
        <p:nvSpPr>
          <p:cNvPr id="222" name="Google Shape;222;p21"/>
          <p:cNvSpPr/>
          <p:nvPr/>
        </p:nvSpPr>
        <p:spPr>
          <a:xfrm>
            <a:off x="2095200" y="0"/>
            <a:ext cx="1149600" cy="1149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anum Pen Script"/>
              <a:ea typeface="Nanum Pen Script"/>
              <a:cs typeface="Nanum Pen Script"/>
              <a:sym typeface="Nanum Pen Script"/>
            </a:endParaRPr>
          </a:p>
        </p:txBody>
      </p:sp>
      <p:sp>
        <p:nvSpPr>
          <p:cNvPr id="223" name="Google Shape;223;p21"/>
          <p:cNvSpPr/>
          <p:nvPr/>
        </p:nvSpPr>
        <p:spPr>
          <a:xfrm>
            <a:off x="0" y="2095200"/>
            <a:ext cx="1149600" cy="26628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anum Pen Script"/>
              <a:ea typeface="Nanum Pen Script"/>
              <a:cs typeface="Nanum Pen Script"/>
              <a:sym typeface="Nanum Pen Script"/>
            </a:endParaRPr>
          </a:p>
        </p:txBody>
      </p:sp>
      <p:sp>
        <p:nvSpPr>
          <p:cNvPr id="224" name="Google Shape;224;p21"/>
          <p:cNvSpPr/>
          <p:nvPr/>
        </p:nvSpPr>
        <p:spPr>
          <a:xfrm>
            <a:off x="17138400" y="0"/>
            <a:ext cx="1149600" cy="26628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anum Pen Script"/>
              <a:ea typeface="Nanum Pen Script"/>
              <a:cs typeface="Nanum Pen Script"/>
              <a:sym typeface="Nanum Pen Script"/>
            </a:endParaRPr>
          </a:p>
        </p:txBody>
      </p:sp>
      <p:sp>
        <p:nvSpPr>
          <p:cNvPr id="225" name="Google Shape;225;p21"/>
          <p:cNvSpPr/>
          <p:nvPr/>
        </p:nvSpPr>
        <p:spPr>
          <a:xfrm>
            <a:off x="15988800" y="0"/>
            <a:ext cx="1149600" cy="567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anum Pen Script"/>
              <a:ea typeface="Nanum Pen Script"/>
              <a:cs typeface="Nanum Pen Script"/>
              <a:sym typeface="Nanum Pen Script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35C45E3-8FF8-4C16-AFC0-4C64454587A4}"/>
              </a:ext>
            </a:extLst>
          </p:cNvPr>
          <p:cNvSpPr/>
          <p:nvPr/>
        </p:nvSpPr>
        <p:spPr>
          <a:xfrm>
            <a:off x="772229" y="371356"/>
            <a:ext cx="70062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1A6993"/>
              </a:buClr>
              <a:buSzPts val="2800"/>
            </a:pPr>
            <a:r>
              <a:rPr lang="ru-RU" sz="3200" dirty="0" smtClean="0">
                <a:solidFill>
                  <a:schemeClr val="accent2">
                    <a:lumMod val="75000"/>
                    <a:lumOff val="25000"/>
                  </a:schemeClr>
                </a:solidFill>
                <a:ea typeface="Roboto Black" panose="02000000000000000000" pitchFamily="2" charset="0"/>
              </a:rPr>
              <a:t>Решение</a:t>
            </a:r>
            <a:endParaRPr lang="ru-RU" sz="3200" b="1" kern="1200" dirty="0">
              <a:solidFill>
                <a:schemeClr val="accent2">
                  <a:lumMod val="75000"/>
                  <a:lumOff val="25000"/>
                </a:schemeClr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55465" y="710205"/>
            <a:ext cx="931737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Наше решение это электронный сервис который отслеживает поведение водителей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9430" y="2662801"/>
            <a:ext cx="6837592" cy="683759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32397" y="2095200"/>
            <a:ext cx="9144000" cy="69865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Пользователи такси (пассажиры):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Пользователи смогут выбирать безопасных водителей с повышенным доверием.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Водители такси: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Приложение дает обратную связь о резких маневрах и зонах износа, помогая корректировать стиль и снижать расходы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топливо/обслуживание, износ авто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Операторы и диспетчеры: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Сложности мониторинга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базы авто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обеспечивает реал-тайм контроль за стилем вождения водителей, снижая затраты на тех. обслуживание без дорогих устройств.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Кадровые службы: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Трудно оценивать и обучать водителей;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риски нарушения норм безопасности. Инструменты предоставляют аналитику для автоматизированной оценки, обучения и соблюдения стандартов.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4"/>
          <p:cNvSpPr/>
          <p:nvPr/>
        </p:nvSpPr>
        <p:spPr>
          <a:xfrm rot="5400000">
            <a:off x="2906675" y="-2243179"/>
            <a:ext cx="1611000" cy="6611400"/>
          </a:xfrm>
          <a:prstGeom prst="rect">
            <a:avLst/>
          </a:prstGeom>
          <a:solidFill>
            <a:srgbClr val="8F00FF"/>
          </a:solidFill>
          <a:ln w="9525" cap="flat" cmpd="sng">
            <a:solidFill>
              <a:srgbClr val="8F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anum Pen Script"/>
              <a:ea typeface="Nanum Pen Script"/>
              <a:cs typeface="Nanum Pen Script"/>
              <a:sym typeface="Nanum Pen Script"/>
            </a:endParaRPr>
          </a:p>
        </p:txBody>
      </p:sp>
      <p:sp>
        <p:nvSpPr>
          <p:cNvPr id="257" name="Google Shape;257;p24"/>
          <p:cNvSpPr/>
          <p:nvPr/>
        </p:nvSpPr>
        <p:spPr>
          <a:xfrm rot="5400000">
            <a:off x="11654150" y="-5042550"/>
            <a:ext cx="1596900" cy="11682000"/>
          </a:xfrm>
          <a:prstGeom prst="rect">
            <a:avLst/>
          </a:prstGeom>
          <a:solidFill>
            <a:srgbClr val="ED3833"/>
          </a:solidFill>
          <a:ln w="9525" cap="flat" cmpd="sng">
            <a:solidFill>
              <a:srgbClr val="ED38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anum Pen Script"/>
              <a:ea typeface="Nanum Pen Script"/>
              <a:cs typeface="Nanum Pen Script"/>
              <a:sym typeface="Nanum Pen Script"/>
            </a:endParaRPr>
          </a:p>
        </p:txBody>
      </p:sp>
      <p:sp>
        <p:nvSpPr>
          <p:cNvPr id="258" name="Google Shape;258;p24"/>
          <p:cNvSpPr/>
          <p:nvPr/>
        </p:nvSpPr>
        <p:spPr>
          <a:xfrm rot="10800000">
            <a:off x="17576700" y="1582800"/>
            <a:ext cx="711300" cy="8712600"/>
          </a:xfrm>
          <a:prstGeom prst="rect">
            <a:avLst/>
          </a:prstGeom>
          <a:solidFill>
            <a:srgbClr val="FFAC00"/>
          </a:solidFill>
          <a:ln w="9525" cap="flat" cmpd="sng">
            <a:solidFill>
              <a:srgbClr val="FFAC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Nanum Pen Script"/>
                <a:ea typeface="Nanum Pen Script"/>
                <a:cs typeface="Nanum Pen Script"/>
                <a:sym typeface="Nanum Pen Script"/>
              </a:rPr>
              <a:t> </a:t>
            </a:r>
            <a:endParaRPr>
              <a:latin typeface="Nanum Pen Script"/>
              <a:ea typeface="Nanum Pen Script"/>
              <a:cs typeface="Nanum Pen Script"/>
              <a:sym typeface="Nanum Pen Script"/>
            </a:endParaRPr>
          </a:p>
        </p:txBody>
      </p:sp>
      <p:sp>
        <p:nvSpPr>
          <p:cNvPr id="5" name="Google Shape;230;p22">
            <a:extLst>
              <a:ext uri="{FF2B5EF4-FFF2-40B4-BE49-F238E27FC236}">
                <a16:creationId xmlns:a16="http://schemas.microsoft.com/office/drawing/2014/main" id="{09E8F904-F1ED-486A-9D12-7E4E53EE5764}"/>
              </a:ext>
            </a:extLst>
          </p:cNvPr>
          <p:cNvSpPr txBox="1"/>
          <p:nvPr/>
        </p:nvSpPr>
        <p:spPr>
          <a:xfrm>
            <a:off x="1107014" y="2247851"/>
            <a:ext cx="12574882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99"/>
              <a:buFont typeface="Arial"/>
              <a:buNone/>
            </a:pPr>
            <a:r>
              <a:rPr lang="ru-RU" sz="4000" i="0" u="none" strike="noStrike" cap="none" dirty="0" smtClean="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Продукт</a:t>
            </a:r>
            <a:endParaRPr sz="4000" i="0" u="none" strike="noStrike" cap="none" dirty="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8537" y="1940070"/>
            <a:ext cx="3749282" cy="799375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7819" y="1940070"/>
            <a:ext cx="3749280" cy="799375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32699" y="1940074"/>
            <a:ext cx="3749280" cy="7993749"/>
          </a:xfrm>
          <a:prstGeom prst="rect">
            <a:avLst/>
          </a:prstGeom>
        </p:spPr>
      </p:pic>
    </p:spTree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4" name="Google Shape;264;p25"/>
          <p:cNvGrpSpPr/>
          <p:nvPr/>
        </p:nvGrpSpPr>
        <p:grpSpPr>
          <a:xfrm>
            <a:off x="17698702" y="-180826"/>
            <a:ext cx="589298" cy="10467826"/>
            <a:chOff x="0" y="-47625"/>
            <a:chExt cx="155206" cy="2756958"/>
          </a:xfrm>
        </p:grpSpPr>
        <p:sp>
          <p:nvSpPr>
            <p:cNvPr id="265" name="Google Shape;265;p25"/>
            <p:cNvSpPr/>
            <p:nvPr/>
          </p:nvSpPr>
          <p:spPr>
            <a:xfrm>
              <a:off x="0" y="0"/>
              <a:ext cx="155206" cy="2709333"/>
            </a:xfrm>
            <a:custGeom>
              <a:avLst/>
              <a:gdLst/>
              <a:ahLst/>
              <a:cxnLst/>
              <a:rect l="l" t="t" r="r" b="b"/>
              <a:pathLst>
                <a:path w="155206" h="2709333" extrusionOk="0">
                  <a:moveTo>
                    <a:pt x="0" y="0"/>
                  </a:moveTo>
                  <a:lnTo>
                    <a:pt x="155206" y="0"/>
                  </a:lnTo>
                  <a:lnTo>
                    <a:pt x="15520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ED3833"/>
            </a:solidFill>
            <a:ln w="9525" cap="flat" cmpd="sng">
              <a:solidFill>
                <a:srgbClr val="ED3833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266" name="Google Shape;266;p25"/>
            <p:cNvSpPr txBox="1"/>
            <p:nvPr/>
          </p:nvSpPr>
          <p:spPr>
            <a:xfrm>
              <a:off x="0" y="-47625"/>
              <a:ext cx="155206" cy="2756958"/>
            </a:xfrm>
            <a:prstGeom prst="rect">
              <a:avLst/>
            </a:prstGeom>
            <a:solidFill>
              <a:srgbClr val="ED3833"/>
            </a:solidFill>
            <a:ln w="9525" cap="flat" cmpd="sng">
              <a:solidFill>
                <a:srgbClr val="ED38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5D7AD43-4756-4C65-B190-D556FCFB6C1A}"/>
              </a:ext>
            </a:extLst>
          </p:cNvPr>
          <p:cNvSpPr txBox="1"/>
          <p:nvPr/>
        </p:nvSpPr>
        <p:spPr>
          <a:xfrm>
            <a:off x="445360" y="330502"/>
            <a:ext cx="65749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/>
              <a:t>Анализ конкурентов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5269231"/>
              </p:ext>
            </p:extLst>
          </p:nvPr>
        </p:nvGraphicFramePr>
        <p:xfrm>
          <a:off x="559559" y="1161499"/>
          <a:ext cx="16417249" cy="862527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262490047"/>
                    </a:ext>
                  </a:extLst>
                </a:gridCol>
                <a:gridCol w="4121624">
                  <a:extLst>
                    <a:ext uri="{9D8B030D-6E8A-4147-A177-3AD203B41FA5}">
                      <a16:colId xmlns:a16="http://schemas.microsoft.com/office/drawing/2014/main" val="3421991179"/>
                    </a:ext>
                  </a:extLst>
                </a:gridCol>
                <a:gridCol w="4312692">
                  <a:extLst>
                    <a:ext uri="{9D8B030D-6E8A-4147-A177-3AD203B41FA5}">
                      <a16:colId xmlns:a16="http://schemas.microsoft.com/office/drawing/2014/main" val="546616860"/>
                    </a:ext>
                  </a:extLst>
                </a:gridCol>
                <a:gridCol w="5239733">
                  <a:extLst>
                    <a:ext uri="{9D8B030D-6E8A-4147-A177-3AD203B41FA5}">
                      <a16:colId xmlns:a16="http://schemas.microsoft.com/office/drawing/2014/main" val="431247513"/>
                    </a:ext>
                  </a:extLst>
                </a:gridCol>
              </a:tblGrid>
              <a:tr h="1076772">
                <a:tc>
                  <a:txBody>
                    <a:bodyPr/>
                    <a:lstStyle/>
                    <a:p>
                      <a:pPr algn="ctr"/>
                      <a:r>
                        <a:rPr lang="ru-RU" sz="2800" u="none" strike="noStrike" cap="non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Критерий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u="none" strike="noStrike" cap="non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DriveSmart</a:t>
                      </a:r>
                      <a:r>
                        <a:rPr lang="en-US" sz="2800" u="none" strike="noStrike" cap="non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 (Verizon)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u="none" strike="noStrike" cap="non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SafeDrive</a:t>
                      </a:r>
                      <a:r>
                        <a:rPr lang="en-US" sz="2800" u="none" strike="noStrike" cap="non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 (</a:t>
                      </a:r>
                      <a:r>
                        <a:rPr lang="ru-RU" sz="2800" u="none" strike="noStrike" cap="non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приложение)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u="none" strike="noStrike" cap="non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Наш продукт (мобильное приложение)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163164"/>
                  </a:ext>
                </a:extLst>
              </a:tr>
              <a:tr h="1076772">
                <a:tc>
                  <a:txBody>
                    <a:bodyPr/>
                    <a:lstStyle/>
                    <a:p>
                      <a:pPr algn="ctr"/>
                      <a:r>
                        <a:rPr lang="ru-RU" sz="2800" u="none" strike="noStrike" cap="non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Технология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u="none" strike="noStrike" cap="non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OBD-</a:t>
                      </a:r>
                      <a:r>
                        <a:rPr lang="ru-RU" sz="2800" u="none" strike="noStrike" cap="non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устройства, </a:t>
                      </a:r>
                      <a:r>
                        <a:rPr lang="en-US" sz="2800" u="none" strike="noStrike" cap="non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GPS-</a:t>
                      </a:r>
                      <a:r>
                        <a:rPr lang="ru-RU" sz="2800" u="none" strike="noStrike" cap="non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трекинг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u="none" strike="noStrike" cap="non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Датчики смартфона (акселерометр, </a:t>
                      </a:r>
                      <a:r>
                        <a:rPr lang="en-US" sz="2800" u="none" strike="noStrike" cap="non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GPS)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u="none" strike="noStrike" cap="non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Датчики смартфона (акселерометр, гироскоп)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772771"/>
                  </a:ext>
                </a:extLst>
              </a:tr>
              <a:tr h="1076772">
                <a:tc>
                  <a:txBody>
                    <a:bodyPr/>
                    <a:lstStyle/>
                    <a:p>
                      <a:pPr algn="ctr"/>
                      <a:r>
                        <a:rPr lang="ru-RU" sz="2800" u="none" strike="noStrike" cap="non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Ключевые возможности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u="none" strike="noStrike" cap="non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Анализ стиля вождения, </a:t>
                      </a:r>
                      <a:r>
                        <a:rPr lang="ru-RU" sz="2800" u="none" strike="noStrike" cap="non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скоринг</a:t>
                      </a:r>
                      <a:r>
                        <a:rPr lang="ru-RU" sz="2800" u="none" strike="noStrike" cap="non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 безопасности, отчеты по рискам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u="none" strike="noStrike" cap="non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Реал-тайм </a:t>
                      </a:r>
                      <a:r>
                        <a:rPr lang="ru-RU" sz="2800" u="none" strike="noStrike" cap="non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фидбек</a:t>
                      </a:r>
                      <a:r>
                        <a:rPr lang="ru-RU" sz="2800" u="none" strike="noStrike" cap="non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, предотвращение усталости, статистика поездок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u="none" strike="noStrike" cap="non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Реал-тайм анализ резких ускорений/торможений, обратная связь для водителей, контроль поведения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3384354"/>
                  </a:ext>
                </a:extLst>
              </a:tr>
              <a:tr h="1076772">
                <a:tc>
                  <a:txBody>
                    <a:bodyPr/>
                    <a:lstStyle/>
                    <a:p>
                      <a:pPr algn="ctr"/>
                      <a:r>
                        <a:rPr lang="ru-RU" sz="2800" u="none" strike="noStrike" cap="non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Преимущества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u="none" strike="noStrike" cap="non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Профессиональные отчеты для страховщиков, интеграция с крупными </a:t>
                      </a:r>
                      <a:r>
                        <a:rPr lang="ru-RU" sz="2800" u="none" strike="noStrike" cap="non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базами авто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u="none" strike="noStrike" cap="non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Простота использования, мобилен, фокус на безопасности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u="none" strike="noStrike" cap="non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Недорогой, использует встроенные датчики, ориентирован на МСП эффективность и безопасность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6195830"/>
                  </a:ext>
                </a:extLst>
              </a:tr>
              <a:tr h="1076772">
                <a:tc>
                  <a:txBody>
                    <a:bodyPr/>
                    <a:lstStyle/>
                    <a:p>
                      <a:pPr algn="ctr"/>
                      <a:r>
                        <a:rPr lang="ru-RU" sz="2800" u="none" strike="noStrike" cap="non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Оценка конкурентоспособности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u="none" strike="noStrike" cap="non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Высокая для крупных </a:t>
                      </a:r>
                      <a:r>
                        <a:rPr lang="ru-RU" sz="2800" u="none" strike="noStrike" cap="non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базы авто, </a:t>
                      </a:r>
                      <a:r>
                        <a:rPr lang="ru-RU" sz="2800" u="none" strike="noStrike" cap="non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низкая для МСП из-за стоимости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u="none" strike="noStrike" cap="non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Средняя, хорошая для </a:t>
                      </a:r>
                      <a:r>
                        <a:rPr lang="ru-RU" sz="2800" u="none" strike="noStrike" cap="non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индивидуалов</a:t>
                      </a:r>
                      <a:r>
                        <a:rPr lang="ru-RU" sz="2800" u="none" strike="noStrike" cap="non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, слабая для бизнеса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u="none" strike="noStrike" cap="non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Высокая для МСП, фокус на доступности и простоте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411626"/>
                  </a:ext>
                </a:extLst>
              </a:tr>
              <a:tr h="1076772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Доступность в России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доступен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</a:t>
                      </a:r>
                      <a:r>
                        <a:rPr lang="ru-RU" sz="2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доступен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Доступен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8929070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8" name="Google Shape;288;p26"/>
          <p:cNvGrpSpPr/>
          <p:nvPr/>
        </p:nvGrpSpPr>
        <p:grpSpPr>
          <a:xfrm>
            <a:off x="17698702" y="-180826"/>
            <a:ext cx="589298" cy="10467826"/>
            <a:chOff x="0" y="-47625"/>
            <a:chExt cx="155206" cy="2756958"/>
          </a:xfrm>
        </p:grpSpPr>
        <p:sp>
          <p:nvSpPr>
            <p:cNvPr id="289" name="Google Shape;289;p26"/>
            <p:cNvSpPr/>
            <p:nvPr/>
          </p:nvSpPr>
          <p:spPr>
            <a:xfrm>
              <a:off x="0" y="0"/>
              <a:ext cx="155206" cy="2709333"/>
            </a:xfrm>
            <a:custGeom>
              <a:avLst/>
              <a:gdLst/>
              <a:ahLst/>
              <a:cxnLst/>
              <a:rect l="l" t="t" r="r" b="b"/>
              <a:pathLst>
                <a:path w="155206" h="2709333" extrusionOk="0">
                  <a:moveTo>
                    <a:pt x="0" y="0"/>
                  </a:moveTo>
                  <a:lnTo>
                    <a:pt x="155206" y="0"/>
                  </a:lnTo>
                  <a:lnTo>
                    <a:pt x="15520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AC00"/>
            </a:solidFill>
            <a:ln w="9525" cap="flat" cmpd="sng">
              <a:solidFill>
                <a:srgbClr val="FFAC00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290" name="Google Shape;290;p26"/>
            <p:cNvSpPr txBox="1"/>
            <p:nvPr/>
          </p:nvSpPr>
          <p:spPr>
            <a:xfrm>
              <a:off x="0" y="-47625"/>
              <a:ext cx="155206" cy="2756958"/>
            </a:xfrm>
            <a:prstGeom prst="rect">
              <a:avLst/>
            </a:prstGeom>
            <a:solidFill>
              <a:srgbClr val="FFAC00"/>
            </a:solidFill>
            <a:ln w="9525" cap="flat" cmpd="sng">
              <a:solidFill>
                <a:srgbClr val="FFAC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8" name="Google Shape;298;p26"/>
          <p:cNvSpPr txBox="1"/>
          <p:nvPr/>
        </p:nvSpPr>
        <p:spPr>
          <a:xfrm>
            <a:off x="354097" y="434048"/>
            <a:ext cx="6809400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99"/>
              <a:buFont typeface="Arial"/>
              <a:buNone/>
            </a:pPr>
            <a:r>
              <a:rPr lang="ru-RU" sz="3600" dirty="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Дорожная карта проекта</a:t>
            </a:r>
            <a:endParaRPr sz="3600" i="0" u="none" strike="noStrike" cap="none" dirty="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4590239"/>
              </p:ext>
            </p:extLst>
          </p:nvPr>
        </p:nvGraphicFramePr>
        <p:xfrm>
          <a:off x="177420" y="1021080"/>
          <a:ext cx="17209828" cy="86563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934903">
                  <a:extLst>
                    <a:ext uri="{9D8B030D-6E8A-4147-A177-3AD203B41FA5}">
                      <a16:colId xmlns:a16="http://schemas.microsoft.com/office/drawing/2014/main" val="2912928438"/>
                    </a:ext>
                  </a:extLst>
                </a:gridCol>
                <a:gridCol w="8542865">
                  <a:extLst>
                    <a:ext uri="{9D8B030D-6E8A-4147-A177-3AD203B41FA5}">
                      <a16:colId xmlns:a16="http://schemas.microsoft.com/office/drawing/2014/main" val="1149429245"/>
                    </a:ext>
                  </a:extLst>
                </a:gridCol>
                <a:gridCol w="3562066">
                  <a:extLst>
                    <a:ext uri="{9D8B030D-6E8A-4147-A177-3AD203B41FA5}">
                      <a16:colId xmlns:a16="http://schemas.microsoft.com/office/drawing/2014/main" val="4185337593"/>
                    </a:ext>
                  </a:extLst>
                </a:gridCol>
                <a:gridCol w="2169994">
                  <a:extLst>
                    <a:ext uri="{9D8B030D-6E8A-4147-A177-3AD203B41FA5}">
                      <a16:colId xmlns:a16="http://schemas.microsoft.com/office/drawing/2014/main" val="30763291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Этап</a:t>
                      </a:r>
                      <a:endParaRPr lang="ru-RU" sz="28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9060" marR="99060" anchor="ctr"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Описание задач</a:t>
                      </a:r>
                      <a:endParaRPr lang="ru-RU" sz="28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9060" marR="99060" anchor="ctr"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Ожидаемые результаты</a:t>
                      </a:r>
                      <a:endParaRPr lang="ru-RU" sz="28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9060" marR="99060" anchor="ctr"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Временные рамки (месяцы)</a:t>
                      </a:r>
                      <a:endParaRPr lang="ru-RU" sz="28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9060" marR="99060" anchor="ctr"/>
                </a:tc>
                <a:extLst>
                  <a:ext uri="{0D108BD9-81ED-4DB2-BD59-A6C34878D82A}">
                    <a16:rowId xmlns:a16="http://schemas.microsoft.com/office/drawing/2014/main" val="1896931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u="none" strike="noStrike" cap="non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Подготовка и исследование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u="none" strike="noStrike" cap="non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Анализ рынка, конкурентов (</a:t>
                      </a:r>
                      <a:r>
                        <a:rPr lang="ru-RU" sz="2800" u="none" strike="noStrike" cap="non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DriveSmart</a:t>
                      </a:r>
                      <a:r>
                        <a:rPr lang="ru-RU" sz="2800" u="none" strike="noStrike" cap="non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, </a:t>
                      </a:r>
                      <a:r>
                        <a:rPr lang="ru-RU" sz="2800" u="none" strike="noStrike" cap="non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SafeDrive</a:t>
                      </a:r>
                      <a:r>
                        <a:rPr lang="ru-RU" sz="2800" u="none" strike="noStrike" cap="non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), сбор требований от целевой аудитории, определение технических спецификаций (датчики акселерометра/гироскопа).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u="none" strike="noStrike" cap="non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Техническое задание, </a:t>
                      </a:r>
                      <a:r>
                        <a:rPr lang="en-US" sz="2800" u="none" strike="noStrike" cap="non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MVP-</a:t>
                      </a:r>
                      <a:r>
                        <a:rPr lang="ru-RU" sz="2800" u="none" strike="noStrike" cap="non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прототип идеи.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1-2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9060" marR="99060" anchor="ctr"/>
                </a:tc>
                <a:extLst>
                  <a:ext uri="{0D108BD9-81ED-4DB2-BD59-A6C34878D82A}">
                    <a16:rowId xmlns:a16="http://schemas.microsoft.com/office/drawing/2014/main" val="2923922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u="none" strike="noStrike" cap="non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Разработка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u="none" strike="noStrike" cap="non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Полная разработка приложения (UI/UX, алгоритмы реал-тайм анализа, серверная часть), добавление обратной связи и отчетов.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u="none" strike="noStrike" cap="non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Готовое мобильное приложение.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3-4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02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u="none" strike="noStrike" cap="non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Тестирование и </a:t>
                      </a:r>
                      <a:r>
                        <a:rPr lang="ru-RU" sz="2800" u="none" strike="noStrike" cap="non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валидация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u="none" strike="noStrike" cap="non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Beta</a:t>
                      </a:r>
                      <a:r>
                        <a:rPr lang="ru-RU" sz="2800" u="none" strike="noStrike" cap="non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-тестирование с водителями такси и МСБ, сбор отзывов, исправление багов, оценка точности алгоритмов.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u="none" strike="noStrike" cap="non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Стабильная версия, подтверждение эффективности.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4-5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6332773"/>
                  </a:ext>
                </a:extLst>
              </a:tr>
              <a:tr h="850892">
                <a:tc>
                  <a:txBody>
                    <a:bodyPr/>
                    <a:lstStyle/>
                    <a:p>
                      <a:r>
                        <a:rPr lang="ru-RU" sz="2800" u="none" strike="noStrike" cap="non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Запуск и маркетинг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u="none" strike="noStrike" cap="non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Выпуск приложения в </a:t>
                      </a:r>
                      <a:r>
                        <a:rPr lang="ru-RU" sz="2800" u="none" strike="noStrike" cap="non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app</a:t>
                      </a:r>
                      <a:r>
                        <a:rPr lang="ru-RU" sz="2800" u="none" strike="noStrike" cap="non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 </a:t>
                      </a:r>
                      <a:r>
                        <a:rPr lang="ru-RU" sz="2800" u="none" strike="noStrike" cap="non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stores</a:t>
                      </a:r>
                      <a:r>
                        <a:rPr lang="ru-RU" sz="2800" u="none" strike="noStrike" cap="non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, интеграция с компаниями такси, старт маркетинговой кампании.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u="none" strike="noStrike" cap="non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Привлечение первых пользователей, публикация кейсов.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5-6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2479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u="none" strike="noStrike" cap="non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Мониторинг и расширение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u="none" strike="noStrike" cap="non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Анализ использования, сбор данных, добавление новых функций (например, интеграция с внешними API), масштабирование.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u="none" strike="noStrike" cap="non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Улучшенная версия, расширение на новые рынки.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6+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8371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5408133"/>
      </p:ext>
    </p:extLst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0" name="Google Shape;330;p29"/>
          <p:cNvGrpSpPr/>
          <p:nvPr/>
        </p:nvGrpSpPr>
        <p:grpSpPr>
          <a:xfrm>
            <a:off x="17355200" y="99"/>
            <a:ext cx="932804" cy="10287037"/>
            <a:chOff x="0" y="-47625"/>
            <a:chExt cx="155206" cy="2756958"/>
          </a:xfrm>
        </p:grpSpPr>
        <p:sp>
          <p:nvSpPr>
            <p:cNvPr id="331" name="Google Shape;331;p29"/>
            <p:cNvSpPr/>
            <p:nvPr/>
          </p:nvSpPr>
          <p:spPr>
            <a:xfrm>
              <a:off x="0" y="0"/>
              <a:ext cx="155206" cy="2709333"/>
            </a:xfrm>
            <a:custGeom>
              <a:avLst/>
              <a:gdLst/>
              <a:ahLst/>
              <a:cxnLst/>
              <a:rect l="l" t="t" r="r" b="b"/>
              <a:pathLst>
                <a:path w="155206" h="2709333" extrusionOk="0">
                  <a:moveTo>
                    <a:pt x="0" y="0"/>
                  </a:moveTo>
                  <a:lnTo>
                    <a:pt x="155206" y="0"/>
                  </a:lnTo>
                  <a:lnTo>
                    <a:pt x="15520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</p:sp>
        <p:sp>
          <p:nvSpPr>
            <p:cNvPr id="332" name="Google Shape;332;p29"/>
            <p:cNvSpPr txBox="1"/>
            <p:nvPr/>
          </p:nvSpPr>
          <p:spPr>
            <a:xfrm>
              <a:off x="0" y="-47625"/>
              <a:ext cx="155206" cy="2756958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5" name="Google Shape;335;p29"/>
          <p:cNvSpPr txBox="1"/>
          <p:nvPr/>
        </p:nvSpPr>
        <p:spPr>
          <a:xfrm>
            <a:off x="2170086" y="6385782"/>
            <a:ext cx="14751913" cy="2954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/>
            <a:r>
              <a:rPr lang="en-US" sz="96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@Alius05</a:t>
            </a:r>
            <a:endParaRPr lang="ru-RU" sz="9600" dirty="0" smtClean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algn="r"/>
            <a:r>
              <a:rPr lang="en-US" sz="96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alius05@mail.ru</a:t>
            </a:r>
            <a:endParaRPr lang="ru-RU" sz="96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42" name="Google Shape;342;p29"/>
          <p:cNvSpPr txBox="1"/>
          <p:nvPr/>
        </p:nvSpPr>
        <p:spPr>
          <a:xfrm rot="5400000">
            <a:off x="2637667" y="7139675"/>
            <a:ext cx="510000" cy="5784900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866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29"/>
          <p:cNvSpPr txBox="1"/>
          <p:nvPr/>
        </p:nvSpPr>
        <p:spPr>
          <a:xfrm rot="5400000">
            <a:off x="8422658" y="7139675"/>
            <a:ext cx="510000" cy="5784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866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29"/>
          <p:cNvSpPr txBox="1"/>
          <p:nvPr/>
        </p:nvSpPr>
        <p:spPr>
          <a:xfrm rot="5400000">
            <a:off x="14207650" y="7139675"/>
            <a:ext cx="510000" cy="5784900"/>
          </a:xfrm>
          <a:prstGeom prst="rect">
            <a:avLst/>
          </a:prstGeom>
          <a:solidFill>
            <a:srgbClr val="ED3833"/>
          </a:soli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866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29389" y="1931186"/>
            <a:ext cx="12392527" cy="3065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buClr>
                <a:schemeClr val="dk1"/>
              </a:buClr>
              <a:buSzPts val="2100"/>
            </a:pPr>
            <a:r>
              <a:rPr lang="ru-RU" sz="32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Капитан:</a:t>
            </a:r>
          </a:p>
          <a:p>
            <a:pPr lvl="0">
              <a:lnSpc>
                <a:spcPct val="115000"/>
              </a:lnSpc>
              <a:buClr>
                <a:schemeClr val="dk1"/>
              </a:buClr>
              <a:buSzPts val="2100"/>
            </a:pPr>
            <a:r>
              <a:rPr lang="ru-RU" sz="3200" dirty="0" smtClean="0">
                <a:solidFill>
                  <a:schemeClr val="dk1"/>
                </a:solidFill>
                <a:latin typeface="Montserrat"/>
                <a:sym typeface="Montserrat"/>
              </a:rPr>
              <a:t>Медведев Сергей </a:t>
            </a:r>
            <a:r>
              <a:rPr lang="ru-RU" sz="3200" dirty="0">
                <a:solidFill>
                  <a:schemeClr val="dk1"/>
                </a:solidFill>
                <a:latin typeface="Montserrat"/>
                <a:sym typeface="Montserrat"/>
              </a:rPr>
              <a:t>(студент </a:t>
            </a:r>
            <a:r>
              <a:rPr lang="ru-RU" sz="3200" dirty="0" err="1">
                <a:solidFill>
                  <a:schemeClr val="dk1"/>
                </a:solidFill>
                <a:latin typeface="Montserrat"/>
                <a:sym typeface="Montserrat"/>
              </a:rPr>
              <a:t>бакалавриата</a:t>
            </a:r>
            <a:r>
              <a:rPr lang="ru-RU" sz="3200" dirty="0" smtClean="0">
                <a:solidFill>
                  <a:schemeClr val="dk1"/>
                </a:solidFill>
                <a:latin typeface="Montserrat"/>
                <a:sym typeface="Montserrat"/>
              </a:rPr>
              <a:t>)</a:t>
            </a:r>
            <a:endParaRPr lang="ru-RU" sz="3200" dirty="0">
              <a:solidFill>
                <a:schemeClr val="dk1"/>
              </a:solidFill>
              <a:latin typeface="Montserrat"/>
              <a:sym typeface="Montserrat"/>
            </a:endParaRPr>
          </a:p>
          <a:p>
            <a:pPr lvl="0">
              <a:lnSpc>
                <a:spcPct val="115000"/>
              </a:lnSpc>
              <a:buClr>
                <a:schemeClr val="dk1"/>
              </a:buClr>
              <a:buSzPts val="2100"/>
            </a:pPr>
            <a:endParaRPr lang="ru-RU" sz="3200" dirty="0">
              <a:solidFill>
                <a:schemeClr val="dk1"/>
              </a:solidFill>
              <a:latin typeface="Montserrat"/>
              <a:sym typeface="Montserrat"/>
            </a:endParaRPr>
          </a:p>
          <a:p>
            <a:pPr lvl="0">
              <a:lnSpc>
                <a:spcPct val="115000"/>
              </a:lnSpc>
              <a:buClr>
                <a:schemeClr val="dk1"/>
              </a:buClr>
              <a:buSzPts val="2100"/>
            </a:pPr>
            <a:r>
              <a:rPr lang="ru-RU" sz="3200" dirty="0">
                <a:solidFill>
                  <a:schemeClr val="dk1"/>
                </a:solidFill>
                <a:latin typeface="Montserrat"/>
                <a:sym typeface="Montserrat"/>
              </a:rPr>
              <a:t>Члены команды:</a:t>
            </a:r>
          </a:p>
          <a:p>
            <a:pPr>
              <a:lnSpc>
                <a:spcPct val="115000"/>
              </a:lnSpc>
              <a:buClr>
                <a:schemeClr val="dk1"/>
              </a:buClr>
              <a:buSzPts val="2100"/>
            </a:pPr>
            <a:r>
              <a:rPr lang="ru-RU" sz="3200" dirty="0" err="1" smtClean="0">
                <a:solidFill>
                  <a:schemeClr val="dk1"/>
                </a:solidFill>
                <a:latin typeface="Montserrat"/>
                <a:sym typeface="Montserrat"/>
              </a:rPr>
              <a:t>Сакеев</a:t>
            </a:r>
            <a:r>
              <a:rPr lang="ru-RU" sz="3200" dirty="0" smtClean="0">
                <a:solidFill>
                  <a:schemeClr val="dk1"/>
                </a:solidFill>
                <a:latin typeface="Montserrat"/>
                <a:sym typeface="Montserrat"/>
              </a:rPr>
              <a:t> Александр </a:t>
            </a:r>
            <a:r>
              <a:rPr lang="ru-RU" sz="3200" dirty="0">
                <a:solidFill>
                  <a:schemeClr val="dk1"/>
                </a:solidFill>
                <a:latin typeface="Montserrat"/>
                <a:sym typeface="Montserrat"/>
              </a:rPr>
              <a:t>(студент </a:t>
            </a:r>
            <a:r>
              <a:rPr lang="ru-RU" sz="3200" dirty="0" err="1">
                <a:solidFill>
                  <a:schemeClr val="dk1"/>
                </a:solidFill>
                <a:latin typeface="Montserrat"/>
                <a:sym typeface="Montserrat"/>
              </a:rPr>
              <a:t>бакалавриата</a:t>
            </a:r>
            <a:r>
              <a:rPr lang="ru-RU" sz="3200" dirty="0">
                <a:solidFill>
                  <a:schemeClr val="dk1"/>
                </a:solidFill>
                <a:latin typeface="Montserrat"/>
                <a:sym typeface="Montserrat"/>
              </a:rPr>
              <a:t>)</a:t>
            </a:r>
          </a:p>
          <a:p>
            <a:pPr>
              <a:lnSpc>
                <a:spcPct val="115000"/>
              </a:lnSpc>
              <a:buClr>
                <a:schemeClr val="dk1"/>
              </a:buClr>
              <a:buSzPts val="2100"/>
            </a:pPr>
            <a:endParaRPr lang="ru-RU" sz="80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0406" y="1380856"/>
            <a:ext cx="4568238" cy="4568238"/>
          </a:xfrm>
          <a:prstGeom prst="rect">
            <a:avLst/>
          </a:prstGeom>
        </p:spPr>
      </p:pic>
    </p:spTree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4" name="Google Shape;304;p27"/>
          <p:cNvGrpSpPr/>
          <p:nvPr/>
        </p:nvGrpSpPr>
        <p:grpSpPr>
          <a:xfrm>
            <a:off x="17698700" y="74"/>
            <a:ext cx="589302" cy="10287037"/>
            <a:chOff x="0" y="-47625"/>
            <a:chExt cx="155206" cy="2756958"/>
          </a:xfrm>
        </p:grpSpPr>
        <p:sp>
          <p:nvSpPr>
            <p:cNvPr id="305" name="Google Shape;305;p27"/>
            <p:cNvSpPr/>
            <p:nvPr/>
          </p:nvSpPr>
          <p:spPr>
            <a:xfrm>
              <a:off x="0" y="0"/>
              <a:ext cx="155206" cy="2709333"/>
            </a:xfrm>
            <a:custGeom>
              <a:avLst/>
              <a:gdLst/>
              <a:ahLst/>
              <a:cxnLst/>
              <a:rect l="l" t="t" r="r" b="b"/>
              <a:pathLst>
                <a:path w="155206" h="2709333" extrusionOk="0">
                  <a:moveTo>
                    <a:pt x="0" y="0"/>
                  </a:moveTo>
                  <a:lnTo>
                    <a:pt x="155206" y="0"/>
                  </a:lnTo>
                  <a:lnTo>
                    <a:pt x="15520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</p:sp>
        <p:sp>
          <p:nvSpPr>
            <p:cNvPr id="306" name="Google Shape;306;p27"/>
            <p:cNvSpPr txBox="1"/>
            <p:nvPr/>
          </p:nvSpPr>
          <p:spPr>
            <a:xfrm>
              <a:off x="0" y="-47625"/>
              <a:ext cx="155206" cy="2756958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7" name="Google Shape;307;p27"/>
          <p:cNvSpPr txBox="1"/>
          <p:nvPr/>
        </p:nvSpPr>
        <p:spPr>
          <a:xfrm>
            <a:off x="523944" y="1746811"/>
            <a:ext cx="5837400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99"/>
              <a:buFont typeface="Arial"/>
              <a:buNone/>
            </a:pPr>
            <a:r>
              <a:rPr lang="ru-RU" sz="3600" dirty="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Бизнес модель</a:t>
            </a:r>
            <a:endParaRPr sz="3600" i="0" u="none" strike="noStrike" cap="none" dirty="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318" name="Google Shape;318;p27"/>
          <p:cNvSpPr txBox="1"/>
          <p:nvPr/>
        </p:nvSpPr>
        <p:spPr>
          <a:xfrm rot="5400000">
            <a:off x="8264300" y="-8264400"/>
            <a:ext cx="1176600" cy="17705400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866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2" name="Группа 41">
            <a:extLst>
              <a:ext uri="{FF2B5EF4-FFF2-40B4-BE49-F238E27FC236}">
                <a16:creationId xmlns:a16="http://schemas.microsoft.com/office/drawing/2014/main" id="{FC6A00B1-CC9D-4D71-8140-3E6F6DCBF1FA}"/>
              </a:ext>
            </a:extLst>
          </p:cNvPr>
          <p:cNvGrpSpPr/>
          <p:nvPr/>
        </p:nvGrpSpPr>
        <p:grpSpPr>
          <a:xfrm>
            <a:off x="523944" y="2547796"/>
            <a:ext cx="15428398" cy="5369295"/>
            <a:chOff x="861847" y="553485"/>
            <a:chExt cx="10321160" cy="5477608"/>
          </a:xfrm>
        </p:grpSpPr>
        <p:sp>
          <p:nvSpPr>
            <p:cNvPr id="43" name="Прямоугольник 42">
              <a:extLst>
                <a:ext uri="{FF2B5EF4-FFF2-40B4-BE49-F238E27FC236}">
                  <a16:creationId xmlns:a16="http://schemas.microsoft.com/office/drawing/2014/main" id="{9B97CB9B-4B69-4212-82EB-2F12D4EADA11}"/>
                </a:ext>
              </a:extLst>
            </p:cNvPr>
            <p:cNvSpPr/>
            <p:nvPr/>
          </p:nvSpPr>
          <p:spPr>
            <a:xfrm>
              <a:off x="6027212" y="4485897"/>
              <a:ext cx="5155795" cy="154519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8636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4" name="Прямоугольник 43">
              <a:extLst>
                <a:ext uri="{FF2B5EF4-FFF2-40B4-BE49-F238E27FC236}">
                  <a16:creationId xmlns:a16="http://schemas.microsoft.com/office/drawing/2014/main" id="{1FDCF7D3-77A8-40FE-B564-B3D9CF645410}"/>
                </a:ext>
              </a:extLst>
            </p:cNvPr>
            <p:cNvSpPr/>
            <p:nvPr/>
          </p:nvSpPr>
          <p:spPr>
            <a:xfrm>
              <a:off x="861848" y="553489"/>
              <a:ext cx="2064232" cy="392312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8636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Прямоугольник 44">
              <a:extLst>
                <a:ext uri="{FF2B5EF4-FFF2-40B4-BE49-F238E27FC236}">
                  <a16:creationId xmlns:a16="http://schemas.microsoft.com/office/drawing/2014/main" id="{2F625902-5F44-4CA3-942C-DA05CB0A164B}"/>
                </a:ext>
              </a:extLst>
            </p:cNvPr>
            <p:cNvSpPr/>
            <p:nvPr/>
          </p:nvSpPr>
          <p:spPr>
            <a:xfrm>
              <a:off x="2926080" y="553485"/>
              <a:ext cx="2105491" cy="392312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8636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Прямоугольник 45">
              <a:extLst>
                <a:ext uri="{FF2B5EF4-FFF2-40B4-BE49-F238E27FC236}">
                  <a16:creationId xmlns:a16="http://schemas.microsoft.com/office/drawing/2014/main" id="{02045566-DAA0-4A7C-8221-F1C0AA509049}"/>
                </a:ext>
              </a:extLst>
            </p:cNvPr>
            <p:cNvSpPr/>
            <p:nvPr/>
          </p:nvSpPr>
          <p:spPr>
            <a:xfrm>
              <a:off x="4990312" y="553487"/>
              <a:ext cx="2064232" cy="392312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8636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Прямоугольник 46">
              <a:extLst>
                <a:ext uri="{FF2B5EF4-FFF2-40B4-BE49-F238E27FC236}">
                  <a16:creationId xmlns:a16="http://schemas.microsoft.com/office/drawing/2014/main" id="{A7717756-FFAE-4C70-B176-85E9338F75FC}"/>
                </a:ext>
              </a:extLst>
            </p:cNvPr>
            <p:cNvSpPr/>
            <p:nvPr/>
          </p:nvSpPr>
          <p:spPr>
            <a:xfrm>
              <a:off x="7054543" y="553486"/>
              <a:ext cx="2064232" cy="392312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8636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Прямоугольник 47">
              <a:extLst>
                <a:ext uri="{FF2B5EF4-FFF2-40B4-BE49-F238E27FC236}">
                  <a16:creationId xmlns:a16="http://schemas.microsoft.com/office/drawing/2014/main" id="{A9AAF555-72F6-4267-9BD5-687FEFCE4B32}"/>
                </a:ext>
              </a:extLst>
            </p:cNvPr>
            <p:cNvSpPr/>
            <p:nvPr/>
          </p:nvSpPr>
          <p:spPr>
            <a:xfrm>
              <a:off x="9118775" y="553485"/>
              <a:ext cx="2064232" cy="392312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8636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Прямоугольник 48">
              <a:extLst>
                <a:ext uri="{FF2B5EF4-FFF2-40B4-BE49-F238E27FC236}">
                  <a16:creationId xmlns:a16="http://schemas.microsoft.com/office/drawing/2014/main" id="{4E542320-B6EE-4696-9E1D-629A9FAA3E45}"/>
                </a:ext>
              </a:extLst>
            </p:cNvPr>
            <p:cNvSpPr/>
            <p:nvPr/>
          </p:nvSpPr>
          <p:spPr>
            <a:xfrm>
              <a:off x="861847" y="4485895"/>
              <a:ext cx="5155176" cy="154519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8636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0" name="Прямоугольник 49">
              <a:extLst>
                <a:ext uri="{FF2B5EF4-FFF2-40B4-BE49-F238E27FC236}">
                  <a16:creationId xmlns:a16="http://schemas.microsoft.com/office/drawing/2014/main" id="{4B75C7B6-096D-4467-B0D7-C182F19C403A}"/>
                </a:ext>
              </a:extLst>
            </p:cNvPr>
            <p:cNvSpPr/>
            <p:nvPr/>
          </p:nvSpPr>
          <p:spPr>
            <a:xfrm>
              <a:off x="7055724" y="2515046"/>
              <a:ext cx="2064232" cy="19615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8636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Прямоугольник 50">
              <a:extLst>
                <a:ext uri="{FF2B5EF4-FFF2-40B4-BE49-F238E27FC236}">
                  <a16:creationId xmlns:a16="http://schemas.microsoft.com/office/drawing/2014/main" id="{C14EA4E6-E5D7-4BB7-A8D4-F76120D36105}"/>
                </a:ext>
              </a:extLst>
            </p:cNvPr>
            <p:cNvSpPr/>
            <p:nvPr/>
          </p:nvSpPr>
          <p:spPr>
            <a:xfrm>
              <a:off x="2927261" y="2515046"/>
              <a:ext cx="2064232" cy="19615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8636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4800FA97-E9AB-4F9F-BFD6-815F6A5142C7}"/>
                </a:ext>
              </a:extLst>
            </p:cNvPr>
            <p:cNvSpPr txBox="1"/>
            <p:nvPr/>
          </p:nvSpPr>
          <p:spPr>
            <a:xfrm>
              <a:off x="1168750" y="798790"/>
              <a:ext cx="14504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solidFill>
                    <a:schemeClr val="bg2">
                      <a:lumMod val="25000"/>
                    </a:schemeClr>
                  </a:solidFill>
                  <a:latin typeface="Roboto Black" panose="02000000000000000000" pitchFamily="2" charset="0"/>
                  <a:ea typeface="Roboto Black" panose="02000000000000000000" pitchFamily="2" charset="0"/>
                  <a:cs typeface="Roboto Black" panose="02000000000000000000" pitchFamily="2" charset="0"/>
                </a:rPr>
                <a:t>ПРОБЛЕМА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ADF92ECB-6A72-40BB-AEA9-8284659BE82B}"/>
                </a:ext>
              </a:extLst>
            </p:cNvPr>
            <p:cNvSpPr txBox="1"/>
            <p:nvPr/>
          </p:nvSpPr>
          <p:spPr>
            <a:xfrm>
              <a:off x="3283643" y="597077"/>
              <a:ext cx="151859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solidFill>
                    <a:schemeClr val="bg2">
                      <a:lumMod val="25000"/>
                    </a:schemeClr>
                  </a:solidFill>
                  <a:latin typeface="Roboto Black" panose="02000000000000000000" pitchFamily="2" charset="0"/>
                  <a:ea typeface="Roboto Black" panose="02000000000000000000" pitchFamily="2" charset="0"/>
                  <a:cs typeface="Roboto Black" panose="02000000000000000000" pitchFamily="2" charset="0"/>
                </a:rPr>
                <a:t>РЕШЕНИЕ ПРОБЛЕМЫ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58323D99-6E29-4457-B30B-B587476F680C}"/>
                </a:ext>
              </a:extLst>
            </p:cNvPr>
            <p:cNvSpPr txBox="1"/>
            <p:nvPr/>
          </p:nvSpPr>
          <p:spPr>
            <a:xfrm>
              <a:off x="5048784" y="798790"/>
              <a:ext cx="1947288" cy="12245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solidFill>
                    <a:schemeClr val="bg2">
                      <a:lumMod val="25000"/>
                    </a:schemeClr>
                  </a:solidFill>
                  <a:latin typeface="Roboto Black" panose="02000000000000000000" pitchFamily="2" charset="0"/>
                  <a:ea typeface="Roboto Black" panose="02000000000000000000" pitchFamily="2" charset="0"/>
                  <a:cs typeface="Roboto Black" panose="02000000000000000000" pitchFamily="2" charset="0"/>
                </a:rPr>
                <a:t>УНИКАЛЬНОЕ ТОРГОВОЕ ПРЕДЛОЖЕНИЕ</a:t>
              </a:r>
            </a:p>
            <a:p>
              <a:r>
                <a:rPr lang="ru-RU" dirty="0">
                  <a:solidFill>
                    <a:schemeClr val="bg2">
                      <a:lumMod val="25000"/>
                    </a:schemeClr>
                  </a:solidFill>
                  <a:latin typeface="Roboto Black" panose="02000000000000000000" pitchFamily="2" charset="0"/>
                  <a:ea typeface="Roboto Black" panose="02000000000000000000" pitchFamily="2" charset="0"/>
                  <a:cs typeface="Roboto Black" panose="02000000000000000000" pitchFamily="2" charset="0"/>
                </a:rPr>
                <a:t>(УТП)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C7D97C26-BE1A-4F33-9F2A-068E75B2DF1D}"/>
                </a:ext>
              </a:extLst>
            </p:cNvPr>
            <p:cNvSpPr txBox="1"/>
            <p:nvPr/>
          </p:nvSpPr>
          <p:spPr>
            <a:xfrm>
              <a:off x="7059947" y="798790"/>
              <a:ext cx="2095613" cy="646331"/>
            </a:xfrm>
            <a:prstGeom prst="rect">
              <a:avLst/>
            </a:prstGeom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>
                <a:defRPr>
                  <a:solidFill>
                    <a:srgbClr val="0C4FA8"/>
                  </a:solidFill>
                  <a:latin typeface="Roboto Black" panose="02000000000000000000" pitchFamily="2" charset="0"/>
                  <a:ea typeface="Roboto Black" panose="02000000000000000000" pitchFamily="2" charset="0"/>
                  <a:cs typeface="Roboto Black" panose="02000000000000000000" pitchFamily="2" charset="0"/>
                </a:defRPr>
              </a:lvl1pPr>
            </a:lstStyle>
            <a:p>
              <a:r>
                <a:rPr lang="ru-RU" dirty="0"/>
                <a:t>КОНКУРЕНТНОЕ ПРЕИМУЩЕСТВО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6E244B7-0F07-49CF-A452-BA974F3FD37A}"/>
                </a:ext>
              </a:extLst>
            </p:cNvPr>
            <p:cNvSpPr txBox="1"/>
            <p:nvPr/>
          </p:nvSpPr>
          <p:spPr>
            <a:xfrm>
              <a:off x="3180733" y="2745417"/>
              <a:ext cx="154411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solidFill>
                    <a:schemeClr val="bg2">
                      <a:lumMod val="25000"/>
                    </a:schemeClr>
                  </a:solidFill>
                  <a:latin typeface="Roboto Black" panose="02000000000000000000" pitchFamily="2" charset="0"/>
                  <a:ea typeface="Roboto Black" panose="02000000000000000000" pitchFamily="2" charset="0"/>
                  <a:cs typeface="Roboto Black" panose="02000000000000000000" pitchFamily="2" charset="0"/>
                </a:rPr>
                <a:t>КЛЮЧЕВЫЕ МЕТРИКИ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09EBE87-10B2-4252-9C44-27D0DF8090A5}"/>
                </a:ext>
              </a:extLst>
            </p:cNvPr>
            <p:cNvSpPr txBox="1"/>
            <p:nvPr/>
          </p:nvSpPr>
          <p:spPr>
            <a:xfrm>
              <a:off x="9198932" y="798790"/>
              <a:ext cx="1903919" cy="646331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r>
                <a:rPr lang="ru-RU" dirty="0">
                  <a:solidFill>
                    <a:srgbClr val="0C4FA8"/>
                  </a:solidFill>
                  <a:latin typeface="Roboto Black" panose="02000000000000000000" pitchFamily="2" charset="0"/>
                  <a:ea typeface="Roboto Black" panose="02000000000000000000" pitchFamily="2" charset="0"/>
                  <a:cs typeface="Roboto Black" panose="02000000000000000000" pitchFamily="2" charset="0"/>
                </a:rPr>
                <a:t>ЦЕЛЕВАЯ АУДИТОРИЯ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F2F2DCC3-F5FF-4A34-92F7-2B4790294F3A}"/>
                </a:ext>
              </a:extLst>
            </p:cNvPr>
            <p:cNvSpPr txBox="1"/>
            <p:nvPr/>
          </p:nvSpPr>
          <p:spPr>
            <a:xfrm>
              <a:off x="7103622" y="2745417"/>
              <a:ext cx="1968437" cy="646331"/>
            </a:xfrm>
            <a:prstGeom prst="rect">
              <a:avLst/>
            </a:prstGeom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>
                <a:defRPr>
                  <a:solidFill>
                    <a:srgbClr val="0C4FA8"/>
                  </a:solidFill>
                  <a:latin typeface="Roboto Black" panose="02000000000000000000" pitchFamily="2" charset="0"/>
                  <a:ea typeface="Roboto Black" panose="02000000000000000000" pitchFamily="2" charset="0"/>
                  <a:cs typeface="Roboto Black" panose="02000000000000000000" pitchFamily="2" charset="0"/>
                </a:defRPr>
              </a:lvl1pPr>
            </a:lstStyle>
            <a:p>
              <a:r>
                <a:rPr lang="ru-RU" dirty="0"/>
                <a:t>КАНАЛЫ ПРОДВИЖЕНИЯ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F3E9E15-9F32-4AE7-8850-38419B5F81BC}"/>
                </a:ext>
              </a:extLst>
            </p:cNvPr>
            <p:cNvSpPr txBox="1"/>
            <p:nvPr/>
          </p:nvSpPr>
          <p:spPr>
            <a:xfrm>
              <a:off x="1168750" y="4733768"/>
              <a:ext cx="13259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solidFill>
                    <a:schemeClr val="bg2">
                      <a:lumMod val="25000"/>
                    </a:schemeClr>
                  </a:solidFill>
                  <a:latin typeface="Roboto Black" panose="02000000000000000000" pitchFamily="2" charset="0"/>
                  <a:ea typeface="Roboto Black" panose="02000000000000000000" pitchFamily="2" charset="0"/>
                  <a:cs typeface="Roboto Black" panose="02000000000000000000" pitchFamily="2" charset="0"/>
                </a:rPr>
                <a:t>РАСХОДЫ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6299C94-A157-4410-AB6C-7CD286BEDC22}"/>
                </a:ext>
              </a:extLst>
            </p:cNvPr>
            <p:cNvSpPr txBox="1"/>
            <p:nvPr/>
          </p:nvSpPr>
          <p:spPr>
            <a:xfrm>
              <a:off x="6336763" y="4733768"/>
              <a:ext cx="2681114" cy="369332"/>
            </a:xfrm>
            <a:prstGeom prst="rect">
              <a:avLst/>
            </a:prstGeom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>
                <a:defRPr>
                  <a:solidFill>
                    <a:srgbClr val="0C4FA8"/>
                  </a:solidFill>
                  <a:latin typeface="Roboto Black" panose="02000000000000000000" pitchFamily="2" charset="0"/>
                  <a:ea typeface="Roboto Black" panose="02000000000000000000" pitchFamily="2" charset="0"/>
                  <a:cs typeface="Roboto Black" panose="02000000000000000000" pitchFamily="2" charset="0"/>
                </a:defRPr>
              </a:lvl1pPr>
            </a:lstStyle>
            <a:p>
              <a:r>
                <a:rPr lang="ru-RU" dirty="0"/>
                <a:t>ИСТОЧНИКИ ДОХОДА</a:t>
              </a:r>
            </a:p>
          </p:txBody>
        </p:sp>
      </p:grpSp>
      <p:sp>
        <p:nvSpPr>
          <p:cNvPr id="61" name="Стрелка: влево 60">
            <a:extLst>
              <a:ext uri="{FF2B5EF4-FFF2-40B4-BE49-F238E27FC236}">
                <a16:creationId xmlns:a16="http://schemas.microsoft.com/office/drawing/2014/main" id="{114671E9-E8AB-433B-9B5C-2AF9AF2BA21A}"/>
              </a:ext>
            </a:extLst>
          </p:cNvPr>
          <p:cNvSpPr/>
          <p:nvPr/>
        </p:nvSpPr>
        <p:spPr>
          <a:xfrm>
            <a:off x="1355551" y="8119510"/>
            <a:ext cx="4908183" cy="685136"/>
          </a:xfrm>
          <a:prstGeom prst="leftArrow">
            <a:avLst/>
          </a:prstGeom>
          <a:solidFill>
            <a:srgbClr val="7373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ПРОДУКТ</a:t>
            </a:r>
          </a:p>
        </p:txBody>
      </p:sp>
      <p:sp>
        <p:nvSpPr>
          <p:cNvPr id="62" name="Стрелка: влево 61">
            <a:extLst>
              <a:ext uri="{FF2B5EF4-FFF2-40B4-BE49-F238E27FC236}">
                <a16:creationId xmlns:a16="http://schemas.microsoft.com/office/drawing/2014/main" id="{E665CE23-098B-47A5-A608-F000E8035E35}"/>
              </a:ext>
            </a:extLst>
          </p:cNvPr>
          <p:cNvSpPr/>
          <p:nvPr/>
        </p:nvSpPr>
        <p:spPr>
          <a:xfrm flipH="1">
            <a:off x="6458308" y="8124766"/>
            <a:ext cx="4908183" cy="685136"/>
          </a:xfrm>
          <a:prstGeom prst="leftArrow">
            <a:avLst/>
          </a:prstGeom>
          <a:solidFill>
            <a:srgbClr val="0C4FA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РЫНОК</a:t>
            </a:r>
          </a:p>
        </p:txBody>
      </p:sp>
    </p:spTree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3"/>
          <p:cNvSpPr/>
          <p:nvPr/>
        </p:nvSpPr>
        <p:spPr>
          <a:xfrm>
            <a:off x="17576650" y="0"/>
            <a:ext cx="711300" cy="10287000"/>
          </a:xfrm>
          <a:prstGeom prst="rect">
            <a:avLst/>
          </a:prstGeom>
          <a:solidFill>
            <a:srgbClr val="8F00FF"/>
          </a:solidFill>
          <a:ln w="9525" cap="flat" cmpd="sng">
            <a:solidFill>
              <a:srgbClr val="8F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anum Pen Script"/>
              <a:ea typeface="Nanum Pen Script"/>
              <a:cs typeface="Nanum Pen Script"/>
              <a:sym typeface="Nanum Pen Script"/>
            </a:endParaRPr>
          </a:p>
        </p:txBody>
      </p:sp>
      <p:sp>
        <p:nvSpPr>
          <p:cNvPr id="245" name="Google Shape;245;p23"/>
          <p:cNvSpPr/>
          <p:nvPr/>
        </p:nvSpPr>
        <p:spPr>
          <a:xfrm>
            <a:off x="0" y="0"/>
            <a:ext cx="711300" cy="4335900"/>
          </a:xfrm>
          <a:prstGeom prst="rect">
            <a:avLst/>
          </a:prstGeom>
          <a:solidFill>
            <a:srgbClr val="FBB3C1"/>
          </a:solidFill>
          <a:ln w="9525" cap="flat" cmpd="sng">
            <a:solidFill>
              <a:srgbClr val="FBB3C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anum Pen Script"/>
              <a:ea typeface="Nanum Pen Script"/>
              <a:cs typeface="Nanum Pen Script"/>
              <a:sym typeface="Nanum Pen Script"/>
            </a:endParaRPr>
          </a:p>
        </p:txBody>
      </p:sp>
      <p:sp>
        <p:nvSpPr>
          <p:cNvPr id="246" name="Google Shape;246;p23"/>
          <p:cNvSpPr/>
          <p:nvPr/>
        </p:nvSpPr>
        <p:spPr>
          <a:xfrm>
            <a:off x="0" y="4335900"/>
            <a:ext cx="1600500" cy="5951100"/>
          </a:xfrm>
          <a:prstGeom prst="rect">
            <a:avLst/>
          </a:prstGeom>
          <a:solidFill>
            <a:srgbClr val="ED3833"/>
          </a:solidFill>
          <a:ln w="9525" cap="flat" cmpd="sng">
            <a:solidFill>
              <a:srgbClr val="ED38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anum Pen Script"/>
              <a:ea typeface="Nanum Pen Script"/>
              <a:cs typeface="Nanum Pen Script"/>
              <a:sym typeface="Nanum Pen Script"/>
            </a:endParaRPr>
          </a:p>
        </p:txBody>
      </p:sp>
      <p:sp>
        <p:nvSpPr>
          <p:cNvPr id="247" name="Google Shape;247;p23"/>
          <p:cNvSpPr/>
          <p:nvPr/>
        </p:nvSpPr>
        <p:spPr>
          <a:xfrm rot="5400000">
            <a:off x="9349775" y="2057550"/>
            <a:ext cx="480300" cy="15978600"/>
          </a:xfrm>
          <a:prstGeom prst="rect">
            <a:avLst/>
          </a:prstGeom>
          <a:solidFill>
            <a:srgbClr val="FFAC00"/>
          </a:solidFill>
          <a:ln w="9525" cap="flat" cmpd="sng">
            <a:solidFill>
              <a:srgbClr val="FFAC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anum Pen Script"/>
              <a:ea typeface="Nanum Pen Script"/>
              <a:cs typeface="Nanum Pen Script"/>
              <a:sym typeface="Nanum Pen Script"/>
            </a:endParaRPr>
          </a:p>
        </p:txBody>
      </p:sp>
      <p:sp>
        <p:nvSpPr>
          <p:cNvPr id="248" name="Google Shape;248;p23"/>
          <p:cNvSpPr/>
          <p:nvPr/>
        </p:nvSpPr>
        <p:spPr>
          <a:xfrm>
            <a:off x="711300" y="1632600"/>
            <a:ext cx="1123800" cy="9069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anum Pen Script"/>
              <a:ea typeface="Nanum Pen Script"/>
              <a:cs typeface="Nanum Pen Script"/>
              <a:sym typeface="Nanum Pen Script"/>
            </a:endParaRPr>
          </a:p>
        </p:txBody>
      </p:sp>
      <p:sp>
        <p:nvSpPr>
          <p:cNvPr id="249" name="Google Shape;249;p23"/>
          <p:cNvSpPr/>
          <p:nvPr/>
        </p:nvSpPr>
        <p:spPr>
          <a:xfrm>
            <a:off x="711300" y="0"/>
            <a:ext cx="1950000" cy="1632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anum Pen Script"/>
              <a:ea typeface="Nanum Pen Script"/>
              <a:cs typeface="Nanum Pen Script"/>
              <a:sym typeface="Nanum Pen Script"/>
            </a:endParaRPr>
          </a:p>
        </p:txBody>
      </p:sp>
      <p:sp>
        <p:nvSpPr>
          <p:cNvPr id="250" name="Google Shape;250;p23"/>
          <p:cNvSpPr/>
          <p:nvPr/>
        </p:nvSpPr>
        <p:spPr>
          <a:xfrm>
            <a:off x="15015875" y="8362400"/>
            <a:ext cx="2560800" cy="14442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anum Pen Script"/>
              <a:ea typeface="Nanum Pen Script"/>
              <a:cs typeface="Nanum Pen Script"/>
              <a:sym typeface="Nanum Pen Script"/>
            </a:endParaRPr>
          </a:p>
        </p:txBody>
      </p:sp>
      <p:sp>
        <p:nvSpPr>
          <p:cNvPr id="251" name="Google Shape;251;p23"/>
          <p:cNvSpPr/>
          <p:nvPr/>
        </p:nvSpPr>
        <p:spPr>
          <a:xfrm>
            <a:off x="15976150" y="6918200"/>
            <a:ext cx="1600500" cy="14442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anum Pen Script"/>
              <a:ea typeface="Nanum Pen Script"/>
              <a:cs typeface="Nanum Pen Script"/>
              <a:sym typeface="Nanum Pen Script"/>
            </a:endParaRPr>
          </a:p>
        </p:txBody>
      </p:sp>
      <p:sp>
        <p:nvSpPr>
          <p:cNvPr id="10" name="Google Shape;230;p22">
            <a:extLst>
              <a:ext uri="{FF2B5EF4-FFF2-40B4-BE49-F238E27FC236}">
                <a16:creationId xmlns:a16="http://schemas.microsoft.com/office/drawing/2014/main" id="{3AC2EB15-86E5-4773-BA2E-F1574AA003FE}"/>
              </a:ext>
            </a:extLst>
          </p:cNvPr>
          <p:cNvSpPr txBox="1"/>
          <p:nvPr/>
        </p:nvSpPr>
        <p:spPr>
          <a:xfrm>
            <a:off x="1600500" y="816300"/>
            <a:ext cx="12574882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99"/>
              <a:buFont typeface="Arial"/>
              <a:buNone/>
            </a:pPr>
            <a:r>
              <a:rPr lang="ru-RU" sz="4000" dirty="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Результаты опроса</a:t>
            </a:r>
            <a:endParaRPr sz="4000" i="0" u="none" strike="noStrike" cap="none" dirty="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11" name="Google Shape;285;p26">
            <a:extLst>
              <a:ext uri="{FF2B5EF4-FFF2-40B4-BE49-F238E27FC236}">
                <a16:creationId xmlns:a16="http://schemas.microsoft.com/office/drawing/2014/main" id="{D7E193C8-CB8F-409B-96FE-46EB49522E4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3043" y="5112220"/>
            <a:ext cx="2575135" cy="25751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286;p26">
            <a:extLst>
              <a:ext uri="{FF2B5EF4-FFF2-40B4-BE49-F238E27FC236}">
                <a16:creationId xmlns:a16="http://schemas.microsoft.com/office/drawing/2014/main" id="{CFF60C00-B369-4F2C-905C-FD6B29E5BB1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72291" y="5112220"/>
            <a:ext cx="2575135" cy="25751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287;p26">
            <a:extLst>
              <a:ext uri="{FF2B5EF4-FFF2-40B4-BE49-F238E27FC236}">
                <a16:creationId xmlns:a16="http://schemas.microsoft.com/office/drawing/2014/main" id="{8C5AAA3B-233C-43F4-BFEB-AA6381DCAAB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47795" y="5112220"/>
            <a:ext cx="2575135" cy="2575135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291;p26">
            <a:extLst>
              <a:ext uri="{FF2B5EF4-FFF2-40B4-BE49-F238E27FC236}">
                <a16:creationId xmlns:a16="http://schemas.microsoft.com/office/drawing/2014/main" id="{A00CD5D3-D2A6-48BD-A8F9-E4FE6FBB001C}"/>
              </a:ext>
            </a:extLst>
          </p:cNvPr>
          <p:cNvSpPr txBox="1"/>
          <p:nvPr/>
        </p:nvSpPr>
        <p:spPr>
          <a:xfrm>
            <a:off x="1028700" y="8790117"/>
            <a:ext cx="2461500" cy="7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US" sz="2100">
                <a:latin typeface="Montserrat"/>
                <a:ea typeface="Montserrat"/>
                <a:cs typeface="Montserrat"/>
                <a:sym typeface="Montserrat"/>
              </a:rPr>
              <a:t>текст текст текст текст текст</a:t>
            </a:r>
            <a:r>
              <a:rPr lang="en-US" sz="210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40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" name="Google Shape;293;p26">
            <a:extLst>
              <a:ext uri="{FF2B5EF4-FFF2-40B4-BE49-F238E27FC236}">
                <a16:creationId xmlns:a16="http://schemas.microsoft.com/office/drawing/2014/main" id="{0E8F6F6D-7B06-43BF-A5F2-8AF43BF43C2B}"/>
              </a:ext>
            </a:extLst>
          </p:cNvPr>
          <p:cNvSpPr txBox="1"/>
          <p:nvPr/>
        </p:nvSpPr>
        <p:spPr>
          <a:xfrm>
            <a:off x="4745545" y="8790117"/>
            <a:ext cx="2461500" cy="7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lang="en-US" sz="2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текст текст текст текст текст </a:t>
            </a:r>
            <a:endParaRPr sz="140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" name="Google Shape;294;p26">
            <a:extLst>
              <a:ext uri="{FF2B5EF4-FFF2-40B4-BE49-F238E27FC236}">
                <a16:creationId xmlns:a16="http://schemas.microsoft.com/office/drawing/2014/main" id="{ACD30EA2-86CF-4FA8-9F51-BB3387A05C60}"/>
              </a:ext>
            </a:extLst>
          </p:cNvPr>
          <p:cNvSpPr txBox="1"/>
          <p:nvPr/>
        </p:nvSpPr>
        <p:spPr>
          <a:xfrm>
            <a:off x="8304610" y="8790117"/>
            <a:ext cx="2461500" cy="7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lang="en-US" sz="2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текст текст текст текст текст </a:t>
            </a:r>
            <a:endParaRPr sz="140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8" name="Google Shape;288;p26"/>
          <p:cNvGrpSpPr/>
          <p:nvPr/>
        </p:nvGrpSpPr>
        <p:grpSpPr>
          <a:xfrm>
            <a:off x="17698702" y="-180826"/>
            <a:ext cx="589298" cy="10467826"/>
            <a:chOff x="0" y="-47625"/>
            <a:chExt cx="155206" cy="2756958"/>
          </a:xfrm>
        </p:grpSpPr>
        <p:sp>
          <p:nvSpPr>
            <p:cNvPr id="289" name="Google Shape;289;p26"/>
            <p:cNvSpPr/>
            <p:nvPr/>
          </p:nvSpPr>
          <p:spPr>
            <a:xfrm>
              <a:off x="0" y="0"/>
              <a:ext cx="155206" cy="2709333"/>
            </a:xfrm>
            <a:custGeom>
              <a:avLst/>
              <a:gdLst/>
              <a:ahLst/>
              <a:cxnLst/>
              <a:rect l="l" t="t" r="r" b="b"/>
              <a:pathLst>
                <a:path w="155206" h="2709333" extrusionOk="0">
                  <a:moveTo>
                    <a:pt x="0" y="0"/>
                  </a:moveTo>
                  <a:lnTo>
                    <a:pt x="155206" y="0"/>
                  </a:lnTo>
                  <a:lnTo>
                    <a:pt x="15520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AC00"/>
            </a:solidFill>
            <a:ln w="9525" cap="flat" cmpd="sng">
              <a:solidFill>
                <a:srgbClr val="FFAC00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290" name="Google Shape;290;p26"/>
            <p:cNvSpPr txBox="1"/>
            <p:nvPr/>
          </p:nvSpPr>
          <p:spPr>
            <a:xfrm>
              <a:off x="0" y="-47625"/>
              <a:ext cx="155206" cy="2756958"/>
            </a:xfrm>
            <a:prstGeom prst="rect">
              <a:avLst/>
            </a:prstGeom>
            <a:solidFill>
              <a:srgbClr val="FFAC00"/>
            </a:solidFill>
            <a:ln w="9525" cap="flat" cmpd="sng">
              <a:solidFill>
                <a:srgbClr val="FFAC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8" name="Google Shape;298;p26"/>
          <p:cNvSpPr txBox="1"/>
          <p:nvPr/>
        </p:nvSpPr>
        <p:spPr>
          <a:xfrm>
            <a:off x="531518" y="584173"/>
            <a:ext cx="6809400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99"/>
              <a:buFont typeface="Arial"/>
              <a:buNone/>
            </a:pPr>
            <a:r>
              <a:rPr lang="ru-RU" sz="3600" dirty="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Анализ рынка</a:t>
            </a:r>
            <a:endParaRPr sz="3600" i="0" u="none" strike="noStrike" cap="none" dirty="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9874C2F4-95B6-4D86-8CBF-BED74118BE5F}"/>
              </a:ext>
            </a:extLst>
          </p:cNvPr>
          <p:cNvSpPr/>
          <p:nvPr/>
        </p:nvSpPr>
        <p:spPr>
          <a:xfrm>
            <a:off x="1265771" y="2325415"/>
            <a:ext cx="4280338" cy="4264572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CDABEC89-7515-4CB9-9CB2-1E598FCE6122}"/>
              </a:ext>
            </a:extLst>
          </p:cNvPr>
          <p:cNvSpPr/>
          <p:nvPr/>
        </p:nvSpPr>
        <p:spPr>
          <a:xfrm>
            <a:off x="1746619" y="3551967"/>
            <a:ext cx="3318642" cy="335017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8CC033B2-EA86-4805-91EC-DDC8DF9AFE06}"/>
              </a:ext>
            </a:extLst>
          </p:cNvPr>
          <p:cNvSpPr/>
          <p:nvPr/>
        </p:nvSpPr>
        <p:spPr>
          <a:xfrm>
            <a:off x="2166579" y="4575183"/>
            <a:ext cx="2621915" cy="256476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/>
          </a:p>
        </p:txBody>
      </p:sp>
      <p:sp>
        <p:nvSpPr>
          <p:cNvPr id="20" name="Заголовок 14">
            <a:extLst>
              <a:ext uri="{FF2B5EF4-FFF2-40B4-BE49-F238E27FC236}">
                <a16:creationId xmlns:a16="http://schemas.microsoft.com/office/drawing/2014/main" id="{3CC3BDC6-AE97-4FE3-918D-15F458B9E66E}"/>
              </a:ext>
            </a:extLst>
          </p:cNvPr>
          <p:cNvSpPr txBox="1"/>
          <p:nvPr/>
        </p:nvSpPr>
        <p:spPr>
          <a:xfrm>
            <a:off x="2835091" y="2819853"/>
            <a:ext cx="1284889" cy="503990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Black" panose="020B0A04020102020204" pitchFamily="34" charset="0"/>
              </a:rPr>
              <a:t>TAM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Black" panose="020B0A04020102020204" pitchFamily="34" charset="0"/>
            </a:endParaRPr>
          </a:p>
        </p:txBody>
      </p:sp>
      <p:sp>
        <p:nvSpPr>
          <p:cNvPr id="21" name="Заголовок 14">
            <a:extLst>
              <a:ext uri="{FF2B5EF4-FFF2-40B4-BE49-F238E27FC236}">
                <a16:creationId xmlns:a16="http://schemas.microsoft.com/office/drawing/2014/main" id="{07E14260-B578-4FD8-9C7C-A043C77B6431}"/>
              </a:ext>
            </a:extLst>
          </p:cNvPr>
          <p:cNvSpPr txBox="1"/>
          <p:nvPr/>
        </p:nvSpPr>
        <p:spPr>
          <a:xfrm>
            <a:off x="2835089" y="1561812"/>
            <a:ext cx="1284889" cy="503990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Black" panose="020B0A04020102020204" pitchFamily="34" charset="0"/>
              </a:rPr>
              <a:t>PAM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Black" panose="020B0A04020102020204" pitchFamily="34" charset="0"/>
            </a:endParaRPr>
          </a:p>
        </p:txBody>
      </p:sp>
      <p:sp>
        <p:nvSpPr>
          <p:cNvPr id="22" name="Заголовок 14">
            <a:extLst>
              <a:ext uri="{FF2B5EF4-FFF2-40B4-BE49-F238E27FC236}">
                <a16:creationId xmlns:a16="http://schemas.microsoft.com/office/drawing/2014/main" id="{79D4F60F-9C1F-4B2F-8B85-42DC39BD4C8E}"/>
              </a:ext>
            </a:extLst>
          </p:cNvPr>
          <p:cNvSpPr txBox="1"/>
          <p:nvPr/>
        </p:nvSpPr>
        <p:spPr>
          <a:xfrm>
            <a:off x="2835090" y="3957131"/>
            <a:ext cx="1284889" cy="503990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3600" b="1" dirty="0">
                <a:solidFill>
                  <a:sysClr val="windowText" lastClr="000000"/>
                </a:solidFill>
                <a:latin typeface="Arial Black" panose="020B0A04020102020204" pitchFamily="34" charset="0"/>
              </a:rPr>
              <a:t>S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Black" panose="020B0A04020102020204" pitchFamily="34" charset="0"/>
              </a:rPr>
              <a:t>AM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Black" panose="020B0A04020102020204" pitchFamily="34" charset="0"/>
            </a:endParaRPr>
          </a:p>
        </p:txBody>
      </p:sp>
      <p:sp>
        <p:nvSpPr>
          <p:cNvPr id="23" name="Заголовок 14">
            <a:extLst>
              <a:ext uri="{FF2B5EF4-FFF2-40B4-BE49-F238E27FC236}">
                <a16:creationId xmlns:a16="http://schemas.microsoft.com/office/drawing/2014/main" id="{A55ECAC3-3D54-486F-B9FC-09C18C9A67C0}"/>
              </a:ext>
            </a:extLst>
          </p:cNvPr>
          <p:cNvSpPr txBox="1"/>
          <p:nvPr/>
        </p:nvSpPr>
        <p:spPr>
          <a:xfrm>
            <a:off x="2835089" y="5791377"/>
            <a:ext cx="1284889" cy="503990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3600" b="1" dirty="0">
                <a:latin typeface="Arial Black" panose="020B0A04020102020204" pitchFamily="34" charset="0"/>
              </a:rPr>
              <a:t>SO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Black" panose="020B0A04020102020204" pitchFamily="34" charset="0"/>
              </a:rPr>
              <a:t>M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0 60 90 Day Onboarding Plan">
  <a:themeElements>
    <a:clrScheme name="Office">
      <a:dk1>
        <a:srgbClr val="000000"/>
      </a:dk1>
      <a:lt1>
        <a:srgbClr val="FFFFFF"/>
      </a:lt1>
      <a:dk2>
        <a:srgbClr val="EB672B"/>
      </a:dk2>
      <a:lt2>
        <a:srgbClr val="F0F0F0"/>
      </a:lt2>
      <a:accent1>
        <a:srgbClr val="EB672B"/>
      </a:accent1>
      <a:accent2>
        <a:srgbClr val="0F1A38"/>
      </a:accent2>
      <a:accent3>
        <a:srgbClr val="FFFFFF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328</TotalTime>
  <Words>497</Words>
  <Application>Microsoft Office PowerPoint</Application>
  <PresentationFormat>Произвольный</PresentationFormat>
  <Paragraphs>106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3" baseType="lpstr">
      <vt:lpstr>Times New Roman</vt:lpstr>
      <vt:lpstr>Lato</vt:lpstr>
      <vt:lpstr>Tahoma</vt:lpstr>
      <vt:lpstr>Calibri</vt:lpstr>
      <vt:lpstr>Arial Black</vt:lpstr>
      <vt:lpstr>Arial</vt:lpstr>
      <vt:lpstr>Mukta ExtraBold</vt:lpstr>
      <vt:lpstr>Montserrat</vt:lpstr>
      <vt:lpstr>Roboto Medium</vt:lpstr>
      <vt:lpstr>Montserrat ExtraBold</vt:lpstr>
      <vt:lpstr>Nanum Pen Script</vt:lpstr>
      <vt:lpstr>Roboto Black</vt:lpstr>
      <vt:lpstr>30 60 90 Day Onboarding Plan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Owner</cp:lastModifiedBy>
  <cp:revision>34</cp:revision>
  <dcterms:modified xsi:type="dcterms:W3CDTF">2025-11-06T19:47:26Z</dcterms:modified>
</cp:coreProperties>
</file>