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7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20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41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2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144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48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03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136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632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098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996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982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623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40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936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417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00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FA4FE-A20A-4B59-838C-46A44A709C51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F5745-1CC5-4B8A-B35E-F5672F314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3130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56599-9D2D-CD0D-9AA6-8DAADEEC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98" y="0"/>
            <a:ext cx="9905998" cy="1478570"/>
          </a:xfrm>
        </p:spPr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ПЛЕМФЕРМА «МАНГАЛИЦА»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3B3673-30C5-987C-05FE-391B009E9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826" y="1217772"/>
            <a:ext cx="6679915" cy="556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54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96381-C0B0-AC5F-4245-1914CEF04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/>
          <a:lstStyle/>
          <a:p>
            <a:pPr algn="ctr"/>
            <a:r>
              <a:rPr lang="ru-RU" dirty="0"/>
              <a:t>актуальность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4A4183-6163-E00E-F16B-A82A5523085D}"/>
              </a:ext>
            </a:extLst>
          </p:cNvPr>
          <p:cNvSpPr txBox="1"/>
          <p:nvPr/>
        </p:nvSpPr>
        <p:spPr>
          <a:xfrm rot="10800000" flipH="1" flipV="1">
            <a:off x="4307237" y="3833336"/>
            <a:ext cx="29463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Неприхотливая порода свиней с прекрасным здоровьем, крепким иммунитетом и высокой адаптивностью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E79471-9856-0663-E1EB-986943987986}"/>
              </a:ext>
            </a:extLst>
          </p:cNvPr>
          <p:cNvSpPr txBox="1"/>
          <p:nvPr/>
        </p:nvSpPr>
        <p:spPr>
          <a:xfrm>
            <a:off x="811658" y="3698697"/>
            <a:ext cx="28562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Высокий потребительский спрос на продукцию и поросят. Сало и мясо используют для производства деликатесов, а поросят для скрещивания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DB3CB2-9268-AE8C-579D-CF7831E40E35}"/>
              </a:ext>
            </a:extLst>
          </p:cNvPr>
          <p:cNvSpPr txBox="1"/>
          <p:nvPr/>
        </p:nvSpPr>
        <p:spPr>
          <a:xfrm>
            <a:off x="7972746" y="3811712"/>
            <a:ext cx="32260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Входит в группу т.н. травоядных свиней и наряду с традиционными кормами для откорма активно может использовать грубые корма (траву, сено, солому)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B301724-0453-CD74-2257-A841FCDB7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396" y="1143000"/>
            <a:ext cx="304800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B98DD7-BC2D-A0B1-7FFE-B9973236D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194" y="606076"/>
            <a:ext cx="3181404" cy="30926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E73A379-DD95-8EF8-BE37-5C02AD0C0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06" y="926306"/>
            <a:ext cx="3810001" cy="2719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5046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2D990C-2FBD-C316-6032-6AAD1B47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Целевая аудитория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EC851E-3313-874B-8BA6-8153BDE8C4F8}"/>
              </a:ext>
            </a:extLst>
          </p:cNvPr>
          <p:cNvSpPr txBox="1"/>
          <p:nvPr/>
        </p:nvSpPr>
        <p:spPr>
          <a:xfrm>
            <a:off x="945222" y="2353942"/>
            <a:ext cx="10102189" cy="2195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Массовые клиенты, которые интересуются качественной мраморной свининой, салом и хамоном;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Кафе и рестораны;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Крестьянско-фермерские хозяйства, личные подсобные хозяйства, семейные фермы</a:t>
            </a:r>
          </a:p>
        </p:txBody>
      </p:sp>
    </p:spTree>
    <p:extLst>
      <p:ext uri="{BB962C8B-B14F-4D97-AF65-F5344CB8AC3E}">
        <p14:creationId xmlns:p14="http://schemas.microsoft.com/office/powerpoint/2010/main" val="2134363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D03E06-2E7A-374A-8BEA-A5953984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77708"/>
            <a:ext cx="9905998" cy="1478570"/>
          </a:xfrm>
        </p:spPr>
        <p:txBody>
          <a:bodyPr/>
          <a:lstStyle/>
          <a:p>
            <a:pPr algn="ctr"/>
            <a:r>
              <a:rPr lang="ru-RU" dirty="0"/>
              <a:t>проблема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9419A-81AF-9F5B-D728-A0133E45319A}"/>
              </a:ext>
            </a:extLst>
          </p:cNvPr>
          <p:cNvSpPr txBox="1"/>
          <p:nvPr/>
        </p:nvSpPr>
        <p:spPr>
          <a:xfrm>
            <a:off x="866454" y="1343814"/>
            <a:ext cx="10459092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Последние десятилетия массовая селекция и гибридизация свиней значительно ухудшила качество свинины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Крупные агрохолдинги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из-за высокой концентрации поголовья подавляют естественный иммунитет свиней, что подрывает их здоровье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внутреннем рынке недостаточное количество качественной продукции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свиноводства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бекона, мраморной свинины, сала и хамона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ухода с рынка России импортных компаний, в т.ч. и племенных хозяйств возникла необходимость создания собственных племенных репродукторов свиней разных пород – венгерская пуховая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мангалица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исключение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04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86CA0-DEFA-1514-B167-CC2E225F1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78767"/>
          </a:xfrm>
        </p:spPr>
        <p:txBody>
          <a:bodyPr/>
          <a:lstStyle/>
          <a:p>
            <a:pPr algn="ctr"/>
            <a:r>
              <a:rPr lang="ru-RU" dirty="0"/>
              <a:t>Решение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06CF05-207B-5EAB-062C-4FA59A50C903}"/>
              </a:ext>
            </a:extLst>
          </p:cNvPr>
          <p:cNvSpPr txBox="1"/>
          <p:nvPr/>
        </p:nvSpPr>
        <p:spPr>
          <a:xfrm>
            <a:off x="1273996" y="1307368"/>
            <a:ext cx="905153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Проанализировать рынок конкурентов и протестировать спрос на продукцию. Выявить плановый объем и точное направление производства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Приобрести (взять в аренду) землю и построить животноводческое помещение, закупить весь необходимый инвентарь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Подготовить бизнес-план предприятия, посчитать сколько и каких кормов нужно на первое время.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Рассчитать необходимое количество сотрудников и найти подходящие кандидатуры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Выбрать проверенных поставщиков маточного поголовья и хряков-производителей с подтверждающей документацией (племенные свидетельства)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продукцию высокого качества и наладить переработку продукта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AutoNum type="arabicPeriod"/>
              <a:tabLst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Заключить договор на поставку продукции в розничные сети, 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ачать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продажи через собственный магазин, эко-лавки, социальные сети, мессенджеры,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авито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сети реализации фермерской продукции, кафе и рестораны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841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5393B1-F64E-F59F-B098-983232A94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1948" y="3133653"/>
            <a:ext cx="2207962" cy="147857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364A55-3FB9-8137-31AD-09A7D3D0FBDA}"/>
              </a:ext>
            </a:extLst>
          </p:cNvPr>
          <p:cNvSpPr txBox="1"/>
          <p:nvPr/>
        </p:nvSpPr>
        <p:spPr>
          <a:xfrm>
            <a:off x="3821987" y="1301025"/>
            <a:ext cx="3349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ли в ПФО племенные предприятия? Какие породы они разводят?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7AB2C2-0934-4084-1D44-94A8D332D1FF}"/>
              </a:ext>
            </a:extLst>
          </p:cNvPr>
          <p:cNvSpPr txBox="1"/>
          <p:nvPr/>
        </p:nvSpPr>
        <p:spPr>
          <a:xfrm>
            <a:off x="7911102" y="4520629"/>
            <a:ext cx="3267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стане есть СГЦ, которые разводят основные породы свиней, но малочисленных пород они не касаются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D67017-A227-0A33-0C51-43973C9CC864}"/>
              </a:ext>
            </a:extLst>
          </p:cNvPr>
          <p:cNvSpPr txBox="1"/>
          <p:nvPr/>
        </p:nvSpPr>
        <p:spPr>
          <a:xfrm>
            <a:off x="931524" y="2599361"/>
            <a:ext cx="334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сколько востребована продукция – есть ли спрос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2C6A29-E4A8-0CF6-42B3-449397F9566F}"/>
              </a:ext>
            </a:extLst>
          </p:cNvPr>
          <p:cNvSpPr txBox="1"/>
          <p:nvPr/>
        </p:nvSpPr>
        <p:spPr>
          <a:xfrm>
            <a:off x="945222" y="4654193"/>
            <a:ext cx="3335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Необходимость импортозамещения производства деликатесов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839127-ED9D-0D3A-4DE3-FB9714FC8D5E}"/>
              </a:ext>
            </a:extLst>
          </p:cNvPr>
          <p:cNvSpPr txBox="1"/>
          <p:nvPr/>
        </p:nvSpPr>
        <p:spPr>
          <a:xfrm>
            <a:off x="8291245" y="2224355"/>
            <a:ext cx="2753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Необходимость строгого отбора по племенным и породным качествам</a:t>
            </a:r>
          </a:p>
        </p:txBody>
      </p:sp>
    </p:spTree>
    <p:extLst>
      <p:ext uri="{BB962C8B-B14F-4D97-AF65-F5344CB8AC3E}">
        <p14:creationId xmlns:p14="http://schemas.microsoft.com/office/powerpoint/2010/main" val="425827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1CE34-1634-CFD6-24D4-600A05171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007B4B-BCCC-C449-506E-5AD9A3C31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006" y="1663035"/>
            <a:ext cx="6698751" cy="502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09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97</TotalTime>
  <Words>331</Words>
  <Application>Microsoft Office PowerPoint</Application>
  <PresentationFormat>Широкоэкранный</PresentationFormat>
  <Paragraphs>29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Times New Roman</vt:lpstr>
      <vt:lpstr>Tw Cen MT</vt:lpstr>
      <vt:lpstr>Wingdings 3</vt:lpstr>
      <vt:lpstr>Контур</vt:lpstr>
      <vt:lpstr>ПЛЕМФЕРМА «МАНГАЛИЦА»</vt:lpstr>
      <vt:lpstr>актуальность</vt:lpstr>
      <vt:lpstr>Целевая аудитория</vt:lpstr>
      <vt:lpstr>проблема</vt:lpstr>
      <vt:lpstr>Решение</vt:lpstr>
      <vt:lpstr>рынок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ПЛЕМФЕРМА «МАНГАЛИЦА»</dc:title>
  <dc:creator>Алиса Козминская</dc:creator>
  <cp:lastModifiedBy>Алиса Козминская</cp:lastModifiedBy>
  <cp:revision>2</cp:revision>
  <dcterms:created xsi:type="dcterms:W3CDTF">2023-10-09T21:47:20Z</dcterms:created>
  <dcterms:modified xsi:type="dcterms:W3CDTF">2023-10-09T23:25:27Z</dcterms:modified>
</cp:coreProperties>
</file>