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0" r:id="rId2"/>
    <p:sldId id="265" r:id="rId3"/>
    <p:sldId id="266" r:id="rId4"/>
    <p:sldId id="267" r:id="rId5"/>
    <p:sldId id="264" r:id="rId6"/>
    <p:sldId id="269" r:id="rId7"/>
    <p:sldId id="271" r:id="rId8"/>
    <p:sldId id="272" r:id="rId9"/>
    <p:sldId id="262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7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DBCC0-0259-47FD-A7EA-01530C892857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A625F-63F9-41FC-B30C-F131D7ED1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554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CA625F-63F9-41FC-B30C-F131D7ED117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098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6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03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4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31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88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9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5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87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84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329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997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443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824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412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389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92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632537C-C13D-4E79-BCB7-D21EB233C8A8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76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2%D0%B5%D1%80%D0%B4%D0%BB%D0%BE%D0%B2%D1%81%D0%BA%D0%B0%D1%8F_%D0%BE%D0%B1%D0%BB%D0%B0%D1%81%D1%82%D1%8C" TargetMode="External"/><Relationship Id="rId2" Type="http://schemas.openxmlformats.org/officeDocument/2006/relationships/hyperlink" Target="https://ru.wikipedia.org/wiki/%D0%A0%D0%BE%D1%81%D1%81%D0%B8%D1%8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ru.wikipedia.org/wiki/%D0%9F%D0%B5%D1%80%D0%BC%D1%81%D0%BA%D0%B8%D0%B9_%D0%BA%D1%80%D0%B0%D0%B9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D%D0%9B%D0%9E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034C1-C224-4C89-BC29-B88BCF53D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279EF1-529F-4E0D-B445-353F3DE4F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0646DB-2B54-417F-BE3D-CF4328628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63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20B48F-345F-4681-9E06-35A5263A24A3}"/>
              </a:ext>
            </a:extLst>
          </p:cNvPr>
          <p:cNvSpPr txBox="1"/>
          <p:nvPr/>
        </p:nvSpPr>
        <p:spPr>
          <a:xfrm>
            <a:off x="1308797" y="1795722"/>
            <a:ext cx="6174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lang="ru-RU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1800" b="0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lang="ru-RU" sz="18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. Осень 2023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98FE57-5EC3-4468-9E54-0574773BD766}"/>
              </a:ext>
            </a:extLst>
          </p:cNvPr>
          <p:cNvSpPr txBox="1"/>
          <p:nvPr/>
        </p:nvSpPr>
        <p:spPr>
          <a:xfrm>
            <a:off x="1600200" y="2321004"/>
            <a:ext cx="617471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accent4"/>
                </a:solidFill>
              </a:rPr>
              <a:t>М-зона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64CD74-841B-47C5-974E-8815B002CF51}"/>
              </a:ext>
            </a:extLst>
          </p:cNvPr>
          <p:cNvSpPr txBox="1"/>
          <p:nvPr/>
        </p:nvSpPr>
        <p:spPr>
          <a:xfrm>
            <a:off x="7483509" y="6302296"/>
            <a:ext cx="6174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 Сивкова Татьяна Николаевна</a:t>
            </a:r>
            <a:endParaRPr lang="ru-RU"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4884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5AF6CE-3B49-4029-9B9C-FC91D1400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Пользователь и его проблема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6DD3CD-A820-4F9D-B796-7F787D40025C}"/>
              </a:ext>
            </a:extLst>
          </p:cNvPr>
          <p:cNvSpPr txBox="1"/>
          <p:nvPr/>
        </p:nvSpPr>
        <p:spPr>
          <a:xfrm>
            <a:off x="957105" y="2400946"/>
            <a:ext cx="913143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Пользователем нашей зоны отдыха может стать абсолютно любой человек современности. М-зона подойдет для людей, которые желают качественно и полноценно восстановить свои силы, насладиться природой и ощутить на себе необычные свойства данной местности.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пользователя: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Активный и интересный отдых зачастую обходится дорого в финансовом плане (затраты на перелет, бронирование отелей, трансфер, временные затраты на получение загранпаспорта);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Политическая ситуация в мире;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Относительно небольшое количество мест для отдыха в России за небольшие деньги;</a:t>
            </a:r>
          </a:p>
        </p:txBody>
      </p:sp>
    </p:spTree>
    <p:extLst>
      <p:ext uri="{BB962C8B-B14F-4D97-AF65-F5344CB8AC3E}">
        <p14:creationId xmlns:p14="http://schemas.microsoft.com/office/powerpoint/2010/main" val="914783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стеклянный геодезический купольный дом | индивидуальные садовые палатки иглу">
            <a:extLst>
              <a:ext uri="{FF2B5EF4-FFF2-40B4-BE49-F238E27FC236}">
                <a16:creationId xmlns:a16="http://schemas.microsoft.com/office/drawing/2014/main" id="{214FEDB8-3AA5-424E-9B1E-C6400B242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35" y="3429000"/>
            <a:ext cx="4474866" cy="335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6B5F0-F9CD-4A45-A7B8-FD49ACC66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DBE5B1-13A8-4428-8141-402785A438DC}"/>
              </a:ext>
            </a:extLst>
          </p:cNvPr>
          <p:cNvSpPr txBox="1"/>
          <p:nvPr/>
        </p:nvSpPr>
        <p:spPr>
          <a:xfrm>
            <a:off x="786283" y="2659186"/>
            <a:ext cx="60943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создать особую зону отдыха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глэмпинг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Этот вид отдыха сочетает в себе комфорт, так необходимый современному человеку, а также красоту и величие природы, которые так редко теперь сопровождают жителей городов.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М-зона будет являться безопасным уголком, как для любителей спокойного отдыха, так и для истинных активистов.</a:t>
            </a:r>
          </a:p>
        </p:txBody>
      </p:sp>
    </p:spTree>
    <p:extLst>
      <p:ext uri="{BB962C8B-B14F-4D97-AF65-F5344CB8AC3E}">
        <p14:creationId xmlns:p14="http://schemas.microsoft.com/office/powerpoint/2010/main" val="568593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2E068-E80C-43D7-A7CE-B7BA791B6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STXingkai" panose="02010800040101010101" pitchFamily="2" charset="-122"/>
                <a:cs typeface="Times New Roman" panose="02020603050405020304" pitchFamily="18" charset="0"/>
              </a:rPr>
              <a:t>Аналоги решения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DFCCA6-6405-46EF-BDC9-2764C9EF3E4E}"/>
              </a:ext>
            </a:extLst>
          </p:cNvPr>
          <p:cNvSpPr txBox="1"/>
          <p:nvPr/>
        </p:nvSpPr>
        <p:spPr>
          <a:xfrm>
            <a:off x="685800" y="2322077"/>
            <a:ext cx="62095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других баз отдыха, наша зона будет оснащена: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1.Геокуполами с теплым стеклом;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2.Зоной с телескопами;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3.Уютным кафетерием;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Особенные экскурсии по основным достопримечательностям местности с обсуждением интересных исторических фактов, а также поиски инопланетной жизни в аномальной зоне;</a:t>
            </a:r>
          </a:p>
        </p:txBody>
      </p:sp>
      <p:pic>
        <p:nvPicPr>
          <p:cNvPr id="1026" name="Picture 2" descr="Село Молёбка, его история и достопримечательности — Ураловед">
            <a:extLst>
              <a:ext uri="{FF2B5EF4-FFF2-40B4-BE49-F238E27FC236}">
                <a16:creationId xmlns:a16="http://schemas.microsoft.com/office/drawing/2014/main" id="{19DF107B-2BF4-4614-BB02-82543E070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323" y="3228402"/>
            <a:ext cx="5050492" cy="336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597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572B1-BF44-4370-9893-F028E5313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Заинтересованные стороны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40BE2C3-7ED7-4138-9C6C-16941FE26A24}"/>
              </a:ext>
            </a:extLst>
          </p:cNvPr>
          <p:cNvSpPr/>
          <p:nvPr/>
        </p:nvSpPr>
        <p:spPr>
          <a:xfrm>
            <a:off x="987266" y="2676312"/>
            <a:ext cx="2948940" cy="320802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D9AB363-924B-4E26-B868-EAF4A1DD1187}"/>
              </a:ext>
            </a:extLst>
          </p:cNvPr>
          <p:cNvSpPr/>
          <p:nvPr/>
        </p:nvSpPr>
        <p:spPr>
          <a:xfrm>
            <a:off x="1238726" y="3339252"/>
            <a:ext cx="2430780" cy="254508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1357654-2703-434F-AEBE-01E0B617FC1A}"/>
              </a:ext>
            </a:extLst>
          </p:cNvPr>
          <p:cNvSpPr/>
          <p:nvPr/>
        </p:nvSpPr>
        <p:spPr>
          <a:xfrm>
            <a:off x="1452086" y="4025052"/>
            <a:ext cx="2004060" cy="18364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DFD2A53-B280-4E3B-8146-51A989B41F33}"/>
              </a:ext>
            </a:extLst>
          </p:cNvPr>
          <p:cNvSpPr/>
          <p:nvPr/>
        </p:nvSpPr>
        <p:spPr>
          <a:xfrm>
            <a:off x="1711166" y="4665132"/>
            <a:ext cx="1470660" cy="11963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" name="Надпись 2">
            <a:extLst>
              <a:ext uri="{FF2B5EF4-FFF2-40B4-BE49-F238E27FC236}">
                <a16:creationId xmlns:a16="http://schemas.microsoft.com/office/drawing/2014/main" id="{FDA14286-CA34-4FB5-B404-651F3AE75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2618" y="5069627"/>
            <a:ext cx="1044575" cy="2616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Разработчик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7E6AD51B-E086-43BC-B176-F89008A9A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7048" y="4280322"/>
            <a:ext cx="1349375" cy="2968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Организационный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сектор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1CFCAB68-414E-4340-A13F-EEDF89BB1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7988" y="3621827"/>
            <a:ext cx="1493838" cy="2825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Эксплуатационный сектор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8">
            <a:extLst>
              <a:ext uri="{FF2B5EF4-FFF2-40B4-BE49-F238E27FC236}">
                <a16:creationId xmlns:a16="http://schemas.microsoft.com/office/drawing/2014/main" id="{48FBFABC-916F-48CC-9431-6B06A3310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963" y="2943012"/>
            <a:ext cx="1439863" cy="3873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Широкое окружение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55A554FE-873B-43BD-9167-14B591B62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5633" y="82396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AD778A-69BA-4CD7-A912-07A97FF4F59B}"/>
              </a:ext>
            </a:extLst>
          </p:cNvPr>
          <p:cNvSpPr txBox="1"/>
          <p:nvPr/>
        </p:nvSpPr>
        <p:spPr>
          <a:xfrm>
            <a:off x="6096000" y="3084844"/>
            <a:ext cx="39021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Широкое окружение – спонсоры, клиент, поставщик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Эксплуатационный сектор – оператор по ремонту, поддержка операторов.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сектор – спонсор, эксперт, менеджер.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– команда реализации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2097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92527-F229-4C86-A0E9-3C13B457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выводы из исследования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C62C3D-1EAA-430D-BC22-1CDFD99A6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1.Зона для отдыха с возможностью проживания и наблюдением за звездным небом и экосистемой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Нашими посетителями будут люди интересующиеся аномальными явлениями, астрономией и активным отдыхом.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Мы руководствуемся своими личными предпочтениями, нашим доходом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иинтерсами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Территориально располагается 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Росс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России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 границе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ердловская област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Свердловской области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Пермский край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Пермского края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 левом берегу реки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Сылва.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2" descr="Расположение Пермской аномальной зоны">
            <a:extLst>
              <a:ext uri="{FF2B5EF4-FFF2-40B4-BE49-F238E27FC236}">
                <a16:creationId xmlns:a16="http://schemas.microsoft.com/office/drawing/2014/main" id="{7DA57D82-0614-4CD4-8FB7-81078EA8F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2114" y="4316819"/>
            <a:ext cx="3051982" cy="245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594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853B36-CE55-4A75-B008-B34DD2E2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10109248" cy="706964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исследования: Прототип разработки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FCC6D2-C350-4E01-A53D-F53D1E797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20" y="2150347"/>
            <a:ext cx="5516546" cy="463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758F319-6F20-40BB-A096-66CF74D56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866" y="2150347"/>
            <a:ext cx="6096000" cy="463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950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64657-B7AD-45C5-84E6-C7E309E5E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исследования</a:t>
            </a:r>
          </a:p>
        </p:txBody>
      </p:sp>
      <p:pic>
        <p:nvPicPr>
          <p:cNvPr id="4" name="Picture 4" descr="Пруд в Молебке">
            <a:extLst>
              <a:ext uri="{FF2B5EF4-FFF2-40B4-BE49-F238E27FC236}">
                <a16:creationId xmlns:a16="http://schemas.microsoft.com/office/drawing/2014/main" id="{BC898A7E-A7D7-467B-BC20-8986FA1D7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95" y="2303584"/>
            <a:ext cx="5594105" cy="434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97E1346-4574-4217-A07C-3EEDE6778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03583"/>
            <a:ext cx="5594105" cy="434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945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Гравитационное замедление времени: удивительный феномен искривленного  пространства-времени">
            <a:extLst>
              <a:ext uri="{FF2B5EF4-FFF2-40B4-BE49-F238E27FC236}">
                <a16:creationId xmlns:a16="http://schemas.microsoft.com/office/drawing/2014/main" id="{E2C472AA-4373-C341-5CCF-BBD55A424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58" y="3485408"/>
            <a:ext cx="4813724" cy="306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C93FC-E989-6D2E-2DC3-7A962063B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Откройте для себя новые явления и впечатления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146FAD-1E50-0139-CE90-FF7E2CACD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2" y="2468032"/>
            <a:ext cx="5863104" cy="453841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утверждениям уфологов, в зоне наблюдаются следующие явления: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разного рода </a:t>
            </a:r>
            <a:r>
              <a:rPr lang="ru-RU" sz="22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НЛО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неопознанные летающие объекты (НЛО)</a:t>
            </a: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светящиеся шары и подобные им тела, выстраивающиеся в правильные геометрические фигуры,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отражённый свет от разного рода фигур (в том числе человекоподобных) и объектов при использовании фотовспышки в ночное время,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хода времени,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заряда батареек и аккумуляторов фотоаппаратов и других электронных устройств,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миражи,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телепатические и визуальные контакты с «представителями внеземных цивилизаций»,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направления течения реки Сылвы,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левитация различных предметов.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273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0D612-370A-4246-B1BB-8899B5B26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F0E713B-EA39-42B2-93C0-6AC4A62BE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665" y="2407021"/>
            <a:ext cx="2166329" cy="28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6733D5-E978-4969-B1C2-04ED8DFDE473}"/>
              </a:ext>
            </a:extLst>
          </p:cNvPr>
          <p:cNvSpPr txBox="1"/>
          <p:nvPr/>
        </p:nvSpPr>
        <p:spPr>
          <a:xfrm>
            <a:off x="9630436" y="5247488"/>
            <a:ext cx="6094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Белобородова Христина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Игоревна 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1DE6A820-F02D-4D68-AD2C-E8D77308A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549" y="2407021"/>
            <a:ext cx="2166329" cy="28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F6F6D29-F86B-48A0-BB1F-A47CE0D6011D}"/>
              </a:ext>
            </a:extLst>
          </p:cNvPr>
          <p:cNvSpPr txBox="1"/>
          <p:nvPr/>
        </p:nvSpPr>
        <p:spPr>
          <a:xfrm>
            <a:off x="7460902" y="5234697"/>
            <a:ext cx="7445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Сорокина Татьяна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Юрьевна 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CA47CAEA-5CF4-45C1-A159-987814BE5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137" y="2407021"/>
            <a:ext cx="2252977" cy="282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1D77571-4FEC-4715-BEC7-7DACD02A61FB}"/>
              </a:ext>
            </a:extLst>
          </p:cNvPr>
          <p:cNvSpPr txBox="1"/>
          <p:nvPr/>
        </p:nvSpPr>
        <p:spPr>
          <a:xfrm>
            <a:off x="5123137" y="5311361"/>
            <a:ext cx="7862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Ровенская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Виоллета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9D8F61-A3F9-4056-9E43-5497832C559C}"/>
              </a:ext>
            </a:extLst>
          </p:cNvPr>
          <p:cNvSpPr txBox="1"/>
          <p:nvPr/>
        </p:nvSpPr>
        <p:spPr>
          <a:xfrm>
            <a:off x="2711455" y="5353261"/>
            <a:ext cx="7862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Деманова Карина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Эдуардовна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77C542-5143-458D-BEC5-0BFACFE16BC2}"/>
              </a:ext>
            </a:extLst>
          </p:cNvPr>
          <p:cNvSpPr txBox="1"/>
          <p:nvPr/>
        </p:nvSpPr>
        <p:spPr>
          <a:xfrm>
            <a:off x="549542" y="6041492"/>
            <a:ext cx="7862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Сивкова Татьяна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Николаевна </a:t>
            </a:r>
          </a:p>
        </p:txBody>
      </p:sp>
      <p:pic>
        <p:nvPicPr>
          <p:cNvPr id="4108" name="Picture 12">
            <a:extLst>
              <a:ext uri="{FF2B5EF4-FFF2-40B4-BE49-F238E27FC236}">
                <a16:creationId xmlns:a16="http://schemas.microsoft.com/office/drawing/2014/main" id="{00272584-FC1B-40F4-9C50-C1E45A9C1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89" y="2407021"/>
            <a:ext cx="2480166" cy="3370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>
            <a:extLst>
              <a:ext uri="{FF2B5EF4-FFF2-40B4-BE49-F238E27FC236}">
                <a16:creationId xmlns:a16="http://schemas.microsoft.com/office/drawing/2014/main" id="{A928EDC3-16FD-4113-9CF8-D3694A5BD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868" y="2407021"/>
            <a:ext cx="2232376" cy="284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3167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356</TotalTime>
  <Words>444</Words>
  <Application>Microsoft Office PowerPoint</Application>
  <PresentationFormat>Широкоэкранный</PresentationFormat>
  <Paragraphs>61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3</vt:lpstr>
      <vt:lpstr>Совет директоров</vt:lpstr>
      <vt:lpstr>Презентация PowerPoint</vt:lpstr>
      <vt:lpstr>Пользователь и его проблема</vt:lpstr>
      <vt:lpstr>Решение</vt:lpstr>
      <vt:lpstr>Аналоги решения</vt:lpstr>
      <vt:lpstr>Заинтересованные стороны</vt:lpstr>
      <vt:lpstr>Ключевые выводы из исследования</vt:lpstr>
      <vt:lpstr>Результаты исследования: Прототип разработки</vt:lpstr>
      <vt:lpstr>Результаты исследования</vt:lpstr>
      <vt:lpstr>Откройте для себя новые явления и впечатления </vt:lpstr>
      <vt:lpstr>Команда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Молебка</dc:title>
  <dc:creator>Kirill Hairutdinov</dc:creator>
  <cp:lastModifiedBy>tanya.sorokina.0202@mail.ru</cp:lastModifiedBy>
  <cp:revision>22</cp:revision>
  <dcterms:created xsi:type="dcterms:W3CDTF">2023-10-15T08:22:38Z</dcterms:created>
  <dcterms:modified xsi:type="dcterms:W3CDTF">2023-11-07T13:37:07Z</dcterms:modified>
</cp:coreProperties>
</file>