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3"/>
  </p:notesMasterIdLst>
  <p:sldIdLst>
    <p:sldId id="270" r:id="rId2"/>
    <p:sldId id="281" r:id="rId3"/>
    <p:sldId id="286" r:id="rId4"/>
    <p:sldId id="307" r:id="rId5"/>
    <p:sldId id="308" r:id="rId6"/>
    <p:sldId id="309" r:id="rId7"/>
    <p:sldId id="310" r:id="rId8"/>
    <p:sldId id="311" r:id="rId9"/>
    <p:sldId id="312" r:id="rId10"/>
    <p:sldId id="313" r:id="rId11"/>
    <p:sldId id="269" r:id="rId12"/>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9pPr>
  </p:defaultTextStyle>
  <p:extLst>
    <p:ext uri="{EFAFB233-063F-42B5-8137-9DF3F51BA10A}">
      <p15:sldGuideLst xmlns:p15="http://schemas.microsoft.com/office/powerpoint/2012/main">
        <p15:guide id="1" orient="horz" pos="2160" userDrawn="1">
          <p15:clr>
            <a:srgbClr val="A4A3A4"/>
          </p15:clr>
        </p15:guide>
        <p15:guide id="2" pos="393" userDrawn="1">
          <p15:clr>
            <a:srgbClr val="A4A3A4"/>
          </p15:clr>
        </p15:guide>
        <p15:guide id="3" orient="horz" pos="150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F00FF"/>
    <a:srgbClr val="ADDAE3"/>
    <a:srgbClr val="B5D8E1"/>
    <a:srgbClr val="ED3833"/>
    <a:srgbClr val="FBB3C1"/>
    <a:srgbClr val="FFAC00"/>
    <a:srgbClr val="FCAF17"/>
    <a:srgbClr val="9F00FF"/>
    <a:srgbClr val="FD493D"/>
    <a:srgbClr val="FF2F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6350" cap="flat">
              <a:solidFill>
                <a:schemeClr val="accent1"/>
              </a:solidFill>
              <a:prstDash val="solid"/>
              <a:miter lim="800000"/>
            </a:ln>
          </a:left>
          <a:right>
            <a:ln w="6350" cap="flat">
              <a:solidFill>
                <a:schemeClr val="accent1"/>
              </a:solidFill>
              <a:prstDash val="solid"/>
              <a:miter lim="800000"/>
            </a:ln>
          </a:right>
          <a:top>
            <a:ln w="6350" cap="flat">
              <a:solidFill>
                <a:schemeClr val="accent1"/>
              </a:solidFill>
              <a:prstDash val="solid"/>
              <a:miter lim="800000"/>
            </a:ln>
          </a:top>
          <a:bottom>
            <a:ln w="6350" cap="flat">
              <a:solidFill>
                <a:schemeClr val="accent1"/>
              </a:solidFill>
              <a:prstDash val="solid"/>
              <a:miter lim="800000"/>
            </a:ln>
          </a:bottom>
          <a:insideH>
            <a:ln w="6350" cap="flat">
              <a:solidFill>
                <a:schemeClr val="accent1"/>
              </a:solidFill>
              <a:prstDash val="solid"/>
              <a:miter lim="800000"/>
            </a:ln>
          </a:insideH>
          <a:insideV>
            <a:ln w="6350" cap="flat">
              <a:solidFill>
                <a:schemeClr val="accent1"/>
              </a:solidFill>
              <a:prstDash val="solid"/>
              <a:miter lim="800000"/>
            </a:ln>
          </a:insideV>
        </a:tcBdr>
        <a:fill>
          <a:solidFill>
            <a:schemeClr val="accent1">
              <a:alpha val="40000"/>
            </a:schemeClr>
          </a:solidFill>
        </a:fill>
      </a:tcStyle>
    </a:wholeTbl>
    <a:band2H>
      <a:tcTxStyle/>
      <a:tcStyle>
        <a:tcBdr/>
        <a:fill>
          <a:solidFill>
            <a:srgbClr val="FFFFFF"/>
          </a:solidFill>
        </a:fill>
      </a:tcStyle>
    </a:band2H>
    <a:firstCol>
      <a:tcTxStyle b="on" i="off">
        <a:fontRef idx="major">
          <a:srgbClr val="000000"/>
        </a:fontRef>
        <a:srgbClr val="000000"/>
      </a:tcTxStyle>
      <a:tcStyle>
        <a:tcBdr>
          <a:left>
            <a:ln w="6350" cap="flat">
              <a:solidFill>
                <a:schemeClr val="accent1"/>
              </a:solidFill>
              <a:prstDash val="solid"/>
              <a:miter lim="800000"/>
            </a:ln>
          </a:left>
          <a:right>
            <a:ln w="12700" cap="flat">
              <a:solidFill>
                <a:schemeClr val="accent1"/>
              </a:solidFill>
              <a:prstDash val="solid"/>
              <a:miter lim="800000"/>
            </a:ln>
          </a:right>
          <a:top>
            <a:ln w="6350" cap="flat">
              <a:solidFill>
                <a:schemeClr val="accent1"/>
              </a:solidFill>
              <a:prstDash val="solid"/>
              <a:miter lim="800000"/>
            </a:ln>
          </a:top>
          <a:bottom>
            <a:ln w="6350" cap="flat">
              <a:solidFill>
                <a:schemeClr val="accent1"/>
              </a:solidFill>
              <a:prstDash val="solid"/>
              <a:miter lim="800000"/>
            </a:ln>
          </a:bottom>
          <a:insideH>
            <a:ln w="6350" cap="flat">
              <a:solidFill>
                <a:schemeClr val="accent1"/>
              </a:solidFill>
              <a:prstDash val="solid"/>
              <a:miter lim="800000"/>
            </a:ln>
          </a:insideH>
          <a:insideV>
            <a:ln w="6350" cap="flat">
              <a:solidFill>
                <a:schemeClr val="accent1"/>
              </a:solidFill>
              <a:prstDash val="solid"/>
              <a:miter lim="800000"/>
            </a:ln>
          </a:insideV>
        </a:tcBdr>
        <a:fill>
          <a:solidFill>
            <a:schemeClr val="accent1">
              <a:alpha val="40000"/>
            </a:schemeClr>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12700" cap="flat">
              <a:solidFill>
                <a:schemeClr val="accent1"/>
              </a:solidFill>
              <a:prstDash val="solid"/>
              <a:miter lim="800000"/>
            </a:ln>
          </a:top>
          <a:bottom>
            <a:ln w="12700" cap="flat">
              <a:solidFill>
                <a:schemeClr val="accent1"/>
              </a:solidFill>
              <a:prstDash val="solid"/>
              <a:miter lim="800000"/>
            </a:ln>
          </a:bottom>
          <a:insideH>
            <a:ln w="12700" cap="flat">
              <a:noFill/>
              <a:miter lim="400000"/>
            </a:ln>
          </a:insideH>
          <a:insideV>
            <a:ln w="12700" cap="flat">
              <a:noFill/>
              <a:miter lim="400000"/>
            </a:ln>
          </a:insideV>
        </a:tcBdr>
        <a:fill>
          <a:no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6350" cap="flat">
              <a:solidFill>
                <a:schemeClr val="accent1"/>
              </a:solidFill>
              <a:prstDash val="solid"/>
              <a:miter lim="800000"/>
            </a:ln>
          </a:top>
          <a:bottom>
            <a:ln w="12700" cap="flat">
              <a:solidFill>
                <a:srgbClr val="FFFFFF"/>
              </a:solidFill>
              <a:prstDash val="solid"/>
              <a:miter lim="8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33" autoAdjust="0"/>
    <p:restoredTop sz="94694"/>
  </p:normalViewPr>
  <p:slideViewPr>
    <p:cSldViewPr snapToGrid="0" snapToObjects="1" showGuides="1">
      <p:cViewPr varScale="1">
        <p:scale>
          <a:sx n="65" d="100"/>
          <a:sy n="65" d="100"/>
        </p:scale>
        <p:origin x="148" y="44"/>
      </p:cViewPr>
      <p:guideLst>
        <p:guide orient="horz" pos="2160"/>
        <p:guide pos="393"/>
        <p:guide orient="horz" pos="150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3B3B16-4DEA-4E53-BEB7-1863219E9C82}" type="doc">
      <dgm:prSet loTypeId="urn:microsoft.com/office/officeart/2005/8/layout/pyramid2" loCatId="pyramid" qsTypeId="urn:microsoft.com/office/officeart/2005/8/quickstyle/simple1" qsCatId="simple" csTypeId="urn:microsoft.com/office/officeart/2005/8/colors/colorful2" csCatId="colorful" phldr="1"/>
      <dgm:spPr/>
      <dgm:t>
        <a:bodyPr/>
        <a:lstStyle/>
        <a:p>
          <a:endParaRPr lang="ru-RU"/>
        </a:p>
      </dgm:t>
    </dgm:pt>
    <dgm:pt modelId="{26A0B4BE-60C1-44B3-84DA-93408DE80821}">
      <dgm:prSet phldrT="[Текст]"/>
      <dgm:spPr>
        <a:xfrm>
          <a:off x="2331295" y="444958"/>
          <a:ext cx="2876777" cy="1047672"/>
        </a:xfrm>
        <a:prstGeom prst="roundRect">
          <a:avLst/>
        </a:prstGeom>
        <a:solidFill>
          <a:sysClr val="window" lastClr="FFFFFF">
            <a:alpha val="90000"/>
            <a:hueOff val="0"/>
            <a:satOff val="0"/>
            <a:lumOff val="0"/>
            <a:alphaOff val="0"/>
          </a:sysClr>
        </a:solidFill>
        <a:ln w="12700" cap="flat" cmpd="sng" algn="ctr">
          <a:solidFill>
            <a:srgbClr val="3578AF">
              <a:hueOff val="0"/>
              <a:satOff val="0"/>
              <a:lumOff val="0"/>
              <a:alphaOff val="0"/>
            </a:srgbClr>
          </a:solidFill>
          <a:prstDash val="solid"/>
          <a:miter lim="800000"/>
        </a:ln>
        <a:effectLst/>
      </dgm:spPr>
      <dgm:t>
        <a:bodyPr/>
        <a:lstStyle/>
        <a:p>
          <a:pPr>
            <a:buNone/>
          </a:pPr>
          <a:r>
            <a:rPr lang="en-US" dirty="0">
              <a:solidFill>
                <a:sysClr val="windowText" lastClr="000000">
                  <a:hueOff val="0"/>
                  <a:satOff val="0"/>
                  <a:lumOff val="0"/>
                  <a:alphaOff val="0"/>
                </a:sysClr>
              </a:solidFill>
              <a:latin typeface="Segoe UI"/>
              <a:ea typeface="+mn-ea"/>
              <a:cs typeface="+mn-cs"/>
            </a:rPr>
            <a:t>SOM</a:t>
          </a:r>
          <a:r>
            <a:rPr lang="en-US">
              <a:solidFill>
                <a:sysClr val="windowText" lastClr="000000">
                  <a:hueOff val="0"/>
                  <a:satOff val="0"/>
                  <a:lumOff val="0"/>
                  <a:alphaOff val="0"/>
                </a:sysClr>
              </a:solidFill>
              <a:latin typeface="Segoe UI"/>
              <a:ea typeface="+mn-ea"/>
              <a:cs typeface="+mn-cs"/>
            </a:rPr>
            <a:t>: </a:t>
          </a:r>
          <a:r>
            <a:rPr lang="ru-RU">
              <a:solidFill>
                <a:sysClr val="windowText" lastClr="000000">
                  <a:hueOff val="0"/>
                  <a:satOff val="0"/>
                  <a:lumOff val="0"/>
                  <a:alphaOff val="0"/>
                </a:sysClr>
              </a:solidFill>
              <a:latin typeface="Segoe UI"/>
              <a:ea typeface="+mn-ea"/>
              <a:cs typeface="+mn-cs"/>
            </a:rPr>
            <a:t>140</a:t>
          </a:r>
          <a:r>
            <a:rPr lang="en-US">
              <a:solidFill>
                <a:sysClr val="windowText" lastClr="000000">
                  <a:hueOff val="0"/>
                  <a:satOff val="0"/>
                  <a:lumOff val="0"/>
                  <a:alphaOff val="0"/>
                </a:sysClr>
              </a:solidFill>
              <a:latin typeface="Segoe UI"/>
              <a:ea typeface="+mn-ea"/>
              <a:cs typeface="+mn-cs"/>
            </a:rPr>
            <a:t> </a:t>
          </a:r>
          <a:r>
            <a:rPr lang="ru-RU" err="1">
              <a:solidFill>
                <a:sysClr val="windowText" lastClr="000000">
                  <a:hueOff val="0"/>
                  <a:satOff val="0"/>
                  <a:lumOff val="0"/>
                  <a:alphaOff val="0"/>
                </a:sysClr>
              </a:solidFill>
              <a:latin typeface="Segoe UI"/>
              <a:ea typeface="+mn-ea"/>
              <a:cs typeface="+mn-cs"/>
            </a:rPr>
            <a:t>тыс</a:t>
          </a:r>
          <a:r>
            <a:rPr lang="ru-RU">
              <a:solidFill>
                <a:sysClr val="windowText" lastClr="000000">
                  <a:hueOff val="0"/>
                  <a:satOff val="0"/>
                  <a:lumOff val="0"/>
                  <a:alphaOff val="0"/>
                </a:sysClr>
              </a:solidFill>
              <a:latin typeface="Segoe UI"/>
              <a:ea typeface="+mn-ea"/>
              <a:cs typeface="+mn-cs"/>
            </a:rPr>
            <a:t>. машин</a:t>
          </a:r>
          <a:endParaRPr lang="ru-RU" dirty="0">
            <a:solidFill>
              <a:sysClr val="windowText" lastClr="000000">
                <a:hueOff val="0"/>
                <a:satOff val="0"/>
                <a:lumOff val="0"/>
                <a:alphaOff val="0"/>
              </a:sysClr>
            </a:solidFill>
            <a:latin typeface="Segoe UI"/>
            <a:ea typeface="+mn-ea"/>
            <a:cs typeface="+mn-cs"/>
          </a:endParaRPr>
        </a:p>
        <a:p>
          <a:pPr>
            <a:buNone/>
          </a:pPr>
          <a:r>
            <a:rPr lang="ru-RU">
              <a:solidFill>
                <a:sysClr val="windowText" lastClr="000000">
                  <a:hueOff val="0"/>
                  <a:satOff val="0"/>
                  <a:lumOff val="0"/>
                  <a:alphaOff val="0"/>
                </a:sysClr>
              </a:solidFill>
              <a:latin typeface="Segoe UI"/>
              <a:ea typeface="+mn-ea"/>
              <a:cs typeface="+mn-cs"/>
            </a:rPr>
            <a:t>70 </a:t>
          </a:r>
          <a:r>
            <a:rPr lang="ru-RU" dirty="0" err="1">
              <a:solidFill>
                <a:sysClr val="windowText" lastClr="000000">
                  <a:hueOff val="0"/>
                  <a:satOff val="0"/>
                  <a:lumOff val="0"/>
                  <a:alphaOff val="0"/>
                </a:sysClr>
              </a:solidFill>
              <a:latin typeface="Segoe UI"/>
              <a:ea typeface="+mn-ea"/>
              <a:cs typeface="+mn-cs"/>
            </a:rPr>
            <a:t>млн.руб</a:t>
          </a:r>
          <a:r>
            <a:rPr lang="ru-RU" dirty="0">
              <a:solidFill>
                <a:sysClr val="windowText" lastClr="000000">
                  <a:hueOff val="0"/>
                  <a:satOff val="0"/>
                  <a:lumOff val="0"/>
                  <a:alphaOff val="0"/>
                </a:sysClr>
              </a:solidFill>
              <a:latin typeface="Segoe UI"/>
              <a:ea typeface="+mn-ea"/>
              <a:cs typeface="+mn-cs"/>
            </a:rPr>
            <a:t>.</a:t>
          </a:r>
        </a:p>
      </dgm:t>
    </dgm:pt>
    <dgm:pt modelId="{0566C1B4-3D40-43CE-A606-0F6ED05A34CF}" type="parTrans" cxnId="{090B929B-ABD1-4397-9EBB-338630A3DA10}">
      <dgm:prSet/>
      <dgm:spPr/>
      <dgm:t>
        <a:bodyPr/>
        <a:lstStyle/>
        <a:p>
          <a:endParaRPr lang="ru-RU"/>
        </a:p>
      </dgm:t>
    </dgm:pt>
    <dgm:pt modelId="{B03F9C9E-52B4-46F7-9DAF-9D565CFE32DE}" type="sibTrans" cxnId="{090B929B-ABD1-4397-9EBB-338630A3DA10}">
      <dgm:prSet/>
      <dgm:spPr/>
      <dgm:t>
        <a:bodyPr/>
        <a:lstStyle/>
        <a:p>
          <a:endParaRPr lang="ru-RU"/>
        </a:p>
      </dgm:t>
    </dgm:pt>
    <dgm:pt modelId="{0A1C752C-BC80-4234-9DE3-07EBC3D88A31}">
      <dgm:prSet phldrT="[Текст]"/>
      <dgm:spPr>
        <a:xfrm>
          <a:off x="2331295" y="1623589"/>
          <a:ext cx="2876777" cy="1047672"/>
        </a:xfrm>
        <a:prstGeom prst="roundRect">
          <a:avLst/>
        </a:prstGeom>
        <a:solidFill>
          <a:sysClr val="window" lastClr="FFFFFF">
            <a:alpha val="90000"/>
            <a:hueOff val="0"/>
            <a:satOff val="0"/>
            <a:lumOff val="0"/>
            <a:alphaOff val="0"/>
          </a:sysClr>
        </a:solidFill>
        <a:ln w="12700" cap="flat" cmpd="sng" algn="ctr">
          <a:solidFill>
            <a:srgbClr val="3578AF"/>
          </a:solidFill>
          <a:prstDash val="solid"/>
          <a:miter lim="800000"/>
        </a:ln>
        <a:effectLst/>
      </dgm:spPr>
      <dgm:t>
        <a:bodyPr/>
        <a:lstStyle/>
        <a:p>
          <a:pPr>
            <a:buNone/>
          </a:pPr>
          <a:r>
            <a:rPr lang="en-US" dirty="0">
              <a:solidFill>
                <a:sysClr val="windowText" lastClr="000000">
                  <a:hueOff val="0"/>
                  <a:satOff val="0"/>
                  <a:lumOff val="0"/>
                  <a:alphaOff val="0"/>
                </a:sysClr>
              </a:solidFill>
              <a:latin typeface="Segoe UI"/>
              <a:ea typeface="+mn-ea"/>
              <a:cs typeface="+mn-cs"/>
            </a:rPr>
            <a:t>SAM: </a:t>
          </a:r>
          <a:r>
            <a:rPr lang="ru-RU" dirty="0">
              <a:solidFill>
                <a:sysClr val="windowText" lastClr="000000">
                  <a:hueOff val="0"/>
                  <a:satOff val="0"/>
                  <a:lumOff val="0"/>
                  <a:alphaOff val="0"/>
                </a:sysClr>
              </a:solidFill>
              <a:latin typeface="Segoe UI"/>
              <a:ea typeface="+mn-ea"/>
              <a:cs typeface="+mn-cs"/>
            </a:rPr>
            <a:t>280тыс. машин</a:t>
          </a:r>
        </a:p>
        <a:p>
          <a:pPr>
            <a:buNone/>
          </a:pPr>
          <a:r>
            <a:rPr lang="ru-RU" dirty="0">
              <a:solidFill>
                <a:sysClr val="windowText" lastClr="000000">
                  <a:hueOff val="0"/>
                  <a:satOff val="0"/>
                  <a:lumOff val="0"/>
                  <a:alphaOff val="0"/>
                </a:sysClr>
              </a:solidFill>
              <a:latin typeface="Segoe UI"/>
              <a:ea typeface="+mn-ea"/>
              <a:cs typeface="+mn-cs"/>
            </a:rPr>
            <a:t>140млн.руб.</a:t>
          </a:r>
        </a:p>
      </dgm:t>
    </dgm:pt>
    <dgm:pt modelId="{25B81375-7886-47BE-9E98-B16BEDB734A3}" type="parTrans" cxnId="{B41168BE-0D6A-408D-AE31-3B34F7C9F714}">
      <dgm:prSet/>
      <dgm:spPr/>
      <dgm:t>
        <a:bodyPr/>
        <a:lstStyle/>
        <a:p>
          <a:endParaRPr lang="ru-RU"/>
        </a:p>
      </dgm:t>
    </dgm:pt>
    <dgm:pt modelId="{27E68E92-7E4F-4EEF-A3F8-F34658E00D83}" type="sibTrans" cxnId="{B41168BE-0D6A-408D-AE31-3B34F7C9F714}">
      <dgm:prSet/>
      <dgm:spPr/>
      <dgm:t>
        <a:bodyPr/>
        <a:lstStyle/>
        <a:p>
          <a:endParaRPr lang="ru-RU"/>
        </a:p>
      </dgm:t>
    </dgm:pt>
    <dgm:pt modelId="{B54B86AB-11B9-48D6-A446-EEB68EA3A06C}">
      <dgm:prSet phldrT="[Текст]"/>
      <dgm:spPr>
        <a:xfrm>
          <a:off x="2331295" y="2802221"/>
          <a:ext cx="2876777" cy="1047672"/>
        </a:xfrm>
        <a:prstGeom prst="roundRect">
          <a:avLst/>
        </a:prstGeom>
        <a:solidFill>
          <a:sysClr val="window" lastClr="FFFFFF">
            <a:alpha val="90000"/>
            <a:hueOff val="0"/>
            <a:satOff val="0"/>
            <a:lumOff val="0"/>
            <a:alphaOff val="0"/>
          </a:sysClr>
        </a:solidFill>
        <a:ln w="12700" cap="flat" cmpd="sng" algn="ctr">
          <a:solidFill>
            <a:srgbClr val="3578AF"/>
          </a:solidFill>
          <a:prstDash val="solid"/>
          <a:miter lim="800000"/>
        </a:ln>
        <a:effectLst/>
      </dgm:spPr>
      <dgm:t>
        <a:bodyPr/>
        <a:lstStyle/>
        <a:p>
          <a:pPr>
            <a:buNone/>
          </a:pPr>
          <a:r>
            <a:rPr lang="ru-RU" dirty="0">
              <a:solidFill>
                <a:sysClr val="windowText" lastClr="000000">
                  <a:hueOff val="0"/>
                  <a:satOff val="0"/>
                  <a:lumOff val="0"/>
                  <a:alphaOff val="0"/>
                </a:sysClr>
              </a:solidFill>
              <a:latin typeface="Segoe UI"/>
              <a:ea typeface="+mn-ea"/>
              <a:cs typeface="+mn-cs"/>
            </a:rPr>
            <a:t>ТАМ</a:t>
          </a:r>
          <a:r>
            <a:rPr lang="ru-RU">
              <a:solidFill>
                <a:sysClr val="windowText" lastClr="000000">
                  <a:hueOff val="0"/>
                  <a:satOff val="0"/>
                  <a:lumOff val="0"/>
                  <a:alphaOff val="0"/>
                </a:sysClr>
              </a:solidFill>
              <a:latin typeface="Segoe UI"/>
              <a:ea typeface="+mn-ea"/>
              <a:cs typeface="+mn-cs"/>
            </a:rPr>
            <a:t>: 400 тыс.машин</a:t>
          </a:r>
          <a:endParaRPr lang="ru-RU" dirty="0">
            <a:solidFill>
              <a:sysClr val="windowText" lastClr="000000">
                <a:hueOff val="0"/>
                <a:satOff val="0"/>
                <a:lumOff val="0"/>
                <a:alphaOff val="0"/>
              </a:sysClr>
            </a:solidFill>
            <a:latin typeface="Segoe UI"/>
            <a:ea typeface="+mn-ea"/>
            <a:cs typeface="+mn-cs"/>
          </a:endParaRPr>
        </a:p>
        <a:p>
          <a:pPr>
            <a:buNone/>
          </a:pPr>
          <a:r>
            <a:rPr lang="ru-RU">
              <a:solidFill>
                <a:sysClr val="windowText" lastClr="000000">
                  <a:hueOff val="0"/>
                  <a:satOff val="0"/>
                  <a:lumOff val="0"/>
                  <a:alphaOff val="0"/>
                </a:sysClr>
              </a:solidFill>
              <a:latin typeface="Segoe UI"/>
              <a:ea typeface="+mn-ea"/>
              <a:cs typeface="+mn-cs"/>
            </a:rPr>
            <a:t>200 млн.</a:t>
          </a:r>
          <a:r>
            <a:rPr lang="ru-RU" dirty="0" err="1">
              <a:solidFill>
                <a:sysClr val="windowText" lastClr="000000">
                  <a:hueOff val="0"/>
                  <a:satOff val="0"/>
                  <a:lumOff val="0"/>
                  <a:alphaOff val="0"/>
                </a:sysClr>
              </a:solidFill>
              <a:latin typeface="Segoe UI"/>
              <a:ea typeface="+mn-ea"/>
              <a:cs typeface="+mn-cs"/>
            </a:rPr>
            <a:t>руб</a:t>
          </a:r>
          <a:r>
            <a:rPr lang="ru-RU" dirty="0">
              <a:solidFill>
                <a:sysClr val="windowText" lastClr="000000">
                  <a:hueOff val="0"/>
                  <a:satOff val="0"/>
                  <a:lumOff val="0"/>
                  <a:alphaOff val="0"/>
                </a:sysClr>
              </a:solidFill>
              <a:latin typeface="Segoe UI"/>
              <a:ea typeface="+mn-ea"/>
              <a:cs typeface="+mn-cs"/>
            </a:rPr>
            <a:t>.</a:t>
          </a:r>
        </a:p>
      </dgm:t>
    </dgm:pt>
    <dgm:pt modelId="{0A43FDD7-E692-44A1-90E3-0CB92DC2AECB}" type="parTrans" cxnId="{2416172E-F0D9-4799-8B31-93A37498B59A}">
      <dgm:prSet/>
      <dgm:spPr/>
      <dgm:t>
        <a:bodyPr/>
        <a:lstStyle/>
        <a:p>
          <a:endParaRPr lang="ru-RU"/>
        </a:p>
      </dgm:t>
    </dgm:pt>
    <dgm:pt modelId="{BF5B39FE-47C1-44B1-9AB1-D4581AFF7CDA}" type="sibTrans" cxnId="{2416172E-F0D9-4799-8B31-93A37498B59A}">
      <dgm:prSet/>
      <dgm:spPr/>
      <dgm:t>
        <a:bodyPr/>
        <a:lstStyle/>
        <a:p>
          <a:endParaRPr lang="ru-RU"/>
        </a:p>
      </dgm:t>
    </dgm:pt>
    <dgm:pt modelId="{876E923F-3E8B-49B4-9FCC-BA353A520663}" type="pres">
      <dgm:prSet presAssocID="{DD3B3B16-4DEA-4E53-BEB7-1863219E9C82}" presName="compositeShape" presStyleCnt="0">
        <dgm:presLayoutVars>
          <dgm:dir/>
          <dgm:resizeHandles/>
        </dgm:presLayoutVars>
      </dgm:prSet>
      <dgm:spPr/>
      <dgm:t>
        <a:bodyPr/>
        <a:lstStyle/>
        <a:p>
          <a:endParaRPr lang="ru-RU"/>
        </a:p>
      </dgm:t>
    </dgm:pt>
    <dgm:pt modelId="{21E788C3-0688-41BA-8FD4-4A016F9551B3}" type="pres">
      <dgm:prSet presAssocID="{DD3B3B16-4DEA-4E53-BEB7-1863219E9C82}" presName="pyramid" presStyleLbl="node1" presStyleIdx="0" presStyleCnt="1" custLinFactNeighborX="-7449" custLinFactNeighborY="619"/>
      <dgm:spPr>
        <a:xfrm>
          <a:off x="0" y="0"/>
          <a:ext cx="4425811" cy="4425811"/>
        </a:xfrm>
        <a:prstGeom prst="triangle">
          <a:avLst/>
        </a:prstGeom>
        <a:solidFill>
          <a:srgbClr val="ED3833"/>
        </a:solidFill>
        <a:ln w="12700" cap="flat" cmpd="sng" algn="ctr">
          <a:solidFill>
            <a:sysClr val="window" lastClr="FFFFFF">
              <a:hueOff val="0"/>
              <a:satOff val="0"/>
              <a:lumOff val="0"/>
              <a:alphaOff val="0"/>
            </a:sysClr>
          </a:solidFill>
          <a:prstDash val="solid"/>
          <a:miter lim="800000"/>
        </a:ln>
        <a:effectLst/>
      </dgm:spPr>
    </dgm:pt>
    <dgm:pt modelId="{45EB83BB-D2EF-455D-8830-8798A294EF2B}" type="pres">
      <dgm:prSet presAssocID="{DD3B3B16-4DEA-4E53-BEB7-1863219E9C82}" presName="theList" presStyleCnt="0"/>
      <dgm:spPr/>
    </dgm:pt>
    <dgm:pt modelId="{AD17E07E-2AD0-4166-9958-1918E8B2954F}" type="pres">
      <dgm:prSet presAssocID="{26A0B4BE-60C1-44B3-84DA-93408DE80821}" presName="aNode" presStyleLbl="fgAcc1" presStyleIdx="0" presStyleCnt="3">
        <dgm:presLayoutVars>
          <dgm:bulletEnabled val="1"/>
        </dgm:presLayoutVars>
      </dgm:prSet>
      <dgm:spPr/>
      <dgm:t>
        <a:bodyPr/>
        <a:lstStyle/>
        <a:p>
          <a:endParaRPr lang="ru-RU"/>
        </a:p>
      </dgm:t>
    </dgm:pt>
    <dgm:pt modelId="{57D641F2-752D-4600-A647-3F60FDDDF3B5}" type="pres">
      <dgm:prSet presAssocID="{26A0B4BE-60C1-44B3-84DA-93408DE80821}" presName="aSpace" presStyleCnt="0"/>
      <dgm:spPr/>
    </dgm:pt>
    <dgm:pt modelId="{C715D991-7C38-45E8-AE74-FBF7D330605F}" type="pres">
      <dgm:prSet presAssocID="{0A1C752C-BC80-4234-9DE3-07EBC3D88A31}" presName="aNode" presStyleLbl="fgAcc1" presStyleIdx="1" presStyleCnt="3">
        <dgm:presLayoutVars>
          <dgm:bulletEnabled val="1"/>
        </dgm:presLayoutVars>
      </dgm:prSet>
      <dgm:spPr/>
      <dgm:t>
        <a:bodyPr/>
        <a:lstStyle/>
        <a:p>
          <a:endParaRPr lang="ru-RU"/>
        </a:p>
      </dgm:t>
    </dgm:pt>
    <dgm:pt modelId="{244340E2-26E5-44A9-8A5E-BECB3113FF9E}" type="pres">
      <dgm:prSet presAssocID="{0A1C752C-BC80-4234-9DE3-07EBC3D88A31}" presName="aSpace" presStyleCnt="0"/>
      <dgm:spPr/>
    </dgm:pt>
    <dgm:pt modelId="{07B7133A-319C-4FDC-B488-326FEC71E989}" type="pres">
      <dgm:prSet presAssocID="{B54B86AB-11B9-48D6-A446-EEB68EA3A06C}" presName="aNode" presStyleLbl="fgAcc1" presStyleIdx="2" presStyleCnt="3">
        <dgm:presLayoutVars>
          <dgm:bulletEnabled val="1"/>
        </dgm:presLayoutVars>
      </dgm:prSet>
      <dgm:spPr/>
      <dgm:t>
        <a:bodyPr/>
        <a:lstStyle/>
        <a:p>
          <a:endParaRPr lang="ru-RU"/>
        </a:p>
      </dgm:t>
    </dgm:pt>
    <dgm:pt modelId="{B2A33850-9FED-495C-A7DF-18024BF82219}" type="pres">
      <dgm:prSet presAssocID="{B54B86AB-11B9-48D6-A446-EEB68EA3A06C}" presName="aSpace" presStyleCnt="0"/>
      <dgm:spPr/>
    </dgm:pt>
  </dgm:ptLst>
  <dgm:cxnLst>
    <dgm:cxn modelId="{F3AF3567-9853-41EE-A7A2-CADBD0392A82}" type="presOf" srcId="{DD3B3B16-4DEA-4E53-BEB7-1863219E9C82}" destId="{876E923F-3E8B-49B4-9FCC-BA353A520663}" srcOrd="0" destOrd="0" presId="urn:microsoft.com/office/officeart/2005/8/layout/pyramid2"/>
    <dgm:cxn modelId="{090B929B-ABD1-4397-9EBB-338630A3DA10}" srcId="{DD3B3B16-4DEA-4E53-BEB7-1863219E9C82}" destId="{26A0B4BE-60C1-44B3-84DA-93408DE80821}" srcOrd="0" destOrd="0" parTransId="{0566C1B4-3D40-43CE-A606-0F6ED05A34CF}" sibTransId="{B03F9C9E-52B4-46F7-9DAF-9D565CFE32DE}"/>
    <dgm:cxn modelId="{A80A6BC5-8BEA-45F6-9A85-0BC5D38C26D1}" type="presOf" srcId="{B54B86AB-11B9-48D6-A446-EEB68EA3A06C}" destId="{07B7133A-319C-4FDC-B488-326FEC71E989}" srcOrd="0" destOrd="0" presId="urn:microsoft.com/office/officeart/2005/8/layout/pyramid2"/>
    <dgm:cxn modelId="{2416172E-F0D9-4799-8B31-93A37498B59A}" srcId="{DD3B3B16-4DEA-4E53-BEB7-1863219E9C82}" destId="{B54B86AB-11B9-48D6-A446-EEB68EA3A06C}" srcOrd="2" destOrd="0" parTransId="{0A43FDD7-E692-44A1-90E3-0CB92DC2AECB}" sibTransId="{BF5B39FE-47C1-44B1-9AB1-D4581AFF7CDA}"/>
    <dgm:cxn modelId="{B41168BE-0D6A-408D-AE31-3B34F7C9F714}" srcId="{DD3B3B16-4DEA-4E53-BEB7-1863219E9C82}" destId="{0A1C752C-BC80-4234-9DE3-07EBC3D88A31}" srcOrd="1" destOrd="0" parTransId="{25B81375-7886-47BE-9E98-B16BEDB734A3}" sibTransId="{27E68E92-7E4F-4EEF-A3F8-F34658E00D83}"/>
    <dgm:cxn modelId="{54BA0E21-6ABF-42C7-BE48-2E13D2313445}" type="presOf" srcId="{0A1C752C-BC80-4234-9DE3-07EBC3D88A31}" destId="{C715D991-7C38-45E8-AE74-FBF7D330605F}" srcOrd="0" destOrd="0" presId="urn:microsoft.com/office/officeart/2005/8/layout/pyramid2"/>
    <dgm:cxn modelId="{E705F099-ACF2-4760-B19A-C6C7401D94C0}" type="presOf" srcId="{26A0B4BE-60C1-44B3-84DA-93408DE80821}" destId="{AD17E07E-2AD0-4166-9958-1918E8B2954F}" srcOrd="0" destOrd="0" presId="urn:microsoft.com/office/officeart/2005/8/layout/pyramid2"/>
    <dgm:cxn modelId="{1D8156EF-4CA8-4467-BEB5-C7F67D7108B3}" type="presParOf" srcId="{876E923F-3E8B-49B4-9FCC-BA353A520663}" destId="{21E788C3-0688-41BA-8FD4-4A016F9551B3}" srcOrd="0" destOrd="0" presId="urn:microsoft.com/office/officeart/2005/8/layout/pyramid2"/>
    <dgm:cxn modelId="{A8B78FC0-C794-44FF-975E-4EF26D85132A}" type="presParOf" srcId="{876E923F-3E8B-49B4-9FCC-BA353A520663}" destId="{45EB83BB-D2EF-455D-8830-8798A294EF2B}" srcOrd="1" destOrd="0" presId="urn:microsoft.com/office/officeart/2005/8/layout/pyramid2"/>
    <dgm:cxn modelId="{C862FDC1-A19A-4140-B8BC-9931445557EC}" type="presParOf" srcId="{45EB83BB-D2EF-455D-8830-8798A294EF2B}" destId="{AD17E07E-2AD0-4166-9958-1918E8B2954F}" srcOrd="0" destOrd="0" presId="urn:microsoft.com/office/officeart/2005/8/layout/pyramid2"/>
    <dgm:cxn modelId="{53343AD7-D33F-43DE-BC65-1E07F79BDF63}" type="presParOf" srcId="{45EB83BB-D2EF-455D-8830-8798A294EF2B}" destId="{57D641F2-752D-4600-A647-3F60FDDDF3B5}" srcOrd="1" destOrd="0" presId="urn:microsoft.com/office/officeart/2005/8/layout/pyramid2"/>
    <dgm:cxn modelId="{C5812281-6C8D-439B-A205-E7A527A1199E}" type="presParOf" srcId="{45EB83BB-D2EF-455D-8830-8798A294EF2B}" destId="{C715D991-7C38-45E8-AE74-FBF7D330605F}" srcOrd="2" destOrd="0" presId="urn:microsoft.com/office/officeart/2005/8/layout/pyramid2"/>
    <dgm:cxn modelId="{66FB10FA-A3F6-4EFC-8894-9C366F1D9CB9}" type="presParOf" srcId="{45EB83BB-D2EF-455D-8830-8798A294EF2B}" destId="{244340E2-26E5-44A9-8A5E-BECB3113FF9E}" srcOrd="3" destOrd="0" presId="urn:microsoft.com/office/officeart/2005/8/layout/pyramid2"/>
    <dgm:cxn modelId="{3B7B8B89-2743-4633-9437-58AF02113821}" type="presParOf" srcId="{45EB83BB-D2EF-455D-8830-8798A294EF2B}" destId="{07B7133A-319C-4FDC-B488-326FEC71E989}" srcOrd="4" destOrd="0" presId="urn:microsoft.com/office/officeart/2005/8/layout/pyramid2"/>
    <dgm:cxn modelId="{FD34FC9C-379E-4843-9F8F-4C8AAC55BED7}" type="presParOf" srcId="{45EB83BB-D2EF-455D-8830-8798A294EF2B}" destId="{B2A33850-9FED-495C-A7DF-18024BF82219}"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98F2CA9-1119-4963-951D-887FF316C6E6}" type="doc">
      <dgm:prSet loTypeId="urn:microsoft.com/office/officeart/2005/8/layout/list1" loCatId="list" qsTypeId="urn:microsoft.com/office/officeart/2005/8/quickstyle/simple2" qsCatId="simple" csTypeId="urn:microsoft.com/office/officeart/2005/8/colors/accent1_2" csCatId="accent1" phldr="1"/>
      <dgm:spPr/>
      <dgm:t>
        <a:bodyPr/>
        <a:lstStyle/>
        <a:p>
          <a:endParaRPr lang="ru-RU"/>
        </a:p>
      </dgm:t>
    </dgm:pt>
    <dgm:pt modelId="{6DFAA0FC-C2EC-483E-A5C1-514FB40422A1}">
      <dgm:prSet/>
      <dgm:spPr>
        <a:xfrm>
          <a:off x="570807" y="36994"/>
          <a:ext cx="7991301" cy="619920"/>
        </a:xfrm>
        <a:prstGeom prst="roundRect">
          <a:avLst/>
        </a:prstGeom>
        <a:solidFill>
          <a:srgbClr val="FFAC00"/>
        </a:solidFill>
        <a:ln w="19050" cap="flat" cmpd="sng" algn="ctr">
          <a:solidFill>
            <a:sysClr val="window" lastClr="FFFFFF">
              <a:hueOff val="0"/>
              <a:satOff val="0"/>
              <a:lumOff val="0"/>
              <a:alphaOff val="0"/>
            </a:sysClr>
          </a:solidFill>
          <a:prstDash val="solid"/>
          <a:miter lim="800000"/>
        </a:ln>
        <a:effectLst/>
      </dgm:spPr>
      <dgm:t>
        <a:bodyPr/>
        <a:lstStyle/>
        <a:p>
          <a:pPr>
            <a:buNone/>
          </a:pPr>
          <a:r>
            <a:rPr lang="ru-RU" dirty="0">
              <a:solidFill>
                <a:sysClr val="windowText" lastClr="000000"/>
              </a:solidFill>
              <a:latin typeface="Segoe UI"/>
              <a:ea typeface="+mn-ea"/>
              <a:cs typeface="+mn-cs"/>
            </a:rPr>
            <a:t>Текущие результаты</a:t>
          </a:r>
        </a:p>
      </dgm:t>
    </dgm:pt>
    <dgm:pt modelId="{B3E4038D-14CC-4EA3-A934-433A99B357EB}" type="parTrans" cxnId="{CE68CC60-E3A3-42B7-8312-210F00F90654}">
      <dgm:prSet/>
      <dgm:spPr/>
      <dgm:t>
        <a:bodyPr/>
        <a:lstStyle/>
        <a:p>
          <a:endParaRPr lang="ru-RU"/>
        </a:p>
      </dgm:t>
    </dgm:pt>
    <dgm:pt modelId="{0793920C-183D-41A8-A111-87502CA47855}" type="sibTrans" cxnId="{CE68CC60-E3A3-42B7-8312-210F00F90654}">
      <dgm:prSet/>
      <dgm:spPr/>
      <dgm:t>
        <a:bodyPr/>
        <a:lstStyle/>
        <a:p>
          <a:endParaRPr lang="ru-RU"/>
        </a:p>
      </dgm:t>
    </dgm:pt>
    <dgm:pt modelId="{B6015A70-EB5E-48A0-BF15-CAA4FD9425A5}">
      <dgm:prSet/>
      <dgm:spPr>
        <a:xfrm>
          <a:off x="0" y="346954"/>
          <a:ext cx="11416145" cy="2050650"/>
        </a:xfrm>
        <a:prstGeom prst="rect">
          <a:avLst/>
        </a:prstGeom>
        <a:solidFill>
          <a:srgbClr val="ED3833">
            <a:alpha val="90000"/>
          </a:srgbClr>
        </a:solidFill>
        <a:ln w="12700" cap="flat" cmpd="sng" algn="ctr">
          <a:solidFill>
            <a:sysClr val="window" lastClr="FFFFFF"/>
          </a:solidFill>
          <a:prstDash val="solid"/>
          <a:miter lim="800000"/>
        </a:ln>
        <a:effectLst/>
      </dgm:spPr>
      <dgm:t>
        <a:bodyPr/>
        <a:lstStyle/>
        <a:p>
          <a:pPr>
            <a:buChar char="•"/>
          </a:pPr>
          <a:r>
            <a:rPr lang="ru-RU" dirty="0">
              <a:solidFill>
                <a:sysClr val="window" lastClr="FFFFFF"/>
              </a:solidFill>
              <a:latin typeface="+mn-lt"/>
              <a:ea typeface="+mn-ea"/>
              <a:cs typeface="+mn-cs"/>
            </a:rPr>
            <a:t>Проведен анализ рынка.</a:t>
          </a:r>
        </a:p>
      </dgm:t>
    </dgm:pt>
    <dgm:pt modelId="{A0FB82DB-6B51-411D-AAAB-62EE90E12EB0}" type="parTrans" cxnId="{240E3DFC-B4F0-4252-A2E9-A5E192888244}">
      <dgm:prSet/>
      <dgm:spPr/>
      <dgm:t>
        <a:bodyPr/>
        <a:lstStyle/>
        <a:p>
          <a:endParaRPr lang="ru-RU"/>
        </a:p>
      </dgm:t>
    </dgm:pt>
    <dgm:pt modelId="{DE7148EE-7262-4CB9-89AA-C898B9310F9B}" type="sibTrans" cxnId="{240E3DFC-B4F0-4252-A2E9-A5E192888244}">
      <dgm:prSet/>
      <dgm:spPr/>
      <dgm:t>
        <a:bodyPr/>
        <a:lstStyle/>
        <a:p>
          <a:endParaRPr lang="ru-RU"/>
        </a:p>
      </dgm:t>
    </dgm:pt>
    <dgm:pt modelId="{94D8DE4A-E499-4DA3-A0A6-E3AE166AA815}">
      <dgm:prSet/>
      <dgm:spPr>
        <a:xfrm>
          <a:off x="570807" y="2511005"/>
          <a:ext cx="7991301" cy="619920"/>
        </a:xfrm>
        <a:prstGeom prst="roundRect">
          <a:avLst/>
        </a:prstGeom>
        <a:solidFill>
          <a:srgbClr val="FFAC00"/>
        </a:solidFill>
        <a:ln w="19050" cap="flat" cmpd="sng" algn="ctr">
          <a:solidFill>
            <a:sysClr val="window" lastClr="FFFFFF">
              <a:hueOff val="0"/>
              <a:satOff val="0"/>
              <a:lumOff val="0"/>
              <a:alphaOff val="0"/>
            </a:sysClr>
          </a:solidFill>
          <a:prstDash val="solid"/>
          <a:miter lim="800000"/>
        </a:ln>
        <a:effectLst/>
      </dgm:spPr>
      <dgm:t>
        <a:bodyPr/>
        <a:lstStyle/>
        <a:p>
          <a:pPr>
            <a:buNone/>
          </a:pPr>
          <a:r>
            <a:rPr lang="ru-RU">
              <a:solidFill>
                <a:sysClr val="windowText" lastClr="000000"/>
              </a:solidFill>
              <a:latin typeface="Segoe UI"/>
              <a:ea typeface="+mn-ea"/>
              <a:cs typeface="+mn-cs"/>
            </a:rPr>
            <a:t>Наш план развития</a:t>
          </a:r>
          <a:endParaRPr lang="ru-RU" dirty="0">
            <a:solidFill>
              <a:sysClr val="windowText" lastClr="000000"/>
            </a:solidFill>
            <a:latin typeface="Segoe UI"/>
            <a:ea typeface="+mn-ea"/>
            <a:cs typeface="+mn-cs"/>
          </a:endParaRPr>
        </a:p>
      </dgm:t>
    </dgm:pt>
    <dgm:pt modelId="{4B125AF6-8AAB-4468-8C5A-75F5383FD8CA}" type="parTrans" cxnId="{7E0E74D2-E329-4673-8707-BF59FDEB6D98}">
      <dgm:prSet/>
      <dgm:spPr/>
      <dgm:t>
        <a:bodyPr/>
        <a:lstStyle/>
        <a:p>
          <a:endParaRPr lang="ru-RU"/>
        </a:p>
      </dgm:t>
    </dgm:pt>
    <dgm:pt modelId="{01DEA65D-515F-45F5-BFAA-201805F88948}" type="sibTrans" cxnId="{7E0E74D2-E329-4673-8707-BF59FDEB6D98}">
      <dgm:prSet/>
      <dgm:spPr/>
      <dgm:t>
        <a:bodyPr/>
        <a:lstStyle/>
        <a:p>
          <a:endParaRPr lang="ru-RU"/>
        </a:p>
      </dgm:t>
    </dgm:pt>
    <dgm:pt modelId="{4ECC9FAB-1897-4C6C-B1FA-633F1E832E4C}">
      <dgm:prSet/>
      <dgm:spPr>
        <a:xfrm>
          <a:off x="0" y="2820964"/>
          <a:ext cx="11416145" cy="3175200"/>
        </a:xfrm>
        <a:prstGeom prst="rect">
          <a:avLst/>
        </a:prstGeom>
        <a:solidFill>
          <a:srgbClr val="ED3833">
            <a:alpha val="90000"/>
          </a:srgbClr>
        </a:solidFill>
        <a:ln w="12700" cap="flat" cmpd="sng" algn="ctr">
          <a:solidFill>
            <a:sysClr val="window" lastClr="FFFFFF"/>
          </a:solidFill>
          <a:prstDash val="solid"/>
          <a:miter lim="800000"/>
        </a:ln>
        <a:effectLst/>
      </dgm:spPr>
      <dgm:t>
        <a:bodyPr/>
        <a:lstStyle/>
        <a:p>
          <a:pPr>
            <a:buChar char="•"/>
          </a:pPr>
          <a:r>
            <a:rPr lang="ru-RU" dirty="0">
              <a:solidFill>
                <a:sysClr val="window" lastClr="FFFFFF"/>
              </a:solidFill>
              <a:latin typeface="+mn-lt"/>
              <a:ea typeface="+mn-ea"/>
              <a:cs typeface="+mn-cs"/>
            </a:rPr>
            <a:t>Доработка бизнес-плана.</a:t>
          </a:r>
        </a:p>
      </dgm:t>
    </dgm:pt>
    <dgm:pt modelId="{0835C01A-2803-4C49-9A51-A26001D37784}" type="parTrans" cxnId="{51BE5D7E-D458-4102-BFD1-98DAEC521A35}">
      <dgm:prSet/>
      <dgm:spPr/>
      <dgm:t>
        <a:bodyPr/>
        <a:lstStyle/>
        <a:p>
          <a:endParaRPr lang="ru-RU"/>
        </a:p>
      </dgm:t>
    </dgm:pt>
    <dgm:pt modelId="{C9857683-A03E-45F1-920E-AB4FAD5CDC48}" type="sibTrans" cxnId="{51BE5D7E-D458-4102-BFD1-98DAEC521A35}">
      <dgm:prSet/>
      <dgm:spPr/>
      <dgm:t>
        <a:bodyPr/>
        <a:lstStyle/>
        <a:p>
          <a:endParaRPr lang="ru-RU"/>
        </a:p>
      </dgm:t>
    </dgm:pt>
    <dgm:pt modelId="{1EAF8861-2FEF-4DAF-B6EE-818B1C2FCF7E}">
      <dgm:prSet/>
      <dgm:spPr>
        <a:xfrm>
          <a:off x="0" y="2820964"/>
          <a:ext cx="11416145" cy="3175200"/>
        </a:xfrm>
        <a:prstGeom prst="rect">
          <a:avLst/>
        </a:prstGeom>
        <a:solidFill>
          <a:srgbClr val="ED3833">
            <a:alpha val="90000"/>
          </a:srgbClr>
        </a:solidFill>
        <a:ln w="12700" cap="flat" cmpd="sng" algn="ctr">
          <a:solidFill>
            <a:sysClr val="window" lastClr="FFFFFF"/>
          </a:solidFill>
          <a:prstDash val="solid"/>
          <a:miter lim="800000"/>
        </a:ln>
        <a:effectLst/>
      </dgm:spPr>
      <dgm:t>
        <a:bodyPr/>
        <a:lstStyle/>
        <a:p>
          <a:pPr>
            <a:buChar char="•"/>
          </a:pPr>
          <a:r>
            <a:rPr lang="ru-RU" dirty="0">
              <a:solidFill>
                <a:sysClr val="window" lastClr="FFFFFF"/>
              </a:solidFill>
              <a:latin typeface="+mn-lt"/>
              <a:ea typeface="+mn-ea"/>
              <a:cs typeface="+mn-cs"/>
            </a:rPr>
            <a:t>Поиск специалистов по </a:t>
          </a:r>
          <a:r>
            <a:rPr lang="en-US" dirty="0">
              <a:solidFill>
                <a:sysClr val="window" lastClr="FFFFFF"/>
              </a:solidFill>
              <a:latin typeface="+mn-lt"/>
              <a:ea typeface="+mn-ea"/>
              <a:cs typeface="+mn-cs"/>
            </a:rPr>
            <a:t>IT</a:t>
          </a:r>
          <a:r>
            <a:rPr lang="ru-RU" dirty="0">
              <a:solidFill>
                <a:sysClr val="window" lastClr="FFFFFF"/>
              </a:solidFill>
              <a:latin typeface="+mn-lt"/>
              <a:ea typeface="+mn-ea"/>
              <a:cs typeface="+mn-cs"/>
            </a:rPr>
            <a:t> разработкам.</a:t>
          </a:r>
        </a:p>
      </dgm:t>
    </dgm:pt>
    <dgm:pt modelId="{56788380-E813-4A03-A384-42ECF82C8F50}" type="parTrans" cxnId="{F3DF6C6C-6784-49CF-A559-4BC132326675}">
      <dgm:prSet/>
      <dgm:spPr/>
      <dgm:t>
        <a:bodyPr/>
        <a:lstStyle/>
        <a:p>
          <a:endParaRPr lang="ru-RU"/>
        </a:p>
      </dgm:t>
    </dgm:pt>
    <dgm:pt modelId="{E25A42ED-590C-442A-914F-A21EDF419E49}" type="sibTrans" cxnId="{F3DF6C6C-6784-49CF-A559-4BC132326675}">
      <dgm:prSet/>
      <dgm:spPr/>
      <dgm:t>
        <a:bodyPr/>
        <a:lstStyle/>
        <a:p>
          <a:endParaRPr lang="ru-RU"/>
        </a:p>
      </dgm:t>
    </dgm:pt>
    <dgm:pt modelId="{815513DA-EAA2-463F-818F-43899D3D3D77}">
      <dgm:prSet/>
      <dgm:spPr>
        <a:xfrm>
          <a:off x="0" y="346954"/>
          <a:ext cx="11416145" cy="2050650"/>
        </a:xfrm>
        <a:prstGeom prst="rect">
          <a:avLst/>
        </a:prstGeom>
        <a:solidFill>
          <a:srgbClr val="ED3833">
            <a:alpha val="90000"/>
          </a:srgbClr>
        </a:solidFill>
        <a:ln w="12700" cap="flat" cmpd="sng" algn="ctr">
          <a:solidFill>
            <a:sysClr val="window" lastClr="FFFFFF"/>
          </a:solidFill>
          <a:prstDash val="solid"/>
          <a:miter lim="800000"/>
        </a:ln>
        <a:effectLst/>
      </dgm:spPr>
      <dgm:t>
        <a:bodyPr/>
        <a:lstStyle/>
        <a:p>
          <a:pPr>
            <a:buChar char="•"/>
          </a:pPr>
          <a:r>
            <a:rPr lang="ru-RU" dirty="0">
              <a:solidFill>
                <a:sysClr val="window" lastClr="FFFFFF"/>
              </a:solidFill>
              <a:latin typeface="+mn-lt"/>
              <a:ea typeface="+mn-ea"/>
              <a:cs typeface="+mn-cs"/>
            </a:rPr>
            <a:t>Определена концепция поиска и размещения данных.</a:t>
          </a:r>
        </a:p>
      </dgm:t>
    </dgm:pt>
    <dgm:pt modelId="{08409AD3-1163-4725-A30A-6E2F78827F1E}" type="parTrans" cxnId="{2BB19EEE-C047-4C70-8E2A-1B0E386A136C}">
      <dgm:prSet/>
      <dgm:spPr/>
      <dgm:t>
        <a:bodyPr/>
        <a:lstStyle/>
        <a:p>
          <a:endParaRPr lang="ru-RU"/>
        </a:p>
      </dgm:t>
    </dgm:pt>
    <dgm:pt modelId="{5BE6ED3B-C773-494E-B4F4-62A6132CC8AB}" type="sibTrans" cxnId="{2BB19EEE-C047-4C70-8E2A-1B0E386A136C}">
      <dgm:prSet/>
      <dgm:spPr/>
      <dgm:t>
        <a:bodyPr/>
        <a:lstStyle/>
        <a:p>
          <a:endParaRPr lang="ru-RU"/>
        </a:p>
      </dgm:t>
    </dgm:pt>
    <dgm:pt modelId="{C7A5C14A-8E5E-43AB-BFE3-BDF6ADC83AD5}">
      <dgm:prSet/>
      <dgm:spPr>
        <a:xfrm>
          <a:off x="0" y="346954"/>
          <a:ext cx="11416145" cy="2050650"/>
        </a:xfrm>
        <a:prstGeom prst="rect">
          <a:avLst/>
        </a:prstGeom>
        <a:solidFill>
          <a:srgbClr val="ED3833">
            <a:alpha val="90000"/>
          </a:srgbClr>
        </a:solidFill>
        <a:ln w="12700" cap="flat" cmpd="sng" algn="ctr">
          <a:solidFill>
            <a:sysClr val="window" lastClr="FFFFFF"/>
          </a:solidFill>
          <a:prstDash val="solid"/>
          <a:miter lim="800000"/>
        </a:ln>
        <a:effectLst/>
      </dgm:spPr>
      <dgm:t>
        <a:bodyPr/>
        <a:lstStyle/>
        <a:p>
          <a:pPr>
            <a:buChar char="•"/>
          </a:pPr>
          <a:r>
            <a:rPr lang="ru-RU" dirty="0">
              <a:solidFill>
                <a:sysClr val="window" lastClr="FFFFFF"/>
              </a:solidFill>
              <a:latin typeface="+mn-lt"/>
              <a:ea typeface="+mn-ea"/>
              <a:cs typeface="+mn-cs"/>
            </a:rPr>
            <a:t>Определены потребности в инвестициях.</a:t>
          </a:r>
        </a:p>
      </dgm:t>
    </dgm:pt>
    <dgm:pt modelId="{9CDD77C4-B09E-44D1-B5D6-2C2A5A3F91FF}" type="parTrans" cxnId="{9DFF85E0-D0A8-4232-9C77-791248FA9635}">
      <dgm:prSet/>
      <dgm:spPr/>
      <dgm:t>
        <a:bodyPr/>
        <a:lstStyle/>
        <a:p>
          <a:endParaRPr lang="ru-RU"/>
        </a:p>
      </dgm:t>
    </dgm:pt>
    <dgm:pt modelId="{0C082293-C4FF-410B-AB91-DD1A2C2A88AE}" type="sibTrans" cxnId="{9DFF85E0-D0A8-4232-9C77-791248FA9635}">
      <dgm:prSet/>
      <dgm:spPr/>
      <dgm:t>
        <a:bodyPr/>
        <a:lstStyle/>
        <a:p>
          <a:endParaRPr lang="ru-RU"/>
        </a:p>
      </dgm:t>
    </dgm:pt>
    <dgm:pt modelId="{1F66F0E7-AE2C-4B8F-A5DB-840147F062E4}">
      <dgm:prSet/>
      <dgm:spPr>
        <a:xfrm>
          <a:off x="0" y="346954"/>
          <a:ext cx="11416145" cy="2050650"/>
        </a:xfrm>
        <a:prstGeom prst="rect">
          <a:avLst/>
        </a:prstGeom>
        <a:solidFill>
          <a:srgbClr val="ED3833">
            <a:alpha val="90000"/>
          </a:srgbClr>
        </a:solidFill>
        <a:ln w="12700" cap="flat" cmpd="sng" algn="ctr">
          <a:solidFill>
            <a:sysClr val="window" lastClr="FFFFFF"/>
          </a:solidFill>
          <a:prstDash val="solid"/>
          <a:miter lim="800000"/>
        </a:ln>
        <a:effectLst/>
      </dgm:spPr>
      <dgm:t>
        <a:bodyPr/>
        <a:lstStyle/>
        <a:p>
          <a:pPr>
            <a:buChar char="•"/>
          </a:pPr>
          <a:r>
            <a:rPr lang="ru-RU" dirty="0">
              <a:solidFill>
                <a:sysClr val="window" lastClr="FFFFFF"/>
              </a:solidFill>
              <a:latin typeface="+mn-lt"/>
              <a:ea typeface="+mn-ea"/>
              <a:cs typeface="+mn-cs"/>
            </a:rPr>
            <a:t>Определены предположительные источники финансирования</a:t>
          </a:r>
          <a:r>
            <a:rPr lang="ru-RU" dirty="0">
              <a:solidFill>
                <a:sysClr val="windowText" lastClr="000000">
                  <a:hueOff val="0"/>
                  <a:satOff val="0"/>
                  <a:lumOff val="0"/>
                  <a:alphaOff val="0"/>
                </a:sysClr>
              </a:solidFill>
              <a:latin typeface="Segoe UI"/>
              <a:ea typeface="+mn-ea"/>
              <a:cs typeface="+mn-cs"/>
            </a:rPr>
            <a:t>.</a:t>
          </a:r>
        </a:p>
      </dgm:t>
    </dgm:pt>
    <dgm:pt modelId="{07373541-A1CB-46C1-98EB-634865BD8321}" type="parTrans" cxnId="{82AA6925-4AAC-4101-8B91-EF67411EF1D1}">
      <dgm:prSet/>
      <dgm:spPr/>
      <dgm:t>
        <a:bodyPr/>
        <a:lstStyle/>
        <a:p>
          <a:endParaRPr lang="ru-RU"/>
        </a:p>
      </dgm:t>
    </dgm:pt>
    <dgm:pt modelId="{01273B2B-B782-4B63-AA04-2397A17B0005}" type="sibTrans" cxnId="{82AA6925-4AAC-4101-8B91-EF67411EF1D1}">
      <dgm:prSet/>
      <dgm:spPr/>
      <dgm:t>
        <a:bodyPr/>
        <a:lstStyle/>
        <a:p>
          <a:endParaRPr lang="ru-RU"/>
        </a:p>
      </dgm:t>
    </dgm:pt>
    <dgm:pt modelId="{477FEBCC-6FFB-48CD-B59F-EDAC5DE26611}">
      <dgm:prSet/>
      <dgm:spPr>
        <a:xfrm>
          <a:off x="0" y="2820964"/>
          <a:ext cx="11416145" cy="3175200"/>
        </a:xfrm>
        <a:prstGeom prst="rect">
          <a:avLst/>
        </a:prstGeom>
        <a:solidFill>
          <a:srgbClr val="ED3833">
            <a:alpha val="90000"/>
          </a:srgbClr>
        </a:solidFill>
        <a:ln w="12700" cap="flat" cmpd="sng" algn="ctr">
          <a:solidFill>
            <a:sysClr val="window" lastClr="FFFFFF"/>
          </a:solidFill>
          <a:prstDash val="solid"/>
          <a:miter lim="800000"/>
        </a:ln>
        <a:effectLst/>
      </dgm:spPr>
      <dgm:t>
        <a:bodyPr/>
        <a:lstStyle/>
        <a:p>
          <a:pPr>
            <a:buChar char="•"/>
          </a:pPr>
          <a:r>
            <a:rPr lang="ru-RU" dirty="0">
              <a:solidFill>
                <a:sysClr val="window" lastClr="FFFFFF"/>
              </a:solidFill>
              <a:latin typeface="+mn-lt"/>
              <a:ea typeface="+mn-ea"/>
              <a:cs typeface="+mn-cs"/>
            </a:rPr>
            <a:t>Проработка технологической концепции сервиса.</a:t>
          </a:r>
        </a:p>
      </dgm:t>
    </dgm:pt>
    <dgm:pt modelId="{EC7D3062-6D15-4BBD-B3B8-F21170DBB744}" type="parTrans" cxnId="{B6940C43-54CB-4A4F-9E16-579F7A787167}">
      <dgm:prSet/>
      <dgm:spPr/>
      <dgm:t>
        <a:bodyPr/>
        <a:lstStyle/>
        <a:p>
          <a:endParaRPr lang="ru-RU"/>
        </a:p>
      </dgm:t>
    </dgm:pt>
    <dgm:pt modelId="{B3DA830B-DF41-40B0-B528-6E19F2A4D73E}" type="sibTrans" cxnId="{B6940C43-54CB-4A4F-9E16-579F7A787167}">
      <dgm:prSet/>
      <dgm:spPr/>
      <dgm:t>
        <a:bodyPr/>
        <a:lstStyle/>
        <a:p>
          <a:endParaRPr lang="ru-RU"/>
        </a:p>
      </dgm:t>
    </dgm:pt>
    <dgm:pt modelId="{0845F5E4-65C6-49C0-ABE0-CE0D9ED75918}">
      <dgm:prSet/>
      <dgm:spPr>
        <a:xfrm>
          <a:off x="0" y="2820964"/>
          <a:ext cx="11416145" cy="3175200"/>
        </a:xfrm>
        <a:prstGeom prst="rect">
          <a:avLst/>
        </a:prstGeom>
        <a:solidFill>
          <a:srgbClr val="ED3833">
            <a:alpha val="90000"/>
          </a:srgbClr>
        </a:solidFill>
        <a:ln w="12700" cap="flat" cmpd="sng" algn="ctr">
          <a:solidFill>
            <a:sysClr val="window" lastClr="FFFFFF"/>
          </a:solidFill>
          <a:prstDash val="solid"/>
          <a:miter lim="800000"/>
        </a:ln>
        <a:effectLst/>
      </dgm:spPr>
      <dgm:t>
        <a:bodyPr/>
        <a:lstStyle/>
        <a:p>
          <a:pPr>
            <a:buChar char="•"/>
          </a:pPr>
          <a:r>
            <a:rPr lang="ru-RU" dirty="0">
              <a:solidFill>
                <a:sysClr val="window" lastClr="FFFFFF"/>
              </a:solidFill>
              <a:latin typeface="+mn-lt"/>
              <a:ea typeface="+mn-ea"/>
              <a:cs typeface="+mn-cs"/>
            </a:rPr>
            <a:t>Заключение договора с инвесторами.</a:t>
          </a:r>
        </a:p>
      </dgm:t>
    </dgm:pt>
    <dgm:pt modelId="{6658C235-014E-4AD0-9B5E-8376B2547206}" type="parTrans" cxnId="{50BDACE0-6C08-4342-986E-D01C1F34E3D0}">
      <dgm:prSet/>
      <dgm:spPr/>
      <dgm:t>
        <a:bodyPr/>
        <a:lstStyle/>
        <a:p>
          <a:endParaRPr lang="ru-RU"/>
        </a:p>
      </dgm:t>
    </dgm:pt>
    <dgm:pt modelId="{0118B837-73C7-4C23-B9D1-ABEA21698B8C}" type="sibTrans" cxnId="{50BDACE0-6C08-4342-986E-D01C1F34E3D0}">
      <dgm:prSet/>
      <dgm:spPr/>
      <dgm:t>
        <a:bodyPr/>
        <a:lstStyle/>
        <a:p>
          <a:endParaRPr lang="ru-RU"/>
        </a:p>
      </dgm:t>
    </dgm:pt>
    <dgm:pt modelId="{1BDB582B-BF72-4F33-8DE1-536C15961060}">
      <dgm:prSet/>
      <dgm:spPr>
        <a:xfrm>
          <a:off x="0" y="2820964"/>
          <a:ext cx="11416145" cy="3175200"/>
        </a:xfrm>
        <a:prstGeom prst="rect">
          <a:avLst/>
        </a:prstGeom>
        <a:solidFill>
          <a:srgbClr val="ED3833">
            <a:alpha val="90000"/>
          </a:srgbClr>
        </a:solidFill>
        <a:ln w="12700" cap="flat" cmpd="sng" algn="ctr">
          <a:solidFill>
            <a:sysClr val="window" lastClr="FFFFFF"/>
          </a:solidFill>
          <a:prstDash val="solid"/>
          <a:miter lim="800000"/>
        </a:ln>
        <a:effectLst/>
      </dgm:spPr>
      <dgm:t>
        <a:bodyPr/>
        <a:lstStyle/>
        <a:p>
          <a:pPr>
            <a:buChar char="•"/>
          </a:pPr>
          <a:r>
            <a:rPr lang="ru-RU" dirty="0">
              <a:solidFill>
                <a:sysClr val="window" lastClr="FFFFFF"/>
              </a:solidFill>
              <a:latin typeface="+mn-lt"/>
              <a:ea typeface="+mn-ea"/>
              <a:cs typeface="+mn-cs"/>
            </a:rPr>
            <a:t>Интегрирование в концепт облачных сервисов.</a:t>
          </a:r>
        </a:p>
      </dgm:t>
    </dgm:pt>
    <dgm:pt modelId="{BA7811E0-FDA4-4892-8104-66C72443FD70}" type="parTrans" cxnId="{247E0943-C75B-47DA-99CF-6ED26805368F}">
      <dgm:prSet/>
      <dgm:spPr/>
      <dgm:t>
        <a:bodyPr/>
        <a:lstStyle/>
        <a:p>
          <a:endParaRPr lang="ru-RU"/>
        </a:p>
      </dgm:t>
    </dgm:pt>
    <dgm:pt modelId="{DB362E4F-D6E4-407D-89F3-6222BAA0C98E}" type="sibTrans" cxnId="{247E0943-C75B-47DA-99CF-6ED26805368F}">
      <dgm:prSet/>
      <dgm:spPr/>
      <dgm:t>
        <a:bodyPr/>
        <a:lstStyle/>
        <a:p>
          <a:endParaRPr lang="ru-RU"/>
        </a:p>
      </dgm:t>
    </dgm:pt>
    <dgm:pt modelId="{EB54BF62-67D1-4933-8C08-EF39BF00ADF2}">
      <dgm:prSet/>
      <dgm:spPr>
        <a:xfrm>
          <a:off x="0" y="2820964"/>
          <a:ext cx="11416145" cy="3175200"/>
        </a:xfrm>
        <a:prstGeom prst="rect">
          <a:avLst/>
        </a:prstGeom>
        <a:solidFill>
          <a:srgbClr val="ED3833">
            <a:alpha val="90000"/>
          </a:srgbClr>
        </a:solidFill>
        <a:ln w="12700" cap="flat" cmpd="sng" algn="ctr">
          <a:solidFill>
            <a:sysClr val="window" lastClr="FFFFFF"/>
          </a:solidFill>
          <a:prstDash val="solid"/>
          <a:miter lim="800000"/>
        </a:ln>
        <a:effectLst/>
      </dgm:spPr>
      <dgm:t>
        <a:bodyPr/>
        <a:lstStyle/>
        <a:p>
          <a:pPr>
            <a:buChar char="•"/>
          </a:pPr>
          <a:r>
            <a:rPr lang="ru-RU" dirty="0">
              <a:solidFill>
                <a:sysClr val="window" lastClr="FFFFFF"/>
              </a:solidFill>
              <a:latin typeface="+mn-lt"/>
              <a:ea typeface="+mn-ea"/>
              <a:cs typeface="+mn-cs"/>
            </a:rPr>
            <a:t>Заключение контрактов с государственными структурами. </a:t>
          </a:r>
        </a:p>
      </dgm:t>
    </dgm:pt>
    <dgm:pt modelId="{B7A64EC6-A213-4BC5-8C18-E972FF22C000}" type="parTrans" cxnId="{4356833A-9AB4-4B79-BF24-00DC852C62F8}">
      <dgm:prSet/>
      <dgm:spPr/>
      <dgm:t>
        <a:bodyPr/>
        <a:lstStyle/>
        <a:p>
          <a:endParaRPr lang="ru-RU"/>
        </a:p>
      </dgm:t>
    </dgm:pt>
    <dgm:pt modelId="{9EF96EDE-87AC-48A0-90B4-AE32321B6C18}" type="sibTrans" cxnId="{4356833A-9AB4-4B79-BF24-00DC852C62F8}">
      <dgm:prSet/>
      <dgm:spPr/>
      <dgm:t>
        <a:bodyPr/>
        <a:lstStyle/>
        <a:p>
          <a:endParaRPr lang="ru-RU"/>
        </a:p>
      </dgm:t>
    </dgm:pt>
    <dgm:pt modelId="{FC0974B7-8121-421A-A4F9-E548E07975E2}">
      <dgm:prSet/>
      <dgm:spPr>
        <a:xfrm>
          <a:off x="0" y="2820964"/>
          <a:ext cx="11416145" cy="3175200"/>
        </a:xfrm>
        <a:prstGeom prst="rect">
          <a:avLst/>
        </a:prstGeom>
        <a:solidFill>
          <a:srgbClr val="ED3833">
            <a:alpha val="90000"/>
          </a:srgbClr>
        </a:solidFill>
        <a:ln w="12700" cap="flat" cmpd="sng" algn="ctr">
          <a:solidFill>
            <a:sysClr val="window" lastClr="FFFFFF"/>
          </a:solidFill>
          <a:prstDash val="solid"/>
          <a:miter lim="800000"/>
        </a:ln>
        <a:effectLst/>
      </dgm:spPr>
      <dgm:t>
        <a:bodyPr/>
        <a:lstStyle/>
        <a:p>
          <a:pPr>
            <a:buChar char="•"/>
          </a:pPr>
          <a:r>
            <a:rPr lang="ru-RU" dirty="0">
              <a:solidFill>
                <a:sysClr val="window" lastClr="FFFFFF"/>
              </a:solidFill>
              <a:latin typeface="+mn-lt"/>
              <a:ea typeface="+mn-ea"/>
              <a:cs typeface="+mn-cs"/>
            </a:rPr>
            <a:t>Разработка системы механизма онлайн оплаты.</a:t>
          </a:r>
        </a:p>
      </dgm:t>
    </dgm:pt>
    <dgm:pt modelId="{646E60AE-A8C0-4D24-88BD-99D9C37876A8}" type="parTrans" cxnId="{18D61723-523D-4CFA-AA3F-67576E9BF3AA}">
      <dgm:prSet/>
      <dgm:spPr/>
      <dgm:t>
        <a:bodyPr/>
        <a:lstStyle/>
        <a:p>
          <a:endParaRPr lang="ru-RU"/>
        </a:p>
      </dgm:t>
    </dgm:pt>
    <dgm:pt modelId="{A2732B37-6D65-4408-BAF2-CDAF917E4AC1}" type="sibTrans" cxnId="{18D61723-523D-4CFA-AA3F-67576E9BF3AA}">
      <dgm:prSet/>
      <dgm:spPr/>
      <dgm:t>
        <a:bodyPr/>
        <a:lstStyle/>
        <a:p>
          <a:endParaRPr lang="ru-RU"/>
        </a:p>
      </dgm:t>
    </dgm:pt>
    <dgm:pt modelId="{A1FD6337-8F6D-4D84-8053-672068646C4B}" type="pres">
      <dgm:prSet presAssocID="{698F2CA9-1119-4963-951D-887FF316C6E6}" presName="linear" presStyleCnt="0">
        <dgm:presLayoutVars>
          <dgm:dir/>
          <dgm:animLvl val="lvl"/>
          <dgm:resizeHandles val="exact"/>
        </dgm:presLayoutVars>
      </dgm:prSet>
      <dgm:spPr/>
      <dgm:t>
        <a:bodyPr/>
        <a:lstStyle/>
        <a:p>
          <a:endParaRPr lang="ru-RU"/>
        </a:p>
      </dgm:t>
    </dgm:pt>
    <dgm:pt modelId="{96E6F1FE-720D-47C1-BB2F-28F9AFACAD33}" type="pres">
      <dgm:prSet presAssocID="{6DFAA0FC-C2EC-483E-A5C1-514FB40422A1}" presName="parentLin" presStyleCnt="0"/>
      <dgm:spPr/>
    </dgm:pt>
    <dgm:pt modelId="{8BF80C5D-10DD-4E67-A993-E49D6104589A}" type="pres">
      <dgm:prSet presAssocID="{6DFAA0FC-C2EC-483E-A5C1-514FB40422A1}" presName="parentLeftMargin" presStyleLbl="node1" presStyleIdx="0" presStyleCnt="2"/>
      <dgm:spPr/>
      <dgm:t>
        <a:bodyPr/>
        <a:lstStyle/>
        <a:p>
          <a:endParaRPr lang="ru-RU"/>
        </a:p>
      </dgm:t>
    </dgm:pt>
    <dgm:pt modelId="{066348F2-521A-400E-A922-F00E36765432}" type="pres">
      <dgm:prSet presAssocID="{6DFAA0FC-C2EC-483E-A5C1-514FB40422A1}" presName="parentText" presStyleLbl="node1" presStyleIdx="0" presStyleCnt="2">
        <dgm:presLayoutVars>
          <dgm:chMax val="0"/>
          <dgm:bulletEnabled val="1"/>
        </dgm:presLayoutVars>
      </dgm:prSet>
      <dgm:spPr/>
      <dgm:t>
        <a:bodyPr/>
        <a:lstStyle/>
        <a:p>
          <a:endParaRPr lang="ru-RU"/>
        </a:p>
      </dgm:t>
    </dgm:pt>
    <dgm:pt modelId="{851A5E44-F0FE-49AC-8B25-A5D75972CC3C}" type="pres">
      <dgm:prSet presAssocID="{6DFAA0FC-C2EC-483E-A5C1-514FB40422A1}" presName="negativeSpace" presStyleCnt="0"/>
      <dgm:spPr/>
    </dgm:pt>
    <dgm:pt modelId="{7B317E6F-329A-48A1-A240-240D6C5F9039}" type="pres">
      <dgm:prSet presAssocID="{6DFAA0FC-C2EC-483E-A5C1-514FB40422A1}" presName="childText" presStyleLbl="conFgAcc1" presStyleIdx="0" presStyleCnt="2">
        <dgm:presLayoutVars>
          <dgm:bulletEnabled val="1"/>
        </dgm:presLayoutVars>
      </dgm:prSet>
      <dgm:spPr/>
      <dgm:t>
        <a:bodyPr/>
        <a:lstStyle/>
        <a:p>
          <a:endParaRPr lang="ru-RU"/>
        </a:p>
      </dgm:t>
    </dgm:pt>
    <dgm:pt modelId="{6A069836-85FA-4A44-8AF1-42B15592513E}" type="pres">
      <dgm:prSet presAssocID="{0793920C-183D-41A8-A111-87502CA47855}" presName="spaceBetweenRectangles" presStyleCnt="0"/>
      <dgm:spPr/>
    </dgm:pt>
    <dgm:pt modelId="{C9408A89-8BA0-4D69-8E0B-0E1A877EFF98}" type="pres">
      <dgm:prSet presAssocID="{94D8DE4A-E499-4DA3-A0A6-E3AE166AA815}" presName="parentLin" presStyleCnt="0"/>
      <dgm:spPr/>
    </dgm:pt>
    <dgm:pt modelId="{EDF44B98-945C-42CB-A8EB-672BE9DF701B}" type="pres">
      <dgm:prSet presAssocID="{94D8DE4A-E499-4DA3-A0A6-E3AE166AA815}" presName="parentLeftMargin" presStyleLbl="node1" presStyleIdx="0" presStyleCnt="2"/>
      <dgm:spPr/>
      <dgm:t>
        <a:bodyPr/>
        <a:lstStyle/>
        <a:p>
          <a:endParaRPr lang="ru-RU"/>
        </a:p>
      </dgm:t>
    </dgm:pt>
    <dgm:pt modelId="{2EE07CE1-7FAF-4CE7-A97A-89157E786726}" type="pres">
      <dgm:prSet presAssocID="{94D8DE4A-E499-4DA3-A0A6-E3AE166AA815}" presName="parentText" presStyleLbl="node1" presStyleIdx="1" presStyleCnt="2">
        <dgm:presLayoutVars>
          <dgm:chMax val="0"/>
          <dgm:bulletEnabled val="1"/>
        </dgm:presLayoutVars>
      </dgm:prSet>
      <dgm:spPr/>
      <dgm:t>
        <a:bodyPr/>
        <a:lstStyle/>
        <a:p>
          <a:endParaRPr lang="ru-RU"/>
        </a:p>
      </dgm:t>
    </dgm:pt>
    <dgm:pt modelId="{5F6C57BB-93A7-4CCE-9C0B-AA900F0CA67F}" type="pres">
      <dgm:prSet presAssocID="{94D8DE4A-E499-4DA3-A0A6-E3AE166AA815}" presName="negativeSpace" presStyleCnt="0"/>
      <dgm:spPr/>
    </dgm:pt>
    <dgm:pt modelId="{EC25705D-6661-4F9E-8B0C-755EB26E3AF1}" type="pres">
      <dgm:prSet presAssocID="{94D8DE4A-E499-4DA3-A0A6-E3AE166AA815}" presName="childText" presStyleLbl="conFgAcc1" presStyleIdx="1" presStyleCnt="2" custScaleY="101079">
        <dgm:presLayoutVars>
          <dgm:bulletEnabled val="1"/>
        </dgm:presLayoutVars>
      </dgm:prSet>
      <dgm:spPr/>
      <dgm:t>
        <a:bodyPr/>
        <a:lstStyle/>
        <a:p>
          <a:endParaRPr lang="ru-RU"/>
        </a:p>
      </dgm:t>
    </dgm:pt>
  </dgm:ptLst>
  <dgm:cxnLst>
    <dgm:cxn modelId="{32B46A15-AC21-4954-9270-82D39C86ED49}" type="presOf" srcId="{94D8DE4A-E499-4DA3-A0A6-E3AE166AA815}" destId="{EDF44B98-945C-42CB-A8EB-672BE9DF701B}" srcOrd="0" destOrd="0" presId="urn:microsoft.com/office/officeart/2005/8/layout/list1"/>
    <dgm:cxn modelId="{F3DF6C6C-6784-49CF-A559-4BC132326675}" srcId="{94D8DE4A-E499-4DA3-A0A6-E3AE166AA815}" destId="{1EAF8861-2FEF-4DAF-B6EE-818B1C2FCF7E}" srcOrd="3" destOrd="0" parTransId="{56788380-E813-4A03-A384-42ECF82C8F50}" sibTransId="{E25A42ED-590C-442A-914F-A21EDF419E49}"/>
    <dgm:cxn modelId="{98E4A4F7-986D-4A0A-8039-E8299950D5B0}" type="presOf" srcId="{815513DA-EAA2-463F-818F-43899D3D3D77}" destId="{7B317E6F-329A-48A1-A240-240D6C5F9039}" srcOrd="0" destOrd="1" presId="urn:microsoft.com/office/officeart/2005/8/layout/list1"/>
    <dgm:cxn modelId="{CE68CC60-E3A3-42B7-8312-210F00F90654}" srcId="{698F2CA9-1119-4963-951D-887FF316C6E6}" destId="{6DFAA0FC-C2EC-483E-A5C1-514FB40422A1}" srcOrd="0" destOrd="0" parTransId="{B3E4038D-14CC-4EA3-A934-433A99B357EB}" sibTransId="{0793920C-183D-41A8-A111-87502CA47855}"/>
    <dgm:cxn modelId="{247E0943-C75B-47DA-99CF-6ED26805368F}" srcId="{94D8DE4A-E499-4DA3-A0A6-E3AE166AA815}" destId="{1BDB582B-BF72-4F33-8DE1-536C15961060}" srcOrd="4" destOrd="0" parTransId="{BA7811E0-FDA4-4892-8104-66C72443FD70}" sibTransId="{DB362E4F-D6E4-407D-89F3-6222BAA0C98E}"/>
    <dgm:cxn modelId="{18D61723-523D-4CFA-AA3F-67576E9BF3AA}" srcId="{94D8DE4A-E499-4DA3-A0A6-E3AE166AA815}" destId="{FC0974B7-8121-421A-A4F9-E548E07975E2}" srcOrd="6" destOrd="0" parTransId="{646E60AE-A8C0-4D24-88BD-99D9C37876A8}" sibTransId="{A2732B37-6D65-4408-BAF2-CDAF917E4AC1}"/>
    <dgm:cxn modelId="{3CBAA372-0293-45B2-B4D9-FF2A84F2C735}" type="presOf" srcId="{FC0974B7-8121-421A-A4F9-E548E07975E2}" destId="{EC25705D-6661-4F9E-8B0C-755EB26E3AF1}" srcOrd="0" destOrd="6" presId="urn:microsoft.com/office/officeart/2005/8/layout/list1"/>
    <dgm:cxn modelId="{51BE5D7E-D458-4102-BFD1-98DAEC521A35}" srcId="{94D8DE4A-E499-4DA3-A0A6-E3AE166AA815}" destId="{4ECC9FAB-1897-4C6C-B1FA-633F1E832E4C}" srcOrd="0" destOrd="0" parTransId="{0835C01A-2803-4C49-9A51-A26001D37784}" sibTransId="{C9857683-A03E-45F1-920E-AB4FAD5CDC48}"/>
    <dgm:cxn modelId="{F25F928B-5A5A-4690-97A9-C87FAEE9F96D}" type="presOf" srcId="{C7A5C14A-8E5E-43AB-BFE3-BDF6ADC83AD5}" destId="{7B317E6F-329A-48A1-A240-240D6C5F9039}" srcOrd="0" destOrd="2" presId="urn:microsoft.com/office/officeart/2005/8/layout/list1"/>
    <dgm:cxn modelId="{7E0E74D2-E329-4673-8707-BF59FDEB6D98}" srcId="{698F2CA9-1119-4963-951D-887FF316C6E6}" destId="{94D8DE4A-E499-4DA3-A0A6-E3AE166AA815}" srcOrd="1" destOrd="0" parTransId="{4B125AF6-8AAB-4468-8C5A-75F5383FD8CA}" sibTransId="{01DEA65D-515F-45F5-BFAA-201805F88948}"/>
    <dgm:cxn modelId="{C21AA5A1-8410-461C-BAFC-A8B9CFEF2098}" type="presOf" srcId="{698F2CA9-1119-4963-951D-887FF316C6E6}" destId="{A1FD6337-8F6D-4D84-8053-672068646C4B}" srcOrd="0" destOrd="0" presId="urn:microsoft.com/office/officeart/2005/8/layout/list1"/>
    <dgm:cxn modelId="{B18CF980-32A7-4603-89CE-A1F276CFEDB3}" type="presOf" srcId="{477FEBCC-6FFB-48CD-B59F-EDAC5DE26611}" destId="{EC25705D-6661-4F9E-8B0C-755EB26E3AF1}" srcOrd="0" destOrd="1" presId="urn:microsoft.com/office/officeart/2005/8/layout/list1"/>
    <dgm:cxn modelId="{7E22A009-E0C0-4360-BD70-EF7B82E3B962}" type="presOf" srcId="{6DFAA0FC-C2EC-483E-A5C1-514FB40422A1}" destId="{8BF80C5D-10DD-4E67-A993-E49D6104589A}" srcOrd="0" destOrd="0" presId="urn:microsoft.com/office/officeart/2005/8/layout/list1"/>
    <dgm:cxn modelId="{2693E645-73BA-480F-870A-EB6852A2C528}" type="presOf" srcId="{B6015A70-EB5E-48A0-BF15-CAA4FD9425A5}" destId="{7B317E6F-329A-48A1-A240-240D6C5F9039}" srcOrd="0" destOrd="0" presId="urn:microsoft.com/office/officeart/2005/8/layout/list1"/>
    <dgm:cxn modelId="{9DFF85E0-D0A8-4232-9C77-791248FA9635}" srcId="{6DFAA0FC-C2EC-483E-A5C1-514FB40422A1}" destId="{C7A5C14A-8E5E-43AB-BFE3-BDF6ADC83AD5}" srcOrd="2" destOrd="0" parTransId="{9CDD77C4-B09E-44D1-B5D6-2C2A5A3F91FF}" sibTransId="{0C082293-C4FF-410B-AB91-DD1A2C2A88AE}"/>
    <dgm:cxn modelId="{462A70A7-ECF0-4948-8A0A-85183FB83BE9}" type="presOf" srcId="{1EAF8861-2FEF-4DAF-B6EE-818B1C2FCF7E}" destId="{EC25705D-6661-4F9E-8B0C-755EB26E3AF1}" srcOrd="0" destOrd="3" presId="urn:microsoft.com/office/officeart/2005/8/layout/list1"/>
    <dgm:cxn modelId="{82AA6925-4AAC-4101-8B91-EF67411EF1D1}" srcId="{6DFAA0FC-C2EC-483E-A5C1-514FB40422A1}" destId="{1F66F0E7-AE2C-4B8F-A5DB-840147F062E4}" srcOrd="3" destOrd="0" parTransId="{07373541-A1CB-46C1-98EB-634865BD8321}" sibTransId="{01273B2B-B782-4B63-AA04-2397A17B0005}"/>
    <dgm:cxn modelId="{FEBDAC62-982C-46F2-9BDB-CC1260D9A9F1}" type="presOf" srcId="{0845F5E4-65C6-49C0-ABE0-CE0D9ED75918}" destId="{EC25705D-6661-4F9E-8B0C-755EB26E3AF1}" srcOrd="0" destOrd="2" presId="urn:microsoft.com/office/officeart/2005/8/layout/list1"/>
    <dgm:cxn modelId="{240E3DFC-B4F0-4252-A2E9-A5E192888244}" srcId="{6DFAA0FC-C2EC-483E-A5C1-514FB40422A1}" destId="{B6015A70-EB5E-48A0-BF15-CAA4FD9425A5}" srcOrd="0" destOrd="0" parTransId="{A0FB82DB-6B51-411D-AAAB-62EE90E12EB0}" sibTransId="{DE7148EE-7262-4CB9-89AA-C898B9310F9B}"/>
    <dgm:cxn modelId="{2BB19EEE-C047-4C70-8E2A-1B0E386A136C}" srcId="{6DFAA0FC-C2EC-483E-A5C1-514FB40422A1}" destId="{815513DA-EAA2-463F-818F-43899D3D3D77}" srcOrd="1" destOrd="0" parTransId="{08409AD3-1163-4725-A30A-6E2F78827F1E}" sibTransId="{5BE6ED3B-C773-494E-B4F4-62A6132CC8AB}"/>
    <dgm:cxn modelId="{158B1BD5-A172-4548-B5E0-2907FEE759CC}" type="presOf" srcId="{4ECC9FAB-1897-4C6C-B1FA-633F1E832E4C}" destId="{EC25705D-6661-4F9E-8B0C-755EB26E3AF1}" srcOrd="0" destOrd="0" presId="urn:microsoft.com/office/officeart/2005/8/layout/list1"/>
    <dgm:cxn modelId="{9421FCAA-951F-4931-8A01-9A8295BD8716}" type="presOf" srcId="{1F66F0E7-AE2C-4B8F-A5DB-840147F062E4}" destId="{7B317E6F-329A-48A1-A240-240D6C5F9039}" srcOrd="0" destOrd="3" presId="urn:microsoft.com/office/officeart/2005/8/layout/list1"/>
    <dgm:cxn modelId="{4356833A-9AB4-4B79-BF24-00DC852C62F8}" srcId="{94D8DE4A-E499-4DA3-A0A6-E3AE166AA815}" destId="{EB54BF62-67D1-4933-8C08-EF39BF00ADF2}" srcOrd="5" destOrd="0" parTransId="{B7A64EC6-A213-4BC5-8C18-E972FF22C000}" sibTransId="{9EF96EDE-87AC-48A0-90B4-AE32321B6C18}"/>
    <dgm:cxn modelId="{70900CFD-4B90-48B9-9E2B-0A835A861CE5}" type="presOf" srcId="{94D8DE4A-E499-4DA3-A0A6-E3AE166AA815}" destId="{2EE07CE1-7FAF-4CE7-A97A-89157E786726}" srcOrd="1" destOrd="0" presId="urn:microsoft.com/office/officeart/2005/8/layout/list1"/>
    <dgm:cxn modelId="{B6940C43-54CB-4A4F-9E16-579F7A787167}" srcId="{94D8DE4A-E499-4DA3-A0A6-E3AE166AA815}" destId="{477FEBCC-6FFB-48CD-B59F-EDAC5DE26611}" srcOrd="1" destOrd="0" parTransId="{EC7D3062-6D15-4BBD-B3B8-F21170DBB744}" sibTransId="{B3DA830B-DF41-40B0-B528-6E19F2A4D73E}"/>
    <dgm:cxn modelId="{50BDACE0-6C08-4342-986E-D01C1F34E3D0}" srcId="{94D8DE4A-E499-4DA3-A0A6-E3AE166AA815}" destId="{0845F5E4-65C6-49C0-ABE0-CE0D9ED75918}" srcOrd="2" destOrd="0" parTransId="{6658C235-014E-4AD0-9B5E-8376B2547206}" sibTransId="{0118B837-73C7-4C23-B9D1-ABEA21698B8C}"/>
    <dgm:cxn modelId="{DB8BE715-1F6D-4BD4-8171-270DFF50692D}" type="presOf" srcId="{1BDB582B-BF72-4F33-8DE1-536C15961060}" destId="{EC25705D-6661-4F9E-8B0C-755EB26E3AF1}" srcOrd="0" destOrd="4" presId="urn:microsoft.com/office/officeart/2005/8/layout/list1"/>
    <dgm:cxn modelId="{C179C3C8-25CE-46CC-89EF-24BD0C06218F}" type="presOf" srcId="{6DFAA0FC-C2EC-483E-A5C1-514FB40422A1}" destId="{066348F2-521A-400E-A922-F00E36765432}" srcOrd="1" destOrd="0" presId="urn:microsoft.com/office/officeart/2005/8/layout/list1"/>
    <dgm:cxn modelId="{3D6AADC0-FF2E-4E3A-9ABA-96EAC07C6755}" type="presOf" srcId="{EB54BF62-67D1-4933-8C08-EF39BF00ADF2}" destId="{EC25705D-6661-4F9E-8B0C-755EB26E3AF1}" srcOrd="0" destOrd="5" presId="urn:microsoft.com/office/officeart/2005/8/layout/list1"/>
    <dgm:cxn modelId="{DBB43F64-2315-45CF-98E0-36D3344A9A2D}" type="presParOf" srcId="{A1FD6337-8F6D-4D84-8053-672068646C4B}" destId="{96E6F1FE-720D-47C1-BB2F-28F9AFACAD33}" srcOrd="0" destOrd="0" presId="urn:microsoft.com/office/officeart/2005/8/layout/list1"/>
    <dgm:cxn modelId="{11DFAAFC-3E2E-430A-A1E5-E7144690DCFC}" type="presParOf" srcId="{96E6F1FE-720D-47C1-BB2F-28F9AFACAD33}" destId="{8BF80C5D-10DD-4E67-A993-E49D6104589A}" srcOrd="0" destOrd="0" presId="urn:microsoft.com/office/officeart/2005/8/layout/list1"/>
    <dgm:cxn modelId="{6FA292C8-C3F0-4907-8C77-38B99F35870C}" type="presParOf" srcId="{96E6F1FE-720D-47C1-BB2F-28F9AFACAD33}" destId="{066348F2-521A-400E-A922-F00E36765432}" srcOrd="1" destOrd="0" presId="urn:microsoft.com/office/officeart/2005/8/layout/list1"/>
    <dgm:cxn modelId="{5C89F5AE-D62F-41FF-AFE9-0BEC07DFE3E7}" type="presParOf" srcId="{A1FD6337-8F6D-4D84-8053-672068646C4B}" destId="{851A5E44-F0FE-49AC-8B25-A5D75972CC3C}" srcOrd="1" destOrd="0" presId="urn:microsoft.com/office/officeart/2005/8/layout/list1"/>
    <dgm:cxn modelId="{AF9C3F2A-7074-4574-A7DE-4FC9180E11A1}" type="presParOf" srcId="{A1FD6337-8F6D-4D84-8053-672068646C4B}" destId="{7B317E6F-329A-48A1-A240-240D6C5F9039}" srcOrd="2" destOrd="0" presId="urn:microsoft.com/office/officeart/2005/8/layout/list1"/>
    <dgm:cxn modelId="{03A3863A-D90C-41FF-9255-011CDB551549}" type="presParOf" srcId="{A1FD6337-8F6D-4D84-8053-672068646C4B}" destId="{6A069836-85FA-4A44-8AF1-42B15592513E}" srcOrd="3" destOrd="0" presId="urn:microsoft.com/office/officeart/2005/8/layout/list1"/>
    <dgm:cxn modelId="{74029FDF-28BB-4020-9A8E-2564A831A4AB}" type="presParOf" srcId="{A1FD6337-8F6D-4D84-8053-672068646C4B}" destId="{C9408A89-8BA0-4D69-8E0B-0E1A877EFF98}" srcOrd="4" destOrd="0" presId="urn:microsoft.com/office/officeart/2005/8/layout/list1"/>
    <dgm:cxn modelId="{16680285-31F4-48F3-8B6C-4B6AB0DAA222}" type="presParOf" srcId="{C9408A89-8BA0-4D69-8E0B-0E1A877EFF98}" destId="{EDF44B98-945C-42CB-A8EB-672BE9DF701B}" srcOrd="0" destOrd="0" presId="urn:microsoft.com/office/officeart/2005/8/layout/list1"/>
    <dgm:cxn modelId="{62C6587F-2E04-44AF-9156-D56E0032AF77}" type="presParOf" srcId="{C9408A89-8BA0-4D69-8E0B-0E1A877EFF98}" destId="{2EE07CE1-7FAF-4CE7-A97A-89157E786726}" srcOrd="1" destOrd="0" presId="urn:microsoft.com/office/officeart/2005/8/layout/list1"/>
    <dgm:cxn modelId="{13BF0A03-B3FD-4C4A-8AD1-408B4340F89C}" type="presParOf" srcId="{A1FD6337-8F6D-4D84-8053-672068646C4B}" destId="{5F6C57BB-93A7-4CCE-9C0B-AA900F0CA67F}" srcOrd="5" destOrd="0" presId="urn:microsoft.com/office/officeart/2005/8/layout/list1"/>
    <dgm:cxn modelId="{05F62FA6-426F-410F-BEED-612357932D85}" type="presParOf" srcId="{A1FD6337-8F6D-4D84-8053-672068646C4B}" destId="{EC25705D-6661-4F9E-8B0C-755EB26E3AF1}" srcOrd="6" destOrd="0" presId="urn:microsoft.com/office/officeart/2005/8/layout/list1"/>
  </dgm:cxnLst>
  <dgm:bg>
    <a:solidFill>
      <a:srgbClr val="FBB3C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E788C3-0688-41BA-8FD4-4A016F9551B3}">
      <dsp:nvSpPr>
        <dsp:cNvPr id="0" name=""/>
        <dsp:cNvSpPr/>
      </dsp:nvSpPr>
      <dsp:spPr>
        <a:xfrm>
          <a:off x="0" y="0"/>
          <a:ext cx="4425811" cy="4425811"/>
        </a:xfrm>
        <a:prstGeom prst="triangle">
          <a:avLst/>
        </a:prstGeom>
        <a:solidFill>
          <a:srgbClr val="ED3833"/>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17E07E-2AD0-4166-9958-1918E8B2954F}">
      <dsp:nvSpPr>
        <dsp:cNvPr id="0" name=""/>
        <dsp:cNvSpPr/>
      </dsp:nvSpPr>
      <dsp:spPr>
        <a:xfrm>
          <a:off x="2331295" y="444958"/>
          <a:ext cx="2876777" cy="1047672"/>
        </a:xfrm>
        <a:prstGeom prst="roundRect">
          <a:avLst/>
        </a:prstGeom>
        <a:solidFill>
          <a:sysClr val="window" lastClr="FFFFFF">
            <a:alpha val="90000"/>
            <a:hueOff val="0"/>
            <a:satOff val="0"/>
            <a:lumOff val="0"/>
            <a:alphaOff val="0"/>
          </a:sysClr>
        </a:solidFill>
        <a:ln w="12700" cap="flat" cmpd="sng" algn="ctr">
          <a:solidFill>
            <a:srgbClr val="3578A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buNone/>
          </a:pPr>
          <a:r>
            <a:rPr lang="en-US" sz="2000" kern="1200" dirty="0">
              <a:solidFill>
                <a:sysClr val="windowText" lastClr="000000">
                  <a:hueOff val="0"/>
                  <a:satOff val="0"/>
                  <a:lumOff val="0"/>
                  <a:alphaOff val="0"/>
                </a:sysClr>
              </a:solidFill>
              <a:latin typeface="Segoe UI"/>
              <a:ea typeface="+mn-ea"/>
              <a:cs typeface="+mn-cs"/>
            </a:rPr>
            <a:t>SOM</a:t>
          </a:r>
          <a:r>
            <a:rPr lang="en-US" sz="2000" kern="1200">
              <a:solidFill>
                <a:sysClr val="windowText" lastClr="000000">
                  <a:hueOff val="0"/>
                  <a:satOff val="0"/>
                  <a:lumOff val="0"/>
                  <a:alphaOff val="0"/>
                </a:sysClr>
              </a:solidFill>
              <a:latin typeface="Segoe UI"/>
              <a:ea typeface="+mn-ea"/>
              <a:cs typeface="+mn-cs"/>
            </a:rPr>
            <a:t>: </a:t>
          </a:r>
          <a:r>
            <a:rPr lang="ru-RU" sz="2000" kern="1200">
              <a:solidFill>
                <a:sysClr val="windowText" lastClr="000000">
                  <a:hueOff val="0"/>
                  <a:satOff val="0"/>
                  <a:lumOff val="0"/>
                  <a:alphaOff val="0"/>
                </a:sysClr>
              </a:solidFill>
              <a:latin typeface="Segoe UI"/>
              <a:ea typeface="+mn-ea"/>
              <a:cs typeface="+mn-cs"/>
            </a:rPr>
            <a:t>140</a:t>
          </a:r>
          <a:r>
            <a:rPr lang="en-US" sz="2000" kern="1200">
              <a:solidFill>
                <a:sysClr val="windowText" lastClr="000000">
                  <a:hueOff val="0"/>
                  <a:satOff val="0"/>
                  <a:lumOff val="0"/>
                  <a:alphaOff val="0"/>
                </a:sysClr>
              </a:solidFill>
              <a:latin typeface="Segoe UI"/>
              <a:ea typeface="+mn-ea"/>
              <a:cs typeface="+mn-cs"/>
            </a:rPr>
            <a:t> </a:t>
          </a:r>
          <a:r>
            <a:rPr lang="ru-RU" sz="2000" kern="1200" err="1">
              <a:solidFill>
                <a:sysClr val="windowText" lastClr="000000">
                  <a:hueOff val="0"/>
                  <a:satOff val="0"/>
                  <a:lumOff val="0"/>
                  <a:alphaOff val="0"/>
                </a:sysClr>
              </a:solidFill>
              <a:latin typeface="Segoe UI"/>
              <a:ea typeface="+mn-ea"/>
              <a:cs typeface="+mn-cs"/>
            </a:rPr>
            <a:t>тыс</a:t>
          </a:r>
          <a:r>
            <a:rPr lang="ru-RU" sz="2000" kern="1200">
              <a:solidFill>
                <a:sysClr val="windowText" lastClr="000000">
                  <a:hueOff val="0"/>
                  <a:satOff val="0"/>
                  <a:lumOff val="0"/>
                  <a:alphaOff val="0"/>
                </a:sysClr>
              </a:solidFill>
              <a:latin typeface="Segoe UI"/>
              <a:ea typeface="+mn-ea"/>
              <a:cs typeface="+mn-cs"/>
            </a:rPr>
            <a:t>. машин</a:t>
          </a:r>
          <a:endParaRPr lang="ru-RU" sz="2000" kern="1200" dirty="0">
            <a:solidFill>
              <a:sysClr val="windowText" lastClr="000000">
                <a:hueOff val="0"/>
                <a:satOff val="0"/>
                <a:lumOff val="0"/>
                <a:alphaOff val="0"/>
              </a:sysClr>
            </a:solidFill>
            <a:latin typeface="Segoe UI"/>
            <a:ea typeface="+mn-ea"/>
            <a:cs typeface="+mn-cs"/>
          </a:endParaRPr>
        </a:p>
        <a:p>
          <a:pPr lvl="0" algn="ctr" defTabSz="889000">
            <a:lnSpc>
              <a:spcPct val="90000"/>
            </a:lnSpc>
            <a:spcBef>
              <a:spcPct val="0"/>
            </a:spcBef>
            <a:spcAft>
              <a:spcPct val="35000"/>
            </a:spcAft>
            <a:buNone/>
          </a:pPr>
          <a:r>
            <a:rPr lang="ru-RU" sz="2000" kern="1200">
              <a:solidFill>
                <a:sysClr val="windowText" lastClr="000000">
                  <a:hueOff val="0"/>
                  <a:satOff val="0"/>
                  <a:lumOff val="0"/>
                  <a:alphaOff val="0"/>
                </a:sysClr>
              </a:solidFill>
              <a:latin typeface="Segoe UI"/>
              <a:ea typeface="+mn-ea"/>
              <a:cs typeface="+mn-cs"/>
            </a:rPr>
            <a:t>70 </a:t>
          </a:r>
          <a:r>
            <a:rPr lang="ru-RU" sz="2000" kern="1200" dirty="0" err="1">
              <a:solidFill>
                <a:sysClr val="windowText" lastClr="000000">
                  <a:hueOff val="0"/>
                  <a:satOff val="0"/>
                  <a:lumOff val="0"/>
                  <a:alphaOff val="0"/>
                </a:sysClr>
              </a:solidFill>
              <a:latin typeface="Segoe UI"/>
              <a:ea typeface="+mn-ea"/>
              <a:cs typeface="+mn-cs"/>
            </a:rPr>
            <a:t>млн.руб</a:t>
          </a:r>
          <a:r>
            <a:rPr lang="ru-RU" sz="2000" kern="1200" dirty="0">
              <a:solidFill>
                <a:sysClr val="windowText" lastClr="000000">
                  <a:hueOff val="0"/>
                  <a:satOff val="0"/>
                  <a:lumOff val="0"/>
                  <a:alphaOff val="0"/>
                </a:sysClr>
              </a:solidFill>
              <a:latin typeface="Segoe UI"/>
              <a:ea typeface="+mn-ea"/>
              <a:cs typeface="+mn-cs"/>
            </a:rPr>
            <a:t>.</a:t>
          </a:r>
        </a:p>
      </dsp:txBody>
      <dsp:txXfrm>
        <a:off x="2382438" y="496101"/>
        <a:ext cx="2774491" cy="945386"/>
      </dsp:txXfrm>
    </dsp:sp>
    <dsp:sp modelId="{C715D991-7C38-45E8-AE74-FBF7D330605F}">
      <dsp:nvSpPr>
        <dsp:cNvPr id="0" name=""/>
        <dsp:cNvSpPr/>
      </dsp:nvSpPr>
      <dsp:spPr>
        <a:xfrm>
          <a:off x="2331295" y="1623589"/>
          <a:ext cx="2876777" cy="1047672"/>
        </a:xfrm>
        <a:prstGeom prst="roundRect">
          <a:avLst/>
        </a:prstGeom>
        <a:solidFill>
          <a:sysClr val="window" lastClr="FFFFFF">
            <a:alpha val="90000"/>
            <a:hueOff val="0"/>
            <a:satOff val="0"/>
            <a:lumOff val="0"/>
            <a:alphaOff val="0"/>
          </a:sysClr>
        </a:solidFill>
        <a:ln w="12700" cap="flat" cmpd="sng" algn="ctr">
          <a:solidFill>
            <a:srgbClr val="3578AF"/>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buNone/>
          </a:pPr>
          <a:r>
            <a:rPr lang="en-US" sz="2000" kern="1200" dirty="0">
              <a:solidFill>
                <a:sysClr val="windowText" lastClr="000000">
                  <a:hueOff val="0"/>
                  <a:satOff val="0"/>
                  <a:lumOff val="0"/>
                  <a:alphaOff val="0"/>
                </a:sysClr>
              </a:solidFill>
              <a:latin typeface="Segoe UI"/>
              <a:ea typeface="+mn-ea"/>
              <a:cs typeface="+mn-cs"/>
            </a:rPr>
            <a:t>SAM: </a:t>
          </a:r>
          <a:r>
            <a:rPr lang="ru-RU" sz="2000" kern="1200" dirty="0">
              <a:solidFill>
                <a:sysClr val="windowText" lastClr="000000">
                  <a:hueOff val="0"/>
                  <a:satOff val="0"/>
                  <a:lumOff val="0"/>
                  <a:alphaOff val="0"/>
                </a:sysClr>
              </a:solidFill>
              <a:latin typeface="Segoe UI"/>
              <a:ea typeface="+mn-ea"/>
              <a:cs typeface="+mn-cs"/>
            </a:rPr>
            <a:t>280тыс. машин</a:t>
          </a:r>
        </a:p>
        <a:p>
          <a:pPr lvl="0" algn="ctr" defTabSz="889000">
            <a:lnSpc>
              <a:spcPct val="90000"/>
            </a:lnSpc>
            <a:spcBef>
              <a:spcPct val="0"/>
            </a:spcBef>
            <a:spcAft>
              <a:spcPct val="35000"/>
            </a:spcAft>
            <a:buNone/>
          </a:pPr>
          <a:r>
            <a:rPr lang="ru-RU" sz="2000" kern="1200" dirty="0">
              <a:solidFill>
                <a:sysClr val="windowText" lastClr="000000">
                  <a:hueOff val="0"/>
                  <a:satOff val="0"/>
                  <a:lumOff val="0"/>
                  <a:alphaOff val="0"/>
                </a:sysClr>
              </a:solidFill>
              <a:latin typeface="Segoe UI"/>
              <a:ea typeface="+mn-ea"/>
              <a:cs typeface="+mn-cs"/>
            </a:rPr>
            <a:t>140млн.руб.</a:t>
          </a:r>
        </a:p>
      </dsp:txBody>
      <dsp:txXfrm>
        <a:off x="2382438" y="1674732"/>
        <a:ext cx="2774491" cy="945386"/>
      </dsp:txXfrm>
    </dsp:sp>
    <dsp:sp modelId="{07B7133A-319C-4FDC-B488-326FEC71E989}">
      <dsp:nvSpPr>
        <dsp:cNvPr id="0" name=""/>
        <dsp:cNvSpPr/>
      </dsp:nvSpPr>
      <dsp:spPr>
        <a:xfrm>
          <a:off x="2331295" y="2802221"/>
          <a:ext cx="2876777" cy="1047672"/>
        </a:xfrm>
        <a:prstGeom prst="roundRect">
          <a:avLst/>
        </a:prstGeom>
        <a:solidFill>
          <a:sysClr val="window" lastClr="FFFFFF">
            <a:alpha val="90000"/>
            <a:hueOff val="0"/>
            <a:satOff val="0"/>
            <a:lumOff val="0"/>
            <a:alphaOff val="0"/>
          </a:sysClr>
        </a:solidFill>
        <a:ln w="12700" cap="flat" cmpd="sng" algn="ctr">
          <a:solidFill>
            <a:srgbClr val="3578AF"/>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buNone/>
          </a:pPr>
          <a:r>
            <a:rPr lang="ru-RU" sz="2000" kern="1200" dirty="0">
              <a:solidFill>
                <a:sysClr val="windowText" lastClr="000000">
                  <a:hueOff val="0"/>
                  <a:satOff val="0"/>
                  <a:lumOff val="0"/>
                  <a:alphaOff val="0"/>
                </a:sysClr>
              </a:solidFill>
              <a:latin typeface="Segoe UI"/>
              <a:ea typeface="+mn-ea"/>
              <a:cs typeface="+mn-cs"/>
            </a:rPr>
            <a:t>ТАМ</a:t>
          </a:r>
          <a:r>
            <a:rPr lang="ru-RU" sz="2000" kern="1200">
              <a:solidFill>
                <a:sysClr val="windowText" lastClr="000000">
                  <a:hueOff val="0"/>
                  <a:satOff val="0"/>
                  <a:lumOff val="0"/>
                  <a:alphaOff val="0"/>
                </a:sysClr>
              </a:solidFill>
              <a:latin typeface="Segoe UI"/>
              <a:ea typeface="+mn-ea"/>
              <a:cs typeface="+mn-cs"/>
            </a:rPr>
            <a:t>: 400 тыс.машин</a:t>
          </a:r>
          <a:endParaRPr lang="ru-RU" sz="2000" kern="1200" dirty="0">
            <a:solidFill>
              <a:sysClr val="windowText" lastClr="000000">
                <a:hueOff val="0"/>
                <a:satOff val="0"/>
                <a:lumOff val="0"/>
                <a:alphaOff val="0"/>
              </a:sysClr>
            </a:solidFill>
            <a:latin typeface="Segoe UI"/>
            <a:ea typeface="+mn-ea"/>
            <a:cs typeface="+mn-cs"/>
          </a:endParaRPr>
        </a:p>
        <a:p>
          <a:pPr lvl="0" algn="ctr" defTabSz="889000">
            <a:lnSpc>
              <a:spcPct val="90000"/>
            </a:lnSpc>
            <a:spcBef>
              <a:spcPct val="0"/>
            </a:spcBef>
            <a:spcAft>
              <a:spcPct val="35000"/>
            </a:spcAft>
            <a:buNone/>
          </a:pPr>
          <a:r>
            <a:rPr lang="ru-RU" sz="2000" kern="1200">
              <a:solidFill>
                <a:sysClr val="windowText" lastClr="000000">
                  <a:hueOff val="0"/>
                  <a:satOff val="0"/>
                  <a:lumOff val="0"/>
                  <a:alphaOff val="0"/>
                </a:sysClr>
              </a:solidFill>
              <a:latin typeface="Segoe UI"/>
              <a:ea typeface="+mn-ea"/>
              <a:cs typeface="+mn-cs"/>
            </a:rPr>
            <a:t>200 млн.</a:t>
          </a:r>
          <a:r>
            <a:rPr lang="ru-RU" sz="2000" kern="1200" dirty="0" err="1">
              <a:solidFill>
                <a:sysClr val="windowText" lastClr="000000">
                  <a:hueOff val="0"/>
                  <a:satOff val="0"/>
                  <a:lumOff val="0"/>
                  <a:alphaOff val="0"/>
                </a:sysClr>
              </a:solidFill>
              <a:latin typeface="Segoe UI"/>
              <a:ea typeface="+mn-ea"/>
              <a:cs typeface="+mn-cs"/>
            </a:rPr>
            <a:t>руб</a:t>
          </a:r>
          <a:r>
            <a:rPr lang="ru-RU" sz="2000" kern="1200" dirty="0">
              <a:solidFill>
                <a:sysClr val="windowText" lastClr="000000">
                  <a:hueOff val="0"/>
                  <a:satOff val="0"/>
                  <a:lumOff val="0"/>
                  <a:alphaOff val="0"/>
                </a:sysClr>
              </a:solidFill>
              <a:latin typeface="Segoe UI"/>
              <a:ea typeface="+mn-ea"/>
              <a:cs typeface="+mn-cs"/>
            </a:rPr>
            <a:t>.</a:t>
          </a:r>
        </a:p>
      </dsp:txBody>
      <dsp:txXfrm>
        <a:off x="2382438" y="2853364"/>
        <a:ext cx="2774491" cy="9453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317E6F-329A-48A1-A240-240D6C5F9039}">
      <dsp:nvSpPr>
        <dsp:cNvPr id="0" name=""/>
        <dsp:cNvSpPr/>
      </dsp:nvSpPr>
      <dsp:spPr>
        <a:xfrm>
          <a:off x="0" y="393023"/>
          <a:ext cx="10575680" cy="1795500"/>
        </a:xfrm>
        <a:prstGeom prst="rect">
          <a:avLst/>
        </a:prstGeom>
        <a:solidFill>
          <a:srgbClr val="ED3833">
            <a:alpha val="90000"/>
          </a:srgbClr>
        </a:solidFill>
        <a:ln w="12700" cap="flat" cmpd="sng" algn="ctr">
          <a:solidFill>
            <a:sysClr val="window" lastClr="FFFFFF"/>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20790" tIns="416560" rIns="820790" bIns="142240" numCol="1" spcCol="1270" anchor="t" anchorCtr="0">
          <a:noAutofit/>
        </a:bodyPr>
        <a:lstStyle/>
        <a:p>
          <a:pPr marL="228600" lvl="1" indent="-228600" algn="l" defTabSz="889000">
            <a:lnSpc>
              <a:spcPct val="90000"/>
            </a:lnSpc>
            <a:spcBef>
              <a:spcPct val="0"/>
            </a:spcBef>
            <a:spcAft>
              <a:spcPct val="15000"/>
            </a:spcAft>
            <a:buChar char="••"/>
          </a:pPr>
          <a:r>
            <a:rPr lang="ru-RU" sz="2000" kern="1200" dirty="0">
              <a:solidFill>
                <a:sysClr val="window" lastClr="FFFFFF"/>
              </a:solidFill>
              <a:latin typeface="+mn-lt"/>
              <a:ea typeface="+mn-ea"/>
              <a:cs typeface="+mn-cs"/>
            </a:rPr>
            <a:t>Проведен анализ рынка.</a:t>
          </a:r>
        </a:p>
        <a:p>
          <a:pPr marL="228600" lvl="1" indent="-228600" algn="l" defTabSz="889000">
            <a:lnSpc>
              <a:spcPct val="90000"/>
            </a:lnSpc>
            <a:spcBef>
              <a:spcPct val="0"/>
            </a:spcBef>
            <a:spcAft>
              <a:spcPct val="15000"/>
            </a:spcAft>
            <a:buChar char="••"/>
          </a:pPr>
          <a:r>
            <a:rPr lang="ru-RU" sz="2000" kern="1200" dirty="0">
              <a:solidFill>
                <a:sysClr val="window" lastClr="FFFFFF"/>
              </a:solidFill>
              <a:latin typeface="+mn-lt"/>
              <a:ea typeface="+mn-ea"/>
              <a:cs typeface="+mn-cs"/>
            </a:rPr>
            <a:t>Определена концепция поиска и размещения данных.</a:t>
          </a:r>
        </a:p>
        <a:p>
          <a:pPr marL="228600" lvl="1" indent="-228600" algn="l" defTabSz="889000">
            <a:lnSpc>
              <a:spcPct val="90000"/>
            </a:lnSpc>
            <a:spcBef>
              <a:spcPct val="0"/>
            </a:spcBef>
            <a:spcAft>
              <a:spcPct val="15000"/>
            </a:spcAft>
            <a:buChar char="••"/>
          </a:pPr>
          <a:r>
            <a:rPr lang="ru-RU" sz="2000" kern="1200" dirty="0">
              <a:solidFill>
                <a:sysClr val="window" lastClr="FFFFFF"/>
              </a:solidFill>
              <a:latin typeface="+mn-lt"/>
              <a:ea typeface="+mn-ea"/>
              <a:cs typeface="+mn-cs"/>
            </a:rPr>
            <a:t>Определены потребности в инвестициях.</a:t>
          </a:r>
        </a:p>
        <a:p>
          <a:pPr marL="228600" lvl="1" indent="-228600" algn="l" defTabSz="889000">
            <a:lnSpc>
              <a:spcPct val="90000"/>
            </a:lnSpc>
            <a:spcBef>
              <a:spcPct val="0"/>
            </a:spcBef>
            <a:spcAft>
              <a:spcPct val="15000"/>
            </a:spcAft>
            <a:buChar char="••"/>
          </a:pPr>
          <a:r>
            <a:rPr lang="ru-RU" sz="2000" kern="1200" dirty="0">
              <a:solidFill>
                <a:sysClr val="window" lastClr="FFFFFF"/>
              </a:solidFill>
              <a:latin typeface="+mn-lt"/>
              <a:ea typeface="+mn-ea"/>
              <a:cs typeface="+mn-cs"/>
            </a:rPr>
            <a:t>Определены предположительные источники финансирования</a:t>
          </a:r>
          <a:r>
            <a:rPr lang="ru-RU" sz="2000" kern="1200" dirty="0">
              <a:solidFill>
                <a:sysClr val="windowText" lastClr="000000">
                  <a:hueOff val="0"/>
                  <a:satOff val="0"/>
                  <a:lumOff val="0"/>
                  <a:alphaOff val="0"/>
                </a:sysClr>
              </a:solidFill>
              <a:latin typeface="Segoe UI"/>
              <a:ea typeface="+mn-ea"/>
              <a:cs typeface="+mn-cs"/>
            </a:rPr>
            <a:t>.</a:t>
          </a:r>
        </a:p>
      </dsp:txBody>
      <dsp:txXfrm>
        <a:off x="0" y="393023"/>
        <a:ext cx="10575680" cy="1795500"/>
      </dsp:txXfrm>
    </dsp:sp>
    <dsp:sp modelId="{066348F2-521A-400E-A922-F00E36765432}">
      <dsp:nvSpPr>
        <dsp:cNvPr id="0" name=""/>
        <dsp:cNvSpPr/>
      </dsp:nvSpPr>
      <dsp:spPr>
        <a:xfrm>
          <a:off x="528784" y="97823"/>
          <a:ext cx="7402976" cy="590400"/>
        </a:xfrm>
        <a:prstGeom prst="roundRect">
          <a:avLst/>
        </a:prstGeom>
        <a:solidFill>
          <a:srgbClr val="FFAC00"/>
        </a:solidFill>
        <a:ln w="19050" cap="flat" cmpd="sng" algn="ctr">
          <a:solidFill>
            <a:sysClr val="window" lastClr="FFFFFF">
              <a:hueOff val="0"/>
              <a:satOff val="0"/>
              <a:lumOff val="0"/>
              <a:alphaOff val="0"/>
            </a:sys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79815" tIns="0" rIns="279815" bIns="0" numCol="1" spcCol="1270" anchor="ctr" anchorCtr="0">
          <a:noAutofit/>
        </a:bodyPr>
        <a:lstStyle/>
        <a:p>
          <a:pPr lvl="0" algn="l" defTabSz="889000">
            <a:lnSpc>
              <a:spcPct val="90000"/>
            </a:lnSpc>
            <a:spcBef>
              <a:spcPct val="0"/>
            </a:spcBef>
            <a:spcAft>
              <a:spcPct val="35000"/>
            </a:spcAft>
            <a:buNone/>
          </a:pPr>
          <a:r>
            <a:rPr lang="ru-RU" sz="2000" kern="1200" dirty="0">
              <a:solidFill>
                <a:sysClr val="windowText" lastClr="000000"/>
              </a:solidFill>
              <a:latin typeface="Segoe UI"/>
              <a:ea typeface="+mn-ea"/>
              <a:cs typeface="+mn-cs"/>
            </a:rPr>
            <a:t>Текущие результаты</a:t>
          </a:r>
        </a:p>
      </dsp:txBody>
      <dsp:txXfrm>
        <a:off x="557605" y="126644"/>
        <a:ext cx="7345334" cy="532758"/>
      </dsp:txXfrm>
    </dsp:sp>
    <dsp:sp modelId="{EC25705D-6661-4F9E-8B0C-755EB26E3AF1}">
      <dsp:nvSpPr>
        <dsp:cNvPr id="0" name=""/>
        <dsp:cNvSpPr/>
      </dsp:nvSpPr>
      <dsp:spPr>
        <a:xfrm>
          <a:off x="0" y="2591723"/>
          <a:ext cx="10575680" cy="2738230"/>
        </a:xfrm>
        <a:prstGeom prst="rect">
          <a:avLst/>
        </a:prstGeom>
        <a:solidFill>
          <a:srgbClr val="ED3833">
            <a:alpha val="90000"/>
          </a:srgbClr>
        </a:solidFill>
        <a:ln w="12700" cap="flat" cmpd="sng" algn="ctr">
          <a:solidFill>
            <a:sysClr val="window" lastClr="FFFFFF"/>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20790" tIns="416560" rIns="820790" bIns="142240" numCol="1" spcCol="1270" anchor="t" anchorCtr="0">
          <a:noAutofit/>
        </a:bodyPr>
        <a:lstStyle/>
        <a:p>
          <a:pPr marL="228600" lvl="1" indent="-228600" algn="l" defTabSz="889000">
            <a:lnSpc>
              <a:spcPct val="90000"/>
            </a:lnSpc>
            <a:spcBef>
              <a:spcPct val="0"/>
            </a:spcBef>
            <a:spcAft>
              <a:spcPct val="15000"/>
            </a:spcAft>
            <a:buChar char="••"/>
          </a:pPr>
          <a:r>
            <a:rPr lang="ru-RU" sz="2000" kern="1200" dirty="0">
              <a:solidFill>
                <a:sysClr val="window" lastClr="FFFFFF"/>
              </a:solidFill>
              <a:latin typeface="+mn-lt"/>
              <a:ea typeface="+mn-ea"/>
              <a:cs typeface="+mn-cs"/>
            </a:rPr>
            <a:t>Доработка бизнес-плана.</a:t>
          </a:r>
        </a:p>
        <a:p>
          <a:pPr marL="228600" lvl="1" indent="-228600" algn="l" defTabSz="889000">
            <a:lnSpc>
              <a:spcPct val="90000"/>
            </a:lnSpc>
            <a:spcBef>
              <a:spcPct val="0"/>
            </a:spcBef>
            <a:spcAft>
              <a:spcPct val="15000"/>
            </a:spcAft>
            <a:buChar char="••"/>
          </a:pPr>
          <a:r>
            <a:rPr lang="ru-RU" sz="2000" kern="1200" dirty="0">
              <a:solidFill>
                <a:sysClr val="window" lastClr="FFFFFF"/>
              </a:solidFill>
              <a:latin typeface="+mn-lt"/>
              <a:ea typeface="+mn-ea"/>
              <a:cs typeface="+mn-cs"/>
            </a:rPr>
            <a:t>Проработка технологической концепции сервиса.</a:t>
          </a:r>
        </a:p>
        <a:p>
          <a:pPr marL="228600" lvl="1" indent="-228600" algn="l" defTabSz="889000">
            <a:lnSpc>
              <a:spcPct val="90000"/>
            </a:lnSpc>
            <a:spcBef>
              <a:spcPct val="0"/>
            </a:spcBef>
            <a:spcAft>
              <a:spcPct val="15000"/>
            </a:spcAft>
            <a:buChar char="••"/>
          </a:pPr>
          <a:r>
            <a:rPr lang="ru-RU" sz="2000" kern="1200" dirty="0">
              <a:solidFill>
                <a:sysClr val="window" lastClr="FFFFFF"/>
              </a:solidFill>
              <a:latin typeface="+mn-lt"/>
              <a:ea typeface="+mn-ea"/>
              <a:cs typeface="+mn-cs"/>
            </a:rPr>
            <a:t>Заключение договора с инвесторами.</a:t>
          </a:r>
        </a:p>
        <a:p>
          <a:pPr marL="228600" lvl="1" indent="-228600" algn="l" defTabSz="889000">
            <a:lnSpc>
              <a:spcPct val="90000"/>
            </a:lnSpc>
            <a:spcBef>
              <a:spcPct val="0"/>
            </a:spcBef>
            <a:spcAft>
              <a:spcPct val="15000"/>
            </a:spcAft>
            <a:buChar char="••"/>
          </a:pPr>
          <a:r>
            <a:rPr lang="ru-RU" sz="2000" kern="1200" dirty="0">
              <a:solidFill>
                <a:sysClr val="window" lastClr="FFFFFF"/>
              </a:solidFill>
              <a:latin typeface="+mn-lt"/>
              <a:ea typeface="+mn-ea"/>
              <a:cs typeface="+mn-cs"/>
            </a:rPr>
            <a:t>Поиск специалистов по </a:t>
          </a:r>
          <a:r>
            <a:rPr lang="en-US" sz="2000" kern="1200" dirty="0">
              <a:solidFill>
                <a:sysClr val="window" lastClr="FFFFFF"/>
              </a:solidFill>
              <a:latin typeface="+mn-lt"/>
              <a:ea typeface="+mn-ea"/>
              <a:cs typeface="+mn-cs"/>
            </a:rPr>
            <a:t>IT</a:t>
          </a:r>
          <a:r>
            <a:rPr lang="ru-RU" sz="2000" kern="1200" dirty="0">
              <a:solidFill>
                <a:sysClr val="window" lastClr="FFFFFF"/>
              </a:solidFill>
              <a:latin typeface="+mn-lt"/>
              <a:ea typeface="+mn-ea"/>
              <a:cs typeface="+mn-cs"/>
            </a:rPr>
            <a:t> разработкам.</a:t>
          </a:r>
        </a:p>
        <a:p>
          <a:pPr marL="228600" lvl="1" indent="-228600" algn="l" defTabSz="889000">
            <a:lnSpc>
              <a:spcPct val="90000"/>
            </a:lnSpc>
            <a:spcBef>
              <a:spcPct val="0"/>
            </a:spcBef>
            <a:spcAft>
              <a:spcPct val="15000"/>
            </a:spcAft>
            <a:buChar char="••"/>
          </a:pPr>
          <a:r>
            <a:rPr lang="ru-RU" sz="2000" kern="1200" dirty="0">
              <a:solidFill>
                <a:sysClr val="window" lastClr="FFFFFF"/>
              </a:solidFill>
              <a:latin typeface="+mn-lt"/>
              <a:ea typeface="+mn-ea"/>
              <a:cs typeface="+mn-cs"/>
            </a:rPr>
            <a:t>Интегрирование в концепт облачных сервисов.</a:t>
          </a:r>
        </a:p>
        <a:p>
          <a:pPr marL="228600" lvl="1" indent="-228600" algn="l" defTabSz="889000">
            <a:lnSpc>
              <a:spcPct val="90000"/>
            </a:lnSpc>
            <a:spcBef>
              <a:spcPct val="0"/>
            </a:spcBef>
            <a:spcAft>
              <a:spcPct val="15000"/>
            </a:spcAft>
            <a:buChar char="••"/>
          </a:pPr>
          <a:r>
            <a:rPr lang="ru-RU" sz="2000" kern="1200" dirty="0">
              <a:solidFill>
                <a:sysClr val="window" lastClr="FFFFFF"/>
              </a:solidFill>
              <a:latin typeface="+mn-lt"/>
              <a:ea typeface="+mn-ea"/>
              <a:cs typeface="+mn-cs"/>
            </a:rPr>
            <a:t>Заключение контрактов с государственными структурами. </a:t>
          </a:r>
        </a:p>
        <a:p>
          <a:pPr marL="228600" lvl="1" indent="-228600" algn="l" defTabSz="889000">
            <a:lnSpc>
              <a:spcPct val="90000"/>
            </a:lnSpc>
            <a:spcBef>
              <a:spcPct val="0"/>
            </a:spcBef>
            <a:spcAft>
              <a:spcPct val="15000"/>
            </a:spcAft>
            <a:buChar char="••"/>
          </a:pPr>
          <a:r>
            <a:rPr lang="ru-RU" sz="2000" kern="1200" dirty="0">
              <a:solidFill>
                <a:sysClr val="window" lastClr="FFFFFF"/>
              </a:solidFill>
              <a:latin typeface="+mn-lt"/>
              <a:ea typeface="+mn-ea"/>
              <a:cs typeface="+mn-cs"/>
            </a:rPr>
            <a:t>Разработка системы механизма онлайн оплаты.</a:t>
          </a:r>
        </a:p>
      </dsp:txBody>
      <dsp:txXfrm>
        <a:off x="0" y="2591723"/>
        <a:ext cx="10575680" cy="2738230"/>
      </dsp:txXfrm>
    </dsp:sp>
    <dsp:sp modelId="{2EE07CE1-7FAF-4CE7-A97A-89157E786726}">
      <dsp:nvSpPr>
        <dsp:cNvPr id="0" name=""/>
        <dsp:cNvSpPr/>
      </dsp:nvSpPr>
      <dsp:spPr>
        <a:xfrm>
          <a:off x="528784" y="2296523"/>
          <a:ext cx="7402976" cy="590400"/>
        </a:xfrm>
        <a:prstGeom prst="roundRect">
          <a:avLst/>
        </a:prstGeom>
        <a:solidFill>
          <a:srgbClr val="FFAC00"/>
        </a:solidFill>
        <a:ln w="19050" cap="flat" cmpd="sng" algn="ctr">
          <a:solidFill>
            <a:sysClr val="window" lastClr="FFFFFF">
              <a:hueOff val="0"/>
              <a:satOff val="0"/>
              <a:lumOff val="0"/>
              <a:alphaOff val="0"/>
            </a:sys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79815" tIns="0" rIns="279815" bIns="0" numCol="1" spcCol="1270" anchor="ctr" anchorCtr="0">
          <a:noAutofit/>
        </a:bodyPr>
        <a:lstStyle/>
        <a:p>
          <a:pPr lvl="0" algn="l" defTabSz="889000">
            <a:lnSpc>
              <a:spcPct val="90000"/>
            </a:lnSpc>
            <a:spcBef>
              <a:spcPct val="0"/>
            </a:spcBef>
            <a:spcAft>
              <a:spcPct val="35000"/>
            </a:spcAft>
            <a:buNone/>
          </a:pPr>
          <a:r>
            <a:rPr lang="ru-RU" sz="2000" kern="1200">
              <a:solidFill>
                <a:sysClr val="windowText" lastClr="000000"/>
              </a:solidFill>
              <a:latin typeface="Segoe UI"/>
              <a:ea typeface="+mn-ea"/>
              <a:cs typeface="+mn-cs"/>
            </a:rPr>
            <a:t>Наш план развития</a:t>
          </a:r>
          <a:endParaRPr lang="ru-RU" sz="2000" kern="1200" dirty="0">
            <a:solidFill>
              <a:sysClr val="windowText" lastClr="000000"/>
            </a:solidFill>
            <a:latin typeface="Segoe UI"/>
            <a:ea typeface="+mn-ea"/>
            <a:cs typeface="+mn-cs"/>
          </a:endParaRPr>
        </a:p>
      </dsp:txBody>
      <dsp:txXfrm>
        <a:off x="557605" y="2325344"/>
        <a:ext cx="7345334" cy="532758"/>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5" name="Shape 145"/>
          <p:cNvSpPr>
            <a:spLocks noGrp="1" noRot="1" noChangeAspect="1"/>
          </p:cNvSpPr>
          <p:nvPr>
            <p:ph type="sldImg"/>
          </p:nvPr>
        </p:nvSpPr>
        <p:spPr>
          <a:xfrm>
            <a:off x="1143000" y="685800"/>
            <a:ext cx="4572000" cy="3429000"/>
          </a:xfrm>
          <a:prstGeom prst="rect">
            <a:avLst/>
          </a:prstGeom>
        </p:spPr>
        <p:txBody>
          <a:bodyPr/>
          <a:lstStyle/>
          <a:p>
            <a:endParaRPr/>
          </a:p>
        </p:txBody>
      </p:sp>
      <p:sp>
        <p:nvSpPr>
          <p:cNvPr id="146" name="Shape 146"/>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22143572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Титульный слайд">
    <p:spTree>
      <p:nvGrpSpPr>
        <p:cNvPr id="1" name=""/>
        <p:cNvGrpSpPr/>
        <p:nvPr/>
      </p:nvGrpSpPr>
      <p:grpSpPr>
        <a:xfrm>
          <a:off x="0" y="0"/>
          <a:ext cx="0" cy="0"/>
          <a:chOff x="0" y="0"/>
          <a:chExt cx="0" cy="0"/>
        </a:xfrm>
      </p:grpSpPr>
      <p:sp>
        <p:nvSpPr>
          <p:cNvPr id="11" name="Текст заголовка"/>
          <p:cNvSpPr txBox="1">
            <a:spLocks noGrp="1"/>
          </p:cNvSpPr>
          <p:nvPr>
            <p:ph type="title"/>
          </p:nvPr>
        </p:nvSpPr>
        <p:spPr>
          <a:xfrm>
            <a:off x="1524000" y="1122362"/>
            <a:ext cx="9144000" cy="2387601"/>
          </a:xfrm>
          <a:prstGeom prst="rect">
            <a:avLst/>
          </a:prstGeom>
        </p:spPr>
        <p:txBody>
          <a:bodyPr anchor="b"/>
          <a:lstStyle>
            <a:lvl1pPr algn="ctr">
              <a:defRPr sz="6000"/>
            </a:lvl1pPr>
          </a:lstStyle>
          <a:p>
            <a:r>
              <a:t>Текст заголовка</a:t>
            </a:r>
          </a:p>
        </p:txBody>
      </p:sp>
      <p:sp>
        <p:nvSpPr>
          <p:cNvPr id="12" name="Уровень текста 1…"/>
          <p:cNvSpPr txBox="1">
            <a:spLocks noGrp="1"/>
          </p:cNvSpPr>
          <p:nvPr>
            <p:ph type="body" sz="quarter" idx="1"/>
          </p:nvPr>
        </p:nvSpPr>
        <p:spPr>
          <a:xfrm>
            <a:off x="1524000" y="3602037"/>
            <a:ext cx="9144000" cy="1655766"/>
          </a:xfrm>
          <a:prstGeom prst="rect">
            <a:avLst/>
          </a:prstGeom>
        </p:spPr>
        <p:txBody>
          <a:bodyPr/>
          <a:lstStyle>
            <a:lvl1pPr marL="0" indent="0" algn="ctr">
              <a:buSzTx/>
              <a:buFontTx/>
              <a:buNone/>
              <a:defRPr sz="2400"/>
            </a:lvl1pPr>
            <a:lvl2pPr marL="0" indent="0" algn="ctr">
              <a:buSzTx/>
              <a:buFontTx/>
              <a:buNone/>
              <a:defRPr sz="2400"/>
            </a:lvl2pPr>
            <a:lvl3pPr marL="0" indent="0" algn="ctr">
              <a:buSzTx/>
              <a:buFontTx/>
              <a:buNone/>
              <a:defRPr sz="2400"/>
            </a:lvl3pPr>
            <a:lvl4pPr marL="0" indent="0" algn="ctr">
              <a:buSzTx/>
              <a:buFontTx/>
              <a:buNone/>
              <a:defRPr sz="2400"/>
            </a:lvl4pPr>
            <a:lvl5pPr marL="0" indent="0" algn="ctr">
              <a:buSzTx/>
              <a:buFontTx/>
              <a:buNone/>
              <a:defRPr sz="2400"/>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3"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Заголовок и объект">
    <p:spTree>
      <p:nvGrpSpPr>
        <p:cNvPr id="1" name=""/>
        <p:cNvGrpSpPr/>
        <p:nvPr/>
      </p:nvGrpSpPr>
      <p:grpSpPr>
        <a:xfrm>
          <a:off x="0" y="0"/>
          <a:ext cx="0" cy="0"/>
          <a:chOff x="0" y="0"/>
          <a:chExt cx="0" cy="0"/>
        </a:xfrm>
      </p:grpSpPr>
      <p:sp>
        <p:nvSpPr>
          <p:cNvPr id="20" name="Текст заголовка"/>
          <p:cNvSpPr txBox="1">
            <a:spLocks noGrp="1"/>
          </p:cNvSpPr>
          <p:nvPr>
            <p:ph type="title"/>
          </p:nvPr>
        </p:nvSpPr>
        <p:spPr>
          <a:prstGeom prst="rect">
            <a:avLst/>
          </a:prstGeom>
        </p:spPr>
        <p:txBody>
          <a:bodyPr/>
          <a:lstStyle/>
          <a:p>
            <a:r>
              <a:t>Текст заголовка</a:t>
            </a:r>
          </a:p>
        </p:txBody>
      </p:sp>
      <p:sp>
        <p:nvSpPr>
          <p:cNvPr id="21" name="Уровень текста 1…"/>
          <p:cNvSpPr txBox="1">
            <a:spLocks noGrp="1"/>
          </p:cNvSpPr>
          <p:nvPr>
            <p:ph type="body" idx="1"/>
          </p:nvPr>
        </p:nvSpPr>
        <p:spPr>
          <a:prstGeom prst="rect">
            <a:avLst/>
          </a:prstGeom>
        </p:spPr>
        <p:txBody>
          <a:body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2"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Заголовок раздела">
    <p:spTree>
      <p:nvGrpSpPr>
        <p:cNvPr id="1" name=""/>
        <p:cNvGrpSpPr/>
        <p:nvPr/>
      </p:nvGrpSpPr>
      <p:grpSpPr>
        <a:xfrm>
          <a:off x="0" y="0"/>
          <a:ext cx="0" cy="0"/>
          <a:chOff x="0" y="0"/>
          <a:chExt cx="0" cy="0"/>
        </a:xfrm>
      </p:grpSpPr>
      <p:sp>
        <p:nvSpPr>
          <p:cNvPr id="29" name="Текст заголовка"/>
          <p:cNvSpPr txBox="1">
            <a:spLocks noGrp="1"/>
          </p:cNvSpPr>
          <p:nvPr>
            <p:ph type="title"/>
          </p:nvPr>
        </p:nvSpPr>
        <p:spPr>
          <a:xfrm>
            <a:off x="831850" y="1709738"/>
            <a:ext cx="10515600" cy="2852737"/>
          </a:xfrm>
          <a:prstGeom prst="rect">
            <a:avLst/>
          </a:prstGeom>
        </p:spPr>
        <p:txBody>
          <a:bodyPr anchor="b"/>
          <a:lstStyle>
            <a:lvl1pPr>
              <a:defRPr sz="6000"/>
            </a:lvl1pPr>
          </a:lstStyle>
          <a:p>
            <a:r>
              <a:t>Текст заголовка</a:t>
            </a:r>
          </a:p>
        </p:txBody>
      </p:sp>
      <p:sp>
        <p:nvSpPr>
          <p:cNvPr id="30" name="Уровень текста 1…"/>
          <p:cNvSpPr txBox="1">
            <a:spLocks noGrp="1"/>
          </p:cNvSpPr>
          <p:nvPr>
            <p:ph type="body" sz="quarter" idx="1"/>
          </p:nvPr>
        </p:nvSpPr>
        <p:spPr>
          <a:xfrm>
            <a:off x="831850" y="4589462"/>
            <a:ext cx="10515600" cy="1500191"/>
          </a:xfrm>
          <a:prstGeom prst="rect">
            <a:avLst/>
          </a:prstGeom>
        </p:spPr>
        <p:txBody>
          <a:bodyPr/>
          <a:lstStyle>
            <a:lvl1pPr marL="0" indent="0">
              <a:buSzTx/>
              <a:buFontTx/>
              <a:buNone/>
              <a:defRPr sz="2400">
                <a:solidFill>
                  <a:srgbClr val="888888"/>
                </a:solidFill>
              </a:defRPr>
            </a:lvl1pPr>
            <a:lvl2pPr marL="0" indent="0">
              <a:buSzTx/>
              <a:buFontTx/>
              <a:buNone/>
              <a:defRPr sz="2400">
                <a:solidFill>
                  <a:srgbClr val="888888"/>
                </a:solidFill>
              </a:defRPr>
            </a:lvl2pPr>
            <a:lvl3pPr marL="0" indent="0">
              <a:buSzTx/>
              <a:buFontTx/>
              <a:buNone/>
              <a:defRPr sz="2400">
                <a:solidFill>
                  <a:srgbClr val="888888"/>
                </a:solidFill>
              </a:defRPr>
            </a:lvl3pPr>
            <a:lvl4pPr marL="0" indent="0">
              <a:buSzTx/>
              <a:buFontTx/>
              <a:buNone/>
              <a:defRPr sz="2400">
                <a:solidFill>
                  <a:srgbClr val="888888"/>
                </a:solidFill>
              </a:defRPr>
            </a:lvl4pPr>
            <a:lvl5pPr marL="0" indent="0">
              <a:buSzTx/>
              <a:buFontTx/>
              <a:buNone/>
              <a:defRPr sz="2400">
                <a:solidFill>
                  <a:srgbClr val="888888"/>
                </a:solidFill>
              </a:defRPr>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1"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Два объекта">
    <p:spTree>
      <p:nvGrpSpPr>
        <p:cNvPr id="1" name=""/>
        <p:cNvGrpSpPr/>
        <p:nvPr/>
      </p:nvGrpSpPr>
      <p:grpSpPr>
        <a:xfrm>
          <a:off x="0" y="0"/>
          <a:ext cx="0" cy="0"/>
          <a:chOff x="0" y="0"/>
          <a:chExt cx="0" cy="0"/>
        </a:xfrm>
      </p:grpSpPr>
      <p:sp>
        <p:nvSpPr>
          <p:cNvPr id="38" name="Текст 2"/>
          <p:cNvSpPr txBox="1"/>
          <p:nvPr/>
        </p:nvSpPr>
        <p:spPr>
          <a:xfrm>
            <a:off x="510703" y="1925952"/>
            <a:ext cx="6518934" cy="7010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spAutoFit/>
          </a:bodyPr>
          <a:lstStyle>
            <a:lvl1pPr algn="ctr">
              <a:defRPr sz="4800">
                <a:solidFill>
                  <a:srgbClr val="8F00FF"/>
                </a:solidFill>
                <a:latin typeface="Gilroy-ExtraBold"/>
                <a:ea typeface="Gilroy-ExtraBold"/>
                <a:cs typeface="Gilroy-ExtraBold"/>
                <a:sym typeface="Gilroy-ExtraBold"/>
              </a:defRPr>
            </a:lvl1pPr>
          </a:lstStyle>
          <a:p>
            <a:r>
              <a:t>ЗАГОЛОВОК СЛАЙДА</a:t>
            </a:r>
          </a:p>
        </p:txBody>
      </p:sp>
      <p:sp>
        <p:nvSpPr>
          <p:cNvPr id="39" name="Текст 2"/>
          <p:cNvSpPr txBox="1"/>
          <p:nvPr/>
        </p:nvSpPr>
        <p:spPr>
          <a:xfrm>
            <a:off x="609152" y="3188385"/>
            <a:ext cx="4782191" cy="19811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sz="1600">
                <a:solidFill>
                  <a:srgbClr val="1B1B1B"/>
                </a:solidFill>
                <a:latin typeface="Gilroy-Light"/>
                <a:ea typeface="Gilroy-Light"/>
                <a:cs typeface="Gilroy-Light"/>
                <a:sym typeface="Gilroy-Light"/>
              </a:defRPr>
            </a:pPr>
            <a:r>
              <a:t>Имеется спорная точка зрения, гласящая примерно следующее: представители современных социальных резервов призваны </a:t>
            </a:r>
          </a:p>
          <a:p>
            <a:pPr>
              <a:defRPr sz="1600">
                <a:solidFill>
                  <a:srgbClr val="1B1B1B"/>
                </a:solidFill>
                <a:latin typeface="Gilroy-Light"/>
                <a:ea typeface="Gilroy-Light"/>
                <a:cs typeface="Gilroy-Light"/>
                <a:sym typeface="Gilroy-Light"/>
              </a:defRPr>
            </a:pPr>
            <a:r>
              <a:t>к ответу! </a:t>
            </a:r>
            <a:endParaRPr sz="1200">
              <a:solidFill>
                <a:srgbClr val="888888"/>
              </a:solidFill>
            </a:endParaRPr>
          </a:p>
          <a:p>
            <a:pPr>
              <a:defRPr sz="1600">
                <a:solidFill>
                  <a:srgbClr val="1B1B1B"/>
                </a:solidFill>
                <a:latin typeface="Gilroy-Light"/>
                <a:ea typeface="Gilroy-Light"/>
                <a:cs typeface="Gilroy-Light"/>
                <a:sym typeface="Gilroy-Light"/>
              </a:defRPr>
            </a:pPr>
            <a:r>
              <a:t>В целом, конечно, базовый вектор развития позволяет выполнить важные задания </a:t>
            </a:r>
          </a:p>
          <a:p>
            <a:pPr>
              <a:defRPr sz="1600">
                <a:solidFill>
                  <a:srgbClr val="1B1B1B"/>
                </a:solidFill>
                <a:latin typeface="Gilroy-Light"/>
                <a:ea typeface="Gilroy-Light"/>
                <a:cs typeface="Gilroy-Light"/>
                <a:sym typeface="Gilroy-Light"/>
              </a:defRPr>
            </a:pPr>
            <a:r>
              <a:t>по разработке системы обучения кадров, соответствующей насущным потребностям </a:t>
            </a:r>
          </a:p>
        </p:txBody>
      </p:sp>
      <p:sp>
        <p:nvSpPr>
          <p:cNvPr id="40" name="Текст 2"/>
          <p:cNvSpPr txBox="1"/>
          <p:nvPr/>
        </p:nvSpPr>
        <p:spPr>
          <a:xfrm>
            <a:off x="6944993" y="3175193"/>
            <a:ext cx="4345769" cy="11582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marL="285750" indent="-285750">
              <a:buSzPct val="100000"/>
              <a:buFont typeface="Arial"/>
              <a:buChar char="•"/>
              <a:defRPr sz="1600">
                <a:solidFill>
                  <a:srgbClr val="8F00FF"/>
                </a:solidFill>
                <a:latin typeface="Gilroy-ExtraBold"/>
                <a:ea typeface="Gilroy-ExtraBold"/>
                <a:cs typeface="Gilroy-ExtraBold"/>
                <a:sym typeface="Gilroy-ExtraBold"/>
              </a:defRPr>
            </a:pPr>
            <a:r>
              <a:t>Плюсы</a:t>
            </a:r>
            <a:endParaRPr sz="1200"/>
          </a:p>
          <a:p>
            <a:pPr>
              <a:defRPr sz="1200">
                <a:solidFill>
                  <a:srgbClr val="8F00FF"/>
                </a:solidFill>
                <a:latin typeface="Gilroy-Light"/>
                <a:ea typeface="Gilroy-Light"/>
                <a:cs typeface="Gilroy-Light"/>
                <a:sym typeface="Gilroy-Light"/>
              </a:defRPr>
            </a:pPr>
            <a:endParaRPr sz="1200"/>
          </a:p>
          <a:p>
            <a:pPr marL="285750" indent="-285750">
              <a:buSzPct val="100000"/>
              <a:buFont typeface="Arial"/>
              <a:buChar char="•"/>
              <a:defRPr sz="1600">
                <a:solidFill>
                  <a:srgbClr val="8F00FF"/>
                </a:solidFill>
                <a:latin typeface="Gilroy-ExtraBold"/>
                <a:ea typeface="Gilroy-ExtraBold"/>
                <a:cs typeface="Gilroy-ExtraBold"/>
                <a:sym typeface="Gilroy-ExtraBold"/>
              </a:defRPr>
            </a:pPr>
            <a:r>
              <a:t>Минусы</a:t>
            </a:r>
            <a:endParaRPr sz="1200"/>
          </a:p>
          <a:p>
            <a:pPr>
              <a:defRPr sz="1200">
                <a:solidFill>
                  <a:srgbClr val="8F00FF"/>
                </a:solidFill>
                <a:latin typeface="Gilroy-Light"/>
                <a:ea typeface="Gilroy-Light"/>
                <a:cs typeface="Gilroy-Light"/>
                <a:sym typeface="Gilroy-Light"/>
              </a:defRPr>
            </a:pPr>
            <a:endParaRPr sz="1200"/>
          </a:p>
          <a:p>
            <a:pPr marL="285750" indent="-285750">
              <a:buSzPct val="100000"/>
              <a:buFont typeface="Arial"/>
              <a:buChar char="•"/>
              <a:defRPr sz="1600">
                <a:solidFill>
                  <a:srgbClr val="8F00FF"/>
                </a:solidFill>
                <a:latin typeface="Gilroy-ExtraBold"/>
                <a:ea typeface="Gilroy-ExtraBold"/>
                <a:cs typeface="Gilroy-ExtraBold"/>
                <a:sym typeface="Gilroy-ExtraBold"/>
              </a:defRPr>
            </a:pPr>
            <a:r>
              <a:t>Сомнительные моменты</a:t>
            </a:r>
          </a:p>
        </p:txBody>
      </p:sp>
      <p:sp>
        <p:nvSpPr>
          <p:cNvPr id="41" name="Прямоугольник 7"/>
          <p:cNvSpPr/>
          <p:nvPr/>
        </p:nvSpPr>
        <p:spPr>
          <a:xfrm>
            <a:off x="9478850" y="-9686"/>
            <a:ext cx="1857633" cy="1326299"/>
          </a:xfrm>
          <a:prstGeom prst="rect">
            <a:avLst/>
          </a:prstGeom>
          <a:solidFill>
            <a:srgbClr val="FCAF17"/>
          </a:solidFill>
          <a:ln w="12700">
            <a:miter lim="400000"/>
          </a:ln>
        </p:spPr>
        <p:txBody>
          <a:bodyPr lIns="45718" tIns="45718" rIns="45718" bIns="45718" anchor="ctr"/>
          <a:lstStyle/>
          <a:p>
            <a:pPr algn="ctr">
              <a:defRPr>
                <a:solidFill>
                  <a:srgbClr val="FFFFFF"/>
                </a:solidFill>
                <a:latin typeface="+mj-lt"/>
                <a:ea typeface="+mj-ea"/>
                <a:cs typeface="+mj-cs"/>
                <a:sym typeface="Calibri"/>
              </a:defRPr>
            </a:pPr>
            <a:endParaRPr/>
          </a:p>
        </p:txBody>
      </p:sp>
      <p:grpSp>
        <p:nvGrpSpPr>
          <p:cNvPr id="44" name="Прямоугольник 6"/>
          <p:cNvGrpSpPr/>
          <p:nvPr/>
        </p:nvGrpSpPr>
        <p:grpSpPr>
          <a:xfrm>
            <a:off x="9488632" y="6157385"/>
            <a:ext cx="2343181" cy="705154"/>
            <a:chOff x="-1" y="-1"/>
            <a:chExt cx="2343180" cy="705153"/>
          </a:xfrm>
        </p:grpSpPr>
        <p:sp>
          <p:nvSpPr>
            <p:cNvPr id="42" name="Прямоугольник"/>
            <p:cNvSpPr/>
            <p:nvPr/>
          </p:nvSpPr>
          <p:spPr>
            <a:xfrm>
              <a:off x="-2" y="-2"/>
              <a:ext cx="2343182" cy="705155"/>
            </a:xfrm>
            <a:prstGeom prst="rect">
              <a:avLst/>
            </a:prstGeom>
            <a:solidFill>
              <a:srgbClr val="8F00FF"/>
            </a:solidFill>
            <a:ln w="12700" cap="flat">
              <a:noFill/>
              <a:miter lim="400000"/>
            </a:ln>
            <a:effectLst/>
          </p:spPr>
          <p:txBody>
            <a:bodyPr wrap="square" lIns="45718" tIns="45718" rIns="45718" bIns="45718" numCol="1" anchor="ctr">
              <a:noAutofit/>
            </a:bodyPr>
            <a:lstStyle/>
            <a:p>
              <a:pPr algn="ctr">
                <a:defRPr>
                  <a:solidFill>
                    <a:srgbClr val="FFFFFF"/>
                  </a:solidFill>
                  <a:latin typeface="+mj-lt"/>
                  <a:ea typeface="+mj-ea"/>
                  <a:cs typeface="+mj-cs"/>
                  <a:sym typeface="Calibri"/>
                </a:defRPr>
              </a:pPr>
              <a:endParaRPr/>
            </a:p>
          </p:txBody>
        </p:sp>
        <p:sp>
          <p:nvSpPr>
            <p:cNvPr id="43" name="НАЗВАНИЕ ДОКЛАДА"/>
            <p:cNvSpPr txBox="1"/>
            <p:nvPr/>
          </p:nvSpPr>
          <p:spPr>
            <a:xfrm>
              <a:off x="45719" y="206523"/>
              <a:ext cx="2251741" cy="29209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ctr">
              <a:spAutoFit/>
            </a:bodyPr>
            <a:lstStyle>
              <a:lvl1pPr algn="ctr">
                <a:defRPr sz="1600">
                  <a:solidFill>
                    <a:srgbClr val="FFFFFF"/>
                  </a:solidFill>
                  <a:latin typeface="Gilroy-Light"/>
                  <a:ea typeface="Gilroy-Light"/>
                  <a:cs typeface="Gilroy-Light"/>
                  <a:sym typeface="Gilroy-Light"/>
                </a:defRPr>
              </a:lvl1pPr>
            </a:lstStyle>
            <a:p>
              <a:r>
                <a:t>НАЗВАНИЕ ДОКЛАДА</a:t>
              </a:r>
            </a:p>
          </p:txBody>
        </p:sp>
      </p:grpSp>
      <p:pic>
        <p:nvPicPr>
          <p:cNvPr id="45" name="Рисунок 9" descr="Рисунок 9"/>
          <p:cNvPicPr>
            <a:picLocks noChangeAspect="1"/>
          </p:cNvPicPr>
          <p:nvPr/>
        </p:nvPicPr>
        <p:blipFill>
          <a:blip r:embed="rId2"/>
          <a:stretch>
            <a:fillRect/>
          </a:stretch>
        </p:blipFill>
        <p:spPr>
          <a:xfrm>
            <a:off x="9329611" y="-25758"/>
            <a:ext cx="2156114" cy="1212813"/>
          </a:xfrm>
          <a:prstGeom prst="rect">
            <a:avLst/>
          </a:prstGeom>
          <a:ln w="12700">
            <a:miter lim="400000"/>
          </a:ln>
        </p:spPr>
      </p:pic>
      <p:grpSp>
        <p:nvGrpSpPr>
          <p:cNvPr id="48" name="Прямоугольник 16"/>
          <p:cNvGrpSpPr/>
          <p:nvPr/>
        </p:nvGrpSpPr>
        <p:grpSpPr>
          <a:xfrm>
            <a:off x="616791" y="6235378"/>
            <a:ext cx="669073" cy="625373"/>
            <a:chOff x="0" y="-1"/>
            <a:chExt cx="669071" cy="625372"/>
          </a:xfrm>
        </p:grpSpPr>
        <p:sp>
          <p:nvSpPr>
            <p:cNvPr id="46" name="Прямоугольник"/>
            <p:cNvSpPr/>
            <p:nvPr/>
          </p:nvSpPr>
          <p:spPr>
            <a:xfrm>
              <a:off x="-1" y="-2"/>
              <a:ext cx="669073" cy="625373"/>
            </a:xfrm>
            <a:prstGeom prst="rect">
              <a:avLst/>
            </a:prstGeom>
            <a:solidFill>
              <a:srgbClr val="FD493D"/>
            </a:solidFill>
            <a:ln w="12700" cap="flat">
              <a:noFill/>
              <a:miter lim="400000"/>
            </a:ln>
            <a:effectLst/>
          </p:spPr>
          <p:txBody>
            <a:bodyPr wrap="square" lIns="45718" tIns="45718" rIns="45718" bIns="45718" numCol="1" anchor="ctr">
              <a:noAutofit/>
            </a:bodyPr>
            <a:lstStyle/>
            <a:p>
              <a:pPr algn="ctr">
                <a:defRPr>
                  <a:solidFill>
                    <a:srgbClr val="FFFFFF"/>
                  </a:solidFill>
                  <a:latin typeface="+mj-lt"/>
                  <a:ea typeface="+mj-ea"/>
                  <a:cs typeface="+mj-cs"/>
                  <a:sym typeface="Calibri"/>
                </a:defRPr>
              </a:pPr>
              <a:endParaRPr/>
            </a:p>
          </p:txBody>
        </p:sp>
        <p:sp>
          <p:nvSpPr>
            <p:cNvPr id="47" name="3"/>
            <p:cNvSpPr txBox="1"/>
            <p:nvPr/>
          </p:nvSpPr>
          <p:spPr>
            <a:xfrm>
              <a:off x="45720" y="146138"/>
              <a:ext cx="577629" cy="33308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ctr">
              <a:spAutoFit/>
            </a:bodyPr>
            <a:lstStyle>
              <a:lvl1pPr algn="ctr">
                <a:defRPr>
                  <a:solidFill>
                    <a:srgbClr val="FFFFFF"/>
                  </a:solidFill>
                  <a:latin typeface="+mj-lt"/>
                  <a:ea typeface="+mj-ea"/>
                  <a:cs typeface="+mj-cs"/>
                  <a:sym typeface="Calibri"/>
                </a:defRPr>
              </a:lvl1pPr>
            </a:lstStyle>
            <a:p>
              <a:r>
                <a:t>3</a:t>
              </a:r>
            </a:p>
          </p:txBody>
        </p:sp>
      </p:grpSp>
      <p:grpSp>
        <p:nvGrpSpPr>
          <p:cNvPr id="51" name="Прямоугольник 17"/>
          <p:cNvGrpSpPr/>
          <p:nvPr/>
        </p:nvGrpSpPr>
        <p:grpSpPr>
          <a:xfrm>
            <a:off x="629426" y="-2450"/>
            <a:ext cx="2730092" cy="506841"/>
            <a:chOff x="-1" y="-1"/>
            <a:chExt cx="2730091" cy="506839"/>
          </a:xfrm>
        </p:grpSpPr>
        <p:sp>
          <p:nvSpPr>
            <p:cNvPr id="49" name="Прямоугольник"/>
            <p:cNvSpPr/>
            <p:nvPr/>
          </p:nvSpPr>
          <p:spPr>
            <a:xfrm>
              <a:off x="-2" y="-2"/>
              <a:ext cx="2730092" cy="506841"/>
            </a:xfrm>
            <a:prstGeom prst="rect">
              <a:avLst/>
            </a:prstGeom>
            <a:solidFill>
              <a:srgbClr val="B5D8E1"/>
            </a:solidFill>
            <a:ln w="12700" cap="flat">
              <a:noFill/>
              <a:miter lim="400000"/>
            </a:ln>
            <a:effectLst/>
          </p:spPr>
          <p:txBody>
            <a:bodyPr wrap="square" lIns="45718" tIns="45718" rIns="45718" bIns="45718" numCol="1" anchor="ctr">
              <a:noAutofit/>
            </a:bodyPr>
            <a:lstStyle/>
            <a:p>
              <a:pPr>
                <a:defRPr>
                  <a:solidFill>
                    <a:srgbClr val="FFFFFF"/>
                  </a:solidFill>
                  <a:latin typeface="Gilroy-Light"/>
                  <a:ea typeface="Gilroy-Light"/>
                  <a:cs typeface="Gilroy-Light"/>
                  <a:sym typeface="Gilroy-Light"/>
                </a:defRPr>
              </a:pPr>
              <a:endParaRPr/>
            </a:p>
          </p:txBody>
        </p:sp>
        <p:sp>
          <p:nvSpPr>
            <p:cNvPr id="50" name="НАЗВАНИЕ РАЗДЕЛА"/>
            <p:cNvSpPr txBox="1"/>
            <p:nvPr/>
          </p:nvSpPr>
          <p:spPr>
            <a:xfrm>
              <a:off x="45720" y="90856"/>
              <a:ext cx="2638651" cy="32511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ctr">
              <a:spAutoFit/>
            </a:bodyPr>
            <a:lstStyle>
              <a:lvl1pPr>
                <a:defRPr>
                  <a:solidFill>
                    <a:srgbClr val="FFFFFF"/>
                  </a:solidFill>
                  <a:latin typeface="Gilroy-Light"/>
                  <a:ea typeface="Gilroy-Light"/>
                  <a:cs typeface="Gilroy-Light"/>
                  <a:sym typeface="Gilroy-Light"/>
                </a:defRPr>
              </a:lvl1pPr>
            </a:lstStyle>
            <a:p>
              <a:r>
                <a:t>НАЗВАНИЕ РАЗДЕЛА</a:t>
              </a:r>
            </a:p>
          </p:txBody>
        </p:sp>
      </p:grpSp>
      <p:sp>
        <p:nvSpPr>
          <p:cNvPr id="52"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Сравнение">
    <p:spTree>
      <p:nvGrpSpPr>
        <p:cNvPr id="1" name=""/>
        <p:cNvGrpSpPr/>
        <p:nvPr/>
      </p:nvGrpSpPr>
      <p:grpSpPr>
        <a:xfrm>
          <a:off x="0" y="0"/>
          <a:ext cx="0" cy="0"/>
          <a:chOff x="0" y="0"/>
          <a:chExt cx="0" cy="0"/>
        </a:xfrm>
      </p:grpSpPr>
      <p:sp>
        <p:nvSpPr>
          <p:cNvPr id="59" name="Прямоугольник 1"/>
          <p:cNvSpPr/>
          <p:nvPr/>
        </p:nvSpPr>
        <p:spPr>
          <a:xfrm>
            <a:off x="5483225" y="0"/>
            <a:ext cx="6708775" cy="6873241"/>
          </a:xfrm>
          <a:prstGeom prst="rect">
            <a:avLst/>
          </a:prstGeom>
          <a:solidFill>
            <a:srgbClr val="B5D8E1"/>
          </a:solidFill>
          <a:ln w="12700">
            <a:miter lim="400000"/>
          </a:ln>
        </p:spPr>
        <p:txBody>
          <a:bodyPr lIns="45718" tIns="45718" rIns="45718" bIns="45718" anchor="ctr"/>
          <a:lstStyle/>
          <a:p>
            <a:pPr algn="ctr">
              <a:defRPr>
                <a:solidFill>
                  <a:srgbClr val="FFFFFF"/>
                </a:solidFill>
                <a:latin typeface="+mj-lt"/>
                <a:ea typeface="+mj-ea"/>
                <a:cs typeface="+mj-cs"/>
                <a:sym typeface="Calibri"/>
              </a:defRPr>
            </a:pPr>
            <a:endParaRPr/>
          </a:p>
        </p:txBody>
      </p:sp>
      <p:sp>
        <p:nvSpPr>
          <p:cNvPr id="60" name="Текст 2"/>
          <p:cNvSpPr txBox="1"/>
          <p:nvPr/>
        </p:nvSpPr>
        <p:spPr>
          <a:xfrm>
            <a:off x="566087" y="1544952"/>
            <a:ext cx="3774042" cy="14630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spAutoFit/>
          </a:bodyPr>
          <a:lstStyle>
            <a:lvl1pPr>
              <a:defRPr sz="4800">
                <a:solidFill>
                  <a:srgbClr val="8F00FF"/>
                </a:solidFill>
                <a:latin typeface="Gilroy-ExtraBold"/>
                <a:ea typeface="Gilroy-ExtraBold"/>
                <a:cs typeface="Gilroy-ExtraBold"/>
                <a:sym typeface="Gilroy-ExtraBold"/>
              </a:defRPr>
            </a:lvl1pPr>
          </a:lstStyle>
          <a:p>
            <a:r>
              <a:t>ЗАГОЛОВОК СЛАЙДА</a:t>
            </a:r>
          </a:p>
        </p:txBody>
      </p:sp>
      <p:pic>
        <p:nvPicPr>
          <p:cNvPr id="61" name="Рисунок 9" descr="Рисунок 9"/>
          <p:cNvPicPr>
            <a:picLocks noChangeAspect="1"/>
          </p:cNvPicPr>
          <p:nvPr/>
        </p:nvPicPr>
        <p:blipFill>
          <a:blip r:embed="rId2"/>
          <a:stretch>
            <a:fillRect/>
          </a:stretch>
        </p:blipFill>
        <p:spPr>
          <a:xfrm>
            <a:off x="9329611" y="-25758"/>
            <a:ext cx="2156114" cy="1212813"/>
          </a:xfrm>
          <a:prstGeom prst="rect">
            <a:avLst/>
          </a:prstGeom>
          <a:ln w="12700">
            <a:miter lim="400000"/>
          </a:ln>
        </p:spPr>
      </p:pic>
      <p:sp>
        <p:nvSpPr>
          <p:cNvPr id="62" name="Текст 2"/>
          <p:cNvSpPr txBox="1"/>
          <p:nvPr/>
        </p:nvSpPr>
        <p:spPr>
          <a:xfrm>
            <a:off x="6249911" y="227512"/>
            <a:ext cx="759795" cy="16154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spAutoFit/>
          </a:bodyPr>
          <a:lstStyle>
            <a:lvl1pPr>
              <a:defRPr sz="12000">
                <a:solidFill>
                  <a:srgbClr val="FFFFFF"/>
                </a:solidFill>
                <a:latin typeface="Gilroy-ExtraBold"/>
                <a:ea typeface="Gilroy-ExtraBold"/>
                <a:cs typeface="Gilroy-ExtraBold"/>
                <a:sym typeface="Gilroy-ExtraBold"/>
              </a:defRPr>
            </a:lvl1pPr>
          </a:lstStyle>
          <a:p>
            <a:r>
              <a:t>1</a:t>
            </a:r>
          </a:p>
        </p:txBody>
      </p:sp>
      <p:sp>
        <p:nvSpPr>
          <p:cNvPr id="63" name="Текст 2"/>
          <p:cNvSpPr txBox="1"/>
          <p:nvPr/>
        </p:nvSpPr>
        <p:spPr>
          <a:xfrm>
            <a:off x="6141718" y="3165168"/>
            <a:ext cx="759795" cy="16154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spAutoFit/>
          </a:bodyPr>
          <a:lstStyle>
            <a:lvl1pPr>
              <a:defRPr sz="12000">
                <a:solidFill>
                  <a:srgbClr val="FFFFFF"/>
                </a:solidFill>
                <a:latin typeface="Gilroy-ExtraBold"/>
                <a:ea typeface="Gilroy-ExtraBold"/>
                <a:cs typeface="Gilroy-ExtraBold"/>
                <a:sym typeface="Gilroy-ExtraBold"/>
              </a:defRPr>
            </a:lvl1pPr>
          </a:lstStyle>
          <a:p>
            <a:r>
              <a:t>3</a:t>
            </a:r>
          </a:p>
        </p:txBody>
      </p:sp>
      <p:sp>
        <p:nvSpPr>
          <p:cNvPr id="64" name="Текст 2"/>
          <p:cNvSpPr txBox="1"/>
          <p:nvPr/>
        </p:nvSpPr>
        <p:spPr>
          <a:xfrm>
            <a:off x="9319724" y="1625929"/>
            <a:ext cx="759794" cy="16154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spAutoFit/>
          </a:bodyPr>
          <a:lstStyle>
            <a:lvl1pPr>
              <a:defRPr sz="12000">
                <a:solidFill>
                  <a:srgbClr val="FFFFFF"/>
                </a:solidFill>
                <a:latin typeface="Gilroy-ExtraBold"/>
                <a:ea typeface="Gilroy-ExtraBold"/>
                <a:cs typeface="Gilroy-ExtraBold"/>
                <a:sym typeface="Gilroy-ExtraBold"/>
              </a:defRPr>
            </a:lvl1pPr>
          </a:lstStyle>
          <a:p>
            <a:r>
              <a:t>2</a:t>
            </a:r>
          </a:p>
        </p:txBody>
      </p:sp>
      <p:sp>
        <p:nvSpPr>
          <p:cNvPr id="65" name="Текст 2"/>
          <p:cNvSpPr txBox="1"/>
          <p:nvPr/>
        </p:nvSpPr>
        <p:spPr>
          <a:xfrm>
            <a:off x="9832523" y="4088596"/>
            <a:ext cx="759794" cy="16154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spAutoFit/>
          </a:bodyPr>
          <a:lstStyle>
            <a:lvl1pPr>
              <a:defRPr sz="12000">
                <a:solidFill>
                  <a:srgbClr val="FFFFFF"/>
                </a:solidFill>
                <a:latin typeface="Gilroy-ExtraBold"/>
                <a:ea typeface="Gilroy-ExtraBold"/>
                <a:cs typeface="Gilroy-ExtraBold"/>
                <a:sym typeface="Gilroy-ExtraBold"/>
              </a:defRPr>
            </a:lvl1pPr>
          </a:lstStyle>
          <a:p>
            <a:r>
              <a:t>4</a:t>
            </a:r>
          </a:p>
        </p:txBody>
      </p:sp>
      <p:sp>
        <p:nvSpPr>
          <p:cNvPr id="66" name="Текст 2"/>
          <p:cNvSpPr txBox="1"/>
          <p:nvPr/>
        </p:nvSpPr>
        <p:spPr>
          <a:xfrm>
            <a:off x="6207392" y="4738556"/>
            <a:ext cx="1565011" cy="7746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sz="1600">
                <a:solidFill>
                  <a:srgbClr val="1B1B1B"/>
                </a:solidFill>
                <a:latin typeface="Gilroy-Light"/>
                <a:ea typeface="Gilroy-Light"/>
                <a:cs typeface="Gilroy-Light"/>
                <a:sym typeface="Gilroy-Light"/>
              </a:defRPr>
            </a:lvl1pPr>
          </a:lstStyle>
          <a:p>
            <a:r>
              <a:t>Имеется спорная точка зрения, </a:t>
            </a:r>
          </a:p>
        </p:txBody>
      </p:sp>
      <p:sp>
        <p:nvSpPr>
          <p:cNvPr id="67" name="Текст 2"/>
          <p:cNvSpPr txBox="1"/>
          <p:nvPr/>
        </p:nvSpPr>
        <p:spPr>
          <a:xfrm>
            <a:off x="6297379" y="1736275"/>
            <a:ext cx="1565012" cy="7746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sz="1600">
                <a:solidFill>
                  <a:srgbClr val="1B1B1B"/>
                </a:solidFill>
                <a:latin typeface="Gilroy-Light"/>
                <a:ea typeface="Gilroy-Light"/>
                <a:cs typeface="Gilroy-Light"/>
                <a:sym typeface="Gilroy-Light"/>
              </a:defRPr>
            </a:lvl1pPr>
          </a:lstStyle>
          <a:p>
            <a:r>
              <a:t>Имеется спорная точка зрения, </a:t>
            </a:r>
          </a:p>
        </p:txBody>
      </p:sp>
      <p:sp>
        <p:nvSpPr>
          <p:cNvPr id="68" name="Текст 2"/>
          <p:cNvSpPr txBox="1"/>
          <p:nvPr/>
        </p:nvSpPr>
        <p:spPr>
          <a:xfrm>
            <a:off x="9353136" y="3153597"/>
            <a:ext cx="1565011" cy="7746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sz="1600">
                <a:solidFill>
                  <a:srgbClr val="1B1B1B"/>
                </a:solidFill>
                <a:latin typeface="Gilroy-Light"/>
                <a:ea typeface="Gilroy-Light"/>
                <a:cs typeface="Gilroy-Light"/>
                <a:sym typeface="Gilroy-Light"/>
              </a:defRPr>
            </a:lvl1pPr>
          </a:lstStyle>
          <a:p>
            <a:r>
              <a:t>Имеется спорная точка зрения, </a:t>
            </a:r>
          </a:p>
        </p:txBody>
      </p:sp>
      <p:sp>
        <p:nvSpPr>
          <p:cNvPr id="69" name="Текст 2"/>
          <p:cNvSpPr txBox="1"/>
          <p:nvPr/>
        </p:nvSpPr>
        <p:spPr>
          <a:xfrm>
            <a:off x="9901276" y="5614599"/>
            <a:ext cx="1565011" cy="7746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sz="1600">
                <a:solidFill>
                  <a:srgbClr val="1B1B1B"/>
                </a:solidFill>
                <a:latin typeface="Gilroy-Light"/>
                <a:ea typeface="Gilroy-Light"/>
                <a:cs typeface="Gilroy-Light"/>
                <a:sym typeface="Gilroy-Light"/>
              </a:defRPr>
            </a:lvl1pPr>
          </a:lstStyle>
          <a:p>
            <a:r>
              <a:t>Имеется спорная точка зрения, </a:t>
            </a:r>
          </a:p>
        </p:txBody>
      </p:sp>
      <p:sp>
        <p:nvSpPr>
          <p:cNvPr id="70" name="Прямоугольник 7"/>
          <p:cNvSpPr/>
          <p:nvPr/>
        </p:nvSpPr>
        <p:spPr>
          <a:xfrm>
            <a:off x="9478850" y="-9686"/>
            <a:ext cx="1857633" cy="1326299"/>
          </a:xfrm>
          <a:prstGeom prst="rect">
            <a:avLst/>
          </a:prstGeom>
          <a:solidFill>
            <a:srgbClr val="FCAF17"/>
          </a:solidFill>
          <a:ln w="12700">
            <a:miter lim="400000"/>
          </a:ln>
        </p:spPr>
        <p:txBody>
          <a:bodyPr lIns="45718" tIns="45718" rIns="45718" bIns="45718" anchor="ctr"/>
          <a:lstStyle/>
          <a:p>
            <a:pPr algn="ctr">
              <a:defRPr>
                <a:solidFill>
                  <a:srgbClr val="FFFFFF"/>
                </a:solidFill>
                <a:latin typeface="+mj-lt"/>
                <a:ea typeface="+mj-ea"/>
                <a:cs typeface="+mj-cs"/>
                <a:sym typeface="Calibri"/>
              </a:defRPr>
            </a:pPr>
            <a:endParaRPr/>
          </a:p>
        </p:txBody>
      </p:sp>
      <p:pic>
        <p:nvPicPr>
          <p:cNvPr id="71" name="Рисунок 9" descr="Рисунок 9"/>
          <p:cNvPicPr>
            <a:picLocks noChangeAspect="1"/>
          </p:cNvPicPr>
          <p:nvPr/>
        </p:nvPicPr>
        <p:blipFill>
          <a:blip r:embed="rId2"/>
          <a:stretch>
            <a:fillRect/>
          </a:stretch>
        </p:blipFill>
        <p:spPr>
          <a:xfrm>
            <a:off x="9329611" y="-25758"/>
            <a:ext cx="2156114" cy="1212813"/>
          </a:xfrm>
          <a:prstGeom prst="rect">
            <a:avLst/>
          </a:prstGeom>
          <a:ln w="12700">
            <a:miter lim="400000"/>
          </a:ln>
        </p:spPr>
      </p:pic>
      <p:grpSp>
        <p:nvGrpSpPr>
          <p:cNvPr id="74" name="Прямоугольник 16"/>
          <p:cNvGrpSpPr/>
          <p:nvPr/>
        </p:nvGrpSpPr>
        <p:grpSpPr>
          <a:xfrm>
            <a:off x="616791" y="6235378"/>
            <a:ext cx="669073" cy="625373"/>
            <a:chOff x="0" y="-1"/>
            <a:chExt cx="669071" cy="625372"/>
          </a:xfrm>
        </p:grpSpPr>
        <p:sp>
          <p:nvSpPr>
            <p:cNvPr id="72" name="Прямоугольник"/>
            <p:cNvSpPr/>
            <p:nvPr/>
          </p:nvSpPr>
          <p:spPr>
            <a:xfrm>
              <a:off x="-1" y="-2"/>
              <a:ext cx="669073" cy="625373"/>
            </a:xfrm>
            <a:prstGeom prst="rect">
              <a:avLst/>
            </a:prstGeom>
            <a:solidFill>
              <a:srgbClr val="A24EF7"/>
            </a:solidFill>
            <a:ln w="12700" cap="flat">
              <a:noFill/>
              <a:miter lim="400000"/>
            </a:ln>
            <a:effectLst/>
          </p:spPr>
          <p:txBody>
            <a:bodyPr wrap="square" lIns="45718" tIns="45718" rIns="45718" bIns="45718" numCol="1" anchor="ctr">
              <a:noAutofit/>
            </a:bodyPr>
            <a:lstStyle/>
            <a:p>
              <a:pPr algn="ctr">
                <a:defRPr>
                  <a:solidFill>
                    <a:srgbClr val="FFFFFF"/>
                  </a:solidFill>
                  <a:latin typeface="+mj-lt"/>
                  <a:ea typeface="+mj-ea"/>
                  <a:cs typeface="+mj-cs"/>
                  <a:sym typeface="Calibri"/>
                </a:defRPr>
              </a:pPr>
              <a:endParaRPr/>
            </a:p>
          </p:txBody>
        </p:sp>
        <p:sp>
          <p:nvSpPr>
            <p:cNvPr id="73" name="6"/>
            <p:cNvSpPr txBox="1"/>
            <p:nvPr/>
          </p:nvSpPr>
          <p:spPr>
            <a:xfrm>
              <a:off x="45720" y="146138"/>
              <a:ext cx="577629" cy="33308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ctr">
              <a:spAutoFit/>
            </a:bodyPr>
            <a:lstStyle>
              <a:lvl1pPr algn="ctr">
                <a:defRPr>
                  <a:solidFill>
                    <a:srgbClr val="FFFFFF"/>
                  </a:solidFill>
                  <a:latin typeface="+mj-lt"/>
                  <a:ea typeface="+mj-ea"/>
                  <a:cs typeface="+mj-cs"/>
                  <a:sym typeface="Calibri"/>
                </a:defRPr>
              </a:lvl1pPr>
            </a:lstStyle>
            <a:p>
              <a:r>
                <a:t>6</a:t>
              </a:r>
            </a:p>
          </p:txBody>
        </p:sp>
      </p:grpSp>
      <p:grpSp>
        <p:nvGrpSpPr>
          <p:cNvPr id="77" name="Прямоугольник 17"/>
          <p:cNvGrpSpPr/>
          <p:nvPr/>
        </p:nvGrpSpPr>
        <p:grpSpPr>
          <a:xfrm>
            <a:off x="629426" y="-2450"/>
            <a:ext cx="2730092" cy="506841"/>
            <a:chOff x="-1" y="-1"/>
            <a:chExt cx="2730091" cy="506839"/>
          </a:xfrm>
        </p:grpSpPr>
        <p:sp>
          <p:nvSpPr>
            <p:cNvPr id="75" name="Прямоугольник"/>
            <p:cNvSpPr/>
            <p:nvPr/>
          </p:nvSpPr>
          <p:spPr>
            <a:xfrm>
              <a:off x="-2" y="-2"/>
              <a:ext cx="2730092" cy="506841"/>
            </a:xfrm>
            <a:prstGeom prst="rect">
              <a:avLst/>
            </a:prstGeom>
            <a:solidFill>
              <a:srgbClr val="ADDAE3"/>
            </a:solidFill>
            <a:ln w="12700" cap="flat">
              <a:noFill/>
              <a:miter lim="400000"/>
            </a:ln>
            <a:effectLst/>
          </p:spPr>
          <p:txBody>
            <a:bodyPr wrap="square" lIns="45718" tIns="45718" rIns="45718" bIns="45718" numCol="1" anchor="ctr">
              <a:noAutofit/>
            </a:bodyPr>
            <a:lstStyle/>
            <a:p>
              <a:pPr>
                <a:defRPr>
                  <a:solidFill>
                    <a:srgbClr val="FFFFFF"/>
                  </a:solidFill>
                  <a:latin typeface="Gilroy-Light"/>
                  <a:ea typeface="Gilroy-Light"/>
                  <a:cs typeface="Gilroy-Light"/>
                  <a:sym typeface="Gilroy-Light"/>
                </a:defRPr>
              </a:pPr>
              <a:endParaRPr/>
            </a:p>
          </p:txBody>
        </p:sp>
        <p:sp>
          <p:nvSpPr>
            <p:cNvPr id="76" name="НАЗВАНИЕ РАЗДЕЛА"/>
            <p:cNvSpPr txBox="1"/>
            <p:nvPr/>
          </p:nvSpPr>
          <p:spPr>
            <a:xfrm>
              <a:off x="45720" y="90856"/>
              <a:ext cx="2638651" cy="32511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ctr">
              <a:spAutoFit/>
            </a:bodyPr>
            <a:lstStyle>
              <a:lvl1pPr>
                <a:defRPr>
                  <a:solidFill>
                    <a:srgbClr val="FFFFFF"/>
                  </a:solidFill>
                  <a:latin typeface="Gilroy-Light"/>
                  <a:ea typeface="Gilroy-Light"/>
                  <a:cs typeface="Gilroy-Light"/>
                  <a:sym typeface="Gilroy-Light"/>
                </a:defRPr>
              </a:lvl1pPr>
            </a:lstStyle>
            <a:p>
              <a:r>
                <a:t>НАЗВАНИЕ РАЗДЕЛА</a:t>
              </a:r>
            </a:p>
          </p:txBody>
        </p:sp>
      </p:grpSp>
      <p:sp>
        <p:nvSpPr>
          <p:cNvPr id="78" name="Текст 2"/>
          <p:cNvSpPr txBox="1"/>
          <p:nvPr/>
        </p:nvSpPr>
        <p:spPr>
          <a:xfrm>
            <a:off x="609152" y="3188385"/>
            <a:ext cx="4782191" cy="19811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sz="1600">
                <a:solidFill>
                  <a:srgbClr val="1B1B1B"/>
                </a:solidFill>
                <a:latin typeface="Gilroy-Light"/>
                <a:ea typeface="Gilroy-Light"/>
                <a:cs typeface="Gilroy-Light"/>
                <a:sym typeface="Gilroy-Light"/>
              </a:defRPr>
            </a:pPr>
            <a:r>
              <a:t>Имеется спорная точка зрения, гласящая примерно следующее: представители современных социальных резервов призваны </a:t>
            </a:r>
          </a:p>
          <a:p>
            <a:pPr>
              <a:defRPr sz="1600">
                <a:solidFill>
                  <a:srgbClr val="1B1B1B"/>
                </a:solidFill>
                <a:latin typeface="Gilroy-Light"/>
                <a:ea typeface="Gilroy-Light"/>
                <a:cs typeface="Gilroy-Light"/>
                <a:sym typeface="Gilroy-Light"/>
              </a:defRPr>
            </a:pPr>
            <a:r>
              <a:t>к ответу! </a:t>
            </a:r>
            <a:endParaRPr sz="1200">
              <a:solidFill>
                <a:srgbClr val="888888"/>
              </a:solidFill>
            </a:endParaRPr>
          </a:p>
          <a:p>
            <a:pPr>
              <a:defRPr sz="1600">
                <a:solidFill>
                  <a:srgbClr val="1B1B1B"/>
                </a:solidFill>
                <a:latin typeface="Gilroy-Light"/>
                <a:ea typeface="Gilroy-Light"/>
                <a:cs typeface="Gilroy-Light"/>
                <a:sym typeface="Gilroy-Light"/>
              </a:defRPr>
            </a:pPr>
            <a:r>
              <a:t>В целом, конечно, базовый вектор развития позволяет выполнить важные задания </a:t>
            </a:r>
          </a:p>
          <a:p>
            <a:pPr>
              <a:defRPr sz="1600">
                <a:solidFill>
                  <a:srgbClr val="1B1B1B"/>
                </a:solidFill>
                <a:latin typeface="Gilroy-Light"/>
                <a:ea typeface="Gilroy-Light"/>
                <a:cs typeface="Gilroy-Light"/>
                <a:sym typeface="Gilroy-Light"/>
              </a:defRPr>
            </a:pPr>
            <a:r>
              <a:t>по разработке системы обучения кадров, соответствующей насущным потребностям </a:t>
            </a:r>
          </a:p>
        </p:txBody>
      </p:sp>
      <p:sp>
        <p:nvSpPr>
          <p:cNvPr id="79" name="Соединительная линия уступом 2"/>
          <p:cNvSpPr/>
          <p:nvPr/>
        </p:nvSpPr>
        <p:spPr>
          <a:xfrm>
            <a:off x="7111999" y="1187053"/>
            <a:ext cx="2162014" cy="132392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63500">
            <a:solidFill>
              <a:srgbClr val="FCAF17"/>
            </a:solidFill>
            <a:miter/>
            <a:tailEnd type="triangle"/>
          </a:ln>
        </p:spPr>
        <p:txBody>
          <a:bodyPr lIns="45718" tIns="45718" rIns="45718" bIns="45718" anchor="ctr"/>
          <a:lstStyle/>
          <a:p>
            <a:pPr>
              <a:defRPr>
                <a:latin typeface="+mj-lt"/>
                <a:ea typeface="+mj-ea"/>
                <a:cs typeface="+mj-cs"/>
                <a:sym typeface="Calibri"/>
              </a:defRPr>
            </a:pPr>
            <a:endParaRPr/>
          </a:p>
        </p:txBody>
      </p:sp>
      <p:sp>
        <p:nvSpPr>
          <p:cNvPr id="80" name="Соединительная линия уступом 26"/>
          <p:cNvSpPr/>
          <p:nvPr/>
        </p:nvSpPr>
        <p:spPr>
          <a:xfrm rot="10800000" flipV="1">
            <a:off x="7298266" y="2878664"/>
            <a:ext cx="1828805" cy="106680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63500">
            <a:solidFill>
              <a:srgbClr val="FCAF17"/>
            </a:solidFill>
            <a:miter/>
            <a:tailEnd type="triangle"/>
          </a:ln>
        </p:spPr>
        <p:txBody>
          <a:bodyPr lIns="45718" tIns="45718" rIns="45718" bIns="45718" anchor="ctr"/>
          <a:lstStyle/>
          <a:p>
            <a:pPr>
              <a:defRPr>
                <a:latin typeface="+mj-lt"/>
                <a:ea typeface="+mj-ea"/>
                <a:cs typeface="+mj-cs"/>
                <a:sym typeface="Calibri"/>
              </a:defRPr>
            </a:pPr>
            <a:endParaRPr/>
          </a:p>
        </p:txBody>
      </p:sp>
      <p:sp>
        <p:nvSpPr>
          <p:cNvPr id="81" name="Соединительная линия уступом 29"/>
          <p:cNvSpPr/>
          <p:nvPr/>
        </p:nvSpPr>
        <p:spPr>
          <a:xfrm>
            <a:off x="7298266" y="4347023"/>
            <a:ext cx="2319867" cy="82257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63500">
            <a:solidFill>
              <a:srgbClr val="FCAF17"/>
            </a:solidFill>
            <a:miter/>
            <a:tailEnd type="triangle"/>
          </a:ln>
        </p:spPr>
        <p:txBody>
          <a:bodyPr lIns="45718" tIns="45718" rIns="45718" bIns="45718" anchor="ctr"/>
          <a:lstStyle/>
          <a:p>
            <a:pPr>
              <a:defRPr>
                <a:latin typeface="+mj-lt"/>
                <a:ea typeface="+mj-ea"/>
                <a:cs typeface="+mj-cs"/>
                <a:sym typeface="Calibri"/>
              </a:defRPr>
            </a:pPr>
            <a:endParaRPr/>
          </a:p>
        </p:txBody>
      </p:sp>
      <p:sp>
        <p:nvSpPr>
          <p:cNvPr id="82"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Только заголовок">
    <p:spTree>
      <p:nvGrpSpPr>
        <p:cNvPr id="1" name=""/>
        <p:cNvGrpSpPr/>
        <p:nvPr/>
      </p:nvGrpSpPr>
      <p:grpSpPr>
        <a:xfrm>
          <a:off x="0" y="0"/>
          <a:ext cx="0" cy="0"/>
          <a:chOff x="0" y="0"/>
          <a:chExt cx="0" cy="0"/>
        </a:xfrm>
      </p:grpSpPr>
      <p:sp>
        <p:nvSpPr>
          <p:cNvPr id="89" name="Текст 2"/>
          <p:cNvSpPr txBox="1"/>
          <p:nvPr/>
        </p:nvSpPr>
        <p:spPr>
          <a:xfrm>
            <a:off x="498318" y="1526966"/>
            <a:ext cx="9290344" cy="15478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lvl1pPr algn="ctr">
              <a:defRPr sz="7200">
                <a:solidFill>
                  <a:srgbClr val="8F00FF"/>
                </a:solidFill>
                <a:latin typeface="Gilroy-ExtraBold"/>
                <a:ea typeface="Gilroy-ExtraBold"/>
                <a:cs typeface="Gilroy-ExtraBold"/>
                <a:sym typeface="Gilroy-ExtraBold"/>
              </a:defRPr>
            </a:lvl1pPr>
          </a:lstStyle>
          <a:p>
            <a:r>
              <a:t>НАЗВАНИЕ  РАЗДЕЛА</a:t>
            </a:r>
          </a:p>
        </p:txBody>
      </p:sp>
      <p:sp>
        <p:nvSpPr>
          <p:cNvPr id="90"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Пустой слайд">
    <p:spTree>
      <p:nvGrpSpPr>
        <p:cNvPr id="1" name=""/>
        <p:cNvGrpSpPr/>
        <p:nvPr/>
      </p:nvGrpSpPr>
      <p:grpSpPr>
        <a:xfrm>
          <a:off x="0" y="0"/>
          <a:ext cx="0" cy="0"/>
          <a:chOff x="0" y="0"/>
          <a:chExt cx="0" cy="0"/>
        </a:xfrm>
      </p:grpSpPr>
      <p:sp>
        <p:nvSpPr>
          <p:cNvPr id="97"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Объект с подписью">
    <p:spTree>
      <p:nvGrpSpPr>
        <p:cNvPr id="1" name=""/>
        <p:cNvGrpSpPr/>
        <p:nvPr/>
      </p:nvGrpSpPr>
      <p:grpSpPr>
        <a:xfrm>
          <a:off x="0" y="0"/>
          <a:ext cx="0" cy="0"/>
          <a:chOff x="0" y="0"/>
          <a:chExt cx="0" cy="0"/>
        </a:xfrm>
      </p:grpSpPr>
      <p:sp>
        <p:nvSpPr>
          <p:cNvPr id="104" name="Прямоугольник 7"/>
          <p:cNvSpPr/>
          <p:nvPr/>
        </p:nvSpPr>
        <p:spPr>
          <a:xfrm>
            <a:off x="9478850" y="-9686"/>
            <a:ext cx="1857633" cy="1326299"/>
          </a:xfrm>
          <a:prstGeom prst="rect">
            <a:avLst/>
          </a:prstGeom>
          <a:solidFill>
            <a:srgbClr val="FD493D"/>
          </a:solidFill>
          <a:ln w="12700">
            <a:miter lim="400000"/>
          </a:ln>
        </p:spPr>
        <p:txBody>
          <a:bodyPr lIns="45718" tIns="45718" rIns="45718" bIns="45718" anchor="ctr"/>
          <a:lstStyle/>
          <a:p>
            <a:pPr algn="ctr">
              <a:defRPr>
                <a:solidFill>
                  <a:srgbClr val="FFFFFF"/>
                </a:solidFill>
                <a:latin typeface="+mj-lt"/>
                <a:ea typeface="+mj-ea"/>
                <a:cs typeface="+mj-cs"/>
                <a:sym typeface="Calibri"/>
              </a:defRPr>
            </a:pPr>
            <a:endParaRPr/>
          </a:p>
        </p:txBody>
      </p:sp>
      <p:sp>
        <p:nvSpPr>
          <p:cNvPr id="105" name="Текст 2"/>
          <p:cNvSpPr txBox="1"/>
          <p:nvPr/>
        </p:nvSpPr>
        <p:spPr>
          <a:xfrm>
            <a:off x="540509" y="836534"/>
            <a:ext cx="6518934" cy="7010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spAutoFit/>
          </a:bodyPr>
          <a:lstStyle>
            <a:lvl1pPr algn="ctr">
              <a:defRPr sz="4800">
                <a:solidFill>
                  <a:srgbClr val="8F00FF"/>
                </a:solidFill>
                <a:latin typeface="Gilroy-ExtraBold"/>
                <a:ea typeface="Gilroy-ExtraBold"/>
                <a:cs typeface="Gilroy-ExtraBold"/>
                <a:sym typeface="Gilroy-ExtraBold"/>
              </a:defRPr>
            </a:lvl1pPr>
          </a:lstStyle>
          <a:p>
            <a:r>
              <a:t>ЗАГОЛОВОК СЛАЙДА</a:t>
            </a:r>
          </a:p>
        </p:txBody>
      </p:sp>
      <p:pic>
        <p:nvPicPr>
          <p:cNvPr id="106" name="Рисунок 9" descr="Рисунок 9"/>
          <p:cNvPicPr>
            <a:picLocks noChangeAspect="1"/>
          </p:cNvPicPr>
          <p:nvPr/>
        </p:nvPicPr>
        <p:blipFill>
          <a:blip r:embed="rId2"/>
          <a:stretch>
            <a:fillRect/>
          </a:stretch>
        </p:blipFill>
        <p:spPr>
          <a:xfrm>
            <a:off x="9329611" y="-25758"/>
            <a:ext cx="2156114" cy="1212813"/>
          </a:xfrm>
          <a:prstGeom prst="rect">
            <a:avLst/>
          </a:prstGeom>
          <a:ln w="12700">
            <a:miter lim="400000"/>
          </a:ln>
        </p:spPr>
      </p:pic>
      <p:graphicFrame>
        <p:nvGraphicFramePr>
          <p:cNvPr id="107" name="Таблица 3"/>
          <p:cNvGraphicFramePr/>
          <p:nvPr/>
        </p:nvGraphicFramePr>
        <p:xfrm>
          <a:off x="623887" y="1633920"/>
          <a:ext cx="10712586" cy="4389600"/>
        </p:xfrm>
        <a:graphic>
          <a:graphicData uri="http://schemas.openxmlformats.org/drawingml/2006/table">
            <a:tbl>
              <a:tblPr firstRow="1">
                <a:tableStyleId>{4C3C2611-4C71-4FC5-86AE-919BDF0F9419}</a:tableStyleId>
              </a:tblPr>
              <a:tblGrid>
                <a:gridCol w="1785431">
                  <a:extLst>
                    <a:ext uri="{9D8B030D-6E8A-4147-A177-3AD203B41FA5}">
                      <a16:colId xmlns:a16="http://schemas.microsoft.com/office/drawing/2014/main" val="20000"/>
                    </a:ext>
                  </a:extLst>
                </a:gridCol>
                <a:gridCol w="1785431">
                  <a:extLst>
                    <a:ext uri="{9D8B030D-6E8A-4147-A177-3AD203B41FA5}">
                      <a16:colId xmlns:a16="http://schemas.microsoft.com/office/drawing/2014/main" val="20001"/>
                    </a:ext>
                  </a:extLst>
                </a:gridCol>
                <a:gridCol w="1785431">
                  <a:extLst>
                    <a:ext uri="{9D8B030D-6E8A-4147-A177-3AD203B41FA5}">
                      <a16:colId xmlns:a16="http://schemas.microsoft.com/office/drawing/2014/main" val="20002"/>
                    </a:ext>
                  </a:extLst>
                </a:gridCol>
                <a:gridCol w="1785431">
                  <a:extLst>
                    <a:ext uri="{9D8B030D-6E8A-4147-A177-3AD203B41FA5}">
                      <a16:colId xmlns:a16="http://schemas.microsoft.com/office/drawing/2014/main" val="20003"/>
                    </a:ext>
                  </a:extLst>
                </a:gridCol>
                <a:gridCol w="1785431">
                  <a:extLst>
                    <a:ext uri="{9D8B030D-6E8A-4147-A177-3AD203B41FA5}">
                      <a16:colId xmlns:a16="http://schemas.microsoft.com/office/drawing/2014/main" val="20004"/>
                    </a:ext>
                  </a:extLst>
                </a:gridCol>
                <a:gridCol w="1785431">
                  <a:extLst>
                    <a:ext uri="{9D8B030D-6E8A-4147-A177-3AD203B41FA5}">
                      <a16:colId xmlns:a16="http://schemas.microsoft.com/office/drawing/2014/main" val="20005"/>
                    </a:ext>
                  </a:extLst>
                </a:gridCol>
              </a:tblGrid>
              <a:tr h="731600">
                <a:tc>
                  <a:txBody>
                    <a:bodyPr/>
                    <a:lstStyle/>
                    <a:p>
                      <a:pPr algn="l">
                        <a:defRPr sz="1600"/>
                      </a:pPr>
                      <a:endParaRPr/>
                    </a:p>
                  </a:txBody>
                  <a:tcPr marL="40509" marR="40509" marT="40509" marB="40509" horzOverflow="overflow">
                    <a:lnR w="38100">
                      <a:solidFill>
                        <a:srgbClr val="FFFFFF"/>
                      </a:solidFill>
                    </a:lnR>
                    <a:lnT w="12700">
                      <a:miter lim="400000"/>
                    </a:lnT>
                    <a:lnB w="12700">
                      <a:miter lim="400000"/>
                    </a:lnB>
                    <a:solidFill>
                      <a:srgbClr val="FFAFC1"/>
                    </a:solidFill>
                  </a:tcPr>
                </a:tc>
                <a:tc>
                  <a:txBody>
                    <a:bodyPr/>
                    <a:lstStyle/>
                    <a:p>
                      <a:pPr algn="l">
                        <a:defRPr sz="1600"/>
                      </a:pPr>
                      <a:endParaRPr/>
                    </a:p>
                  </a:txBody>
                  <a:tcPr marL="40509" marR="40509" marT="40509" marB="40509" horzOverflow="overflow">
                    <a:lnL w="38100">
                      <a:solidFill>
                        <a:srgbClr val="FFFFFF"/>
                      </a:solidFill>
                    </a:lnL>
                    <a:lnR w="38100">
                      <a:solidFill>
                        <a:srgbClr val="FFFFFF"/>
                      </a:solidFill>
                    </a:lnR>
                    <a:lnT w="12700">
                      <a:miter lim="400000"/>
                    </a:lnT>
                    <a:lnB w="12700">
                      <a:miter lim="400000"/>
                    </a:lnB>
                    <a:solidFill>
                      <a:srgbClr val="FFAFC1"/>
                    </a:solidFill>
                  </a:tcPr>
                </a:tc>
                <a:tc>
                  <a:txBody>
                    <a:bodyPr/>
                    <a:lstStyle/>
                    <a:p>
                      <a:pPr algn="l">
                        <a:defRPr sz="1600"/>
                      </a:pPr>
                      <a:endParaRPr/>
                    </a:p>
                  </a:txBody>
                  <a:tcPr marL="40509" marR="40509" marT="40509" marB="40509" horzOverflow="overflow">
                    <a:lnL w="38100">
                      <a:solidFill>
                        <a:srgbClr val="FFFFFF"/>
                      </a:solidFill>
                    </a:lnL>
                    <a:lnR w="38100">
                      <a:solidFill>
                        <a:srgbClr val="FFFFFF"/>
                      </a:solidFill>
                    </a:lnR>
                    <a:lnT w="12700">
                      <a:miter lim="400000"/>
                    </a:lnT>
                    <a:lnB w="12700">
                      <a:miter lim="400000"/>
                    </a:lnB>
                    <a:solidFill>
                      <a:srgbClr val="FFAFC1"/>
                    </a:solidFill>
                  </a:tcPr>
                </a:tc>
                <a:tc>
                  <a:txBody>
                    <a:bodyPr/>
                    <a:lstStyle/>
                    <a:p>
                      <a:pPr algn="l">
                        <a:defRPr sz="1600"/>
                      </a:pPr>
                      <a:endParaRPr/>
                    </a:p>
                  </a:txBody>
                  <a:tcPr marL="40509" marR="40509" marT="40509" marB="40509" horzOverflow="overflow">
                    <a:lnL w="38100">
                      <a:solidFill>
                        <a:srgbClr val="FFFFFF"/>
                      </a:solidFill>
                    </a:lnL>
                    <a:lnR w="38100">
                      <a:solidFill>
                        <a:srgbClr val="FFFFFF"/>
                      </a:solidFill>
                    </a:lnR>
                    <a:lnT w="12700">
                      <a:miter lim="400000"/>
                    </a:lnT>
                    <a:lnB w="12700">
                      <a:miter lim="400000"/>
                    </a:lnB>
                    <a:solidFill>
                      <a:srgbClr val="FFAFC1"/>
                    </a:solidFill>
                  </a:tcPr>
                </a:tc>
                <a:tc>
                  <a:txBody>
                    <a:bodyPr/>
                    <a:lstStyle/>
                    <a:p>
                      <a:pPr algn="l">
                        <a:defRPr sz="1600"/>
                      </a:pPr>
                      <a:endParaRPr/>
                    </a:p>
                  </a:txBody>
                  <a:tcPr marL="40509" marR="40509" marT="40509" marB="40509" horzOverflow="overflow">
                    <a:lnL w="38100">
                      <a:solidFill>
                        <a:srgbClr val="FFFFFF"/>
                      </a:solidFill>
                    </a:lnL>
                    <a:lnR w="38100">
                      <a:solidFill>
                        <a:srgbClr val="FFFFFF"/>
                      </a:solidFill>
                    </a:lnR>
                    <a:lnT w="12700">
                      <a:miter lim="400000"/>
                    </a:lnT>
                    <a:lnB w="12700">
                      <a:miter lim="400000"/>
                    </a:lnB>
                    <a:solidFill>
                      <a:srgbClr val="FFAFC1"/>
                    </a:solidFill>
                  </a:tcPr>
                </a:tc>
                <a:tc>
                  <a:txBody>
                    <a:bodyPr/>
                    <a:lstStyle/>
                    <a:p>
                      <a:pPr algn="l">
                        <a:defRPr sz="1600"/>
                      </a:pPr>
                      <a:endParaRPr/>
                    </a:p>
                  </a:txBody>
                  <a:tcPr marL="40509" marR="40509" marT="40509" marB="40509" horzOverflow="overflow">
                    <a:lnL w="38100">
                      <a:solidFill>
                        <a:srgbClr val="FFFFFF"/>
                      </a:solidFill>
                    </a:lnL>
                    <a:lnT w="12700">
                      <a:miter lim="400000"/>
                    </a:lnT>
                    <a:lnB w="12700">
                      <a:miter lim="400000"/>
                    </a:lnB>
                    <a:solidFill>
                      <a:srgbClr val="FFAFC1"/>
                    </a:solidFill>
                  </a:tcPr>
                </a:tc>
                <a:extLst>
                  <a:ext uri="{0D108BD9-81ED-4DB2-BD59-A6C34878D82A}">
                    <a16:rowId xmlns:a16="http://schemas.microsoft.com/office/drawing/2014/main" val="10000"/>
                  </a:ext>
                </a:extLst>
              </a:tr>
              <a:tr h="731600">
                <a:tc>
                  <a:txBody>
                    <a:bodyPr/>
                    <a:lstStyle/>
                    <a:p>
                      <a:pPr algn="l">
                        <a:defRPr sz="1600"/>
                      </a:pPr>
                      <a:endParaRPr/>
                    </a:p>
                  </a:txBody>
                  <a:tcPr marL="40509" marR="40509" marT="40509" marB="40509" horzOverflow="overflow">
                    <a:lnL w="12700">
                      <a:miter lim="400000"/>
                    </a:lnL>
                    <a:lnR w="38100">
                      <a:solidFill>
                        <a:srgbClr val="FFAFC1"/>
                      </a:solidFill>
                    </a:lnR>
                    <a:lnT w="12700">
                      <a:miter lim="400000"/>
                    </a:lnT>
                    <a:lnB w="38100">
                      <a:solidFill>
                        <a:srgbClr val="FFAFC1"/>
                      </a:solidFill>
                    </a:lnB>
                    <a:solidFill>
                      <a:srgbClr val="FFFFFF"/>
                    </a:solidFill>
                  </a:tcPr>
                </a:tc>
                <a:tc>
                  <a:txBody>
                    <a:bodyPr/>
                    <a:lstStyle/>
                    <a:p>
                      <a:pPr algn="l">
                        <a:defRPr sz="1600"/>
                      </a:pPr>
                      <a:endParaRPr/>
                    </a:p>
                  </a:txBody>
                  <a:tcPr marL="40509" marR="40509" marT="40509" marB="40509" horzOverflow="overflow">
                    <a:lnL w="38100">
                      <a:solidFill>
                        <a:srgbClr val="FFAFC1"/>
                      </a:solidFill>
                    </a:lnL>
                    <a:lnR w="38100">
                      <a:solidFill>
                        <a:srgbClr val="FFAFC1"/>
                      </a:solidFill>
                    </a:lnR>
                    <a:lnT w="12700">
                      <a:miter lim="400000"/>
                    </a:lnT>
                    <a:lnB w="38100">
                      <a:solidFill>
                        <a:srgbClr val="FFAFC1"/>
                      </a:solidFill>
                    </a:lnB>
                    <a:solidFill>
                      <a:srgbClr val="FFFFFF"/>
                    </a:solidFill>
                  </a:tcPr>
                </a:tc>
                <a:tc>
                  <a:txBody>
                    <a:bodyPr/>
                    <a:lstStyle/>
                    <a:p>
                      <a:pPr algn="l">
                        <a:defRPr sz="1600"/>
                      </a:pPr>
                      <a:endParaRPr/>
                    </a:p>
                  </a:txBody>
                  <a:tcPr marL="40509" marR="40509" marT="40509" marB="40509" horzOverflow="overflow">
                    <a:lnL w="38100">
                      <a:solidFill>
                        <a:srgbClr val="FFAFC1"/>
                      </a:solidFill>
                    </a:lnL>
                    <a:lnR w="38100">
                      <a:solidFill>
                        <a:srgbClr val="FFAFC1"/>
                      </a:solidFill>
                    </a:lnR>
                    <a:lnT w="12700">
                      <a:miter lim="400000"/>
                    </a:lnT>
                    <a:lnB w="38100">
                      <a:solidFill>
                        <a:srgbClr val="FFAFC1"/>
                      </a:solidFill>
                    </a:lnB>
                    <a:solidFill>
                      <a:srgbClr val="FFFFFF"/>
                    </a:solidFill>
                  </a:tcPr>
                </a:tc>
                <a:tc>
                  <a:txBody>
                    <a:bodyPr/>
                    <a:lstStyle/>
                    <a:p>
                      <a:pPr algn="l">
                        <a:defRPr sz="1600"/>
                      </a:pPr>
                      <a:endParaRPr/>
                    </a:p>
                  </a:txBody>
                  <a:tcPr marL="40509" marR="40509" marT="40509" marB="40509" horzOverflow="overflow">
                    <a:lnL w="38100">
                      <a:solidFill>
                        <a:srgbClr val="FFAFC1"/>
                      </a:solidFill>
                    </a:lnL>
                    <a:lnR w="38100">
                      <a:solidFill>
                        <a:srgbClr val="FFAFC1"/>
                      </a:solidFill>
                    </a:lnR>
                    <a:lnT w="12700">
                      <a:miter lim="400000"/>
                    </a:lnT>
                    <a:lnB w="38100">
                      <a:solidFill>
                        <a:srgbClr val="FFAFC1"/>
                      </a:solidFill>
                    </a:lnB>
                    <a:solidFill>
                      <a:srgbClr val="FFFFFF"/>
                    </a:solidFill>
                  </a:tcPr>
                </a:tc>
                <a:tc>
                  <a:txBody>
                    <a:bodyPr/>
                    <a:lstStyle/>
                    <a:p>
                      <a:pPr algn="l">
                        <a:defRPr sz="1600"/>
                      </a:pPr>
                      <a:endParaRPr/>
                    </a:p>
                  </a:txBody>
                  <a:tcPr marL="40509" marR="40509" marT="40509" marB="40509" horzOverflow="overflow">
                    <a:lnL w="38100">
                      <a:solidFill>
                        <a:srgbClr val="FFAFC1"/>
                      </a:solidFill>
                    </a:lnL>
                    <a:lnR w="38100">
                      <a:solidFill>
                        <a:srgbClr val="FFAFC1"/>
                      </a:solidFill>
                    </a:lnR>
                    <a:lnT w="12700">
                      <a:miter lim="400000"/>
                    </a:lnT>
                    <a:lnB w="38100">
                      <a:solidFill>
                        <a:srgbClr val="FFAFC1"/>
                      </a:solidFill>
                    </a:lnB>
                    <a:solidFill>
                      <a:srgbClr val="FFFFFF"/>
                    </a:solidFill>
                  </a:tcPr>
                </a:tc>
                <a:tc>
                  <a:txBody>
                    <a:bodyPr/>
                    <a:lstStyle/>
                    <a:p>
                      <a:pPr algn="l">
                        <a:defRPr sz="1600"/>
                      </a:pPr>
                      <a:endParaRPr/>
                    </a:p>
                  </a:txBody>
                  <a:tcPr marL="40509" marR="40509" marT="40509" marB="40509" horzOverflow="overflow">
                    <a:lnL w="38100">
                      <a:solidFill>
                        <a:srgbClr val="FFAFC1"/>
                      </a:solidFill>
                    </a:lnL>
                    <a:lnR w="12700">
                      <a:miter lim="400000"/>
                    </a:lnR>
                    <a:lnT w="12700">
                      <a:miter lim="400000"/>
                    </a:lnT>
                    <a:lnB w="38100">
                      <a:solidFill>
                        <a:srgbClr val="FFAFC1"/>
                      </a:solidFill>
                    </a:lnB>
                    <a:solidFill>
                      <a:srgbClr val="FFFFFF"/>
                    </a:solidFill>
                  </a:tcPr>
                </a:tc>
                <a:extLst>
                  <a:ext uri="{0D108BD9-81ED-4DB2-BD59-A6C34878D82A}">
                    <a16:rowId xmlns:a16="http://schemas.microsoft.com/office/drawing/2014/main" val="10001"/>
                  </a:ext>
                </a:extLst>
              </a:tr>
              <a:tr h="731600">
                <a:tc>
                  <a:txBody>
                    <a:bodyPr/>
                    <a:lstStyle/>
                    <a:p>
                      <a:pPr algn="l">
                        <a:defRPr sz="1600"/>
                      </a:pPr>
                      <a:endParaRPr/>
                    </a:p>
                  </a:txBody>
                  <a:tcPr marL="40509" marR="40509" marT="40509" marB="40509" horzOverflow="overflow">
                    <a:lnL w="12700">
                      <a:miter lim="400000"/>
                    </a:lnL>
                    <a:lnR w="38100">
                      <a:solidFill>
                        <a:srgbClr val="FFAFC1"/>
                      </a:solidFill>
                    </a:lnR>
                    <a:lnT w="38100">
                      <a:solidFill>
                        <a:srgbClr val="FFAFC1"/>
                      </a:solidFill>
                    </a:lnT>
                    <a:lnB w="38100">
                      <a:solidFill>
                        <a:srgbClr val="FFAFC1"/>
                      </a:solidFill>
                    </a:lnB>
                    <a:solidFill>
                      <a:srgbClr val="FFFFFF"/>
                    </a:solidFill>
                  </a:tcPr>
                </a:tc>
                <a:tc>
                  <a:txBody>
                    <a:bodyPr/>
                    <a:lstStyle/>
                    <a:p>
                      <a:pPr algn="l">
                        <a:defRPr sz="1600"/>
                      </a:pPr>
                      <a:endParaRPr/>
                    </a:p>
                  </a:txBody>
                  <a:tcPr marL="40509" marR="40509" marT="40509" marB="40509" horzOverflow="overflow">
                    <a:lnL w="38100">
                      <a:solidFill>
                        <a:srgbClr val="FFAFC1"/>
                      </a:solidFill>
                    </a:lnL>
                    <a:lnR w="38100">
                      <a:solidFill>
                        <a:srgbClr val="FFAFC1"/>
                      </a:solidFill>
                    </a:lnR>
                    <a:lnT w="38100">
                      <a:solidFill>
                        <a:srgbClr val="FFAFC1"/>
                      </a:solidFill>
                    </a:lnT>
                    <a:lnB w="38100">
                      <a:solidFill>
                        <a:srgbClr val="FFAFC1"/>
                      </a:solidFill>
                    </a:lnB>
                    <a:solidFill>
                      <a:srgbClr val="FFFFFF"/>
                    </a:solidFill>
                  </a:tcPr>
                </a:tc>
                <a:tc>
                  <a:txBody>
                    <a:bodyPr/>
                    <a:lstStyle/>
                    <a:p>
                      <a:pPr algn="l">
                        <a:defRPr sz="1600"/>
                      </a:pPr>
                      <a:endParaRPr/>
                    </a:p>
                  </a:txBody>
                  <a:tcPr marL="40509" marR="40509" marT="40509" marB="40509" horzOverflow="overflow">
                    <a:lnL w="38100">
                      <a:solidFill>
                        <a:srgbClr val="FFAFC1"/>
                      </a:solidFill>
                    </a:lnL>
                    <a:lnR w="38100">
                      <a:solidFill>
                        <a:srgbClr val="FFAFC1"/>
                      </a:solidFill>
                    </a:lnR>
                    <a:lnT w="38100">
                      <a:solidFill>
                        <a:srgbClr val="FFAFC1"/>
                      </a:solidFill>
                    </a:lnT>
                    <a:lnB w="38100">
                      <a:solidFill>
                        <a:srgbClr val="FFAFC1"/>
                      </a:solidFill>
                    </a:lnB>
                    <a:solidFill>
                      <a:srgbClr val="FFFFFF"/>
                    </a:solidFill>
                  </a:tcPr>
                </a:tc>
                <a:tc>
                  <a:txBody>
                    <a:bodyPr/>
                    <a:lstStyle/>
                    <a:p>
                      <a:pPr algn="l">
                        <a:defRPr sz="1600"/>
                      </a:pPr>
                      <a:endParaRPr/>
                    </a:p>
                  </a:txBody>
                  <a:tcPr marL="40509" marR="40509" marT="40509" marB="40509" horzOverflow="overflow">
                    <a:lnL w="38100">
                      <a:solidFill>
                        <a:srgbClr val="FFAFC1"/>
                      </a:solidFill>
                    </a:lnL>
                    <a:lnR w="38100">
                      <a:solidFill>
                        <a:srgbClr val="FFAFC1"/>
                      </a:solidFill>
                    </a:lnR>
                    <a:lnT w="38100">
                      <a:solidFill>
                        <a:srgbClr val="FFAFC1"/>
                      </a:solidFill>
                    </a:lnT>
                    <a:lnB w="38100">
                      <a:solidFill>
                        <a:srgbClr val="FFAFC1"/>
                      </a:solidFill>
                    </a:lnB>
                    <a:solidFill>
                      <a:srgbClr val="FFFFFF"/>
                    </a:solidFill>
                  </a:tcPr>
                </a:tc>
                <a:tc>
                  <a:txBody>
                    <a:bodyPr/>
                    <a:lstStyle/>
                    <a:p>
                      <a:pPr algn="l">
                        <a:defRPr sz="1600"/>
                      </a:pPr>
                      <a:endParaRPr/>
                    </a:p>
                  </a:txBody>
                  <a:tcPr marL="40509" marR="40509" marT="40509" marB="40509" horzOverflow="overflow">
                    <a:lnL w="38100">
                      <a:solidFill>
                        <a:srgbClr val="FFAFC1"/>
                      </a:solidFill>
                    </a:lnL>
                    <a:lnR w="38100">
                      <a:solidFill>
                        <a:srgbClr val="FFAFC1"/>
                      </a:solidFill>
                    </a:lnR>
                    <a:lnT w="38100">
                      <a:solidFill>
                        <a:srgbClr val="FFAFC1"/>
                      </a:solidFill>
                    </a:lnT>
                    <a:lnB w="38100">
                      <a:solidFill>
                        <a:srgbClr val="FFAFC1"/>
                      </a:solidFill>
                    </a:lnB>
                    <a:solidFill>
                      <a:srgbClr val="FFFFFF"/>
                    </a:solidFill>
                  </a:tcPr>
                </a:tc>
                <a:tc>
                  <a:txBody>
                    <a:bodyPr/>
                    <a:lstStyle/>
                    <a:p>
                      <a:pPr algn="l">
                        <a:defRPr sz="1600"/>
                      </a:pPr>
                      <a:endParaRPr/>
                    </a:p>
                  </a:txBody>
                  <a:tcPr marL="40509" marR="40509" marT="40509" marB="40509" horzOverflow="overflow">
                    <a:lnL w="38100">
                      <a:solidFill>
                        <a:srgbClr val="FFAFC1"/>
                      </a:solidFill>
                    </a:lnL>
                    <a:lnR w="12700">
                      <a:miter lim="400000"/>
                    </a:lnR>
                    <a:lnT w="38100">
                      <a:solidFill>
                        <a:srgbClr val="FFAFC1"/>
                      </a:solidFill>
                    </a:lnT>
                    <a:lnB w="38100">
                      <a:solidFill>
                        <a:srgbClr val="FFAFC1"/>
                      </a:solidFill>
                    </a:lnB>
                    <a:solidFill>
                      <a:srgbClr val="FFFFFF"/>
                    </a:solidFill>
                  </a:tcPr>
                </a:tc>
                <a:extLst>
                  <a:ext uri="{0D108BD9-81ED-4DB2-BD59-A6C34878D82A}">
                    <a16:rowId xmlns:a16="http://schemas.microsoft.com/office/drawing/2014/main" val="10002"/>
                  </a:ext>
                </a:extLst>
              </a:tr>
              <a:tr h="731600">
                <a:tc>
                  <a:txBody>
                    <a:bodyPr/>
                    <a:lstStyle/>
                    <a:p>
                      <a:pPr algn="l">
                        <a:defRPr sz="1600"/>
                      </a:pPr>
                      <a:endParaRPr/>
                    </a:p>
                  </a:txBody>
                  <a:tcPr marL="40509" marR="40509" marT="40509" marB="40509" horzOverflow="overflow">
                    <a:lnL w="12700">
                      <a:miter lim="400000"/>
                    </a:lnL>
                    <a:lnR w="38100">
                      <a:solidFill>
                        <a:srgbClr val="FFAFC1"/>
                      </a:solidFill>
                    </a:lnR>
                    <a:lnT w="38100">
                      <a:solidFill>
                        <a:srgbClr val="FFAFC1"/>
                      </a:solidFill>
                    </a:lnT>
                    <a:lnB w="38100">
                      <a:solidFill>
                        <a:srgbClr val="FFAFC1"/>
                      </a:solidFill>
                    </a:lnB>
                    <a:solidFill>
                      <a:srgbClr val="FFFFFF"/>
                    </a:solidFill>
                  </a:tcPr>
                </a:tc>
                <a:tc>
                  <a:txBody>
                    <a:bodyPr/>
                    <a:lstStyle/>
                    <a:p>
                      <a:pPr algn="l">
                        <a:defRPr sz="1600"/>
                      </a:pPr>
                      <a:endParaRPr/>
                    </a:p>
                  </a:txBody>
                  <a:tcPr marL="40509" marR="40509" marT="40509" marB="40509" horzOverflow="overflow">
                    <a:lnL w="38100">
                      <a:solidFill>
                        <a:srgbClr val="FFAFC1"/>
                      </a:solidFill>
                    </a:lnL>
                    <a:lnR w="38100">
                      <a:solidFill>
                        <a:srgbClr val="FFAFC1"/>
                      </a:solidFill>
                    </a:lnR>
                    <a:lnT w="38100">
                      <a:solidFill>
                        <a:srgbClr val="FFAFC1"/>
                      </a:solidFill>
                    </a:lnT>
                    <a:lnB w="38100">
                      <a:solidFill>
                        <a:srgbClr val="FFAFC1"/>
                      </a:solidFill>
                    </a:lnB>
                    <a:solidFill>
                      <a:srgbClr val="FFFFFF"/>
                    </a:solidFill>
                  </a:tcPr>
                </a:tc>
                <a:tc>
                  <a:txBody>
                    <a:bodyPr/>
                    <a:lstStyle/>
                    <a:p>
                      <a:pPr algn="l">
                        <a:defRPr sz="1600"/>
                      </a:pPr>
                      <a:endParaRPr/>
                    </a:p>
                  </a:txBody>
                  <a:tcPr marL="40509" marR="40509" marT="40509" marB="40509" horzOverflow="overflow">
                    <a:lnL w="38100">
                      <a:solidFill>
                        <a:srgbClr val="FFAFC1"/>
                      </a:solidFill>
                    </a:lnL>
                    <a:lnR w="38100">
                      <a:solidFill>
                        <a:srgbClr val="FFAFC1"/>
                      </a:solidFill>
                    </a:lnR>
                    <a:lnT w="38100">
                      <a:solidFill>
                        <a:srgbClr val="FFAFC1"/>
                      </a:solidFill>
                    </a:lnT>
                    <a:lnB w="38100">
                      <a:solidFill>
                        <a:srgbClr val="FFAFC1"/>
                      </a:solidFill>
                    </a:lnB>
                    <a:solidFill>
                      <a:srgbClr val="FFFFFF"/>
                    </a:solidFill>
                  </a:tcPr>
                </a:tc>
                <a:tc>
                  <a:txBody>
                    <a:bodyPr/>
                    <a:lstStyle/>
                    <a:p>
                      <a:pPr algn="l">
                        <a:defRPr sz="1600"/>
                      </a:pPr>
                      <a:endParaRPr/>
                    </a:p>
                  </a:txBody>
                  <a:tcPr marL="40509" marR="40509" marT="40509" marB="40509" horzOverflow="overflow">
                    <a:lnL w="38100">
                      <a:solidFill>
                        <a:srgbClr val="FFAFC1"/>
                      </a:solidFill>
                    </a:lnL>
                    <a:lnR w="38100">
                      <a:solidFill>
                        <a:srgbClr val="FFAFC1"/>
                      </a:solidFill>
                    </a:lnR>
                    <a:lnT w="38100">
                      <a:solidFill>
                        <a:srgbClr val="FFAFC1"/>
                      </a:solidFill>
                    </a:lnT>
                    <a:lnB w="38100">
                      <a:solidFill>
                        <a:srgbClr val="FFAFC1"/>
                      </a:solidFill>
                    </a:lnB>
                    <a:solidFill>
                      <a:srgbClr val="FFFFFF"/>
                    </a:solidFill>
                  </a:tcPr>
                </a:tc>
                <a:tc>
                  <a:txBody>
                    <a:bodyPr/>
                    <a:lstStyle/>
                    <a:p>
                      <a:pPr algn="l">
                        <a:defRPr sz="1600"/>
                      </a:pPr>
                      <a:endParaRPr/>
                    </a:p>
                  </a:txBody>
                  <a:tcPr marL="40509" marR="40509" marT="40509" marB="40509" horzOverflow="overflow">
                    <a:lnL w="38100">
                      <a:solidFill>
                        <a:srgbClr val="FFAFC1"/>
                      </a:solidFill>
                    </a:lnL>
                    <a:lnR w="38100">
                      <a:solidFill>
                        <a:srgbClr val="FFAFC1"/>
                      </a:solidFill>
                    </a:lnR>
                    <a:lnT w="38100">
                      <a:solidFill>
                        <a:srgbClr val="FFAFC1"/>
                      </a:solidFill>
                    </a:lnT>
                    <a:lnB w="38100">
                      <a:solidFill>
                        <a:srgbClr val="FFAFC1"/>
                      </a:solidFill>
                    </a:lnB>
                    <a:solidFill>
                      <a:srgbClr val="FFFFFF"/>
                    </a:solidFill>
                  </a:tcPr>
                </a:tc>
                <a:tc>
                  <a:txBody>
                    <a:bodyPr/>
                    <a:lstStyle/>
                    <a:p>
                      <a:pPr algn="l">
                        <a:defRPr sz="1600"/>
                      </a:pPr>
                      <a:endParaRPr/>
                    </a:p>
                  </a:txBody>
                  <a:tcPr marL="40509" marR="40509" marT="40509" marB="40509" horzOverflow="overflow">
                    <a:lnL w="38100">
                      <a:solidFill>
                        <a:srgbClr val="FFAFC1"/>
                      </a:solidFill>
                    </a:lnL>
                    <a:lnR w="12700">
                      <a:miter lim="400000"/>
                    </a:lnR>
                    <a:lnT w="38100">
                      <a:solidFill>
                        <a:srgbClr val="FFAFC1"/>
                      </a:solidFill>
                    </a:lnT>
                    <a:lnB w="38100">
                      <a:solidFill>
                        <a:srgbClr val="FFAFC1"/>
                      </a:solidFill>
                    </a:lnB>
                    <a:solidFill>
                      <a:srgbClr val="FFFFFF"/>
                    </a:solidFill>
                  </a:tcPr>
                </a:tc>
                <a:extLst>
                  <a:ext uri="{0D108BD9-81ED-4DB2-BD59-A6C34878D82A}">
                    <a16:rowId xmlns:a16="http://schemas.microsoft.com/office/drawing/2014/main" val="10003"/>
                  </a:ext>
                </a:extLst>
              </a:tr>
              <a:tr h="731600">
                <a:tc>
                  <a:txBody>
                    <a:bodyPr/>
                    <a:lstStyle/>
                    <a:p>
                      <a:pPr algn="l">
                        <a:defRPr sz="1600"/>
                      </a:pPr>
                      <a:endParaRPr/>
                    </a:p>
                  </a:txBody>
                  <a:tcPr marL="40509" marR="40509" marT="40509" marB="40509" horzOverflow="overflow">
                    <a:lnL w="12700">
                      <a:miter lim="400000"/>
                    </a:lnL>
                    <a:lnR w="38100">
                      <a:solidFill>
                        <a:srgbClr val="FFAFC1"/>
                      </a:solidFill>
                    </a:lnR>
                    <a:lnT w="38100">
                      <a:solidFill>
                        <a:srgbClr val="FFAFC1"/>
                      </a:solidFill>
                    </a:lnT>
                    <a:lnB w="38100">
                      <a:solidFill>
                        <a:srgbClr val="FFAFC1"/>
                      </a:solidFill>
                    </a:lnB>
                    <a:solidFill>
                      <a:srgbClr val="FFFFFF"/>
                    </a:solidFill>
                  </a:tcPr>
                </a:tc>
                <a:tc>
                  <a:txBody>
                    <a:bodyPr/>
                    <a:lstStyle/>
                    <a:p>
                      <a:pPr algn="l">
                        <a:defRPr sz="1600"/>
                      </a:pPr>
                      <a:endParaRPr/>
                    </a:p>
                  </a:txBody>
                  <a:tcPr marL="40509" marR="40509" marT="40509" marB="40509" horzOverflow="overflow">
                    <a:lnL w="38100">
                      <a:solidFill>
                        <a:srgbClr val="FFAFC1"/>
                      </a:solidFill>
                    </a:lnL>
                    <a:lnR w="38100">
                      <a:solidFill>
                        <a:srgbClr val="FFAFC1"/>
                      </a:solidFill>
                    </a:lnR>
                    <a:lnT w="38100">
                      <a:solidFill>
                        <a:srgbClr val="FFAFC1"/>
                      </a:solidFill>
                    </a:lnT>
                    <a:lnB w="38100">
                      <a:solidFill>
                        <a:srgbClr val="FFAFC1"/>
                      </a:solidFill>
                    </a:lnB>
                    <a:solidFill>
                      <a:srgbClr val="FFFFFF"/>
                    </a:solidFill>
                  </a:tcPr>
                </a:tc>
                <a:tc>
                  <a:txBody>
                    <a:bodyPr/>
                    <a:lstStyle/>
                    <a:p>
                      <a:pPr algn="l">
                        <a:defRPr sz="1600"/>
                      </a:pPr>
                      <a:endParaRPr/>
                    </a:p>
                  </a:txBody>
                  <a:tcPr marL="40509" marR="40509" marT="40509" marB="40509" horzOverflow="overflow">
                    <a:lnL w="38100">
                      <a:solidFill>
                        <a:srgbClr val="FFAFC1"/>
                      </a:solidFill>
                    </a:lnL>
                    <a:lnR w="38100">
                      <a:solidFill>
                        <a:srgbClr val="FFAFC1"/>
                      </a:solidFill>
                    </a:lnR>
                    <a:lnT w="38100">
                      <a:solidFill>
                        <a:srgbClr val="FFAFC1"/>
                      </a:solidFill>
                    </a:lnT>
                    <a:lnB w="38100">
                      <a:solidFill>
                        <a:srgbClr val="FFAFC1"/>
                      </a:solidFill>
                    </a:lnB>
                    <a:solidFill>
                      <a:srgbClr val="FFFFFF"/>
                    </a:solidFill>
                  </a:tcPr>
                </a:tc>
                <a:tc>
                  <a:txBody>
                    <a:bodyPr/>
                    <a:lstStyle/>
                    <a:p>
                      <a:pPr algn="l">
                        <a:defRPr sz="1600"/>
                      </a:pPr>
                      <a:endParaRPr/>
                    </a:p>
                  </a:txBody>
                  <a:tcPr marL="40509" marR="40509" marT="40509" marB="40509" horzOverflow="overflow">
                    <a:lnL w="38100">
                      <a:solidFill>
                        <a:srgbClr val="FFAFC1"/>
                      </a:solidFill>
                    </a:lnL>
                    <a:lnR w="38100">
                      <a:solidFill>
                        <a:srgbClr val="FFAFC1"/>
                      </a:solidFill>
                    </a:lnR>
                    <a:lnT w="38100">
                      <a:solidFill>
                        <a:srgbClr val="FFAFC1"/>
                      </a:solidFill>
                    </a:lnT>
                    <a:lnB w="38100">
                      <a:solidFill>
                        <a:srgbClr val="FFAFC1"/>
                      </a:solidFill>
                    </a:lnB>
                    <a:solidFill>
                      <a:srgbClr val="FFFFFF"/>
                    </a:solidFill>
                  </a:tcPr>
                </a:tc>
                <a:tc>
                  <a:txBody>
                    <a:bodyPr/>
                    <a:lstStyle/>
                    <a:p>
                      <a:pPr algn="l">
                        <a:defRPr sz="1600"/>
                      </a:pPr>
                      <a:endParaRPr/>
                    </a:p>
                  </a:txBody>
                  <a:tcPr marL="40509" marR="40509" marT="40509" marB="40509" horzOverflow="overflow">
                    <a:lnL w="38100">
                      <a:solidFill>
                        <a:srgbClr val="FFAFC1"/>
                      </a:solidFill>
                    </a:lnL>
                    <a:lnR w="38100">
                      <a:solidFill>
                        <a:srgbClr val="FFAFC1"/>
                      </a:solidFill>
                    </a:lnR>
                    <a:lnT w="38100">
                      <a:solidFill>
                        <a:srgbClr val="FFAFC1"/>
                      </a:solidFill>
                    </a:lnT>
                    <a:lnB w="38100">
                      <a:solidFill>
                        <a:srgbClr val="FFAFC1"/>
                      </a:solidFill>
                    </a:lnB>
                    <a:solidFill>
                      <a:srgbClr val="FFFFFF"/>
                    </a:solidFill>
                  </a:tcPr>
                </a:tc>
                <a:tc>
                  <a:txBody>
                    <a:bodyPr/>
                    <a:lstStyle/>
                    <a:p>
                      <a:pPr algn="l">
                        <a:defRPr sz="1600"/>
                      </a:pPr>
                      <a:endParaRPr/>
                    </a:p>
                  </a:txBody>
                  <a:tcPr marL="40509" marR="40509" marT="40509" marB="40509" horzOverflow="overflow">
                    <a:lnL w="38100">
                      <a:solidFill>
                        <a:srgbClr val="FFAFC1"/>
                      </a:solidFill>
                    </a:lnL>
                    <a:lnR w="12700">
                      <a:miter lim="400000"/>
                    </a:lnR>
                    <a:lnT w="38100">
                      <a:solidFill>
                        <a:srgbClr val="FFAFC1"/>
                      </a:solidFill>
                    </a:lnT>
                    <a:lnB w="38100">
                      <a:solidFill>
                        <a:srgbClr val="FFAFC1"/>
                      </a:solidFill>
                    </a:lnB>
                    <a:solidFill>
                      <a:srgbClr val="FFFFFF"/>
                    </a:solidFill>
                  </a:tcPr>
                </a:tc>
                <a:extLst>
                  <a:ext uri="{0D108BD9-81ED-4DB2-BD59-A6C34878D82A}">
                    <a16:rowId xmlns:a16="http://schemas.microsoft.com/office/drawing/2014/main" val="10004"/>
                  </a:ext>
                </a:extLst>
              </a:tr>
              <a:tr h="731600">
                <a:tc>
                  <a:txBody>
                    <a:bodyPr/>
                    <a:lstStyle/>
                    <a:p>
                      <a:pPr algn="l">
                        <a:defRPr sz="1600"/>
                      </a:pPr>
                      <a:endParaRPr/>
                    </a:p>
                  </a:txBody>
                  <a:tcPr marL="40509" marR="40509" marT="40509" marB="40509" horzOverflow="overflow">
                    <a:lnL w="12700">
                      <a:miter lim="400000"/>
                    </a:lnL>
                    <a:lnR w="38100">
                      <a:solidFill>
                        <a:srgbClr val="FFAFC1"/>
                      </a:solidFill>
                    </a:lnR>
                    <a:lnT w="38100">
                      <a:solidFill>
                        <a:srgbClr val="FFAFC1"/>
                      </a:solidFill>
                    </a:lnT>
                    <a:lnB w="12700">
                      <a:miter lim="400000"/>
                    </a:lnB>
                    <a:solidFill>
                      <a:srgbClr val="FFFFFF"/>
                    </a:solidFill>
                  </a:tcPr>
                </a:tc>
                <a:tc>
                  <a:txBody>
                    <a:bodyPr/>
                    <a:lstStyle/>
                    <a:p>
                      <a:pPr algn="l">
                        <a:defRPr sz="1600"/>
                      </a:pPr>
                      <a:endParaRPr/>
                    </a:p>
                  </a:txBody>
                  <a:tcPr marL="40509" marR="40509" marT="40509" marB="40509" horzOverflow="overflow">
                    <a:lnL w="38100">
                      <a:solidFill>
                        <a:srgbClr val="FFAFC1"/>
                      </a:solidFill>
                    </a:lnL>
                    <a:lnR w="38100">
                      <a:solidFill>
                        <a:srgbClr val="FFAFC1"/>
                      </a:solidFill>
                    </a:lnR>
                    <a:lnT w="38100">
                      <a:solidFill>
                        <a:srgbClr val="FFAFC1"/>
                      </a:solidFill>
                    </a:lnT>
                    <a:lnB w="12700">
                      <a:miter lim="400000"/>
                    </a:lnB>
                    <a:solidFill>
                      <a:srgbClr val="FFFFFF"/>
                    </a:solidFill>
                  </a:tcPr>
                </a:tc>
                <a:tc>
                  <a:txBody>
                    <a:bodyPr/>
                    <a:lstStyle/>
                    <a:p>
                      <a:pPr algn="l">
                        <a:defRPr sz="1600"/>
                      </a:pPr>
                      <a:endParaRPr/>
                    </a:p>
                  </a:txBody>
                  <a:tcPr marL="40509" marR="40509" marT="40509" marB="40509" horzOverflow="overflow">
                    <a:lnL w="38100">
                      <a:solidFill>
                        <a:srgbClr val="FFAFC1"/>
                      </a:solidFill>
                    </a:lnL>
                    <a:lnR w="38100">
                      <a:solidFill>
                        <a:srgbClr val="FFAFC1"/>
                      </a:solidFill>
                    </a:lnR>
                    <a:lnT w="38100">
                      <a:solidFill>
                        <a:srgbClr val="FFAFC1"/>
                      </a:solidFill>
                    </a:lnT>
                    <a:lnB w="12700">
                      <a:miter lim="400000"/>
                    </a:lnB>
                    <a:solidFill>
                      <a:srgbClr val="FFFFFF"/>
                    </a:solidFill>
                  </a:tcPr>
                </a:tc>
                <a:tc>
                  <a:txBody>
                    <a:bodyPr/>
                    <a:lstStyle/>
                    <a:p>
                      <a:pPr algn="l">
                        <a:defRPr sz="1600"/>
                      </a:pPr>
                      <a:endParaRPr/>
                    </a:p>
                  </a:txBody>
                  <a:tcPr marL="40509" marR="40509" marT="40509" marB="40509" horzOverflow="overflow">
                    <a:lnL w="38100">
                      <a:solidFill>
                        <a:srgbClr val="FFAFC1"/>
                      </a:solidFill>
                    </a:lnL>
                    <a:lnR w="38100">
                      <a:solidFill>
                        <a:srgbClr val="FFAFC1"/>
                      </a:solidFill>
                    </a:lnR>
                    <a:lnT w="38100">
                      <a:solidFill>
                        <a:srgbClr val="FFAFC1"/>
                      </a:solidFill>
                    </a:lnT>
                    <a:lnB w="12700">
                      <a:miter lim="400000"/>
                    </a:lnB>
                    <a:solidFill>
                      <a:srgbClr val="FFFFFF"/>
                    </a:solidFill>
                  </a:tcPr>
                </a:tc>
                <a:tc>
                  <a:txBody>
                    <a:bodyPr/>
                    <a:lstStyle/>
                    <a:p>
                      <a:pPr algn="l">
                        <a:defRPr sz="1600"/>
                      </a:pPr>
                      <a:endParaRPr/>
                    </a:p>
                  </a:txBody>
                  <a:tcPr marL="40509" marR="40509" marT="40509" marB="40509" horzOverflow="overflow">
                    <a:lnL w="38100">
                      <a:solidFill>
                        <a:srgbClr val="FFAFC1"/>
                      </a:solidFill>
                    </a:lnL>
                    <a:lnR w="38100">
                      <a:solidFill>
                        <a:srgbClr val="FFAFC1"/>
                      </a:solidFill>
                    </a:lnR>
                    <a:lnT w="38100">
                      <a:solidFill>
                        <a:srgbClr val="FFAFC1"/>
                      </a:solidFill>
                    </a:lnT>
                    <a:lnB w="12700">
                      <a:miter lim="400000"/>
                    </a:lnB>
                    <a:solidFill>
                      <a:srgbClr val="FFFFFF"/>
                    </a:solidFill>
                  </a:tcPr>
                </a:tc>
                <a:tc>
                  <a:txBody>
                    <a:bodyPr/>
                    <a:lstStyle/>
                    <a:p>
                      <a:pPr algn="l">
                        <a:defRPr sz="1600"/>
                      </a:pPr>
                      <a:endParaRPr/>
                    </a:p>
                  </a:txBody>
                  <a:tcPr marL="40509" marR="40509" marT="40509" marB="40509" horzOverflow="overflow">
                    <a:lnL w="38100">
                      <a:solidFill>
                        <a:srgbClr val="FFAFC1"/>
                      </a:solidFill>
                    </a:lnL>
                    <a:lnR w="12700">
                      <a:miter lim="400000"/>
                    </a:lnR>
                    <a:lnT w="38100">
                      <a:solidFill>
                        <a:srgbClr val="FFAFC1"/>
                      </a:solidFill>
                    </a:lnT>
                    <a:lnB w="12700">
                      <a:miter lim="400000"/>
                    </a:lnB>
                    <a:solidFill>
                      <a:srgbClr val="FFFFFF"/>
                    </a:solidFill>
                  </a:tcPr>
                </a:tc>
                <a:extLst>
                  <a:ext uri="{0D108BD9-81ED-4DB2-BD59-A6C34878D82A}">
                    <a16:rowId xmlns:a16="http://schemas.microsoft.com/office/drawing/2014/main" val="10005"/>
                  </a:ext>
                </a:extLst>
              </a:tr>
            </a:tbl>
          </a:graphicData>
        </a:graphic>
      </p:graphicFrame>
      <p:grpSp>
        <p:nvGrpSpPr>
          <p:cNvPr id="110" name="Прямоугольник 6"/>
          <p:cNvGrpSpPr/>
          <p:nvPr/>
        </p:nvGrpSpPr>
        <p:grpSpPr>
          <a:xfrm>
            <a:off x="9488632" y="6157385"/>
            <a:ext cx="2343181" cy="705154"/>
            <a:chOff x="-1" y="-1"/>
            <a:chExt cx="2343180" cy="705153"/>
          </a:xfrm>
        </p:grpSpPr>
        <p:sp>
          <p:nvSpPr>
            <p:cNvPr id="108" name="Прямоугольник"/>
            <p:cNvSpPr/>
            <p:nvPr/>
          </p:nvSpPr>
          <p:spPr>
            <a:xfrm>
              <a:off x="-2" y="-2"/>
              <a:ext cx="2343182" cy="705155"/>
            </a:xfrm>
            <a:prstGeom prst="rect">
              <a:avLst/>
            </a:prstGeom>
            <a:solidFill>
              <a:srgbClr val="ADDAE3"/>
            </a:solidFill>
            <a:ln w="12700" cap="flat">
              <a:noFill/>
              <a:miter lim="400000"/>
            </a:ln>
            <a:effectLst/>
          </p:spPr>
          <p:txBody>
            <a:bodyPr wrap="square" lIns="45718" tIns="45718" rIns="45718" bIns="45718" numCol="1" anchor="ctr">
              <a:noAutofit/>
            </a:bodyPr>
            <a:lstStyle/>
            <a:p>
              <a:pPr algn="ctr">
                <a:defRPr>
                  <a:solidFill>
                    <a:srgbClr val="FFFFFF"/>
                  </a:solidFill>
                  <a:latin typeface="+mj-lt"/>
                  <a:ea typeface="+mj-ea"/>
                  <a:cs typeface="+mj-cs"/>
                  <a:sym typeface="Calibri"/>
                </a:defRPr>
              </a:pPr>
              <a:endParaRPr/>
            </a:p>
          </p:txBody>
        </p:sp>
        <p:sp>
          <p:nvSpPr>
            <p:cNvPr id="109" name="НАЗВАНИЕ ДОКЛАДА"/>
            <p:cNvSpPr txBox="1"/>
            <p:nvPr/>
          </p:nvSpPr>
          <p:spPr>
            <a:xfrm>
              <a:off x="45719" y="206523"/>
              <a:ext cx="2251741" cy="29209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ctr">
              <a:spAutoFit/>
            </a:bodyPr>
            <a:lstStyle>
              <a:lvl1pPr algn="ctr">
                <a:defRPr sz="1600">
                  <a:solidFill>
                    <a:srgbClr val="FFFFFF"/>
                  </a:solidFill>
                  <a:latin typeface="Gilroy-Light"/>
                  <a:ea typeface="Gilroy-Light"/>
                  <a:cs typeface="Gilroy-Light"/>
                  <a:sym typeface="Gilroy-Light"/>
                </a:defRPr>
              </a:lvl1pPr>
            </a:lstStyle>
            <a:p>
              <a:r>
                <a:t>НАЗВАНИЕ ДОКЛАДА</a:t>
              </a:r>
            </a:p>
          </p:txBody>
        </p:sp>
      </p:grpSp>
      <p:grpSp>
        <p:nvGrpSpPr>
          <p:cNvPr id="113" name="Прямоугольник 16"/>
          <p:cNvGrpSpPr/>
          <p:nvPr/>
        </p:nvGrpSpPr>
        <p:grpSpPr>
          <a:xfrm>
            <a:off x="616791" y="6235378"/>
            <a:ext cx="669073" cy="625373"/>
            <a:chOff x="0" y="-1"/>
            <a:chExt cx="669071" cy="625372"/>
          </a:xfrm>
        </p:grpSpPr>
        <p:sp>
          <p:nvSpPr>
            <p:cNvPr id="111" name="Прямоугольник"/>
            <p:cNvSpPr/>
            <p:nvPr/>
          </p:nvSpPr>
          <p:spPr>
            <a:xfrm>
              <a:off x="-1" y="-2"/>
              <a:ext cx="669073" cy="625373"/>
            </a:xfrm>
            <a:prstGeom prst="rect">
              <a:avLst/>
            </a:prstGeom>
            <a:solidFill>
              <a:srgbClr val="F5AC41"/>
            </a:solidFill>
            <a:ln w="12700" cap="flat">
              <a:noFill/>
              <a:miter lim="400000"/>
            </a:ln>
            <a:effectLst/>
          </p:spPr>
          <p:txBody>
            <a:bodyPr wrap="square" lIns="45718" tIns="45718" rIns="45718" bIns="45718" numCol="1" anchor="ctr">
              <a:noAutofit/>
            </a:bodyPr>
            <a:lstStyle/>
            <a:p>
              <a:pPr algn="ctr">
                <a:defRPr>
                  <a:solidFill>
                    <a:srgbClr val="FFFFFF"/>
                  </a:solidFill>
                  <a:latin typeface="+mj-lt"/>
                  <a:ea typeface="+mj-ea"/>
                  <a:cs typeface="+mj-cs"/>
                  <a:sym typeface="Calibri"/>
                </a:defRPr>
              </a:pPr>
              <a:endParaRPr/>
            </a:p>
          </p:txBody>
        </p:sp>
        <p:sp>
          <p:nvSpPr>
            <p:cNvPr id="112" name="4"/>
            <p:cNvSpPr txBox="1"/>
            <p:nvPr/>
          </p:nvSpPr>
          <p:spPr>
            <a:xfrm>
              <a:off x="45720" y="146138"/>
              <a:ext cx="577629" cy="33308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ctr">
              <a:spAutoFit/>
            </a:bodyPr>
            <a:lstStyle>
              <a:lvl1pPr algn="ctr">
                <a:defRPr>
                  <a:solidFill>
                    <a:srgbClr val="FFFFFF"/>
                  </a:solidFill>
                  <a:latin typeface="+mj-lt"/>
                  <a:ea typeface="+mj-ea"/>
                  <a:cs typeface="+mj-cs"/>
                  <a:sym typeface="Calibri"/>
                </a:defRPr>
              </a:lvl1pPr>
            </a:lstStyle>
            <a:p>
              <a:r>
                <a:t>4</a:t>
              </a:r>
            </a:p>
          </p:txBody>
        </p:sp>
      </p:grpSp>
      <p:grpSp>
        <p:nvGrpSpPr>
          <p:cNvPr id="116" name="Прямоугольник 17"/>
          <p:cNvGrpSpPr/>
          <p:nvPr/>
        </p:nvGrpSpPr>
        <p:grpSpPr>
          <a:xfrm>
            <a:off x="629426" y="-2450"/>
            <a:ext cx="2730092" cy="506841"/>
            <a:chOff x="-1" y="-1"/>
            <a:chExt cx="2730091" cy="506839"/>
          </a:xfrm>
        </p:grpSpPr>
        <p:sp>
          <p:nvSpPr>
            <p:cNvPr id="114" name="Прямоугольник"/>
            <p:cNvSpPr/>
            <p:nvPr/>
          </p:nvSpPr>
          <p:spPr>
            <a:xfrm>
              <a:off x="-2" y="-2"/>
              <a:ext cx="2730092" cy="506841"/>
            </a:xfrm>
            <a:prstGeom prst="rect">
              <a:avLst/>
            </a:prstGeom>
            <a:solidFill>
              <a:srgbClr val="8F00FF"/>
            </a:solidFill>
            <a:ln w="12700" cap="flat">
              <a:noFill/>
              <a:miter lim="400000"/>
            </a:ln>
            <a:effectLst/>
          </p:spPr>
          <p:txBody>
            <a:bodyPr wrap="square" lIns="45718" tIns="45718" rIns="45718" bIns="45718" numCol="1" anchor="ctr">
              <a:noAutofit/>
            </a:bodyPr>
            <a:lstStyle/>
            <a:p>
              <a:pPr>
                <a:defRPr>
                  <a:solidFill>
                    <a:srgbClr val="FFFFFF"/>
                  </a:solidFill>
                  <a:latin typeface="Gilroy-Light"/>
                  <a:ea typeface="Gilroy-Light"/>
                  <a:cs typeface="Gilroy-Light"/>
                  <a:sym typeface="Gilroy-Light"/>
                </a:defRPr>
              </a:pPr>
              <a:endParaRPr/>
            </a:p>
          </p:txBody>
        </p:sp>
        <p:sp>
          <p:nvSpPr>
            <p:cNvPr id="115" name="НАЗВАНИЕ РАЗДЕЛА"/>
            <p:cNvSpPr txBox="1"/>
            <p:nvPr/>
          </p:nvSpPr>
          <p:spPr>
            <a:xfrm>
              <a:off x="45720" y="90856"/>
              <a:ext cx="2638651" cy="32511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ctr">
              <a:spAutoFit/>
            </a:bodyPr>
            <a:lstStyle>
              <a:lvl1pPr>
                <a:defRPr>
                  <a:solidFill>
                    <a:srgbClr val="FFFFFF"/>
                  </a:solidFill>
                  <a:latin typeface="Gilroy-Light"/>
                  <a:ea typeface="Gilroy-Light"/>
                  <a:cs typeface="Gilroy-Light"/>
                  <a:sym typeface="Gilroy-Light"/>
                </a:defRPr>
              </a:lvl1pPr>
            </a:lstStyle>
            <a:p>
              <a:r>
                <a:t>НАЗВАНИЕ РАЗДЕЛА</a:t>
              </a:r>
            </a:p>
          </p:txBody>
        </p:sp>
      </p:grpSp>
      <p:sp>
        <p:nvSpPr>
          <p:cNvPr id="117"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Рисунок с подписью">
    <p:spTree>
      <p:nvGrpSpPr>
        <p:cNvPr id="1" name=""/>
        <p:cNvGrpSpPr/>
        <p:nvPr/>
      </p:nvGrpSpPr>
      <p:grpSpPr>
        <a:xfrm>
          <a:off x="0" y="0"/>
          <a:ext cx="0" cy="0"/>
          <a:chOff x="0" y="0"/>
          <a:chExt cx="0" cy="0"/>
        </a:xfrm>
      </p:grpSpPr>
      <p:pic>
        <p:nvPicPr>
          <p:cNvPr id="124" name="2022-11-09 02.38.22.jpg" descr="2022-11-09 02.38.22.jpg"/>
          <p:cNvPicPr>
            <a:picLocks noChangeAspect="1"/>
          </p:cNvPicPr>
          <p:nvPr/>
        </p:nvPicPr>
        <p:blipFill>
          <a:blip r:embed="rId2"/>
          <a:stretch>
            <a:fillRect/>
          </a:stretch>
        </p:blipFill>
        <p:spPr>
          <a:xfrm>
            <a:off x="5948067" y="-3"/>
            <a:ext cx="4880971" cy="6858004"/>
          </a:xfrm>
          <a:prstGeom prst="rect">
            <a:avLst/>
          </a:prstGeom>
          <a:ln w="12700">
            <a:miter lim="400000"/>
          </a:ln>
        </p:spPr>
      </p:pic>
      <p:pic>
        <p:nvPicPr>
          <p:cNvPr id="125" name="Рисунок 9" descr="Рисунок 9"/>
          <p:cNvPicPr>
            <a:picLocks noChangeAspect="1"/>
          </p:cNvPicPr>
          <p:nvPr/>
        </p:nvPicPr>
        <p:blipFill>
          <a:blip r:embed="rId3"/>
          <a:stretch>
            <a:fillRect/>
          </a:stretch>
        </p:blipFill>
        <p:spPr>
          <a:xfrm>
            <a:off x="9329611" y="-25758"/>
            <a:ext cx="2156114" cy="1212813"/>
          </a:xfrm>
          <a:prstGeom prst="rect">
            <a:avLst/>
          </a:prstGeom>
          <a:ln w="12700">
            <a:miter lim="400000"/>
          </a:ln>
        </p:spPr>
      </p:pic>
      <p:sp>
        <p:nvSpPr>
          <p:cNvPr id="126" name="Текст 2"/>
          <p:cNvSpPr txBox="1"/>
          <p:nvPr/>
        </p:nvSpPr>
        <p:spPr>
          <a:xfrm>
            <a:off x="566087" y="1544952"/>
            <a:ext cx="3774042" cy="14630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spAutoFit/>
          </a:bodyPr>
          <a:lstStyle>
            <a:lvl1pPr>
              <a:defRPr sz="4800">
                <a:solidFill>
                  <a:srgbClr val="8F00FF"/>
                </a:solidFill>
                <a:latin typeface="Gilroy-ExtraBold"/>
                <a:ea typeface="Gilroy-ExtraBold"/>
                <a:cs typeface="Gilroy-ExtraBold"/>
                <a:sym typeface="Gilroy-ExtraBold"/>
              </a:defRPr>
            </a:lvl1pPr>
          </a:lstStyle>
          <a:p>
            <a:r>
              <a:t>ЗАГОЛОВОК СЛАЙДА</a:t>
            </a:r>
          </a:p>
        </p:txBody>
      </p:sp>
      <p:sp>
        <p:nvSpPr>
          <p:cNvPr id="127" name="Прямоугольник 7"/>
          <p:cNvSpPr/>
          <p:nvPr/>
        </p:nvSpPr>
        <p:spPr>
          <a:xfrm>
            <a:off x="9478850" y="-9686"/>
            <a:ext cx="1857633" cy="1326299"/>
          </a:xfrm>
          <a:prstGeom prst="rect">
            <a:avLst/>
          </a:prstGeom>
          <a:solidFill>
            <a:srgbClr val="FD493D"/>
          </a:solidFill>
          <a:ln w="12700">
            <a:miter lim="400000"/>
          </a:ln>
        </p:spPr>
        <p:txBody>
          <a:bodyPr lIns="45718" tIns="45718" rIns="45718" bIns="45718" anchor="ctr"/>
          <a:lstStyle/>
          <a:p>
            <a:pPr algn="ctr">
              <a:defRPr>
                <a:solidFill>
                  <a:srgbClr val="FFFFFF"/>
                </a:solidFill>
                <a:latin typeface="+mj-lt"/>
                <a:ea typeface="+mj-ea"/>
                <a:cs typeface="+mj-cs"/>
                <a:sym typeface="Calibri"/>
              </a:defRPr>
            </a:pPr>
            <a:endParaRPr/>
          </a:p>
        </p:txBody>
      </p:sp>
      <p:pic>
        <p:nvPicPr>
          <p:cNvPr id="128" name="Рисунок 9" descr="Рисунок 9"/>
          <p:cNvPicPr>
            <a:picLocks noChangeAspect="1"/>
          </p:cNvPicPr>
          <p:nvPr/>
        </p:nvPicPr>
        <p:blipFill>
          <a:blip r:embed="rId3"/>
          <a:stretch>
            <a:fillRect/>
          </a:stretch>
        </p:blipFill>
        <p:spPr>
          <a:xfrm>
            <a:off x="9329611" y="-25758"/>
            <a:ext cx="2156114" cy="1212813"/>
          </a:xfrm>
          <a:prstGeom prst="rect">
            <a:avLst/>
          </a:prstGeom>
          <a:ln w="12700">
            <a:miter lim="400000"/>
          </a:ln>
        </p:spPr>
      </p:pic>
      <p:grpSp>
        <p:nvGrpSpPr>
          <p:cNvPr id="131" name="Прямоугольник 6"/>
          <p:cNvGrpSpPr/>
          <p:nvPr/>
        </p:nvGrpSpPr>
        <p:grpSpPr>
          <a:xfrm>
            <a:off x="9488632" y="6157385"/>
            <a:ext cx="2343181" cy="705154"/>
            <a:chOff x="-1" y="-1"/>
            <a:chExt cx="2343180" cy="705153"/>
          </a:xfrm>
        </p:grpSpPr>
        <p:sp>
          <p:nvSpPr>
            <p:cNvPr id="129" name="Прямоугольник"/>
            <p:cNvSpPr/>
            <p:nvPr/>
          </p:nvSpPr>
          <p:spPr>
            <a:xfrm>
              <a:off x="-2" y="-2"/>
              <a:ext cx="2343182" cy="705155"/>
            </a:xfrm>
            <a:prstGeom prst="rect">
              <a:avLst/>
            </a:prstGeom>
            <a:solidFill>
              <a:srgbClr val="ADDAE3"/>
            </a:solidFill>
            <a:ln w="12700" cap="flat">
              <a:noFill/>
              <a:miter lim="400000"/>
            </a:ln>
            <a:effectLst/>
          </p:spPr>
          <p:txBody>
            <a:bodyPr wrap="square" lIns="45718" tIns="45718" rIns="45718" bIns="45718" numCol="1" anchor="ctr">
              <a:noAutofit/>
            </a:bodyPr>
            <a:lstStyle/>
            <a:p>
              <a:pPr algn="ctr">
                <a:defRPr>
                  <a:solidFill>
                    <a:srgbClr val="FFFFFF"/>
                  </a:solidFill>
                  <a:latin typeface="+mj-lt"/>
                  <a:ea typeface="+mj-ea"/>
                  <a:cs typeface="+mj-cs"/>
                  <a:sym typeface="Calibri"/>
                </a:defRPr>
              </a:pPr>
              <a:endParaRPr/>
            </a:p>
          </p:txBody>
        </p:sp>
        <p:sp>
          <p:nvSpPr>
            <p:cNvPr id="130" name="НАЗВАНИЕ ДОКЛАДА"/>
            <p:cNvSpPr txBox="1"/>
            <p:nvPr/>
          </p:nvSpPr>
          <p:spPr>
            <a:xfrm>
              <a:off x="45719" y="206523"/>
              <a:ext cx="2251741" cy="29209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ctr">
              <a:spAutoFit/>
            </a:bodyPr>
            <a:lstStyle>
              <a:lvl1pPr algn="ctr">
                <a:defRPr sz="1600">
                  <a:solidFill>
                    <a:srgbClr val="FFFFFF"/>
                  </a:solidFill>
                  <a:latin typeface="Gilroy-Light"/>
                  <a:ea typeface="Gilroy-Light"/>
                  <a:cs typeface="Gilroy-Light"/>
                  <a:sym typeface="Gilroy-Light"/>
                </a:defRPr>
              </a:lvl1pPr>
            </a:lstStyle>
            <a:p>
              <a:r>
                <a:t>НАЗВАНИЕ ДОКЛАДА</a:t>
              </a:r>
            </a:p>
          </p:txBody>
        </p:sp>
      </p:grpSp>
      <p:grpSp>
        <p:nvGrpSpPr>
          <p:cNvPr id="134" name="Прямоугольник 16"/>
          <p:cNvGrpSpPr/>
          <p:nvPr/>
        </p:nvGrpSpPr>
        <p:grpSpPr>
          <a:xfrm>
            <a:off x="616791" y="6235378"/>
            <a:ext cx="669073" cy="625373"/>
            <a:chOff x="0" y="-1"/>
            <a:chExt cx="669071" cy="625372"/>
          </a:xfrm>
        </p:grpSpPr>
        <p:sp>
          <p:nvSpPr>
            <p:cNvPr id="132" name="Прямоугольник"/>
            <p:cNvSpPr/>
            <p:nvPr/>
          </p:nvSpPr>
          <p:spPr>
            <a:xfrm>
              <a:off x="-1" y="-2"/>
              <a:ext cx="669073" cy="625373"/>
            </a:xfrm>
            <a:prstGeom prst="rect">
              <a:avLst/>
            </a:prstGeom>
            <a:solidFill>
              <a:srgbClr val="F5AC41"/>
            </a:solidFill>
            <a:ln w="12700" cap="flat">
              <a:noFill/>
              <a:miter lim="400000"/>
            </a:ln>
            <a:effectLst/>
          </p:spPr>
          <p:txBody>
            <a:bodyPr wrap="square" lIns="45718" tIns="45718" rIns="45718" bIns="45718" numCol="1" anchor="ctr">
              <a:noAutofit/>
            </a:bodyPr>
            <a:lstStyle/>
            <a:p>
              <a:pPr algn="ctr">
                <a:defRPr>
                  <a:solidFill>
                    <a:srgbClr val="FFFFFF"/>
                  </a:solidFill>
                  <a:latin typeface="+mj-lt"/>
                  <a:ea typeface="+mj-ea"/>
                  <a:cs typeface="+mj-cs"/>
                  <a:sym typeface="Calibri"/>
                </a:defRPr>
              </a:pPr>
              <a:endParaRPr/>
            </a:p>
          </p:txBody>
        </p:sp>
        <p:sp>
          <p:nvSpPr>
            <p:cNvPr id="133" name="7"/>
            <p:cNvSpPr txBox="1"/>
            <p:nvPr/>
          </p:nvSpPr>
          <p:spPr>
            <a:xfrm>
              <a:off x="45720" y="146138"/>
              <a:ext cx="577629" cy="33308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ctr">
              <a:spAutoFit/>
            </a:bodyPr>
            <a:lstStyle>
              <a:lvl1pPr algn="ctr">
                <a:defRPr>
                  <a:solidFill>
                    <a:srgbClr val="FFFFFF"/>
                  </a:solidFill>
                  <a:latin typeface="+mj-lt"/>
                  <a:ea typeface="+mj-ea"/>
                  <a:cs typeface="+mj-cs"/>
                  <a:sym typeface="Calibri"/>
                </a:defRPr>
              </a:lvl1pPr>
            </a:lstStyle>
            <a:p>
              <a:r>
                <a:t>7</a:t>
              </a:r>
            </a:p>
          </p:txBody>
        </p:sp>
      </p:grpSp>
      <p:grpSp>
        <p:nvGrpSpPr>
          <p:cNvPr id="137" name="Прямоугольник 17"/>
          <p:cNvGrpSpPr/>
          <p:nvPr/>
        </p:nvGrpSpPr>
        <p:grpSpPr>
          <a:xfrm>
            <a:off x="629426" y="-2450"/>
            <a:ext cx="2730092" cy="506841"/>
            <a:chOff x="-1" y="-1"/>
            <a:chExt cx="2730091" cy="506839"/>
          </a:xfrm>
        </p:grpSpPr>
        <p:sp>
          <p:nvSpPr>
            <p:cNvPr id="135" name="Прямоугольник"/>
            <p:cNvSpPr/>
            <p:nvPr/>
          </p:nvSpPr>
          <p:spPr>
            <a:xfrm>
              <a:off x="-2" y="-2"/>
              <a:ext cx="2730092" cy="506841"/>
            </a:xfrm>
            <a:prstGeom prst="rect">
              <a:avLst/>
            </a:prstGeom>
            <a:solidFill>
              <a:srgbClr val="8F00FF"/>
            </a:solidFill>
            <a:ln w="12700" cap="flat">
              <a:noFill/>
              <a:miter lim="400000"/>
            </a:ln>
            <a:effectLst/>
          </p:spPr>
          <p:txBody>
            <a:bodyPr wrap="square" lIns="45718" tIns="45718" rIns="45718" bIns="45718" numCol="1" anchor="ctr">
              <a:noAutofit/>
            </a:bodyPr>
            <a:lstStyle/>
            <a:p>
              <a:pPr>
                <a:defRPr>
                  <a:solidFill>
                    <a:srgbClr val="FFFFFF"/>
                  </a:solidFill>
                  <a:latin typeface="Gilroy-Light"/>
                  <a:ea typeface="Gilroy-Light"/>
                  <a:cs typeface="Gilroy-Light"/>
                  <a:sym typeface="Gilroy-Light"/>
                </a:defRPr>
              </a:pPr>
              <a:endParaRPr/>
            </a:p>
          </p:txBody>
        </p:sp>
        <p:sp>
          <p:nvSpPr>
            <p:cNvPr id="136" name="НАЗВАНИЕ РАЗДЕЛА"/>
            <p:cNvSpPr txBox="1"/>
            <p:nvPr/>
          </p:nvSpPr>
          <p:spPr>
            <a:xfrm>
              <a:off x="45720" y="90856"/>
              <a:ext cx="2638651" cy="32511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ctr">
              <a:spAutoFit/>
            </a:bodyPr>
            <a:lstStyle>
              <a:lvl1pPr>
                <a:defRPr>
                  <a:solidFill>
                    <a:srgbClr val="FFFFFF"/>
                  </a:solidFill>
                  <a:latin typeface="Gilroy-Light"/>
                  <a:ea typeface="Gilroy-Light"/>
                  <a:cs typeface="Gilroy-Light"/>
                  <a:sym typeface="Gilroy-Light"/>
                </a:defRPr>
              </a:lvl1pPr>
            </a:lstStyle>
            <a:p>
              <a:r>
                <a:t>НАЗВАНИЕ РАЗДЕЛА</a:t>
              </a:r>
            </a:p>
          </p:txBody>
        </p:sp>
      </p:grpSp>
      <p:sp>
        <p:nvSpPr>
          <p:cNvPr id="138" name="Текст 2"/>
          <p:cNvSpPr txBox="1"/>
          <p:nvPr/>
        </p:nvSpPr>
        <p:spPr>
          <a:xfrm>
            <a:off x="609152" y="3188385"/>
            <a:ext cx="4782191" cy="19811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sz="1600">
                <a:solidFill>
                  <a:srgbClr val="1B1B1B"/>
                </a:solidFill>
                <a:latin typeface="Gilroy-Light"/>
                <a:ea typeface="Gilroy-Light"/>
                <a:cs typeface="Gilroy-Light"/>
                <a:sym typeface="Gilroy-Light"/>
              </a:defRPr>
            </a:pPr>
            <a:r>
              <a:t>Имеется спорная точка зрения, гласящая примерно следующее: представители современных социальных резервов призваны </a:t>
            </a:r>
          </a:p>
          <a:p>
            <a:pPr>
              <a:defRPr sz="1600">
                <a:solidFill>
                  <a:srgbClr val="1B1B1B"/>
                </a:solidFill>
                <a:latin typeface="Gilroy-Light"/>
                <a:ea typeface="Gilroy-Light"/>
                <a:cs typeface="Gilroy-Light"/>
                <a:sym typeface="Gilroy-Light"/>
              </a:defRPr>
            </a:pPr>
            <a:r>
              <a:t>к ответу! </a:t>
            </a:r>
            <a:endParaRPr sz="1200">
              <a:solidFill>
                <a:srgbClr val="888888"/>
              </a:solidFill>
            </a:endParaRPr>
          </a:p>
          <a:p>
            <a:pPr>
              <a:defRPr sz="1600">
                <a:solidFill>
                  <a:srgbClr val="1B1B1B"/>
                </a:solidFill>
                <a:latin typeface="Gilroy-Light"/>
                <a:ea typeface="Gilroy-Light"/>
                <a:cs typeface="Gilroy-Light"/>
                <a:sym typeface="Gilroy-Light"/>
              </a:defRPr>
            </a:pPr>
            <a:r>
              <a:t>В целом, конечно, базовый вектор развития позволяет выполнить важные задания </a:t>
            </a:r>
          </a:p>
          <a:p>
            <a:pPr>
              <a:defRPr sz="1600">
                <a:solidFill>
                  <a:srgbClr val="1B1B1B"/>
                </a:solidFill>
                <a:latin typeface="Gilroy-Light"/>
                <a:ea typeface="Gilroy-Light"/>
                <a:cs typeface="Gilroy-Light"/>
                <a:sym typeface="Gilroy-Light"/>
              </a:defRPr>
            </a:pPr>
            <a:r>
              <a:t>по разработке системы обучения кадров, соответствующей насущным потребностям </a:t>
            </a:r>
          </a:p>
        </p:txBody>
      </p:sp>
      <p:sp>
        <p:nvSpPr>
          <p:cNvPr id="139"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Текст заголовка"/>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p>
            <a:r>
              <a:t>Текст заголовка</a:t>
            </a:r>
          </a:p>
        </p:txBody>
      </p:sp>
      <p:sp>
        <p:nvSpPr>
          <p:cNvPr id="3" name="Уровень текста 1…"/>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rmAutofit/>
          </a:body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4" name="Номер слайда"/>
          <p:cNvSpPr txBox="1">
            <a:spLocks noGrp="1"/>
          </p:cNvSpPr>
          <p:nvPr>
            <p:ph type="sldNum" sz="quarter" idx="2"/>
          </p:nvPr>
        </p:nvSpPr>
        <p:spPr>
          <a:xfrm>
            <a:off x="11095181" y="6414762"/>
            <a:ext cx="258620" cy="248302"/>
          </a:xfrm>
          <a:prstGeom prst="rect">
            <a:avLst/>
          </a:prstGeom>
          <a:ln w="12700">
            <a:miter lim="400000"/>
          </a:ln>
        </p:spPr>
        <p:txBody>
          <a:bodyPr wrap="none" lIns="45718" tIns="45718" rIns="45718" bIns="45718" anchor="ctr">
            <a:spAutoFit/>
          </a:bodyPr>
          <a:lstStyle>
            <a:lvl1pPr algn="r">
              <a:defRPr sz="1200">
                <a:solidFill>
                  <a:srgbClr val="888888"/>
                </a:solidFill>
                <a:latin typeface="+mj-lt"/>
                <a:ea typeface="+mj-ea"/>
                <a:cs typeface="+mj-cs"/>
                <a:sym typeface="Calibri"/>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2pPr>
      <a:lvl3pPr marL="1234438" marR="0" indent="-320038"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hyperlink" Target="https://www.bing.com/search?q=Jewish%20American%20History" TargetMode="Externa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Прямоугольник 7"/>
          <p:cNvSpPr/>
          <p:nvPr/>
        </p:nvSpPr>
        <p:spPr>
          <a:xfrm>
            <a:off x="6102320" y="2345381"/>
            <a:ext cx="6122342" cy="4529333"/>
          </a:xfrm>
          <a:prstGeom prst="rect">
            <a:avLst/>
          </a:prstGeom>
          <a:solidFill>
            <a:srgbClr val="FFAC00"/>
          </a:solidFill>
          <a:ln w="12700">
            <a:miter lim="400000"/>
          </a:ln>
        </p:spPr>
        <p:txBody>
          <a:bodyPr lIns="45718" tIns="45718" rIns="45718" bIns="45718" anchor="ctr"/>
          <a:lstStyle/>
          <a:p>
            <a:pPr algn="ctr">
              <a:defRPr>
                <a:solidFill>
                  <a:srgbClr val="FCAF17"/>
                </a:solidFill>
                <a:latin typeface="+mj-lt"/>
                <a:ea typeface="+mj-ea"/>
                <a:cs typeface="+mj-cs"/>
                <a:sym typeface="Calibri"/>
              </a:defRPr>
            </a:pPr>
            <a:endParaRPr dirty="0"/>
          </a:p>
        </p:txBody>
      </p:sp>
      <p:sp>
        <p:nvSpPr>
          <p:cNvPr id="149" name="Прямоугольник 10"/>
          <p:cNvSpPr/>
          <p:nvPr/>
        </p:nvSpPr>
        <p:spPr>
          <a:xfrm>
            <a:off x="6103137" y="-2"/>
            <a:ext cx="6121526" cy="2345384"/>
          </a:xfrm>
          <a:prstGeom prst="rect">
            <a:avLst/>
          </a:prstGeom>
          <a:solidFill>
            <a:srgbClr val="9F00FF"/>
          </a:solidFill>
          <a:ln w="12700">
            <a:miter lim="400000"/>
          </a:ln>
        </p:spPr>
        <p:txBody>
          <a:bodyPr lIns="45718" tIns="45718" rIns="45718" bIns="45718" anchor="ctr"/>
          <a:lstStyle/>
          <a:p>
            <a:pPr algn="ctr">
              <a:defRPr>
                <a:solidFill>
                  <a:srgbClr val="8F00FF"/>
                </a:solidFill>
                <a:latin typeface="+mj-lt"/>
                <a:ea typeface="+mj-ea"/>
                <a:cs typeface="+mj-cs"/>
                <a:sym typeface="Calibri"/>
              </a:defRPr>
            </a:pPr>
            <a:endParaRPr/>
          </a:p>
        </p:txBody>
      </p:sp>
      <p:sp>
        <p:nvSpPr>
          <p:cNvPr id="150" name="Прямоугольник 13"/>
          <p:cNvSpPr/>
          <p:nvPr/>
        </p:nvSpPr>
        <p:spPr>
          <a:xfrm>
            <a:off x="6101107" y="5359336"/>
            <a:ext cx="6121528" cy="1514425"/>
          </a:xfrm>
          <a:prstGeom prst="rect">
            <a:avLst/>
          </a:prstGeom>
          <a:solidFill>
            <a:srgbClr val="FF2F2D"/>
          </a:solidFill>
          <a:ln w="12700">
            <a:miter lim="400000"/>
          </a:ln>
        </p:spPr>
        <p:txBody>
          <a:bodyPr lIns="45718" tIns="45718" rIns="45718" bIns="45718" anchor="ctr"/>
          <a:lstStyle/>
          <a:p>
            <a:pPr>
              <a:defRPr>
                <a:solidFill>
                  <a:srgbClr val="FD493D"/>
                </a:solidFill>
                <a:latin typeface="Helvetica Neue"/>
                <a:ea typeface="Helvetica Neue"/>
                <a:cs typeface="Helvetica Neue"/>
                <a:sym typeface="Helvetica Neue"/>
              </a:defRPr>
            </a:pPr>
            <a:endParaRPr/>
          </a:p>
        </p:txBody>
      </p:sp>
      <p:sp>
        <p:nvSpPr>
          <p:cNvPr id="151" name="Текст 2"/>
          <p:cNvSpPr txBox="1"/>
          <p:nvPr/>
        </p:nvSpPr>
        <p:spPr>
          <a:xfrm>
            <a:off x="589159" y="1230069"/>
            <a:ext cx="4831212" cy="45293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p>
            <a:pPr defTabSz="877822">
              <a:defRPr sz="6900">
                <a:solidFill>
                  <a:srgbClr val="8F00FF"/>
                </a:solidFill>
                <a:latin typeface="Gilroy-ExtraBold"/>
                <a:ea typeface="Gilroy-ExtraBold"/>
                <a:cs typeface="Gilroy-ExtraBold"/>
                <a:sym typeface="Gilroy-ExtraBold"/>
              </a:defRPr>
            </a:pPr>
            <a:r>
              <a:rPr lang="ru-RU" sz="6600" dirty="0" err="1">
                <a:solidFill>
                  <a:srgbClr val="8F00FF"/>
                </a:solidFill>
              </a:rPr>
              <a:t>Мой</a:t>
            </a:r>
            <a:r>
              <a:rPr lang="ru-RU" sz="6600" dirty="0" err="1">
                <a:solidFill>
                  <a:srgbClr val="ED3833"/>
                </a:solidFill>
              </a:rPr>
              <a:t>«К</a:t>
            </a:r>
            <a:r>
              <a:rPr lang="ru-RU" sz="6600" dirty="0">
                <a:solidFill>
                  <a:srgbClr val="ED3833"/>
                </a:solidFill>
              </a:rPr>
              <a:t>»</a:t>
            </a:r>
            <a:endParaRPr sz="6600" dirty="0">
              <a:solidFill>
                <a:srgbClr val="ED3833"/>
              </a:solidFill>
            </a:endParaRPr>
          </a:p>
          <a:p>
            <a:pPr defTabSz="877822">
              <a:defRPr sz="2300">
                <a:solidFill>
                  <a:srgbClr val="8F00FF"/>
                </a:solidFill>
                <a:latin typeface="Gilroy-ExtraBold"/>
                <a:ea typeface="Gilroy-ExtraBold"/>
                <a:cs typeface="Gilroy-ExtraBold"/>
                <a:sym typeface="Gilroy-ExtraBold"/>
              </a:defRPr>
            </a:pPr>
            <a:endParaRPr lang="en-US" dirty="0"/>
          </a:p>
          <a:p>
            <a:pPr defTabSz="877822">
              <a:defRPr sz="2300">
                <a:solidFill>
                  <a:srgbClr val="8F00FF"/>
                </a:solidFill>
                <a:latin typeface="Gilroy-ExtraBold"/>
                <a:ea typeface="Gilroy-ExtraBold"/>
                <a:cs typeface="Gilroy-ExtraBold"/>
                <a:sym typeface="Gilroy-ExtraBold"/>
              </a:defRPr>
            </a:pPr>
            <a:r>
              <a:rPr lang="ru-RU" b="1" dirty="0">
                <a:solidFill>
                  <a:srgbClr val="8F00FF"/>
                </a:solidFill>
              </a:rPr>
              <a:t>Наставник:</a:t>
            </a:r>
            <a:r>
              <a:rPr lang="ru-RU" dirty="0">
                <a:solidFill>
                  <a:srgbClr val="8F00FF"/>
                </a:solidFill>
              </a:rPr>
              <a:t/>
            </a:r>
            <a:br>
              <a:rPr lang="ru-RU" dirty="0">
                <a:solidFill>
                  <a:srgbClr val="8F00FF"/>
                </a:solidFill>
              </a:rPr>
            </a:br>
            <a:r>
              <a:rPr lang="ru-RU" dirty="0">
                <a:solidFill>
                  <a:srgbClr val="ED3833"/>
                </a:solidFill>
              </a:rPr>
              <a:t>Гафурова Гульнара Талгатовна</a:t>
            </a:r>
          </a:p>
          <a:p>
            <a:pPr defTabSz="877822">
              <a:defRPr sz="2300">
                <a:solidFill>
                  <a:srgbClr val="8F00FF"/>
                </a:solidFill>
                <a:latin typeface="Gilroy-ExtraBold"/>
                <a:ea typeface="Gilroy-ExtraBold"/>
                <a:cs typeface="Gilroy-ExtraBold"/>
                <a:sym typeface="Gilroy-ExtraBold"/>
              </a:defRPr>
            </a:pPr>
            <a:endParaRPr lang="en-US" dirty="0"/>
          </a:p>
          <a:p>
            <a:pPr defTabSz="877822">
              <a:defRPr sz="2300">
                <a:solidFill>
                  <a:srgbClr val="8F00FF"/>
                </a:solidFill>
                <a:latin typeface="Gilroy-ExtraBold"/>
                <a:ea typeface="Gilroy-ExtraBold"/>
                <a:cs typeface="Gilroy-ExtraBold"/>
                <a:sym typeface="Gilroy-ExtraBold"/>
              </a:defRPr>
            </a:pPr>
            <a:r>
              <a:rPr lang="ru-RU" b="1" dirty="0"/>
              <a:t>Участники команды:</a:t>
            </a:r>
            <a:endParaRPr lang="en-US" b="1" dirty="0"/>
          </a:p>
          <a:p>
            <a:pPr defTabSz="877822">
              <a:defRPr sz="2300">
                <a:solidFill>
                  <a:srgbClr val="8F00FF"/>
                </a:solidFill>
                <a:latin typeface="Gilroy-ExtraBold"/>
                <a:ea typeface="Gilroy-ExtraBold"/>
                <a:cs typeface="Gilroy-ExtraBold"/>
                <a:sym typeface="Gilroy-ExtraBold"/>
              </a:defRPr>
            </a:pPr>
            <a:r>
              <a:rPr lang="ru-RU" dirty="0">
                <a:solidFill>
                  <a:srgbClr val="ED3833"/>
                </a:solidFill>
              </a:rPr>
              <a:t>Шакиров Камиль</a:t>
            </a:r>
            <a:endParaRPr lang="en-US" dirty="0">
              <a:solidFill>
                <a:srgbClr val="ED3833"/>
              </a:solidFill>
            </a:endParaRPr>
          </a:p>
          <a:p>
            <a:pPr defTabSz="877822">
              <a:defRPr sz="2300">
                <a:solidFill>
                  <a:srgbClr val="8F00FF"/>
                </a:solidFill>
                <a:latin typeface="Gilroy-ExtraBold"/>
                <a:ea typeface="Gilroy-ExtraBold"/>
                <a:cs typeface="Gilroy-ExtraBold"/>
                <a:sym typeface="Gilroy-ExtraBold"/>
              </a:defRPr>
            </a:pPr>
            <a:r>
              <a:rPr lang="ru-RU" dirty="0" err="1">
                <a:solidFill>
                  <a:srgbClr val="ED3833"/>
                </a:solidFill>
              </a:rPr>
              <a:t>Рысаев</a:t>
            </a:r>
            <a:r>
              <a:rPr lang="ru-RU" dirty="0">
                <a:solidFill>
                  <a:srgbClr val="ED3833"/>
                </a:solidFill>
              </a:rPr>
              <a:t> Дмитрий</a:t>
            </a:r>
            <a:endParaRPr lang="en-US" dirty="0">
              <a:solidFill>
                <a:srgbClr val="ED3833"/>
              </a:solidFill>
            </a:endParaRPr>
          </a:p>
          <a:p>
            <a:pPr defTabSz="877822">
              <a:defRPr sz="2300">
                <a:solidFill>
                  <a:srgbClr val="8F00FF"/>
                </a:solidFill>
                <a:latin typeface="Gilroy-ExtraBold"/>
                <a:ea typeface="Gilroy-ExtraBold"/>
                <a:cs typeface="Gilroy-ExtraBold"/>
                <a:sym typeface="Gilroy-ExtraBold"/>
              </a:defRPr>
            </a:pPr>
            <a:r>
              <a:rPr lang="ru-RU" dirty="0">
                <a:solidFill>
                  <a:srgbClr val="ED3833"/>
                </a:solidFill>
              </a:rPr>
              <a:t>Шайхутдинов Арсен</a:t>
            </a:r>
          </a:p>
          <a:p>
            <a:pPr defTabSz="877822">
              <a:defRPr sz="2300">
                <a:solidFill>
                  <a:srgbClr val="8F00FF"/>
                </a:solidFill>
                <a:latin typeface="Gilroy-ExtraBold"/>
                <a:ea typeface="Gilroy-ExtraBold"/>
                <a:cs typeface="Gilroy-ExtraBold"/>
                <a:sym typeface="Gilroy-ExtraBold"/>
              </a:defRPr>
            </a:pPr>
            <a:endParaRPr lang="ru-RU" dirty="0"/>
          </a:p>
        </p:txBody>
      </p:sp>
      <p:sp>
        <p:nvSpPr>
          <p:cNvPr id="152" name="Прямоугольник 9"/>
          <p:cNvSpPr/>
          <p:nvPr/>
        </p:nvSpPr>
        <p:spPr>
          <a:xfrm>
            <a:off x="8818529" y="-2"/>
            <a:ext cx="3406131" cy="4274948"/>
          </a:xfrm>
          <a:prstGeom prst="rect">
            <a:avLst/>
          </a:prstGeom>
          <a:solidFill>
            <a:srgbClr val="FBB3C1"/>
          </a:solidFill>
          <a:ln w="12700">
            <a:miter lim="400000"/>
          </a:ln>
        </p:spPr>
        <p:txBody>
          <a:bodyPr lIns="45718" tIns="45718" rIns="45718" bIns="45718" anchor="ctr"/>
          <a:lstStyle/>
          <a:p>
            <a:pPr algn="ctr">
              <a:defRPr>
                <a:solidFill>
                  <a:srgbClr val="B5D8E1"/>
                </a:solidFill>
                <a:latin typeface="+mj-lt"/>
                <a:ea typeface="+mj-ea"/>
                <a:cs typeface="+mj-cs"/>
                <a:sym typeface="Calibri"/>
              </a:defRPr>
            </a:pPr>
            <a:endParaRPr/>
          </a:p>
        </p:txBody>
      </p:sp>
      <p:pic>
        <p:nvPicPr>
          <p:cNvPr id="153" name="Рисунок 22" descr="Рисунок 22"/>
          <p:cNvPicPr>
            <a:picLocks noChangeAspect="1"/>
          </p:cNvPicPr>
          <p:nvPr/>
        </p:nvPicPr>
        <p:blipFill>
          <a:blip r:embed="rId3"/>
          <a:stretch>
            <a:fillRect/>
          </a:stretch>
        </p:blipFill>
        <p:spPr>
          <a:xfrm>
            <a:off x="10127729" y="-9876106"/>
            <a:ext cx="4128544" cy="5806100"/>
          </a:xfrm>
          <a:prstGeom prst="rect">
            <a:avLst/>
          </a:prstGeom>
          <a:ln w="12700">
            <a:miter lim="400000"/>
          </a:ln>
        </p:spPr>
      </p:pic>
      <p:sp>
        <p:nvSpPr>
          <p:cNvPr id="9" name="Квадрат">
            <a:extLst>
              <a:ext uri="{FF2B5EF4-FFF2-40B4-BE49-F238E27FC236}">
                <a16:creationId xmlns:a16="http://schemas.microsoft.com/office/drawing/2014/main" id="{515364BE-F6DA-2843-A7EF-F9EDF64F5C32}"/>
              </a:ext>
            </a:extLst>
          </p:cNvPr>
          <p:cNvSpPr/>
          <p:nvPr/>
        </p:nvSpPr>
        <p:spPr>
          <a:xfrm>
            <a:off x="8818526" y="2349045"/>
            <a:ext cx="3404109" cy="4529333"/>
          </a:xfrm>
          <a:prstGeom prst="rect">
            <a:avLst/>
          </a:prstGeom>
          <a:solidFill>
            <a:srgbClr val="FBB3C1"/>
          </a:solidFill>
          <a:ln w="12700">
            <a:miter lim="400000"/>
          </a:ln>
        </p:spPr>
        <p:txBody>
          <a:bodyPr lIns="45718" tIns="45718" rIns="45718" bIns="45718" anchor="ctr"/>
          <a:lstStyle/>
          <a:p>
            <a:pPr>
              <a:defRPr>
                <a:solidFill>
                  <a:srgbClr val="FBB3C1"/>
                </a:solidFill>
              </a:defRPr>
            </a:pPr>
            <a:endParaRPr/>
          </a:p>
        </p:txBody>
      </p:sp>
      <p:pic>
        <p:nvPicPr>
          <p:cNvPr id="2" name="Рисунок 1">
            <a:extLst>
              <a:ext uri="{FF2B5EF4-FFF2-40B4-BE49-F238E27FC236}">
                <a16:creationId xmlns:a16="http://schemas.microsoft.com/office/drawing/2014/main" id="{6B54E817-36BD-2103-7561-D27F5D8F11B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33902" y="123825"/>
            <a:ext cx="2678848" cy="2047452"/>
          </a:xfrm>
          <a:prstGeom prst="rect">
            <a:avLst/>
          </a:prstGeom>
        </p:spPr>
      </p:pic>
      <p:sp>
        <p:nvSpPr>
          <p:cNvPr id="4" name="Прямоугольник 3">
            <a:extLst>
              <a:ext uri="{FF2B5EF4-FFF2-40B4-BE49-F238E27FC236}">
                <a16:creationId xmlns:a16="http://schemas.microsoft.com/office/drawing/2014/main" id="{70D10769-01AC-E44C-B3E3-0AAF7509FA31}"/>
              </a:ext>
            </a:extLst>
          </p:cNvPr>
          <p:cNvSpPr/>
          <p:nvPr/>
        </p:nvSpPr>
        <p:spPr>
          <a:xfrm>
            <a:off x="8816498" y="2679667"/>
            <a:ext cx="3628143" cy="4398375"/>
          </a:xfrm>
          <a:prstGeom prst="rect">
            <a:avLst/>
          </a:prstGeom>
          <a:solidFill>
            <a:srgbClr val="B5D8E1"/>
          </a:solidFill>
          <a:ln w="25400" cap="flat">
            <a:solidFill>
              <a:srgbClr val="ADDAE3"/>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Tree>
    <p:extLst>
      <p:ext uri="{BB962C8B-B14F-4D97-AF65-F5344CB8AC3E}">
        <p14:creationId xmlns:p14="http://schemas.microsoft.com/office/powerpoint/2010/main" val="1034447423"/>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Текст 2"/>
          <p:cNvSpPr txBox="1"/>
          <p:nvPr/>
        </p:nvSpPr>
        <p:spPr>
          <a:xfrm>
            <a:off x="523740" y="1031051"/>
            <a:ext cx="6518934" cy="13234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lgn="ctr">
              <a:defRPr sz="4800">
                <a:solidFill>
                  <a:srgbClr val="8F00FF"/>
                </a:solidFill>
                <a:latin typeface="Gilroy-ExtraBold"/>
                <a:ea typeface="Gilroy-ExtraBold"/>
                <a:cs typeface="Gilroy-ExtraBold"/>
                <a:sym typeface="Gilroy-ExtraBold"/>
              </a:defRPr>
            </a:lvl1pPr>
          </a:lstStyle>
          <a:p>
            <a:pPr algn="l"/>
            <a:r>
              <a:rPr lang="ru-RU" sz="8000" b="1" dirty="0"/>
              <a:t>ПРОБЛЕМА</a:t>
            </a:r>
            <a:endParaRPr sz="8000" b="1" dirty="0"/>
          </a:p>
        </p:txBody>
      </p:sp>
      <p:grpSp>
        <p:nvGrpSpPr>
          <p:cNvPr id="188" name="Прямоугольник 16"/>
          <p:cNvGrpSpPr/>
          <p:nvPr/>
        </p:nvGrpSpPr>
        <p:grpSpPr>
          <a:xfrm>
            <a:off x="-18521" y="6358526"/>
            <a:ext cx="542260" cy="506841"/>
            <a:chOff x="0" y="0"/>
            <a:chExt cx="542258" cy="506839"/>
          </a:xfrm>
        </p:grpSpPr>
        <p:sp>
          <p:nvSpPr>
            <p:cNvPr id="186" name="Прямоугольник"/>
            <p:cNvSpPr/>
            <p:nvPr/>
          </p:nvSpPr>
          <p:spPr>
            <a:xfrm>
              <a:off x="-1" y="0"/>
              <a:ext cx="542260" cy="506841"/>
            </a:xfrm>
            <a:prstGeom prst="rect">
              <a:avLst/>
            </a:prstGeom>
            <a:solidFill>
              <a:srgbClr val="FD493D"/>
            </a:solidFill>
            <a:ln w="12700" cap="flat">
              <a:noFill/>
              <a:miter lim="400000"/>
            </a:ln>
            <a:effectLst/>
          </p:spPr>
          <p:txBody>
            <a:bodyPr wrap="square" lIns="45718" tIns="45718" rIns="45718" bIns="45718" numCol="1" anchor="ctr">
              <a:noAutofit/>
            </a:bodyPr>
            <a:lstStyle/>
            <a:p>
              <a:pPr algn="ctr">
                <a:defRPr>
                  <a:solidFill>
                    <a:srgbClr val="FFFFFF"/>
                  </a:solidFill>
                  <a:latin typeface="+mj-lt"/>
                  <a:ea typeface="+mj-ea"/>
                  <a:cs typeface="+mj-cs"/>
                  <a:sym typeface="Calibri"/>
                </a:defRPr>
              </a:pPr>
              <a:endParaRPr/>
            </a:p>
          </p:txBody>
        </p:sp>
        <p:sp>
          <p:nvSpPr>
            <p:cNvPr id="187" name="7"/>
            <p:cNvSpPr txBox="1"/>
            <p:nvPr/>
          </p:nvSpPr>
          <p:spPr>
            <a:xfrm>
              <a:off x="37054" y="153867"/>
              <a:ext cx="468149" cy="19910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noAutofit/>
            </a:bodyPr>
            <a:lstStyle>
              <a:lvl1pPr algn="ctr">
                <a:defRPr sz="1200">
                  <a:solidFill>
                    <a:srgbClr val="FFFFFF"/>
                  </a:solidFill>
                  <a:latin typeface="Gilroy-Bold"/>
                  <a:ea typeface="Gilroy-Bold"/>
                  <a:cs typeface="Gilroy-Bold"/>
                  <a:sym typeface="Gilroy-Bold"/>
                </a:defRPr>
              </a:lvl1pPr>
            </a:lstStyle>
            <a:p>
              <a:r>
                <a:t>2</a:t>
              </a:r>
            </a:p>
          </p:txBody>
        </p:sp>
      </p:grpSp>
      <p:sp>
        <p:nvSpPr>
          <p:cNvPr id="3" name="Текст 2">
            <a:extLst>
              <a:ext uri="{FF2B5EF4-FFF2-40B4-BE49-F238E27FC236}">
                <a16:creationId xmlns:a16="http://schemas.microsoft.com/office/drawing/2014/main" id="{4CAC815B-16BD-C06B-C8DE-386D9FCB03D9}"/>
              </a:ext>
            </a:extLst>
          </p:cNvPr>
          <p:cNvSpPr txBox="1"/>
          <p:nvPr/>
        </p:nvSpPr>
        <p:spPr>
          <a:xfrm>
            <a:off x="420955" y="353951"/>
            <a:ext cx="6518934" cy="3385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lgn="ctr">
              <a:defRPr sz="4800">
                <a:solidFill>
                  <a:srgbClr val="8F00FF"/>
                </a:solidFill>
                <a:latin typeface="Gilroy-ExtraBold"/>
                <a:ea typeface="Gilroy-ExtraBold"/>
                <a:cs typeface="Gilroy-ExtraBold"/>
                <a:sym typeface="Gilroy-ExtraBold"/>
              </a:defRPr>
            </a:lvl1pPr>
          </a:lstStyle>
          <a:p>
            <a:pPr algn="l"/>
            <a:r>
              <a:rPr lang="ru-RU" sz="1600" cap="all" dirty="0">
                <a:solidFill>
                  <a:schemeClr val="tx1"/>
                </a:solidFill>
              </a:rPr>
              <a:t>Название раздела</a:t>
            </a:r>
            <a:endParaRPr sz="1600" cap="all" dirty="0">
              <a:solidFill>
                <a:schemeClr val="tx1"/>
              </a:solidFill>
            </a:endParaRPr>
          </a:p>
        </p:txBody>
      </p:sp>
      <p:grpSp>
        <p:nvGrpSpPr>
          <p:cNvPr id="6" name="Группа 5">
            <a:extLst>
              <a:ext uri="{FF2B5EF4-FFF2-40B4-BE49-F238E27FC236}">
                <a16:creationId xmlns:a16="http://schemas.microsoft.com/office/drawing/2014/main" id="{A6FE38B4-CCC3-5C6F-2A06-BEE6F0CA6A94}"/>
              </a:ext>
            </a:extLst>
          </p:cNvPr>
          <p:cNvGrpSpPr/>
          <p:nvPr/>
        </p:nvGrpSpPr>
        <p:grpSpPr>
          <a:xfrm>
            <a:off x="0" y="692501"/>
            <a:ext cx="2624903" cy="97077"/>
            <a:chOff x="0" y="692501"/>
            <a:chExt cx="2624903" cy="97077"/>
          </a:xfrm>
        </p:grpSpPr>
        <p:sp>
          <p:nvSpPr>
            <p:cNvPr id="7" name="Прямоугольник 6">
              <a:extLst>
                <a:ext uri="{FF2B5EF4-FFF2-40B4-BE49-F238E27FC236}">
                  <a16:creationId xmlns:a16="http://schemas.microsoft.com/office/drawing/2014/main" id="{27EF9EFC-18C6-D78F-A136-2170C155DC9D}"/>
                </a:ext>
              </a:extLst>
            </p:cNvPr>
            <p:cNvSpPr/>
            <p:nvPr/>
          </p:nvSpPr>
          <p:spPr>
            <a:xfrm>
              <a:off x="0" y="692501"/>
              <a:ext cx="1294463" cy="97077"/>
            </a:xfrm>
            <a:prstGeom prst="rect">
              <a:avLst/>
            </a:prstGeom>
            <a:solidFill>
              <a:srgbClr val="FBB3C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8" name="Прямоугольник 7">
              <a:extLst>
                <a:ext uri="{FF2B5EF4-FFF2-40B4-BE49-F238E27FC236}">
                  <a16:creationId xmlns:a16="http://schemas.microsoft.com/office/drawing/2014/main" id="{3F208CE8-E48B-A174-9E94-5BC223131363}"/>
                </a:ext>
              </a:extLst>
            </p:cNvPr>
            <p:cNvSpPr/>
            <p:nvPr/>
          </p:nvSpPr>
          <p:spPr>
            <a:xfrm>
              <a:off x="336583" y="692501"/>
              <a:ext cx="1294463" cy="97077"/>
            </a:xfrm>
            <a:prstGeom prst="rect">
              <a:avLst/>
            </a:prstGeom>
            <a:solidFill>
              <a:srgbClr val="9F00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9" name="Прямоугольник 8">
              <a:extLst>
                <a:ext uri="{FF2B5EF4-FFF2-40B4-BE49-F238E27FC236}">
                  <a16:creationId xmlns:a16="http://schemas.microsoft.com/office/drawing/2014/main" id="{3A2B6F7E-21FD-83AE-F39B-22D30630ABC7}"/>
                </a:ext>
              </a:extLst>
            </p:cNvPr>
            <p:cNvSpPr/>
            <p:nvPr/>
          </p:nvSpPr>
          <p:spPr>
            <a:xfrm>
              <a:off x="673166" y="692501"/>
              <a:ext cx="1294463" cy="97077"/>
            </a:xfrm>
            <a:prstGeom prst="rect">
              <a:avLst/>
            </a:prstGeom>
            <a:solidFill>
              <a:srgbClr val="FD493D"/>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0" name="Прямоугольник 9">
              <a:extLst>
                <a:ext uri="{FF2B5EF4-FFF2-40B4-BE49-F238E27FC236}">
                  <a16:creationId xmlns:a16="http://schemas.microsoft.com/office/drawing/2014/main" id="{5CF9F7D1-7BF3-EA03-B5FD-E43A082B9DF0}"/>
                </a:ext>
              </a:extLst>
            </p:cNvPr>
            <p:cNvSpPr/>
            <p:nvPr/>
          </p:nvSpPr>
          <p:spPr>
            <a:xfrm>
              <a:off x="993857" y="692501"/>
              <a:ext cx="1294463" cy="97077"/>
            </a:xfrm>
            <a:prstGeom prst="rect">
              <a:avLst/>
            </a:prstGeom>
            <a:solidFill>
              <a:srgbClr val="FCAF1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1" name="Прямоугольник 10">
              <a:extLst>
                <a:ext uri="{FF2B5EF4-FFF2-40B4-BE49-F238E27FC236}">
                  <a16:creationId xmlns:a16="http://schemas.microsoft.com/office/drawing/2014/main" id="{6BBF0A27-944E-3E60-A404-425DB025F9D2}"/>
                </a:ext>
              </a:extLst>
            </p:cNvPr>
            <p:cNvSpPr/>
            <p:nvPr/>
          </p:nvSpPr>
          <p:spPr>
            <a:xfrm>
              <a:off x="1330440" y="692501"/>
              <a:ext cx="1294463" cy="97077"/>
            </a:xfrm>
            <a:prstGeom prst="rect">
              <a:avLst/>
            </a:prstGeom>
            <a:solidFill>
              <a:srgbClr val="B5D8E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grpSp>
      <p:pic>
        <p:nvPicPr>
          <p:cNvPr id="15" name="Рисунок 14">
            <a:extLst>
              <a:ext uri="{FF2B5EF4-FFF2-40B4-BE49-F238E27FC236}">
                <a16:creationId xmlns:a16="http://schemas.microsoft.com/office/drawing/2014/main" id="{633F9477-C390-425F-82F8-13D743A33725}"/>
              </a:ext>
            </a:extLst>
          </p:cNvPr>
          <p:cNvPicPr>
            <a:picLocks noChangeAspect="1"/>
          </p:cNvPicPr>
          <p:nvPr/>
        </p:nvPicPr>
        <p:blipFill rotWithShape="1">
          <a:blip r:embed="rId2"/>
          <a:srcRect l="22856" t="31347" r="24016" b="16962"/>
          <a:stretch/>
        </p:blipFill>
        <p:spPr>
          <a:xfrm>
            <a:off x="10424937" y="179925"/>
            <a:ext cx="1546411" cy="1167449"/>
          </a:xfrm>
          <a:prstGeom prst="rect">
            <a:avLst/>
          </a:prstGeom>
        </p:spPr>
      </p:pic>
      <p:sp>
        <p:nvSpPr>
          <p:cNvPr id="19" name="TextBox 18">
            <a:extLst>
              <a:ext uri="{FF2B5EF4-FFF2-40B4-BE49-F238E27FC236}">
                <a16:creationId xmlns:a16="http://schemas.microsoft.com/office/drawing/2014/main" id="{C7665088-35E5-411D-8B84-A748DBF148BC}"/>
              </a:ext>
            </a:extLst>
          </p:cNvPr>
          <p:cNvSpPr txBox="1"/>
          <p:nvPr/>
        </p:nvSpPr>
        <p:spPr>
          <a:xfrm>
            <a:off x="647231" y="3202344"/>
            <a:ext cx="7293888" cy="23083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ru-RU" sz="3600" dirty="0"/>
              <a:t>Нехватки времени, отсутствия возможности или желания самостоятельно поддерживать чистоту своего автомобиля</a:t>
            </a:r>
            <a:r>
              <a:rPr lang="en-US" sz="3600" dirty="0"/>
              <a:t>.</a:t>
            </a:r>
            <a:endParaRPr lang="ru-RU" sz="3600" dirty="0"/>
          </a:p>
        </p:txBody>
      </p:sp>
    </p:spTree>
    <p:extLst>
      <p:ext uri="{BB962C8B-B14F-4D97-AF65-F5344CB8AC3E}">
        <p14:creationId xmlns:p14="http://schemas.microsoft.com/office/powerpoint/2010/main" val="375830483"/>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8" name="Прямоугольник 16"/>
          <p:cNvGrpSpPr/>
          <p:nvPr/>
        </p:nvGrpSpPr>
        <p:grpSpPr>
          <a:xfrm>
            <a:off x="-18521" y="6358526"/>
            <a:ext cx="542260" cy="506841"/>
            <a:chOff x="0" y="0"/>
            <a:chExt cx="542258" cy="506839"/>
          </a:xfrm>
        </p:grpSpPr>
        <p:sp>
          <p:nvSpPr>
            <p:cNvPr id="186" name="Прямоугольник"/>
            <p:cNvSpPr/>
            <p:nvPr/>
          </p:nvSpPr>
          <p:spPr>
            <a:xfrm>
              <a:off x="-1" y="0"/>
              <a:ext cx="542260" cy="506841"/>
            </a:xfrm>
            <a:prstGeom prst="rect">
              <a:avLst/>
            </a:prstGeom>
            <a:solidFill>
              <a:srgbClr val="FCAF17"/>
            </a:solidFill>
            <a:ln w="12700" cap="flat">
              <a:noFill/>
              <a:miter lim="400000"/>
            </a:ln>
            <a:effectLst/>
          </p:spPr>
          <p:txBody>
            <a:bodyPr wrap="square" lIns="45718" tIns="45718" rIns="45718" bIns="45718" numCol="1" anchor="ctr">
              <a:noAutofit/>
            </a:bodyPr>
            <a:lstStyle/>
            <a:p>
              <a:pPr algn="ctr">
                <a:defRPr>
                  <a:solidFill>
                    <a:srgbClr val="FFFFFF"/>
                  </a:solidFill>
                  <a:latin typeface="+mj-lt"/>
                  <a:ea typeface="+mj-ea"/>
                  <a:cs typeface="+mj-cs"/>
                  <a:sym typeface="Calibri"/>
                </a:defRPr>
              </a:pPr>
              <a:endParaRPr/>
            </a:p>
          </p:txBody>
        </p:sp>
        <p:sp>
          <p:nvSpPr>
            <p:cNvPr id="187" name="7"/>
            <p:cNvSpPr txBox="1"/>
            <p:nvPr/>
          </p:nvSpPr>
          <p:spPr>
            <a:xfrm>
              <a:off x="37054" y="153867"/>
              <a:ext cx="468149" cy="19910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ctr">
              <a:noAutofit/>
            </a:bodyPr>
            <a:lstStyle>
              <a:lvl1pPr algn="ctr">
                <a:defRPr sz="1200">
                  <a:solidFill>
                    <a:srgbClr val="FFFFFF"/>
                  </a:solidFill>
                  <a:latin typeface="Gilroy-Bold"/>
                  <a:ea typeface="Gilroy-Bold"/>
                  <a:cs typeface="Gilroy-Bold"/>
                  <a:sym typeface="Gilroy-Bold"/>
                </a:defRPr>
              </a:lvl1pPr>
            </a:lstStyle>
            <a:p>
              <a:r>
                <a:rPr lang="ru-RU" dirty="0"/>
                <a:t>3</a:t>
              </a:r>
              <a:endParaRPr dirty="0"/>
            </a:p>
          </p:txBody>
        </p:sp>
      </p:grpSp>
      <p:sp>
        <p:nvSpPr>
          <p:cNvPr id="3" name="Текст 2">
            <a:extLst>
              <a:ext uri="{FF2B5EF4-FFF2-40B4-BE49-F238E27FC236}">
                <a16:creationId xmlns:a16="http://schemas.microsoft.com/office/drawing/2014/main" id="{4CAC815B-16BD-C06B-C8DE-386D9FCB03D9}"/>
              </a:ext>
            </a:extLst>
          </p:cNvPr>
          <p:cNvSpPr txBox="1"/>
          <p:nvPr/>
        </p:nvSpPr>
        <p:spPr>
          <a:xfrm>
            <a:off x="420955" y="353951"/>
            <a:ext cx="6518934" cy="3385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spAutoFit/>
          </a:bodyPr>
          <a:lstStyle>
            <a:lvl1pPr algn="ctr">
              <a:defRPr sz="4800">
                <a:solidFill>
                  <a:srgbClr val="8F00FF"/>
                </a:solidFill>
                <a:latin typeface="Gilroy-ExtraBold"/>
                <a:ea typeface="Gilroy-ExtraBold"/>
                <a:cs typeface="Gilroy-ExtraBold"/>
                <a:sym typeface="Gilroy-ExtraBold"/>
              </a:defRPr>
            </a:lvl1pPr>
          </a:lstStyle>
          <a:p>
            <a:pPr algn="l"/>
            <a:r>
              <a:rPr lang="ru-RU" sz="1600" cap="all" dirty="0">
                <a:solidFill>
                  <a:schemeClr val="tx1"/>
                </a:solidFill>
              </a:rPr>
              <a:t>Название раздела</a:t>
            </a:r>
            <a:endParaRPr sz="1600" cap="all" dirty="0">
              <a:solidFill>
                <a:schemeClr val="tx1"/>
              </a:solidFill>
            </a:endParaRPr>
          </a:p>
        </p:txBody>
      </p:sp>
      <p:grpSp>
        <p:nvGrpSpPr>
          <p:cNvPr id="6" name="Группа 5">
            <a:extLst>
              <a:ext uri="{FF2B5EF4-FFF2-40B4-BE49-F238E27FC236}">
                <a16:creationId xmlns:a16="http://schemas.microsoft.com/office/drawing/2014/main" id="{A6FE38B4-CCC3-5C6F-2A06-BEE6F0CA6A94}"/>
              </a:ext>
            </a:extLst>
          </p:cNvPr>
          <p:cNvGrpSpPr/>
          <p:nvPr/>
        </p:nvGrpSpPr>
        <p:grpSpPr>
          <a:xfrm>
            <a:off x="0" y="692501"/>
            <a:ext cx="2624903" cy="97077"/>
            <a:chOff x="0" y="692501"/>
            <a:chExt cx="2624903" cy="97077"/>
          </a:xfrm>
        </p:grpSpPr>
        <p:sp>
          <p:nvSpPr>
            <p:cNvPr id="7" name="Прямоугольник 6">
              <a:extLst>
                <a:ext uri="{FF2B5EF4-FFF2-40B4-BE49-F238E27FC236}">
                  <a16:creationId xmlns:a16="http://schemas.microsoft.com/office/drawing/2014/main" id="{27EF9EFC-18C6-D78F-A136-2170C155DC9D}"/>
                </a:ext>
              </a:extLst>
            </p:cNvPr>
            <p:cNvSpPr/>
            <p:nvPr/>
          </p:nvSpPr>
          <p:spPr>
            <a:xfrm>
              <a:off x="0" y="692501"/>
              <a:ext cx="1294463" cy="97077"/>
            </a:xfrm>
            <a:prstGeom prst="rect">
              <a:avLst/>
            </a:prstGeom>
            <a:solidFill>
              <a:srgbClr val="FBB3C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8" name="Прямоугольник 7">
              <a:extLst>
                <a:ext uri="{FF2B5EF4-FFF2-40B4-BE49-F238E27FC236}">
                  <a16:creationId xmlns:a16="http://schemas.microsoft.com/office/drawing/2014/main" id="{3F208CE8-E48B-A174-9E94-5BC223131363}"/>
                </a:ext>
              </a:extLst>
            </p:cNvPr>
            <p:cNvSpPr/>
            <p:nvPr/>
          </p:nvSpPr>
          <p:spPr>
            <a:xfrm>
              <a:off x="336583" y="692501"/>
              <a:ext cx="1294463" cy="97077"/>
            </a:xfrm>
            <a:prstGeom prst="rect">
              <a:avLst/>
            </a:prstGeom>
            <a:solidFill>
              <a:srgbClr val="9F00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9" name="Прямоугольник 8">
              <a:extLst>
                <a:ext uri="{FF2B5EF4-FFF2-40B4-BE49-F238E27FC236}">
                  <a16:creationId xmlns:a16="http://schemas.microsoft.com/office/drawing/2014/main" id="{3A2B6F7E-21FD-83AE-F39B-22D30630ABC7}"/>
                </a:ext>
              </a:extLst>
            </p:cNvPr>
            <p:cNvSpPr/>
            <p:nvPr/>
          </p:nvSpPr>
          <p:spPr>
            <a:xfrm>
              <a:off x="673166" y="692501"/>
              <a:ext cx="1294463" cy="97077"/>
            </a:xfrm>
            <a:prstGeom prst="rect">
              <a:avLst/>
            </a:prstGeom>
            <a:solidFill>
              <a:srgbClr val="FD493D"/>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0" name="Прямоугольник 9">
              <a:extLst>
                <a:ext uri="{FF2B5EF4-FFF2-40B4-BE49-F238E27FC236}">
                  <a16:creationId xmlns:a16="http://schemas.microsoft.com/office/drawing/2014/main" id="{5CF9F7D1-7BF3-EA03-B5FD-E43A082B9DF0}"/>
                </a:ext>
              </a:extLst>
            </p:cNvPr>
            <p:cNvSpPr/>
            <p:nvPr/>
          </p:nvSpPr>
          <p:spPr>
            <a:xfrm>
              <a:off x="993857" y="692501"/>
              <a:ext cx="1294463" cy="97077"/>
            </a:xfrm>
            <a:prstGeom prst="rect">
              <a:avLst/>
            </a:prstGeom>
            <a:solidFill>
              <a:srgbClr val="FCAF1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1" name="Прямоугольник 10">
              <a:extLst>
                <a:ext uri="{FF2B5EF4-FFF2-40B4-BE49-F238E27FC236}">
                  <a16:creationId xmlns:a16="http://schemas.microsoft.com/office/drawing/2014/main" id="{6BBF0A27-944E-3E60-A404-425DB025F9D2}"/>
                </a:ext>
              </a:extLst>
            </p:cNvPr>
            <p:cNvSpPr/>
            <p:nvPr/>
          </p:nvSpPr>
          <p:spPr>
            <a:xfrm>
              <a:off x="1330440" y="692501"/>
              <a:ext cx="1294463" cy="97077"/>
            </a:xfrm>
            <a:prstGeom prst="rect">
              <a:avLst/>
            </a:prstGeom>
            <a:solidFill>
              <a:srgbClr val="B5D8E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grpSp>
      <p:sp>
        <p:nvSpPr>
          <p:cNvPr id="12" name="Текст 2">
            <a:extLst>
              <a:ext uri="{FF2B5EF4-FFF2-40B4-BE49-F238E27FC236}">
                <a16:creationId xmlns:a16="http://schemas.microsoft.com/office/drawing/2014/main" id="{65E0BF6E-BA3A-1E7B-5928-68FC9F500BCE}"/>
              </a:ext>
            </a:extLst>
          </p:cNvPr>
          <p:cNvSpPr txBox="1"/>
          <p:nvPr/>
        </p:nvSpPr>
        <p:spPr>
          <a:xfrm>
            <a:off x="1708954" y="745579"/>
            <a:ext cx="8774091" cy="11079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nchor="ctr">
            <a:spAutoFit/>
          </a:bodyPr>
          <a:lstStyle>
            <a:lvl1pPr algn="ctr">
              <a:defRPr sz="4800">
                <a:solidFill>
                  <a:srgbClr val="8F00FF"/>
                </a:solidFill>
                <a:latin typeface="Gilroy-ExtraBold"/>
                <a:ea typeface="Gilroy-ExtraBold"/>
                <a:cs typeface="Gilroy-ExtraBold"/>
                <a:sym typeface="Gilroy-ExtraBold"/>
              </a:defRPr>
            </a:lvl1pPr>
          </a:lstStyle>
          <a:p>
            <a:r>
              <a:rPr lang="ru-RU" sz="6600" b="1" dirty="0">
                <a:latin typeface="+mn-lt"/>
              </a:rPr>
              <a:t>Решение проблемы </a:t>
            </a:r>
            <a:endParaRPr sz="6600" b="1" dirty="0">
              <a:latin typeface="+mn-lt"/>
            </a:endParaRPr>
          </a:p>
        </p:txBody>
      </p:sp>
      <p:sp>
        <p:nvSpPr>
          <p:cNvPr id="20" name="Прямоугольник: скругленные углы 19">
            <a:extLst>
              <a:ext uri="{FF2B5EF4-FFF2-40B4-BE49-F238E27FC236}">
                <a16:creationId xmlns:a16="http://schemas.microsoft.com/office/drawing/2014/main" id="{832C56D6-35EC-40B1-8D79-20C439A1412F}"/>
              </a:ext>
            </a:extLst>
          </p:cNvPr>
          <p:cNvSpPr/>
          <p:nvPr/>
        </p:nvSpPr>
        <p:spPr>
          <a:xfrm>
            <a:off x="485315" y="1899046"/>
            <a:ext cx="2888673" cy="4160031"/>
          </a:xfrm>
          <a:prstGeom prst="roundRect">
            <a:avLst/>
          </a:prstGeom>
          <a:solidFill>
            <a:srgbClr val="ADDAE3"/>
          </a:solidFill>
          <a:ln w="12700" cap="flat" cmpd="sng" algn="ctr">
            <a:solidFill>
              <a:sysClr val="window" lastClr="FFFFFF"/>
            </a:solid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Segoe UI"/>
              <a:ea typeface="+mn-ea"/>
              <a:cs typeface="+mn-cs"/>
            </a:endParaRPr>
          </a:p>
        </p:txBody>
      </p:sp>
      <p:sp>
        <p:nvSpPr>
          <p:cNvPr id="21" name="TextBox 20">
            <a:extLst>
              <a:ext uri="{FF2B5EF4-FFF2-40B4-BE49-F238E27FC236}">
                <a16:creationId xmlns:a16="http://schemas.microsoft.com/office/drawing/2014/main" id="{9EEDB1B3-7084-4224-98B2-48F252C094BC}"/>
              </a:ext>
            </a:extLst>
          </p:cNvPr>
          <p:cNvSpPr txBox="1"/>
          <p:nvPr/>
        </p:nvSpPr>
        <p:spPr>
          <a:xfrm>
            <a:off x="714912" y="4545853"/>
            <a:ext cx="2505433" cy="646331"/>
          </a:xfrm>
          <a:prstGeom prst="rect">
            <a:avLst/>
          </a:prstGeom>
          <a:noFill/>
        </p:spPr>
        <p:txBody>
          <a:bodyPr wrap="square" rtlCol="0">
            <a:spAutoFit/>
          </a:bodyPr>
          <a:lstStyle/>
          <a:p>
            <a:pPr algn="ctr" fontAlgn="base" hangingPunct="1">
              <a:spcBef>
                <a:spcPct val="0"/>
              </a:spcBef>
              <a:spcAft>
                <a:spcPct val="0"/>
              </a:spcAft>
            </a:pPr>
            <a:r>
              <a:rPr lang="ru-RU" kern="1200" dirty="0">
                <a:solidFill>
                  <a:prstClr val="black"/>
                </a:solidFill>
                <a:latin typeface="Arial" panose="020B0604020202020204" pitchFamily="34" charset="0"/>
              </a:rPr>
              <a:t>Мобильные услуги автомойки</a:t>
            </a:r>
          </a:p>
        </p:txBody>
      </p:sp>
      <p:pic>
        <p:nvPicPr>
          <p:cNvPr id="22" name="Рисунок 21">
            <a:extLst>
              <a:ext uri="{FF2B5EF4-FFF2-40B4-BE49-F238E27FC236}">
                <a16:creationId xmlns:a16="http://schemas.microsoft.com/office/drawing/2014/main" id="{1CF7E46E-BBA8-47DA-8C85-B01D7C7AD713}"/>
              </a:ext>
            </a:extLst>
          </p:cNvPr>
          <p:cNvPicPr>
            <a:picLocks noChangeAspect="1"/>
          </p:cNvPicPr>
          <p:nvPr/>
        </p:nvPicPr>
        <p:blipFill>
          <a:blip r:embed="rId2"/>
          <a:stretch>
            <a:fillRect/>
          </a:stretch>
        </p:blipFill>
        <p:spPr>
          <a:xfrm>
            <a:off x="1161244" y="2342591"/>
            <a:ext cx="1632854" cy="1632854"/>
          </a:xfrm>
          <a:prstGeom prst="rect">
            <a:avLst/>
          </a:prstGeom>
        </p:spPr>
      </p:pic>
      <p:sp>
        <p:nvSpPr>
          <p:cNvPr id="26" name="Прямоугольник: скругленные углы 25">
            <a:extLst>
              <a:ext uri="{FF2B5EF4-FFF2-40B4-BE49-F238E27FC236}">
                <a16:creationId xmlns:a16="http://schemas.microsoft.com/office/drawing/2014/main" id="{EF1CFCE4-C3D1-4EB0-A683-1A7227759A54}"/>
              </a:ext>
            </a:extLst>
          </p:cNvPr>
          <p:cNvSpPr/>
          <p:nvPr/>
        </p:nvSpPr>
        <p:spPr>
          <a:xfrm>
            <a:off x="4651663" y="1899046"/>
            <a:ext cx="2888673" cy="4160031"/>
          </a:xfrm>
          <a:prstGeom prst="roundRect">
            <a:avLst/>
          </a:prstGeom>
          <a:solidFill>
            <a:srgbClr val="ADDAE3"/>
          </a:solidFill>
          <a:ln w="12700" cap="flat" cmpd="sng" algn="ctr">
            <a:solidFill>
              <a:sysClr val="window" lastClr="FFFFFF"/>
            </a:solid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Segoe UI"/>
              <a:ea typeface="+mn-ea"/>
              <a:cs typeface="+mn-cs"/>
            </a:endParaRPr>
          </a:p>
        </p:txBody>
      </p:sp>
      <p:sp>
        <p:nvSpPr>
          <p:cNvPr id="27" name="TextBox 26">
            <a:extLst>
              <a:ext uri="{FF2B5EF4-FFF2-40B4-BE49-F238E27FC236}">
                <a16:creationId xmlns:a16="http://schemas.microsoft.com/office/drawing/2014/main" id="{C274FCD4-D176-480B-9A51-A46B7CC40966}"/>
              </a:ext>
            </a:extLst>
          </p:cNvPr>
          <p:cNvSpPr txBox="1"/>
          <p:nvPr/>
        </p:nvSpPr>
        <p:spPr>
          <a:xfrm>
            <a:off x="4696766" y="4369729"/>
            <a:ext cx="2798465" cy="1200329"/>
          </a:xfrm>
          <a:prstGeom prst="rect">
            <a:avLst/>
          </a:prstGeom>
          <a:solidFill>
            <a:srgbClr val="ADDAE3"/>
          </a:solidFill>
        </p:spPr>
        <p:txBody>
          <a:bodyPr wrap="square" rtlCol="0" anchor="t">
            <a:spAutoFit/>
          </a:bodyPr>
          <a:lstStyle/>
          <a:p>
            <a:pPr algn="ctr" fontAlgn="base" hangingPunct="1">
              <a:spcBef>
                <a:spcPct val="0"/>
              </a:spcBef>
              <a:spcAft>
                <a:spcPct val="0"/>
              </a:spcAft>
            </a:pPr>
            <a:r>
              <a:rPr lang="ru-RU" kern="1200">
                <a:solidFill>
                  <a:prstClr val="black"/>
                </a:solidFill>
                <a:latin typeface="Arial" panose="020B0604020202020204" pitchFamily="34" charset="0"/>
              </a:rPr>
              <a:t>Выполнение  чистки и полировки автомобилей на месте, где находится клиент.</a:t>
            </a:r>
          </a:p>
        </p:txBody>
      </p:sp>
      <p:pic>
        <p:nvPicPr>
          <p:cNvPr id="28" name="Рисунок 27">
            <a:extLst>
              <a:ext uri="{FF2B5EF4-FFF2-40B4-BE49-F238E27FC236}">
                <a16:creationId xmlns:a16="http://schemas.microsoft.com/office/drawing/2014/main" id="{5BEB3624-7693-4AE8-B61A-93B510BE898F}"/>
              </a:ext>
            </a:extLst>
          </p:cNvPr>
          <p:cNvPicPr>
            <a:picLocks noChangeAspect="1"/>
          </p:cNvPicPr>
          <p:nvPr/>
        </p:nvPicPr>
        <p:blipFill rotWithShape="1">
          <a:blip r:embed="rId3"/>
          <a:srcRect t="13054" b="10756"/>
          <a:stretch/>
        </p:blipFill>
        <p:spPr>
          <a:xfrm>
            <a:off x="5024435" y="2342590"/>
            <a:ext cx="2143125" cy="1632855"/>
          </a:xfrm>
          <a:prstGeom prst="rect">
            <a:avLst/>
          </a:prstGeom>
          <a:solidFill>
            <a:srgbClr val="ADDAE3"/>
          </a:solidFill>
        </p:spPr>
      </p:pic>
      <p:sp>
        <p:nvSpPr>
          <p:cNvPr id="32" name="Прямоугольник: скругленные углы 31">
            <a:extLst>
              <a:ext uri="{FF2B5EF4-FFF2-40B4-BE49-F238E27FC236}">
                <a16:creationId xmlns:a16="http://schemas.microsoft.com/office/drawing/2014/main" id="{FE0555C6-981E-48A6-B1D9-12DF0E4B8A3F}"/>
              </a:ext>
            </a:extLst>
          </p:cNvPr>
          <p:cNvSpPr/>
          <p:nvPr/>
        </p:nvSpPr>
        <p:spPr>
          <a:xfrm>
            <a:off x="8818012" y="1899046"/>
            <a:ext cx="2888673" cy="4160031"/>
          </a:xfrm>
          <a:prstGeom prst="roundRect">
            <a:avLst/>
          </a:prstGeom>
          <a:solidFill>
            <a:srgbClr val="ADDAE3"/>
          </a:solidFill>
          <a:ln w="12700" cap="flat" cmpd="sng" algn="ctr">
            <a:solidFill>
              <a:sysClr val="window" lastClr="FFFFFF"/>
            </a:solid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Segoe UI"/>
              <a:ea typeface="+mn-ea"/>
              <a:cs typeface="+mn-cs"/>
            </a:endParaRPr>
          </a:p>
        </p:txBody>
      </p:sp>
      <p:sp>
        <p:nvSpPr>
          <p:cNvPr id="33" name="TextBox 32">
            <a:extLst>
              <a:ext uri="{FF2B5EF4-FFF2-40B4-BE49-F238E27FC236}">
                <a16:creationId xmlns:a16="http://schemas.microsoft.com/office/drawing/2014/main" id="{B7347409-A47B-4437-9398-3F14F8CAA75D}"/>
              </a:ext>
            </a:extLst>
          </p:cNvPr>
          <p:cNvSpPr txBox="1"/>
          <p:nvPr/>
        </p:nvSpPr>
        <p:spPr>
          <a:xfrm rot="10800000" flipV="1">
            <a:off x="8924568" y="4329775"/>
            <a:ext cx="2675559" cy="1205848"/>
          </a:xfrm>
          <a:prstGeom prst="rect">
            <a:avLst/>
          </a:prstGeom>
          <a:noFill/>
        </p:spPr>
        <p:txBody>
          <a:bodyPr wrap="square" rtlCol="0">
            <a:spAutoFit/>
          </a:bodyPr>
          <a:lstStyle/>
          <a:p>
            <a:pPr algn="ctr" fontAlgn="base" hangingPunct="1">
              <a:spcBef>
                <a:spcPct val="0"/>
              </a:spcBef>
              <a:spcAft>
                <a:spcPct val="0"/>
              </a:spcAft>
            </a:pPr>
            <a:r>
              <a:rPr lang="ru-RU" kern="1200" dirty="0">
                <a:solidFill>
                  <a:prstClr val="black"/>
                </a:solidFill>
                <a:latin typeface="Arial" panose="020B0604020202020204" pitchFamily="34" charset="0"/>
              </a:rPr>
              <a:t>Экологически чистые услуги,  минимизируя отходы и потребление воды.</a:t>
            </a:r>
          </a:p>
        </p:txBody>
      </p:sp>
      <p:pic>
        <p:nvPicPr>
          <p:cNvPr id="34" name="Рисунок 33">
            <a:extLst>
              <a:ext uri="{FF2B5EF4-FFF2-40B4-BE49-F238E27FC236}">
                <a16:creationId xmlns:a16="http://schemas.microsoft.com/office/drawing/2014/main" id="{8FFAE869-F686-4E8B-BABA-AE5824C7E6F3}"/>
              </a:ext>
            </a:extLst>
          </p:cNvPr>
          <p:cNvPicPr>
            <a:picLocks noChangeAspect="1"/>
          </p:cNvPicPr>
          <p:nvPr/>
        </p:nvPicPr>
        <p:blipFill>
          <a:blip r:embed="rId4"/>
          <a:stretch>
            <a:fillRect/>
          </a:stretch>
        </p:blipFill>
        <p:spPr>
          <a:xfrm>
            <a:off x="9487117" y="2342591"/>
            <a:ext cx="1543639" cy="1543639"/>
          </a:xfrm>
          <a:prstGeom prst="rect">
            <a:avLst/>
          </a:prstGeom>
        </p:spPr>
      </p:pic>
      <p:pic>
        <p:nvPicPr>
          <p:cNvPr id="35" name="Рисунок 34">
            <a:extLst>
              <a:ext uri="{FF2B5EF4-FFF2-40B4-BE49-F238E27FC236}">
                <a16:creationId xmlns:a16="http://schemas.microsoft.com/office/drawing/2014/main" id="{A4706CAE-897D-4E46-B009-B0E11944A748}"/>
              </a:ext>
            </a:extLst>
          </p:cNvPr>
          <p:cNvPicPr>
            <a:picLocks noChangeAspect="1"/>
          </p:cNvPicPr>
          <p:nvPr/>
        </p:nvPicPr>
        <p:blipFill rotWithShape="1">
          <a:blip r:embed="rId5"/>
          <a:srcRect l="22856" t="31347" r="24016" b="16962"/>
          <a:stretch/>
        </p:blipFill>
        <p:spPr>
          <a:xfrm>
            <a:off x="10424937" y="179925"/>
            <a:ext cx="1546411" cy="1167449"/>
          </a:xfrm>
          <a:prstGeom prst="rect">
            <a:avLst/>
          </a:prstGeom>
        </p:spPr>
      </p:pic>
    </p:spTree>
    <p:extLst>
      <p:ext uri="{BB962C8B-B14F-4D97-AF65-F5344CB8AC3E}">
        <p14:creationId xmlns:p14="http://schemas.microsoft.com/office/powerpoint/2010/main" val="1472892781"/>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8" name="Прямоугольник 16"/>
          <p:cNvGrpSpPr/>
          <p:nvPr/>
        </p:nvGrpSpPr>
        <p:grpSpPr>
          <a:xfrm>
            <a:off x="-18521" y="6358526"/>
            <a:ext cx="542260" cy="506841"/>
            <a:chOff x="0" y="0"/>
            <a:chExt cx="542258" cy="506839"/>
          </a:xfrm>
          <a:solidFill>
            <a:srgbClr val="8F00FF"/>
          </a:solidFill>
        </p:grpSpPr>
        <p:sp>
          <p:nvSpPr>
            <p:cNvPr id="186" name="Прямоугольник"/>
            <p:cNvSpPr/>
            <p:nvPr/>
          </p:nvSpPr>
          <p:spPr>
            <a:xfrm>
              <a:off x="-1" y="0"/>
              <a:ext cx="542260" cy="506841"/>
            </a:xfrm>
            <a:prstGeom prst="rect">
              <a:avLst/>
            </a:prstGeom>
            <a:grpFill/>
            <a:ln w="12700" cap="flat">
              <a:noFill/>
              <a:miter lim="400000"/>
            </a:ln>
            <a:effectLst/>
          </p:spPr>
          <p:txBody>
            <a:bodyPr wrap="square" lIns="45718" tIns="45718" rIns="45718" bIns="45718" numCol="1" anchor="ctr">
              <a:noAutofit/>
            </a:bodyPr>
            <a:lstStyle/>
            <a:p>
              <a:pPr algn="ctr">
                <a:defRPr>
                  <a:solidFill>
                    <a:srgbClr val="FFFFFF"/>
                  </a:solidFill>
                  <a:latin typeface="+mj-lt"/>
                  <a:ea typeface="+mj-ea"/>
                  <a:cs typeface="+mj-cs"/>
                  <a:sym typeface="Calibri"/>
                </a:defRPr>
              </a:pPr>
              <a:endParaRPr/>
            </a:p>
          </p:txBody>
        </p:sp>
        <p:sp>
          <p:nvSpPr>
            <p:cNvPr id="187" name="7"/>
            <p:cNvSpPr txBox="1"/>
            <p:nvPr/>
          </p:nvSpPr>
          <p:spPr>
            <a:xfrm>
              <a:off x="37054" y="153867"/>
              <a:ext cx="468149" cy="199103"/>
            </a:xfrm>
            <a:prstGeom prst="rect">
              <a:avLst/>
            </a:prstGeom>
            <a:gr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noAutofit/>
            </a:bodyPr>
            <a:lstStyle>
              <a:lvl1pPr algn="ctr">
                <a:defRPr sz="1200">
                  <a:solidFill>
                    <a:srgbClr val="FFFFFF"/>
                  </a:solidFill>
                  <a:latin typeface="Gilroy-Bold"/>
                  <a:ea typeface="Gilroy-Bold"/>
                  <a:cs typeface="Gilroy-Bold"/>
                  <a:sym typeface="Gilroy-Bold"/>
                </a:defRPr>
              </a:lvl1pPr>
            </a:lstStyle>
            <a:p>
              <a:r>
                <a:rPr lang="ru-RU" dirty="0"/>
                <a:t>4</a:t>
              </a:r>
              <a:endParaRPr dirty="0"/>
            </a:p>
          </p:txBody>
        </p:sp>
      </p:grpSp>
      <p:sp>
        <p:nvSpPr>
          <p:cNvPr id="3" name="Текст 2">
            <a:extLst>
              <a:ext uri="{FF2B5EF4-FFF2-40B4-BE49-F238E27FC236}">
                <a16:creationId xmlns:a16="http://schemas.microsoft.com/office/drawing/2014/main" id="{4CAC815B-16BD-C06B-C8DE-386D9FCB03D9}"/>
              </a:ext>
            </a:extLst>
          </p:cNvPr>
          <p:cNvSpPr txBox="1"/>
          <p:nvPr/>
        </p:nvSpPr>
        <p:spPr>
          <a:xfrm>
            <a:off x="420955" y="353951"/>
            <a:ext cx="6518934" cy="3385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lgn="ctr">
              <a:defRPr sz="4800">
                <a:solidFill>
                  <a:srgbClr val="8F00FF"/>
                </a:solidFill>
                <a:latin typeface="Gilroy-ExtraBold"/>
                <a:ea typeface="Gilroy-ExtraBold"/>
                <a:cs typeface="Gilroy-ExtraBold"/>
                <a:sym typeface="Gilroy-ExtraBold"/>
              </a:defRPr>
            </a:lvl1pPr>
          </a:lstStyle>
          <a:p>
            <a:pPr algn="l"/>
            <a:r>
              <a:rPr lang="ru-RU" sz="1600" cap="all" dirty="0">
                <a:solidFill>
                  <a:schemeClr val="tx1"/>
                </a:solidFill>
              </a:rPr>
              <a:t>Название раздела</a:t>
            </a:r>
            <a:endParaRPr sz="1600" cap="all" dirty="0">
              <a:solidFill>
                <a:schemeClr val="tx1"/>
              </a:solidFill>
            </a:endParaRPr>
          </a:p>
        </p:txBody>
      </p:sp>
      <p:grpSp>
        <p:nvGrpSpPr>
          <p:cNvPr id="6" name="Группа 5">
            <a:extLst>
              <a:ext uri="{FF2B5EF4-FFF2-40B4-BE49-F238E27FC236}">
                <a16:creationId xmlns:a16="http://schemas.microsoft.com/office/drawing/2014/main" id="{A6FE38B4-CCC3-5C6F-2A06-BEE6F0CA6A94}"/>
              </a:ext>
            </a:extLst>
          </p:cNvPr>
          <p:cNvGrpSpPr/>
          <p:nvPr/>
        </p:nvGrpSpPr>
        <p:grpSpPr>
          <a:xfrm>
            <a:off x="0" y="692501"/>
            <a:ext cx="2624903" cy="97077"/>
            <a:chOff x="0" y="692501"/>
            <a:chExt cx="2624903" cy="97077"/>
          </a:xfrm>
        </p:grpSpPr>
        <p:sp>
          <p:nvSpPr>
            <p:cNvPr id="7" name="Прямоугольник 6">
              <a:extLst>
                <a:ext uri="{FF2B5EF4-FFF2-40B4-BE49-F238E27FC236}">
                  <a16:creationId xmlns:a16="http://schemas.microsoft.com/office/drawing/2014/main" id="{27EF9EFC-18C6-D78F-A136-2170C155DC9D}"/>
                </a:ext>
              </a:extLst>
            </p:cNvPr>
            <p:cNvSpPr/>
            <p:nvPr/>
          </p:nvSpPr>
          <p:spPr>
            <a:xfrm>
              <a:off x="0" y="692501"/>
              <a:ext cx="1294463" cy="97077"/>
            </a:xfrm>
            <a:prstGeom prst="rect">
              <a:avLst/>
            </a:prstGeom>
            <a:solidFill>
              <a:srgbClr val="FBB3C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8" name="Прямоугольник 7">
              <a:extLst>
                <a:ext uri="{FF2B5EF4-FFF2-40B4-BE49-F238E27FC236}">
                  <a16:creationId xmlns:a16="http://schemas.microsoft.com/office/drawing/2014/main" id="{3F208CE8-E48B-A174-9E94-5BC223131363}"/>
                </a:ext>
              </a:extLst>
            </p:cNvPr>
            <p:cNvSpPr/>
            <p:nvPr/>
          </p:nvSpPr>
          <p:spPr>
            <a:xfrm>
              <a:off x="336583" y="692501"/>
              <a:ext cx="1294463" cy="97077"/>
            </a:xfrm>
            <a:prstGeom prst="rect">
              <a:avLst/>
            </a:prstGeom>
            <a:solidFill>
              <a:srgbClr val="9F00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9" name="Прямоугольник 8">
              <a:extLst>
                <a:ext uri="{FF2B5EF4-FFF2-40B4-BE49-F238E27FC236}">
                  <a16:creationId xmlns:a16="http://schemas.microsoft.com/office/drawing/2014/main" id="{3A2B6F7E-21FD-83AE-F39B-22D30630ABC7}"/>
                </a:ext>
              </a:extLst>
            </p:cNvPr>
            <p:cNvSpPr/>
            <p:nvPr/>
          </p:nvSpPr>
          <p:spPr>
            <a:xfrm>
              <a:off x="673166" y="692501"/>
              <a:ext cx="1294463" cy="97077"/>
            </a:xfrm>
            <a:prstGeom prst="rect">
              <a:avLst/>
            </a:prstGeom>
            <a:solidFill>
              <a:srgbClr val="FD493D"/>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0" name="Прямоугольник 9">
              <a:extLst>
                <a:ext uri="{FF2B5EF4-FFF2-40B4-BE49-F238E27FC236}">
                  <a16:creationId xmlns:a16="http://schemas.microsoft.com/office/drawing/2014/main" id="{5CF9F7D1-7BF3-EA03-B5FD-E43A082B9DF0}"/>
                </a:ext>
              </a:extLst>
            </p:cNvPr>
            <p:cNvSpPr/>
            <p:nvPr/>
          </p:nvSpPr>
          <p:spPr>
            <a:xfrm>
              <a:off x="993857" y="692501"/>
              <a:ext cx="1294463" cy="97077"/>
            </a:xfrm>
            <a:prstGeom prst="rect">
              <a:avLst/>
            </a:prstGeom>
            <a:solidFill>
              <a:srgbClr val="FCAF1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1" name="Прямоугольник 10">
              <a:extLst>
                <a:ext uri="{FF2B5EF4-FFF2-40B4-BE49-F238E27FC236}">
                  <a16:creationId xmlns:a16="http://schemas.microsoft.com/office/drawing/2014/main" id="{6BBF0A27-944E-3E60-A404-425DB025F9D2}"/>
                </a:ext>
              </a:extLst>
            </p:cNvPr>
            <p:cNvSpPr/>
            <p:nvPr/>
          </p:nvSpPr>
          <p:spPr>
            <a:xfrm>
              <a:off x="1330440" y="692501"/>
              <a:ext cx="1294463" cy="97077"/>
            </a:xfrm>
            <a:prstGeom prst="rect">
              <a:avLst/>
            </a:prstGeom>
            <a:solidFill>
              <a:srgbClr val="B5D8E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grpSp>
      <p:sp>
        <p:nvSpPr>
          <p:cNvPr id="12" name="Текст 2">
            <a:extLst>
              <a:ext uri="{FF2B5EF4-FFF2-40B4-BE49-F238E27FC236}">
                <a16:creationId xmlns:a16="http://schemas.microsoft.com/office/drawing/2014/main" id="{65E0BF6E-BA3A-1E7B-5928-68FC9F500BCE}"/>
              </a:ext>
            </a:extLst>
          </p:cNvPr>
          <p:cNvSpPr txBox="1"/>
          <p:nvPr/>
        </p:nvSpPr>
        <p:spPr>
          <a:xfrm>
            <a:off x="1871721" y="643731"/>
            <a:ext cx="8774091" cy="11079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nchor="ctr">
            <a:spAutoFit/>
          </a:bodyPr>
          <a:lstStyle>
            <a:lvl1pPr algn="ctr">
              <a:defRPr sz="4800">
                <a:solidFill>
                  <a:srgbClr val="8F00FF"/>
                </a:solidFill>
                <a:latin typeface="Gilroy-ExtraBold"/>
                <a:ea typeface="Gilroy-ExtraBold"/>
                <a:cs typeface="Gilroy-ExtraBold"/>
                <a:sym typeface="Gilroy-ExtraBold"/>
              </a:defRPr>
            </a:lvl1pPr>
          </a:lstStyle>
          <a:p>
            <a:r>
              <a:rPr lang="ru-RU" sz="6600" b="1" dirty="0">
                <a:solidFill>
                  <a:srgbClr val="ED3833"/>
                </a:solidFill>
                <a:latin typeface="+mn-lt"/>
              </a:rPr>
              <a:t>Конкуренты</a:t>
            </a:r>
            <a:endParaRPr sz="6600" b="1" dirty="0">
              <a:solidFill>
                <a:srgbClr val="ED3833"/>
              </a:solidFill>
              <a:latin typeface="+mn-lt"/>
            </a:endParaRPr>
          </a:p>
        </p:txBody>
      </p:sp>
      <p:grpSp>
        <p:nvGrpSpPr>
          <p:cNvPr id="42" name="Группа 41">
            <a:extLst>
              <a:ext uri="{FF2B5EF4-FFF2-40B4-BE49-F238E27FC236}">
                <a16:creationId xmlns:a16="http://schemas.microsoft.com/office/drawing/2014/main" id="{0549D79C-608F-4678-862B-BD76F8339372}"/>
              </a:ext>
            </a:extLst>
          </p:cNvPr>
          <p:cNvGrpSpPr/>
          <p:nvPr/>
        </p:nvGrpSpPr>
        <p:grpSpPr>
          <a:xfrm>
            <a:off x="2710705" y="2232031"/>
            <a:ext cx="7071650" cy="4001110"/>
            <a:chOff x="5181599" y="2514600"/>
            <a:chExt cx="6770588" cy="4001110"/>
          </a:xfrm>
        </p:grpSpPr>
        <p:sp>
          <p:nvSpPr>
            <p:cNvPr id="43" name="Прямоугольник: скругленные углы 9">
              <a:extLst>
                <a:ext uri="{FF2B5EF4-FFF2-40B4-BE49-F238E27FC236}">
                  <a16:creationId xmlns:a16="http://schemas.microsoft.com/office/drawing/2014/main" id="{83534746-1585-476B-ABDF-19B902FE82F1}"/>
                </a:ext>
              </a:extLst>
            </p:cNvPr>
            <p:cNvSpPr/>
            <p:nvPr/>
          </p:nvSpPr>
          <p:spPr>
            <a:xfrm>
              <a:off x="5181599" y="2514600"/>
              <a:ext cx="2119745" cy="4001110"/>
            </a:xfrm>
            <a:prstGeom prst="roundRect">
              <a:avLst/>
            </a:prstGeom>
            <a:solidFill>
              <a:srgbClr val="8F00FF"/>
            </a:solidFill>
            <a:ln w="12700" cap="flat" cmpd="sng" algn="ctr">
              <a:solidFill>
                <a:srgbClr val="3578AF"/>
              </a:solid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Segoe UI"/>
                <a:ea typeface="+mn-ea"/>
                <a:cs typeface="+mn-cs"/>
              </a:endParaRPr>
            </a:p>
          </p:txBody>
        </p:sp>
        <p:sp>
          <p:nvSpPr>
            <p:cNvPr id="44" name="TextBox 43">
              <a:extLst>
                <a:ext uri="{FF2B5EF4-FFF2-40B4-BE49-F238E27FC236}">
                  <a16:creationId xmlns:a16="http://schemas.microsoft.com/office/drawing/2014/main" id="{B043E864-747A-4247-BC5D-DBD30A391BEC}"/>
                </a:ext>
              </a:extLst>
            </p:cNvPr>
            <p:cNvSpPr txBox="1"/>
            <p:nvPr/>
          </p:nvSpPr>
          <p:spPr>
            <a:xfrm>
              <a:off x="5351316" y="5082569"/>
              <a:ext cx="1828800" cy="369332"/>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ru-RU" sz="1800" b="0" i="0" u="none" strike="noStrike" kern="1200" cap="none" spc="0" normalizeH="0" baseline="0" noProof="0">
                  <a:ln>
                    <a:noFill/>
                  </a:ln>
                  <a:solidFill>
                    <a:prstClr val="white"/>
                  </a:solidFill>
                  <a:effectLst/>
                  <a:uLnTx/>
                  <a:uFillTx/>
                  <a:latin typeface="Arial" panose="020B0604020202020204" pitchFamily="34" charset="0"/>
                </a:rPr>
                <a:t>Сеть автомоек</a:t>
              </a:r>
            </a:p>
          </p:txBody>
        </p:sp>
        <p:sp>
          <p:nvSpPr>
            <p:cNvPr id="45" name="Прямоугольник: скругленные углы 44">
              <a:extLst>
                <a:ext uri="{FF2B5EF4-FFF2-40B4-BE49-F238E27FC236}">
                  <a16:creationId xmlns:a16="http://schemas.microsoft.com/office/drawing/2014/main" id="{F67CBADE-130C-4487-8BE6-429FAC2D396D}"/>
                </a:ext>
              </a:extLst>
            </p:cNvPr>
            <p:cNvSpPr/>
            <p:nvPr/>
          </p:nvSpPr>
          <p:spPr>
            <a:xfrm>
              <a:off x="7471061" y="2514600"/>
              <a:ext cx="2119745" cy="4001110"/>
            </a:xfrm>
            <a:prstGeom prst="roundRect">
              <a:avLst/>
            </a:prstGeom>
            <a:solidFill>
              <a:srgbClr val="8F00FF"/>
            </a:solidFill>
            <a:ln w="12700" cap="flat" cmpd="sng" algn="ctr">
              <a:solidFill>
                <a:srgbClr val="3578AF"/>
              </a:solid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Segoe UI"/>
                <a:ea typeface="+mn-ea"/>
                <a:cs typeface="+mn-cs"/>
              </a:endParaRPr>
            </a:p>
          </p:txBody>
        </p:sp>
        <p:sp>
          <p:nvSpPr>
            <p:cNvPr id="46" name="TextBox 45">
              <a:extLst>
                <a:ext uri="{FF2B5EF4-FFF2-40B4-BE49-F238E27FC236}">
                  <a16:creationId xmlns:a16="http://schemas.microsoft.com/office/drawing/2014/main" id="{08415D9A-AFB4-4E9A-88C7-07C7A87A1F89}"/>
                </a:ext>
              </a:extLst>
            </p:cNvPr>
            <p:cNvSpPr txBox="1"/>
            <p:nvPr/>
          </p:nvSpPr>
          <p:spPr>
            <a:xfrm>
              <a:off x="7664209" y="5106196"/>
              <a:ext cx="1828800" cy="369332"/>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ru-RU" sz="1800" b="0" i="0" u="none" strike="noStrike" kern="1200" cap="none" spc="0" normalizeH="0" baseline="0" noProof="0" dirty="0">
                  <a:ln>
                    <a:noFill/>
                  </a:ln>
                  <a:solidFill>
                    <a:prstClr val="white"/>
                  </a:solidFill>
                  <a:effectLst/>
                  <a:uLnTx/>
                  <a:uFillTx/>
                  <a:latin typeface="Arial" panose="020B0604020202020204" pitchFamily="34" charset="0"/>
                </a:rPr>
                <a:t>Сеть автомоек</a:t>
              </a:r>
            </a:p>
          </p:txBody>
        </p:sp>
        <p:sp>
          <p:nvSpPr>
            <p:cNvPr id="47" name="Прямоугольник: скругленные углы 46">
              <a:extLst>
                <a:ext uri="{FF2B5EF4-FFF2-40B4-BE49-F238E27FC236}">
                  <a16:creationId xmlns:a16="http://schemas.microsoft.com/office/drawing/2014/main" id="{36A50A83-1F8F-488D-86CD-5381CA93709C}"/>
                </a:ext>
              </a:extLst>
            </p:cNvPr>
            <p:cNvSpPr/>
            <p:nvPr/>
          </p:nvSpPr>
          <p:spPr>
            <a:xfrm>
              <a:off x="9760523" y="2514600"/>
              <a:ext cx="2119745" cy="4001110"/>
            </a:xfrm>
            <a:prstGeom prst="roundRect">
              <a:avLst/>
            </a:prstGeom>
            <a:solidFill>
              <a:srgbClr val="8F00FF"/>
            </a:solidFill>
            <a:ln w="12700" cap="flat" cmpd="sng" algn="ctr">
              <a:solidFill>
                <a:srgbClr val="3578AF"/>
              </a:solid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Segoe UI"/>
                <a:ea typeface="+mn-ea"/>
                <a:cs typeface="+mn-cs"/>
              </a:endParaRPr>
            </a:p>
          </p:txBody>
        </p:sp>
        <p:sp>
          <p:nvSpPr>
            <p:cNvPr id="48" name="TextBox 47">
              <a:extLst>
                <a:ext uri="{FF2B5EF4-FFF2-40B4-BE49-F238E27FC236}">
                  <a16:creationId xmlns:a16="http://schemas.microsoft.com/office/drawing/2014/main" id="{D8A7AB5F-E699-41D8-B589-8106C71860B3}"/>
                </a:ext>
              </a:extLst>
            </p:cNvPr>
            <p:cNvSpPr txBox="1"/>
            <p:nvPr/>
          </p:nvSpPr>
          <p:spPr>
            <a:xfrm>
              <a:off x="9686156" y="5085542"/>
              <a:ext cx="2266031" cy="646331"/>
            </a:xfrm>
            <a:prstGeom prst="rect">
              <a:avLst/>
            </a:prstGeom>
            <a:noFill/>
          </p:spPr>
          <p:txBody>
            <a:bodyPr wrap="squar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ru-RU" sz="1800" b="0" i="0" u="none" strike="noStrike" kern="1200" cap="none" spc="0" normalizeH="0" baseline="0" noProof="0" dirty="0">
                  <a:ln>
                    <a:noFill/>
                  </a:ln>
                  <a:solidFill>
                    <a:prstClr val="white"/>
                  </a:solidFill>
                  <a:effectLst/>
                  <a:uLnTx/>
                  <a:uFillTx/>
                  <a:latin typeface="Arial" panose="020B0604020202020204" pitchFamily="34" charset="0"/>
                </a:rPr>
                <a:t>Мойки самообслуживания</a:t>
              </a:r>
            </a:p>
          </p:txBody>
        </p:sp>
        <p:sp>
          <p:nvSpPr>
            <p:cNvPr id="49" name="Скругленный прямоугольник 1">
              <a:extLst>
                <a:ext uri="{FF2B5EF4-FFF2-40B4-BE49-F238E27FC236}">
                  <a16:creationId xmlns:a16="http://schemas.microsoft.com/office/drawing/2014/main" id="{4709777E-0147-4D4A-84A9-BC62E65E4747}"/>
                </a:ext>
              </a:extLst>
            </p:cNvPr>
            <p:cNvSpPr/>
            <p:nvPr/>
          </p:nvSpPr>
          <p:spPr>
            <a:xfrm>
              <a:off x="5303621" y="2641320"/>
              <a:ext cx="1875700" cy="2136448"/>
            </a:xfrm>
            <a:prstGeom prst="roundRect">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Segoe UI"/>
                <a:ea typeface="+mn-ea"/>
                <a:cs typeface="+mn-cs"/>
              </a:endParaRPr>
            </a:p>
          </p:txBody>
        </p:sp>
        <p:pic>
          <p:nvPicPr>
            <p:cNvPr id="50" name="Рисунок 49">
              <a:extLst>
                <a:ext uri="{FF2B5EF4-FFF2-40B4-BE49-F238E27FC236}">
                  <a16:creationId xmlns:a16="http://schemas.microsoft.com/office/drawing/2014/main" id="{C319424B-5499-4554-A873-0B8621FDC53B}"/>
                </a:ext>
              </a:extLst>
            </p:cNvPr>
            <p:cNvPicPr>
              <a:picLocks noChangeAspect="1"/>
            </p:cNvPicPr>
            <p:nvPr/>
          </p:nvPicPr>
          <p:blipFill rotWithShape="1">
            <a:blip r:embed="rId2"/>
            <a:srcRect l="11774" t="15951" r="11625" b="10432"/>
            <a:stretch/>
          </p:blipFill>
          <p:spPr>
            <a:xfrm>
              <a:off x="5375561" y="2987296"/>
              <a:ext cx="1780309" cy="1444496"/>
            </a:xfrm>
            <a:prstGeom prst="rect">
              <a:avLst/>
            </a:prstGeom>
          </p:spPr>
        </p:pic>
        <p:sp>
          <p:nvSpPr>
            <p:cNvPr id="51" name="Скругленный прямоугольник 16">
              <a:extLst>
                <a:ext uri="{FF2B5EF4-FFF2-40B4-BE49-F238E27FC236}">
                  <a16:creationId xmlns:a16="http://schemas.microsoft.com/office/drawing/2014/main" id="{29B391E7-1ABB-41A0-A5B9-1B3BEB9DB677}"/>
                </a:ext>
              </a:extLst>
            </p:cNvPr>
            <p:cNvSpPr/>
            <p:nvPr/>
          </p:nvSpPr>
          <p:spPr>
            <a:xfrm>
              <a:off x="9881322" y="2641320"/>
              <a:ext cx="1875700" cy="2136448"/>
            </a:xfrm>
            <a:prstGeom prst="roundRect">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Segoe UI"/>
                <a:ea typeface="+mn-ea"/>
                <a:cs typeface="+mn-cs"/>
              </a:endParaRPr>
            </a:p>
          </p:txBody>
        </p:sp>
        <p:sp>
          <p:nvSpPr>
            <p:cNvPr id="52" name="Скругленный прямоугольник 18">
              <a:extLst>
                <a:ext uri="{FF2B5EF4-FFF2-40B4-BE49-F238E27FC236}">
                  <a16:creationId xmlns:a16="http://schemas.microsoft.com/office/drawing/2014/main" id="{BB1B6CB6-19CE-471C-B19A-DA32AB868DC6}"/>
                </a:ext>
              </a:extLst>
            </p:cNvPr>
            <p:cNvSpPr/>
            <p:nvPr/>
          </p:nvSpPr>
          <p:spPr>
            <a:xfrm>
              <a:off x="7617309" y="2641320"/>
              <a:ext cx="1875700" cy="2136448"/>
            </a:xfrm>
            <a:prstGeom prst="roundRect">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Segoe UI"/>
                <a:ea typeface="+mn-ea"/>
                <a:cs typeface="+mn-cs"/>
              </a:endParaRPr>
            </a:p>
          </p:txBody>
        </p:sp>
        <p:pic>
          <p:nvPicPr>
            <p:cNvPr id="53" name="Рисунок 52">
              <a:extLst>
                <a:ext uri="{FF2B5EF4-FFF2-40B4-BE49-F238E27FC236}">
                  <a16:creationId xmlns:a16="http://schemas.microsoft.com/office/drawing/2014/main" id="{2E4EF05A-84E6-4E57-845E-3D0E5ACFFB2C}"/>
                </a:ext>
              </a:extLst>
            </p:cNvPr>
            <p:cNvPicPr>
              <a:picLocks noChangeAspect="1"/>
            </p:cNvPicPr>
            <p:nvPr/>
          </p:nvPicPr>
          <p:blipFill>
            <a:blip r:embed="rId3"/>
            <a:stretch>
              <a:fillRect/>
            </a:stretch>
          </p:blipFill>
          <p:spPr>
            <a:xfrm>
              <a:off x="7703838" y="2863221"/>
              <a:ext cx="1692646" cy="1692646"/>
            </a:xfrm>
            <a:prstGeom prst="rect">
              <a:avLst/>
            </a:prstGeom>
          </p:spPr>
        </p:pic>
        <p:pic>
          <p:nvPicPr>
            <p:cNvPr id="54" name="Рисунок 53">
              <a:extLst>
                <a:ext uri="{FF2B5EF4-FFF2-40B4-BE49-F238E27FC236}">
                  <a16:creationId xmlns:a16="http://schemas.microsoft.com/office/drawing/2014/main" id="{422FA03D-3B01-4E7F-8860-79F89AFD57A6}"/>
                </a:ext>
              </a:extLst>
            </p:cNvPr>
            <p:cNvPicPr>
              <a:picLocks noChangeAspect="1"/>
            </p:cNvPicPr>
            <p:nvPr/>
          </p:nvPicPr>
          <p:blipFill>
            <a:blip r:embed="rId4"/>
            <a:stretch>
              <a:fillRect/>
            </a:stretch>
          </p:blipFill>
          <p:spPr>
            <a:xfrm>
              <a:off x="10033360" y="3345213"/>
              <a:ext cx="1571624" cy="728662"/>
            </a:xfrm>
            <a:prstGeom prst="rect">
              <a:avLst/>
            </a:prstGeom>
          </p:spPr>
        </p:pic>
      </p:grpSp>
      <p:pic>
        <p:nvPicPr>
          <p:cNvPr id="55" name="Рисунок 54">
            <a:extLst>
              <a:ext uri="{FF2B5EF4-FFF2-40B4-BE49-F238E27FC236}">
                <a16:creationId xmlns:a16="http://schemas.microsoft.com/office/drawing/2014/main" id="{FB525B83-F754-48AC-911D-E781224CBCDF}"/>
              </a:ext>
            </a:extLst>
          </p:cNvPr>
          <p:cNvPicPr>
            <a:picLocks noChangeAspect="1"/>
          </p:cNvPicPr>
          <p:nvPr/>
        </p:nvPicPr>
        <p:blipFill rotWithShape="1">
          <a:blip r:embed="rId5"/>
          <a:srcRect l="22856" t="31347" r="24016" b="16962"/>
          <a:stretch/>
        </p:blipFill>
        <p:spPr>
          <a:xfrm>
            <a:off x="10424937" y="179925"/>
            <a:ext cx="1546411" cy="1167449"/>
          </a:xfrm>
          <a:prstGeom prst="rect">
            <a:avLst/>
          </a:prstGeom>
        </p:spPr>
      </p:pic>
    </p:spTree>
    <p:extLst>
      <p:ext uri="{BB962C8B-B14F-4D97-AF65-F5344CB8AC3E}">
        <p14:creationId xmlns:p14="http://schemas.microsoft.com/office/powerpoint/2010/main" val="2037889511"/>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Текст 2"/>
          <p:cNvSpPr txBox="1"/>
          <p:nvPr/>
        </p:nvSpPr>
        <p:spPr>
          <a:xfrm>
            <a:off x="523740" y="793378"/>
            <a:ext cx="8741030" cy="11079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nchor="ctr">
            <a:spAutoFit/>
          </a:bodyPr>
          <a:lstStyle>
            <a:lvl1pPr algn="ctr">
              <a:defRPr sz="4800">
                <a:solidFill>
                  <a:srgbClr val="8F00FF"/>
                </a:solidFill>
                <a:latin typeface="Gilroy-ExtraBold"/>
                <a:ea typeface="Gilroy-ExtraBold"/>
                <a:cs typeface="Gilroy-ExtraBold"/>
                <a:sym typeface="Gilroy-ExtraBold"/>
              </a:defRPr>
            </a:lvl1pPr>
          </a:lstStyle>
          <a:p>
            <a:pPr algn="l"/>
            <a:r>
              <a:rPr lang="ru-RU" sz="6600" b="1" dirty="0"/>
              <a:t>Целевая Аудитория </a:t>
            </a:r>
            <a:endParaRPr lang="ru-RU" sz="8000" b="1" dirty="0"/>
          </a:p>
        </p:txBody>
      </p:sp>
      <p:grpSp>
        <p:nvGrpSpPr>
          <p:cNvPr id="188" name="Прямоугольник 16"/>
          <p:cNvGrpSpPr/>
          <p:nvPr/>
        </p:nvGrpSpPr>
        <p:grpSpPr>
          <a:xfrm>
            <a:off x="-18521" y="6358526"/>
            <a:ext cx="542260" cy="506841"/>
            <a:chOff x="0" y="0"/>
            <a:chExt cx="542258" cy="506839"/>
          </a:xfrm>
          <a:solidFill>
            <a:srgbClr val="ADDAE3"/>
          </a:solidFill>
        </p:grpSpPr>
        <p:sp>
          <p:nvSpPr>
            <p:cNvPr id="186" name="Прямоугольник"/>
            <p:cNvSpPr/>
            <p:nvPr/>
          </p:nvSpPr>
          <p:spPr>
            <a:xfrm>
              <a:off x="-1" y="0"/>
              <a:ext cx="542260" cy="506841"/>
            </a:xfrm>
            <a:prstGeom prst="rect">
              <a:avLst/>
            </a:prstGeom>
            <a:grpFill/>
            <a:ln w="12700" cap="flat">
              <a:noFill/>
              <a:miter lim="400000"/>
            </a:ln>
            <a:effectLst/>
          </p:spPr>
          <p:txBody>
            <a:bodyPr wrap="square" lIns="45718" tIns="45718" rIns="45718" bIns="45718" numCol="1" anchor="ctr">
              <a:noAutofit/>
            </a:bodyPr>
            <a:lstStyle/>
            <a:p>
              <a:pPr algn="ctr">
                <a:defRPr>
                  <a:solidFill>
                    <a:srgbClr val="FFFFFF"/>
                  </a:solidFill>
                  <a:latin typeface="+mj-lt"/>
                  <a:ea typeface="+mj-ea"/>
                  <a:cs typeface="+mj-cs"/>
                  <a:sym typeface="Calibri"/>
                </a:defRPr>
              </a:pPr>
              <a:endParaRPr/>
            </a:p>
          </p:txBody>
        </p:sp>
        <p:sp>
          <p:nvSpPr>
            <p:cNvPr id="187" name="7"/>
            <p:cNvSpPr txBox="1"/>
            <p:nvPr/>
          </p:nvSpPr>
          <p:spPr>
            <a:xfrm>
              <a:off x="37054" y="153867"/>
              <a:ext cx="468149" cy="199103"/>
            </a:xfrm>
            <a:prstGeom prst="rect">
              <a:avLst/>
            </a:prstGeom>
            <a:grp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ctr">
              <a:noAutofit/>
            </a:bodyPr>
            <a:lstStyle>
              <a:lvl1pPr algn="ctr">
                <a:defRPr sz="1200">
                  <a:solidFill>
                    <a:srgbClr val="FFFFFF"/>
                  </a:solidFill>
                  <a:latin typeface="Gilroy-Bold"/>
                  <a:ea typeface="Gilroy-Bold"/>
                  <a:cs typeface="Gilroy-Bold"/>
                  <a:sym typeface="Gilroy-Bold"/>
                </a:defRPr>
              </a:lvl1pPr>
            </a:lstStyle>
            <a:p>
              <a:r>
                <a:rPr lang="ru-RU" dirty="0"/>
                <a:t>5</a:t>
              </a:r>
              <a:endParaRPr dirty="0"/>
            </a:p>
          </p:txBody>
        </p:sp>
      </p:grpSp>
      <p:sp>
        <p:nvSpPr>
          <p:cNvPr id="3" name="Текст 2">
            <a:extLst>
              <a:ext uri="{FF2B5EF4-FFF2-40B4-BE49-F238E27FC236}">
                <a16:creationId xmlns:a16="http://schemas.microsoft.com/office/drawing/2014/main" id="{4CAC815B-16BD-C06B-C8DE-386D9FCB03D9}"/>
              </a:ext>
            </a:extLst>
          </p:cNvPr>
          <p:cNvSpPr txBox="1"/>
          <p:nvPr/>
        </p:nvSpPr>
        <p:spPr>
          <a:xfrm>
            <a:off x="420955" y="353951"/>
            <a:ext cx="6518934" cy="3385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spAutoFit/>
          </a:bodyPr>
          <a:lstStyle>
            <a:lvl1pPr algn="ctr">
              <a:defRPr sz="4800">
                <a:solidFill>
                  <a:srgbClr val="8F00FF"/>
                </a:solidFill>
                <a:latin typeface="Gilroy-ExtraBold"/>
                <a:ea typeface="Gilroy-ExtraBold"/>
                <a:cs typeface="Gilroy-ExtraBold"/>
                <a:sym typeface="Gilroy-ExtraBold"/>
              </a:defRPr>
            </a:lvl1pPr>
          </a:lstStyle>
          <a:p>
            <a:pPr algn="l"/>
            <a:r>
              <a:rPr lang="ru-RU" sz="1600" cap="all" dirty="0">
                <a:solidFill>
                  <a:schemeClr val="tx1"/>
                </a:solidFill>
              </a:rPr>
              <a:t>Название раздела</a:t>
            </a:r>
            <a:endParaRPr sz="1600" cap="all" dirty="0">
              <a:solidFill>
                <a:schemeClr val="tx1"/>
              </a:solidFill>
            </a:endParaRPr>
          </a:p>
        </p:txBody>
      </p:sp>
      <p:grpSp>
        <p:nvGrpSpPr>
          <p:cNvPr id="6" name="Группа 5">
            <a:extLst>
              <a:ext uri="{FF2B5EF4-FFF2-40B4-BE49-F238E27FC236}">
                <a16:creationId xmlns:a16="http://schemas.microsoft.com/office/drawing/2014/main" id="{A6FE38B4-CCC3-5C6F-2A06-BEE6F0CA6A94}"/>
              </a:ext>
            </a:extLst>
          </p:cNvPr>
          <p:cNvGrpSpPr/>
          <p:nvPr/>
        </p:nvGrpSpPr>
        <p:grpSpPr>
          <a:xfrm>
            <a:off x="0" y="692501"/>
            <a:ext cx="2624903" cy="97077"/>
            <a:chOff x="0" y="692501"/>
            <a:chExt cx="2624903" cy="97077"/>
          </a:xfrm>
        </p:grpSpPr>
        <p:sp>
          <p:nvSpPr>
            <p:cNvPr id="7" name="Прямоугольник 6">
              <a:extLst>
                <a:ext uri="{FF2B5EF4-FFF2-40B4-BE49-F238E27FC236}">
                  <a16:creationId xmlns:a16="http://schemas.microsoft.com/office/drawing/2014/main" id="{27EF9EFC-18C6-D78F-A136-2170C155DC9D}"/>
                </a:ext>
              </a:extLst>
            </p:cNvPr>
            <p:cNvSpPr/>
            <p:nvPr/>
          </p:nvSpPr>
          <p:spPr>
            <a:xfrm>
              <a:off x="0" y="692501"/>
              <a:ext cx="1294463" cy="97077"/>
            </a:xfrm>
            <a:prstGeom prst="rect">
              <a:avLst/>
            </a:prstGeom>
            <a:solidFill>
              <a:srgbClr val="FBB3C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8" name="Прямоугольник 7">
              <a:extLst>
                <a:ext uri="{FF2B5EF4-FFF2-40B4-BE49-F238E27FC236}">
                  <a16:creationId xmlns:a16="http://schemas.microsoft.com/office/drawing/2014/main" id="{3F208CE8-E48B-A174-9E94-5BC223131363}"/>
                </a:ext>
              </a:extLst>
            </p:cNvPr>
            <p:cNvSpPr/>
            <p:nvPr/>
          </p:nvSpPr>
          <p:spPr>
            <a:xfrm>
              <a:off x="336583" y="692501"/>
              <a:ext cx="1294463" cy="97077"/>
            </a:xfrm>
            <a:prstGeom prst="rect">
              <a:avLst/>
            </a:prstGeom>
            <a:solidFill>
              <a:srgbClr val="9F00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9" name="Прямоугольник 8">
              <a:extLst>
                <a:ext uri="{FF2B5EF4-FFF2-40B4-BE49-F238E27FC236}">
                  <a16:creationId xmlns:a16="http://schemas.microsoft.com/office/drawing/2014/main" id="{3A2B6F7E-21FD-83AE-F39B-22D30630ABC7}"/>
                </a:ext>
              </a:extLst>
            </p:cNvPr>
            <p:cNvSpPr/>
            <p:nvPr/>
          </p:nvSpPr>
          <p:spPr>
            <a:xfrm>
              <a:off x="673166" y="692501"/>
              <a:ext cx="1294463" cy="97077"/>
            </a:xfrm>
            <a:prstGeom prst="rect">
              <a:avLst/>
            </a:prstGeom>
            <a:solidFill>
              <a:srgbClr val="FD493D"/>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0" name="Прямоугольник 9">
              <a:extLst>
                <a:ext uri="{FF2B5EF4-FFF2-40B4-BE49-F238E27FC236}">
                  <a16:creationId xmlns:a16="http://schemas.microsoft.com/office/drawing/2014/main" id="{5CF9F7D1-7BF3-EA03-B5FD-E43A082B9DF0}"/>
                </a:ext>
              </a:extLst>
            </p:cNvPr>
            <p:cNvSpPr/>
            <p:nvPr/>
          </p:nvSpPr>
          <p:spPr>
            <a:xfrm>
              <a:off x="993857" y="692501"/>
              <a:ext cx="1294463" cy="97077"/>
            </a:xfrm>
            <a:prstGeom prst="rect">
              <a:avLst/>
            </a:prstGeom>
            <a:solidFill>
              <a:srgbClr val="FCAF1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1" name="Прямоугольник 10">
              <a:extLst>
                <a:ext uri="{FF2B5EF4-FFF2-40B4-BE49-F238E27FC236}">
                  <a16:creationId xmlns:a16="http://schemas.microsoft.com/office/drawing/2014/main" id="{6BBF0A27-944E-3E60-A404-425DB025F9D2}"/>
                </a:ext>
              </a:extLst>
            </p:cNvPr>
            <p:cNvSpPr/>
            <p:nvPr/>
          </p:nvSpPr>
          <p:spPr>
            <a:xfrm>
              <a:off x="1330440" y="692501"/>
              <a:ext cx="1294463" cy="97077"/>
            </a:xfrm>
            <a:prstGeom prst="rect">
              <a:avLst/>
            </a:prstGeom>
            <a:solidFill>
              <a:srgbClr val="B5D8E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grpSp>
      <p:pic>
        <p:nvPicPr>
          <p:cNvPr id="15" name="Рисунок 14">
            <a:extLst>
              <a:ext uri="{FF2B5EF4-FFF2-40B4-BE49-F238E27FC236}">
                <a16:creationId xmlns:a16="http://schemas.microsoft.com/office/drawing/2014/main" id="{633F9477-C390-425F-82F8-13D743A33725}"/>
              </a:ext>
            </a:extLst>
          </p:cNvPr>
          <p:cNvPicPr>
            <a:picLocks noChangeAspect="1"/>
          </p:cNvPicPr>
          <p:nvPr/>
        </p:nvPicPr>
        <p:blipFill rotWithShape="1">
          <a:blip r:embed="rId2"/>
          <a:srcRect l="22856" t="31347" r="24016" b="16962"/>
          <a:stretch/>
        </p:blipFill>
        <p:spPr>
          <a:xfrm>
            <a:off x="10424937" y="179925"/>
            <a:ext cx="1546411" cy="1167449"/>
          </a:xfrm>
          <a:prstGeom prst="rect">
            <a:avLst/>
          </a:prstGeom>
        </p:spPr>
      </p:pic>
      <p:sp>
        <p:nvSpPr>
          <p:cNvPr id="22" name="TextBox 21">
            <a:extLst>
              <a:ext uri="{FF2B5EF4-FFF2-40B4-BE49-F238E27FC236}">
                <a16:creationId xmlns:a16="http://schemas.microsoft.com/office/drawing/2014/main" id="{81B78FAD-9E1D-498D-BC0C-847312E412DF}"/>
              </a:ext>
            </a:extLst>
          </p:cNvPr>
          <p:cNvSpPr txBox="1"/>
          <p:nvPr/>
        </p:nvSpPr>
        <p:spPr>
          <a:xfrm>
            <a:off x="626671" y="2087631"/>
            <a:ext cx="5601601" cy="452431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kumimoji="0" lang="ru-RU" sz="1800" b="0" i="0" u="none" strike="noStrike" kern="1200" cap="none" spc="0" normalizeH="0" baseline="0" noProof="0" dirty="0">
                <a:ln>
                  <a:noFill/>
                </a:ln>
                <a:solidFill>
                  <a:prstClr val="black"/>
                </a:solidFill>
                <a:effectLst/>
                <a:uLnTx/>
                <a:uFillTx/>
                <a:ea typeface="+mn-ea"/>
                <a:cs typeface="+mn-cs"/>
              </a:rPr>
              <a:t>1. Владельцы автомобилей, у которых нет возможности или желания самостоятельно мыть свои машины. Это может быть связано с отсутствием времени или пространства для проведения таких работ.
2. Занятые люди, которые предпочитают время, которое они проводят в дороге, использовать эффективно. Они могут ценить возможность получить высококачественные услуги автомойки прямо на своей рабочей или домашней парковке.
3. Владельцы дорогих автомобилей, которые хотят сохранить свои машины в отличном состоянии и не доверяют обычным автомойкам с ручной сушкой или автоматическими щетками.</a:t>
            </a:r>
            <a:endParaRPr lang="ru-RU" dirty="0"/>
          </a:p>
        </p:txBody>
      </p:sp>
      <p:sp>
        <p:nvSpPr>
          <p:cNvPr id="24" name="TextBox 23">
            <a:extLst>
              <a:ext uri="{FF2B5EF4-FFF2-40B4-BE49-F238E27FC236}">
                <a16:creationId xmlns:a16="http://schemas.microsoft.com/office/drawing/2014/main" id="{05944BF0-CD31-4DF6-ACA9-B1E0102DD6D9}"/>
              </a:ext>
            </a:extLst>
          </p:cNvPr>
          <p:cNvSpPr txBox="1"/>
          <p:nvPr/>
        </p:nvSpPr>
        <p:spPr>
          <a:xfrm>
            <a:off x="6523619" y="2111209"/>
            <a:ext cx="5601601" cy="4247317"/>
          </a:xfrm>
          <a:prstGeom prst="rect">
            <a:avLst/>
          </a:prstGeom>
          <a:noFill/>
        </p:spPr>
        <p:txBody>
          <a:bodyPr wrap="square" rtlCol="0">
            <a:spAutoFit/>
          </a:bodyPr>
          <a:lstStyle/>
          <a:p>
            <a:pPr fontAlgn="base" hangingPunct="1">
              <a:spcBef>
                <a:spcPct val="0"/>
              </a:spcBef>
              <a:spcAft>
                <a:spcPct val="0"/>
              </a:spcAft>
            </a:pPr>
            <a:r>
              <a:rPr lang="ru-RU" kern="1200" dirty="0">
                <a:solidFill>
                  <a:prstClr val="black"/>
                </a:solidFill>
              </a:rPr>
              <a:t>4. Люди с физическими ограничениями или пожилые люди, которым сложно или невозможно самостоятельно мыть автомобиль.
5. Компании, которые хотят предоставить своим сотрудникам удобство использования выездных автомоек на рабочей парковке.
6. Люди, которые ценят экологически чистые услуги и хотят участвовать в сохранении водных ресурсов.
7. Владельцы автомобилей, которые желают сохранить полировку или покрытие автомобиля и ищут удобные и доступные услуги по его уходу.</a:t>
            </a:r>
          </a:p>
        </p:txBody>
      </p:sp>
    </p:spTree>
    <p:extLst>
      <p:ext uri="{BB962C8B-B14F-4D97-AF65-F5344CB8AC3E}">
        <p14:creationId xmlns:p14="http://schemas.microsoft.com/office/powerpoint/2010/main" val="3322719972"/>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Текст 2"/>
          <p:cNvSpPr txBox="1"/>
          <p:nvPr/>
        </p:nvSpPr>
        <p:spPr>
          <a:xfrm>
            <a:off x="523740" y="685657"/>
            <a:ext cx="8741030" cy="13234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nchor="ctr">
            <a:spAutoFit/>
          </a:bodyPr>
          <a:lstStyle>
            <a:lvl1pPr algn="ctr">
              <a:defRPr sz="4800">
                <a:solidFill>
                  <a:srgbClr val="8F00FF"/>
                </a:solidFill>
                <a:latin typeface="Gilroy-ExtraBold"/>
                <a:ea typeface="Gilroy-ExtraBold"/>
                <a:cs typeface="Gilroy-ExtraBold"/>
                <a:sym typeface="Gilroy-ExtraBold"/>
              </a:defRPr>
            </a:lvl1pPr>
          </a:lstStyle>
          <a:p>
            <a:pPr algn="l"/>
            <a:r>
              <a:rPr lang="ru-RU" sz="8000" b="1" dirty="0"/>
              <a:t>Анализ рынка</a:t>
            </a:r>
          </a:p>
        </p:txBody>
      </p:sp>
      <p:grpSp>
        <p:nvGrpSpPr>
          <p:cNvPr id="188" name="Прямоугольник 16"/>
          <p:cNvGrpSpPr/>
          <p:nvPr/>
        </p:nvGrpSpPr>
        <p:grpSpPr>
          <a:xfrm>
            <a:off x="-18521" y="6358526"/>
            <a:ext cx="542260" cy="506841"/>
            <a:chOff x="0" y="0"/>
            <a:chExt cx="542258" cy="506839"/>
          </a:xfrm>
          <a:solidFill>
            <a:srgbClr val="FBB3C1"/>
          </a:solidFill>
        </p:grpSpPr>
        <p:sp>
          <p:nvSpPr>
            <p:cNvPr id="186" name="Прямоугольник"/>
            <p:cNvSpPr/>
            <p:nvPr/>
          </p:nvSpPr>
          <p:spPr>
            <a:xfrm>
              <a:off x="-1" y="0"/>
              <a:ext cx="542260" cy="506841"/>
            </a:xfrm>
            <a:prstGeom prst="rect">
              <a:avLst/>
            </a:prstGeom>
            <a:grpFill/>
            <a:ln w="12700" cap="flat">
              <a:noFill/>
              <a:miter lim="400000"/>
            </a:ln>
            <a:effectLst/>
          </p:spPr>
          <p:txBody>
            <a:bodyPr wrap="square" lIns="45718" tIns="45718" rIns="45718" bIns="45718" numCol="1" anchor="ctr">
              <a:noAutofit/>
            </a:bodyPr>
            <a:lstStyle/>
            <a:p>
              <a:pPr algn="ctr">
                <a:defRPr>
                  <a:solidFill>
                    <a:srgbClr val="FFFFFF"/>
                  </a:solidFill>
                  <a:latin typeface="+mj-lt"/>
                  <a:ea typeface="+mj-ea"/>
                  <a:cs typeface="+mj-cs"/>
                  <a:sym typeface="Calibri"/>
                </a:defRPr>
              </a:pPr>
              <a:endParaRPr>
                <a:solidFill>
                  <a:srgbClr val="FBB3C1"/>
                </a:solidFill>
              </a:endParaRPr>
            </a:p>
          </p:txBody>
        </p:sp>
        <p:sp>
          <p:nvSpPr>
            <p:cNvPr id="187" name="7"/>
            <p:cNvSpPr txBox="1"/>
            <p:nvPr/>
          </p:nvSpPr>
          <p:spPr>
            <a:xfrm>
              <a:off x="37054" y="153867"/>
              <a:ext cx="468149" cy="199103"/>
            </a:xfrm>
            <a:prstGeom prst="rect">
              <a:avLst/>
            </a:prstGeom>
            <a:gr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noAutofit/>
            </a:bodyPr>
            <a:lstStyle>
              <a:lvl1pPr algn="ctr">
                <a:defRPr sz="1200">
                  <a:solidFill>
                    <a:srgbClr val="FFFFFF"/>
                  </a:solidFill>
                  <a:latin typeface="Gilroy-Bold"/>
                  <a:ea typeface="Gilroy-Bold"/>
                  <a:cs typeface="Gilroy-Bold"/>
                  <a:sym typeface="Gilroy-Bold"/>
                </a:defRPr>
              </a:lvl1pPr>
            </a:lstStyle>
            <a:p>
              <a:r>
                <a:rPr lang="ru-RU" dirty="0">
                  <a:solidFill>
                    <a:schemeClr val="bg1"/>
                  </a:solidFill>
                </a:rPr>
                <a:t>6</a:t>
              </a:r>
              <a:endParaRPr dirty="0">
                <a:solidFill>
                  <a:srgbClr val="FBB3C1"/>
                </a:solidFill>
              </a:endParaRPr>
            </a:p>
          </p:txBody>
        </p:sp>
      </p:grpSp>
      <p:sp>
        <p:nvSpPr>
          <p:cNvPr id="3" name="Текст 2">
            <a:extLst>
              <a:ext uri="{FF2B5EF4-FFF2-40B4-BE49-F238E27FC236}">
                <a16:creationId xmlns:a16="http://schemas.microsoft.com/office/drawing/2014/main" id="{4CAC815B-16BD-C06B-C8DE-386D9FCB03D9}"/>
              </a:ext>
            </a:extLst>
          </p:cNvPr>
          <p:cNvSpPr txBox="1"/>
          <p:nvPr/>
        </p:nvSpPr>
        <p:spPr>
          <a:xfrm>
            <a:off x="420955" y="353951"/>
            <a:ext cx="6518934" cy="3385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lgn="ctr">
              <a:defRPr sz="4800">
                <a:solidFill>
                  <a:srgbClr val="8F00FF"/>
                </a:solidFill>
                <a:latin typeface="Gilroy-ExtraBold"/>
                <a:ea typeface="Gilroy-ExtraBold"/>
                <a:cs typeface="Gilroy-ExtraBold"/>
                <a:sym typeface="Gilroy-ExtraBold"/>
              </a:defRPr>
            </a:lvl1pPr>
          </a:lstStyle>
          <a:p>
            <a:pPr algn="l"/>
            <a:r>
              <a:rPr lang="ru-RU" sz="1600" cap="all" dirty="0">
                <a:solidFill>
                  <a:schemeClr val="tx1"/>
                </a:solidFill>
              </a:rPr>
              <a:t>Название раздела</a:t>
            </a:r>
            <a:endParaRPr sz="1600" cap="all" dirty="0">
              <a:solidFill>
                <a:schemeClr val="tx1"/>
              </a:solidFill>
            </a:endParaRPr>
          </a:p>
        </p:txBody>
      </p:sp>
      <p:grpSp>
        <p:nvGrpSpPr>
          <p:cNvPr id="6" name="Группа 5">
            <a:extLst>
              <a:ext uri="{FF2B5EF4-FFF2-40B4-BE49-F238E27FC236}">
                <a16:creationId xmlns:a16="http://schemas.microsoft.com/office/drawing/2014/main" id="{A6FE38B4-CCC3-5C6F-2A06-BEE6F0CA6A94}"/>
              </a:ext>
            </a:extLst>
          </p:cNvPr>
          <p:cNvGrpSpPr/>
          <p:nvPr/>
        </p:nvGrpSpPr>
        <p:grpSpPr>
          <a:xfrm>
            <a:off x="0" y="692501"/>
            <a:ext cx="2624903" cy="97077"/>
            <a:chOff x="0" y="692501"/>
            <a:chExt cx="2624903" cy="97077"/>
          </a:xfrm>
        </p:grpSpPr>
        <p:sp>
          <p:nvSpPr>
            <p:cNvPr id="7" name="Прямоугольник 6">
              <a:extLst>
                <a:ext uri="{FF2B5EF4-FFF2-40B4-BE49-F238E27FC236}">
                  <a16:creationId xmlns:a16="http://schemas.microsoft.com/office/drawing/2014/main" id="{27EF9EFC-18C6-D78F-A136-2170C155DC9D}"/>
                </a:ext>
              </a:extLst>
            </p:cNvPr>
            <p:cNvSpPr/>
            <p:nvPr/>
          </p:nvSpPr>
          <p:spPr>
            <a:xfrm>
              <a:off x="0" y="692501"/>
              <a:ext cx="1294463" cy="97077"/>
            </a:xfrm>
            <a:prstGeom prst="rect">
              <a:avLst/>
            </a:prstGeom>
            <a:solidFill>
              <a:srgbClr val="FBB3C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8" name="Прямоугольник 7">
              <a:extLst>
                <a:ext uri="{FF2B5EF4-FFF2-40B4-BE49-F238E27FC236}">
                  <a16:creationId xmlns:a16="http://schemas.microsoft.com/office/drawing/2014/main" id="{3F208CE8-E48B-A174-9E94-5BC223131363}"/>
                </a:ext>
              </a:extLst>
            </p:cNvPr>
            <p:cNvSpPr/>
            <p:nvPr/>
          </p:nvSpPr>
          <p:spPr>
            <a:xfrm>
              <a:off x="336583" y="692501"/>
              <a:ext cx="1294463" cy="97077"/>
            </a:xfrm>
            <a:prstGeom prst="rect">
              <a:avLst/>
            </a:prstGeom>
            <a:solidFill>
              <a:srgbClr val="9F00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9" name="Прямоугольник 8">
              <a:extLst>
                <a:ext uri="{FF2B5EF4-FFF2-40B4-BE49-F238E27FC236}">
                  <a16:creationId xmlns:a16="http://schemas.microsoft.com/office/drawing/2014/main" id="{3A2B6F7E-21FD-83AE-F39B-22D30630ABC7}"/>
                </a:ext>
              </a:extLst>
            </p:cNvPr>
            <p:cNvSpPr/>
            <p:nvPr/>
          </p:nvSpPr>
          <p:spPr>
            <a:xfrm>
              <a:off x="673166" y="692501"/>
              <a:ext cx="1294463" cy="97077"/>
            </a:xfrm>
            <a:prstGeom prst="rect">
              <a:avLst/>
            </a:prstGeom>
            <a:solidFill>
              <a:srgbClr val="FD493D"/>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0" name="Прямоугольник 9">
              <a:extLst>
                <a:ext uri="{FF2B5EF4-FFF2-40B4-BE49-F238E27FC236}">
                  <a16:creationId xmlns:a16="http://schemas.microsoft.com/office/drawing/2014/main" id="{5CF9F7D1-7BF3-EA03-B5FD-E43A082B9DF0}"/>
                </a:ext>
              </a:extLst>
            </p:cNvPr>
            <p:cNvSpPr/>
            <p:nvPr/>
          </p:nvSpPr>
          <p:spPr>
            <a:xfrm>
              <a:off x="993857" y="692501"/>
              <a:ext cx="1294463" cy="97077"/>
            </a:xfrm>
            <a:prstGeom prst="rect">
              <a:avLst/>
            </a:prstGeom>
            <a:solidFill>
              <a:srgbClr val="FCAF1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1" name="Прямоугольник 10">
              <a:extLst>
                <a:ext uri="{FF2B5EF4-FFF2-40B4-BE49-F238E27FC236}">
                  <a16:creationId xmlns:a16="http://schemas.microsoft.com/office/drawing/2014/main" id="{6BBF0A27-944E-3E60-A404-425DB025F9D2}"/>
                </a:ext>
              </a:extLst>
            </p:cNvPr>
            <p:cNvSpPr/>
            <p:nvPr/>
          </p:nvSpPr>
          <p:spPr>
            <a:xfrm>
              <a:off x="1330440" y="692501"/>
              <a:ext cx="1294463" cy="97077"/>
            </a:xfrm>
            <a:prstGeom prst="rect">
              <a:avLst/>
            </a:prstGeom>
            <a:solidFill>
              <a:srgbClr val="B5D8E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grpSp>
      <p:pic>
        <p:nvPicPr>
          <p:cNvPr id="15" name="Рисунок 14">
            <a:extLst>
              <a:ext uri="{FF2B5EF4-FFF2-40B4-BE49-F238E27FC236}">
                <a16:creationId xmlns:a16="http://schemas.microsoft.com/office/drawing/2014/main" id="{633F9477-C390-425F-82F8-13D743A33725}"/>
              </a:ext>
            </a:extLst>
          </p:cNvPr>
          <p:cNvPicPr>
            <a:picLocks noChangeAspect="1"/>
          </p:cNvPicPr>
          <p:nvPr/>
        </p:nvPicPr>
        <p:blipFill rotWithShape="1">
          <a:blip r:embed="rId2"/>
          <a:srcRect l="22856" t="31347" r="24016" b="16962"/>
          <a:stretch/>
        </p:blipFill>
        <p:spPr>
          <a:xfrm>
            <a:off x="10424937" y="179925"/>
            <a:ext cx="1546411" cy="1167449"/>
          </a:xfrm>
          <a:prstGeom prst="rect">
            <a:avLst/>
          </a:prstGeom>
        </p:spPr>
      </p:pic>
      <p:graphicFrame>
        <p:nvGraphicFramePr>
          <p:cNvPr id="17" name="Схема 16">
            <a:extLst>
              <a:ext uri="{FF2B5EF4-FFF2-40B4-BE49-F238E27FC236}">
                <a16:creationId xmlns:a16="http://schemas.microsoft.com/office/drawing/2014/main" id="{64A35718-2B7A-4356-8F57-4C85C85976FD}"/>
              </a:ext>
            </a:extLst>
          </p:cNvPr>
          <p:cNvGraphicFramePr/>
          <p:nvPr>
            <p:extLst>
              <p:ext uri="{D42A27DB-BD31-4B8C-83A1-F6EECF244321}">
                <p14:modId xmlns:p14="http://schemas.microsoft.com/office/powerpoint/2010/main" val="160703236"/>
              </p:ext>
            </p:extLst>
          </p:nvPr>
        </p:nvGraphicFramePr>
        <p:xfrm>
          <a:off x="-10222" y="1835638"/>
          <a:ext cx="5326462" cy="44258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8" name="Группа 17">
            <a:extLst>
              <a:ext uri="{FF2B5EF4-FFF2-40B4-BE49-F238E27FC236}">
                <a16:creationId xmlns:a16="http://schemas.microsoft.com/office/drawing/2014/main" id="{0A82A473-2A9D-4B33-B287-42FF6ADBD08C}"/>
              </a:ext>
            </a:extLst>
          </p:cNvPr>
          <p:cNvGrpSpPr/>
          <p:nvPr/>
        </p:nvGrpSpPr>
        <p:grpSpPr>
          <a:xfrm>
            <a:off x="5138377" y="1994978"/>
            <a:ext cx="6856770" cy="4315009"/>
            <a:chOff x="5119601" y="993608"/>
            <a:chExt cx="6856770" cy="4315009"/>
          </a:xfrm>
        </p:grpSpPr>
        <p:sp>
          <p:nvSpPr>
            <p:cNvPr id="19" name="TextBox 18">
              <a:extLst>
                <a:ext uri="{FF2B5EF4-FFF2-40B4-BE49-F238E27FC236}">
                  <a16:creationId xmlns:a16="http://schemas.microsoft.com/office/drawing/2014/main" id="{FD2C8B2B-7CF5-42F7-AEF1-70300AA833FE}"/>
                </a:ext>
              </a:extLst>
            </p:cNvPr>
            <p:cNvSpPr txBox="1"/>
            <p:nvPr/>
          </p:nvSpPr>
          <p:spPr>
            <a:xfrm>
              <a:off x="5119601" y="2514600"/>
              <a:ext cx="1828800" cy="1828800"/>
            </a:xfrm>
            <a:prstGeom prst="rect">
              <a:avLst/>
            </a:prstGeom>
            <a:noFill/>
          </p:spPr>
          <p:txBody>
            <a:bodyPr wrap="square" rtlCol="0">
              <a:spAutoFit/>
            </a:bodyPr>
            <a:lstStyle/>
            <a:p>
              <a:pPr algn="l"/>
              <a:endParaRPr lang="ru-RU"/>
            </a:p>
          </p:txBody>
        </p:sp>
        <p:grpSp>
          <p:nvGrpSpPr>
            <p:cNvPr id="20" name="Группа 19">
              <a:extLst>
                <a:ext uri="{FF2B5EF4-FFF2-40B4-BE49-F238E27FC236}">
                  <a16:creationId xmlns:a16="http://schemas.microsoft.com/office/drawing/2014/main" id="{EF582FC9-F00C-42C5-9CE6-998B5583B2F1}"/>
                </a:ext>
              </a:extLst>
            </p:cNvPr>
            <p:cNvGrpSpPr/>
            <p:nvPr/>
          </p:nvGrpSpPr>
          <p:grpSpPr>
            <a:xfrm>
              <a:off x="5297464" y="993608"/>
              <a:ext cx="6678907" cy="4315009"/>
              <a:chOff x="5258828" y="993608"/>
              <a:chExt cx="6678907" cy="4315009"/>
            </a:xfrm>
          </p:grpSpPr>
          <p:pic>
            <p:nvPicPr>
              <p:cNvPr id="23" name="Рисунок 22">
                <a:extLst>
                  <a:ext uri="{FF2B5EF4-FFF2-40B4-BE49-F238E27FC236}">
                    <a16:creationId xmlns:a16="http://schemas.microsoft.com/office/drawing/2014/main" id="{40AC21B4-26B0-43A6-B510-4185BC852832}"/>
                  </a:ext>
                </a:extLst>
              </p:cNvPr>
              <p:cNvPicPr>
                <a:picLocks noChangeAspect="1"/>
              </p:cNvPicPr>
              <p:nvPr/>
            </p:nvPicPr>
            <p:blipFill>
              <a:blip r:embed="rId8"/>
              <a:stretch>
                <a:fillRect/>
              </a:stretch>
            </p:blipFill>
            <p:spPr>
              <a:xfrm>
                <a:off x="5258828" y="993608"/>
                <a:ext cx="6678907" cy="4315009"/>
              </a:xfrm>
              <a:prstGeom prst="rect">
                <a:avLst/>
              </a:prstGeom>
              <a:solidFill>
                <a:srgbClr val="ED3833"/>
              </a:solidFill>
            </p:spPr>
          </p:pic>
          <p:sp>
            <p:nvSpPr>
              <p:cNvPr id="25" name="Овал 24">
                <a:extLst>
                  <a:ext uri="{FF2B5EF4-FFF2-40B4-BE49-F238E27FC236}">
                    <a16:creationId xmlns:a16="http://schemas.microsoft.com/office/drawing/2014/main" id="{1CBEF855-4CBD-417C-ABD8-0BE01B2065EC}"/>
                  </a:ext>
                </a:extLst>
              </p:cNvPr>
              <p:cNvSpPr/>
              <p:nvPr/>
            </p:nvSpPr>
            <p:spPr>
              <a:xfrm>
                <a:off x="6034001" y="1758297"/>
                <a:ext cx="283411" cy="288758"/>
              </a:xfrm>
              <a:prstGeom prst="ellipse">
                <a:avLst/>
              </a:prstGeom>
              <a:solidFill>
                <a:srgbClr val="ED38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6" name="Овал 25">
                <a:extLst>
                  <a:ext uri="{FF2B5EF4-FFF2-40B4-BE49-F238E27FC236}">
                    <a16:creationId xmlns:a16="http://schemas.microsoft.com/office/drawing/2014/main" id="{9B00704E-21D0-47D2-AC6B-D42C6CF0F164}"/>
                  </a:ext>
                </a:extLst>
              </p:cNvPr>
              <p:cNvSpPr/>
              <p:nvPr/>
            </p:nvSpPr>
            <p:spPr>
              <a:xfrm>
                <a:off x="6576759" y="1230988"/>
                <a:ext cx="283411" cy="288758"/>
              </a:xfrm>
              <a:prstGeom prst="ellipse">
                <a:avLst/>
              </a:prstGeom>
              <a:solidFill>
                <a:srgbClr val="ED38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Овал 26">
                <a:extLst>
                  <a:ext uri="{FF2B5EF4-FFF2-40B4-BE49-F238E27FC236}">
                    <a16:creationId xmlns:a16="http://schemas.microsoft.com/office/drawing/2014/main" id="{AF1CE181-372D-455B-B4B0-BB8640FC7FF2}"/>
                  </a:ext>
                </a:extLst>
              </p:cNvPr>
              <p:cNvSpPr/>
              <p:nvPr/>
            </p:nvSpPr>
            <p:spPr>
              <a:xfrm>
                <a:off x="7083128" y="1750626"/>
                <a:ext cx="283411" cy="288758"/>
              </a:xfrm>
              <a:prstGeom prst="ellipse">
                <a:avLst/>
              </a:prstGeom>
              <a:solidFill>
                <a:srgbClr val="ED38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Овал 27">
                <a:extLst>
                  <a:ext uri="{FF2B5EF4-FFF2-40B4-BE49-F238E27FC236}">
                    <a16:creationId xmlns:a16="http://schemas.microsoft.com/office/drawing/2014/main" id="{93C9FB51-C575-4650-815C-D167CEDE23E1}"/>
                  </a:ext>
                </a:extLst>
              </p:cNvPr>
              <p:cNvSpPr/>
              <p:nvPr/>
            </p:nvSpPr>
            <p:spPr>
              <a:xfrm>
                <a:off x="8319615" y="4707371"/>
                <a:ext cx="283411" cy="288758"/>
              </a:xfrm>
              <a:prstGeom prst="ellipse">
                <a:avLst/>
              </a:prstGeom>
              <a:solidFill>
                <a:srgbClr val="ED38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9" name="Овал 28">
                <a:extLst>
                  <a:ext uri="{FF2B5EF4-FFF2-40B4-BE49-F238E27FC236}">
                    <a16:creationId xmlns:a16="http://schemas.microsoft.com/office/drawing/2014/main" id="{105E5F9E-F4FA-4BFA-9CFF-759666C72B2F}"/>
                  </a:ext>
                </a:extLst>
              </p:cNvPr>
              <p:cNvSpPr/>
              <p:nvPr/>
            </p:nvSpPr>
            <p:spPr>
              <a:xfrm>
                <a:off x="7830716" y="4199021"/>
                <a:ext cx="283411" cy="288758"/>
              </a:xfrm>
              <a:prstGeom prst="ellipse">
                <a:avLst/>
              </a:prstGeom>
              <a:solidFill>
                <a:srgbClr val="ED38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0" name="Овал 29">
                <a:extLst>
                  <a:ext uri="{FF2B5EF4-FFF2-40B4-BE49-F238E27FC236}">
                    <a16:creationId xmlns:a16="http://schemas.microsoft.com/office/drawing/2014/main" id="{C02C4184-DAE3-4657-B139-A449F6D8028F}"/>
                  </a:ext>
                </a:extLst>
              </p:cNvPr>
              <p:cNvSpPr/>
              <p:nvPr/>
            </p:nvSpPr>
            <p:spPr>
              <a:xfrm>
                <a:off x="8854736" y="4199021"/>
                <a:ext cx="283411" cy="288758"/>
              </a:xfrm>
              <a:prstGeom prst="ellipse">
                <a:avLst/>
              </a:prstGeom>
              <a:solidFill>
                <a:srgbClr val="ED38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Овал 30">
                <a:extLst>
                  <a:ext uri="{FF2B5EF4-FFF2-40B4-BE49-F238E27FC236}">
                    <a16:creationId xmlns:a16="http://schemas.microsoft.com/office/drawing/2014/main" id="{C9433441-3189-49C8-813D-F6FBDA19CD6B}"/>
                  </a:ext>
                </a:extLst>
              </p:cNvPr>
              <p:cNvSpPr/>
              <p:nvPr/>
            </p:nvSpPr>
            <p:spPr>
              <a:xfrm>
                <a:off x="10525791" y="1678087"/>
                <a:ext cx="283411" cy="288758"/>
              </a:xfrm>
              <a:prstGeom prst="ellipse">
                <a:avLst/>
              </a:prstGeom>
              <a:solidFill>
                <a:srgbClr val="ED38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2" name="Овал 31">
                <a:extLst>
                  <a:ext uri="{FF2B5EF4-FFF2-40B4-BE49-F238E27FC236}">
                    <a16:creationId xmlns:a16="http://schemas.microsoft.com/office/drawing/2014/main" id="{FF7C1161-9257-4727-B957-D7ADF6BFDBA5}"/>
                  </a:ext>
                </a:extLst>
              </p:cNvPr>
              <p:cNvSpPr/>
              <p:nvPr/>
            </p:nvSpPr>
            <p:spPr>
              <a:xfrm>
                <a:off x="10041854" y="1154788"/>
                <a:ext cx="283411" cy="288758"/>
              </a:xfrm>
              <a:prstGeom prst="ellipse">
                <a:avLst/>
              </a:prstGeom>
              <a:solidFill>
                <a:srgbClr val="ED38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3" name="Овал 32">
                <a:extLst>
                  <a:ext uri="{FF2B5EF4-FFF2-40B4-BE49-F238E27FC236}">
                    <a16:creationId xmlns:a16="http://schemas.microsoft.com/office/drawing/2014/main" id="{29284710-9625-4985-88D6-1193F6A8C3D4}"/>
                  </a:ext>
                </a:extLst>
              </p:cNvPr>
              <p:cNvSpPr/>
              <p:nvPr/>
            </p:nvSpPr>
            <p:spPr>
              <a:xfrm>
                <a:off x="9512804" y="1678087"/>
                <a:ext cx="283411" cy="288758"/>
              </a:xfrm>
              <a:prstGeom prst="ellipse">
                <a:avLst/>
              </a:prstGeom>
              <a:solidFill>
                <a:srgbClr val="ED38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21" name="Кольцо 15">
              <a:extLst>
                <a:ext uri="{FF2B5EF4-FFF2-40B4-BE49-F238E27FC236}">
                  <a16:creationId xmlns:a16="http://schemas.microsoft.com/office/drawing/2014/main" id="{5CF12CAA-0C21-4510-9BD7-6C919B47F9EB}"/>
                </a:ext>
              </a:extLst>
            </p:cNvPr>
            <p:cNvSpPr/>
            <p:nvPr/>
          </p:nvSpPr>
          <p:spPr>
            <a:xfrm>
              <a:off x="7405175" y="2564011"/>
              <a:ext cx="418740" cy="391690"/>
            </a:xfrm>
            <a:prstGeom prst="donut">
              <a:avLst>
                <a:gd name="adj" fmla="val 898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grpSp>
    </p:spTree>
    <p:extLst>
      <p:ext uri="{BB962C8B-B14F-4D97-AF65-F5344CB8AC3E}">
        <p14:creationId xmlns:p14="http://schemas.microsoft.com/office/powerpoint/2010/main" val="340405322"/>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Текст 2"/>
          <p:cNvSpPr txBox="1"/>
          <p:nvPr/>
        </p:nvSpPr>
        <p:spPr>
          <a:xfrm>
            <a:off x="523740" y="597127"/>
            <a:ext cx="8741030" cy="13234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nchor="ctr">
            <a:spAutoFit/>
          </a:bodyPr>
          <a:lstStyle>
            <a:lvl1pPr algn="ctr">
              <a:defRPr sz="4800">
                <a:solidFill>
                  <a:srgbClr val="8F00FF"/>
                </a:solidFill>
                <a:latin typeface="Gilroy-ExtraBold"/>
                <a:ea typeface="Gilroy-ExtraBold"/>
                <a:cs typeface="Gilroy-ExtraBold"/>
                <a:sym typeface="Gilroy-ExtraBold"/>
              </a:defRPr>
            </a:lvl1pPr>
          </a:lstStyle>
          <a:p>
            <a:pPr algn="l"/>
            <a:r>
              <a:rPr lang="ru-RU" sz="8000" b="1" dirty="0"/>
              <a:t>Монетизация</a:t>
            </a:r>
          </a:p>
        </p:txBody>
      </p:sp>
      <p:grpSp>
        <p:nvGrpSpPr>
          <p:cNvPr id="188" name="Прямоугольник 16"/>
          <p:cNvGrpSpPr/>
          <p:nvPr/>
        </p:nvGrpSpPr>
        <p:grpSpPr>
          <a:xfrm>
            <a:off x="-18521" y="6358526"/>
            <a:ext cx="542260" cy="506841"/>
            <a:chOff x="0" y="0"/>
            <a:chExt cx="542258" cy="506839"/>
          </a:xfrm>
          <a:solidFill>
            <a:srgbClr val="ED3833"/>
          </a:solidFill>
        </p:grpSpPr>
        <p:sp>
          <p:nvSpPr>
            <p:cNvPr id="186" name="Прямоугольник"/>
            <p:cNvSpPr/>
            <p:nvPr/>
          </p:nvSpPr>
          <p:spPr>
            <a:xfrm>
              <a:off x="-1" y="0"/>
              <a:ext cx="542260" cy="506841"/>
            </a:xfrm>
            <a:prstGeom prst="rect">
              <a:avLst/>
            </a:prstGeom>
            <a:grpFill/>
            <a:ln w="12700" cap="flat">
              <a:noFill/>
              <a:miter lim="400000"/>
            </a:ln>
            <a:effectLst/>
          </p:spPr>
          <p:txBody>
            <a:bodyPr wrap="square" lIns="45718" tIns="45718" rIns="45718" bIns="45718" numCol="1" anchor="ctr">
              <a:noAutofit/>
            </a:bodyPr>
            <a:lstStyle/>
            <a:p>
              <a:pPr algn="ctr">
                <a:defRPr>
                  <a:solidFill>
                    <a:srgbClr val="FFFFFF"/>
                  </a:solidFill>
                  <a:latin typeface="+mj-lt"/>
                  <a:ea typeface="+mj-ea"/>
                  <a:cs typeface="+mj-cs"/>
                  <a:sym typeface="Calibri"/>
                </a:defRPr>
              </a:pPr>
              <a:endParaRPr/>
            </a:p>
          </p:txBody>
        </p:sp>
        <p:sp>
          <p:nvSpPr>
            <p:cNvPr id="187" name="7"/>
            <p:cNvSpPr txBox="1"/>
            <p:nvPr/>
          </p:nvSpPr>
          <p:spPr>
            <a:xfrm>
              <a:off x="37054" y="153867"/>
              <a:ext cx="468149" cy="199103"/>
            </a:xfrm>
            <a:prstGeom prst="rect">
              <a:avLst/>
            </a:prstGeom>
            <a:gr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noAutofit/>
            </a:bodyPr>
            <a:lstStyle>
              <a:lvl1pPr algn="ctr">
                <a:defRPr sz="1200">
                  <a:solidFill>
                    <a:srgbClr val="FFFFFF"/>
                  </a:solidFill>
                  <a:latin typeface="Gilroy-Bold"/>
                  <a:ea typeface="Gilroy-Bold"/>
                  <a:cs typeface="Gilroy-Bold"/>
                  <a:sym typeface="Gilroy-Bold"/>
                </a:defRPr>
              </a:lvl1pPr>
            </a:lstStyle>
            <a:p>
              <a:r>
                <a:rPr lang="ru-RU" dirty="0"/>
                <a:t>5</a:t>
              </a:r>
              <a:endParaRPr dirty="0"/>
            </a:p>
          </p:txBody>
        </p:sp>
      </p:grpSp>
      <p:sp>
        <p:nvSpPr>
          <p:cNvPr id="3" name="Текст 2">
            <a:extLst>
              <a:ext uri="{FF2B5EF4-FFF2-40B4-BE49-F238E27FC236}">
                <a16:creationId xmlns:a16="http://schemas.microsoft.com/office/drawing/2014/main" id="{4CAC815B-16BD-C06B-C8DE-386D9FCB03D9}"/>
              </a:ext>
            </a:extLst>
          </p:cNvPr>
          <p:cNvSpPr txBox="1"/>
          <p:nvPr/>
        </p:nvSpPr>
        <p:spPr>
          <a:xfrm>
            <a:off x="420955" y="353951"/>
            <a:ext cx="6518934" cy="3385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lgn="ctr">
              <a:defRPr sz="4800">
                <a:solidFill>
                  <a:srgbClr val="8F00FF"/>
                </a:solidFill>
                <a:latin typeface="Gilroy-ExtraBold"/>
                <a:ea typeface="Gilroy-ExtraBold"/>
                <a:cs typeface="Gilroy-ExtraBold"/>
                <a:sym typeface="Gilroy-ExtraBold"/>
              </a:defRPr>
            </a:lvl1pPr>
          </a:lstStyle>
          <a:p>
            <a:pPr algn="l"/>
            <a:r>
              <a:rPr lang="ru-RU" sz="1600" cap="all" dirty="0">
                <a:solidFill>
                  <a:schemeClr val="tx1"/>
                </a:solidFill>
              </a:rPr>
              <a:t>Название раздела</a:t>
            </a:r>
            <a:endParaRPr sz="1600" cap="all" dirty="0">
              <a:solidFill>
                <a:schemeClr val="tx1"/>
              </a:solidFill>
            </a:endParaRPr>
          </a:p>
        </p:txBody>
      </p:sp>
      <p:grpSp>
        <p:nvGrpSpPr>
          <p:cNvPr id="6" name="Группа 5">
            <a:extLst>
              <a:ext uri="{FF2B5EF4-FFF2-40B4-BE49-F238E27FC236}">
                <a16:creationId xmlns:a16="http://schemas.microsoft.com/office/drawing/2014/main" id="{A6FE38B4-CCC3-5C6F-2A06-BEE6F0CA6A94}"/>
              </a:ext>
            </a:extLst>
          </p:cNvPr>
          <p:cNvGrpSpPr/>
          <p:nvPr/>
        </p:nvGrpSpPr>
        <p:grpSpPr>
          <a:xfrm>
            <a:off x="0" y="692501"/>
            <a:ext cx="2624903" cy="97077"/>
            <a:chOff x="0" y="692501"/>
            <a:chExt cx="2624903" cy="97077"/>
          </a:xfrm>
        </p:grpSpPr>
        <p:sp>
          <p:nvSpPr>
            <p:cNvPr id="7" name="Прямоугольник 6">
              <a:extLst>
                <a:ext uri="{FF2B5EF4-FFF2-40B4-BE49-F238E27FC236}">
                  <a16:creationId xmlns:a16="http://schemas.microsoft.com/office/drawing/2014/main" id="{27EF9EFC-18C6-D78F-A136-2170C155DC9D}"/>
                </a:ext>
              </a:extLst>
            </p:cNvPr>
            <p:cNvSpPr/>
            <p:nvPr/>
          </p:nvSpPr>
          <p:spPr>
            <a:xfrm>
              <a:off x="0" y="692501"/>
              <a:ext cx="1294463" cy="97077"/>
            </a:xfrm>
            <a:prstGeom prst="rect">
              <a:avLst/>
            </a:prstGeom>
            <a:solidFill>
              <a:srgbClr val="FBB3C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8" name="Прямоугольник 7">
              <a:extLst>
                <a:ext uri="{FF2B5EF4-FFF2-40B4-BE49-F238E27FC236}">
                  <a16:creationId xmlns:a16="http://schemas.microsoft.com/office/drawing/2014/main" id="{3F208CE8-E48B-A174-9E94-5BC223131363}"/>
                </a:ext>
              </a:extLst>
            </p:cNvPr>
            <p:cNvSpPr/>
            <p:nvPr/>
          </p:nvSpPr>
          <p:spPr>
            <a:xfrm>
              <a:off x="336583" y="692501"/>
              <a:ext cx="1294463" cy="97077"/>
            </a:xfrm>
            <a:prstGeom prst="rect">
              <a:avLst/>
            </a:prstGeom>
            <a:solidFill>
              <a:srgbClr val="9F00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9" name="Прямоугольник 8">
              <a:extLst>
                <a:ext uri="{FF2B5EF4-FFF2-40B4-BE49-F238E27FC236}">
                  <a16:creationId xmlns:a16="http://schemas.microsoft.com/office/drawing/2014/main" id="{3A2B6F7E-21FD-83AE-F39B-22D30630ABC7}"/>
                </a:ext>
              </a:extLst>
            </p:cNvPr>
            <p:cNvSpPr/>
            <p:nvPr/>
          </p:nvSpPr>
          <p:spPr>
            <a:xfrm>
              <a:off x="673166" y="692501"/>
              <a:ext cx="1294463" cy="97077"/>
            </a:xfrm>
            <a:prstGeom prst="rect">
              <a:avLst/>
            </a:prstGeom>
            <a:solidFill>
              <a:srgbClr val="FD493D"/>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0" name="Прямоугольник 9">
              <a:extLst>
                <a:ext uri="{FF2B5EF4-FFF2-40B4-BE49-F238E27FC236}">
                  <a16:creationId xmlns:a16="http://schemas.microsoft.com/office/drawing/2014/main" id="{5CF9F7D1-7BF3-EA03-B5FD-E43A082B9DF0}"/>
                </a:ext>
              </a:extLst>
            </p:cNvPr>
            <p:cNvSpPr/>
            <p:nvPr/>
          </p:nvSpPr>
          <p:spPr>
            <a:xfrm>
              <a:off x="993857" y="692501"/>
              <a:ext cx="1294463" cy="97077"/>
            </a:xfrm>
            <a:prstGeom prst="rect">
              <a:avLst/>
            </a:prstGeom>
            <a:solidFill>
              <a:srgbClr val="FCAF1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1" name="Прямоугольник 10">
              <a:extLst>
                <a:ext uri="{FF2B5EF4-FFF2-40B4-BE49-F238E27FC236}">
                  <a16:creationId xmlns:a16="http://schemas.microsoft.com/office/drawing/2014/main" id="{6BBF0A27-944E-3E60-A404-425DB025F9D2}"/>
                </a:ext>
              </a:extLst>
            </p:cNvPr>
            <p:cNvSpPr/>
            <p:nvPr/>
          </p:nvSpPr>
          <p:spPr>
            <a:xfrm>
              <a:off x="1330440" y="692501"/>
              <a:ext cx="1294463" cy="97077"/>
            </a:xfrm>
            <a:prstGeom prst="rect">
              <a:avLst/>
            </a:prstGeom>
            <a:solidFill>
              <a:srgbClr val="B5D8E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grpSp>
      <p:pic>
        <p:nvPicPr>
          <p:cNvPr id="15" name="Рисунок 14">
            <a:extLst>
              <a:ext uri="{FF2B5EF4-FFF2-40B4-BE49-F238E27FC236}">
                <a16:creationId xmlns:a16="http://schemas.microsoft.com/office/drawing/2014/main" id="{633F9477-C390-425F-82F8-13D743A33725}"/>
              </a:ext>
            </a:extLst>
          </p:cNvPr>
          <p:cNvPicPr>
            <a:picLocks noChangeAspect="1"/>
          </p:cNvPicPr>
          <p:nvPr/>
        </p:nvPicPr>
        <p:blipFill rotWithShape="1">
          <a:blip r:embed="rId2"/>
          <a:srcRect l="22856" t="31347" r="24016" b="16962"/>
          <a:stretch/>
        </p:blipFill>
        <p:spPr>
          <a:xfrm>
            <a:off x="10424937" y="179925"/>
            <a:ext cx="1546411" cy="1167449"/>
          </a:xfrm>
          <a:prstGeom prst="rect">
            <a:avLst/>
          </a:prstGeom>
        </p:spPr>
      </p:pic>
      <p:grpSp>
        <p:nvGrpSpPr>
          <p:cNvPr id="32" name="Группа 31">
            <a:extLst>
              <a:ext uri="{FF2B5EF4-FFF2-40B4-BE49-F238E27FC236}">
                <a16:creationId xmlns:a16="http://schemas.microsoft.com/office/drawing/2014/main" id="{E871C566-A535-4F5D-88CB-E4061B39D574}"/>
              </a:ext>
            </a:extLst>
          </p:cNvPr>
          <p:cNvGrpSpPr/>
          <p:nvPr/>
        </p:nvGrpSpPr>
        <p:grpSpPr>
          <a:xfrm>
            <a:off x="2038228" y="1945108"/>
            <a:ext cx="7724701" cy="4567286"/>
            <a:chOff x="1812174" y="420350"/>
            <a:chExt cx="9014783" cy="4482671"/>
          </a:xfrm>
          <a:solidFill>
            <a:srgbClr val="FFAC00"/>
          </a:solidFill>
        </p:grpSpPr>
        <p:sp>
          <p:nvSpPr>
            <p:cNvPr id="33" name="Скругленный прямоугольник 18">
              <a:extLst>
                <a:ext uri="{FF2B5EF4-FFF2-40B4-BE49-F238E27FC236}">
                  <a16:creationId xmlns:a16="http://schemas.microsoft.com/office/drawing/2014/main" id="{39B626CE-A627-420C-B32B-9FE3938CC64B}"/>
                </a:ext>
              </a:extLst>
            </p:cNvPr>
            <p:cNvSpPr/>
            <p:nvPr/>
          </p:nvSpPr>
          <p:spPr>
            <a:xfrm>
              <a:off x="8519977" y="623539"/>
              <a:ext cx="2306980" cy="4076292"/>
            </a:xfrm>
            <a:prstGeom prst="roundRect">
              <a:avLst/>
            </a:prstGeom>
            <a:grpFill/>
            <a:ln w="25400" cap="flat" cmpd="sng" algn="ctr">
              <a:solidFill>
                <a:srgbClr val="3578A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prstClr val="white"/>
                </a:solidFill>
                <a:effectLst/>
                <a:uLnTx/>
                <a:uFillTx/>
                <a:latin typeface="Calibri"/>
              </a:endParaRPr>
            </a:p>
          </p:txBody>
        </p:sp>
        <p:sp>
          <p:nvSpPr>
            <p:cNvPr id="34" name="Скругленный прямоугольник 17">
              <a:extLst>
                <a:ext uri="{FF2B5EF4-FFF2-40B4-BE49-F238E27FC236}">
                  <a16:creationId xmlns:a16="http://schemas.microsoft.com/office/drawing/2014/main" id="{FA2B41CF-3BEE-42BD-90C2-0856B8DD7046}"/>
                </a:ext>
              </a:extLst>
            </p:cNvPr>
            <p:cNvSpPr/>
            <p:nvPr/>
          </p:nvSpPr>
          <p:spPr>
            <a:xfrm>
              <a:off x="5148733" y="420350"/>
              <a:ext cx="2387130" cy="4482671"/>
            </a:xfrm>
            <a:prstGeom prst="roundRect">
              <a:avLst/>
            </a:prstGeom>
            <a:grpFill/>
            <a:ln w="25400" cap="flat" cmpd="sng" algn="ctr">
              <a:solidFill>
                <a:srgbClr val="3578A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prstClr val="white"/>
                </a:solidFill>
                <a:effectLst/>
                <a:uLnTx/>
                <a:uFillTx/>
                <a:latin typeface="Calibri"/>
              </a:endParaRPr>
            </a:p>
          </p:txBody>
        </p:sp>
        <p:grpSp>
          <p:nvGrpSpPr>
            <p:cNvPr id="35" name="Группа 34">
              <a:extLst>
                <a:ext uri="{FF2B5EF4-FFF2-40B4-BE49-F238E27FC236}">
                  <a16:creationId xmlns:a16="http://schemas.microsoft.com/office/drawing/2014/main" id="{A6C638A9-9EBE-4A24-B527-0203EE4B9701}"/>
                </a:ext>
              </a:extLst>
            </p:cNvPr>
            <p:cNvGrpSpPr/>
            <p:nvPr/>
          </p:nvGrpSpPr>
          <p:grpSpPr>
            <a:xfrm>
              <a:off x="1812174" y="627544"/>
              <a:ext cx="8799891" cy="4076292"/>
              <a:chOff x="6973869" y="2095500"/>
              <a:chExt cx="9644655" cy="5867400"/>
            </a:xfrm>
            <a:grpFill/>
          </p:grpSpPr>
          <p:sp>
            <p:nvSpPr>
              <p:cNvPr id="36" name="Скругленный прямоугольник 4">
                <a:extLst>
                  <a:ext uri="{FF2B5EF4-FFF2-40B4-BE49-F238E27FC236}">
                    <a16:creationId xmlns:a16="http://schemas.microsoft.com/office/drawing/2014/main" id="{BA26C225-A7B6-4FE5-B4F8-56C15B567715}"/>
                  </a:ext>
                </a:extLst>
              </p:cNvPr>
              <p:cNvSpPr/>
              <p:nvPr/>
            </p:nvSpPr>
            <p:spPr>
              <a:xfrm>
                <a:off x="6973869" y="2095500"/>
                <a:ext cx="2488084" cy="5867400"/>
              </a:xfrm>
              <a:prstGeom prst="roundRect">
                <a:avLst/>
              </a:prstGeom>
              <a:grpFill/>
              <a:ln w="25400" cap="flat" cmpd="sng" algn="ctr">
                <a:solidFill>
                  <a:srgbClr val="3578A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prstClr val="white"/>
                  </a:solidFill>
                  <a:effectLst/>
                  <a:uLnTx/>
                  <a:uFillTx/>
                  <a:latin typeface="Calibri"/>
                </a:endParaRPr>
              </a:p>
            </p:txBody>
          </p:sp>
          <p:sp>
            <p:nvSpPr>
              <p:cNvPr id="37" name="TextBox 36">
                <a:extLst>
                  <a:ext uri="{FF2B5EF4-FFF2-40B4-BE49-F238E27FC236}">
                    <a16:creationId xmlns:a16="http://schemas.microsoft.com/office/drawing/2014/main" id="{51D66C37-CFC7-4C84-A228-AA4FA4F7251B}"/>
                  </a:ext>
                </a:extLst>
              </p:cNvPr>
              <p:cNvSpPr txBox="1"/>
              <p:nvPr/>
            </p:nvSpPr>
            <p:spPr>
              <a:xfrm>
                <a:off x="6998460" y="5417836"/>
                <a:ext cx="2459382" cy="565247"/>
              </a:xfrm>
              <a:prstGeom prst="rect">
                <a:avLst/>
              </a:prstGeom>
              <a:grp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white"/>
                    </a:solidFill>
                    <a:effectLst/>
                    <a:uLnTx/>
                    <a:uFillTx/>
                    <a:latin typeface="Calibri"/>
                  </a:rPr>
                  <a:t>Мойка </a:t>
                </a:r>
              </a:p>
            </p:txBody>
          </p:sp>
          <p:sp>
            <p:nvSpPr>
              <p:cNvPr id="38" name="TextBox 37">
                <a:extLst>
                  <a:ext uri="{FF2B5EF4-FFF2-40B4-BE49-F238E27FC236}">
                    <a16:creationId xmlns:a16="http://schemas.microsoft.com/office/drawing/2014/main" id="{77064A00-8B6D-4CEB-86BB-5AEDA879420E}"/>
                  </a:ext>
                </a:extLst>
              </p:cNvPr>
              <p:cNvSpPr txBox="1"/>
              <p:nvPr/>
            </p:nvSpPr>
            <p:spPr>
              <a:xfrm>
                <a:off x="10649089" y="5023437"/>
                <a:ext cx="2616289" cy="565247"/>
              </a:xfrm>
              <a:prstGeom prst="rect">
                <a:avLst/>
              </a:prstGeom>
              <a:grp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white"/>
                    </a:solidFill>
                    <a:effectLst/>
                    <a:uLnTx/>
                    <a:uFillTx/>
                    <a:latin typeface="Calibri"/>
                  </a:rPr>
                  <a:t>Всё включено</a:t>
                </a:r>
              </a:p>
            </p:txBody>
          </p:sp>
          <p:sp>
            <p:nvSpPr>
              <p:cNvPr id="39" name="TextBox 38">
                <a:extLst>
                  <a:ext uri="{FF2B5EF4-FFF2-40B4-BE49-F238E27FC236}">
                    <a16:creationId xmlns:a16="http://schemas.microsoft.com/office/drawing/2014/main" id="{597E72D4-CAC9-4178-87A5-6B923F446A78}"/>
                  </a:ext>
                </a:extLst>
              </p:cNvPr>
              <p:cNvSpPr txBox="1"/>
              <p:nvPr/>
            </p:nvSpPr>
            <p:spPr>
              <a:xfrm>
                <a:off x="14561124" y="5289244"/>
                <a:ext cx="2057400" cy="1000052"/>
              </a:xfrm>
              <a:prstGeom prst="rect">
                <a:avLst/>
              </a:prstGeom>
              <a:grp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white"/>
                    </a:solidFill>
                    <a:effectLst/>
                    <a:uLnTx/>
                    <a:uFillTx/>
                    <a:latin typeface="Calibri"/>
                  </a:rPr>
                  <a:t>Мойка авто и его салона</a:t>
                </a:r>
              </a:p>
            </p:txBody>
          </p:sp>
          <p:sp>
            <p:nvSpPr>
              <p:cNvPr id="40" name="TextBox 39">
                <a:extLst>
                  <a:ext uri="{FF2B5EF4-FFF2-40B4-BE49-F238E27FC236}">
                    <a16:creationId xmlns:a16="http://schemas.microsoft.com/office/drawing/2014/main" id="{0267B3D9-E559-42E7-B2BD-1019BFB76E6D}"/>
                  </a:ext>
                </a:extLst>
              </p:cNvPr>
              <p:cNvSpPr txBox="1"/>
              <p:nvPr/>
            </p:nvSpPr>
            <p:spPr>
              <a:xfrm>
                <a:off x="7313761" y="2618331"/>
                <a:ext cx="1828779" cy="1196134"/>
              </a:xfrm>
              <a:prstGeom prst="rect">
                <a:avLst/>
              </a:prstGeom>
              <a:grp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prstClr val="white"/>
                    </a:solidFill>
                    <a:effectLst/>
                    <a:uLnTx/>
                    <a:uFillTx/>
                    <a:latin typeface="Calibri"/>
                  </a:rPr>
                  <a:t>Базовый 500</a:t>
                </a:r>
                <a:r>
                  <a:rPr kumimoji="0" lang="en-US" sz="2400" b="1" i="0" u="none" strike="noStrike" kern="1200" cap="none" spc="0" normalizeH="0" baseline="0" noProof="0" dirty="0">
                    <a:ln>
                      <a:noFill/>
                    </a:ln>
                    <a:solidFill>
                      <a:prstClr val="white"/>
                    </a:solidFill>
                    <a:effectLst/>
                    <a:uLnTx/>
                    <a:uFillTx/>
                    <a:latin typeface="Calibri"/>
                  </a:rPr>
                  <a:t> </a:t>
                </a:r>
                <a:r>
                  <a:rPr kumimoji="0" lang="ru-RU" sz="2400" b="1" i="0" u="none" strike="noStrike" kern="1200" cap="none" spc="0" normalizeH="0" baseline="0" noProof="0" dirty="0">
                    <a:ln>
                      <a:noFill/>
                    </a:ln>
                    <a:solidFill>
                      <a:prstClr val="white"/>
                    </a:solidFill>
                    <a:effectLst/>
                    <a:uLnTx/>
                    <a:uFillTx/>
                    <a:latin typeface="Calibri"/>
                  </a:rPr>
                  <a:t>₽</a:t>
                </a:r>
              </a:p>
            </p:txBody>
          </p:sp>
          <p:sp>
            <p:nvSpPr>
              <p:cNvPr id="41" name="TextBox 40">
                <a:extLst>
                  <a:ext uri="{FF2B5EF4-FFF2-40B4-BE49-F238E27FC236}">
                    <a16:creationId xmlns:a16="http://schemas.microsoft.com/office/drawing/2014/main" id="{864A1B56-802A-43C7-8BF1-177D1F6E370B}"/>
                  </a:ext>
                </a:extLst>
              </p:cNvPr>
              <p:cNvSpPr txBox="1"/>
              <p:nvPr/>
            </p:nvSpPr>
            <p:spPr>
              <a:xfrm>
                <a:off x="10731562" y="2345201"/>
                <a:ext cx="2324430" cy="1200328"/>
              </a:xfrm>
              <a:prstGeom prst="rect">
                <a:avLst/>
              </a:prstGeom>
              <a:grp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prstClr val="white"/>
                    </a:solidFill>
                    <a:effectLst/>
                    <a:uLnTx/>
                    <a:uFillTx/>
                    <a:latin typeface="Calibri"/>
                  </a:rPr>
                  <a:t>Премиум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prstClr val="white"/>
                    </a:solidFill>
                    <a:effectLst/>
                    <a:uLnTx/>
                    <a:uFillTx/>
                    <a:latin typeface="Calibri"/>
                  </a:rPr>
                  <a:t>1999</a:t>
                </a:r>
                <a:r>
                  <a:rPr kumimoji="0" lang="en-US" sz="2400" b="1" i="0" u="none" strike="noStrike" kern="1200" cap="none" spc="0" normalizeH="0" baseline="0" noProof="0" dirty="0">
                    <a:ln>
                      <a:noFill/>
                    </a:ln>
                    <a:solidFill>
                      <a:prstClr val="white"/>
                    </a:solidFill>
                    <a:effectLst/>
                    <a:uLnTx/>
                    <a:uFillTx/>
                    <a:latin typeface="Calibri"/>
                  </a:rPr>
                  <a:t> ₽</a:t>
                </a:r>
                <a:endParaRPr kumimoji="0" lang="ru-RU" sz="2400" b="1" i="0" u="none" strike="noStrike" kern="1200" cap="none" spc="0" normalizeH="0" baseline="0" noProof="0" dirty="0">
                  <a:ln>
                    <a:noFill/>
                  </a:ln>
                  <a:solidFill>
                    <a:prstClr val="white"/>
                  </a:solidFill>
                  <a:effectLst/>
                  <a:uLnTx/>
                  <a:uFillTx/>
                  <a:latin typeface="Calibri"/>
                </a:endParaRPr>
              </a:p>
            </p:txBody>
          </p:sp>
          <p:sp>
            <p:nvSpPr>
              <p:cNvPr id="42" name="TextBox 41">
                <a:extLst>
                  <a:ext uri="{FF2B5EF4-FFF2-40B4-BE49-F238E27FC236}">
                    <a16:creationId xmlns:a16="http://schemas.microsoft.com/office/drawing/2014/main" id="{8ED48B0D-7CC7-4D5B-9212-D305C5AC2B17}"/>
                  </a:ext>
                </a:extLst>
              </p:cNvPr>
              <p:cNvSpPr txBox="1"/>
              <p:nvPr/>
            </p:nvSpPr>
            <p:spPr>
              <a:xfrm>
                <a:off x="14561124" y="2570914"/>
                <a:ext cx="2057400" cy="1200328"/>
              </a:xfrm>
              <a:prstGeom prst="rect">
                <a:avLst/>
              </a:prstGeom>
              <a:grp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prstClr val="white"/>
                    </a:solidFill>
                    <a:effectLst/>
                    <a:uLnTx/>
                    <a:uFillTx/>
                    <a:latin typeface="Calibri"/>
                  </a:rPr>
                  <a:t>Стандарт 1000</a:t>
                </a:r>
                <a:r>
                  <a:rPr kumimoji="0" lang="en-US" sz="2400" b="1" i="0" u="none" strike="noStrike" kern="1200" cap="none" spc="0" normalizeH="0" baseline="0" noProof="0" dirty="0">
                    <a:ln>
                      <a:noFill/>
                    </a:ln>
                    <a:solidFill>
                      <a:prstClr val="white"/>
                    </a:solidFill>
                    <a:effectLst/>
                    <a:uLnTx/>
                    <a:uFillTx/>
                    <a:latin typeface="Calibri"/>
                  </a:rPr>
                  <a:t> ₽</a:t>
                </a:r>
                <a:endParaRPr kumimoji="0" lang="ru-RU" sz="2400" b="1" i="0" u="none" strike="noStrike" kern="1200" cap="none" spc="0" normalizeH="0" baseline="0" noProof="0" dirty="0">
                  <a:ln>
                    <a:noFill/>
                  </a:ln>
                  <a:solidFill>
                    <a:prstClr val="white"/>
                  </a:solidFill>
                  <a:effectLst/>
                  <a:uLnTx/>
                  <a:uFillTx/>
                  <a:latin typeface="Calibri"/>
                </a:endParaRPr>
              </a:p>
            </p:txBody>
          </p:sp>
          <p:pic>
            <p:nvPicPr>
              <p:cNvPr id="43" name="Рисунок 42">
                <a:extLst>
                  <a:ext uri="{FF2B5EF4-FFF2-40B4-BE49-F238E27FC236}">
                    <a16:creationId xmlns:a16="http://schemas.microsoft.com/office/drawing/2014/main" id="{370C03DF-0999-4845-A538-916ABDDECA36}"/>
                  </a:ext>
                </a:extLst>
              </p:cNvPr>
              <p:cNvPicPr>
                <a:picLocks noChangeAspect="1"/>
              </p:cNvPicPr>
              <p:nvPr/>
            </p:nvPicPr>
            <p:blipFill>
              <a:blip r:embed="rId3"/>
              <a:stretch>
                <a:fillRect/>
              </a:stretch>
            </p:blipFill>
            <p:spPr>
              <a:xfrm>
                <a:off x="11491405" y="3814464"/>
                <a:ext cx="804742" cy="804742"/>
              </a:xfrm>
              <a:prstGeom prst="rect">
                <a:avLst/>
              </a:prstGeom>
              <a:grpFill/>
            </p:spPr>
          </p:pic>
          <p:pic>
            <p:nvPicPr>
              <p:cNvPr id="44" name="Рисунок 43">
                <a:extLst>
                  <a:ext uri="{FF2B5EF4-FFF2-40B4-BE49-F238E27FC236}">
                    <a16:creationId xmlns:a16="http://schemas.microsoft.com/office/drawing/2014/main" id="{3A071570-F54E-406B-BC7D-BD911491B931}"/>
                  </a:ext>
                </a:extLst>
              </p:cNvPr>
              <p:cNvPicPr>
                <a:picLocks noChangeAspect="1"/>
              </p:cNvPicPr>
              <p:nvPr/>
            </p:nvPicPr>
            <p:blipFill>
              <a:blip r:embed="rId4"/>
              <a:stretch>
                <a:fillRect/>
              </a:stretch>
            </p:blipFill>
            <p:spPr>
              <a:xfrm>
                <a:off x="15281949" y="4216835"/>
                <a:ext cx="615749" cy="810838"/>
              </a:xfrm>
              <a:prstGeom prst="rect">
                <a:avLst/>
              </a:prstGeom>
              <a:grpFill/>
            </p:spPr>
          </p:pic>
          <p:pic>
            <p:nvPicPr>
              <p:cNvPr id="45" name="Рисунок 44">
                <a:extLst>
                  <a:ext uri="{FF2B5EF4-FFF2-40B4-BE49-F238E27FC236}">
                    <a16:creationId xmlns:a16="http://schemas.microsoft.com/office/drawing/2014/main" id="{0F7EAA4F-8B14-4C70-BE5C-97C31C48B897}"/>
                  </a:ext>
                </a:extLst>
              </p:cNvPr>
              <p:cNvPicPr>
                <a:picLocks noChangeAspect="1"/>
              </p:cNvPicPr>
              <p:nvPr/>
            </p:nvPicPr>
            <p:blipFill>
              <a:blip r:embed="rId5"/>
              <a:stretch>
                <a:fillRect/>
              </a:stretch>
            </p:blipFill>
            <p:spPr>
              <a:xfrm>
                <a:off x="7770530" y="4279660"/>
                <a:ext cx="810838" cy="743776"/>
              </a:xfrm>
              <a:prstGeom prst="rect">
                <a:avLst/>
              </a:prstGeom>
              <a:grpFill/>
            </p:spPr>
          </p:pic>
        </p:grpSp>
      </p:grpSp>
    </p:spTree>
    <p:extLst>
      <p:ext uri="{BB962C8B-B14F-4D97-AF65-F5344CB8AC3E}">
        <p14:creationId xmlns:p14="http://schemas.microsoft.com/office/powerpoint/2010/main" val="3214686493"/>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Текст 2"/>
          <p:cNvSpPr txBox="1"/>
          <p:nvPr/>
        </p:nvSpPr>
        <p:spPr>
          <a:xfrm>
            <a:off x="90515" y="1020087"/>
            <a:ext cx="10034992" cy="8309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nchor="ctr">
            <a:spAutoFit/>
          </a:bodyPr>
          <a:lstStyle>
            <a:lvl1pPr algn="ctr">
              <a:defRPr sz="4800">
                <a:solidFill>
                  <a:srgbClr val="8F00FF"/>
                </a:solidFill>
                <a:latin typeface="Gilroy-ExtraBold"/>
                <a:ea typeface="Gilroy-ExtraBold"/>
                <a:cs typeface="Gilroy-ExtraBold"/>
                <a:sym typeface="Gilroy-ExtraBold"/>
              </a:defRPr>
            </a:lvl1pPr>
          </a:lstStyle>
          <a:p>
            <a:pPr algn="l"/>
            <a:r>
              <a:rPr lang="ru-RU" b="1" dirty="0"/>
              <a:t>Рентабельность и срок окупаемости</a:t>
            </a:r>
          </a:p>
        </p:txBody>
      </p:sp>
      <p:grpSp>
        <p:nvGrpSpPr>
          <p:cNvPr id="188" name="Прямоугольник 16"/>
          <p:cNvGrpSpPr/>
          <p:nvPr/>
        </p:nvGrpSpPr>
        <p:grpSpPr>
          <a:xfrm>
            <a:off x="-18521" y="6358526"/>
            <a:ext cx="542260" cy="506841"/>
            <a:chOff x="0" y="0"/>
            <a:chExt cx="542258" cy="506839"/>
          </a:xfrm>
          <a:solidFill>
            <a:srgbClr val="FFAC00"/>
          </a:solidFill>
        </p:grpSpPr>
        <p:sp>
          <p:nvSpPr>
            <p:cNvPr id="186" name="Прямоугольник"/>
            <p:cNvSpPr/>
            <p:nvPr/>
          </p:nvSpPr>
          <p:spPr>
            <a:xfrm>
              <a:off x="-1" y="0"/>
              <a:ext cx="542260" cy="506841"/>
            </a:xfrm>
            <a:prstGeom prst="rect">
              <a:avLst/>
            </a:prstGeom>
            <a:grpFill/>
            <a:ln w="12700" cap="flat">
              <a:noFill/>
              <a:miter lim="400000"/>
            </a:ln>
            <a:effectLst/>
          </p:spPr>
          <p:txBody>
            <a:bodyPr wrap="square" lIns="45718" tIns="45718" rIns="45718" bIns="45718" numCol="1" anchor="ctr">
              <a:noAutofit/>
            </a:bodyPr>
            <a:lstStyle/>
            <a:p>
              <a:pPr algn="ctr">
                <a:defRPr>
                  <a:solidFill>
                    <a:srgbClr val="FFFFFF"/>
                  </a:solidFill>
                  <a:latin typeface="+mj-lt"/>
                  <a:ea typeface="+mj-ea"/>
                  <a:cs typeface="+mj-cs"/>
                  <a:sym typeface="Calibri"/>
                </a:defRPr>
              </a:pPr>
              <a:endParaRPr/>
            </a:p>
          </p:txBody>
        </p:sp>
        <p:sp>
          <p:nvSpPr>
            <p:cNvPr id="187" name="7"/>
            <p:cNvSpPr txBox="1"/>
            <p:nvPr/>
          </p:nvSpPr>
          <p:spPr>
            <a:xfrm>
              <a:off x="37054" y="153867"/>
              <a:ext cx="468149" cy="199103"/>
            </a:xfrm>
            <a:prstGeom prst="rect">
              <a:avLst/>
            </a:prstGeom>
            <a:grp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ctr">
              <a:noAutofit/>
            </a:bodyPr>
            <a:lstStyle>
              <a:lvl1pPr algn="ctr">
                <a:defRPr sz="1200">
                  <a:solidFill>
                    <a:srgbClr val="FFFFFF"/>
                  </a:solidFill>
                  <a:latin typeface="Gilroy-Bold"/>
                  <a:ea typeface="Gilroy-Bold"/>
                  <a:cs typeface="Gilroy-Bold"/>
                  <a:sym typeface="Gilroy-Bold"/>
                </a:defRPr>
              </a:lvl1pPr>
            </a:lstStyle>
            <a:p>
              <a:r>
                <a:rPr lang="ru-RU" dirty="0"/>
                <a:t>6</a:t>
              </a:r>
              <a:endParaRPr dirty="0"/>
            </a:p>
          </p:txBody>
        </p:sp>
      </p:grpSp>
      <p:sp>
        <p:nvSpPr>
          <p:cNvPr id="3" name="Текст 2">
            <a:extLst>
              <a:ext uri="{FF2B5EF4-FFF2-40B4-BE49-F238E27FC236}">
                <a16:creationId xmlns:a16="http://schemas.microsoft.com/office/drawing/2014/main" id="{4CAC815B-16BD-C06B-C8DE-386D9FCB03D9}"/>
              </a:ext>
            </a:extLst>
          </p:cNvPr>
          <p:cNvSpPr txBox="1"/>
          <p:nvPr/>
        </p:nvSpPr>
        <p:spPr>
          <a:xfrm>
            <a:off x="420955" y="353951"/>
            <a:ext cx="6518934" cy="3385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spAutoFit/>
          </a:bodyPr>
          <a:lstStyle>
            <a:lvl1pPr algn="ctr">
              <a:defRPr sz="4800">
                <a:solidFill>
                  <a:srgbClr val="8F00FF"/>
                </a:solidFill>
                <a:latin typeface="Gilroy-ExtraBold"/>
                <a:ea typeface="Gilroy-ExtraBold"/>
                <a:cs typeface="Gilroy-ExtraBold"/>
                <a:sym typeface="Gilroy-ExtraBold"/>
              </a:defRPr>
            </a:lvl1pPr>
          </a:lstStyle>
          <a:p>
            <a:pPr algn="l"/>
            <a:r>
              <a:rPr lang="ru-RU" sz="1600" cap="all" dirty="0">
                <a:solidFill>
                  <a:schemeClr val="tx1"/>
                </a:solidFill>
              </a:rPr>
              <a:t>Название раздела</a:t>
            </a:r>
            <a:endParaRPr sz="1600" cap="all" dirty="0">
              <a:solidFill>
                <a:schemeClr val="tx1"/>
              </a:solidFill>
            </a:endParaRPr>
          </a:p>
        </p:txBody>
      </p:sp>
      <p:grpSp>
        <p:nvGrpSpPr>
          <p:cNvPr id="6" name="Группа 5">
            <a:extLst>
              <a:ext uri="{FF2B5EF4-FFF2-40B4-BE49-F238E27FC236}">
                <a16:creationId xmlns:a16="http://schemas.microsoft.com/office/drawing/2014/main" id="{A6FE38B4-CCC3-5C6F-2A06-BEE6F0CA6A94}"/>
              </a:ext>
            </a:extLst>
          </p:cNvPr>
          <p:cNvGrpSpPr/>
          <p:nvPr/>
        </p:nvGrpSpPr>
        <p:grpSpPr>
          <a:xfrm>
            <a:off x="0" y="692501"/>
            <a:ext cx="2624903" cy="97077"/>
            <a:chOff x="0" y="692501"/>
            <a:chExt cx="2624903" cy="97077"/>
          </a:xfrm>
        </p:grpSpPr>
        <p:sp>
          <p:nvSpPr>
            <p:cNvPr id="7" name="Прямоугольник 6">
              <a:extLst>
                <a:ext uri="{FF2B5EF4-FFF2-40B4-BE49-F238E27FC236}">
                  <a16:creationId xmlns:a16="http://schemas.microsoft.com/office/drawing/2014/main" id="{27EF9EFC-18C6-D78F-A136-2170C155DC9D}"/>
                </a:ext>
              </a:extLst>
            </p:cNvPr>
            <p:cNvSpPr/>
            <p:nvPr/>
          </p:nvSpPr>
          <p:spPr>
            <a:xfrm>
              <a:off x="0" y="692501"/>
              <a:ext cx="1294463" cy="97077"/>
            </a:xfrm>
            <a:prstGeom prst="rect">
              <a:avLst/>
            </a:prstGeom>
            <a:solidFill>
              <a:srgbClr val="FBB3C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8" name="Прямоугольник 7">
              <a:extLst>
                <a:ext uri="{FF2B5EF4-FFF2-40B4-BE49-F238E27FC236}">
                  <a16:creationId xmlns:a16="http://schemas.microsoft.com/office/drawing/2014/main" id="{3F208CE8-E48B-A174-9E94-5BC223131363}"/>
                </a:ext>
              </a:extLst>
            </p:cNvPr>
            <p:cNvSpPr/>
            <p:nvPr/>
          </p:nvSpPr>
          <p:spPr>
            <a:xfrm>
              <a:off x="336583" y="692501"/>
              <a:ext cx="1294463" cy="97077"/>
            </a:xfrm>
            <a:prstGeom prst="rect">
              <a:avLst/>
            </a:prstGeom>
            <a:solidFill>
              <a:srgbClr val="9F00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9" name="Прямоугольник 8">
              <a:extLst>
                <a:ext uri="{FF2B5EF4-FFF2-40B4-BE49-F238E27FC236}">
                  <a16:creationId xmlns:a16="http://schemas.microsoft.com/office/drawing/2014/main" id="{3A2B6F7E-21FD-83AE-F39B-22D30630ABC7}"/>
                </a:ext>
              </a:extLst>
            </p:cNvPr>
            <p:cNvSpPr/>
            <p:nvPr/>
          </p:nvSpPr>
          <p:spPr>
            <a:xfrm>
              <a:off x="673166" y="692501"/>
              <a:ext cx="1294463" cy="97077"/>
            </a:xfrm>
            <a:prstGeom prst="rect">
              <a:avLst/>
            </a:prstGeom>
            <a:solidFill>
              <a:srgbClr val="FD493D"/>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0" name="Прямоугольник 9">
              <a:extLst>
                <a:ext uri="{FF2B5EF4-FFF2-40B4-BE49-F238E27FC236}">
                  <a16:creationId xmlns:a16="http://schemas.microsoft.com/office/drawing/2014/main" id="{5CF9F7D1-7BF3-EA03-B5FD-E43A082B9DF0}"/>
                </a:ext>
              </a:extLst>
            </p:cNvPr>
            <p:cNvSpPr/>
            <p:nvPr/>
          </p:nvSpPr>
          <p:spPr>
            <a:xfrm>
              <a:off x="993857" y="692501"/>
              <a:ext cx="1294463" cy="97077"/>
            </a:xfrm>
            <a:prstGeom prst="rect">
              <a:avLst/>
            </a:prstGeom>
            <a:solidFill>
              <a:srgbClr val="FCAF1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1" name="Прямоугольник 10">
              <a:extLst>
                <a:ext uri="{FF2B5EF4-FFF2-40B4-BE49-F238E27FC236}">
                  <a16:creationId xmlns:a16="http://schemas.microsoft.com/office/drawing/2014/main" id="{6BBF0A27-944E-3E60-A404-425DB025F9D2}"/>
                </a:ext>
              </a:extLst>
            </p:cNvPr>
            <p:cNvSpPr/>
            <p:nvPr/>
          </p:nvSpPr>
          <p:spPr>
            <a:xfrm>
              <a:off x="1330440" y="692501"/>
              <a:ext cx="1294463" cy="97077"/>
            </a:xfrm>
            <a:prstGeom prst="rect">
              <a:avLst/>
            </a:prstGeom>
            <a:solidFill>
              <a:srgbClr val="B5D8E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grpSp>
      <p:pic>
        <p:nvPicPr>
          <p:cNvPr id="15" name="Рисунок 14">
            <a:extLst>
              <a:ext uri="{FF2B5EF4-FFF2-40B4-BE49-F238E27FC236}">
                <a16:creationId xmlns:a16="http://schemas.microsoft.com/office/drawing/2014/main" id="{633F9477-C390-425F-82F8-13D743A33725}"/>
              </a:ext>
            </a:extLst>
          </p:cNvPr>
          <p:cNvPicPr>
            <a:picLocks noChangeAspect="1"/>
          </p:cNvPicPr>
          <p:nvPr/>
        </p:nvPicPr>
        <p:blipFill rotWithShape="1">
          <a:blip r:embed="rId2"/>
          <a:srcRect l="22856" t="31347" r="24016" b="16962"/>
          <a:stretch/>
        </p:blipFill>
        <p:spPr>
          <a:xfrm>
            <a:off x="10424937" y="179925"/>
            <a:ext cx="1546411" cy="1167449"/>
          </a:xfrm>
          <a:prstGeom prst="rect">
            <a:avLst/>
          </a:prstGeom>
        </p:spPr>
      </p:pic>
      <p:sp>
        <p:nvSpPr>
          <p:cNvPr id="28" name="Text Placeholder 1">
            <a:extLst>
              <a:ext uri="{FF2B5EF4-FFF2-40B4-BE49-F238E27FC236}">
                <a16:creationId xmlns:a16="http://schemas.microsoft.com/office/drawing/2014/main" id="{CBDB1BD4-BBBB-4260-93FD-9C518EA4DEB0}"/>
              </a:ext>
            </a:extLst>
          </p:cNvPr>
          <p:cNvSpPr txBox="1">
            <a:spLocks/>
          </p:cNvSpPr>
          <p:nvPr/>
        </p:nvSpPr>
        <p:spPr>
          <a:xfrm>
            <a:off x="523740" y="2393466"/>
            <a:ext cx="8565878" cy="3116643"/>
          </a:xfrm>
          <a:prstGeom prst="roundRect">
            <a:avLst/>
          </a:prstGeom>
          <a:solidFill>
            <a:srgbClr val="ADDAE3"/>
          </a:solidFill>
        </p:spPr>
        <p:style>
          <a:lnRef idx="3">
            <a:schemeClr val="lt1"/>
          </a:lnRef>
          <a:fillRef idx="1">
            <a:schemeClr val="accent5"/>
          </a:fillRef>
          <a:effectRef idx="1">
            <a:schemeClr val="accent5"/>
          </a:effectRef>
          <a:fontRef idx="minor">
            <a:schemeClr val="lt1"/>
          </a:fontRef>
        </p:style>
        <p:txBody>
          <a:bodyPr/>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2pPr>
            <a:lvl3pPr marL="1234438" marR="0" indent="-320038"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9pPr>
          </a:lstStyle>
          <a:p>
            <a:pPr lvl="1" hangingPunct="1"/>
            <a:r>
              <a:rPr lang="ru-RU" dirty="0">
                <a:latin typeface="+mn-lt"/>
              </a:rPr>
              <a:t>Прогнозируемая выручка – 800 000,00 руб.</a:t>
            </a:r>
          </a:p>
          <a:p>
            <a:pPr lvl="1" hangingPunct="1"/>
            <a:r>
              <a:rPr lang="ru-RU" dirty="0">
                <a:latin typeface="+mn-lt"/>
              </a:rPr>
              <a:t>Срок окупаемости проекта – 9 месяцев</a:t>
            </a:r>
          </a:p>
          <a:p>
            <a:pPr lvl="1" hangingPunct="1"/>
            <a:r>
              <a:rPr lang="ru-RU" dirty="0">
                <a:latin typeface="+mn-lt"/>
              </a:rPr>
              <a:t>Рентабельность инвестиций в проект – 43,5%</a:t>
            </a:r>
          </a:p>
          <a:p>
            <a:pPr lvl="1" hangingPunct="1"/>
            <a:r>
              <a:rPr lang="ru-RU" dirty="0">
                <a:latin typeface="+mn-lt"/>
              </a:rPr>
              <a:t>Затраты на запуск проекта – 3 835 000,00 </a:t>
            </a:r>
            <a:r>
              <a:rPr lang="ru-RU" dirty="0" err="1">
                <a:latin typeface="+mn-lt"/>
              </a:rPr>
              <a:t>руб</a:t>
            </a:r>
            <a:endParaRPr lang="ru-RU" dirty="0">
              <a:latin typeface="+mn-lt"/>
            </a:endParaRPr>
          </a:p>
          <a:p>
            <a:pPr lvl="1" hangingPunct="1"/>
            <a:endParaRPr lang="ru-RU" dirty="0">
              <a:latin typeface="+mn-lt"/>
            </a:endParaRPr>
          </a:p>
          <a:p>
            <a:pPr lvl="1" hangingPunct="1"/>
            <a:endParaRPr lang="ru-RU" dirty="0">
              <a:latin typeface="+mn-lt"/>
            </a:endParaRPr>
          </a:p>
          <a:p>
            <a:pPr lvl="1" hangingPunct="1"/>
            <a:endParaRPr lang="en-US" b="1" dirty="0">
              <a:solidFill>
                <a:schemeClr val="accent1"/>
              </a:solidFill>
              <a:latin typeface="+mn-lt"/>
              <a:hlinkClick r:id="rId3">
                <a:extLst>
                  <a:ext uri="{A12FA001-AC4F-418D-AE19-62706E023703}">
                    <ahyp:hlinkClr xmlns:ahyp="http://schemas.microsoft.com/office/drawing/2018/hyperlinkcolor" xmlns="" val="tx"/>
                  </a:ext>
                </a:extLst>
              </a:hlinkClick>
            </a:endParaRPr>
          </a:p>
          <a:p>
            <a:pPr hangingPunct="1"/>
            <a:endParaRPr lang="en-US" dirty="0">
              <a:latin typeface="+mn-lt"/>
            </a:endParaRPr>
          </a:p>
        </p:txBody>
      </p:sp>
    </p:spTree>
    <p:extLst>
      <p:ext uri="{BB962C8B-B14F-4D97-AF65-F5344CB8AC3E}">
        <p14:creationId xmlns:p14="http://schemas.microsoft.com/office/powerpoint/2010/main" val="937153990"/>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8" name="Прямоугольник 16"/>
          <p:cNvGrpSpPr/>
          <p:nvPr/>
        </p:nvGrpSpPr>
        <p:grpSpPr>
          <a:xfrm>
            <a:off x="-18521" y="6358526"/>
            <a:ext cx="542260" cy="506841"/>
            <a:chOff x="0" y="0"/>
            <a:chExt cx="542258" cy="506839"/>
          </a:xfrm>
          <a:solidFill>
            <a:srgbClr val="8F00FF"/>
          </a:solidFill>
        </p:grpSpPr>
        <p:sp>
          <p:nvSpPr>
            <p:cNvPr id="186" name="Прямоугольник"/>
            <p:cNvSpPr/>
            <p:nvPr/>
          </p:nvSpPr>
          <p:spPr>
            <a:xfrm>
              <a:off x="-1" y="0"/>
              <a:ext cx="542260" cy="506841"/>
            </a:xfrm>
            <a:prstGeom prst="rect">
              <a:avLst/>
            </a:prstGeom>
            <a:grpFill/>
            <a:ln w="12700" cap="flat">
              <a:noFill/>
              <a:miter lim="400000"/>
            </a:ln>
            <a:effectLst/>
          </p:spPr>
          <p:txBody>
            <a:bodyPr wrap="square" lIns="45718" tIns="45718" rIns="45718" bIns="45718" numCol="1" anchor="ctr">
              <a:noAutofit/>
            </a:bodyPr>
            <a:lstStyle/>
            <a:p>
              <a:pPr algn="ctr">
                <a:defRPr>
                  <a:solidFill>
                    <a:srgbClr val="FFFFFF"/>
                  </a:solidFill>
                  <a:latin typeface="+mj-lt"/>
                  <a:ea typeface="+mj-ea"/>
                  <a:cs typeface="+mj-cs"/>
                  <a:sym typeface="Calibri"/>
                </a:defRPr>
              </a:pPr>
              <a:endParaRPr/>
            </a:p>
          </p:txBody>
        </p:sp>
        <p:sp>
          <p:nvSpPr>
            <p:cNvPr id="187" name="7"/>
            <p:cNvSpPr txBox="1"/>
            <p:nvPr/>
          </p:nvSpPr>
          <p:spPr>
            <a:xfrm>
              <a:off x="37054" y="153867"/>
              <a:ext cx="468149" cy="199103"/>
            </a:xfrm>
            <a:prstGeom prst="rect">
              <a:avLst/>
            </a:prstGeom>
            <a:gr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noAutofit/>
            </a:bodyPr>
            <a:lstStyle>
              <a:lvl1pPr algn="ctr">
                <a:defRPr sz="1200">
                  <a:solidFill>
                    <a:srgbClr val="FFFFFF"/>
                  </a:solidFill>
                  <a:latin typeface="Gilroy-Bold"/>
                  <a:ea typeface="Gilroy-Bold"/>
                  <a:cs typeface="Gilroy-Bold"/>
                  <a:sym typeface="Gilroy-Bold"/>
                </a:defRPr>
              </a:lvl1pPr>
            </a:lstStyle>
            <a:p>
              <a:r>
                <a:rPr lang="ru-RU" dirty="0"/>
                <a:t>7</a:t>
              </a:r>
              <a:endParaRPr dirty="0"/>
            </a:p>
          </p:txBody>
        </p:sp>
      </p:grpSp>
      <p:sp>
        <p:nvSpPr>
          <p:cNvPr id="3" name="Текст 2">
            <a:extLst>
              <a:ext uri="{FF2B5EF4-FFF2-40B4-BE49-F238E27FC236}">
                <a16:creationId xmlns:a16="http://schemas.microsoft.com/office/drawing/2014/main" id="{4CAC815B-16BD-C06B-C8DE-386D9FCB03D9}"/>
              </a:ext>
            </a:extLst>
          </p:cNvPr>
          <p:cNvSpPr txBox="1"/>
          <p:nvPr/>
        </p:nvSpPr>
        <p:spPr>
          <a:xfrm>
            <a:off x="420955" y="353951"/>
            <a:ext cx="6518934" cy="3385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lgn="ctr">
              <a:defRPr sz="4800">
                <a:solidFill>
                  <a:srgbClr val="8F00FF"/>
                </a:solidFill>
                <a:latin typeface="Gilroy-ExtraBold"/>
                <a:ea typeface="Gilroy-ExtraBold"/>
                <a:cs typeface="Gilroy-ExtraBold"/>
                <a:sym typeface="Gilroy-ExtraBold"/>
              </a:defRPr>
            </a:lvl1pPr>
          </a:lstStyle>
          <a:p>
            <a:pPr algn="l"/>
            <a:r>
              <a:rPr lang="ru-RU" sz="1600" cap="all" dirty="0">
                <a:solidFill>
                  <a:schemeClr val="tx1"/>
                </a:solidFill>
              </a:rPr>
              <a:t>Название раздела</a:t>
            </a:r>
            <a:endParaRPr sz="1600" cap="all" dirty="0">
              <a:solidFill>
                <a:schemeClr val="tx1"/>
              </a:solidFill>
            </a:endParaRPr>
          </a:p>
        </p:txBody>
      </p:sp>
      <p:grpSp>
        <p:nvGrpSpPr>
          <p:cNvPr id="6" name="Группа 5">
            <a:extLst>
              <a:ext uri="{FF2B5EF4-FFF2-40B4-BE49-F238E27FC236}">
                <a16:creationId xmlns:a16="http://schemas.microsoft.com/office/drawing/2014/main" id="{A6FE38B4-CCC3-5C6F-2A06-BEE6F0CA6A94}"/>
              </a:ext>
            </a:extLst>
          </p:cNvPr>
          <p:cNvGrpSpPr/>
          <p:nvPr/>
        </p:nvGrpSpPr>
        <p:grpSpPr>
          <a:xfrm>
            <a:off x="0" y="692501"/>
            <a:ext cx="2624903" cy="97077"/>
            <a:chOff x="0" y="692501"/>
            <a:chExt cx="2624903" cy="97077"/>
          </a:xfrm>
        </p:grpSpPr>
        <p:sp>
          <p:nvSpPr>
            <p:cNvPr id="7" name="Прямоугольник 6">
              <a:extLst>
                <a:ext uri="{FF2B5EF4-FFF2-40B4-BE49-F238E27FC236}">
                  <a16:creationId xmlns:a16="http://schemas.microsoft.com/office/drawing/2014/main" id="{27EF9EFC-18C6-D78F-A136-2170C155DC9D}"/>
                </a:ext>
              </a:extLst>
            </p:cNvPr>
            <p:cNvSpPr/>
            <p:nvPr/>
          </p:nvSpPr>
          <p:spPr>
            <a:xfrm>
              <a:off x="0" y="692501"/>
              <a:ext cx="1294463" cy="97077"/>
            </a:xfrm>
            <a:prstGeom prst="rect">
              <a:avLst/>
            </a:prstGeom>
            <a:solidFill>
              <a:srgbClr val="FBB3C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8" name="Прямоугольник 7">
              <a:extLst>
                <a:ext uri="{FF2B5EF4-FFF2-40B4-BE49-F238E27FC236}">
                  <a16:creationId xmlns:a16="http://schemas.microsoft.com/office/drawing/2014/main" id="{3F208CE8-E48B-A174-9E94-5BC223131363}"/>
                </a:ext>
              </a:extLst>
            </p:cNvPr>
            <p:cNvSpPr/>
            <p:nvPr/>
          </p:nvSpPr>
          <p:spPr>
            <a:xfrm>
              <a:off x="336583" y="692501"/>
              <a:ext cx="1294463" cy="97077"/>
            </a:xfrm>
            <a:prstGeom prst="rect">
              <a:avLst/>
            </a:prstGeom>
            <a:solidFill>
              <a:srgbClr val="9F00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9" name="Прямоугольник 8">
              <a:extLst>
                <a:ext uri="{FF2B5EF4-FFF2-40B4-BE49-F238E27FC236}">
                  <a16:creationId xmlns:a16="http://schemas.microsoft.com/office/drawing/2014/main" id="{3A2B6F7E-21FD-83AE-F39B-22D30630ABC7}"/>
                </a:ext>
              </a:extLst>
            </p:cNvPr>
            <p:cNvSpPr/>
            <p:nvPr/>
          </p:nvSpPr>
          <p:spPr>
            <a:xfrm>
              <a:off x="673166" y="692501"/>
              <a:ext cx="1294463" cy="97077"/>
            </a:xfrm>
            <a:prstGeom prst="rect">
              <a:avLst/>
            </a:prstGeom>
            <a:solidFill>
              <a:srgbClr val="FD493D"/>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0" name="Прямоугольник 9">
              <a:extLst>
                <a:ext uri="{FF2B5EF4-FFF2-40B4-BE49-F238E27FC236}">
                  <a16:creationId xmlns:a16="http://schemas.microsoft.com/office/drawing/2014/main" id="{5CF9F7D1-7BF3-EA03-B5FD-E43A082B9DF0}"/>
                </a:ext>
              </a:extLst>
            </p:cNvPr>
            <p:cNvSpPr/>
            <p:nvPr/>
          </p:nvSpPr>
          <p:spPr>
            <a:xfrm>
              <a:off x="993857" y="692501"/>
              <a:ext cx="1294463" cy="97077"/>
            </a:xfrm>
            <a:prstGeom prst="rect">
              <a:avLst/>
            </a:prstGeom>
            <a:solidFill>
              <a:srgbClr val="FCAF1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1" name="Прямоугольник 10">
              <a:extLst>
                <a:ext uri="{FF2B5EF4-FFF2-40B4-BE49-F238E27FC236}">
                  <a16:creationId xmlns:a16="http://schemas.microsoft.com/office/drawing/2014/main" id="{6BBF0A27-944E-3E60-A404-425DB025F9D2}"/>
                </a:ext>
              </a:extLst>
            </p:cNvPr>
            <p:cNvSpPr/>
            <p:nvPr/>
          </p:nvSpPr>
          <p:spPr>
            <a:xfrm>
              <a:off x="1330440" y="692501"/>
              <a:ext cx="1294463" cy="97077"/>
            </a:xfrm>
            <a:prstGeom prst="rect">
              <a:avLst/>
            </a:prstGeom>
            <a:solidFill>
              <a:srgbClr val="B5D8E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grpSp>
      <p:pic>
        <p:nvPicPr>
          <p:cNvPr id="15" name="Рисунок 14">
            <a:extLst>
              <a:ext uri="{FF2B5EF4-FFF2-40B4-BE49-F238E27FC236}">
                <a16:creationId xmlns:a16="http://schemas.microsoft.com/office/drawing/2014/main" id="{633F9477-C390-425F-82F8-13D743A33725}"/>
              </a:ext>
            </a:extLst>
          </p:cNvPr>
          <p:cNvPicPr>
            <a:picLocks noChangeAspect="1"/>
          </p:cNvPicPr>
          <p:nvPr/>
        </p:nvPicPr>
        <p:blipFill rotWithShape="1">
          <a:blip r:embed="rId2"/>
          <a:srcRect l="22856" t="31347" r="24016" b="16962"/>
          <a:stretch/>
        </p:blipFill>
        <p:spPr>
          <a:xfrm>
            <a:off x="10424937" y="179925"/>
            <a:ext cx="1546411" cy="1167449"/>
          </a:xfrm>
          <a:prstGeom prst="rect">
            <a:avLst/>
          </a:prstGeom>
        </p:spPr>
      </p:pic>
      <p:graphicFrame>
        <p:nvGraphicFramePr>
          <p:cNvPr id="21" name="Схема 20">
            <a:extLst>
              <a:ext uri="{FF2B5EF4-FFF2-40B4-BE49-F238E27FC236}">
                <a16:creationId xmlns:a16="http://schemas.microsoft.com/office/drawing/2014/main" id="{A5E24952-DC0C-46FD-84C0-52D84C7C6D58}"/>
              </a:ext>
            </a:extLst>
          </p:cNvPr>
          <p:cNvGraphicFramePr/>
          <p:nvPr>
            <p:extLst>
              <p:ext uri="{D42A27DB-BD31-4B8C-83A1-F6EECF244321}">
                <p14:modId xmlns:p14="http://schemas.microsoft.com/office/powerpoint/2010/main" val="3223730288"/>
              </p:ext>
            </p:extLst>
          </p:nvPr>
        </p:nvGraphicFramePr>
        <p:xfrm>
          <a:off x="673165" y="1347374"/>
          <a:ext cx="10575680" cy="54277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41486347"/>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Текст 2"/>
          <p:cNvSpPr txBox="1"/>
          <p:nvPr/>
        </p:nvSpPr>
        <p:spPr>
          <a:xfrm>
            <a:off x="523740" y="597127"/>
            <a:ext cx="8741030" cy="13234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nchor="ctr">
            <a:spAutoFit/>
          </a:bodyPr>
          <a:lstStyle>
            <a:lvl1pPr algn="ctr">
              <a:defRPr sz="4800">
                <a:solidFill>
                  <a:srgbClr val="8F00FF"/>
                </a:solidFill>
                <a:latin typeface="Gilroy-ExtraBold"/>
                <a:ea typeface="Gilroy-ExtraBold"/>
                <a:cs typeface="Gilroy-ExtraBold"/>
                <a:sym typeface="Gilroy-ExtraBold"/>
              </a:defRPr>
            </a:lvl1pPr>
          </a:lstStyle>
          <a:p>
            <a:pPr algn="l"/>
            <a:r>
              <a:rPr lang="ru-RU" sz="8000" b="1" dirty="0"/>
              <a:t>Команда</a:t>
            </a:r>
          </a:p>
        </p:txBody>
      </p:sp>
      <p:grpSp>
        <p:nvGrpSpPr>
          <p:cNvPr id="188" name="Прямоугольник 16"/>
          <p:cNvGrpSpPr/>
          <p:nvPr/>
        </p:nvGrpSpPr>
        <p:grpSpPr>
          <a:xfrm>
            <a:off x="-18521" y="6358526"/>
            <a:ext cx="542260" cy="506841"/>
            <a:chOff x="0" y="0"/>
            <a:chExt cx="542258" cy="506839"/>
          </a:xfrm>
          <a:solidFill>
            <a:srgbClr val="ADDAE3"/>
          </a:solidFill>
        </p:grpSpPr>
        <p:sp>
          <p:nvSpPr>
            <p:cNvPr id="186" name="Прямоугольник"/>
            <p:cNvSpPr/>
            <p:nvPr/>
          </p:nvSpPr>
          <p:spPr>
            <a:xfrm>
              <a:off x="-1" y="0"/>
              <a:ext cx="542260" cy="506841"/>
            </a:xfrm>
            <a:prstGeom prst="rect">
              <a:avLst/>
            </a:prstGeom>
            <a:grpFill/>
            <a:ln w="12700" cap="flat">
              <a:noFill/>
              <a:miter lim="400000"/>
            </a:ln>
            <a:effectLst/>
          </p:spPr>
          <p:txBody>
            <a:bodyPr wrap="square" lIns="45718" tIns="45718" rIns="45718" bIns="45718" numCol="1" anchor="ctr">
              <a:noAutofit/>
            </a:bodyPr>
            <a:lstStyle/>
            <a:p>
              <a:pPr algn="ctr">
                <a:defRPr>
                  <a:solidFill>
                    <a:srgbClr val="FFFFFF"/>
                  </a:solidFill>
                  <a:latin typeface="+mj-lt"/>
                  <a:ea typeface="+mj-ea"/>
                  <a:cs typeface="+mj-cs"/>
                  <a:sym typeface="Calibri"/>
                </a:defRPr>
              </a:pPr>
              <a:endParaRPr/>
            </a:p>
          </p:txBody>
        </p:sp>
        <p:sp>
          <p:nvSpPr>
            <p:cNvPr id="187" name="7"/>
            <p:cNvSpPr txBox="1"/>
            <p:nvPr/>
          </p:nvSpPr>
          <p:spPr>
            <a:xfrm>
              <a:off x="37054" y="153867"/>
              <a:ext cx="468149" cy="199103"/>
            </a:xfrm>
            <a:prstGeom prst="rect">
              <a:avLst/>
            </a:prstGeom>
            <a:grp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ctr">
              <a:noAutofit/>
            </a:bodyPr>
            <a:lstStyle>
              <a:lvl1pPr algn="ctr">
                <a:defRPr sz="1200">
                  <a:solidFill>
                    <a:srgbClr val="FFFFFF"/>
                  </a:solidFill>
                  <a:latin typeface="Gilroy-Bold"/>
                  <a:ea typeface="Gilroy-Bold"/>
                  <a:cs typeface="Gilroy-Bold"/>
                  <a:sym typeface="Gilroy-Bold"/>
                </a:defRPr>
              </a:lvl1pPr>
            </a:lstStyle>
            <a:p>
              <a:r>
                <a:rPr lang="ru-RU" dirty="0"/>
                <a:t>8</a:t>
              </a:r>
              <a:endParaRPr dirty="0"/>
            </a:p>
          </p:txBody>
        </p:sp>
      </p:grpSp>
      <p:sp>
        <p:nvSpPr>
          <p:cNvPr id="3" name="Текст 2">
            <a:extLst>
              <a:ext uri="{FF2B5EF4-FFF2-40B4-BE49-F238E27FC236}">
                <a16:creationId xmlns:a16="http://schemas.microsoft.com/office/drawing/2014/main" id="{4CAC815B-16BD-C06B-C8DE-386D9FCB03D9}"/>
              </a:ext>
            </a:extLst>
          </p:cNvPr>
          <p:cNvSpPr txBox="1"/>
          <p:nvPr/>
        </p:nvSpPr>
        <p:spPr>
          <a:xfrm>
            <a:off x="420955" y="353951"/>
            <a:ext cx="6518934" cy="3385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spAutoFit/>
          </a:bodyPr>
          <a:lstStyle>
            <a:lvl1pPr algn="ctr">
              <a:defRPr sz="4800">
                <a:solidFill>
                  <a:srgbClr val="8F00FF"/>
                </a:solidFill>
                <a:latin typeface="Gilroy-ExtraBold"/>
                <a:ea typeface="Gilroy-ExtraBold"/>
                <a:cs typeface="Gilroy-ExtraBold"/>
                <a:sym typeface="Gilroy-ExtraBold"/>
              </a:defRPr>
            </a:lvl1pPr>
          </a:lstStyle>
          <a:p>
            <a:pPr algn="l"/>
            <a:r>
              <a:rPr lang="ru-RU" sz="1600" cap="all" dirty="0">
                <a:solidFill>
                  <a:schemeClr val="tx1"/>
                </a:solidFill>
              </a:rPr>
              <a:t>Название раздела</a:t>
            </a:r>
            <a:endParaRPr sz="1600" cap="all" dirty="0">
              <a:solidFill>
                <a:schemeClr val="tx1"/>
              </a:solidFill>
            </a:endParaRPr>
          </a:p>
        </p:txBody>
      </p:sp>
      <p:grpSp>
        <p:nvGrpSpPr>
          <p:cNvPr id="6" name="Группа 5">
            <a:extLst>
              <a:ext uri="{FF2B5EF4-FFF2-40B4-BE49-F238E27FC236}">
                <a16:creationId xmlns:a16="http://schemas.microsoft.com/office/drawing/2014/main" id="{A6FE38B4-CCC3-5C6F-2A06-BEE6F0CA6A94}"/>
              </a:ext>
            </a:extLst>
          </p:cNvPr>
          <p:cNvGrpSpPr/>
          <p:nvPr/>
        </p:nvGrpSpPr>
        <p:grpSpPr>
          <a:xfrm>
            <a:off x="0" y="692501"/>
            <a:ext cx="2624903" cy="97077"/>
            <a:chOff x="0" y="692501"/>
            <a:chExt cx="2624903" cy="97077"/>
          </a:xfrm>
        </p:grpSpPr>
        <p:sp>
          <p:nvSpPr>
            <p:cNvPr id="7" name="Прямоугольник 6">
              <a:extLst>
                <a:ext uri="{FF2B5EF4-FFF2-40B4-BE49-F238E27FC236}">
                  <a16:creationId xmlns:a16="http://schemas.microsoft.com/office/drawing/2014/main" id="{27EF9EFC-18C6-D78F-A136-2170C155DC9D}"/>
                </a:ext>
              </a:extLst>
            </p:cNvPr>
            <p:cNvSpPr/>
            <p:nvPr/>
          </p:nvSpPr>
          <p:spPr>
            <a:xfrm>
              <a:off x="0" y="692501"/>
              <a:ext cx="1294463" cy="97077"/>
            </a:xfrm>
            <a:prstGeom prst="rect">
              <a:avLst/>
            </a:prstGeom>
            <a:solidFill>
              <a:srgbClr val="FBB3C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8" name="Прямоугольник 7">
              <a:extLst>
                <a:ext uri="{FF2B5EF4-FFF2-40B4-BE49-F238E27FC236}">
                  <a16:creationId xmlns:a16="http://schemas.microsoft.com/office/drawing/2014/main" id="{3F208CE8-E48B-A174-9E94-5BC223131363}"/>
                </a:ext>
              </a:extLst>
            </p:cNvPr>
            <p:cNvSpPr/>
            <p:nvPr/>
          </p:nvSpPr>
          <p:spPr>
            <a:xfrm>
              <a:off x="336583" y="692501"/>
              <a:ext cx="1294463" cy="97077"/>
            </a:xfrm>
            <a:prstGeom prst="rect">
              <a:avLst/>
            </a:prstGeom>
            <a:solidFill>
              <a:srgbClr val="9F00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9" name="Прямоугольник 8">
              <a:extLst>
                <a:ext uri="{FF2B5EF4-FFF2-40B4-BE49-F238E27FC236}">
                  <a16:creationId xmlns:a16="http://schemas.microsoft.com/office/drawing/2014/main" id="{3A2B6F7E-21FD-83AE-F39B-22D30630ABC7}"/>
                </a:ext>
              </a:extLst>
            </p:cNvPr>
            <p:cNvSpPr/>
            <p:nvPr/>
          </p:nvSpPr>
          <p:spPr>
            <a:xfrm>
              <a:off x="673166" y="692501"/>
              <a:ext cx="1294463" cy="97077"/>
            </a:xfrm>
            <a:prstGeom prst="rect">
              <a:avLst/>
            </a:prstGeom>
            <a:solidFill>
              <a:srgbClr val="FD493D"/>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0" name="Прямоугольник 9">
              <a:extLst>
                <a:ext uri="{FF2B5EF4-FFF2-40B4-BE49-F238E27FC236}">
                  <a16:creationId xmlns:a16="http://schemas.microsoft.com/office/drawing/2014/main" id="{5CF9F7D1-7BF3-EA03-B5FD-E43A082B9DF0}"/>
                </a:ext>
              </a:extLst>
            </p:cNvPr>
            <p:cNvSpPr/>
            <p:nvPr/>
          </p:nvSpPr>
          <p:spPr>
            <a:xfrm>
              <a:off x="993857" y="692501"/>
              <a:ext cx="1294463" cy="97077"/>
            </a:xfrm>
            <a:prstGeom prst="rect">
              <a:avLst/>
            </a:prstGeom>
            <a:solidFill>
              <a:srgbClr val="FCAF1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1" name="Прямоугольник 10">
              <a:extLst>
                <a:ext uri="{FF2B5EF4-FFF2-40B4-BE49-F238E27FC236}">
                  <a16:creationId xmlns:a16="http://schemas.microsoft.com/office/drawing/2014/main" id="{6BBF0A27-944E-3E60-A404-425DB025F9D2}"/>
                </a:ext>
              </a:extLst>
            </p:cNvPr>
            <p:cNvSpPr/>
            <p:nvPr/>
          </p:nvSpPr>
          <p:spPr>
            <a:xfrm>
              <a:off x="1330440" y="692501"/>
              <a:ext cx="1294463" cy="97077"/>
            </a:xfrm>
            <a:prstGeom prst="rect">
              <a:avLst/>
            </a:prstGeom>
            <a:solidFill>
              <a:srgbClr val="B5D8E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grpSp>
      <p:pic>
        <p:nvPicPr>
          <p:cNvPr id="15" name="Рисунок 14">
            <a:extLst>
              <a:ext uri="{FF2B5EF4-FFF2-40B4-BE49-F238E27FC236}">
                <a16:creationId xmlns:a16="http://schemas.microsoft.com/office/drawing/2014/main" id="{633F9477-C390-425F-82F8-13D743A33725}"/>
              </a:ext>
            </a:extLst>
          </p:cNvPr>
          <p:cNvPicPr>
            <a:picLocks noChangeAspect="1"/>
          </p:cNvPicPr>
          <p:nvPr/>
        </p:nvPicPr>
        <p:blipFill rotWithShape="1">
          <a:blip r:embed="rId2"/>
          <a:srcRect l="22856" t="31347" r="24016" b="16962"/>
          <a:stretch/>
        </p:blipFill>
        <p:spPr>
          <a:xfrm>
            <a:off x="10424937" y="179925"/>
            <a:ext cx="1546411" cy="1167449"/>
          </a:xfrm>
          <a:prstGeom prst="rect">
            <a:avLst/>
          </a:prstGeom>
        </p:spPr>
      </p:pic>
      <p:grpSp>
        <p:nvGrpSpPr>
          <p:cNvPr id="61" name="Группа 60">
            <a:extLst>
              <a:ext uri="{FF2B5EF4-FFF2-40B4-BE49-F238E27FC236}">
                <a16:creationId xmlns:a16="http://schemas.microsoft.com/office/drawing/2014/main" id="{DE40B7A8-F552-49EB-A3DD-B89DF38959DE}"/>
              </a:ext>
            </a:extLst>
          </p:cNvPr>
          <p:cNvGrpSpPr/>
          <p:nvPr/>
        </p:nvGrpSpPr>
        <p:grpSpPr>
          <a:xfrm>
            <a:off x="673166" y="2015936"/>
            <a:ext cx="11430000" cy="4061694"/>
            <a:chOff x="547255" y="2142651"/>
            <a:chExt cx="17508894" cy="7624803"/>
          </a:xfrm>
        </p:grpSpPr>
        <p:sp>
          <p:nvSpPr>
            <p:cNvPr id="62" name="Скругленный прямоугольник 26">
              <a:extLst>
                <a:ext uri="{FF2B5EF4-FFF2-40B4-BE49-F238E27FC236}">
                  <a16:creationId xmlns:a16="http://schemas.microsoft.com/office/drawing/2014/main" id="{28AF1004-3A1C-45A8-8AF7-AC45C20987C1}"/>
                </a:ext>
              </a:extLst>
            </p:cNvPr>
            <p:cNvSpPr/>
            <p:nvPr/>
          </p:nvSpPr>
          <p:spPr>
            <a:xfrm>
              <a:off x="547255" y="5981700"/>
              <a:ext cx="4763026" cy="3785754"/>
            </a:xfrm>
            <a:prstGeom prst="roundRect">
              <a:avLst/>
            </a:prstGeom>
            <a:solidFill>
              <a:srgbClr val="8F00FF"/>
            </a:solidFill>
            <a:ln w="12700" cap="flat" cmpd="sng" algn="ctr">
              <a:solidFill>
                <a:srgbClr val="3578AF"/>
              </a:solid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Segoe UI"/>
                <a:ea typeface="+mn-ea"/>
                <a:cs typeface="+mn-cs"/>
              </a:endParaRPr>
            </a:p>
          </p:txBody>
        </p:sp>
        <p:sp>
          <p:nvSpPr>
            <p:cNvPr id="63" name="Скругленный прямоугольник 27">
              <a:extLst>
                <a:ext uri="{FF2B5EF4-FFF2-40B4-BE49-F238E27FC236}">
                  <a16:creationId xmlns:a16="http://schemas.microsoft.com/office/drawing/2014/main" id="{3B738F9E-4736-4EB6-B2AB-3FE2967CD390}"/>
                </a:ext>
              </a:extLst>
            </p:cNvPr>
            <p:cNvSpPr/>
            <p:nvPr/>
          </p:nvSpPr>
          <p:spPr>
            <a:xfrm>
              <a:off x="6629400" y="5981699"/>
              <a:ext cx="4724400" cy="3785755"/>
            </a:xfrm>
            <a:prstGeom prst="roundRect">
              <a:avLst/>
            </a:prstGeom>
            <a:solidFill>
              <a:srgbClr val="8F00FF"/>
            </a:solidFill>
            <a:ln w="12700" cap="flat" cmpd="sng" algn="ctr">
              <a:solidFill>
                <a:srgbClr val="3578AF"/>
              </a:solid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Segoe UI"/>
                <a:ea typeface="+mn-ea"/>
                <a:cs typeface="+mn-cs"/>
              </a:endParaRPr>
            </a:p>
          </p:txBody>
        </p:sp>
        <p:sp>
          <p:nvSpPr>
            <p:cNvPr id="64" name="Скругленный прямоугольник 28">
              <a:extLst>
                <a:ext uri="{FF2B5EF4-FFF2-40B4-BE49-F238E27FC236}">
                  <a16:creationId xmlns:a16="http://schemas.microsoft.com/office/drawing/2014/main" id="{427C49B1-0389-4F34-9697-06ECF2736B72}"/>
                </a:ext>
              </a:extLst>
            </p:cNvPr>
            <p:cNvSpPr/>
            <p:nvPr/>
          </p:nvSpPr>
          <p:spPr>
            <a:xfrm>
              <a:off x="12720317" y="5981700"/>
              <a:ext cx="4805683" cy="3785754"/>
            </a:xfrm>
            <a:prstGeom prst="roundRect">
              <a:avLst/>
            </a:prstGeom>
            <a:solidFill>
              <a:srgbClr val="8F00FF"/>
            </a:solidFill>
            <a:ln w="12700" cap="flat" cmpd="sng" algn="ctr">
              <a:solidFill>
                <a:srgbClr val="3578AF"/>
              </a:solid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Segoe UI"/>
                <a:ea typeface="+mn-ea"/>
                <a:cs typeface="+mn-cs"/>
              </a:endParaRPr>
            </a:p>
          </p:txBody>
        </p:sp>
        <p:sp>
          <p:nvSpPr>
            <p:cNvPr id="65" name="TextBox 64">
              <a:extLst>
                <a:ext uri="{FF2B5EF4-FFF2-40B4-BE49-F238E27FC236}">
                  <a16:creationId xmlns:a16="http://schemas.microsoft.com/office/drawing/2014/main" id="{1E81534B-4D75-49F0-95C2-3DEEABDB06E1}"/>
                </a:ext>
              </a:extLst>
            </p:cNvPr>
            <p:cNvSpPr txBox="1"/>
            <p:nvPr/>
          </p:nvSpPr>
          <p:spPr>
            <a:xfrm>
              <a:off x="6496336" y="6986692"/>
              <a:ext cx="4311701" cy="890943"/>
            </a:xfrm>
            <a:prstGeom prst="rect">
              <a:avLst/>
            </a:prstGeom>
            <a:noFill/>
          </p:spPr>
          <p:txBody>
            <a:bodyPr wrap="squar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ru-RU" sz="1800" b="1" i="0" u="none" strike="noStrike" kern="1200" cap="none" spc="0" normalizeH="0" baseline="0" noProof="0" dirty="0">
                  <a:ln>
                    <a:noFill/>
                  </a:ln>
                  <a:solidFill>
                    <a:prstClr val="white"/>
                  </a:solidFill>
                  <a:effectLst/>
                  <a:uLnTx/>
                  <a:uFillTx/>
                  <a:latin typeface="Arial" panose="020B0604020202020204" pitchFamily="34" charset="0"/>
                </a:rPr>
                <a:t>Шакиров</a:t>
              </a:r>
              <a:r>
                <a:rPr kumimoji="0" lang="ru-RU" sz="2400" b="1" i="0" u="none" strike="noStrike" kern="1200" cap="none" spc="0" normalizeH="0" baseline="0" noProof="0" dirty="0">
                  <a:ln>
                    <a:noFill/>
                  </a:ln>
                  <a:solidFill>
                    <a:prstClr val="white"/>
                  </a:solidFill>
                  <a:effectLst/>
                  <a:uLnTx/>
                  <a:uFillTx/>
                  <a:latin typeface="Arial" panose="020B0604020202020204" pitchFamily="34" charset="0"/>
                </a:rPr>
                <a:t> </a:t>
              </a:r>
              <a:r>
                <a:rPr kumimoji="0" lang="ru-RU" sz="1800" b="1" i="0" u="none" strike="noStrike" kern="1200" cap="none" spc="0" normalizeH="0" baseline="0" noProof="0" dirty="0">
                  <a:ln>
                    <a:noFill/>
                  </a:ln>
                  <a:solidFill>
                    <a:prstClr val="white"/>
                  </a:solidFill>
                  <a:effectLst/>
                  <a:uLnTx/>
                  <a:uFillTx/>
                  <a:latin typeface="Arial" panose="020B0604020202020204" pitchFamily="34" charset="0"/>
                </a:rPr>
                <a:t>Камиль</a:t>
              </a:r>
            </a:p>
          </p:txBody>
        </p:sp>
        <p:sp>
          <p:nvSpPr>
            <p:cNvPr id="66" name="TextBox 65">
              <a:extLst>
                <a:ext uri="{FF2B5EF4-FFF2-40B4-BE49-F238E27FC236}">
                  <a16:creationId xmlns:a16="http://schemas.microsoft.com/office/drawing/2014/main" id="{3801DCEC-8D02-44D8-8FE4-E841F20EA16A}"/>
                </a:ext>
              </a:extLst>
            </p:cNvPr>
            <p:cNvSpPr txBox="1"/>
            <p:nvPr/>
          </p:nvSpPr>
          <p:spPr>
            <a:xfrm>
              <a:off x="865782" y="6889539"/>
              <a:ext cx="3319346" cy="866659"/>
            </a:xfrm>
            <a:prstGeom prst="rect">
              <a:avLst/>
            </a:prstGeom>
            <a:noFill/>
          </p:spPr>
          <p:txBody>
            <a:bodyPr wrap="squar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ru-RU" sz="1800" b="1" i="0" u="none" strike="noStrike" kern="1200" cap="none" spc="0" normalizeH="0" baseline="0" noProof="0" dirty="0">
                  <a:ln>
                    <a:noFill/>
                  </a:ln>
                  <a:solidFill>
                    <a:prstClr val="white"/>
                  </a:solidFill>
                  <a:effectLst/>
                  <a:uLnTx/>
                  <a:uFillTx/>
                  <a:latin typeface="Arial" panose="020B0604020202020204" pitchFamily="34" charset="0"/>
                </a:rPr>
                <a:t>Рысаев</a:t>
              </a:r>
              <a:r>
                <a:rPr kumimoji="0" lang="ru-RU" sz="2400" b="1" i="0" u="none" strike="noStrike" kern="1200" cap="none" spc="0" normalizeH="0" baseline="0" noProof="0" dirty="0">
                  <a:ln>
                    <a:noFill/>
                  </a:ln>
                  <a:solidFill>
                    <a:prstClr val="white"/>
                  </a:solidFill>
                  <a:effectLst/>
                  <a:uLnTx/>
                  <a:uFillTx/>
                  <a:latin typeface="Arial" panose="020B0604020202020204" pitchFamily="34" charset="0"/>
                </a:rPr>
                <a:t> </a:t>
              </a:r>
              <a:r>
                <a:rPr kumimoji="0" lang="ru-RU" sz="1800" b="1" i="0" u="none" strike="noStrike" kern="1200" cap="none" spc="0" normalizeH="0" baseline="0" noProof="0" dirty="0">
                  <a:ln>
                    <a:noFill/>
                  </a:ln>
                  <a:solidFill>
                    <a:prstClr val="white"/>
                  </a:solidFill>
                  <a:effectLst/>
                  <a:uLnTx/>
                  <a:uFillTx/>
                  <a:latin typeface="Arial" panose="020B0604020202020204" pitchFamily="34" charset="0"/>
                </a:rPr>
                <a:t>Дмитрий</a:t>
              </a:r>
            </a:p>
          </p:txBody>
        </p:sp>
        <p:sp>
          <p:nvSpPr>
            <p:cNvPr id="67" name="TextBox 66">
              <a:extLst>
                <a:ext uri="{FF2B5EF4-FFF2-40B4-BE49-F238E27FC236}">
                  <a16:creationId xmlns:a16="http://schemas.microsoft.com/office/drawing/2014/main" id="{D0FA00AD-3B92-4974-BED6-3EC10C0C2DB3}"/>
                </a:ext>
              </a:extLst>
            </p:cNvPr>
            <p:cNvSpPr txBox="1"/>
            <p:nvPr/>
          </p:nvSpPr>
          <p:spPr>
            <a:xfrm>
              <a:off x="13120722" y="7085499"/>
              <a:ext cx="4004871" cy="693327"/>
            </a:xfrm>
            <a:prstGeom prst="rect">
              <a:avLst/>
            </a:prstGeom>
            <a:noFill/>
          </p:spPr>
          <p:txBody>
            <a:bodyPr wrap="squar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ru-RU" sz="1800" b="1" i="0" u="none" strike="noStrike" kern="1200" cap="none" spc="0" normalizeH="0" baseline="0" noProof="0" dirty="0" err="1">
                  <a:ln>
                    <a:noFill/>
                  </a:ln>
                  <a:solidFill>
                    <a:prstClr val="white"/>
                  </a:solidFill>
                  <a:effectLst/>
                  <a:uLnTx/>
                  <a:uFillTx/>
                  <a:latin typeface="Arial" panose="020B0604020202020204" pitchFamily="34" charset="0"/>
                </a:rPr>
                <a:t>Шайхутдинов</a:t>
              </a:r>
              <a:r>
                <a:rPr kumimoji="0" lang="ru-RU" sz="1800" b="1" i="0" u="none" strike="noStrike" kern="1200" cap="none" spc="0" normalizeH="0" baseline="0" noProof="0" dirty="0">
                  <a:ln>
                    <a:noFill/>
                  </a:ln>
                  <a:solidFill>
                    <a:prstClr val="white"/>
                  </a:solidFill>
                  <a:effectLst/>
                  <a:uLnTx/>
                  <a:uFillTx/>
                  <a:latin typeface="Arial" panose="020B0604020202020204" pitchFamily="34" charset="0"/>
                </a:rPr>
                <a:t> Арсен</a:t>
              </a:r>
            </a:p>
          </p:txBody>
        </p:sp>
        <p:pic>
          <p:nvPicPr>
            <p:cNvPr id="68" name="Рисунок 67">
              <a:extLst>
                <a:ext uri="{FF2B5EF4-FFF2-40B4-BE49-F238E27FC236}">
                  <a16:creationId xmlns:a16="http://schemas.microsoft.com/office/drawing/2014/main" id="{4923C52B-147F-47D9-8066-501CC09C702B}"/>
                </a:ext>
              </a:extLst>
            </p:cNvPr>
            <p:cNvPicPr>
              <a:picLocks noChangeAspect="1"/>
            </p:cNvPicPr>
            <p:nvPr/>
          </p:nvPicPr>
          <p:blipFill rotWithShape="1">
            <a:blip r:embed="rId3"/>
            <a:srcRect t="11014"/>
            <a:stretch/>
          </p:blipFill>
          <p:spPr>
            <a:xfrm>
              <a:off x="13205600" y="2170755"/>
              <a:ext cx="3919995" cy="4718783"/>
            </a:xfrm>
            <a:prstGeom prst="rect">
              <a:avLst/>
            </a:prstGeom>
          </p:spPr>
        </p:pic>
        <p:pic>
          <p:nvPicPr>
            <p:cNvPr id="69" name="Рисунок 68">
              <a:extLst>
                <a:ext uri="{FF2B5EF4-FFF2-40B4-BE49-F238E27FC236}">
                  <a16:creationId xmlns:a16="http://schemas.microsoft.com/office/drawing/2014/main" id="{D7F15A3B-043F-404B-BC2A-B3546D0A51DF}"/>
                </a:ext>
              </a:extLst>
            </p:cNvPr>
            <p:cNvPicPr>
              <a:picLocks noChangeAspect="1"/>
            </p:cNvPicPr>
            <p:nvPr/>
          </p:nvPicPr>
          <p:blipFill rotWithShape="1">
            <a:blip r:embed="rId4"/>
            <a:srcRect l="4074" t="-179" r="8107" b="102"/>
            <a:stretch/>
          </p:blipFill>
          <p:spPr>
            <a:xfrm>
              <a:off x="7047387" y="2142651"/>
              <a:ext cx="3943715" cy="4746887"/>
            </a:xfrm>
            <a:prstGeom prst="rect">
              <a:avLst/>
            </a:prstGeom>
          </p:spPr>
        </p:pic>
        <p:sp>
          <p:nvSpPr>
            <p:cNvPr id="70" name="TextBox 69">
              <a:extLst>
                <a:ext uri="{FF2B5EF4-FFF2-40B4-BE49-F238E27FC236}">
                  <a16:creationId xmlns:a16="http://schemas.microsoft.com/office/drawing/2014/main" id="{62AF4F63-FCA0-4E25-854D-276A63A5D6C4}"/>
                </a:ext>
              </a:extLst>
            </p:cNvPr>
            <p:cNvSpPr txBox="1"/>
            <p:nvPr/>
          </p:nvSpPr>
          <p:spPr>
            <a:xfrm>
              <a:off x="865782" y="8756947"/>
              <a:ext cx="3595774" cy="577773"/>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rPr>
                <a:t>TG: @</a:t>
              </a:r>
              <a:r>
                <a:rPr kumimoji="0" lang="en-US" sz="1400" b="0" i="0" u="none" strike="noStrike" kern="1200" cap="none" spc="0" normalizeH="0" baseline="0" noProof="0" dirty="0" err="1">
                  <a:ln>
                    <a:noFill/>
                  </a:ln>
                  <a:solidFill>
                    <a:prstClr val="white"/>
                  </a:solidFill>
                  <a:effectLst/>
                  <a:uLnTx/>
                  <a:uFillTx/>
                  <a:latin typeface="Arial" panose="020B0604020202020204" pitchFamily="34" charset="0"/>
                </a:rPr>
                <a:t>DmitriAlexandrovich</a:t>
              </a:r>
              <a:endParaRPr kumimoji="0" lang="ru-RU" sz="1400" b="0" i="0" u="none" strike="noStrike" kern="1200" cap="none" spc="0" normalizeH="0" baseline="0" noProof="0" dirty="0">
                <a:ln>
                  <a:noFill/>
                </a:ln>
                <a:solidFill>
                  <a:prstClr val="white"/>
                </a:solidFill>
                <a:effectLst/>
                <a:uLnTx/>
                <a:uFillTx/>
                <a:latin typeface="Arial" panose="020B0604020202020204" pitchFamily="34" charset="0"/>
              </a:endParaRPr>
            </a:p>
          </p:txBody>
        </p:sp>
        <p:sp>
          <p:nvSpPr>
            <p:cNvPr id="71" name="TextBox 70">
              <a:extLst>
                <a:ext uri="{FF2B5EF4-FFF2-40B4-BE49-F238E27FC236}">
                  <a16:creationId xmlns:a16="http://schemas.microsoft.com/office/drawing/2014/main" id="{321B4B21-9217-4BC8-81DC-4B0DCB0C7C98}"/>
                </a:ext>
              </a:extLst>
            </p:cNvPr>
            <p:cNvSpPr txBox="1"/>
            <p:nvPr/>
          </p:nvSpPr>
          <p:spPr>
            <a:xfrm>
              <a:off x="7008662" y="8756947"/>
              <a:ext cx="3639940" cy="577773"/>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rPr>
                <a:t>TG: @we6tcoa9t</a:t>
              </a:r>
              <a:endParaRPr kumimoji="0" lang="ru-RU" sz="1400" b="0" i="0" u="none" strike="noStrike" kern="1200" cap="none" spc="0" normalizeH="0" baseline="0" noProof="0" dirty="0">
                <a:ln>
                  <a:noFill/>
                </a:ln>
                <a:solidFill>
                  <a:prstClr val="white"/>
                </a:solidFill>
                <a:effectLst/>
                <a:uLnTx/>
                <a:uFillTx/>
                <a:latin typeface="Arial" panose="020B0604020202020204" pitchFamily="34" charset="0"/>
              </a:endParaRPr>
            </a:p>
          </p:txBody>
        </p:sp>
        <p:sp>
          <p:nvSpPr>
            <p:cNvPr id="72" name="TextBox 71">
              <a:extLst>
                <a:ext uri="{FF2B5EF4-FFF2-40B4-BE49-F238E27FC236}">
                  <a16:creationId xmlns:a16="http://schemas.microsoft.com/office/drawing/2014/main" id="{CC06CFCC-D06B-4A20-98CC-FAC15E0FBD72}"/>
                </a:ext>
              </a:extLst>
            </p:cNvPr>
            <p:cNvSpPr txBox="1"/>
            <p:nvPr/>
          </p:nvSpPr>
          <p:spPr>
            <a:xfrm>
              <a:off x="13205600" y="8756945"/>
              <a:ext cx="3566563" cy="577773"/>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rPr>
                <a:t>TG: @Altair_707</a:t>
              </a:r>
              <a:endParaRPr kumimoji="0" lang="ru-RU" sz="1400" b="0" i="0" u="none" strike="noStrike" kern="1200" cap="none" spc="0" normalizeH="0" baseline="0" noProof="0" dirty="0">
                <a:ln>
                  <a:noFill/>
                </a:ln>
                <a:solidFill>
                  <a:prstClr val="white"/>
                </a:solidFill>
                <a:effectLst/>
                <a:uLnTx/>
                <a:uFillTx/>
                <a:latin typeface="Arial" panose="020B0604020202020204" pitchFamily="34" charset="0"/>
              </a:endParaRPr>
            </a:p>
          </p:txBody>
        </p:sp>
        <p:sp>
          <p:nvSpPr>
            <p:cNvPr id="73" name="TextBox 72">
              <a:extLst>
                <a:ext uri="{FF2B5EF4-FFF2-40B4-BE49-F238E27FC236}">
                  <a16:creationId xmlns:a16="http://schemas.microsoft.com/office/drawing/2014/main" id="{53C69389-9C6C-423F-AA70-49E4CF120B0C}"/>
                </a:ext>
              </a:extLst>
            </p:cNvPr>
            <p:cNvSpPr txBox="1"/>
            <p:nvPr/>
          </p:nvSpPr>
          <p:spPr>
            <a:xfrm>
              <a:off x="13210015" y="8238172"/>
              <a:ext cx="3213133" cy="577773"/>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rPr>
                <a:t>+7</a:t>
              </a:r>
              <a:r>
                <a:rPr kumimoji="0" lang="ru-RU" sz="1400" b="0" i="0" u="none" strike="noStrike" kern="1200" cap="none" spc="0" normalizeH="0" baseline="0" noProof="0" dirty="0">
                  <a:ln>
                    <a:noFill/>
                  </a:ln>
                  <a:solidFill>
                    <a:prstClr val="white"/>
                  </a:solidFill>
                  <a:effectLst/>
                  <a:uLnTx/>
                  <a:uFillTx/>
                  <a:latin typeface="Arial" panose="020B0604020202020204" pitchFamily="34" charset="0"/>
                </a:rPr>
                <a:t>9674624840</a:t>
              </a:r>
            </a:p>
          </p:txBody>
        </p:sp>
        <p:sp>
          <p:nvSpPr>
            <p:cNvPr id="74" name="TextBox 73">
              <a:extLst>
                <a:ext uri="{FF2B5EF4-FFF2-40B4-BE49-F238E27FC236}">
                  <a16:creationId xmlns:a16="http://schemas.microsoft.com/office/drawing/2014/main" id="{27FED00F-8175-45AF-9F90-AB7C424E3873}"/>
                </a:ext>
              </a:extLst>
            </p:cNvPr>
            <p:cNvSpPr txBox="1"/>
            <p:nvPr/>
          </p:nvSpPr>
          <p:spPr>
            <a:xfrm>
              <a:off x="865782" y="8256572"/>
              <a:ext cx="3123827" cy="577773"/>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ru-RU" sz="1400" b="0" i="0" u="none" strike="noStrike" kern="1200" cap="none" spc="0" normalizeH="0" baseline="0" noProof="0" dirty="0">
                  <a:ln>
                    <a:noFill/>
                  </a:ln>
                  <a:solidFill>
                    <a:prstClr val="white"/>
                  </a:solidFill>
                  <a:effectLst/>
                  <a:uLnTx/>
                  <a:uFillTx/>
                  <a:latin typeface="Arial" panose="020B0604020202020204" pitchFamily="34" charset="0"/>
                </a:rPr>
                <a:t>+79003283489</a:t>
              </a:r>
            </a:p>
          </p:txBody>
        </p:sp>
        <p:sp>
          <p:nvSpPr>
            <p:cNvPr id="75" name="TextBox 74">
              <a:extLst>
                <a:ext uri="{FF2B5EF4-FFF2-40B4-BE49-F238E27FC236}">
                  <a16:creationId xmlns:a16="http://schemas.microsoft.com/office/drawing/2014/main" id="{6EADCF79-A9C0-420F-8B1E-1E1D4949CB5C}"/>
                </a:ext>
              </a:extLst>
            </p:cNvPr>
            <p:cNvSpPr txBox="1"/>
            <p:nvPr/>
          </p:nvSpPr>
          <p:spPr>
            <a:xfrm>
              <a:off x="7008662" y="8137504"/>
              <a:ext cx="3499237" cy="696842"/>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rPr>
                <a:t>+</a:t>
              </a:r>
              <a:r>
                <a:rPr kumimoji="0" lang="en-US" sz="1400" b="0" i="0" u="none" strike="noStrike" kern="1200" cap="none" spc="0" normalizeH="0" baseline="0" noProof="0" dirty="0">
                  <a:ln>
                    <a:noFill/>
                  </a:ln>
                  <a:solidFill>
                    <a:prstClr val="white"/>
                  </a:solidFill>
                  <a:effectLst/>
                  <a:uLnTx/>
                  <a:uFillTx/>
                  <a:latin typeface="Arial" panose="020B0604020202020204" pitchFamily="34" charset="0"/>
                </a:rPr>
                <a:t>79874154211</a:t>
              </a:r>
              <a:endParaRPr kumimoji="0" lang="ru-RU" sz="1400" b="0" i="0" u="none" strike="noStrike" kern="1200" cap="none" spc="0" normalizeH="0" baseline="0" noProof="0" dirty="0">
                <a:ln>
                  <a:noFill/>
                </a:ln>
                <a:solidFill>
                  <a:prstClr val="white"/>
                </a:solidFill>
                <a:effectLst/>
                <a:uLnTx/>
                <a:uFillTx/>
                <a:latin typeface="Arial" panose="020B0604020202020204" pitchFamily="34" charset="0"/>
              </a:endParaRPr>
            </a:p>
          </p:txBody>
        </p:sp>
        <p:pic>
          <p:nvPicPr>
            <p:cNvPr id="76" name="Рисунок 75">
              <a:extLst>
                <a:ext uri="{FF2B5EF4-FFF2-40B4-BE49-F238E27FC236}">
                  <a16:creationId xmlns:a16="http://schemas.microsoft.com/office/drawing/2014/main" id="{225B13B4-0F7D-47F3-BD02-B9E161490285}"/>
                </a:ext>
              </a:extLst>
            </p:cNvPr>
            <p:cNvPicPr>
              <a:picLocks noChangeAspect="1"/>
            </p:cNvPicPr>
            <p:nvPr/>
          </p:nvPicPr>
          <p:blipFill rotWithShape="1">
            <a:blip r:embed="rId5"/>
            <a:srcRect l="9941" t="26244"/>
            <a:stretch/>
          </p:blipFill>
          <p:spPr>
            <a:xfrm>
              <a:off x="865782" y="2170755"/>
              <a:ext cx="4105171" cy="4816960"/>
            </a:xfrm>
            <a:prstGeom prst="rect">
              <a:avLst/>
            </a:prstGeom>
          </p:spPr>
        </p:pic>
        <p:sp>
          <p:nvSpPr>
            <p:cNvPr id="77" name="TextBox 76">
              <a:extLst>
                <a:ext uri="{FF2B5EF4-FFF2-40B4-BE49-F238E27FC236}">
                  <a16:creationId xmlns:a16="http://schemas.microsoft.com/office/drawing/2014/main" id="{B26F285F-45ED-4A41-BB01-61C3B4810EB4}"/>
                </a:ext>
              </a:extLst>
            </p:cNvPr>
            <p:cNvSpPr txBox="1"/>
            <p:nvPr/>
          </p:nvSpPr>
          <p:spPr>
            <a:xfrm>
              <a:off x="13210015" y="7696751"/>
              <a:ext cx="4846134" cy="577773"/>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ru-RU" sz="1400" b="0" i="0" u="none" strike="noStrike" kern="1200" cap="none" spc="0" normalizeH="0" baseline="0" noProof="0" dirty="0">
                  <a:ln>
                    <a:noFill/>
                  </a:ln>
                  <a:solidFill>
                    <a:srgbClr val="FFFFFF"/>
                  </a:solidFill>
                  <a:effectLst/>
                  <a:uLnTx/>
                  <a:uFillTx/>
                  <a:latin typeface="Arial" panose="020B0604020202020204" pitchFamily="34" charset="0"/>
                </a:rPr>
                <a:t>Роль: Менеджер</a:t>
              </a:r>
            </a:p>
          </p:txBody>
        </p:sp>
        <p:sp>
          <p:nvSpPr>
            <p:cNvPr id="78" name="TextBox 77">
              <a:extLst>
                <a:ext uri="{FF2B5EF4-FFF2-40B4-BE49-F238E27FC236}">
                  <a16:creationId xmlns:a16="http://schemas.microsoft.com/office/drawing/2014/main" id="{FAD8911D-E6B5-4DE3-B332-966C3EC0F7F5}"/>
                </a:ext>
              </a:extLst>
            </p:cNvPr>
            <p:cNvSpPr txBox="1"/>
            <p:nvPr/>
          </p:nvSpPr>
          <p:spPr>
            <a:xfrm>
              <a:off x="7008662" y="7685486"/>
              <a:ext cx="4657320" cy="577773"/>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ru-RU" sz="1400" b="0" i="0" u="none" strike="noStrike" kern="1200" cap="none" spc="0" normalizeH="0" baseline="0" noProof="0" dirty="0">
                  <a:ln>
                    <a:noFill/>
                  </a:ln>
                  <a:solidFill>
                    <a:srgbClr val="FFFFFF"/>
                  </a:solidFill>
                  <a:effectLst/>
                  <a:uLnTx/>
                  <a:uFillTx/>
                  <a:latin typeface="Arial" panose="020B0604020202020204" pitchFamily="34" charset="0"/>
                </a:rPr>
                <a:t>Роль: Креативный менеджер</a:t>
              </a:r>
            </a:p>
          </p:txBody>
        </p:sp>
        <p:sp>
          <p:nvSpPr>
            <p:cNvPr id="79" name="TextBox 78">
              <a:extLst>
                <a:ext uri="{FF2B5EF4-FFF2-40B4-BE49-F238E27FC236}">
                  <a16:creationId xmlns:a16="http://schemas.microsoft.com/office/drawing/2014/main" id="{1F6F69FA-C17E-4981-946A-948D416126C0}"/>
                </a:ext>
              </a:extLst>
            </p:cNvPr>
            <p:cNvSpPr txBox="1"/>
            <p:nvPr/>
          </p:nvSpPr>
          <p:spPr>
            <a:xfrm>
              <a:off x="865782" y="7660398"/>
              <a:ext cx="4115226" cy="577773"/>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ru-RU" sz="1400" b="0" i="0" u="none" strike="noStrike" kern="1200" cap="none" spc="0" normalizeH="0" baseline="0" noProof="0" dirty="0">
                  <a:ln>
                    <a:noFill/>
                  </a:ln>
                  <a:solidFill>
                    <a:srgbClr val="FFFFFF"/>
                  </a:solidFill>
                  <a:effectLst/>
                  <a:uLnTx/>
                  <a:uFillTx/>
                  <a:latin typeface="Arial" panose="020B0604020202020204" pitchFamily="34" charset="0"/>
                </a:rPr>
                <a:t>Роль: Лидер</a:t>
              </a:r>
            </a:p>
          </p:txBody>
        </p:sp>
      </p:grpSp>
    </p:spTree>
    <p:extLst>
      <p:ext uri="{BB962C8B-B14F-4D97-AF65-F5344CB8AC3E}">
        <p14:creationId xmlns:p14="http://schemas.microsoft.com/office/powerpoint/2010/main" val="3043578166"/>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 name="Прямоугольник 7"/>
          <p:cNvSpPr/>
          <p:nvPr/>
        </p:nvSpPr>
        <p:spPr>
          <a:xfrm>
            <a:off x="6103137" y="1742787"/>
            <a:ext cx="6121524" cy="5131928"/>
          </a:xfrm>
          <a:prstGeom prst="rect">
            <a:avLst/>
          </a:prstGeom>
          <a:solidFill>
            <a:srgbClr val="B5D8E1"/>
          </a:solidFill>
          <a:ln w="12700">
            <a:miter lim="400000"/>
          </a:ln>
        </p:spPr>
        <p:txBody>
          <a:bodyPr lIns="45718" tIns="45718" rIns="45718" bIns="45718" anchor="ctr"/>
          <a:lstStyle/>
          <a:p>
            <a:pPr algn="ctr">
              <a:defRPr>
                <a:solidFill>
                  <a:srgbClr val="9F00FF"/>
                </a:solidFill>
                <a:latin typeface="+mj-lt"/>
                <a:ea typeface="+mj-ea"/>
                <a:cs typeface="+mj-cs"/>
                <a:sym typeface="Calibri"/>
              </a:defRPr>
            </a:pPr>
            <a:endParaRPr/>
          </a:p>
        </p:txBody>
      </p:sp>
      <p:sp>
        <p:nvSpPr>
          <p:cNvPr id="290" name="Прямоугольник 10"/>
          <p:cNvSpPr/>
          <p:nvPr/>
        </p:nvSpPr>
        <p:spPr>
          <a:xfrm>
            <a:off x="6103137" y="-6261"/>
            <a:ext cx="6121526" cy="1800326"/>
          </a:xfrm>
          <a:prstGeom prst="rect">
            <a:avLst/>
          </a:prstGeom>
          <a:solidFill>
            <a:srgbClr val="FD493D"/>
          </a:solidFill>
          <a:ln w="12700">
            <a:miter lim="400000"/>
          </a:ln>
        </p:spPr>
        <p:txBody>
          <a:bodyPr lIns="45718" tIns="45718" rIns="45718" bIns="45718" anchor="ctr"/>
          <a:lstStyle/>
          <a:p>
            <a:pPr algn="ctr">
              <a:defRPr>
                <a:solidFill>
                  <a:srgbClr val="FFFFFF"/>
                </a:solidFill>
                <a:latin typeface="+mj-lt"/>
                <a:ea typeface="+mj-ea"/>
                <a:cs typeface="+mj-cs"/>
                <a:sym typeface="Calibri"/>
              </a:defRPr>
            </a:pPr>
            <a:endParaRPr/>
          </a:p>
        </p:txBody>
      </p:sp>
      <p:sp>
        <p:nvSpPr>
          <p:cNvPr id="291" name="Прямоугольник 13"/>
          <p:cNvSpPr/>
          <p:nvPr/>
        </p:nvSpPr>
        <p:spPr>
          <a:xfrm>
            <a:off x="6102381" y="5347906"/>
            <a:ext cx="2372738" cy="1515887"/>
          </a:xfrm>
          <a:prstGeom prst="rect">
            <a:avLst/>
          </a:prstGeom>
          <a:solidFill>
            <a:srgbClr val="FBB3C1"/>
          </a:solidFill>
          <a:ln w="12700">
            <a:miter lim="400000"/>
          </a:ln>
        </p:spPr>
        <p:txBody>
          <a:bodyPr lIns="45718" tIns="45718" rIns="45718" bIns="45718" anchor="ctr"/>
          <a:lstStyle/>
          <a:p>
            <a:pPr>
              <a:defRPr>
                <a:solidFill>
                  <a:srgbClr val="FFFFFF"/>
                </a:solidFill>
                <a:latin typeface="Helvetica Neue"/>
                <a:ea typeface="Helvetica Neue"/>
                <a:cs typeface="Helvetica Neue"/>
                <a:sym typeface="Helvetica Neue"/>
              </a:defRPr>
            </a:pPr>
            <a:endParaRPr/>
          </a:p>
        </p:txBody>
      </p:sp>
      <p:sp>
        <p:nvSpPr>
          <p:cNvPr id="292" name="Прямоугольник 9"/>
          <p:cNvSpPr/>
          <p:nvPr/>
        </p:nvSpPr>
        <p:spPr>
          <a:xfrm>
            <a:off x="8355782" y="-12041"/>
            <a:ext cx="3868878" cy="1811885"/>
          </a:xfrm>
          <a:prstGeom prst="rect">
            <a:avLst/>
          </a:prstGeom>
          <a:solidFill>
            <a:srgbClr val="FCAF17"/>
          </a:solidFill>
          <a:ln w="12700">
            <a:miter lim="400000"/>
          </a:ln>
        </p:spPr>
        <p:txBody>
          <a:bodyPr lIns="45718" tIns="45718" rIns="45718" bIns="45718" anchor="ctr"/>
          <a:lstStyle/>
          <a:p>
            <a:pPr algn="ctr">
              <a:defRPr>
                <a:solidFill>
                  <a:srgbClr val="ADDAE3"/>
                </a:solidFill>
                <a:latin typeface="+mj-lt"/>
                <a:ea typeface="+mj-ea"/>
                <a:cs typeface="+mj-cs"/>
                <a:sym typeface="Calibri"/>
              </a:defRPr>
            </a:pPr>
            <a:endParaRPr/>
          </a:p>
        </p:txBody>
      </p:sp>
      <p:pic>
        <p:nvPicPr>
          <p:cNvPr id="293" name="Рисунок 24" descr="Рисунок 24"/>
          <p:cNvPicPr>
            <a:picLocks noChangeAspect="1"/>
          </p:cNvPicPr>
          <p:nvPr/>
        </p:nvPicPr>
        <p:blipFill>
          <a:blip r:embed="rId2"/>
          <a:srcRect b="5188"/>
          <a:stretch>
            <a:fillRect/>
          </a:stretch>
        </p:blipFill>
        <p:spPr>
          <a:xfrm>
            <a:off x="8806690" y="2300578"/>
            <a:ext cx="3417972" cy="4557422"/>
          </a:xfrm>
          <a:prstGeom prst="rect">
            <a:avLst/>
          </a:prstGeom>
          <a:ln w="12700">
            <a:miter lim="400000"/>
          </a:ln>
        </p:spPr>
      </p:pic>
      <p:sp>
        <p:nvSpPr>
          <p:cNvPr id="295" name="Текст 2"/>
          <p:cNvSpPr txBox="1"/>
          <p:nvPr/>
        </p:nvSpPr>
        <p:spPr>
          <a:xfrm>
            <a:off x="532009" y="995119"/>
            <a:ext cx="4831212" cy="45293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p>
            <a:pPr>
              <a:defRPr sz="7200">
                <a:solidFill>
                  <a:srgbClr val="8F00FF"/>
                </a:solidFill>
                <a:latin typeface="Gilroy-ExtraBold"/>
                <a:ea typeface="Gilroy-ExtraBold"/>
                <a:cs typeface="Gilroy-ExtraBold"/>
                <a:sym typeface="Gilroy-ExtraBold"/>
              </a:defRPr>
            </a:pPr>
            <a:r>
              <a:rPr sz="6600" dirty="0"/>
              <a:t>СПАСИБО</a:t>
            </a:r>
            <a:r>
              <a:rPr lang="ru-RU" sz="6600" dirty="0"/>
              <a:t> </a:t>
            </a:r>
            <a:r>
              <a:rPr lang="ru-RU" sz="6600" dirty="0">
                <a:solidFill>
                  <a:srgbClr val="ED3833"/>
                </a:solidFill>
              </a:rPr>
              <a:t>за</a:t>
            </a:r>
            <a:r>
              <a:rPr lang="ru-RU" sz="6600" dirty="0"/>
              <a:t> внимание</a:t>
            </a:r>
            <a:r>
              <a:rPr sz="6600" dirty="0"/>
              <a:t>!</a:t>
            </a:r>
          </a:p>
          <a:p>
            <a:pPr>
              <a:defRPr sz="2400">
                <a:solidFill>
                  <a:srgbClr val="8F00FF"/>
                </a:solidFill>
                <a:latin typeface="Gilroy-ExtraBold"/>
                <a:ea typeface="Gilroy-ExtraBold"/>
                <a:cs typeface="Gilroy-ExtraBold"/>
                <a:sym typeface="Gilroy-ExtraBold"/>
              </a:defRPr>
            </a:pPr>
            <a:endParaRPr dirty="0"/>
          </a:p>
          <a:p>
            <a:pPr>
              <a:lnSpc>
                <a:spcPct val="150000"/>
              </a:lnSpc>
              <a:defRPr sz="2300">
                <a:solidFill>
                  <a:srgbClr val="8F00FF"/>
                </a:solidFill>
                <a:latin typeface="Gilroy-Light"/>
                <a:ea typeface="Gilroy-Light"/>
                <a:cs typeface="Gilroy-Light"/>
                <a:sym typeface="Gilroy-Light"/>
              </a:defRPr>
            </a:pPr>
            <a:r>
              <a:rPr dirty="0"/>
              <a:t>КОНТАКТЫ</a:t>
            </a:r>
            <a:endParaRPr dirty="0">
              <a:latin typeface="Gilroy-ExtraBold"/>
              <a:ea typeface="Gilroy-ExtraBold"/>
              <a:cs typeface="Gilroy-ExtraBold"/>
              <a:sym typeface="Gilroy-ExtraBold"/>
            </a:endParaRPr>
          </a:p>
          <a:p>
            <a:pPr>
              <a:lnSpc>
                <a:spcPct val="150000"/>
              </a:lnSpc>
              <a:defRPr sz="2300">
                <a:solidFill>
                  <a:srgbClr val="1B1B1B"/>
                </a:solidFill>
                <a:latin typeface="Gilroy-Light"/>
                <a:ea typeface="Gilroy-Light"/>
                <a:cs typeface="Gilroy-Light"/>
                <a:sym typeface="Gilroy-Light"/>
              </a:defRPr>
            </a:pPr>
            <a:r>
              <a:rPr dirty="0"/>
              <a:t>8 888 888 88 88 </a:t>
            </a:r>
          </a:p>
          <a:p>
            <a:pPr>
              <a:lnSpc>
                <a:spcPct val="150000"/>
              </a:lnSpc>
              <a:defRPr sz="2300">
                <a:solidFill>
                  <a:srgbClr val="1B1B1B"/>
                </a:solidFill>
                <a:latin typeface="Gilroy-Light"/>
                <a:ea typeface="Gilroy-Light"/>
                <a:cs typeface="Gilroy-Light"/>
                <a:sym typeface="Gilroy-Light"/>
              </a:defRPr>
            </a:pPr>
            <a:r>
              <a:rPr dirty="0"/>
              <a:t>email</a:t>
            </a:r>
          </a:p>
        </p:txBody>
      </p:sp>
      <p:sp>
        <p:nvSpPr>
          <p:cNvPr id="2" name="Прямоугольник 1">
            <a:extLst>
              <a:ext uri="{FF2B5EF4-FFF2-40B4-BE49-F238E27FC236}">
                <a16:creationId xmlns:a16="http://schemas.microsoft.com/office/drawing/2014/main" id="{B403376D-4A83-AF44-B362-E41948E61EAE}"/>
              </a:ext>
            </a:extLst>
          </p:cNvPr>
          <p:cNvSpPr/>
          <p:nvPr/>
        </p:nvSpPr>
        <p:spPr>
          <a:xfrm>
            <a:off x="8355782" y="1794065"/>
            <a:ext cx="5828689" cy="6336010"/>
          </a:xfrm>
          <a:prstGeom prst="rect">
            <a:avLst/>
          </a:prstGeom>
          <a:solidFill>
            <a:srgbClr val="8F00FF"/>
          </a:solidFill>
          <a:ln w="25400" cap="flat">
            <a:solidFill>
              <a:srgbClr val="8F00FF"/>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Tree>
  </p:cSld>
  <p:clrMapOvr>
    <a:masterClrMapping/>
  </p:clrMapOvr>
  <p:transition spd="med"/>
</p:sld>
</file>

<file path=ppt/theme/theme1.xml><?xml version="1.0" encoding="utf-8"?>
<a:theme xmlns:a="http://schemas.openxmlformats.org/drawingml/2006/main" name="Тема Office">
  <a:themeElements>
    <a:clrScheme name="Тема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Тема Office">
      <a:majorFont>
        <a:latin typeface="Calibri"/>
        <a:ea typeface="Calibri"/>
        <a:cs typeface="Calibri"/>
      </a:majorFont>
      <a:minorFont>
        <a:latin typeface="Helvetica"/>
        <a:ea typeface="Helvetica"/>
        <a:cs typeface="Helvetica"/>
      </a:minorFont>
    </a:fontScheme>
    <a:fmtScheme name="Тема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Тема Office">
  <a:themeElements>
    <a:clrScheme name="Тема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Тема Office">
      <a:majorFont>
        <a:latin typeface="Calibri"/>
        <a:ea typeface="Calibri"/>
        <a:cs typeface="Calibri"/>
      </a:majorFont>
      <a:minorFont>
        <a:latin typeface="Helvetica"/>
        <a:ea typeface="Helvetica"/>
        <a:cs typeface="Helvetica"/>
      </a:minorFont>
    </a:fontScheme>
    <a:fmtScheme name="Тема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3084</TotalTime>
  <Words>454</Words>
  <Application>Microsoft Office PowerPoint</Application>
  <PresentationFormat>Широкоэкранный</PresentationFormat>
  <Paragraphs>92</Paragraphs>
  <Slides>11</Slides>
  <Notes>1</Notes>
  <HiddenSlides>0</HiddenSlides>
  <MMClips>0</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11</vt:i4>
      </vt:variant>
    </vt:vector>
  </HeadingPairs>
  <TitlesOfParts>
    <vt:vector size="21" baseType="lpstr">
      <vt:lpstr>Arial</vt:lpstr>
      <vt:lpstr>Calibri</vt:lpstr>
      <vt:lpstr>Calibri Light</vt:lpstr>
      <vt:lpstr>Gilroy-Bold</vt:lpstr>
      <vt:lpstr>Gilroy-ExtraBold</vt:lpstr>
      <vt:lpstr>Gilroy-Light</vt:lpstr>
      <vt:lpstr>Helvetica</vt:lpstr>
      <vt:lpstr>Helvetica Neue</vt:lpstr>
      <vt:lpstr>Segoe UI</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Виктория Бокарева</dc:creator>
  <cp:lastModifiedBy>User</cp:lastModifiedBy>
  <cp:revision>31</cp:revision>
  <dcterms:modified xsi:type="dcterms:W3CDTF">2023-11-13T12:27:43Z</dcterms:modified>
</cp:coreProperties>
</file>