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Raleway"/>
      <p:regular r:id="rId24"/>
      <p:bold r:id="rId25"/>
      <p:italic r:id="rId26"/>
      <p:boldItalic r:id="rId27"/>
    </p:embeddedFont>
    <p:embeddedFont>
      <p:font typeface="Raleway SemiBold"/>
      <p:regular r:id="rId28"/>
      <p:bold r:id="rId29"/>
      <p:italic r:id="rId30"/>
      <p:boldItalic r:id="rId31"/>
    </p:embeddedFont>
    <p:embeddedFont>
      <p:font typeface="Roboto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721">
          <p15:clr>
            <a:srgbClr val="747775"/>
          </p15:clr>
        </p15:guide>
        <p15:guide id="2" orient="horz" pos="680">
          <p15:clr>
            <a:srgbClr val="747775"/>
          </p15:clr>
        </p15:guide>
        <p15:guide id="3" pos="764">
          <p15:clr>
            <a:srgbClr val="747775"/>
          </p15:clr>
        </p15:guide>
      </p15:sldGuideLst>
    </p:ext>
    <p:ext uri="GoogleSlidesCustomDataVersion2">
      <go:slidesCustomData xmlns:go="http://customooxmlschemas.google.com/" r:id="rId40" roundtripDataSignature="AMtx7mhLnNa1TJVuSO4MiVWR9OKnqYwQ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21"/>
        <p:guide pos="680" orient="horz"/>
        <p:guide pos="76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aleway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aleway-italic.fntdata"/><Relationship Id="rId25" Type="http://schemas.openxmlformats.org/officeDocument/2006/relationships/font" Target="fonts/Raleway-bold.fntdata"/><Relationship Id="rId28" Type="http://schemas.openxmlformats.org/officeDocument/2006/relationships/font" Target="fonts/RalewaySemiBold-regular.fntdata"/><Relationship Id="rId27" Type="http://schemas.openxmlformats.org/officeDocument/2006/relationships/font" Target="fonts/Raleway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alewaySemi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alewaySemiBold-boldItalic.fntdata"/><Relationship Id="rId30" Type="http://schemas.openxmlformats.org/officeDocument/2006/relationships/font" Target="fonts/RalewaySemiBold-italic.fntdata"/><Relationship Id="rId11" Type="http://schemas.openxmlformats.org/officeDocument/2006/relationships/slide" Target="slides/slide6.xml"/><Relationship Id="rId33" Type="http://schemas.openxmlformats.org/officeDocument/2006/relationships/font" Target="fonts/Roboto-bold.fntdata"/><Relationship Id="rId10" Type="http://schemas.openxmlformats.org/officeDocument/2006/relationships/slide" Target="slides/slide5.xml"/><Relationship Id="rId32" Type="http://schemas.openxmlformats.org/officeDocument/2006/relationships/font" Target="fonts/Roboto-regular.fntdata"/><Relationship Id="rId13" Type="http://schemas.openxmlformats.org/officeDocument/2006/relationships/slide" Target="slides/slide8.xml"/><Relationship Id="rId35" Type="http://schemas.openxmlformats.org/officeDocument/2006/relationships/font" Target="fonts/Roboto-boldItalic.fntdata"/><Relationship Id="rId12" Type="http://schemas.openxmlformats.org/officeDocument/2006/relationships/slide" Target="slides/slide7.xml"/><Relationship Id="rId34" Type="http://schemas.openxmlformats.org/officeDocument/2006/relationships/font" Target="fonts/Roboto-italic.fntdata"/><Relationship Id="rId15" Type="http://schemas.openxmlformats.org/officeDocument/2006/relationships/slide" Target="slides/slide10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9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2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11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моб приложение вниз апдейта надо  поставить и лого вернуть единорога </a:t>
            </a:r>
            <a:endParaRPr/>
          </a:p>
        </p:txBody>
      </p:sp>
      <p:sp>
        <p:nvSpPr>
          <p:cNvPr id="54" name="Google Shape;54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Сегменты - заголовок. Два столбца и спустить 1-4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Люди, которые связывают свою профессиональную деятельность с продуктами 1С(общее определение добавить) и которые нуждаются в систематизирование в базе знаний. </a:t>
            </a: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людям, стремящимся к развитию компетенций в области 1С и желающим повысить свой профессиональный уровень в этой сфере - под целевую аудиторию и сегменты которые есть сейчас</a:t>
            </a:r>
            <a:endParaRPr/>
          </a:p>
        </p:txBody>
      </p:sp>
      <p:sp>
        <p:nvSpPr>
          <p:cNvPr id="69" name="Google Shape;6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отсутствие систематизированной базы знаний в сфере 1с. отсутствие удобного сервиса с дружелюбным интерфейсом для организации разноуровневого обучения </a:t>
            </a:r>
            <a:endParaRPr/>
          </a:p>
        </p:txBody>
      </p:sp>
      <p:sp>
        <p:nvSpPr>
          <p:cNvPr id="74" name="Google Shape;7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Мобильное приложение 1С апдейте (убрать наша разработка) - поможет людям… убрать точки, ключевые слова. в ситуации.. выделить жирным люди и главные задачки. Яркий акцент которые знаковые. </a:t>
            </a:r>
            <a:endParaRPr/>
          </a:p>
        </p:txBody>
      </p:sp>
      <p:sp>
        <p:nvSpPr>
          <p:cNvPr id="79" name="Google Shape;79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9" name="Google Shape;89;p1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тип моделя, источники дохода раскрыть, каналы продаж, схематично. Расходы тож схема (вид осуществляемой деятельности) . Ключевые ресурсы.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a324de578d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a324de578d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стартовый 3-5 дня. Тарифные планы.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a3b0a275a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a3b0a275a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a3b0a275a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a3b0a275a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то что сделали. проведено конк. анализ, интервью, опросы, и т.п.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1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9ebf5873af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g29ebf5873af_1_1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9ebf5873af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9" name="Google Shape;129;g29ebf5873af_1_1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9ecfffba5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9ecfffba5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a324de578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a324de57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7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18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18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18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9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19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19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0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3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3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3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2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2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g2a324de578d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g2a3b0a275ae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g2a3b0a275ae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g29ebf5873af_1_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g29ebf5873af_1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g29ecfffba5c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g2a324de578d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