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18"/>
  </p:notesMasterIdLst>
  <p:sldIdLst>
    <p:sldId id="256" r:id="rId4"/>
    <p:sldId id="297" r:id="rId5"/>
    <p:sldId id="285" r:id="rId6"/>
    <p:sldId id="288" r:id="rId7"/>
    <p:sldId id="303" r:id="rId8"/>
    <p:sldId id="263" r:id="rId9"/>
    <p:sldId id="299" r:id="rId10"/>
    <p:sldId id="304" r:id="rId11"/>
    <p:sldId id="300" r:id="rId12"/>
    <p:sldId id="305" r:id="rId13"/>
    <p:sldId id="308" r:id="rId14"/>
    <p:sldId id="291" r:id="rId15"/>
    <p:sldId id="306" r:id="rId16"/>
    <p:sldId id="264" r:id="rId17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>
        <p:scale>
          <a:sx n="100" d="100"/>
          <a:sy n="100" d="100"/>
        </p:scale>
        <p:origin x="-653" y="-8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Подросток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 smtClean="0"/>
            <a:t>Наскучили однотипные игры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Вся игровая индустрия </a:t>
          </a:r>
          <a:r>
            <a:rPr lang="ru-RU" dirty="0" err="1" smtClean="0"/>
            <a:t>инди</a:t>
          </a:r>
          <a:r>
            <a:rPr lang="ru-RU" dirty="0" smtClean="0"/>
            <a:t>-игр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1" i="0" dirty="0" err="1" smtClean="0"/>
            <a:t>ChillyRoom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b="1" i="0" dirty="0" smtClean="0"/>
            <a:t>developer digital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Новый </a:t>
          </a:r>
          <a:r>
            <a:rPr lang="ru-RU" dirty="0" err="1" smtClean="0"/>
            <a:t>поджанр</a:t>
          </a:r>
          <a:r>
            <a:rPr lang="ru-RU" dirty="0" smtClean="0"/>
            <a:t> игр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B76A3C3A-EF02-4909-9ED0-03E6632D433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A0E78579-31EE-4AD4-BD42-69B5448378D8}" type="parTrans" cxnId="{B6082AAD-DEB7-4258-9684-9AFA7C8BF2F5}">
      <dgm:prSet/>
      <dgm:spPr/>
      <dgm:t>
        <a:bodyPr/>
        <a:lstStyle/>
        <a:p>
          <a:endParaRPr lang="ru-RU"/>
        </a:p>
      </dgm:t>
    </dgm:pt>
    <dgm:pt modelId="{0E374894-BB5A-42B2-94C5-01C791FB09DE}" type="sibTrans" cxnId="{B6082AAD-DEB7-4258-9684-9AFA7C8BF2F5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466CE072-6E2E-46CF-A93C-F21525A691A2}" type="presOf" srcId="{B76A3C3A-EF02-4909-9ED0-03E6632D433F}" destId="{400F4E5D-F016-41EA-97FB-BF5BA36522C2}" srcOrd="0" destOrd="2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B6082AAD-DEB7-4258-9684-9AFA7C8BF2F5}" srcId="{FD45624C-83CF-47B9-8EDE-C4DE60E9F279}" destId="{B76A3C3A-EF02-4909-9ED0-03E6632D433F}" srcOrd="2" destOrd="0" parTransId="{A0E78579-31EE-4AD4-BD42-69B5448378D8}" sibTransId="{0E374894-BB5A-42B2-94C5-01C791FB09DE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Наскучили однотипные игры</a:t>
          </a:r>
          <a:endParaRPr lang="ru-RU" sz="40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Подросток</a:t>
          </a:r>
          <a:endParaRPr lang="ru-RU" sz="47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99655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996552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864743"/>
          <a:ext cx="3059169" cy="1870117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Вся игровая индустрия </a:t>
          </a:r>
          <a:r>
            <a:rPr lang="ru-RU" sz="2600" kern="1200" dirty="0" err="1" smtClean="0"/>
            <a:t>инди</a:t>
          </a:r>
          <a:r>
            <a:rPr lang="ru-RU" sz="2600" kern="1200" dirty="0" smtClean="0"/>
            <a:t>-игр</a:t>
          </a:r>
          <a:endParaRPr lang="ru-RU" sz="2600" kern="1200" dirty="0"/>
        </a:p>
      </dsp:txBody>
      <dsp:txXfrm>
        <a:off x="0" y="1864743"/>
        <a:ext cx="3059169" cy="1870117"/>
      </dsp:txXfrm>
    </dsp:sp>
    <dsp:sp modelId="{34E68AF3-FEED-4A3D-869A-6E2B7BBFBA4D}">
      <dsp:nvSpPr>
        <dsp:cNvPr id="0" name=""/>
        <dsp:cNvSpPr/>
      </dsp:nvSpPr>
      <dsp:spPr>
        <a:xfrm>
          <a:off x="3490590" y="99655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996552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1893749"/>
          <a:ext cx="3059169" cy="187011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i="0" kern="1200" dirty="0" err="1" smtClean="0"/>
            <a:t>ChillyRoom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i="0" kern="1200" dirty="0" smtClean="0"/>
            <a:t>developer digital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</dsp:txBody>
      <dsp:txXfrm>
        <a:off x="3490590" y="1893749"/>
        <a:ext cx="3059169" cy="1870117"/>
      </dsp:txXfrm>
    </dsp:sp>
    <dsp:sp modelId="{869E6585-1C72-4E82-914E-39E2C4E28665}">
      <dsp:nvSpPr>
        <dsp:cNvPr id="0" name=""/>
        <dsp:cNvSpPr/>
      </dsp:nvSpPr>
      <dsp:spPr>
        <a:xfrm>
          <a:off x="6981180" y="989124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989124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893749"/>
          <a:ext cx="3059169" cy="187011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Новый </a:t>
          </a:r>
          <a:r>
            <a:rPr lang="ru-RU" sz="2600" kern="1200" dirty="0" err="1" smtClean="0"/>
            <a:t>поджанр</a:t>
          </a:r>
          <a:r>
            <a:rPr lang="ru-RU" sz="2600" kern="1200" dirty="0" smtClean="0"/>
            <a:t> игр</a:t>
          </a:r>
          <a:endParaRPr lang="ru-RU" sz="2600" kern="1200" dirty="0"/>
        </a:p>
      </dsp:txBody>
      <dsp:txXfrm>
        <a:off x="6978043" y="1893749"/>
        <a:ext cx="3059169" cy="1870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07A40-5799-42D1-9925-4DA7354C7F10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8126C-C425-41CA-B800-E5AFCECD75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4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48126C-C425-41CA-B800-E5AFCECD757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8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nloshkarev2@g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mailto:kremlevaleksej17@gmail.com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 err="1" smtClean="0"/>
              <a:t>BugMaster</a:t>
            </a:r>
            <a:endParaRPr lang="en-US" sz="4400" dirty="0" smtClean="0"/>
          </a:p>
          <a:p>
            <a:pPr algn="ctr">
              <a:lnSpc>
                <a:spcPct val="100000"/>
              </a:lnSpc>
            </a:pPr>
            <a:r>
              <a:rPr lang="ru-RU" sz="2800" spc="-1" dirty="0" smtClean="0">
                <a:latin typeface="Arial"/>
              </a:rPr>
              <a:t>Команда «</a:t>
            </a:r>
            <a:r>
              <a:rPr lang="en-US" sz="2800" spc="-1" dirty="0" err="1" smtClean="0">
                <a:latin typeface="Arial"/>
              </a:rPr>
              <a:t>Ame</a:t>
            </a:r>
            <a:r>
              <a:rPr lang="en-US" sz="2800" b="0" strike="noStrike" spc="-1" dirty="0" err="1" smtClean="0">
                <a:latin typeface="Arial"/>
              </a:rPr>
              <a:t>Developers</a:t>
            </a:r>
            <a:r>
              <a:rPr lang="ru-RU" sz="2800" b="0" strike="noStrike" spc="-1" dirty="0" smtClean="0">
                <a:latin typeface="Arial"/>
              </a:rPr>
              <a:t>»</a:t>
            </a:r>
            <a:endParaRPr lang="en-US" sz="2800" b="0" strike="noStrike" spc="-1" dirty="0" smtClean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2015976" y="3254793"/>
            <a:ext cx="2883092" cy="84279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Никита Лошкарев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Особых качеств нет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Роль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в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команде - лидер </a:t>
            </a: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472360" y="3271534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Алексей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Кремлёв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Особых качеств нет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Разработчик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 descr="https://sun9-22.userapi.com/impg/8P5htzY9qXAfqnB0iRK3DrflYsd1kiai3cvK0A/srllaVu7ato.jpg?size=1626x2160&amp;quality=95&amp;sign=1c159318a01ec3266993574ba247de1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08" y="1464368"/>
            <a:ext cx="1314721" cy="174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cer\Desktop\лха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384" y="1395115"/>
            <a:ext cx="969406" cy="172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 smtClean="0">
                <a:solidFill>
                  <a:schemeClr val="tx1"/>
                </a:solidFill>
              </a:rPr>
              <a:t>Мы решаем такую проблему нашей целевой аудитории, как однотипность игр.</a:t>
            </a:r>
            <a:endParaRPr sz="1400" dirty="0">
              <a:solidFill>
                <a:schemeClr val="tx1"/>
              </a:solidFill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 smtClean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  <a:endParaRPr lang="ru-RU" sz="40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Игра со специально встроенными багами,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с помощью которых игроку предстоит проходить уровни.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 smtClean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  <a:endParaRPr lang="ru-RU" sz="4000" kern="0" dirty="0">
              <a:solidFill>
                <a:sysClr val="windowText" lastClr="000000"/>
              </a:solidFill>
              <a:latin typeface="+mj-lt"/>
              <a:ea typeface="MS Gothic" pitchFamily="49" charset="-128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658114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lvl="0"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kern="0" dirty="0" smtClean="0">
                <a:solidFill>
                  <a:sysClr val="windowText" lastClr="000000"/>
                </a:solidFill>
                <a:ea typeface="MS Gothic" pitchFamily="49" charset="-128"/>
              </a:rPr>
              <a:t>Игра </a:t>
            </a:r>
            <a:r>
              <a:rPr lang="ru-RU" kern="0" dirty="0">
                <a:solidFill>
                  <a:sysClr val="windowText" lastClr="000000"/>
                </a:solidFill>
                <a:ea typeface="MS Gothic" pitchFamily="49" charset="-128"/>
              </a:rPr>
              <a:t>со специально встроенными багами, с помощью которых игроку предстоит проходить уровни</a:t>
            </a:r>
            <a:r>
              <a:rPr lang="ru-RU" kern="0" dirty="0" smtClean="0">
                <a:solidFill>
                  <a:sysClr val="windowText" lastClr="000000"/>
                </a:solidFill>
                <a:ea typeface="MS Gothic" pitchFamily="49" charset="-128"/>
              </a:rPr>
              <a:t>. Игроку предстоит </a:t>
            </a:r>
            <a:r>
              <a:rPr lang="ru-RU" kern="0" dirty="0" smtClean="0"/>
              <a:t>искать лазейки, выйти из зоны комфорта и начать мыслить неординарно.</a:t>
            </a:r>
            <a:endParaRPr lang="ru-RU" kern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327147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ü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r>
                        <a:rPr lang="ru-RU" baseline="0" dirty="0" smtClean="0"/>
                        <a:t>             Н</a:t>
                      </a:r>
                      <a:r>
                        <a:rPr lang="ru-RU" dirty="0" smtClean="0"/>
                        <a:t>е используются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65" y="4416877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143768" y="2397484"/>
            <a:ext cx="10080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Дети, подростки, геймеры, </a:t>
            </a:r>
            <a:r>
              <a:rPr lang="ru-RU" dirty="0" err="1" smtClean="0"/>
              <a:t>видеоблогеры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092457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Многопрофильные </a:t>
            </a:r>
            <a:r>
              <a:rPr lang="ru-RU" sz="1400" i="1" dirty="0"/>
              <a:t>платформы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/>
              <a:t>Цена</a:t>
            </a:r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/>
              <a:t>Доступность</a:t>
            </a:r>
            <a:endParaRPr lang="ru-RU" sz="12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130071" y="272247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/>
              <a:t>Прямые </a:t>
            </a:r>
            <a:r>
              <a:rPr lang="ru-RU" sz="1200" i="1" dirty="0" smtClean="0"/>
              <a:t>(продажи </a:t>
            </a:r>
            <a:r>
              <a:rPr lang="ru-RU" sz="1200" i="1" dirty="0"/>
              <a:t>через интернет, фирменные магазины</a:t>
            </a:r>
            <a:r>
              <a:rPr lang="ru-RU" sz="1200" i="1" dirty="0" smtClean="0"/>
              <a:t>)</a:t>
            </a:r>
            <a:endParaRPr lang="ru-RU" sz="12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412057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Сообщества</a:t>
            </a:r>
            <a:endParaRPr lang="ru-RU" sz="12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0311" y="4247478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Регулярные </a:t>
            </a:r>
            <a:r>
              <a:rPr lang="ru-RU" sz="1400" i="1" dirty="0"/>
              <a:t>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Реклама</a:t>
            </a:r>
            <a:endParaRPr lang="ru-RU" sz="1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735046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Материальные </a:t>
            </a:r>
            <a:r>
              <a:rPr lang="ru-RU" sz="1200" i="1" dirty="0"/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Разработка</a:t>
            </a:r>
            <a:endParaRPr lang="ru-RU" sz="1200" i="1" dirty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/>
              <a:t>Платформы </a:t>
            </a:r>
            <a:r>
              <a:rPr lang="en-US" sz="1200" i="1" dirty="0" smtClean="0"/>
              <a:t>Android</a:t>
            </a:r>
            <a:r>
              <a:rPr lang="ru-RU" sz="1200" i="1" dirty="0" smtClean="0"/>
              <a:t>, </a:t>
            </a:r>
            <a:r>
              <a:rPr lang="en-US" sz="1200" i="1" dirty="0" smtClean="0"/>
              <a:t>Windows</a:t>
            </a:r>
            <a:endParaRPr lang="ru-RU" sz="12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382542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Партнёры</a:t>
            </a:r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/>
              <a:t>Посредники</a:t>
            </a:r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Фиксированные (постоянные) </a:t>
            </a:r>
            <a:r>
              <a:rPr lang="ru-RU" sz="1400" i="1" dirty="0" smtClean="0"/>
              <a:t>издержки:</a:t>
            </a:r>
            <a:endParaRPr lang="ru-RU" sz="1400" i="1" dirty="0"/>
          </a:p>
          <a:p>
            <a:r>
              <a:rPr lang="ru-RU" sz="1400" i="1" dirty="0" smtClean="0"/>
              <a:t>Налоги</a:t>
            </a:r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r>
              <a:rPr lang="ru-RU" sz="1400" i="1" dirty="0"/>
              <a:t> </a:t>
            </a:r>
          </a:p>
          <a:p>
            <a:r>
              <a:rPr lang="ru-RU" sz="1400" i="1" dirty="0" smtClean="0"/>
              <a:t>Переменные издержки:</a:t>
            </a:r>
          </a:p>
          <a:p>
            <a:r>
              <a:rPr lang="ru-RU" sz="1400" i="1" dirty="0" smtClean="0"/>
              <a:t>реклама, ремонт оборудования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431800" y="2164680"/>
            <a:ext cx="9071280" cy="1250280"/>
          </a:xfrm>
        </p:spPr>
        <p:txBody>
          <a:bodyPr/>
          <a:lstStyle/>
          <a:p>
            <a:r>
              <a:rPr lang="ru-RU" dirty="0" smtClean="0"/>
              <a:t>Окупить стоимость проекта за 1 год в двое больше, чем вложили в разработку.</a:t>
            </a:r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4180" y="531019"/>
            <a:ext cx="9071280" cy="125028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3530"/>
              </p:ext>
            </p:extLst>
          </p:nvPr>
        </p:nvGraphicFramePr>
        <p:xfrm>
          <a:off x="143768" y="1467123"/>
          <a:ext cx="9793089" cy="3176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4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внесение разовой оплаты за соглашение разработчика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Реклама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28000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30000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О</a:t>
            </a:r>
            <a:r>
              <a:rPr lang="ru-RU" sz="3200" dirty="0" smtClean="0">
                <a:ea typeface="MS Gothic" pitchFamily="49" charset="-128"/>
              </a:rPr>
              <a:t>рганизационно-правовая форма: ИП</a:t>
            </a:r>
          </a:p>
          <a:p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С</a:t>
            </a:r>
            <a:r>
              <a:rPr lang="ru-RU" sz="3200" dirty="0" smtClean="0">
                <a:ea typeface="MS Gothic" pitchFamily="49" charset="-128"/>
              </a:rPr>
              <a:t>истема налогообложения: </a:t>
            </a:r>
            <a:r>
              <a:rPr lang="ru-RU" sz="3200" dirty="0" smtClean="0"/>
              <a:t>УСН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530415"/>
              </p:ext>
            </p:extLst>
          </p:nvPr>
        </p:nvGraphicFramePr>
        <p:xfrm>
          <a:off x="269280" y="1410432"/>
          <a:ext cx="9721080" cy="3981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4915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739076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400" b="1" dirty="0" smtClean="0"/>
              <a:t>Никита Лошкарев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400" b="1" dirty="0" smtClean="0"/>
              <a:t>89501593055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b="1" dirty="0" smtClean="0">
                <a:hlinkClick r:id="rId3"/>
              </a:rPr>
              <a:t>nloshkarev2@gmail.com</a:t>
            </a:r>
            <a:endParaRPr lang="ru-RU" sz="1400" b="1" dirty="0" smtClean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b="1" dirty="0" smtClean="0"/>
              <a:t>VK:</a:t>
            </a:r>
            <a:r>
              <a:rPr lang="ru-RU" sz="1400" b="1" dirty="0" smtClean="0"/>
              <a:t> </a:t>
            </a:r>
            <a:r>
              <a:rPr lang="en-US" sz="1400" b="1" dirty="0" smtClean="0"/>
              <a:t>@loshkaryov2</a:t>
            </a:r>
            <a:endParaRPr lang="ru-RU" sz="1400" b="1" dirty="0"/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544368" y="3277394"/>
            <a:ext cx="316835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 algn="ctr">
              <a:lnSpc>
                <a:spcPct val="110000"/>
              </a:lnSpc>
              <a:buFont typeface="Arial" pitchFamily="34" charset="0"/>
              <a:buChar char="•"/>
            </a:pPr>
            <a:r>
              <a:rPr lang="ru-RU" sz="1400" b="1" dirty="0" err="1" smtClean="0"/>
              <a:t>Кремлёв</a:t>
            </a:r>
            <a:r>
              <a:rPr lang="ru-RU" sz="1400" b="1" dirty="0" smtClean="0"/>
              <a:t> Алексей</a:t>
            </a:r>
          </a:p>
          <a:p>
            <a:pPr marL="285750" indent="-285750" algn="ctr">
              <a:lnSpc>
                <a:spcPct val="110000"/>
              </a:lnSpc>
              <a:buFont typeface="Arial" pitchFamily="34" charset="0"/>
              <a:buChar char="•"/>
            </a:pPr>
            <a:r>
              <a:rPr lang="ru-RU" sz="1400" b="1" dirty="0" smtClean="0"/>
              <a:t>89511992313</a:t>
            </a:r>
          </a:p>
          <a:p>
            <a:pPr marL="285750" indent="-285750" algn="ctr">
              <a:lnSpc>
                <a:spcPct val="110000"/>
              </a:lnSpc>
              <a:buFont typeface="Arial" pitchFamily="34" charset="0"/>
              <a:buChar char="•"/>
            </a:pPr>
            <a:r>
              <a:rPr lang="en-US" sz="1400" b="1" dirty="0" smtClean="0">
                <a:hlinkClick r:id="rId4"/>
              </a:rPr>
              <a:t>kremlevaleksej17@gmail.com</a:t>
            </a:r>
            <a:endParaRPr lang="en-US" sz="1400" b="1" dirty="0" smtClean="0"/>
          </a:p>
          <a:p>
            <a:pPr marL="285750" indent="-285750" algn="ctr">
              <a:lnSpc>
                <a:spcPct val="110000"/>
              </a:lnSpc>
              <a:buFont typeface="Arial" pitchFamily="34" charset="0"/>
              <a:buChar char="•"/>
            </a:pPr>
            <a:r>
              <a:rPr lang="en-US" sz="1400" b="1" dirty="0" smtClean="0"/>
              <a:t>VK: @</a:t>
            </a:r>
            <a:r>
              <a:rPr lang="en-US" sz="1400" b="1" dirty="0" err="1" smtClean="0"/>
              <a:t>aleks_nya</a:t>
            </a:r>
            <a:endParaRPr lang="en-US" sz="1400" b="1" dirty="0" smtClean="0"/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Picture 2" descr="https://sun9-22.userapi.com/impg/8P5htzY9qXAfqnB0iRK3DrflYsd1kiai3cvK0A/srllaVu7ato.jpg?size=1626x2160&amp;quality=95&amp;sign=1c159318a01ec3266993574ba247de1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28" y="1503050"/>
            <a:ext cx="1314721" cy="174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Acer\Desktop\лха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464" y="1395115"/>
            <a:ext cx="969406" cy="172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8164</TotalTime>
  <Words>379</Words>
  <Application>Microsoft Office PowerPoint</Application>
  <PresentationFormat>Произвольный</PresentationFormat>
  <Paragraphs>162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Office Theme</vt:lpstr>
      <vt:lpstr>Office Theme</vt:lpstr>
      <vt:lpstr>Office Theme</vt:lpstr>
      <vt:lpstr>Презентация PowerPoint</vt:lpstr>
      <vt:lpstr>Команда проекта</vt:lpstr>
      <vt:lpstr>Мы решаем такую проблему нашей целевой аудитории, как однотипность игр.</vt:lpstr>
      <vt:lpstr>О проекте. 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Цель проекта по SMART</vt:lpstr>
      <vt:lpstr>Стартовые инвестиции</vt:lpstr>
      <vt:lpstr>Организационный план</vt:lpstr>
      <vt:lpstr>Экономика проекта  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Acer</cp:lastModifiedBy>
  <cp:revision>48</cp:revision>
  <dcterms:created xsi:type="dcterms:W3CDTF">2022-10-14T10:42:52Z</dcterms:created>
  <dcterms:modified xsi:type="dcterms:W3CDTF">2023-05-28T18:34:39Z</dcterms:modified>
  <dc:language>ru-RU</dc:language>
</cp:coreProperties>
</file>