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6" d="100"/>
          <a:sy n="106" d="100"/>
        </p:scale>
        <p:origin x="756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C18540-08FD-4AE1-CF22-55B62F341C0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C542EEB-8443-C5FD-B936-9638DF2A197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ru-R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024E7C8-7607-D92C-C028-8E410935D5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1FC8CC-7E5C-4847-BE38-89869607B9DA}" type="datetimeFigureOut">
              <a:rPr lang="ru-RU" smtClean="0"/>
              <a:t>13.11.2024</a:t>
            </a:fld>
            <a:endParaRPr lang="ru-R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0D76176-AD49-BE61-8A8D-0FB22045BC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A4B9CBA-777C-F1CD-9721-BC4ED13A90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6A6D4-200F-4A04-9177-63DB30B17A3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772122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7F302F-0160-B0F9-3BAD-BA4A9B7897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370D32-00AE-D2AD-6246-C0D85D1C95D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4ABA32C-A281-0188-5D08-B82C686EB7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1FC8CC-7E5C-4847-BE38-89869607B9DA}" type="datetimeFigureOut">
              <a:rPr lang="ru-RU" smtClean="0"/>
              <a:t>13.11.2024</a:t>
            </a:fld>
            <a:endParaRPr lang="ru-R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6AB5AC-BFDD-4D80-0CDE-1F7450774F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387F346-D0B3-26DC-1DE3-F137796CC1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6A6D4-200F-4A04-9177-63DB30B17A3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560445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A12790-5077-B1AB-35DF-7744307155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2543B14-C685-50B9-D195-FBD95932BFB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48FFB68-E239-8A73-9645-3AED3B9512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1FC8CC-7E5C-4847-BE38-89869607B9DA}" type="datetimeFigureOut">
              <a:rPr lang="ru-RU" smtClean="0"/>
              <a:t>13.11.2024</a:t>
            </a:fld>
            <a:endParaRPr lang="ru-R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B1AD7B4-D034-F9AB-78F2-E81AF7495F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D8D865E-9B01-99D5-B72E-16207002EB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6A6D4-200F-4A04-9177-63DB30B17A3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556596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75EEE2-2A25-8C84-4EB8-9C15D097BD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B52400-0BFC-60AA-A193-6E142E3CD52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2B16C09-8038-F00C-AF66-B806A7733C9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CDCE962-9475-E374-6FC6-D993DE34C9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1FC8CC-7E5C-4847-BE38-89869607B9DA}" type="datetimeFigureOut">
              <a:rPr lang="ru-RU" smtClean="0"/>
              <a:t>13.11.2024</a:t>
            </a:fld>
            <a:endParaRPr lang="ru-R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1606A1-74D1-988E-8CA3-B91D382BDB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7239F17-A04A-F6FB-95BC-3835855EA5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6A6D4-200F-4A04-9177-63DB30B17A3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295076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D45F31-6169-83CC-BA61-34A9E8A3FD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C4A1574-437D-23C9-0D00-C2B4F405090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9E779DC-9115-CAF3-6DBD-CD08CB84E0E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96D93FD-E010-7EB1-2078-88C8FFF6CE4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A7DBBC3-5343-21A9-78B6-48D9F85E65B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95FDA44-9682-2786-9742-EA1605B7C9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1FC8CC-7E5C-4847-BE38-89869607B9DA}" type="datetimeFigureOut">
              <a:rPr lang="ru-RU" smtClean="0"/>
              <a:t>13.11.2024</a:t>
            </a:fld>
            <a:endParaRPr lang="ru-RU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8A45A2B-15A6-350D-22D9-160ED6247D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7A7F947-4363-12D9-D7ED-62F4A4061B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6A6D4-200F-4A04-9177-63DB30B17A3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228382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1C8402-4107-BA5F-E6D4-6388F1DB09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3B1B55B-79A9-5636-E381-24B0FFE19E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1FC8CC-7E5C-4847-BE38-89869607B9DA}" type="datetimeFigureOut">
              <a:rPr lang="ru-RU" smtClean="0"/>
              <a:t>13.11.2024</a:t>
            </a:fld>
            <a:endParaRPr lang="ru-RU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1848C19-ECAF-C411-6DB6-AD7343B866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99E159C-3312-EE02-C282-0D58B485E6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6A6D4-200F-4A04-9177-63DB30B17A3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130909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F70B617-CBE2-9B72-EBF2-460904B0CC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1FC8CC-7E5C-4847-BE38-89869607B9DA}" type="datetimeFigureOut">
              <a:rPr lang="ru-RU" smtClean="0"/>
              <a:t>13.11.2024</a:t>
            </a:fld>
            <a:endParaRPr lang="ru-R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55F34C2-C3F5-FABC-1268-22A10AEA36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D575EEB-F8CD-6B2E-5615-DD1726773E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6A6D4-200F-4A04-9177-63DB30B17A3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109284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284A9D-F89C-B537-874F-9747AA8B5B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70FD16-3D4C-0CA6-09DA-980ED524EA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CF518B5-ED59-A426-BC4D-07BFD7FB15E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9939DF6-622F-8991-4141-C4D088CEEE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1FC8CC-7E5C-4847-BE38-89869607B9DA}" type="datetimeFigureOut">
              <a:rPr lang="ru-RU" smtClean="0"/>
              <a:t>13.11.2024</a:t>
            </a:fld>
            <a:endParaRPr lang="ru-R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A63368A-C680-4E8C-66EC-506761CA37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611A7DD-6F78-25CF-4584-E6F67ED58A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6A6D4-200F-4A04-9177-63DB30B17A3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987447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59A88F-A475-70A6-242B-FF198CBFE1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29D30B2-E8BB-FEA5-08EA-A44B307F1E6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89D2C0-0CC8-4C77-198E-6717C0B6138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001FDDA-834D-17EF-0015-44BDBCFF38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1FC8CC-7E5C-4847-BE38-89869607B9DA}" type="datetimeFigureOut">
              <a:rPr lang="ru-RU" smtClean="0"/>
              <a:t>13.11.2024</a:t>
            </a:fld>
            <a:endParaRPr lang="ru-R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921C20B-4173-91B2-35F4-6CA354D50F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32DC94A-7A0B-A984-451E-B5E8386EE1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6A6D4-200F-4A04-9177-63DB30B17A3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662168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BB5F02-F030-38C6-4547-7403107B3A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F0A34C3-7F01-4421-AD43-273720F23F5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67C3745-2BBA-FC0B-BA43-50E662327E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1FC8CC-7E5C-4847-BE38-89869607B9DA}" type="datetimeFigureOut">
              <a:rPr lang="ru-RU" smtClean="0"/>
              <a:t>13.11.2024</a:t>
            </a:fld>
            <a:endParaRPr lang="ru-R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206F751-620E-AD5E-CF9A-5364FB4B8F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1D8EF59-5F04-1FC0-A969-8175AAD91E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6A6D4-200F-4A04-9177-63DB30B17A3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711620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C6CE78D-71DB-0C6A-0EFE-0341AA87199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EE186F3-4159-5119-2F86-374925BE26A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E646620-8078-8B3A-D6B6-3443049431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1FC8CC-7E5C-4847-BE38-89869607B9DA}" type="datetimeFigureOut">
              <a:rPr lang="ru-RU" smtClean="0"/>
              <a:t>13.11.2024</a:t>
            </a:fld>
            <a:endParaRPr lang="ru-R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3CEC4A5-BA71-C6AF-8EF5-A7007EF0FE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4D59FAA-FF6D-69E3-8836-2B8A44AF2A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6A6D4-200F-4A04-9177-63DB30B17A3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877545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9DD3F4B-47FF-E202-8539-A098F31230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47155FC-F3A5-D340-D9E8-8714DDE7DDF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41F05A6-5DB6-8B9A-2C2A-97B80433D1A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1FC8CC-7E5C-4847-BE38-89869607B9DA}" type="datetimeFigureOut">
              <a:rPr lang="ru-RU" smtClean="0"/>
              <a:t>13.11.2024</a:t>
            </a:fld>
            <a:endParaRPr lang="ru-R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016D4D7-6EA0-AB00-F04C-151EF2D4E40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0A6806-E830-1E8F-F3A5-F21930AAA8D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16A6D4-200F-4A04-9177-63DB30B17A3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660399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576DD5-B9ED-319D-E096-E9FB384AA5E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AACFD88-44C6-7E43-B989-05AD6B3583C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5924708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terms:created xsi:type="dcterms:W3CDTF">2024-11-13T14:34:15Z</dcterms:created>
  <dcterms:modified xsi:type="dcterms:W3CDTF">2024-11-13T14:34:20Z</dcterms:modified>
</cp:coreProperties>
</file>