
<file path=[Content_Types].xml><?xml version="1.0" encoding="utf-8"?>
<Types xmlns="http://schemas.openxmlformats.org/package/2006/content-types">
  <Default Extension="bin" ContentType="application/vnd.ms-office.activeX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3.xml" ContentType="application/vnd.openxmlformats-officedocument.presentationml.notesSlide+xml"/>
  <Override PartName="/ppt/activeX/activeX1.xml" ContentType="application/vnd.ms-office.activeX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68" r:id="rId2"/>
    <p:sldId id="262" r:id="rId3"/>
    <p:sldId id="266" r:id="rId4"/>
    <p:sldId id="269" r:id="rId5"/>
    <p:sldId id="270" r:id="rId6"/>
    <p:sldId id="271" r:id="rId7"/>
    <p:sldId id="257" r:id="rId8"/>
    <p:sldId id="265" r:id="rId9"/>
    <p:sldId id="273" r:id="rId10"/>
    <p:sldId id="264" r:id="rId11"/>
    <p:sldId id="258" r:id="rId12"/>
    <p:sldId id="272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at" initials="c" lastIdx="1" clrIdx="0">
    <p:extLst>
      <p:ext uri="{19B8F6BF-5375-455C-9EA6-DF929625EA0E}">
        <p15:presenceInfo xmlns:p15="http://schemas.microsoft.com/office/powerpoint/2012/main" userId="cat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8CFBF"/>
    <a:srgbClr val="F5EAAA"/>
    <a:srgbClr val="609DDE"/>
    <a:srgbClr val="172B4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659" autoAdjust="0"/>
    <p:restoredTop sz="94660"/>
  </p:normalViewPr>
  <p:slideViewPr>
    <p:cSldViewPr snapToGrid="0" showGuides="1">
      <p:cViewPr varScale="1">
        <p:scale>
          <a:sx n="89" d="100"/>
          <a:sy n="89" d="100"/>
        </p:scale>
        <p:origin x="84" y="2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activeX/_rels/activeX1.xml.rels><?xml version="1.0" encoding="UTF-8" standalone="yes"?>
<Relationships xmlns="http://schemas.openxmlformats.org/package/2006/relationships"><Relationship Id="rId1" Type="http://schemas.microsoft.com/office/2006/relationships/activeXControlBinary" Target="activeX1.bin"/></Relationships>
</file>

<file path=ppt/activeX/activeX1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0A03992-D9A4-44D0-89DA-5BB363A0A718}" type="doc">
      <dgm:prSet loTypeId="urn:microsoft.com/office/officeart/2005/8/layout/cycle6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C351942-B695-44E7-865A-1FB896C68849}">
      <dgm:prSet phldrT="[Текст]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ru-RU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rPr>
            <a:t>Интеграция </a:t>
          </a:r>
        </a:p>
        <a:p>
          <a:r>
            <a:rPr lang="ru-RU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rPr>
            <a:t>в мессенджеры и </a:t>
          </a:r>
          <a:r>
            <a:rPr lang="ru-RU" b="1" dirty="0" err="1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rPr>
            <a:t>соц.сети</a:t>
          </a:r>
          <a:endParaRPr lang="ru-RU" b="1" dirty="0">
            <a:solidFill>
              <a:schemeClr val="tx1"/>
            </a:solidFill>
            <a:latin typeface="Verdana" panose="020B0604030504040204" pitchFamily="34" charset="0"/>
            <a:ea typeface="Verdana" panose="020B0604030504040204" pitchFamily="34" charset="0"/>
          </a:endParaRPr>
        </a:p>
      </dgm:t>
    </dgm:pt>
    <dgm:pt modelId="{CD7D6694-054C-44D5-BFBD-98F72B781435}" type="parTrans" cxnId="{E8CB7B2C-1C0F-47AF-8668-14EF1FD16036}">
      <dgm:prSet/>
      <dgm:spPr/>
      <dgm:t>
        <a:bodyPr/>
        <a:lstStyle/>
        <a:p>
          <a:endParaRPr lang="ru-RU"/>
        </a:p>
      </dgm:t>
    </dgm:pt>
    <dgm:pt modelId="{AED0F9FD-6EAA-4260-8BD5-ABB863E915E5}" type="sibTrans" cxnId="{E8CB7B2C-1C0F-47AF-8668-14EF1FD16036}">
      <dgm:prSet/>
      <dgm:spPr/>
      <dgm:t>
        <a:bodyPr/>
        <a:lstStyle/>
        <a:p>
          <a:endParaRPr lang="ru-RU"/>
        </a:p>
      </dgm:t>
    </dgm:pt>
    <dgm:pt modelId="{858B2C05-CA26-4F10-A282-0999AD841D79}">
      <dgm:prSet phldrT="[Текст]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ru-RU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rPr>
            <a:t>Мгновенные ответы</a:t>
          </a:r>
        </a:p>
        <a:p>
          <a:r>
            <a:rPr lang="ru-RU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rPr>
            <a:t>и круглосуточная </a:t>
          </a:r>
        </a:p>
        <a:p>
          <a:r>
            <a:rPr lang="ru-RU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rPr>
            <a:t>поддержка</a:t>
          </a:r>
        </a:p>
      </dgm:t>
    </dgm:pt>
    <dgm:pt modelId="{3CB8DB73-4D7C-402E-A80B-6AB92096DBE6}" type="parTrans" cxnId="{6C95E6FD-4A54-464C-9C5F-2D5CC60D698B}">
      <dgm:prSet/>
      <dgm:spPr/>
      <dgm:t>
        <a:bodyPr/>
        <a:lstStyle/>
        <a:p>
          <a:endParaRPr lang="ru-RU"/>
        </a:p>
      </dgm:t>
    </dgm:pt>
    <dgm:pt modelId="{8CB0B5CA-9931-4C36-8F1A-C121600C800E}" type="sibTrans" cxnId="{6C95E6FD-4A54-464C-9C5F-2D5CC60D698B}">
      <dgm:prSet/>
      <dgm:spPr/>
      <dgm:t>
        <a:bodyPr/>
        <a:lstStyle/>
        <a:p>
          <a:endParaRPr lang="ru-RU"/>
        </a:p>
      </dgm:t>
    </dgm:pt>
    <dgm:pt modelId="{312DA972-A1CD-461B-B92C-70C8B12C9191}">
      <dgm:prSet phldrT="[Текст]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ru-RU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rPr>
            <a:t>Выполнение широкого </a:t>
          </a:r>
        </a:p>
        <a:p>
          <a:r>
            <a:rPr lang="ru-RU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rPr>
            <a:t>спектра задач </a:t>
          </a:r>
        </a:p>
        <a:p>
          <a:r>
            <a:rPr lang="ru-RU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rPr>
            <a:t>и подключение</a:t>
          </a:r>
        </a:p>
        <a:p>
          <a:r>
            <a:rPr lang="ru-RU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rPr>
            <a:t>платежной системы</a:t>
          </a:r>
        </a:p>
      </dgm:t>
    </dgm:pt>
    <dgm:pt modelId="{C7A8ABEF-C630-4551-AE83-99F0C738806A}" type="parTrans" cxnId="{9D5A2152-DBE4-49CA-9A28-06F122F73337}">
      <dgm:prSet/>
      <dgm:spPr/>
      <dgm:t>
        <a:bodyPr/>
        <a:lstStyle/>
        <a:p>
          <a:endParaRPr lang="ru-RU"/>
        </a:p>
      </dgm:t>
    </dgm:pt>
    <dgm:pt modelId="{FB3487E2-9A93-4313-BC95-D4F18E4C4025}" type="sibTrans" cxnId="{9D5A2152-DBE4-49CA-9A28-06F122F73337}">
      <dgm:prSet/>
      <dgm:spPr/>
      <dgm:t>
        <a:bodyPr/>
        <a:lstStyle/>
        <a:p>
          <a:endParaRPr lang="ru-RU"/>
        </a:p>
      </dgm:t>
    </dgm:pt>
    <dgm:pt modelId="{70C18DEB-53C6-4FBC-B009-741DEE6C64DB}">
      <dgm:prSet phldrT="[Текст]" custT="1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ru-RU" sz="120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rPr>
            <a:t>Персонализированный</a:t>
          </a:r>
        </a:p>
        <a:p>
          <a:r>
            <a:rPr lang="ru-RU" sz="120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rPr>
            <a:t>подход и сценарии</a:t>
          </a:r>
        </a:p>
        <a:p>
          <a:r>
            <a:rPr lang="ru-RU" sz="120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rPr>
            <a:t>диалога</a:t>
          </a:r>
        </a:p>
      </dgm:t>
    </dgm:pt>
    <dgm:pt modelId="{D84446EB-ACA3-4A96-9D43-8CB1287E33A8}" type="parTrans" cxnId="{208DAC73-D237-4EF0-99B8-7BCCA2CF461C}">
      <dgm:prSet/>
      <dgm:spPr/>
      <dgm:t>
        <a:bodyPr/>
        <a:lstStyle/>
        <a:p>
          <a:endParaRPr lang="ru-RU"/>
        </a:p>
      </dgm:t>
    </dgm:pt>
    <dgm:pt modelId="{E1B1F7A8-3F96-4B90-A390-C5E3CFDCB2F5}" type="sibTrans" cxnId="{208DAC73-D237-4EF0-99B8-7BCCA2CF461C}">
      <dgm:prSet/>
      <dgm:spPr/>
      <dgm:t>
        <a:bodyPr/>
        <a:lstStyle/>
        <a:p>
          <a:endParaRPr lang="ru-RU"/>
        </a:p>
      </dgm:t>
    </dgm:pt>
    <dgm:pt modelId="{D78819CC-DEAB-444C-8230-A27C4AB0EC9A}">
      <dgm:prSet phldrT="[Текст]" custT="1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ru-RU" sz="120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rPr>
            <a:t>Быстрый и привычный</a:t>
          </a:r>
        </a:p>
        <a:p>
          <a:r>
            <a:rPr lang="ru-RU" sz="120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rPr>
            <a:t>способ использования</a:t>
          </a:r>
        </a:p>
      </dgm:t>
    </dgm:pt>
    <dgm:pt modelId="{1CAF3DD4-4E87-4A87-B92D-450A8F9171BA}" type="parTrans" cxnId="{BF0B9C51-3190-4361-BD77-CC0796D63E5A}">
      <dgm:prSet/>
      <dgm:spPr/>
      <dgm:t>
        <a:bodyPr/>
        <a:lstStyle/>
        <a:p>
          <a:endParaRPr lang="ru-RU"/>
        </a:p>
      </dgm:t>
    </dgm:pt>
    <dgm:pt modelId="{19287E14-7597-43C5-8786-CBCE6557EC5D}" type="sibTrans" cxnId="{BF0B9C51-3190-4361-BD77-CC0796D63E5A}">
      <dgm:prSet/>
      <dgm:spPr/>
      <dgm:t>
        <a:bodyPr/>
        <a:lstStyle/>
        <a:p>
          <a:endParaRPr lang="ru-RU"/>
        </a:p>
      </dgm:t>
    </dgm:pt>
    <dgm:pt modelId="{35FD95C0-D8ED-467B-8BEB-C8F44A9D9C40}" type="pres">
      <dgm:prSet presAssocID="{C0A03992-D9A4-44D0-89DA-5BB363A0A718}" presName="cycle" presStyleCnt="0">
        <dgm:presLayoutVars>
          <dgm:dir/>
          <dgm:resizeHandles val="exact"/>
        </dgm:presLayoutVars>
      </dgm:prSet>
      <dgm:spPr/>
    </dgm:pt>
    <dgm:pt modelId="{2F7BA596-0657-481E-BF5D-CEF1E4DDE0AB}" type="pres">
      <dgm:prSet presAssocID="{4C351942-B695-44E7-865A-1FB896C68849}" presName="node" presStyleLbl="node1" presStyleIdx="0" presStyleCnt="5" custScaleX="114141">
        <dgm:presLayoutVars>
          <dgm:bulletEnabled val="1"/>
        </dgm:presLayoutVars>
      </dgm:prSet>
      <dgm:spPr/>
    </dgm:pt>
    <dgm:pt modelId="{1E7E01C7-CAFF-4B49-9E17-CF0C61078DE5}" type="pres">
      <dgm:prSet presAssocID="{4C351942-B695-44E7-865A-1FB896C68849}" presName="spNode" presStyleCnt="0"/>
      <dgm:spPr/>
    </dgm:pt>
    <dgm:pt modelId="{4F2034C7-BFCB-4794-9A25-A57CA8A59468}" type="pres">
      <dgm:prSet presAssocID="{AED0F9FD-6EAA-4260-8BD5-ABB863E915E5}" presName="sibTrans" presStyleLbl="sibTrans1D1" presStyleIdx="0" presStyleCnt="5"/>
      <dgm:spPr/>
    </dgm:pt>
    <dgm:pt modelId="{9A8B83BC-ADAF-456B-A8D5-A7B967FD4E90}" type="pres">
      <dgm:prSet presAssocID="{858B2C05-CA26-4F10-A282-0999AD841D79}" presName="node" presStyleLbl="node1" presStyleIdx="1" presStyleCnt="5" custScaleX="122610">
        <dgm:presLayoutVars>
          <dgm:bulletEnabled val="1"/>
        </dgm:presLayoutVars>
      </dgm:prSet>
      <dgm:spPr/>
    </dgm:pt>
    <dgm:pt modelId="{44D1F3CE-0EFF-4E3E-9A2D-BAFC50183C2D}" type="pres">
      <dgm:prSet presAssocID="{858B2C05-CA26-4F10-A282-0999AD841D79}" presName="spNode" presStyleCnt="0"/>
      <dgm:spPr/>
    </dgm:pt>
    <dgm:pt modelId="{32980FD2-BADD-4F50-9B7D-64849475942E}" type="pres">
      <dgm:prSet presAssocID="{8CB0B5CA-9931-4C36-8F1A-C121600C800E}" presName="sibTrans" presStyleLbl="sibTrans1D1" presStyleIdx="1" presStyleCnt="5"/>
      <dgm:spPr/>
    </dgm:pt>
    <dgm:pt modelId="{13077A68-086B-45B1-84AB-024846EE5FF1}" type="pres">
      <dgm:prSet presAssocID="{312DA972-A1CD-461B-B92C-70C8B12C9191}" presName="node" presStyleLbl="node1" presStyleIdx="2" presStyleCnt="5" custScaleX="121720">
        <dgm:presLayoutVars>
          <dgm:bulletEnabled val="1"/>
        </dgm:presLayoutVars>
      </dgm:prSet>
      <dgm:spPr/>
    </dgm:pt>
    <dgm:pt modelId="{ECEE7D85-1240-41C9-A2EC-40C10AE2AD47}" type="pres">
      <dgm:prSet presAssocID="{312DA972-A1CD-461B-B92C-70C8B12C9191}" presName="spNode" presStyleCnt="0"/>
      <dgm:spPr/>
    </dgm:pt>
    <dgm:pt modelId="{3298184A-875C-4ADA-8A95-62C8CD7681D4}" type="pres">
      <dgm:prSet presAssocID="{FB3487E2-9A93-4313-BC95-D4F18E4C4025}" presName="sibTrans" presStyleLbl="sibTrans1D1" presStyleIdx="2" presStyleCnt="5"/>
      <dgm:spPr/>
    </dgm:pt>
    <dgm:pt modelId="{271ADAB6-CB64-44DA-B2C4-4E9FDC05F9EF}" type="pres">
      <dgm:prSet presAssocID="{70C18DEB-53C6-4FBC-B009-741DEE6C64DB}" presName="node" presStyleLbl="node1" presStyleIdx="3" presStyleCnt="5" custScaleX="133111">
        <dgm:presLayoutVars>
          <dgm:bulletEnabled val="1"/>
        </dgm:presLayoutVars>
      </dgm:prSet>
      <dgm:spPr/>
    </dgm:pt>
    <dgm:pt modelId="{28A0DC50-780E-44F7-93C5-9378DDECA400}" type="pres">
      <dgm:prSet presAssocID="{70C18DEB-53C6-4FBC-B009-741DEE6C64DB}" presName="spNode" presStyleCnt="0"/>
      <dgm:spPr/>
    </dgm:pt>
    <dgm:pt modelId="{406889E8-4C53-44BF-B97C-35207F7789B2}" type="pres">
      <dgm:prSet presAssocID="{E1B1F7A8-3F96-4B90-A390-C5E3CFDCB2F5}" presName="sibTrans" presStyleLbl="sibTrans1D1" presStyleIdx="3" presStyleCnt="5"/>
      <dgm:spPr/>
    </dgm:pt>
    <dgm:pt modelId="{B01AF9C9-468D-4D80-BE69-16BC02BD9BCB}" type="pres">
      <dgm:prSet presAssocID="{D78819CC-DEAB-444C-8230-A27C4AB0EC9A}" presName="node" presStyleLbl="node1" presStyleIdx="4" presStyleCnt="5" custScaleX="135003">
        <dgm:presLayoutVars>
          <dgm:bulletEnabled val="1"/>
        </dgm:presLayoutVars>
      </dgm:prSet>
      <dgm:spPr/>
    </dgm:pt>
    <dgm:pt modelId="{15EC00E5-4E27-40D5-AB4B-D25329DCB99A}" type="pres">
      <dgm:prSet presAssocID="{D78819CC-DEAB-444C-8230-A27C4AB0EC9A}" presName="spNode" presStyleCnt="0"/>
      <dgm:spPr/>
    </dgm:pt>
    <dgm:pt modelId="{96E9AEB0-4C39-42B6-901B-45084208551C}" type="pres">
      <dgm:prSet presAssocID="{19287E14-7597-43C5-8786-CBCE6557EC5D}" presName="sibTrans" presStyleLbl="sibTrans1D1" presStyleIdx="4" presStyleCnt="5"/>
      <dgm:spPr/>
    </dgm:pt>
  </dgm:ptLst>
  <dgm:cxnLst>
    <dgm:cxn modelId="{41B62108-8819-488C-B5C2-DDBA9C0F01D1}" type="presOf" srcId="{312DA972-A1CD-461B-B92C-70C8B12C9191}" destId="{13077A68-086B-45B1-84AB-024846EE5FF1}" srcOrd="0" destOrd="0" presId="urn:microsoft.com/office/officeart/2005/8/layout/cycle6"/>
    <dgm:cxn modelId="{BD8CEB08-307F-47C6-B594-D6879179BBCF}" type="presOf" srcId="{19287E14-7597-43C5-8786-CBCE6557EC5D}" destId="{96E9AEB0-4C39-42B6-901B-45084208551C}" srcOrd="0" destOrd="0" presId="urn:microsoft.com/office/officeart/2005/8/layout/cycle6"/>
    <dgm:cxn modelId="{E8CB7B2C-1C0F-47AF-8668-14EF1FD16036}" srcId="{C0A03992-D9A4-44D0-89DA-5BB363A0A718}" destId="{4C351942-B695-44E7-865A-1FB896C68849}" srcOrd="0" destOrd="0" parTransId="{CD7D6694-054C-44D5-BFBD-98F72B781435}" sibTransId="{AED0F9FD-6EAA-4260-8BD5-ABB863E915E5}"/>
    <dgm:cxn modelId="{BF0B9C51-3190-4361-BD77-CC0796D63E5A}" srcId="{C0A03992-D9A4-44D0-89DA-5BB363A0A718}" destId="{D78819CC-DEAB-444C-8230-A27C4AB0EC9A}" srcOrd="4" destOrd="0" parTransId="{1CAF3DD4-4E87-4A87-B92D-450A8F9171BA}" sibTransId="{19287E14-7597-43C5-8786-CBCE6557EC5D}"/>
    <dgm:cxn modelId="{9D5A2152-DBE4-49CA-9A28-06F122F73337}" srcId="{C0A03992-D9A4-44D0-89DA-5BB363A0A718}" destId="{312DA972-A1CD-461B-B92C-70C8B12C9191}" srcOrd="2" destOrd="0" parTransId="{C7A8ABEF-C630-4551-AE83-99F0C738806A}" sibTransId="{FB3487E2-9A93-4313-BC95-D4F18E4C4025}"/>
    <dgm:cxn modelId="{208DAC73-D237-4EF0-99B8-7BCCA2CF461C}" srcId="{C0A03992-D9A4-44D0-89DA-5BB363A0A718}" destId="{70C18DEB-53C6-4FBC-B009-741DEE6C64DB}" srcOrd="3" destOrd="0" parTransId="{D84446EB-ACA3-4A96-9D43-8CB1287E33A8}" sibTransId="{E1B1F7A8-3F96-4B90-A390-C5E3CFDCB2F5}"/>
    <dgm:cxn modelId="{C48EE576-C1CE-4392-8AA8-5BC1F78A3731}" type="presOf" srcId="{FB3487E2-9A93-4313-BC95-D4F18E4C4025}" destId="{3298184A-875C-4ADA-8A95-62C8CD7681D4}" srcOrd="0" destOrd="0" presId="urn:microsoft.com/office/officeart/2005/8/layout/cycle6"/>
    <dgm:cxn modelId="{13368AA2-9D26-4E5F-BFC4-0D4D9FE0E8E2}" type="presOf" srcId="{E1B1F7A8-3F96-4B90-A390-C5E3CFDCB2F5}" destId="{406889E8-4C53-44BF-B97C-35207F7789B2}" srcOrd="0" destOrd="0" presId="urn:microsoft.com/office/officeart/2005/8/layout/cycle6"/>
    <dgm:cxn modelId="{18FDE8B8-5B64-48DB-8BDF-8FE0626F625B}" type="presOf" srcId="{AED0F9FD-6EAA-4260-8BD5-ABB863E915E5}" destId="{4F2034C7-BFCB-4794-9A25-A57CA8A59468}" srcOrd="0" destOrd="0" presId="urn:microsoft.com/office/officeart/2005/8/layout/cycle6"/>
    <dgm:cxn modelId="{717773BE-34CD-4968-BA31-EB82B50070F5}" type="presOf" srcId="{D78819CC-DEAB-444C-8230-A27C4AB0EC9A}" destId="{B01AF9C9-468D-4D80-BE69-16BC02BD9BCB}" srcOrd="0" destOrd="0" presId="urn:microsoft.com/office/officeart/2005/8/layout/cycle6"/>
    <dgm:cxn modelId="{1354A7BF-8CBB-4492-A26F-D823C60CD114}" type="presOf" srcId="{4C351942-B695-44E7-865A-1FB896C68849}" destId="{2F7BA596-0657-481E-BF5D-CEF1E4DDE0AB}" srcOrd="0" destOrd="0" presId="urn:microsoft.com/office/officeart/2005/8/layout/cycle6"/>
    <dgm:cxn modelId="{C54B60C1-B63E-4519-9085-74A196E58202}" type="presOf" srcId="{8CB0B5CA-9931-4C36-8F1A-C121600C800E}" destId="{32980FD2-BADD-4F50-9B7D-64849475942E}" srcOrd="0" destOrd="0" presId="urn:microsoft.com/office/officeart/2005/8/layout/cycle6"/>
    <dgm:cxn modelId="{A58DB3D2-7439-43EC-A173-E1D3ECB15AD0}" type="presOf" srcId="{C0A03992-D9A4-44D0-89DA-5BB363A0A718}" destId="{35FD95C0-D8ED-467B-8BEB-C8F44A9D9C40}" srcOrd="0" destOrd="0" presId="urn:microsoft.com/office/officeart/2005/8/layout/cycle6"/>
    <dgm:cxn modelId="{85FAF5E4-0E6B-4F00-9741-4F715376FF3F}" type="presOf" srcId="{858B2C05-CA26-4F10-A282-0999AD841D79}" destId="{9A8B83BC-ADAF-456B-A8D5-A7B967FD4E90}" srcOrd="0" destOrd="0" presId="urn:microsoft.com/office/officeart/2005/8/layout/cycle6"/>
    <dgm:cxn modelId="{6C95E6FD-4A54-464C-9C5F-2D5CC60D698B}" srcId="{C0A03992-D9A4-44D0-89DA-5BB363A0A718}" destId="{858B2C05-CA26-4F10-A282-0999AD841D79}" srcOrd="1" destOrd="0" parTransId="{3CB8DB73-4D7C-402E-A80B-6AB92096DBE6}" sibTransId="{8CB0B5CA-9931-4C36-8F1A-C121600C800E}"/>
    <dgm:cxn modelId="{D0228CFF-687B-4E7C-BE55-50423329E0F2}" type="presOf" srcId="{70C18DEB-53C6-4FBC-B009-741DEE6C64DB}" destId="{271ADAB6-CB64-44DA-B2C4-4E9FDC05F9EF}" srcOrd="0" destOrd="0" presId="urn:microsoft.com/office/officeart/2005/8/layout/cycle6"/>
    <dgm:cxn modelId="{71B38C60-7938-47A6-BEFD-08B0FE40762D}" type="presParOf" srcId="{35FD95C0-D8ED-467B-8BEB-C8F44A9D9C40}" destId="{2F7BA596-0657-481E-BF5D-CEF1E4DDE0AB}" srcOrd="0" destOrd="0" presId="urn:microsoft.com/office/officeart/2005/8/layout/cycle6"/>
    <dgm:cxn modelId="{60B8BC76-3B4D-4373-A637-391AF1704777}" type="presParOf" srcId="{35FD95C0-D8ED-467B-8BEB-C8F44A9D9C40}" destId="{1E7E01C7-CAFF-4B49-9E17-CF0C61078DE5}" srcOrd="1" destOrd="0" presId="urn:microsoft.com/office/officeart/2005/8/layout/cycle6"/>
    <dgm:cxn modelId="{4F39CF5D-948C-477A-B65E-07CA4B8D92E2}" type="presParOf" srcId="{35FD95C0-D8ED-467B-8BEB-C8F44A9D9C40}" destId="{4F2034C7-BFCB-4794-9A25-A57CA8A59468}" srcOrd="2" destOrd="0" presId="urn:microsoft.com/office/officeart/2005/8/layout/cycle6"/>
    <dgm:cxn modelId="{AA701DF2-5283-4BF5-979B-78C77C4A4120}" type="presParOf" srcId="{35FD95C0-D8ED-467B-8BEB-C8F44A9D9C40}" destId="{9A8B83BC-ADAF-456B-A8D5-A7B967FD4E90}" srcOrd="3" destOrd="0" presId="urn:microsoft.com/office/officeart/2005/8/layout/cycle6"/>
    <dgm:cxn modelId="{BDDFE76C-006F-4193-A006-410F8D78302F}" type="presParOf" srcId="{35FD95C0-D8ED-467B-8BEB-C8F44A9D9C40}" destId="{44D1F3CE-0EFF-4E3E-9A2D-BAFC50183C2D}" srcOrd="4" destOrd="0" presId="urn:microsoft.com/office/officeart/2005/8/layout/cycle6"/>
    <dgm:cxn modelId="{68A41F37-3FDC-4C56-82B0-6D513660D0C9}" type="presParOf" srcId="{35FD95C0-D8ED-467B-8BEB-C8F44A9D9C40}" destId="{32980FD2-BADD-4F50-9B7D-64849475942E}" srcOrd="5" destOrd="0" presId="urn:microsoft.com/office/officeart/2005/8/layout/cycle6"/>
    <dgm:cxn modelId="{725EF914-169D-48F6-9AD1-67283E350BBB}" type="presParOf" srcId="{35FD95C0-D8ED-467B-8BEB-C8F44A9D9C40}" destId="{13077A68-086B-45B1-84AB-024846EE5FF1}" srcOrd="6" destOrd="0" presId="urn:microsoft.com/office/officeart/2005/8/layout/cycle6"/>
    <dgm:cxn modelId="{CC9B42A9-B426-44EA-A3A5-6F748ED6D112}" type="presParOf" srcId="{35FD95C0-D8ED-467B-8BEB-C8F44A9D9C40}" destId="{ECEE7D85-1240-41C9-A2EC-40C10AE2AD47}" srcOrd="7" destOrd="0" presId="urn:microsoft.com/office/officeart/2005/8/layout/cycle6"/>
    <dgm:cxn modelId="{9D11ABCC-7109-46B7-9EF3-FEE61648C06D}" type="presParOf" srcId="{35FD95C0-D8ED-467B-8BEB-C8F44A9D9C40}" destId="{3298184A-875C-4ADA-8A95-62C8CD7681D4}" srcOrd="8" destOrd="0" presId="urn:microsoft.com/office/officeart/2005/8/layout/cycle6"/>
    <dgm:cxn modelId="{8D639364-98A1-46FC-89E7-1F88595AEDED}" type="presParOf" srcId="{35FD95C0-D8ED-467B-8BEB-C8F44A9D9C40}" destId="{271ADAB6-CB64-44DA-B2C4-4E9FDC05F9EF}" srcOrd="9" destOrd="0" presId="urn:microsoft.com/office/officeart/2005/8/layout/cycle6"/>
    <dgm:cxn modelId="{B6C96A16-07D3-495F-8E54-8388E82379E4}" type="presParOf" srcId="{35FD95C0-D8ED-467B-8BEB-C8F44A9D9C40}" destId="{28A0DC50-780E-44F7-93C5-9378DDECA400}" srcOrd="10" destOrd="0" presId="urn:microsoft.com/office/officeart/2005/8/layout/cycle6"/>
    <dgm:cxn modelId="{273F796B-8E68-481E-AB09-EC185A0D5029}" type="presParOf" srcId="{35FD95C0-D8ED-467B-8BEB-C8F44A9D9C40}" destId="{406889E8-4C53-44BF-B97C-35207F7789B2}" srcOrd="11" destOrd="0" presId="urn:microsoft.com/office/officeart/2005/8/layout/cycle6"/>
    <dgm:cxn modelId="{301BE667-4BD3-4483-BC69-A189510D81FB}" type="presParOf" srcId="{35FD95C0-D8ED-467B-8BEB-C8F44A9D9C40}" destId="{B01AF9C9-468D-4D80-BE69-16BC02BD9BCB}" srcOrd="12" destOrd="0" presId="urn:microsoft.com/office/officeart/2005/8/layout/cycle6"/>
    <dgm:cxn modelId="{B85D1263-7162-4CC9-923D-CF8492D7A7F5}" type="presParOf" srcId="{35FD95C0-D8ED-467B-8BEB-C8F44A9D9C40}" destId="{15EC00E5-4E27-40D5-AB4B-D25329DCB99A}" srcOrd="13" destOrd="0" presId="urn:microsoft.com/office/officeart/2005/8/layout/cycle6"/>
    <dgm:cxn modelId="{EB16D344-4AF8-4757-BDCB-93506D3B3FBC}" type="presParOf" srcId="{35FD95C0-D8ED-467B-8BEB-C8F44A9D9C40}" destId="{96E9AEB0-4C39-42B6-901B-45084208551C}" srcOrd="14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64CE0F2-7B00-4239-A2BC-AF3D94936084}" type="doc">
      <dgm:prSet loTypeId="urn:microsoft.com/office/officeart/2005/8/layout/radial6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A821A9D-EF9F-404E-8483-7C8C130D3D74}">
      <dgm:prSet phldrT="[Текст]" custT="1"/>
      <dgm:spPr>
        <a:solidFill>
          <a:schemeClr val="tx1">
            <a:lumMod val="85000"/>
            <a:lumOff val="15000"/>
          </a:schemeClr>
        </a:solidFill>
      </dgm:spPr>
      <dgm:t>
        <a:bodyPr/>
        <a:lstStyle/>
        <a:p>
          <a:r>
            <a:rPr lang="ru-RU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anose="020B0604030504040204" pitchFamily="34" charset="0"/>
              <a:ea typeface="Verdana" panose="020B0604030504040204" pitchFamily="34" charset="0"/>
            </a:rPr>
            <a:t>Чат-бот</a:t>
          </a:r>
        </a:p>
      </dgm:t>
    </dgm:pt>
    <dgm:pt modelId="{119A2126-F6F7-48A7-9390-5322219A75C8}" type="parTrans" cxnId="{70D4966E-7B45-4E02-97C1-A7201D223E68}">
      <dgm:prSet/>
      <dgm:spPr/>
      <dgm:t>
        <a:bodyPr/>
        <a:lstStyle/>
        <a:p>
          <a:endParaRPr lang="ru-RU">
            <a:latin typeface="Verdana" panose="020B0604030504040204" pitchFamily="34" charset="0"/>
            <a:ea typeface="Verdana" panose="020B0604030504040204" pitchFamily="34" charset="0"/>
          </a:endParaRPr>
        </a:p>
      </dgm:t>
    </dgm:pt>
    <dgm:pt modelId="{21DCBBAF-A498-4E7C-B5FA-8857A9E0BA8C}" type="sibTrans" cxnId="{70D4966E-7B45-4E02-97C1-A7201D223E68}">
      <dgm:prSet/>
      <dgm:spPr/>
      <dgm:t>
        <a:bodyPr/>
        <a:lstStyle/>
        <a:p>
          <a:endParaRPr lang="ru-RU">
            <a:latin typeface="Verdana" panose="020B0604030504040204" pitchFamily="34" charset="0"/>
            <a:ea typeface="Verdana" panose="020B0604030504040204" pitchFamily="34" charset="0"/>
          </a:endParaRPr>
        </a:p>
      </dgm:t>
    </dgm:pt>
    <dgm:pt modelId="{CEC1B08A-96F3-4D44-AE98-F1D84A3B7778}" type="pres">
      <dgm:prSet presAssocID="{264CE0F2-7B00-4239-A2BC-AF3D94936084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BE3E08EC-FBDC-41B3-9501-92DBA9C83A09}" type="pres">
      <dgm:prSet presAssocID="{BA821A9D-EF9F-404E-8483-7C8C130D3D74}" presName="centerShape" presStyleLbl="node0" presStyleIdx="0" presStyleCnt="1" custLinFactNeighborX="2440" custLinFactNeighborY="599"/>
      <dgm:spPr/>
    </dgm:pt>
  </dgm:ptLst>
  <dgm:cxnLst>
    <dgm:cxn modelId="{1254EF5F-CDE6-4B5F-B725-8C037D1BDB8C}" type="presOf" srcId="{264CE0F2-7B00-4239-A2BC-AF3D94936084}" destId="{CEC1B08A-96F3-4D44-AE98-F1D84A3B7778}" srcOrd="0" destOrd="0" presId="urn:microsoft.com/office/officeart/2005/8/layout/radial6"/>
    <dgm:cxn modelId="{70D4966E-7B45-4E02-97C1-A7201D223E68}" srcId="{264CE0F2-7B00-4239-A2BC-AF3D94936084}" destId="{BA821A9D-EF9F-404E-8483-7C8C130D3D74}" srcOrd="0" destOrd="0" parTransId="{119A2126-F6F7-48A7-9390-5322219A75C8}" sibTransId="{21DCBBAF-A498-4E7C-B5FA-8857A9E0BA8C}"/>
    <dgm:cxn modelId="{8E3B06F6-4D2D-4748-9D4D-F211C0481BFC}" type="presOf" srcId="{BA821A9D-EF9F-404E-8483-7C8C130D3D74}" destId="{BE3E08EC-FBDC-41B3-9501-92DBA9C83A09}" srcOrd="0" destOrd="0" presId="urn:microsoft.com/office/officeart/2005/8/layout/radial6"/>
    <dgm:cxn modelId="{A181D8FD-F922-42F4-8810-5F0BD2791A9D}" type="presParOf" srcId="{CEC1B08A-96F3-4D44-AE98-F1D84A3B7778}" destId="{BE3E08EC-FBDC-41B3-9501-92DBA9C83A09}" srcOrd="0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4CEB2CB-9A32-4CFC-B02E-00EE0A8482BD}" type="doc">
      <dgm:prSet loTypeId="urn:microsoft.com/office/officeart/2005/8/layout/venn1" loCatId="relationship" qsTypeId="urn:microsoft.com/office/officeart/2005/8/quickstyle/simple3" qsCatId="simple" csTypeId="urn:microsoft.com/office/officeart/2005/8/colors/accent1_5" csCatId="accent1" phldr="1"/>
      <dgm:spPr/>
    </dgm:pt>
    <dgm:pt modelId="{5B3A2E3F-55A2-4455-A9DB-CBD0A46A5102}">
      <dgm:prSet phldrT="[Текст]" custT="1"/>
      <dgm:spPr>
        <a:solidFill>
          <a:schemeClr val="accent5">
            <a:lumMod val="20000"/>
            <a:lumOff val="80000"/>
          </a:schemeClr>
        </a:solidFill>
      </dgm:spPr>
      <dgm:t>
        <a:bodyPr/>
        <a:lstStyle/>
        <a:p>
          <a:pPr algn="ctr"/>
          <a:r>
            <a:rPr lang="en-US" sz="3200" b="1" dirty="0">
              <a:latin typeface="Verdana" panose="020B0604030504040204" pitchFamily="34" charset="0"/>
              <a:ea typeface="Verdana" panose="020B0604030504040204" pitchFamily="34" charset="0"/>
            </a:rPr>
            <a:t>1</a:t>
          </a:r>
          <a:endParaRPr lang="ru-RU" sz="3200" b="1" dirty="0">
            <a:latin typeface="Verdana" panose="020B0604030504040204" pitchFamily="34" charset="0"/>
            <a:ea typeface="Verdana" panose="020B0604030504040204" pitchFamily="34" charset="0"/>
          </a:endParaRPr>
        </a:p>
      </dgm:t>
    </dgm:pt>
    <dgm:pt modelId="{76D4A2CC-0825-4693-B8C5-96502201F37A}" type="parTrans" cxnId="{79CD6BB4-1F4F-489D-97DC-272C07E0EA43}">
      <dgm:prSet/>
      <dgm:spPr/>
      <dgm:t>
        <a:bodyPr/>
        <a:lstStyle/>
        <a:p>
          <a:endParaRPr lang="ru-RU"/>
        </a:p>
      </dgm:t>
    </dgm:pt>
    <dgm:pt modelId="{0A2710DC-9BE6-4585-8B4E-E528EB3156F3}" type="sibTrans" cxnId="{79CD6BB4-1F4F-489D-97DC-272C07E0EA43}">
      <dgm:prSet/>
      <dgm:spPr/>
      <dgm:t>
        <a:bodyPr/>
        <a:lstStyle/>
        <a:p>
          <a:endParaRPr lang="ru-RU"/>
        </a:p>
      </dgm:t>
    </dgm:pt>
    <dgm:pt modelId="{2037E957-A792-40C8-AEF5-E9C7E20C559C}">
      <dgm:prSet phldrT="[Текст]" custT="1"/>
      <dgm:spPr>
        <a:solidFill>
          <a:schemeClr val="accent5">
            <a:lumMod val="20000"/>
            <a:lumOff val="80000"/>
          </a:schemeClr>
        </a:solidFill>
      </dgm:spPr>
      <dgm:t>
        <a:bodyPr/>
        <a:lstStyle/>
        <a:p>
          <a:r>
            <a:rPr lang="ru-RU" sz="3200" b="1" dirty="0">
              <a:latin typeface="Verdana" panose="020B0604030504040204" pitchFamily="34" charset="0"/>
              <a:ea typeface="Verdana" panose="020B0604030504040204" pitchFamily="34" charset="0"/>
            </a:rPr>
            <a:t>3</a:t>
          </a:r>
        </a:p>
      </dgm:t>
    </dgm:pt>
    <dgm:pt modelId="{DDDA9CAA-73FB-4622-8CAF-5A7017715237}" type="parTrans" cxnId="{37B1BBBE-8B5F-41D5-949E-4CFC9E1603FA}">
      <dgm:prSet/>
      <dgm:spPr/>
      <dgm:t>
        <a:bodyPr/>
        <a:lstStyle/>
        <a:p>
          <a:endParaRPr lang="ru-RU"/>
        </a:p>
      </dgm:t>
    </dgm:pt>
    <dgm:pt modelId="{BFEE020A-9F92-49F7-90F7-22748D6C3C66}" type="sibTrans" cxnId="{37B1BBBE-8B5F-41D5-949E-4CFC9E1603FA}">
      <dgm:prSet/>
      <dgm:spPr/>
      <dgm:t>
        <a:bodyPr/>
        <a:lstStyle/>
        <a:p>
          <a:endParaRPr lang="ru-RU"/>
        </a:p>
      </dgm:t>
    </dgm:pt>
    <dgm:pt modelId="{6A69D073-58E7-47D2-A0F0-06058A8F1534}">
      <dgm:prSet phldrT="[Текст]" custT="1"/>
      <dgm:spPr>
        <a:solidFill>
          <a:schemeClr val="accent5">
            <a:lumMod val="20000"/>
            <a:lumOff val="80000"/>
          </a:schemeClr>
        </a:solidFill>
      </dgm:spPr>
      <dgm:t>
        <a:bodyPr/>
        <a:lstStyle/>
        <a:p>
          <a:r>
            <a:rPr lang="en-US" sz="3200" b="1" dirty="0">
              <a:latin typeface="Verdana" panose="020B0604030504040204" pitchFamily="34" charset="0"/>
              <a:ea typeface="Verdana" panose="020B0604030504040204" pitchFamily="34" charset="0"/>
            </a:rPr>
            <a:t> 2</a:t>
          </a:r>
          <a:endParaRPr lang="ru-RU" sz="3200" b="1" dirty="0">
            <a:latin typeface="Verdana" panose="020B0604030504040204" pitchFamily="34" charset="0"/>
            <a:ea typeface="Verdana" panose="020B0604030504040204" pitchFamily="34" charset="0"/>
          </a:endParaRPr>
        </a:p>
      </dgm:t>
    </dgm:pt>
    <dgm:pt modelId="{83E31876-A587-419A-9DDF-98A55F363F39}" type="parTrans" cxnId="{8EE58118-ABFA-4859-B96D-B26BBE73C256}">
      <dgm:prSet/>
      <dgm:spPr/>
      <dgm:t>
        <a:bodyPr/>
        <a:lstStyle/>
        <a:p>
          <a:endParaRPr lang="ru-RU"/>
        </a:p>
      </dgm:t>
    </dgm:pt>
    <dgm:pt modelId="{C77FF5B8-91CB-464A-87BB-E6DA4A49B21C}" type="sibTrans" cxnId="{8EE58118-ABFA-4859-B96D-B26BBE73C256}">
      <dgm:prSet/>
      <dgm:spPr/>
      <dgm:t>
        <a:bodyPr/>
        <a:lstStyle/>
        <a:p>
          <a:endParaRPr lang="ru-RU"/>
        </a:p>
      </dgm:t>
    </dgm:pt>
    <dgm:pt modelId="{CAEC041A-2D5E-4D26-B2DF-82AA393B78E1}" type="pres">
      <dgm:prSet presAssocID="{B4CEB2CB-9A32-4CFC-B02E-00EE0A8482BD}" presName="compositeShape" presStyleCnt="0">
        <dgm:presLayoutVars>
          <dgm:chMax val="7"/>
          <dgm:dir/>
          <dgm:resizeHandles val="exact"/>
        </dgm:presLayoutVars>
      </dgm:prSet>
      <dgm:spPr/>
    </dgm:pt>
    <dgm:pt modelId="{5A95970D-E2C6-41CB-9D7C-59B55736D0AA}" type="pres">
      <dgm:prSet presAssocID="{5B3A2E3F-55A2-4455-A9DB-CBD0A46A5102}" presName="circ1" presStyleLbl="vennNode1" presStyleIdx="0" presStyleCnt="3" custScaleX="23404" custScaleY="23404" custLinFactX="-15712" custLinFactNeighborX="-100000" custLinFactNeighborY="-8147"/>
      <dgm:spPr/>
    </dgm:pt>
    <dgm:pt modelId="{D856B011-61DB-4871-97A4-BF4E93A41E8F}" type="pres">
      <dgm:prSet presAssocID="{5B3A2E3F-55A2-4455-A9DB-CBD0A46A5102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058A1C40-7C82-4F02-872E-F892B37ECB34}" type="pres">
      <dgm:prSet presAssocID="{2037E957-A792-40C8-AEF5-E9C7E20C559C}" presName="circ2" presStyleLbl="vennNode1" presStyleIdx="1" presStyleCnt="3" custScaleX="25599" custScaleY="25599" custLinFactX="-52126" custLinFactNeighborX="-100000" custLinFactNeighborY="1211"/>
      <dgm:spPr/>
    </dgm:pt>
    <dgm:pt modelId="{05609236-C265-45BD-B5D1-3AF3826321E4}" type="pres">
      <dgm:prSet presAssocID="{2037E957-A792-40C8-AEF5-E9C7E20C559C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D3446FB0-B644-4ED2-90E7-88DCBFB8A4D6}" type="pres">
      <dgm:prSet presAssocID="{6A69D073-58E7-47D2-A0F0-06058A8F1534}" presName="circ3" presStyleLbl="vennNode1" presStyleIdx="2" presStyleCnt="3" custScaleX="23395" custScaleY="23395" custLinFactNeighborX="-80300" custLinFactNeighborY="-35308"/>
      <dgm:spPr/>
    </dgm:pt>
    <dgm:pt modelId="{D7802F16-623F-4E31-BEBD-8D0B32A64CE5}" type="pres">
      <dgm:prSet presAssocID="{6A69D073-58E7-47D2-A0F0-06058A8F1534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</dgm:pt>
  </dgm:ptLst>
  <dgm:cxnLst>
    <dgm:cxn modelId="{AA441605-B535-4E02-A8D4-87E581BA028A}" type="presOf" srcId="{6A69D073-58E7-47D2-A0F0-06058A8F1534}" destId="{D3446FB0-B644-4ED2-90E7-88DCBFB8A4D6}" srcOrd="0" destOrd="0" presId="urn:microsoft.com/office/officeart/2005/8/layout/venn1"/>
    <dgm:cxn modelId="{8EE58118-ABFA-4859-B96D-B26BBE73C256}" srcId="{B4CEB2CB-9A32-4CFC-B02E-00EE0A8482BD}" destId="{6A69D073-58E7-47D2-A0F0-06058A8F1534}" srcOrd="2" destOrd="0" parTransId="{83E31876-A587-419A-9DDF-98A55F363F39}" sibTransId="{C77FF5B8-91CB-464A-87BB-E6DA4A49B21C}"/>
    <dgm:cxn modelId="{08BB171F-61D0-4DD1-8B80-1791D5E35684}" type="presOf" srcId="{B4CEB2CB-9A32-4CFC-B02E-00EE0A8482BD}" destId="{CAEC041A-2D5E-4D26-B2DF-82AA393B78E1}" srcOrd="0" destOrd="0" presId="urn:microsoft.com/office/officeart/2005/8/layout/venn1"/>
    <dgm:cxn modelId="{9A2A1C34-0D91-4583-9F83-BC237E72AC59}" type="presOf" srcId="{6A69D073-58E7-47D2-A0F0-06058A8F1534}" destId="{D7802F16-623F-4E31-BEBD-8D0B32A64CE5}" srcOrd="1" destOrd="0" presId="urn:microsoft.com/office/officeart/2005/8/layout/venn1"/>
    <dgm:cxn modelId="{1C81104E-F629-4983-B250-2CFC07C22FDC}" type="presOf" srcId="{2037E957-A792-40C8-AEF5-E9C7E20C559C}" destId="{05609236-C265-45BD-B5D1-3AF3826321E4}" srcOrd="1" destOrd="0" presId="urn:microsoft.com/office/officeart/2005/8/layout/venn1"/>
    <dgm:cxn modelId="{A655F0A3-C0A7-4730-BF14-4DA53AD5C90B}" type="presOf" srcId="{5B3A2E3F-55A2-4455-A9DB-CBD0A46A5102}" destId="{5A95970D-E2C6-41CB-9D7C-59B55736D0AA}" srcOrd="0" destOrd="0" presId="urn:microsoft.com/office/officeart/2005/8/layout/venn1"/>
    <dgm:cxn modelId="{3731D1A9-2904-48CB-8068-011C73358B78}" type="presOf" srcId="{5B3A2E3F-55A2-4455-A9DB-CBD0A46A5102}" destId="{D856B011-61DB-4871-97A4-BF4E93A41E8F}" srcOrd="1" destOrd="0" presId="urn:microsoft.com/office/officeart/2005/8/layout/venn1"/>
    <dgm:cxn modelId="{79CD6BB4-1F4F-489D-97DC-272C07E0EA43}" srcId="{B4CEB2CB-9A32-4CFC-B02E-00EE0A8482BD}" destId="{5B3A2E3F-55A2-4455-A9DB-CBD0A46A5102}" srcOrd="0" destOrd="0" parTransId="{76D4A2CC-0825-4693-B8C5-96502201F37A}" sibTransId="{0A2710DC-9BE6-4585-8B4E-E528EB3156F3}"/>
    <dgm:cxn modelId="{37B1BBBE-8B5F-41D5-949E-4CFC9E1603FA}" srcId="{B4CEB2CB-9A32-4CFC-B02E-00EE0A8482BD}" destId="{2037E957-A792-40C8-AEF5-E9C7E20C559C}" srcOrd="1" destOrd="0" parTransId="{DDDA9CAA-73FB-4622-8CAF-5A7017715237}" sibTransId="{BFEE020A-9F92-49F7-90F7-22748D6C3C66}"/>
    <dgm:cxn modelId="{6BDADBC5-BFA8-49E3-B191-AF9A777786D7}" type="presOf" srcId="{2037E957-A792-40C8-AEF5-E9C7E20C559C}" destId="{058A1C40-7C82-4F02-872E-F892B37ECB34}" srcOrd="0" destOrd="0" presId="urn:microsoft.com/office/officeart/2005/8/layout/venn1"/>
    <dgm:cxn modelId="{2567D5EA-7E50-42FB-AA7D-F734134C9F2E}" type="presParOf" srcId="{CAEC041A-2D5E-4D26-B2DF-82AA393B78E1}" destId="{5A95970D-E2C6-41CB-9D7C-59B55736D0AA}" srcOrd="0" destOrd="0" presId="urn:microsoft.com/office/officeart/2005/8/layout/venn1"/>
    <dgm:cxn modelId="{78DFD2D5-31E3-4C8A-8552-FE9CF2E77140}" type="presParOf" srcId="{CAEC041A-2D5E-4D26-B2DF-82AA393B78E1}" destId="{D856B011-61DB-4871-97A4-BF4E93A41E8F}" srcOrd="1" destOrd="0" presId="urn:microsoft.com/office/officeart/2005/8/layout/venn1"/>
    <dgm:cxn modelId="{5EEE02A1-CA92-48DE-9820-0933688DBE99}" type="presParOf" srcId="{CAEC041A-2D5E-4D26-B2DF-82AA393B78E1}" destId="{058A1C40-7C82-4F02-872E-F892B37ECB34}" srcOrd="2" destOrd="0" presId="urn:microsoft.com/office/officeart/2005/8/layout/venn1"/>
    <dgm:cxn modelId="{6F3E245F-B858-4D32-B286-A8DE21B68EE3}" type="presParOf" srcId="{CAEC041A-2D5E-4D26-B2DF-82AA393B78E1}" destId="{05609236-C265-45BD-B5D1-3AF3826321E4}" srcOrd="3" destOrd="0" presId="urn:microsoft.com/office/officeart/2005/8/layout/venn1"/>
    <dgm:cxn modelId="{5746227D-69D6-44A3-9401-1AC6413D16BB}" type="presParOf" srcId="{CAEC041A-2D5E-4D26-B2DF-82AA393B78E1}" destId="{D3446FB0-B644-4ED2-90E7-88DCBFB8A4D6}" srcOrd="4" destOrd="0" presId="urn:microsoft.com/office/officeart/2005/8/layout/venn1"/>
    <dgm:cxn modelId="{C5BA96E3-D8AA-422F-9057-E18F0E893010}" type="presParOf" srcId="{CAEC041A-2D5E-4D26-B2DF-82AA393B78E1}" destId="{D7802F16-623F-4E31-BEBD-8D0B32A64CE5}" srcOrd="5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F7BA596-0657-481E-BF5D-CEF1E4DDE0AB}">
      <dsp:nvSpPr>
        <dsp:cNvPr id="0" name=""/>
        <dsp:cNvSpPr/>
      </dsp:nvSpPr>
      <dsp:spPr>
        <a:xfrm>
          <a:off x="3080674" y="3137"/>
          <a:ext cx="2016877" cy="1148553"/>
        </a:xfrm>
        <a:prstGeom prst="roundRect">
          <a:avLst/>
        </a:prstGeom>
        <a:solidFill>
          <a:schemeClr val="accent1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b="1" kern="12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rPr>
            <a:t>Интеграция 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b="1" kern="12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rPr>
            <a:t>в мессенджеры и </a:t>
          </a:r>
          <a:r>
            <a:rPr lang="ru-RU" sz="1100" b="1" kern="1200" dirty="0" err="1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rPr>
            <a:t>соц.сети</a:t>
          </a:r>
          <a:endParaRPr lang="ru-RU" sz="1100" b="1" kern="1200" dirty="0">
            <a:solidFill>
              <a:schemeClr val="tx1"/>
            </a:solidFill>
            <a:latin typeface="Verdana" panose="020B0604030504040204" pitchFamily="34" charset="0"/>
            <a:ea typeface="Verdana" panose="020B0604030504040204" pitchFamily="34" charset="0"/>
          </a:endParaRPr>
        </a:p>
      </dsp:txBody>
      <dsp:txXfrm>
        <a:off x="3136742" y="59205"/>
        <a:ext cx="1904741" cy="1036417"/>
      </dsp:txXfrm>
    </dsp:sp>
    <dsp:sp modelId="{4F2034C7-BFCB-4794-9A25-A57CA8A59468}">
      <dsp:nvSpPr>
        <dsp:cNvPr id="0" name=""/>
        <dsp:cNvSpPr/>
      </dsp:nvSpPr>
      <dsp:spPr>
        <a:xfrm>
          <a:off x="1795832" y="577414"/>
          <a:ext cx="4586561" cy="4586561"/>
        </a:xfrm>
        <a:custGeom>
          <a:avLst/>
          <a:gdLst/>
          <a:ahLst/>
          <a:cxnLst/>
          <a:rect l="0" t="0" r="0" b="0"/>
          <a:pathLst>
            <a:path>
              <a:moveTo>
                <a:pt x="3312331" y="238853"/>
              </a:moveTo>
              <a:arcTo wR="2293280" hR="2293280" stAng="17782958" swAng="1758306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A8B83BC-ADAF-456B-A8D5-A7B967FD4E90}">
      <dsp:nvSpPr>
        <dsp:cNvPr id="0" name=""/>
        <dsp:cNvSpPr/>
      </dsp:nvSpPr>
      <dsp:spPr>
        <a:xfrm>
          <a:off x="5186890" y="1587755"/>
          <a:ext cx="2166525" cy="1148553"/>
        </a:xfrm>
        <a:prstGeom prst="roundRect">
          <a:avLst/>
        </a:prstGeom>
        <a:solidFill>
          <a:schemeClr val="accent1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b="1" kern="12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rPr>
            <a:t>Мгновенные ответы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b="1" kern="12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rPr>
            <a:t>и круглосуточная 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b="1" kern="12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rPr>
            <a:t>поддержка</a:t>
          </a:r>
        </a:p>
      </dsp:txBody>
      <dsp:txXfrm>
        <a:off x="5242958" y="1643823"/>
        <a:ext cx="2054389" cy="1036417"/>
      </dsp:txXfrm>
    </dsp:sp>
    <dsp:sp modelId="{32980FD2-BADD-4F50-9B7D-64849475942E}">
      <dsp:nvSpPr>
        <dsp:cNvPr id="0" name=""/>
        <dsp:cNvSpPr/>
      </dsp:nvSpPr>
      <dsp:spPr>
        <a:xfrm>
          <a:off x="1795832" y="577414"/>
          <a:ext cx="4586561" cy="4586561"/>
        </a:xfrm>
        <a:custGeom>
          <a:avLst/>
          <a:gdLst/>
          <a:ahLst/>
          <a:cxnLst/>
          <a:rect l="0" t="0" r="0" b="0"/>
          <a:pathLst>
            <a:path>
              <a:moveTo>
                <a:pt x="4583434" y="2173546"/>
              </a:moveTo>
              <a:arcTo wR="2293280" hR="2293280" stAng="21420430" swAng="2195114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3077A68-086B-45B1-84AB-024846EE5FF1}">
      <dsp:nvSpPr>
        <dsp:cNvPr id="0" name=""/>
        <dsp:cNvSpPr/>
      </dsp:nvSpPr>
      <dsp:spPr>
        <a:xfrm>
          <a:off x="4361670" y="4151722"/>
          <a:ext cx="2150799" cy="1148553"/>
        </a:xfrm>
        <a:prstGeom prst="roundRect">
          <a:avLst/>
        </a:prstGeom>
        <a:solidFill>
          <a:schemeClr val="accent1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b="1" kern="12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rPr>
            <a:t>Выполнение широкого 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b="1" kern="12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rPr>
            <a:t>спектра задач 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b="1" kern="12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rPr>
            <a:t>и подключение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b="1" kern="12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rPr>
            <a:t>платежной системы</a:t>
          </a:r>
        </a:p>
      </dsp:txBody>
      <dsp:txXfrm>
        <a:off x="4417738" y="4207790"/>
        <a:ext cx="2038663" cy="1036417"/>
      </dsp:txXfrm>
    </dsp:sp>
    <dsp:sp modelId="{3298184A-875C-4ADA-8A95-62C8CD7681D4}">
      <dsp:nvSpPr>
        <dsp:cNvPr id="0" name=""/>
        <dsp:cNvSpPr/>
      </dsp:nvSpPr>
      <dsp:spPr>
        <a:xfrm>
          <a:off x="1795832" y="577414"/>
          <a:ext cx="4586561" cy="4586561"/>
        </a:xfrm>
        <a:custGeom>
          <a:avLst/>
          <a:gdLst/>
          <a:ahLst/>
          <a:cxnLst/>
          <a:rect l="0" t="0" r="0" b="0"/>
          <a:pathLst>
            <a:path>
              <a:moveTo>
                <a:pt x="2561423" y="4570831"/>
              </a:moveTo>
              <a:arcTo wR="2293280" hR="2293280" stAng="4997119" swAng="654171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71ADAB6-CB64-44DA-B2C4-4E9FDC05F9EF}">
      <dsp:nvSpPr>
        <dsp:cNvPr id="0" name=""/>
        <dsp:cNvSpPr/>
      </dsp:nvSpPr>
      <dsp:spPr>
        <a:xfrm>
          <a:off x="1565117" y="4151722"/>
          <a:ext cx="2352078" cy="1148553"/>
        </a:xfrm>
        <a:prstGeom prst="roundRect">
          <a:avLst/>
        </a:prstGeom>
        <a:solidFill>
          <a:schemeClr val="accent1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1" kern="12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rPr>
            <a:t>Персонализированный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1" kern="12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rPr>
            <a:t>подход и сценарии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1" kern="12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rPr>
            <a:t>диалога</a:t>
          </a:r>
        </a:p>
      </dsp:txBody>
      <dsp:txXfrm>
        <a:off x="1621185" y="4207790"/>
        <a:ext cx="2239942" cy="1036417"/>
      </dsp:txXfrm>
    </dsp:sp>
    <dsp:sp modelId="{406889E8-4C53-44BF-B97C-35207F7789B2}">
      <dsp:nvSpPr>
        <dsp:cNvPr id="0" name=""/>
        <dsp:cNvSpPr/>
      </dsp:nvSpPr>
      <dsp:spPr>
        <a:xfrm>
          <a:off x="1795832" y="577414"/>
          <a:ext cx="4586561" cy="4586561"/>
        </a:xfrm>
        <a:custGeom>
          <a:avLst/>
          <a:gdLst/>
          <a:ahLst/>
          <a:cxnLst/>
          <a:rect l="0" t="0" r="0" b="0"/>
          <a:pathLst>
            <a:path>
              <a:moveTo>
                <a:pt x="382990" y="3562110"/>
              </a:moveTo>
              <a:arcTo wR="2293280" hR="2293280" stAng="8784456" swAng="2195114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01AF9C9-468D-4D80-BE69-16BC02BD9BCB}">
      <dsp:nvSpPr>
        <dsp:cNvPr id="0" name=""/>
        <dsp:cNvSpPr/>
      </dsp:nvSpPr>
      <dsp:spPr>
        <a:xfrm>
          <a:off x="715318" y="1587755"/>
          <a:ext cx="2385510" cy="1148553"/>
        </a:xfrm>
        <a:prstGeom prst="roundRect">
          <a:avLst/>
        </a:prstGeom>
        <a:solidFill>
          <a:schemeClr val="accent1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1" kern="12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rPr>
            <a:t>Быстрый и привычный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1" kern="12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rPr>
            <a:t>способ использования</a:t>
          </a:r>
        </a:p>
      </dsp:txBody>
      <dsp:txXfrm>
        <a:off x="771386" y="1643823"/>
        <a:ext cx="2273374" cy="1036417"/>
      </dsp:txXfrm>
    </dsp:sp>
    <dsp:sp modelId="{96E9AEB0-4C39-42B6-901B-45084208551C}">
      <dsp:nvSpPr>
        <dsp:cNvPr id="0" name=""/>
        <dsp:cNvSpPr/>
      </dsp:nvSpPr>
      <dsp:spPr>
        <a:xfrm>
          <a:off x="1795832" y="577414"/>
          <a:ext cx="4586561" cy="4586561"/>
        </a:xfrm>
        <a:custGeom>
          <a:avLst/>
          <a:gdLst/>
          <a:ahLst/>
          <a:cxnLst/>
          <a:rect l="0" t="0" r="0" b="0"/>
          <a:pathLst>
            <a:path>
              <a:moveTo>
                <a:pt x="399081" y="1000552"/>
              </a:moveTo>
              <a:arcTo wR="2293280" hR="2293280" stAng="12858735" swAng="1758306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E3E08EC-FBDC-41B3-9501-92DBA9C83A09}">
      <dsp:nvSpPr>
        <dsp:cNvPr id="0" name=""/>
        <dsp:cNvSpPr/>
      </dsp:nvSpPr>
      <dsp:spPr>
        <a:xfrm>
          <a:off x="569234" y="1621"/>
          <a:ext cx="1659097" cy="1659097"/>
        </a:xfrm>
        <a:prstGeom prst="ellipse">
          <a:avLst/>
        </a:prstGeom>
        <a:solidFill>
          <a:schemeClr val="tx1">
            <a:lumMod val="85000"/>
            <a:lumOff val="1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anose="020B0604030504040204" pitchFamily="34" charset="0"/>
              <a:ea typeface="Verdana" panose="020B0604030504040204" pitchFamily="34" charset="0"/>
            </a:rPr>
            <a:t>Чат-бот</a:t>
          </a:r>
        </a:p>
      </dsp:txBody>
      <dsp:txXfrm>
        <a:off x="812203" y="244590"/>
        <a:ext cx="1173159" cy="117315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A95970D-E2C6-41CB-9D7C-59B55736D0AA}">
      <dsp:nvSpPr>
        <dsp:cNvPr id="0" name=""/>
        <dsp:cNvSpPr/>
      </dsp:nvSpPr>
      <dsp:spPr>
        <a:xfrm>
          <a:off x="36508" y="1083804"/>
          <a:ext cx="736602" cy="736602"/>
        </a:xfrm>
        <a:prstGeom prst="ellipse">
          <a:avLst/>
        </a:prstGeom>
        <a:solidFill>
          <a:schemeClr val="accent5">
            <a:lumMod val="20000"/>
            <a:lumOff val="8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kern="1200" dirty="0">
              <a:latin typeface="Verdana" panose="020B0604030504040204" pitchFamily="34" charset="0"/>
              <a:ea typeface="Verdana" panose="020B0604030504040204" pitchFamily="34" charset="0"/>
            </a:rPr>
            <a:t>1</a:t>
          </a:r>
          <a:endParaRPr lang="ru-RU" sz="3200" b="1" kern="1200" dirty="0">
            <a:latin typeface="Verdana" panose="020B0604030504040204" pitchFamily="34" charset="0"/>
            <a:ea typeface="Verdana" panose="020B0604030504040204" pitchFamily="34" charset="0"/>
          </a:endParaRPr>
        </a:p>
      </dsp:txBody>
      <dsp:txXfrm>
        <a:off x="134722" y="1212709"/>
        <a:ext cx="540175" cy="331471"/>
      </dsp:txXfrm>
    </dsp:sp>
    <dsp:sp modelId="{058A1C40-7C82-4F02-872E-F892B37ECB34}">
      <dsp:nvSpPr>
        <dsp:cNvPr id="0" name=""/>
        <dsp:cNvSpPr/>
      </dsp:nvSpPr>
      <dsp:spPr>
        <a:xfrm>
          <a:off x="0" y="3310876"/>
          <a:ext cx="805687" cy="805687"/>
        </a:xfrm>
        <a:prstGeom prst="ellipse">
          <a:avLst/>
        </a:prstGeom>
        <a:solidFill>
          <a:schemeClr val="accent5">
            <a:lumMod val="20000"/>
            <a:lumOff val="8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200" b="1" kern="1200" dirty="0">
              <a:latin typeface="Verdana" panose="020B0604030504040204" pitchFamily="34" charset="0"/>
              <a:ea typeface="Verdana" panose="020B0604030504040204" pitchFamily="34" charset="0"/>
            </a:rPr>
            <a:t>3</a:t>
          </a:r>
        </a:p>
      </dsp:txBody>
      <dsp:txXfrm>
        <a:off x="246405" y="3519012"/>
        <a:ext cx="483412" cy="443127"/>
      </dsp:txXfrm>
    </dsp:sp>
    <dsp:sp modelId="{D3446FB0-B644-4ED2-90E7-88DCBFB8A4D6}">
      <dsp:nvSpPr>
        <dsp:cNvPr id="0" name=""/>
        <dsp:cNvSpPr/>
      </dsp:nvSpPr>
      <dsp:spPr>
        <a:xfrm>
          <a:off x="15521" y="2196183"/>
          <a:ext cx="736319" cy="736319"/>
        </a:xfrm>
        <a:prstGeom prst="ellipse">
          <a:avLst/>
        </a:prstGeom>
        <a:solidFill>
          <a:schemeClr val="accent5">
            <a:lumMod val="20000"/>
            <a:lumOff val="8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kern="1200" dirty="0">
              <a:latin typeface="Verdana" panose="020B0604030504040204" pitchFamily="34" charset="0"/>
              <a:ea typeface="Verdana" panose="020B0604030504040204" pitchFamily="34" charset="0"/>
            </a:rPr>
            <a:t> 2</a:t>
          </a:r>
          <a:endParaRPr lang="ru-RU" sz="3200" b="1" kern="1200" dirty="0">
            <a:latin typeface="Verdana" panose="020B0604030504040204" pitchFamily="34" charset="0"/>
            <a:ea typeface="Verdana" panose="020B0604030504040204" pitchFamily="34" charset="0"/>
          </a:endParaRPr>
        </a:p>
      </dsp:txBody>
      <dsp:txXfrm>
        <a:off x="84858" y="2386399"/>
        <a:ext cx="441791" cy="40497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43FAC1-09A1-43A2-983B-CE96DB97BCEF}" type="datetimeFigureOut">
              <a:rPr lang="en-US" smtClean="0"/>
              <a:t>11/27/2023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5D222B-CE12-4370-A4D9-B2F8FE5199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13801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73D2FB-25A1-4240-898F-E79D573B6216}" type="slidenum">
              <a:rPr lang="id-ID" smtClean="0"/>
              <a:t>1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2285241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73D2FB-25A1-4240-898F-E79D573B6216}" type="slidenum">
              <a:rPr lang="id-ID" smtClean="0"/>
              <a:t>3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7113702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73D2FB-25A1-4240-898F-E79D573B6216}" type="slidenum">
              <a:rPr lang="id-ID" smtClean="0"/>
              <a:t>8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8414679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F8A5A-73E3-4E78-85B6-3CE161B6ADF1}" type="datetimeFigureOut">
              <a:rPr lang="en-US" smtClean="0"/>
              <a:t>11/27/2023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F0249-B3A4-4191-8418-DC3C05A1A2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59299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F8A5A-73E3-4E78-85B6-3CE161B6ADF1}" type="datetimeFigureOut">
              <a:rPr lang="en-US" smtClean="0"/>
              <a:t>11/27/2023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F0249-B3A4-4191-8418-DC3C05A1A2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33478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F8A5A-73E3-4E78-85B6-3CE161B6ADF1}" type="datetimeFigureOut">
              <a:rPr lang="en-US" smtClean="0"/>
              <a:t>11/27/2023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F0249-B3A4-4191-8418-DC3C05A1A2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67845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F8A5A-73E3-4E78-85B6-3CE161B6ADF1}" type="datetimeFigureOut">
              <a:rPr lang="en-US" smtClean="0"/>
              <a:t>11/27/2023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F0249-B3A4-4191-8418-DC3C05A1A2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48905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F8A5A-73E3-4E78-85B6-3CE161B6ADF1}" type="datetimeFigureOut">
              <a:rPr lang="en-US" smtClean="0"/>
              <a:t>11/27/2023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F0249-B3A4-4191-8418-DC3C05A1A2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61394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F8A5A-73E3-4E78-85B6-3CE161B6ADF1}" type="datetimeFigureOut">
              <a:rPr lang="en-US" smtClean="0"/>
              <a:t>11/27/2023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F0249-B3A4-4191-8418-DC3C05A1A2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45021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F8A5A-73E3-4E78-85B6-3CE161B6ADF1}" type="datetimeFigureOut">
              <a:rPr lang="en-US" smtClean="0"/>
              <a:t>11/27/2023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F0249-B3A4-4191-8418-DC3C05A1A2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183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F8A5A-73E3-4E78-85B6-3CE161B6ADF1}" type="datetimeFigureOut">
              <a:rPr lang="en-US" smtClean="0"/>
              <a:t>11/27/2023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F0249-B3A4-4191-8418-DC3C05A1A2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53721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F8A5A-73E3-4E78-85B6-3CE161B6ADF1}" type="datetimeFigureOut">
              <a:rPr lang="en-US" smtClean="0"/>
              <a:t>11/27/2023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F0249-B3A4-4191-8418-DC3C05A1A2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1591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F8A5A-73E3-4E78-85B6-3CE161B6ADF1}" type="datetimeFigureOut">
              <a:rPr lang="en-US" smtClean="0"/>
              <a:t>11/27/2023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F0249-B3A4-4191-8418-DC3C05A1A2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61895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F8A5A-73E3-4E78-85B6-3CE161B6ADF1}" type="datetimeFigureOut">
              <a:rPr lang="en-US" smtClean="0"/>
              <a:t>11/27/2023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F0249-B3A4-4191-8418-DC3C05A1A2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78752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asic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212302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:\Fullppt\005-PNG이미지\노트북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09388" y="1751814"/>
            <a:ext cx="8584243" cy="43660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1309198" y="2308372"/>
            <a:ext cx="4114129" cy="304249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84136118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Basic Layou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chemeClr val="tx1"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" name="Rectangle 1"/>
          <p:cNvSpPr/>
          <p:nvPr userDrawn="1"/>
        </p:nvSpPr>
        <p:spPr>
          <a:xfrm>
            <a:off x="6960096" y="1"/>
            <a:ext cx="5231904" cy="6867097"/>
          </a:xfrm>
          <a:custGeom>
            <a:avLst/>
            <a:gdLst>
              <a:gd name="connsiteX0" fmla="*/ 0 w 4572000"/>
              <a:gd name="connsiteY0" fmla="*/ 0 h 5143500"/>
              <a:gd name="connsiteX1" fmla="*/ 4572000 w 4572000"/>
              <a:gd name="connsiteY1" fmla="*/ 0 h 5143500"/>
              <a:gd name="connsiteX2" fmla="*/ 4572000 w 4572000"/>
              <a:gd name="connsiteY2" fmla="*/ 5143500 h 5143500"/>
              <a:gd name="connsiteX3" fmla="*/ 0 w 4572000"/>
              <a:gd name="connsiteY3" fmla="*/ 5143500 h 5143500"/>
              <a:gd name="connsiteX4" fmla="*/ 0 w 4572000"/>
              <a:gd name="connsiteY4" fmla="*/ 0 h 5143500"/>
              <a:gd name="connsiteX0" fmla="*/ 2217761 w 4572000"/>
              <a:gd name="connsiteY0" fmla="*/ 0 h 5143500"/>
              <a:gd name="connsiteX1" fmla="*/ 4572000 w 4572000"/>
              <a:gd name="connsiteY1" fmla="*/ 0 h 5143500"/>
              <a:gd name="connsiteX2" fmla="*/ 4572000 w 4572000"/>
              <a:gd name="connsiteY2" fmla="*/ 5143500 h 5143500"/>
              <a:gd name="connsiteX3" fmla="*/ 0 w 4572000"/>
              <a:gd name="connsiteY3" fmla="*/ 5143500 h 5143500"/>
              <a:gd name="connsiteX4" fmla="*/ 2217761 w 4572000"/>
              <a:gd name="connsiteY4" fmla="*/ 0 h 5143500"/>
              <a:gd name="connsiteX0" fmla="*/ 2354239 w 4572000"/>
              <a:gd name="connsiteY0" fmla="*/ 0 h 5157147"/>
              <a:gd name="connsiteX1" fmla="*/ 4572000 w 4572000"/>
              <a:gd name="connsiteY1" fmla="*/ 13647 h 5157147"/>
              <a:gd name="connsiteX2" fmla="*/ 4572000 w 4572000"/>
              <a:gd name="connsiteY2" fmla="*/ 5157147 h 5157147"/>
              <a:gd name="connsiteX3" fmla="*/ 0 w 4572000"/>
              <a:gd name="connsiteY3" fmla="*/ 5157147 h 5157147"/>
              <a:gd name="connsiteX4" fmla="*/ 2354239 w 4572000"/>
              <a:gd name="connsiteY4" fmla="*/ 0 h 5157147"/>
              <a:gd name="connsiteX0" fmla="*/ 2347415 w 4572000"/>
              <a:gd name="connsiteY0" fmla="*/ 0 h 5150323"/>
              <a:gd name="connsiteX1" fmla="*/ 4572000 w 4572000"/>
              <a:gd name="connsiteY1" fmla="*/ 6823 h 5150323"/>
              <a:gd name="connsiteX2" fmla="*/ 4572000 w 4572000"/>
              <a:gd name="connsiteY2" fmla="*/ 5150323 h 5150323"/>
              <a:gd name="connsiteX3" fmla="*/ 0 w 4572000"/>
              <a:gd name="connsiteY3" fmla="*/ 5150323 h 5150323"/>
              <a:gd name="connsiteX4" fmla="*/ 2347415 w 4572000"/>
              <a:gd name="connsiteY4" fmla="*/ 0 h 5150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72000" h="5150323">
                <a:moveTo>
                  <a:pt x="2347415" y="0"/>
                </a:moveTo>
                <a:lnTo>
                  <a:pt x="4572000" y="6823"/>
                </a:lnTo>
                <a:lnTo>
                  <a:pt x="4572000" y="5150323"/>
                </a:lnTo>
                <a:lnTo>
                  <a:pt x="0" y="5150323"/>
                </a:lnTo>
                <a:lnTo>
                  <a:pt x="2347415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7728181" y="4869160"/>
            <a:ext cx="4463819" cy="768085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4267" b="0" baseline="0">
                <a:solidFill>
                  <a:schemeClr val="accent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7728181" y="5863579"/>
            <a:ext cx="4463819" cy="384043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867" b="0" baseline="0">
                <a:solidFill>
                  <a:schemeClr val="accent1"/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31262329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3429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242176"/>
            <a:ext cx="12192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010261"/>
            <a:ext cx="12192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7" b="0" baseline="0"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pic>
        <p:nvPicPr>
          <p:cNvPr id="5" name="Picture 2" descr="D:\Fullppt\PNG이미지\핸드폰2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0397" y="1438674"/>
            <a:ext cx="4497771" cy="54467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8688289" y="1622871"/>
            <a:ext cx="2593953" cy="400686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76982638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Basic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865662" y="1700809"/>
            <a:ext cx="2198492" cy="2198492"/>
          </a:xfrm>
          <a:prstGeom prst="ellipse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accent1"/>
            </a:solidFill>
          </a:ln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6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3627721" y="1700809"/>
            <a:ext cx="2198492" cy="2198492"/>
          </a:xfrm>
          <a:prstGeom prst="ellipse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accent2"/>
            </a:solidFill>
          </a:ln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6389779" y="1700809"/>
            <a:ext cx="2198492" cy="2198492"/>
          </a:xfrm>
          <a:prstGeom prst="ellipse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accent3"/>
            </a:solidFill>
          </a:ln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idx="14" hasCustomPrompt="1"/>
          </p:nvPr>
        </p:nvSpPr>
        <p:spPr>
          <a:xfrm>
            <a:off x="9151839" y="1700809"/>
            <a:ext cx="2198492" cy="2198492"/>
          </a:xfrm>
          <a:prstGeom prst="ellipse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accent4"/>
            </a:solidFill>
          </a:ln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62412939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95746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505814" y="667657"/>
            <a:ext cx="1811940" cy="5486400"/>
          </a:xfrm>
          <a:custGeom>
            <a:avLst/>
            <a:gdLst>
              <a:gd name="connsiteX0" fmla="*/ 0 w 1811940"/>
              <a:gd name="connsiteY0" fmla="*/ 0 h 5486400"/>
              <a:gd name="connsiteX1" fmla="*/ 1811940 w 1811940"/>
              <a:gd name="connsiteY1" fmla="*/ 0 h 5486400"/>
              <a:gd name="connsiteX2" fmla="*/ 1811940 w 1811940"/>
              <a:gd name="connsiteY2" fmla="*/ 5486400 h 5486400"/>
              <a:gd name="connsiteX3" fmla="*/ 0 w 1811940"/>
              <a:gd name="connsiteY3" fmla="*/ 5486400 h 548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11940" h="5486400">
                <a:moveTo>
                  <a:pt x="0" y="0"/>
                </a:moveTo>
                <a:lnTo>
                  <a:pt x="1811940" y="0"/>
                </a:lnTo>
                <a:lnTo>
                  <a:pt x="1811940" y="5486400"/>
                </a:lnTo>
                <a:lnTo>
                  <a:pt x="0" y="54864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4" name="Picture Placeholder 13"/>
          <p:cNvSpPr>
            <a:spLocks noGrp="1"/>
          </p:cNvSpPr>
          <p:nvPr>
            <p:ph type="pic" sz="quarter" idx="11"/>
          </p:nvPr>
        </p:nvSpPr>
        <p:spPr>
          <a:xfrm>
            <a:off x="2429490" y="667657"/>
            <a:ext cx="1811940" cy="5486400"/>
          </a:xfrm>
          <a:custGeom>
            <a:avLst/>
            <a:gdLst>
              <a:gd name="connsiteX0" fmla="*/ 0 w 1811940"/>
              <a:gd name="connsiteY0" fmla="*/ 0 h 5486400"/>
              <a:gd name="connsiteX1" fmla="*/ 1811940 w 1811940"/>
              <a:gd name="connsiteY1" fmla="*/ 0 h 5486400"/>
              <a:gd name="connsiteX2" fmla="*/ 1811940 w 1811940"/>
              <a:gd name="connsiteY2" fmla="*/ 5486400 h 5486400"/>
              <a:gd name="connsiteX3" fmla="*/ 0 w 1811940"/>
              <a:gd name="connsiteY3" fmla="*/ 5486400 h 548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11940" h="5486400">
                <a:moveTo>
                  <a:pt x="0" y="0"/>
                </a:moveTo>
                <a:lnTo>
                  <a:pt x="1811940" y="0"/>
                </a:lnTo>
                <a:lnTo>
                  <a:pt x="1811940" y="5486400"/>
                </a:lnTo>
                <a:lnTo>
                  <a:pt x="0" y="54864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5" name="Picture Placeholder 14"/>
          <p:cNvSpPr>
            <a:spLocks noGrp="1"/>
          </p:cNvSpPr>
          <p:nvPr>
            <p:ph type="pic" sz="quarter" idx="12"/>
          </p:nvPr>
        </p:nvSpPr>
        <p:spPr>
          <a:xfrm>
            <a:off x="4353165" y="667657"/>
            <a:ext cx="1811940" cy="5486400"/>
          </a:xfrm>
          <a:custGeom>
            <a:avLst/>
            <a:gdLst>
              <a:gd name="connsiteX0" fmla="*/ 0 w 1811940"/>
              <a:gd name="connsiteY0" fmla="*/ 0 h 5486400"/>
              <a:gd name="connsiteX1" fmla="*/ 1811940 w 1811940"/>
              <a:gd name="connsiteY1" fmla="*/ 0 h 5486400"/>
              <a:gd name="connsiteX2" fmla="*/ 1811940 w 1811940"/>
              <a:gd name="connsiteY2" fmla="*/ 5486400 h 5486400"/>
              <a:gd name="connsiteX3" fmla="*/ 0 w 1811940"/>
              <a:gd name="connsiteY3" fmla="*/ 5486400 h 548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11940" h="5486400">
                <a:moveTo>
                  <a:pt x="0" y="0"/>
                </a:moveTo>
                <a:lnTo>
                  <a:pt x="1811940" y="0"/>
                </a:lnTo>
                <a:lnTo>
                  <a:pt x="1811940" y="5486400"/>
                </a:lnTo>
                <a:lnTo>
                  <a:pt x="0" y="54864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5881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100000" fill="hold" grpId="0" nodeType="withEffect" nodePh="1">
                                  <p:stCondLst>
                                    <p:cond delay="20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decel="100000" fill="hold" grpId="0" nodeType="withEffect" nodePh="1">
                                  <p:stCondLst>
                                    <p:cond delay="400"/>
                                  </p:stCondLst>
                                  <p:endCondLst>
                                    <p:cond evt="begin" delay="0">
                                      <p:tn val="1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8F8A5A-73E3-4E78-85B6-3CE161B6ADF1}" type="datetimeFigureOut">
              <a:rPr lang="en-US" smtClean="0"/>
              <a:t>11/27/2023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5F0249-B3A4-4191-8418-DC3C05A1A2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9027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5" r:id="rId14"/>
    <p:sldLayoutId id="2147483666" r:id="rId15"/>
    <p:sldLayoutId id="2147483667" r:id="rId16"/>
    <p:sldLayoutId id="2147483668" r:id="rId17"/>
    <p:sldLayoutId id="2147483669" r:id="rId1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4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13" Type="http://schemas.openxmlformats.org/officeDocument/2006/relationships/image" Target="../media/image13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16.jpeg"/><Relationship Id="rId12" Type="http://schemas.microsoft.com/office/2007/relationships/diagramDrawing" Target="../diagrams/drawing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11" Type="http://schemas.openxmlformats.org/officeDocument/2006/relationships/diagramColors" Target="../diagrams/colors2.xml"/><Relationship Id="rId5" Type="http://schemas.openxmlformats.org/officeDocument/2006/relationships/diagramColors" Target="../diagrams/colors1.xml"/><Relationship Id="rId10" Type="http://schemas.openxmlformats.org/officeDocument/2006/relationships/diagramQuickStyle" Target="../diagrams/quickStyle2.xml"/><Relationship Id="rId4" Type="http://schemas.openxmlformats.org/officeDocument/2006/relationships/diagramQuickStyle" Target="../diagrams/quickStyle1.xml"/><Relationship Id="rId9" Type="http://schemas.openxmlformats.org/officeDocument/2006/relationships/diagramLayout" Target="../diagrams/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diagramLayout" Target="../diagrams/layout3.xml"/><Relationship Id="rId7" Type="http://schemas.openxmlformats.org/officeDocument/2006/relationships/image" Target="../media/image17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17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3.pn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25.jpeg"/><Relationship Id="rId7" Type="http://schemas.openxmlformats.org/officeDocument/2006/relationships/image" Target="../media/image29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slideLayout" Target="../slideLayouts/slideLayout7.xml"/><Relationship Id="rId1" Type="http://schemas.openxmlformats.org/officeDocument/2006/relationships/control" Target="../activeX/activeX1.xml"/><Relationship Id="rId4" Type="http://schemas.openxmlformats.org/officeDocument/2006/relationships/image" Target="../media/image33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0025" y="-907845"/>
            <a:ext cx="12678931" cy="776584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6" name="Rectangle 7"/>
          <p:cNvSpPr/>
          <p:nvPr/>
        </p:nvSpPr>
        <p:spPr>
          <a:xfrm>
            <a:off x="-151877" y="-907846"/>
            <a:ext cx="12678931" cy="7765845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90000"/>
                </a:schemeClr>
              </a:gs>
              <a:gs pos="100000">
                <a:schemeClr val="tx1">
                  <a:alpha val="6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 Black" panose="020B0A040201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46894" y="3473979"/>
            <a:ext cx="350608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</a:rPr>
              <a:t>Book it easy 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041394" y="5650620"/>
            <a:ext cx="3324009" cy="9902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spc="100" dirty="0">
                <a:solidFill>
                  <a:schemeClr val="bg1">
                    <a:lumMod val="8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Елизавета Плясун</a:t>
            </a:r>
            <a:br>
              <a:rPr lang="ru-RU" sz="1400" b="1" spc="100" dirty="0">
                <a:solidFill>
                  <a:schemeClr val="bg1">
                    <a:lumMod val="8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</a:br>
            <a:r>
              <a:rPr lang="ru-RU" sz="1400" b="1" spc="100" dirty="0">
                <a:solidFill>
                  <a:schemeClr val="bg1">
                    <a:lumMod val="8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Александра Александрова</a:t>
            </a:r>
            <a:br>
              <a:rPr lang="ru-RU" sz="1400" b="1" spc="100" dirty="0">
                <a:solidFill>
                  <a:schemeClr val="bg1">
                    <a:lumMod val="8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</a:br>
            <a:r>
              <a:rPr lang="ru-RU" sz="1400" b="1" spc="100" dirty="0">
                <a:solidFill>
                  <a:schemeClr val="bg1">
                    <a:lumMod val="8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Екатерина Чистякова   </a:t>
            </a:r>
            <a:br>
              <a:rPr lang="ru-RU" sz="1400" b="1" spc="1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100" b="1" spc="1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fr-CA" sz="1100" b="1" spc="100" dirty="0">
              <a:solidFill>
                <a:schemeClr val="bg1">
                  <a:lumMod val="8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2476" y="367441"/>
            <a:ext cx="1963082" cy="47552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29558" y="782937"/>
            <a:ext cx="1771280" cy="2303097"/>
          </a:xfrm>
          <a:prstGeom prst="rect">
            <a:avLst/>
          </a:prstGeom>
        </p:spPr>
      </p:pic>
      <p:pic>
        <p:nvPicPr>
          <p:cNvPr id="10" name="Google Shape;97;p1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480702" y="192880"/>
            <a:ext cx="1060953" cy="824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95;p1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304955" y="1029026"/>
            <a:ext cx="1531168" cy="68220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4" name="Прямая соединительная линия 23"/>
          <p:cNvCxnSpPr/>
          <p:nvPr/>
        </p:nvCxnSpPr>
        <p:spPr>
          <a:xfrm>
            <a:off x="890501" y="4410143"/>
            <a:ext cx="3180401" cy="16402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4" name="Rectangle 10">
            <a:extLst>
              <a:ext uri="{FF2B5EF4-FFF2-40B4-BE49-F238E27FC236}">
                <a16:creationId xmlns:a16="http://schemas.microsoft.com/office/drawing/2014/main" id="{DA2916CB-667E-0F6B-EB10-7E6C2E4F737B}"/>
              </a:ext>
            </a:extLst>
          </p:cNvPr>
          <p:cNvSpPr/>
          <p:nvPr/>
        </p:nvSpPr>
        <p:spPr>
          <a:xfrm>
            <a:off x="746894" y="4741940"/>
            <a:ext cx="569111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Verdana"/>
              <a:buNone/>
            </a:pPr>
            <a:r>
              <a:rPr lang="ru-RU" sz="1600" b="1" dirty="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Увеличьте поток клиентов и оптимизируйте процесс бронирования столов с помощью нашего чат-бота.</a:t>
            </a:r>
            <a:endParaRPr lang="ru-RU" sz="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693302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1000" b="-6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>
            <a:spLocks/>
          </p:cNvSpPr>
          <p:nvPr/>
        </p:nvSpPr>
        <p:spPr>
          <a:xfrm>
            <a:off x="8622463" y="3429972"/>
            <a:ext cx="3289945" cy="58477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ПРОБЛЕМА</a:t>
            </a:r>
            <a:endParaRPr lang="fr-CA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953793" y="2183477"/>
            <a:ext cx="5455490" cy="33547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Arial Black" panose="020B0A040201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У баров (в перспективе и ресторанов) есть проблема:</a:t>
            </a:r>
          </a:p>
          <a:p>
            <a:endParaRPr lang="ru-RU" dirty="0">
              <a:solidFill>
                <a:schemeClr val="bg1"/>
              </a:solidFill>
              <a:latin typeface="Arial Black" panose="020B0A04020102020204" pitchFamily="34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solidFill>
                  <a:schemeClr val="bg1"/>
                </a:solidFill>
                <a:latin typeface="Arial Black" panose="020B0A040201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– С автоматизацией процесса бронирования столов. Они испытывают трудности в определенные часы пик и при этом теряют свой человеческий ресурс и лояльность клиентов</a:t>
            </a:r>
          </a:p>
          <a:p>
            <a:endParaRPr lang="ru-RU" dirty="0">
              <a:solidFill>
                <a:schemeClr val="bg1"/>
              </a:solidFill>
              <a:latin typeface="Arial Black" panose="020B0A04020102020204" pitchFamily="34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solidFill>
                  <a:schemeClr val="bg1"/>
                </a:solidFill>
                <a:latin typeface="Arial Black" panose="020B0A040201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– Также проблема с автоматизацией рутинных задач администратора</a:t>
            </a:r>
          </a:p>
          <a:p>
            <a:pPr algn="just"/>
            <a:endParaRPr lang="fr-CA" sz="1400" spc="100" dirty="0">
              <a:solidFill>
                <a:schemeClr val="bg1"/>
              </a:solidFill>
              <a:latin typeface="Arial Black" panose="020B0A04020102020204" pitchFamily="34" charset="0"/>
              <a:ea typeface="Cambria" panose="02040503050406030204" pitchFamily="18" charset="0"/>
              <a:cs typeface="Cascadia Mono SemiLight" panose="020B0609020000020004" pitchFamily="49" charset="0"/>
            </a:endParaRPr>
          </a:p>
        </p:txBody>
      </p:sp>
      <p:sp>
        <p:nvSpPr>
          <p:cNvPr id="22" name="Right Triangle 21"/>
          <p:cNvSpPr/>
          <p:nvPr/>
        </p:nvSpPr>
        <p:spPr>
          <a:xfrm rot="10800000">
            <a:off x="11517337" y="101750"/>
            <a:ext cx="580187" cy="580187"/>
          </a:xfrm>
          <a:prstGeom prst="rt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ight Triangle 22"/>
          <p:cNvSpPr/>
          <p:nvPr/>
        </p:nvSpPr>
        <p:spPr>
          <a:xfrm rot="16200000">
            <a:off x="11517336" y="6154984"/>
            <a:ext cx="580187" cy="580187"/>
          </a:xfrm>
          <a:prstGeom prst="rt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Google Shape;95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94087" y="468630"/>
            <a:ext cx="1531168" cy="68220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930035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6722269" y="1126376"/>
            <a:ext cx="5174624" cy="4345737"/>
          </a:xfrm>
          <a:prstGeom prst="rect">
            <a:avLst/>
          </a:prstGeom>
          <a:noFill/>
          <a:ln w="635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2" name="Text Placeholder 1"/>
          <p:cNvSpPr txBox="1">
            <a:spLocks/>
          </p:cNvSpPr>
          <p:nvPr/>
        </p:nvSpPr>
        <p:spPr>
          <a:xfrm>
            <a:off x="6539045" y="1203884"/>
            <a:ext cx="5010895" cy="1252052"/>
          </a:xfrm>
          <a:prstGeom prst="rect">
            <a:avLst/>
          </a:prstGeom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Segoe UI Black" panose="020B0A02040204020203" pitchFamily="34" charset="0"/>
              </a:rPr>
              <a:t>Бар «Радость»</a:t>
            </a:r>
            <a:endParaRPr lang="fr-CA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anose="020B0604030504040204" pitchFamily="34" charset="0"/>
              <a:ea typeface="Verdana" panose="020B0604030504040204" pitchFamily="34" charset="0"/>
              <a:cs typeface="Segoe UI Black" panose="020B0A02040204020203" pitchFamily="34" charset="0"/>
            </a:endParaRPr>
          </a:p>
        </p:txBody>
      </p:sp>
      <p:sp>
        <p:nvSpPr>
          <p:cNvPr id="25" name="Right Triangle 24"/>
          <p:cNvSpPr/>
          <p:nvPr/>
        </p:nvSpPr>
        <p:spPr>
          <a:xfrm rot="10800000">
            <a:off x="11517337" y="101750"/>
            <a:ext cx="580187" cy="580187"/>
          </a:xfrm>
          <a:prstGeom prst="rt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ight Triangle 25"/>
          <p:cNvSpPr/>
          <p:nvPr/>
        </p:nvSpPr>
        <p:spPr>
          <a:xfrm>
            <a:off x="122829" y="6154984"/>
            <a:ext cx="580187" cy="580187"/>
          </a:xfrm>
          <a:prstGeom prst="rt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Рисунок 4"/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l="28067" r="28067"/>
          <a:stretch>
            <a:fillRect/>
          </a:stretch>
        </p:blipFill>
        <p:spPr>
          <a:xfrm>
            <a:off x="395790" y="839113"/>
            <a:ext cx="1811940" cy="5486400"/>
          </a:xfrm>
          <a:prstGeom prst="rect">
            <a:avLst/>
          </a:prstGeom>
        </p:spPr>
      </p:pic>
      <p:pic>
        <p:nvPicPr>
          <p:cNvPr id="6" name="Рисунок 5"/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4"/>
          <a:srcRect l="22809" r="19734"/>
          <a:stretch/>
        </p:blipFill>
        <p:spPr>
          <a:xfrm>
            <a:off x="2331587" y="853394"/>
            <a:ext cx="1914417" cy="5486400"/>
          </a:xfrm>
          <a:prstGeom prst="rect">
            <a:avLst/>
          </a:prstGeom>
        </p:spPr>
      </p:pic>
      <p:pic>
        <p:nvPicPr>
          <p:cNvPr id="8" name="Рисунок 7"/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5"/>
          <a:srcRect l="921" r="1148"/>
          <a:stretch/>
        </p:blipFill>
        <p:spPr>
          <a:xfrm>
            <a:off x="4381736" y="839113"/>
            <a:ext cx="2021577" cy="5486400"/>
          </a:xfrm>
          <a:prstGeom prst="rect">
            <a:avLst/>
          </a:prstGeom>
        </p:spPr>
      </p:pic>
      <p:pic>
        <p:nvPicPr>
          <p:cNvPr id="19" name="Google Shape;313;g2999659161c_0_1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68157" y="142728"/>
            <a:ext cx="1132111" cy="53611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6C3B6D4-ADF2-C65A-75F1-E19ED066FEAE}"/>
              </a:ext>
            </a:extLst>
          </p:cNvPr>
          <p:cNvSpPr txBox="1"/>
          <p:nvPr/>
        </p:nvSpPr>
        <p:spPr>
          <a:xfrm>
            <a:off x="7135326" y="2900374"/>
            <a:ext cx="4574271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ru-RU" altLang="ko-KR" b="1" dirty="0"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Подтверждение гипотезы </a:t>
            </a:r>
          </a:p>
          <a:p>
            <a:pPr algn="ctr"/>
            <a:r>
              <a:rPr lang="ru-RU" altLang="ko-KR" b="1" dirty="0"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о наличии подобной проблемы </a:t>
            </a:r>
            <a:endParaRPr lang="ko-KR" altLang="en-US" b="1" dirty="0">
              <a:latin typeface="Verdana" panose="020B060403050404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45227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4369903" y="457176"/>
            <a:ext cx="3126028" cy="768085"/>
          </a:xfrm>
        </p:spPr>
        <p:txBody>
          <a:bodyPr>
            <a:normAutofit/>
          </a:bodyPr>
          <a:lstStyle/>
          <a:p>
            <a:pPr algn="r"/>
            <a: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Segoe UI Black" panose="020B0A02040204020203" pitchFamily="34" charset="0"/>
              </a:rPr>
              <a:t>Решение </a:t>
            </a:r>
            <a:endParaRPr lang="fr-CA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anose="020B0604030504040204" pitchFamily="34" charset="0"/>
              <a:ea typeface="Verdana" panose="020B0604030504040204" pitchFamily="34" charset="0"/>
              <a:cs typeface="Segoe UI Black" panose="020B0A02040204020203" pitchFamily="34" charset="0"/>
            </a:endParaRPr>
          </a:p>
        </p:txBody>
      </p:sp>
      <p:sp>
        <p:nvSpPr>
          <p:cNvPr id="5" name="Diamond 4"/>
          <p:cNvSpPr/>
          <p:nvPr/>
        </p:nvSpPr>
        <p:spPr>
          <a:xfrm>
            <a:off x="1132384" y="2819400"/>
            <a:ext cx="1219200" cy="1219200"/>
          </a:xfrm>
          <a:prstGeom prst="diamond">
            <a:avLst/>
          </a:prstGeom>
          <a:solidFill>
            <a:schemeClr val="tx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/>
          </a:p>
        </p:txBody>
      </p:sp>
      <p:sp>
        <p:nvSpPr>
          <p:cNvPr id="6" name="Diamond 5"/>
          <p:cNvSpPr/>
          <p:nvPr/>
        </p:nvSpPr>
        <p:spPr>
          <a:xfrm>
            <a:off x="3532651" y="2825805"/>
            <a:ext cx="1219200" cy="1219200"/>
          </a:xfrm>
          <a:prstGeom prst="diamond">
            <a:avLst/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/>
          </a:p>
        </p:txBody>
      </p:sp>
      <p:sp>
        <p:nvSpPr>
          <p:cNvPr id="7" name="Diamond 6"/>
          <p:cNvSpPr/>
          <p:nvPr/>
        </p:nvSpPr>
        <p:spPr>
          <a:xfrm>
            <a:off x="5932917" y="2832211"/>
            <a:ext cx="1219200" cy="1219200"/>
          </a:xfrm>
          <a:prstGeom prst="diamond">
            <a:avLst/>
          </a:prstGeom>
          <a:solidFill>
            <a:schemeClr val="tx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/>
          </a:p>
        </p:txBody>
      </p:sp>
      <p:sp>
        <p:nvSpPr>
          <p:cNvPr id="10" name="Block Arc 14"/>
          <p:cNvSpPr/>
          <p:nvPr/>
        </p:nvSpPr>
        <p:spPr>
          <a:xfrm rot="16200000">
            <a:off x="6284193" y="3153938"/>
            <a:ext cx="516648" cy="516988"/>
          </a:xfrm>
          <a:custGeom>
            <a:avLst/>
            <a:gdLst/>
            <a:ahLst/>
            <a:cxnLst/>
            <a:rect l="l" t="t" r="r" b="b"/>
            <a:pathLst>
              <a:path w="3185463" h="3187558">
                <a:moveTo>
                  <a:pt x="764000" y="2343999"/>
                </a:moveTo>
                <a:cubicBezTo>
                  <a:pt x="566798" y="2256389"/>
                  <a:pt x="385374" y="2134753"/>
                  <a:pt x="230072" y="1981662"/>
                </a:cubicBezTo>
                <a:cubicBezTo>
                  <a:pt x="297001" y="2223876"/>
                  <a:pt x="428049" y="2439341"/>
                  <a:pt x="603989" y="2608945"/>
                </a:cubicBezTo>
                <a:cubicBezTo>
                  <a:pt x="667739" y="2525681"/>
                  <a:pt x="720588" y="2436567"/>
                  <a:pt x="764000" y="2343999"/>
                </a:cubicBezTo>
                <a:close/>
                <a:moveTo>
                  <a:pt x="783530" y="862903"/>
                </a:moveTo>
                <a:cubicBezTo>
                  <a:pt x="737619" y="760936"/>
                  <a:pt x="681240" y="662513"/>
                  <a:pt x="611676" y="571152"/>
                </a:cubicBezTo>
                <a:cubicBezTo>
                  <a:pt x="419218" y="754019"/>
                  <a:pt x="279227" y="991173"/>
                  <a:pt x="215545" y="1258034"/>
                </a:cubicBezTo>
                <a:cubicBezTo>
                  <a:pt x="378729" y="1090139"/>
                  <a:pt x="571934" y="956907"/>
                  <a:pt x="783530" y="862903"/>
                </a:cubicBezTo>
                <a:close/>
                <a:moveTo>
                  <a:pt x="935657" y="1673146"/>
                </a:moveTo>
                <a:lnTo>
                  <a:pt x="227023" y="1673146"/>
                </a:lnTo>
                <a:cubicBezTo>
                  <a:pt x="393068" y="1882941"/>
                  <a:pt x="605618" y="2045968"/>
                  <a:pt x="844267" y="2153109"/>
                </a:cubicBezTo>
                <a:cubicBezTo>
                  <a:pt x="897907" y="1997390"/>
                  <a:pt x="928862" y="1835739"/>
                  <a:pt x="935657" y="1673146"/>
                </a:cubicBezTo>
                <a:close/>
                <a:moveTo>
                  <a:pt x="935928" y="1493146"/>
                </a:moveTo>
                <a:cubicBezTo>
                  <a:pt x="928922" y="1345638"/>
                  <a:pt x="902278" y="1198995"/>
                  <a:pt x="856775" y="1056956"/>
                </a:cubicBezTo>
                <a:cubicBezTo>
                  <a:pt x="636768" y="1156959"/>
                  <a:pt x="439487" y="1304654"/>
                  <a:pt x="281464" y="1493146"/>
                </a:cubicBezTo>
                <a:close/>
                <a:moveTo>
                  <a:pt x="1469785" y="2515107"/>
                </a:moveTo>
                <a:cubicBezTo>
                  <a:pt x="1283000" y="2508124"/>
                  <a:pt x="1100523" y="2472287"/>
                  <a:pt x="927628" y="2411229"/>
                </a:cubicBezTo>
                <a:cubicBezTo>
                  <a:pt x="876831" y="2520843"/>
                  <a:pt x="814172" y="2626182"/>
                  <a:pt x="738220" y="2724387"/>
                </a:cubicBezTo>
                <a:cubicBezTo>
                  <a:pt x="944637" y="2881665"/>
                  <a:pt x="1196120" y="2982471"/>
                  <a:pt x="1469785" y="3005418"/>
                </a:cubicBezTo>
                <a:close/>
                <a:moveTo>
                  <a:pt x="1469785" y="1673146"/>
                </a:moveTo>
                <a:lnTo>
                  <a:pt x="1112275" y="1673146"/>
                </a:lnTo>
                <a:cubicBezTo>
                  <a:pt x="1105327" y="1858153"/>
                  <a:pt x="1070032" y="2042144"/>
                  <a:pt x="1008001" y="2219039"/>
                </a:cubicBezTo>
                <a:cubicBezTo>
                  <a:pt x="1155519" y="2270408"/>
                  <a:pt x="1310845" y="2300826"/>
                  <a:pt x="1469785" y="2307834"/>
                </a:cubicBezTo>
                <a:close/>
                <a:moveTo>
                  <a:pt x="1469785" y="898989"/>
                </a:moveTo>
                <a:cubicBezTo>
                  <a:pt x="1315103" y="907762"/>
                  <a:pt x="1164166" y="938783"/>
                  <a:pt x="1020939" y="990066"/>
                </a:cubicBezTo>
                <a:cubicBezTo>
                  <a:pt x="1074574" y="1153655"/>
                  <a:pt x="1105461" y="1322925"/>
                  <a:pt x="1112368" y="1493146"/>
                </a:cubicBezTo>
                <a:lnTo>
                  <a:pt x="1469785" y="1493146"/>
                </a:lnTo>
                <a:close/>
                <a:moveTo>
                  <a:pt x="1469785" y="182141"/>
                </a:moveTo>
                <a:cubicBezTo>
                  <a:pt x="1199839" y="204777"/>
                  <a:pt x="951477" y="303168"/>
                  <a:pt x="746615" y="456764"/>
                </a:cubicBezTo>
                <a:cubicBezTo>
                  <a:pt x="828296" y="562801"/>
                  <a:pt x="894225" y="677310"/>
                  <a:pt x="947434" y="796072"/>
                </a:cubicBezTo>
                <a:cubicBezTo>
                  <a:pt x="1113886" y="736067"/>
                  <a:pt x="1289644" y="700323"/>
                  <a:pt x="1469785" y="691530"/>
                </a:cubicBezTo>
                <a:close/>
                <a:moveTo>
                  <a:pt x="2150063" y="992171"/>
                </a:moveTo>
                <a:cubicBezTo>
                  <a:pt x="1990712" y="935501"/>
                  <a:pt x="1822242" y="902595"/>
                  <a:pt x="1649785" y="897224"/>
                </a:cubicBezTo>
                <a:lnTo>
                  <a:pt x="1649785" y="1493146"/>
                </a:lnTo>
                <a:lnTo>
                  <a:pt x="2063712" y="1493146"/>
                </a:lnTo>
                <a:cubicBezTo>
                  <a:pt x="2069089" y="1323887"/>
                  <a:pt x="2098366" y="1155330"/>
                  <a:pt x="2150063" y="992171"/>
                </a:cubicBezTo>
                <a:close/>
                <a:moveTo>
                  <a:pt x="2168848" y="2199110"/>
                </a:moveTo>
                <a:cubicBezTo>
                  <a:pt x="2108555" y="2028681"/>
                  <a:pt x="2073581" y="1851532"/>
                  <a:pt x="2065295" y="1673146"/>
                </a:cubicBezTo>
                <a:lnTo>
                  <a:pt x="1649785" y="1673146"/>
                </a:lnTo>
                <a:lnTo>
                  <a:pt x="1649785" y="2307299"/>
                </a:lnTo>
                <a:cubicBezTo>
                  <a:pt x="1829404" y="2299517"/>
                  <a:pt x="2004315" y="2261965"/>
                  <a:pt x="2168848" y="2199110"/>
                </a:cubicBezTo>
                <a:close/>
                <a:moveTo>
                  <a:pt x="2422394" y="446879"/>
                </a:moveTo>
                <a:cubicBezTo>
                  <a:pt x="2204309" y="287209"/>
                  <a:pt x="1938140" y="189883"/>
                  <a:pt x="1649785" y="178919"/>
                </a:cubicBezTo>
                <a:lnTo>
                  <a:pt x="1649785" y="689876"/>
                </a:lnTo>
                <a:cubicBezTo>
                  <a:pt x="1846998" y="695154"/>
                  <a:pt x="2039668" y="732502"/>
                  <a:pt x="2221721" y="797410"/>
                </a:cubicBezTo>
                <a:cubicBezTo>
                  <a:pt x="2275056" y="675360"/>
                  <a:pt x="2341760" y="557662"/>
                  <a:pt x="2422394" y="446879"/>
                </a:cubicBezTo>
                <a:close/>
                <a:moveTo>
                  <a:pt x="2447278" y="2722123"/>
                </a:moveTo>
                <a:cubicBezTo>
                  <a:pt x="2366121" y="2618714"/>
                  <a:pt x="2299534" y="2507403"/>
                  <a:pt x="2246145" y="2391362"/>
                </a:cubicBezTo>
                <a:cubicBezTo>
                  <a:pt x="2057375" y="2464119"/>
                  <a:pt x="1856285" y="2506958"/>
                  <a:pt x="1649785" y="2514779"/>
                </a:cubicBezTo>
                <a:lnTo>
                  <a:pt x="1649785" y="3008639"/>
                </a:lnTo>
                <a:cubicBezTo>
                  <a:pt x="1949198" y="2997255"/>
                  <a:pt x="2224691" y="2892757"/>
                  <a:pt x="2447278" y="2722123"/>
                </a:cubicBezTo>
                <a:close/>
                <a:moveTo>
                  <a:pt x="2878934" y="1493146"/>
                </a:moveTo>
                <a:cubicBezTo>
                  <a:pt x="2723190" y="1307255"/>
                  <a:pt x="2529440" y="1161128"/>
                  <a:pt x="2313862" y="1060620"/>
                </a:cubicBezTo>
                <a:cubicBezTo>
                  <a:pt x="2270535" y="1201714"/>
                  <a:pt x="2245604" y="1347104"/>
                  <a:pt x="2240109" y="1493146"/>
                </a:cubicBezTo>
                <a:close/>
                <a:moveTo>
                  <a:pt x="2890636" y="1673146"/>
                </a:moveTo>
                <a:lnTo>
                  <a:pt x="2241814" y="1673146"/>
                </a:lnTo>
                <a:cubicBezTo>
                  <a:pt x="2249736" y="1827102"/>
                  <a:pt x="2279520" y="1979973"/>
                  <a:pt x="2329964" y="2127513"/>
                </a:cubicBezTo>
                <a:cubicBezTo>
                  <a:pt x="2545677" y="2019923"/>
                  <a:pt x="2738160" y="1866413"/>
                  <a:pt x="2890636" y="1673146"/>
                </a:cubicBezTo>
                <a:close/>
                <a:moveTo>
                  <a:pt x="2973035" y="1284386"/>
                </a:moveTo>
                <a:cubicBezTo>
                  <a:pt x="2912066" y="1001840"/>
                  <a:pt x="2765308" y="751379"/>
                  <a:pt x="2561381" y="561108"/>
                </a:cubicBezTo>
                <a:cubicBezTo>
                  <a:pt x="2489321" y="656437"/>
                  <a:pt x="2431363" y="759225"/>
                  <a:pt x="2384553" y="865647"/>
                </a:cubicBezTo>
                <a:cubicBezTo>
                  <a:pt x="2604520" y="964977"/>
                  <a:pt x="2804622" y="1106677"/>
                  <a:pt x="2973035" y="1284386"/>
                </a:cubicBezTo>
                <a:close/>
                <a:moveTo>
                  <a:pt x="2974277" y="1897328"/>
                </a:moveTo>
                <a:cubicBezTo>
                  <a:pt x="2812488" y="2073933"/>
                  <a:pt x="2619878" y="2216690"/>
                  <a:pt x="2407486" y="2319665"/>
                </a:cubicBezTo>
                <a:cubicBezTo>
                  <a:pt x="2454169" y="2420503"/>
                  <a:pt x="2511856" y="2517376"/>
                  <a:pt x="2582047" y="2607468"/>
                </a:cubicBezTo>
                <a:cubicBezTo>
                  <a:pt x="2776399" y="2417974"/>
                  <a:pt x="2916061" y="2172750"/>
                  <a:pt x="2974277" y="1897328"/>
                </a:cubicBezTo>
                <a:close/>
                <a:moveTo>
                  <a:pt x="3185463" y="1593779"/>
                </a:moveTo>
                <a:cubicBezTo>
                  <a:pt x="3185463" y="2473999"/>
                  <a:pt x="2471904" y="3187558"/>
                  <a:pt x="1591684" y="3187558"/>
                </a:cubicBezTo>
                <a:cubicBezTo>
                  <a:pt x="738111" y="3187558"/>
                  <a:pt x="41261" y="2516549"/>
                  <a:pt x="1913" y="1673146"/>
                </a:cubicBezTo>
                <a:lnTo>
                  <a:pt x="0" y="1673146"/>
                </a:lnTo>
                <a:lnTo>
                  <a:pt x="0" y="1493146"/>
                </a:lnTo>
                <a:lnTo>
                  <a:pt x="2750" y="1493146"/>
                </a:lnTo>
                <a:cubicBezTo>
                  <a:pt x="50490" y="700174"/>
                  <a:pt x="679654" y="64473"/>
                  <a:pt x="1469785" y="6156"/>
                </a:cubicBezTo>
                <a:lnTo>
                  <a:pt x="1469785" y="0"/>
                </a:lnTo>
                <a:lnTo>
                  <a:pt x="1591684" y="0"/>
                </a:lnTo>
                <a:lnTo>
                  <a:pt x="1649785" y="0"/>
                </a:lnTo>
                <a:lnTo>
                  <a:pt x="1649785" y="2934"/>
                </a:lnTo>
                <a:cubicBezTo>
                  <a:pt x="2503127" y="31654"/>
                  <a:pt x="3185463" y="733032"/>
                  <a:pt x="3185463" y="159377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400">
              <a:solidFill>
                <a:schemeClr val="tx1"/>
              </a:solidFill>
            </a:endParaRPr>
          </a:p>
        </p:txBody>
      </p:sp>
      <p:sp>
        <p:nvSpPr>
          <p:cNvPr id="11" name="Rounded Rectangle 5"/>
          <p:cNvSpPr/>
          <p:nvPr/>
        </p:nvSpPr>
        <p:spPr>
          <a:xfrm flipH="1">
            <a:off x="3912503" y="3252283"/>
            <a:ext cx="459495" cy="379055"/>
          </a:xfrm>
          <a:custGeom>
            <a:avLst/>
            <a:gdLst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3217557" h="2654282">
                <a:moveTo>
                  <a:pt x="1384251" y="661544"/>
                </a:moveTo>
                <a:cubicBezTo>
                  <a:pt x="1489083" y="661544"/>
                  <a:pt x="1574067" y="746528"/>
                  <a:pt x="1574067" y="851360"/>
                </a:cubicBezTo>
                <a:cubicBezTo>
                  <a:pt x="1574067" y="956192"/>
                  <a:pt x="1489083" y="1041176"/>
                  <a:pt x="1384251" y="1041176"/>
                </a:cubicBezTo>
                <a:cubicBezTo>
                  <a:pt x="1279419" y="1041176"/>
                  <a:pt x="1194435" y="956192"/>
                  <a:pt x="1194435" y="851360"/>
                </a:cubicBezTo>
                <a:cubicBezTo>
                  <a:pt x="1194435" y="746528"/>
                  <a:pt x="1279419" y="661544"/>
                  <a:pt x="1384251" y="661544"/>
                </a:cubicBezTo>
                <a:close/>
                <a:moveTo>
                  <a:pt x="1993421" y="661544"/>
                </a:moveTo>
                <a:cubicBezTo>
                  <a:pt x="2098253" y="661544"/>
                  <a:pt x="2183237" y="746528"/>
                  <a:pt x="2183237" y="851360"/>
                </a:cubicBezTo>
                <a:cubicBezTo>
                  <a:pt x="2183237" y="956192"/>
                  <a:pt x="2098253" y="1041176"/>
                  <a:pt x="1993421" y="1041176"/>
                </a:cubicBezTo>
                <a:cubicBezTo>
                  <a:pt x="1888589" y="1041176"/>
                  <a:pt x="1803605" y="956192"/>
                  <a:pt x="1803605" y="851360"/>
                </a:cubicBezTo>
                <a:cubicBezTo>
                  <a:pt x="1803605" y="746528"/>
                  <a:pt x="1888589" y="661544"/>
                  <a:pt x="1993421" y="661544"/>
                </a:cubicBezTo>
                <a:close/>
                <a:moveTo>
                  <a:pt x="2602591" y="661544"/>
                </a:moveTo>
                <a:cubicBezTo>
                  <a:pt x="2707423" y="661544"/>
                  <a:pt x="2792407" y="746528"/>
                  <a:pt x="2792407" y="851360"/>
                </a:cubicBezTo>
                <a:cubicBezTo>
                  <a:pt x="2792407" y="956192"/>
                  <a:pt x="2707423" y="1041176"/>
                  <a:pt x="2602591" y="1041176"/>
                </a:cubicBezTo>
                <a:cubicBezTo>
                  <a:pt x="2497759" y="1041176"/>
                  <a:pt x="2412775" y="956192"/>
                  <a:pt x="2412775" y="851360"/>
                </a:cubicBezTo>
                <a:cubicBezTo>
                  <a:pt x="2412775" y="746528"/>
                  <a:pt x="2497759" y="661544"/>
                  <a:pt x="2602591" y="661544"/>
                </a:cubicBezTo>
                <a:close/>
                <a:moveTo>
                  <a:pt x="677114" y="569491"/>
                </a:moveTo>
                <a:lnTo>
                  <a:pt x="330916" y="569491"/>
                </a:lnTo>
                <a:cubicBezTo>
                  <a:pt x="148156" y="569491"/>
                  <a:pt x="0" y="717647"/>
                  <a:pt x="0" y="900407"/>
                </a:cubicBezTo>
                <a:lnTo>
                  <a:pt x="0" y="1952009"/>
                </a:lnTo>
                <a:cubicBezTo>
                  <a:pt x="0" y="2134769"/>
                  <a:pt x="148156" y="2282925"/>
                  <a:pt x="330916" y="2282925"/>
                </a:cubicBezTo>
                <a:lnTo>
                  <a:pt x="711670" y="2282925"/>
                </a:lnTo>
                <a:cubicBezTo>
                  <a:pt x="639726" y="2394386"/>
                  <a:pt x="647101" y="2475544"/>
                  <a:pt x="275077" y="2654282"/>
                </a:cubicBezTo>
                <a:cubicBezTo>
                  <a:pt x="900998" y="2583693"/>
                  <a:pt x="998412" y="2552618"/>
                  <a:pt x="1294529" y="2282925"/>
                </a:cubicBezTo>
                <a:lnTo>
                  <a:pt x="2117356" y="2282925"/>
                </a:lnTo>
                <a:cubicBezTo>
                  <a:pt x="2251554" y="2282925"/>
                  <a:pt x="2367095" y="2203043"/>
                  <a:pt x="2418395" y="2087951"/>
                </a:cubicBezTo>
                <a:cubicBezTo>
                  <a:pt x="2205538" y="2022975"/>
                  <a:pt x="2032941" y="1932583"/>
                  <a:pt x="1830857" y="1799347"/>
                </a:cubicBezTo>
                <a:lnTo>
                  <a:pt x="1008030" y="1799347"/>
                </a:lnTo>
                <a:cubicBezTo>
                  <a:pt x="825270" y="1799347"/>
                  <a:pt x="677114" y="1651191"/>
                  <a:pt x="677114" y="1468431"/>
                </a:cubicBezTo>
                <a:lnTo>
                  <a:pt x="677114" y="569491"/>
                </a:lnTo>
                <a:close/>
                <a:moveTo>
                  <a:pt x="2886641" y="0"/>
                </a:moveTo>
                <a:lnTo>
                  <a:pt x="1100201" y="0"/>
                </a:lnTo>
                <a:cubicBezTo>
                  <a:pt x="917441" y="0"/>
                  <a:pt x="769285" y="148156"/>
                  <a:pt x="769285" y="330916"/>
                </a:cubicBezTo>
                <a:lnTo>
                  <a:pt x="769285" y="1382518"/>
                </a:lnTo>
                <a:cubicBezTo>
                  <a:pt x="769285" y="1565278"/>
                  <a:pt x="917441" y="1713434"/>
                  <a:pt x="1100201" y="1713434"/>
                </a:cubicBezTo>
                <a:lnTo>
                  <a:pt x="1923028" y="1713434"/>
                </a:lnTo>
                <a:cubicBezTo>
                  <a:pt x="2301032" y="1962656"/>
                  <a:pt x="2453037" y="2007378"/>
                  <a:pt x="3078958" y="2077967"/>
                </a:cubicBezTo>
                <a:cubicBezTo>
                  <a:pt x="2713759" y="1878758"/>
                  <a:pt x="2673367" y="1899957"/>
                  <a:pt x="2505887" y="1713434"/>
                </a:cubicBezTo>
                <a:lnTo>
                  <a:pt x="2886641" y="1713434"/>
                </a:lnTo>
                <a:cubicBezTo>
                  <a:pt x="3069401" y="1713434"/>
                  <a:pt x="3217557" y="1565278"/>
                  <a:pt x="3217557" y="1382518"/>
                </a:cubicBezTo>
                <a:lnTo>
                  <a:pt x="3217557" y="330916"/>
                </a:lnTo>
                <a:cubicBezTo>
                  <a:pt x="3217557" y="148156"/>
                  <a:pt x="3069401" y="0"/>
                  <a:pt x="2886641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/>
          </a:p>
        </p:txBody>
      </p:sp>
      <p:sp>
        <p:nvSpPr>
          <p:cNvPr id="12" name="Teardrop 1"/>
          <p:cNvSpPr/>
          <p:nvPr/>
        </p:nvSpPr>
        <p:spPr>
          <a:xfrm rot="18805991">
            <a:off x="1490744" y="3180380"/>
            <a:ext cx="502483" cy="497240"/>
          </a:xfrm>
          <a:custGeom>
            <a:avLst/>
            <a:gdLst/>
            <a:ahLst/>
            <a:cxnLst/>
            <a:rect l="l" t="t" r="r" b="b"/>
            <a:pathLst>
              <a:path w="1807241" h="1788383">
                <a:moveTo>
                  <a:pt x="712876" y="1117592"/>
                </a:moveTo>
                <a:cubicBezTo>
                  <a:pt x="771173" y="1181828"/>
                  <a:pt x="811089" y="1255910"/>
                  <a:pt x="847925" y="1348018"/>
                </a:cubicBezTo>
                <a:cubicBezTo>
                  <a:pt x="814544" y="1418896"/>
                  <a:pt x="753893" y="1474052"/>
                  <a:pt x="679064" y="1498332"/>
                </a:cubicBezTo>
                <a:lnTo>
                  <a:pt x="308226" y="1106637"/>
                </a:lnTo>
                <a:cubicBezTo>
                  <a:pt x="336560" y="1033247"/>
                  <a:pt x="394949" y="975701"/>
                  <a:pt x="467546" y="946245"/>
                </a:cubicBezTo>
                <a:cubicBezTo>
                  <a:pt x="577903" y="998968"/>
                  <a:pt x="654580" y="1053357"/>
                  <a:pt x="712876" y="1117592"/>
                </a:cubicBezTo>
                <a:close/>
                <a:moveTo>
                  <a:pt x="1038527" y="398886"/>
                </a:moveTo>
                <a:lnTo>
                  <a:pt x="1405560" y="786562"/>
                </a:lnTo>
                <a:cubicBezTo>
                  <a:pt x="1374476" y="799049"/>
                  <a:pt x="1340402" y="804299"/>
                  <a:pt x="1305054" y="803332"/>
                </a:cubicBezTo>
                <a:lnTo>
                  <a:pt x="1008167" y="795212"/>
                </a:lnTo>
                <a:lnTo>
                  <a:pt x="1016288" y="498325"/>
                </a:lnTo>
                <a:cubicBezTo>
                  <a:pt x="1017255" y="462976"/>
                  <a:pt x="1024360" y="429240"/>
                  <a:pt x="1038527" y="398886"/>
                </a:cubicBezTo>
                <a:close/>
                <a:moveTo>
                  <a:pt x="1097925" y="218888"/>
                </a:moveTo>
                <a:cubicBezTo>
                  <a:pt x="992582" y="279303"/>
                  <a:pt x="921871" y="392886"/>
                  <a:pt x="921053" y="523256"/>
                </a:cubicBezTo>
                <a:lnTo>
                  <a:pt x="919136" y="828763"/>
                </a:lnTo>
                <a:lnTo>
                  <a:pt x="830924" y="915875"/>
                </a:lnTo>
                <a:lnTo>
                  <a:pt x="525417" y="913958"/>
                </a:lnTo>
                <a:cubicBezTo>
                  <a:pt x="403891" y="913196"/>
                  <a:pt x="296188" y="973343"/>
                  <a:pt x="234366" y="1067831"/>
                </a:cubicBezTo>
                <a:lnTo>
                  <a:pt x="710285" y="1570519"/>
                </a:lnTo>
                <a:cubicBezTo>
                  <a:pt x="811872" y="1510375"/>
                  <a:pt x="878808" y="1399439"/>
                  <a:pt x="879603" y="1272618"/>
                </a:cubicBezTo>
                <a:lnTo>
                  <a:pt x="881520" y="967111"/>
                </a:lnTo>
                <a:lnTo>
                  <a:pt x="969732" y="879999"/>
                </a:lnTo>
                <a:lnTo>
                  <a:pt x="1275239" y="881916"/>
                </a:lnTo>
                <a:cubicBezTo>
                  <a:pt x="1400271" y="882701"/>
                  <a:pt x="1510670" y="819011"/>
                  <a:pt x="1573529" y="721242"/>
                </a:cubicBezTo>
                <a:close/>
                <a:moveTo>
                  <a:pt x="1162945" y="27894"/>
                </a:moveTo>
                <a:lnTo>
                  <a:pt x="1782798" y="682611"/>
                </a:lnTo>
                <a:cubicBezTo>
                  <a:pt x="1816692" y="718411"/>
                  <a:pt x="1815147" y="774907"/>
                  <a:pt x="1779347" y="808801"/>
                </a:cubicBezTo>
                <a:cubicBezTo>
                  <a:pt x="1743547" y="842694"/>
                  <a:pt x="1687050" y="841149"/>
                  <a:pt x="1653157" y="805349"/>
                </a:cubicBezTo>
                <a:lnTo>
                  <a:pt x="1644015" y="795693"/>
                </a:lnTo>
                <a:cubicBezTo>
                  <a:pt x="1561789" y="910282"/>
                  <a:pt x="1426630" y="983636"/>
                  <a:pt x="1274606" y="982683"/>
                </a:cubicBezTo>
                <a:lnTo>
                  <a:pt x="980378" y="980836"/>
                </a:lnTo>
                <a:lnTo>
                  <a:pt x="980378" y="1270380"/>
                </a:lnTo>
                <a:cubicBezTo>
                  <a:pt x="980378" y="1427425"/>
                  <a:pt x="901198" y="1565976"/>
                  <a:pt x="779756" y="1647056"/>
                </a:cubicBezTo>
                <a:cubicBezTo>
                  <a:pt x="807405" y="1681913"/>
                  <a:pt x="803595" y="1732594"/>
                  <a:pt x="770486" y="1763941"/>
                </a:cubicBezTo>
                <a:cubicBezTo>
                  <a:pt x="734686" y="1797834"/>
                  <a:pt x="678189" y="1796289"/>
                  <a:pt x="644296" y="1760489"/>
                </a:cubicBezTo>
                <a:lnTo>
                  <a:pt x="24442" y="1105772"/>
                </a:lnTo>
                <a:cubicBezTo>
                  <a:pt x="-9451" y="1069973"/>
                  <a:pt x="-7906" y="1013476"/>
                  <a:pt x="27894" y="979583"/>
                </a:cubicBezTo>
                <a:cubicBezTo>
                  <a:pt x="63694" y="945689"/>
                  <a:pt x="120190" y="947235"/>
                  <a:pt x="154084" y="983034"/>
                </a:cubicBezTo>
                <a:lnTo>
                  <a:pt x="163237" y="992702"/>
                </a:lnTo>
                <a:cubicBezTo>
                  <a:pt x="244774" y="882877"/>
                  <a:pt x="375836" y="813180"/>
                  <a:pt x="523178" y="813180"/>
                </a:cubicBezTo>
                <a:lnTo>
                  <a:pt x="818460" y="813180"/>
                </a:lnTo>
                <a:lnTo>
                  <a:pt x="820284" y="522622"/>
                </a:lnTo>
                <a:cubicBezTo>
                  <a:pt x="821285" y="363119"/>
                  <a:pt x="903845" y="223207"/>
                  <a:pt x="1028952" y="143673"/>
                </a:cubicBezTo>
                <a:cubicBezTo>
                  <a:pt x="999689" y="108599"/>
                  <a:pt x="1002953" y="56445"/>
                  <a:pt x="1036755" y="24443"/>
                </a:cubicBezTo>
                <a:cubicBezTo>
                  <a:pt x="1072555" y="-9451"/>
                  <a:pt x="1129052" y="-7906"/>
                  <a:pt x="1162945" y="2789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400">
              <a:solidFill>
                <a:schemeClr val="tx1"/>
              </a:solidFill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677648" y="4218354"/>
            <a:ext cx="2498812" cy="981930"/>
            <a:chOff x="677648" y="4218354"/>
            <a:chExt cx="2498812" cy="981930"/>
          </a:xfrm>
        </p:grpSpPr>
        <p:sp>
          <p:nvSpPr>
            <p:cNvPr id="23" name="TextBox 22"/>
            <p:cNvSpPr txBox="1"/>
            <p:nvPr/>
          </p:nvSpPr>
          <p:spPr>
            <a:xfrm>
              <a:off x="677648" y="4218354"/>
              <a:ext cx="2304256" cy="33855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ru-RU" altLang="ko-KR" sz="1600" b="1" dirty="0">
                  <a:latin typeface="Arial Black" panose="020B0A04020102020204" pitchFamily="34" charset="0"/>
                  <a:cs typeface="Calibri" pitchFamily="34" charset="0"/>
                </a:rPr>
                <a:t>Скорость </a:t>
              </a:r>
              <a:endParaRPr lang="ko-KR" altLang="en-US" sz="1600" b="1" dirty="0">
                <a:latin typeface="Arial Black" panose="020B0A04020102020204" pitchFamily="34" charset="0"/>
                <a:cs typeface="Calibri" pitchFamily="34" charset="0"/>
              </a:endParaRP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1014057" y="4938674"/>
              <a:ext cx="2162403" cy="2616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ru-RU" sz="1100" b="1" spc="100" dirty="0">
                  <a:latin typeface="Verdana" panose="020B0604030504040204" pitchFamily="34" charset="0"/>
                  <a:ea typeface="Verdana" panose="020B0604030504040204" pitchFamily="34" charset="0"/>
                  <a:cs typeface="Arial" panose="020B0604020202020204" pitchFamily="34" charset="0"/>
                </a:rPr>
                <a:t>Не более 5 минут </a:t>
              </a:r>
              <a:endParaRPr lang="fr-CA" sz="1100" b="1" spc="100" dirty="0"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2998562" y="4218354"/>
            <a:ext cx="2304256" cy="600164"/>
            <a:chOff x="677648" y="4218354"/>
            <a:chExt cx="2304256" cy="600164"/>
          </a:xfrm>
        </p:grpSpPr>
        <p:sp>
          <p:nvSpPr>
            <p:cNvPr id="26" name="TextBox 25"/>
            <p:cNvSpPr txBox="1"/>
            <p:nvPr/>
          </p:nvSpPr>
          <p:spPr>
            <a:xfrm>
              <a:off x="677648" y="4218354"/>
              <a:ext cx="2304256" cy="33855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ru-RU" altLang="ko-KR" sz="1600" b="1" dirty="0">
                  <a:latin typeface="Arial Black" panose="020B0A04020102020204" pitchFamily="34" charset="0"/>
                  <a:cs typeface="Calibri" pitchFamily="34" charset="0"/>
                </a:rPr>
                <a:t>Меню бота</a:t>
              </a:r>
              <a:endParaRPr lang="ko-KR" altLang="en-US" sz="1600" b="1" dirty="0">
                <a:latin typeface="Arial Black" panose="020B0A04020102020204" pitchFamily="34" charset="0"/>
                <a:cs typeface="Calibri" pitchFamily="34" charset="0"/>
              </a:endParaRP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819501" y="4556908"/>
              <a:ext cx="2162403" cy="2616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endParaRPr lang="fr-CA" sz="1100" spc="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9" name="TextBox 28"/>
          <p:cNvSpPr txBox="1"/>
          <p:nvPr/>
        </p:nvSpPr>
        <p:spPr>
          <a:xfrm>
            <a:off x="5678657" y="4218354"/>
            <a:ext cx="2304256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ru-RU" altLang="ko-KR" sz="1600" b="1" dirty="0">
                <a:latin typeface="Arial Black" panose="020B0A04020102020204" pitchFamily="34" charset="0"/>
                <a:cs typeface="Calibri" pitchFamily="34" charset="0"/>
              </a:rPr>
              <a:t>Функционал бота</a:t>
            </a:r>
            <a:endParaRPr lang="ko-KR" altLang="en-US" sz="1600" b="1" dirty="0">
              <a:latin typeface="Arial Black" panose="020B0A04020102020204" pitchFamily="34" charset="0"/>
              <a:cs typeface="Calibri" pitchFamily="34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122829" y="1089082"/>
            <a:ext cx="7455656" cy="28161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</a:pPr>
            <a:r>
              <a:rPr lang="ru-RU" sz="1600" b="1" dirty="0">
                <a:solidFill>
                  <a:schemeClr val="lt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/>
                <a:sym typeface="Verdana"/>
              </a:rPr>
              <a:t>Чат-бот в </a:t>
            </a:r>
            <a:r>
              <a:rPr lang="ru-RU" sz="1600" b="1" dirty="0" err="1">
                <a:solidFill>
                  <a:schemeClr val="lt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/>
                <a:sym typeface="Verdana"/>
              </a:rPr>
              <a:t>Telegram</a:t>
            </a:r>
            <a:r>
              <a:rPr lang="ru-RU" sz="1600" b="1" dirty="0">
                <a:solidFill>
                  <a:schemeClr val="lt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/>
                <a:sym typeface="Verdana"/>
              </a:rPr>
              <a:t>: </a:t>
            </a:r>
          </a:p>
          <a:p>
            <a:pPr lvl="0" algn="just">
              <a:lnSpc>
                <a:spcPct val="150000"/>
              </a:lnSpc>
            </a:pPr>
            <a:endParaRPr lang="ru-RU" sz="1600" b="1" dirty="0">
              <a:solidFill>
                <a:schemeClr val="lt1"/>
              </a:solidFill>
              <a:latin typeface="Verdana" panose="020B0604030504040204" pitchFamily="34" charset="0"/>
              <a:ea typeface="Verdana" panose="020B0604030504040204" pitchFamily="34" charset="0"/>
              <a:cs typeface="Verdana"/>
              <a:sym typeface="Verdana"/>
            </a:endParaRPr>
          </a:p>
          <a:p>
            <a:pPr lvl="0">
              <a:lnSpc>
                <a:spcPct val="150000"/>
              </a:lnSpc>
            </a:pPr>
            <a:r>
              <a:rPr lang="ru-RU" sz="1400" b="1" i="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Простое и быстрое бронирование: Забудьте о звонках и долгих ожиданиях! Наш чат-бот позволит Вам легко и быстро забронировать стол в любом баре в городе, прямо через Ваш любимый мессенджер.</a:t>
            </a:r>
            <a:br>
              <a:rPr lang="ru-RU" sz="1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endParaRPr lang="ru-RU" sz="14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Arial"/>
              <a:sym typeface="Arial"/>
            </a:endParaRPr>
          </a:p>
          <a:p>
            <a:pPr algn="just">
              <a:lnSpc>
                <a:spcPct val="150000"/>
              </a:lnSpc>
            </a:pPr>
            <a:endParaRPr lang="fr-CA" sz="1600" b="1" spc="1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33" name="Right Triangle 32"/>
          <p:cNvSpPr/>
          <p:nvPr/>
        </p:nvSpPr>
        <p:spPr>
          <a:xfrm rot="16200000">
            <a:off x="11517336" y="6154984"/>
            <a:ext cx="580187" cy="580187"/>
          </a:xfrm>
          <a:prstGeom prst="rt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ight Triangle 33"/>
          <p:cNvSpPr/>
          <p:nvPr/>
        </p:nvSpPr>
        <p:spPr>
          <a:xfrm>
            <a:off x="122829" y="6154984"/>
            <a:ext cx="580187" cy="580187"/>
          </a:xfrm>
          <a:prstGeom prst="rt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5" name="Picture 4">
            <a:extLst>
              <a:ext uri="{FF2B5EF4-FFF2-40B4-BE49-F238E27FC236}">
                <a16:creationId xmlns:a16="http://schemas.microsoft.com/office/drawing/2014/main" id="{7715830B-DEB0-7609-B054-BA143549776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6673" t="-8931" r="-9827" b="-8647"/>
          <a:stretch/>
        </p:blipFill>
        <p:spPr bwMode="auto">
          <a:xfrm>
            <a:off x="8216900" y="1225261"/>
            <a:ext cx="3297452" cy="475154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88903" y="4723851"/>
            <a:ext cx="2889754" cy="1085182"/>
          </a:xfrm>
          <a:prstGeom prst="rect">
            <a:avLst/>
          </a:prstGeom>
        </p:spPr>
      </p:pic>
      <p:cxnSp>
        <p:nvCxnSpPr>
          <p:cNvPr id="14" name="Скругленная соединительная линия 13"/>
          <p:cNvCxnSpPr>
            <a:stCxn id="29" idx="2"/>
          </p:cNvCxnSpPr>
          <p:nvPr/>
        </p:nvCxnSpPr>
        <p:spPr>
          <a:xfrm rot="16200000" flipH="1">
            <a:off x="7015783" y="4371910"/>
            <a:ext cx="1016119" cy="1386114"/>
          </a:xfrm>
          <a:prstGeom prst="curved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8" name="Google Shape;95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93271" y="268813"/>
            <a:ext cx="1361897" cy="60544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372757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Схема 10">
            <a:extLst>
              <a:ext uri="{FF2B5EF4-FFF2-40B4-BE49-F238E27FC236}">
                <a16:creationId xmlns:a16="http://schemas.microsoft.com/office/drawing/2014/main" id="{7EFF84F0-EC60-A595-A177-DA1F3A4A817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29926575"/>
              </p:ext>
            </p:extLst>
          </p:nvPr>
        </p:nvGraphicFramePr>
        <p:xfrm>
          <a:off x="879737" y="680284"/>
          <a:ext cx="8068734" cy="53791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052" name="Picture 4" descr="https://www.cablefax.com/wp-content/uploads/2014/06/shutterstock_181849985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2700" y="3943822"/>
            <a:ext cx="2996187" cy="24973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ight Triangle 60"/>
          <p:cNvSpPr/>
          <p:nvPr/>
        </p:nvSpPr>
        <p:spPr>
          <a:xfrm rot="10800000">
            <a:off x="11517337" y="101750"/>
            <a:ext cx="580187" cy="580187"/>
          </a:xfrm>
          <a:prstGeom prst="rt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ight Triangle 60"/>
          <p:cNvSpPr/>
          <p:nvPr/>
        </p:nvSpPr>
        <p:spPr>
          <a:xfrm>
            <a:off x="116811" y="6059439"/>
            <a:ext cx="580187" cy="580187"/>
          </a:xfrm>
          <a:prstGeom prst="rt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ight Triangle 60"/>
          <p:cNvSpPr/>
          <p:nvPr/>
        </p:nvSpPr>
        <p:spPr>
          <a:xfrm rot="5400000">
            <a:off x="116810" y="174089"/>
            <a:ext cx="580187" cy="580187"/>
          </a:xfrm>
          <a:prstGeom prst="rt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Triangle 60"/>
          <p:cNvSpPr/>
          <p:nvPr/>
        </p:nvSpPr>
        <p:spPr>
          <a:xfrm rot="16200000">
            <a:off x="11517337" y="6120465"/>
            <a:ext cx="580187" cy="580187"/>
          </a:xfrm>
          <a:prstGeom prst="rt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4" name="Схема 3">
            <a:extLst>
              <a:ext uri="{FF2B5EF4-FFF2-40B4-BE49-F238E27FC236}">
                <a16:creationId xmlns:a16="http://schemas.microsoft.com/office/drawing/2014/main" id="{27071345-F7A8-422D-C007-D187044BB23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78756427"/>
              </p:ext>
            </p:extLst>
          </p:nvPr>
        </p:nvGraphicFramePr>
        <p:xfrm>
          <a:off x="3723984" y="2539501"/>
          <a:ext cx="2491079" cy="16607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pic>
        <p:nvPicPr>
          <p:cNvPr id="12" name="Google Shape;313;g2999659161c_0_16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523294" y="393619"/>
            <a:ext cx="1575385" cy="72131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760059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1778596197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8" name="Рисунок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404600" y="0"/>
            <a:ext cx="787400" cy="6858000"/>
          </a:xfrm>
          <a:prstGeom prst="rect">
            <a:avLst/>
          </a:prstGeom>
        </p:spPr>
      </p:pic>
      <p:pic>
        <p:nvPicPr>
          <p:cNvPr id="10" name="Google Shape;313;g2999659161c_0_16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310858" y="359009"/>
            <a:ext cx="1575385" cy="721314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 Placeholder 1">
            <a:extLst>
              <a:ext uri="{FF2B5EF4-FFF2-40B4-BE49-F238E27FC236}">
                <a16:creationId xmlns:a16="http://schemas.microsoft.com/office/drawing/2014/main" id="{70D51921-5433-5160-92E2-4CDADAE92515}"/>
              </a:ext>
            </a:extLst>
          </p:cNvPr>
          <p:cNvSpPr txBox="1">
            <a:spLocks/>
          </p:cNvSpPr>
          <p:nvPr/>
        </p:nvSpPr>
        <p:spPr>
          <a:xfrm>
            <a:off x="2895600" y="1460076"/>
            <a:ext cx="1022350" cy="1252052"/>
          </a:xfrm>
          <a:prstGeom prst="rect">
            <a:avLst/>
          </a:prstGeom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ru-RU" sz="3000" b="1" dirty="0">
                <a:latin typeface="Verdana" panose="020B0604030504040204" pitchFamily="34" charset="0"/>
                <a:ea typeface="Verdana" panose="020B0604030504040204" pitchFamily="34" charset="0"/>
                <a:cs typeface="Segoe UI Black" panose="020B0A02040204020203" pitchFamily="34" charset="0"/>
              </a:rPr>
              <a:t>ЦА</a:t>
            </a:r>
            <a:endParaRPr lang="fr-CA" sz="3000" b="1" dirty="0">
              <a:latin typeface="Verdana" panose="020B0604030504040204" pitchFamily="34" charset="0"/>
              <a:ea typeface="Verdana" panose="020B0604030504040204" pitchFamily="34" charset="0"/>
              <a:cs typeface="Segoe UI Black" panose="020B0A02040204020203" pitchFamily="34" charset="0"/>
            </a:endParaRPr>
          </a:p>
        </p:txBody>
      </p:sp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6CC63E52-D6A5-E41B-C159-314F5BA26529}"/>
              </a:ext>
            </a:extLst>
          </p:cNvPr>
          <p:cNvSpPr txBox="1">
            <a:spLocks/>
          </p:cNvSpPr>
          <p:nvPr/>
        </p:nvSpPr>
        <p:spPr>
          <a:xfrm>
            <a:off x="2565400" y="2869818"/>
            <a:ext cx="2203450" cy="679874"/>
          </a:xfrm>
          <a:prstGeom prst="rect">
            <a:avLst/>
          </a:prstGeom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ru-RU" sz="2800" b="1" dirty="0">
                <a:latin typeface="Verdana" panose="020B0604030504040204" pitchFamily="34" charset="0"/>
                <a:ea typeface="Verdana" panose="020B0604030504040204" pitchFamily="34" charset="0"/>
                <a:cs typeface="Segoe UI Black" panose="020B0A02040204020203" pitchFamily="34" charset="0"/>
              </a:rPr>
              <a:t>Доходы</a:t>
            </a:r>
            <a:endParaRPr lang="fr-CA" sz="2800" b="1" dirty="0">
              <a:latin typeface="Verdana" panose="020B0604030504040204" pitchFamily="34" charset="0"/>
              <a:ea typeface="Verdana" panose="020B0604030504040204" pitchFamily="34" charset="0"/>
              <a:cs typeface="Segoe UI Black" panose="020B0A02040204020203" pitchFamily="34" charset="0"/>
            </a:endParaRPr>
          </a:p>
        </p:txBody>
      </p:sp>
      <p:sp>
        <p:nvSpPr>
          <p:cNvPr id="9" name="Text Placeholder 1">
            <a:extLst>
              <a:ext uri="{FF2B5EF4-FFF2-40B4-BE49-F238E27FC236}">
                <a16:creationId xmlns:a16="http://schemas.microsoft.com/office/drawing/2014/main" id="{5F1E6C47-4FA1-9618-7AD9-1DD78BD377B2}"/>
              </a:ext>
            </a:extLst>
          </p:cNvPr>
          <p:cNvSpPr txBox="1">
            <a:spLocks/>
          </p:cNvSpPr>
          <p:nvPr/>
        </p:nvSpPr>
        <p:spPr>
          <a:xfrm>
            <a:off x="2565400" y="4083065"/>
            <a:ext cx="2406650" cy="679874"/>
          </a:xfrm>
          <a:prstGeom prst="rect">
            <a:avLst/>
          </a:prstGeom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ru-RU" sz="2800" b="1" dirty="0">
                <a:latin typeface="Verdana" panose="020B0604030504040204" pitchFamily="34" charset="0"/>
                <a:ea typeface="Verdana" panose="020B0604030504040204" pitchFamily="34" charset="0"/>
                <a:cs typeface="Segoe UI Black" panose="020B0A02040204020203" pitchFamily="34" charset="0"/>
              </a:rPr>
              <a:t>Расходы</a:t>
            </a:r>
            <a:endParaRPr lang="fr-CA" sz="2800" b="1" dirty="0">
              <a:latin typeface="Verdana" panose="020B0604030504040204" pitchFamily="34" charset="0"/>
              <a:ea typeface="Verdana" panose="020B0604030504040204" pitchFamily="34" charset="0"/>
              <a:cs typeface="Segoe UI Black" panose="020B0A02040204020203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EF71FAA-F52A-1F4F-4711-33D7917911E1}"/>
              </a:ext>
            </a:extLst>
          </p:cNvPr>
          <p:cNvSpPr txBox="1"/>
          <p:nvPr/>
        </p:nvSpPr>
        <p:spPr>
          <a:xfrm>
            <a:off x="4098925" y="1748466"/>
            <a:ext cx="5673148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ru-RU" altLang="ko-KR" dirty="0"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Бары с повышенной загруженностью и проходимостью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C9E6E35-859B-7B28-C1AB-D157BDAA9D4E}"/>
              </a:ext>
            </a:extLst>
          </p:cNvPr>
          <p:cNvSpPr txBox="1"/>
          <p:nvPr/>
        </p:nvSpPr>
        <p:spPr>
          <a:xfrm>
            <a:off x="4881058" y="3054265"/>
            <a:ext cx="4882356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ru-RU" altLang="ko-KR" dirty="0"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Подписочная модель монетизации</a:t>
            </a:r>
            <a:endParaRPr lang="ko-KR" altLang="en-US" dirty="0">
              <a:latin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A52FC0A-B16E-4FCD-9042-C33B631E7BEC}"/>
              </a:ext>
            </a:extLst>
          </p:cNvPr>
          <p:cNvSpPr txBox="1"/>
          <p:nvPr/>
        </p:nvSpPr>
        <p:spPr>
          <a:xfrm>
            <a:off x="4972050" y="3961337"/>
            <a:ext cx="4882356" cy="92333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ru-RU" altLang="ko-KR" dirty="0">
                <a:latin typeface="Verdana" panose="020B0604030504040204" pitchFamily="34" charset="0"/>
                <a:cs typeface="Arial" panose="020B0604020202020204" pitchFamily="34" charset="0"/>
              </a:rPr>
              <a:t>Программист, подключение платежной системы, специалист по базам данных, оплата сервисов, реклама</a:t>
            </a:r>
            <a:endParaRPr lang="ko-KR" altLang="en-US" dirty="0">
              <a:latin typeface="Verdana" panose="020B060403050404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69171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3033314" y="471487"/>
            <a:ext cx="6325025" cy="768085"/>
          </a:xfrm>
          <a:noFill/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b="1" dirty="0">
                <a:latin typeface="Verdana" panose="020B0604030504040204" pitchFamily="34" charset="0"/>
                <a:ea typeface="Verdana" panose="020B0604030504040204" pitchFamily="34" charset="0"/>
                <a:cs typeface="Segoe UI Black" panose="020B0A02040204020203" pitchFamily="34" charset="0"/>
              </a:rPr>
              <a:t>Рынок/</a:t>
            </a:r>
            <a:r>
              <a:rPr lang="en-US" b="1" dirty="0">
                <a:latin typeface="Verdana" panose="020B0604030504040204" pitchFamily="34" charset="0"/>
                <a:ea typeface="Verdana" panose="020B0604030504040204" pitchFamily="34" charset="0"/>
                <a:cs typeface="Segoe UI Black" panose="020B0A02040204020203" pitchFamily="34" charset="0"/>
              </a:rPr>
              <a:t>TAM</a:t>
            </a:r>
            <a:r>
              <a:rPr lang="ru-RU" b="1" dirty="0">
                <a:latin typeface="Verdana" panose="020B0604030504040204" pitchFamily="34" charset="0"/>
                <a:ea typeface="Verdana" panose="020B0604030504040204" pitchFamily="34" charset="0"/>
                <a:cs typeface="Segoe UI Black" panose="020B0A02040204020203" pitchFamily="34" charset="0"/>
              </a:rPr>
              <a:t>,</a:t>
            </a:r>
            <a:r>
              <a:rPr lang="en-US" b="1" dirty="0">
                <a:latin typeface="Verdana" panose="020B0604030504040204" pitchFamily="34" charset="0"/>
                <a:ea typeface="Verdana" panose="020B0604030504040204" pitchFamily="34" charset="0"/>
                <a:cs typeface="Segoe UI Black" panose="020B0A02040204020203" pitchFamily="34" charset="0"/>
              </a:rPr>
              <a:t>SAM</a:t>
            </a:r>
            <a:r>
              <a:rPr lang="ru-RU" b="1" dirty="0">
                <a:latin typeface="Verdana" panose="020B0604030504040204" pitchFamily="34" charset="0"/>
                <a:ea typeface="Verdana" panose="020B0604030504040204" pitchFamily="34" charset="0"/>
                <a:cs typeface="Segoe UI Black" panose="020B0A02040204020203" pitchFamily="34" charset="0"/>
              </a:rPr>
              <a:t>,</a:t>
            </a:r>
            <a:r>
              <a:rPr lang="en-US" b="1" dirty="0">
                <a:latin typeface="Verdana" panose="020B0604030504040204" pitchFamily="34" charset="0"/>
                <a:ea typeface="Verdana" panose="020B0604030504040204" pitchFamily="34" charset="0"/>
                <a:cs typeface="Segoe UI Black" panose="020B0A02040204020203" pitchFamily="34" charset="0"/>
              </a:rPr>
              <a:t>SOM</a:t>
            </a:r>
            <a:endParaRPr lang="fr-CA" b="1" dirty="0">
              <a:latin typeface="Verdana" panose="020B0604030504040204" pitchFamily="34" charset="0"/>
              <a:ea typeface="Verdana" panose="020B0604030504040204" pitchFamily="34" charset="0"/>
              <a:cs typeface="Segoe UI Black" panose="020B0A02040204020203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6837672" y="1712599"/>
            <a:ext cx="1753592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600" b="1" dirty="0">
                <a:latin typeface="Verdana" panose="020B0604030504040204" pitchFamily="34" charset="0"/>
                <a:ea typeface="Verdana" panose="020B0604030504040204" pitchFamily="34" charset="0"/>
                <a:cs typeface="Arial" pitchFamily="34" charset="0"/>
              </a:rPr>
              <a:t>TAM</a:t>
            </a:r>
            <a:endParaRPr lang="ko-KR" altLang="en-US" sz="1600" b="1" dirty="0">
              <a:latin typeface="Verdana" panose="020B0604030504040204" pitchFamily="34" charset="0"/>
              <a:cs typeface="Arial" pitchFamily="34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7097611" y="2878451"/>
            <a:ext cx="1753592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600" b="1" dirty="0">
                <a:latin typeface="Verdana" panose="020B0604030504040204" pitchFamily="34" charset="0"/>
                <a:ea typeface="Verdana" panose="020B0604030504040204" pitchFamily="34" charset="0"/>
                <a:cs typeface="Arial" pitchFamily="34" charset="0"/>
              </a:rPr>
              <a:t>SAM</a:t>
            </a:r>
            <a:endParaRPr lang="ko-KR" altLang="en-US" sz="1600" b="1" dirty="0">
              <a:latin typeface="Verdana" panose="020B0604030504040204" pitchFamily="34" charset="0"/>
              <a:cs typeface="Arial" pitchFamily="3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7422303" y="3829961"/>
            <a:ext cx="2304256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600" b="1" dirty="0">
                <a:latin typeface="Verdana" panose="020B0604030504040204" pitchFamily="34" charset="0"/>
                <a:ea typeface="Verdana" panose="020B0604030504040204" pitchFamily="34" charset="0"/>
                <a:cs typeface="Calibri" pitchFamily="34" charset="0"/>
              </a:rPr>
              <a:t>SOM</a:t>
            </a:r>
            <a:endParaRPr lang="ko-KR" altLang="en-US" sz="1600" b="1" dirty="0">
              <a:latin typeface="Verdana" panose="020B0604030504040204" pitchFamily="34" charset="0"/>
              <a:cs typeface="Calibri" pitchFamily="34" charset="0"/>
            </a:endParaRPr>
          </a:p>
        </p:txBody>
      </p:sp>
      <p:sp>
        <p:nvSpPr>
          <p:cNvPr id="61" name="Right Triangle 60"/>
          <p:cNvSpPr/>
          <p:nvPr/>
        </p:nvSpPr>
        <p:spPr>
          <a:xfrm rot="10800000">
            <a:off x="11517337" y="101750"/>
            <a:ext cx="580187" cy="580187"/>
          </a:xfrm>
          <a:prstGeom prst="rt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Right Triangle 61"/>
          <p:cNvSpPr/>
          <p:nvPr/>
        </p:nvSpPr>
        <p:spPr>
          <a:xfrm>
            <a:off x="122829" y="6154984"/>
            <a:ext cx="580187" cy="580187"/>
          </a:xfrm>
          <a:prstGeom prst="rt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Right Triangle 62"/>
          <p:cNvSpPr/>
          <p:nvPr/>
        </p:nvSpPr>
        <p:spPr>
          <a:xfrm rot="5400000">
            <a:off x="122830" y="101751"/>
            <a:ext cx="580187" cy="580187"/>
          </a:xfrm>
          <a:prstGeom prst="rt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Right Triangle 63"/>
          <p:cNvSpPr/>
          <p:nvPr/>
        </p:nvSpPr>
        <p:spPr>
          <a:xfrm rot="16200000">
            <a:off x="11517336" y="6154984"/>
            <a:ext cx="580187" cy="580187"/>
          </a:xfrm>
          <a:prstGeom prst="rt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Google Shape;241;g2999659161c_0_29"/>
          <p:cNvSpPr/>
          <p:nvPr/>
        </p:nvSpPr>
        <p:spPr>
          <a:xfrm>
            <a:off x="1386480" y="1505648"/>
            <a:ext cx="4684118" cy="4756853"/>
          </a:xfrm>
          <a:prstGeom prst="ellipse">
            <a:avLst/>
          </a:prstGeom>
          <a:solidFill>
            <a:schemeClr val="tx1"/>
          </a:solidFill>
          <a:ln w="9525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" name="Google Shape;242;g2999659161c_0_29"/>
          <p:cNvSpPr/>
          <p:nvPr/>
        </p:nvSpPr>
        <p:spPr>
          <a:xfrm>
            <a:off x="2020985" y="2709199"/>
            <a:ext cx="3415109" cy="3553302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" name="Google Shape;242;g2999659161c_0_29"/>
          <p:cNvSpPr/>
          <p:nvPr/>
        </p:nvSpPr>
        <p:spPr>
          <a:xfrm>
            <a:off x="2591253" y="3946106"/>
            <a:ext cx="2274575" cy="2316395"/>
          </a:xfrm>
          <a:prstGeom prst="ellipse">
            <a:avLst/>
          </a:prstGeom>
          <a:solidFill>
            <a:schemeClr val="bg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26" name="Picture 2" descr="https://cdn2.iconfinder.com/data/icons/microeconomics/64/market-regular-customer-influence-loyalty-1024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58339" y="305800"/>
            <a:ext cx="992161" cy="992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6" name="Google Shape;247;g2999659161c_0_29"/>
          <p:cNvCxnSpPr/>
          <p:nvPr/>
        </p:nvCxnSpPr>
        <p:spPr>
          <a:xfrm flipV="1">
            <a:off x="5111427" y="3282395"/>
            <a:ext cx="2598140" cy="1012985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48" name="Google Shape;247;g2999659161c_0_29"/>
          <p:cNvCxnSpPr/>
          <p:nvPr/>
        </p:nvCxnSpPr>
        <p:spPr>
          <a:xfrm flipV="1">
            <a:off x="5436094" y="2132860"/>
            <a:ext cx="1948806" cy="76274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49" name="Google Shape;247;g2999659161c_0_29"/>
          <p:cNvCxnSpPr/>
          <p:nvPr/>
        </p:nvCxnSpPr>
        <p:spPr>
          <a:xfrm flipV="1">
            <a:off x="4334790" y="4099624"/>
            <a:ext cx="3933179" cy="1537904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51" name="Google Shape;236;g2999659161c_0_29"/>
          <p:cNvSpPr txBox="1"/>
          <p:nvPr/>
        </p:nvSpPr>
        <p:spPr>
          <a:xfrm>
            <a:off x="7409418" y="2038819"/>
            <a:ext cx="3390591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Verdana"/>
              <a:buNone/>
            </a:pPr>
            <a:r>
              <a:rPr lang="ru-RU" dirty="0">
                <a:solidFill>
                  <a:srgbClr val="7F7F7F"/>
                </a:solidFill>
                <a:latin typeface="Verdana"/>
                <a:ea typeface="Verdana"/>
                <a:cs typeface="Verdana"/>
                <a:sym typeface="Verdana"/>
              </a:rPr>
              <a:t>1180 – всего заведений</a:t>
            </a:r>
            <a:endParaRPr b="0" i="0" u="none" strike="noStrike" cap="none" dirty="0">
              <a:solidFill>
                <a:srgbClr val="7F7F7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65" name="Google Shape;238;g2999659161c_0_29"/>
          <p:cNvSpPr txBox="1"/>
          <p:nvPr/>
        </p:nvSpPr>
        <p:spPr>
          <a:xfrm>
            <a:off x="7723026" y="3226028"/>
            <a:ext cx="2474700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Verdana"/>
              <a:buNone/>
            </a:pPr>
            <a:r>
              <a:rPr lang="ru-RU" dirty="0">
                <a:solidFill>
                  <a:srgbClr val="7F7F7F"/>
                </a:solidFill>
                <a:latin typeface="Verdana"/>
                <a:ea typeface="Verdana"/>
                <a:cs typeface="Verdana"/>
                <a:sym typeface="Verdana"/>
              </a:rPr>
              <a:t>200 – всего баров </a:t>
            </a:r>
            <a:endParaRPr dirty="0">
              <a:solidFill>
                <a:srgbClr val="7F7F7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67" name="Google Shape;240;g2999659161c_0_29"/>
          <p:cNvSpPr txBox="1"/>
          <p:nvPr/>
        </p:nvSpPr>
        <p:spPr>
          <a:xfrm>
            <a:off x="8267969" y="4142885"/>
            <a:ext cx="2919144" cy="9232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Verdana"/>
              <a:buNone/>
            </a:pPr>
            <a:r>
              <a:rPr lang="ru-RU" dirty="0">
                <a:solidFill>
                  <a:srgbClr val="7F7F7F"/>
                </a:solidFill>
                <a:latin typeface="Verdana"/>
                <a:ea typeface="Verdana"/>
                <a:cs typeface="Verdana"/>
                <a:sym typeface="Verdana"/>
              </a:rPr>
              <a:t>50 – бары с подобной проблемой </a:t>
            </a:r>
            <a:endParaRPr dirty="0">
              <a:solidFill>
                <a:srgbClr val="7F7F7F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Verdana"/>
              <a:buNone/>
            </a:pPr>
            <a:endParaRPr dirty="0">
              <a:solidFill>
                <a:srgbClr val="7F7F7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68" name="Google Shape;313;g2999659161c_0_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04589" y="368468"/>
            <a:ext cx="1575385" cy="721314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6A4F04C-039E-1256-7B98-49D9BE31B34B}"/>
              </a:ext>
            </a:extLst>
          </p:cNvPr>
          <p:cNvSpPr txBox="1"/>
          <p:nvPr/>
        </p:nvSpPr>
        <p:spPr>
          <a:xfrm>
            <a:off x="2851743" y="4985703"/>
            <a:ext cx="1753592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ru-RU" altLang="ko-KR" sz="1600" b="1" dirty="0">
                <a:latin typeface="Verdana" panose="020B0604030504040204" pitchFamily="34" charset="0"/>
                <a:ea typeface="Verdana" panose="020B0604030504040204" pitchFamily="34" charset="0"/>
                <a:cs typeface="Arial" pitchFamily="34" charset="0"/>
              </a:rPr>
              <a:t>100 000 ₽</a:t>
            </a:r>
            <a:endParaRPr lang="ko-KR" altLang="en-US" sz="1600" b="1" dirty="0">
              <a:latin typeface="Verdana" panose="020B0604030504040204" pitchFamily="34" charset="0"/>
              <a:cs typeface="Arial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9F4E0E0-1633-A452-4892-341D0329EBA5}"/>
              </a:ext>
            </a:extLst>
          </p:cNvPr>
          <p:cNvSpPr txBox="1"/>
          <p:nvPr/>
        </p:nvSpPr>
        <p:spPr>
          <a:xfrm>
            <a:off x="2851743" y="3294281"/>
            <a:ext cx="1753592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ru-RU" altLang="ko-KR" sz="1600" b="1" dirty="0">
                <a:latin typeface="Verdana" panose="020B0604030504040204" pitchFamily="34" charset="0"/>
                <a:ea typeface="Verdana" panose="020B0604030504040204" pitchFamily="34" charset="0"/>
                <a:cs typeface="Arial" pitchFamily="34" charset="0"/>
              </a:rPr>
              <a:t>400 000 ₽</a:t>
            </a:r>
            <a:endParaRPr lang="ko-KR" altLang="en-US" sz="1600" b="1" dirty="0">
              <a:latin typeface="Verdana" panose="020B0604030504040204" pitchFamily="34" charset="0"/>
              <a:cs typeface="Arial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C8F544C-12BD-6FFF-06C2-F5021AFC135D}"/>
              </a:ext>
            </a:extLst>
          </p:cNvPr>
          <p:cNvSpPr txBox="1"/>
          <p:nvPr/>
        </p:nvSpPr>
        <p:spPr>
          <a:xfrm>
            <a:off x="2851743" y="2054187"/>
            <a:ext cx="1753592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ru-RU" altLang="ko-KR" sz="16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itchFamily="34" charset="0"/>
              </a:rPr>
              <a:t>2 360 000 ₽</a:t>
            </a:r>
            <a:endParaRPr lang="ko-KR" altLang="en-US" sz="1600" b="1" dirty="0">
              <a:solidFill>
                <a:schemeClr val="bg1"/>
              </a:solidFill>
              <a:latin typeface="Verdana" panose="020B0604030504040204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10985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9656" y="-872949"/>
            <a:ext cx="12562497" cy="8445864"/>
          </a:xfrm>
        </p:spPr>
      </p:pic>
      <p:sp>
        <p:nvSpPr>
          <p:cNvPr id="8" name="Rectangle 7"/>
          <p:cNvSpPr/>
          <p:nvPr/>
        </p:nvSpPr>
        <p:spPr>
          <a:xfrm>
            <a:off x="-49656" y="-551148"/>
            <a:ext cx="12572122" cy="8469290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90000"/>
                </a:schemeClr>
              </a:gs>
              <a:gs pos="100000">
                <a:schemeClr val="tx1">
                  <a:alpha val="6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 Black" panose="020B0A040201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415016" y="511985"/>
            <a:ext cx="71835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solidFill>
                  <a:schemeClr val="bg1">
                    <a:lumMod val="9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Дорожная карта проекта </a:t>
            </a:r>
            <a:endParaRPr lang="en-US" sz="3600" b="1" dirty="0">
              <a:solidFill>
                <a:schemeClr val="bg1">
                  <a:lumMod val="9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857107" y="1673728"/>
            <a:ext cx="10588783" cy="2530768"/>
            <a:chOff x="692174" y="3656916"/>
            <a:chExt cx="10588783" cy="2530768"/>
          </a:xfrm>
        </p:grpSpPr>
        <p:sp>
          <p:nvSpPr>
            <p:cNvPr id="3" name="Rectangle: Rounded Corners 2"/>
            <p:cNvSpPr/>
            <p:nvPr/>
          </p:nvSpPr>
          <p:spPr>
            <a:xfrm>
              <a:off x="1021452" y="3656916"/>
              <a:ext cx="4609192" cy="931223"/>
            </a:xfrm>
            <a:prstGeom prst="roundRect">
              <a:avLst>
                <a:gd name="adj" fmla="val 4786"/>
              </a:avLst>
            </a:prstGeom>
            <a:solidFill>
              <a:schemeClr val="tx1">
                <a:alpha val="30000"/>
              </a:schemeClr>
            </a:solidFill>
            <a:ln w="317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Rectangle 3"/>
            <p:cNvSpPr/>
            <p:nvPr/>
          </p:nvSpPr>
          <p:spPr>
            <a:xfrm>
              <a:off x="1297677" y="3914580"/>
              <a:ext cx="4056743" cy="3231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buClr>
                  <a:srgbClr val="262626"/>
                </a:buClr>
                <a:buSzPts val="1400"/>
              </a:pPr>
              <a:r>
                <a:rPr lang="en-US" sz="1500" b="1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/>
                  <a:sym typeface="Verdana"/>
                </a:rPr>
                <a:t>      </a:t>
              </a:r>
              <a:r>
                <a:rPr lang="ru-RU" sz="1500" b="1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/>
                  <a:sym typeface="Verdana"/>
                </a:rPr>
                <a:t>Участие в студ. </a:t>
              </a:r>
              <a:r>
                <a:rPr lang="ru-RU" sz="1500" b="1" dirty="0" err="1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/>
                  <a:sym typeface="Verdana"/>
                </a:rPr>
                <a:t>стартапе</a:t>
              </a:r>
              <a:endParaRPr lang="ru-RU" sz="15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/>
                <a:sym typeface="Verdana"/>
              </a:endParaRP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692174" y="3705953"/>
              <a:ext cx="501648" cy="755809"/>
            </a:xfrm>
            <a:prstGeom prst="roundRect">
              <a:avLst>
                <a:gd name="adj" fmla="val 10338"/>
              </a:avLst>
            </a:prstGeom>
            <a:solidFill>
              <a:schemeClr val="bg1"/>
            </a:solidFill>
            <a:effectLst>
              <a:outerShdw blurRad="63500" sx="102000" sy="102000" algn="ctr" rotWithShape="0">
                <a:prstClr val="black">
                  <a:alpha val="3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b="1" dirty="0">
                  <a:latin typeface="Arial Black" panose="020B0A04020102020204" pitchFamily="34" charset="0"/>
                  <a:cs typeface="Arial" panose="020B0604020202020204" pitchFamily="34" charset="0"/>
                </a:rPr>
                <a:t>1</a:t>
              </a: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7224214" y="4226942"/>
              <a:ext cx="4056743" cy="6278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lnSpc>
                  <a:spcPct val="120000"/>
                </a:lnSpc>
              </a:pPr>
              <a:r>
                <a:rPr lang="ru-RU" sz="1500" b="1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/>
                  <a:sym typeface="Verdana"/>
                </a:rPr>
                <a:t>Удачная защита проекта</a:t>
              </a:r>
            </a:p>
            <a:p>
              <a:pPr>
                <a:lnSpc>
                  <a:spcPct val="120000"/>
                </a:lnSpc>
              </a:pPr>
              <a:endParaRPr lang="en-US" sz="1500" dirty="0">
                <a:solidFill>
                  <a:schemeClr val="bg1"/>
                </a:solidFill>
              </a:endParaRP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1238237" y="5297569"/>
              <a:ext cx="4056743" cy="89011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>
                <a:lnSpc>
                  <a:spcPct val="120000"/>
                </a:lnSpc>
              </a:pPr>
              <a:r>
                <a:rPr lang="ru-RU" sz="1600" b="1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/>
                  <a:sym typeface="Verdana"/>
                </a:rPr>
                <a:t>Получение гранта/финансирования</a:t>
              </a:r>
            </a:p>
            <a:p>
              <a:pPr>
                <a:lnSpc>
                  <a:spcPct val="120000"/>
                </a:lnSpc>
              </a:pPr>
              <a:endParaRPr lang="en-US" sz="1200" dirty="0">
                <a:solidFill>
                  <a:schemeClr val="bg1"/>
                </a:solidFill>
              </a:endParaRPr>
            </a:p>
          </p:txBody>
        </p:sp>
      </p:grpSp>
      <p:sp>
        <p:nvSpPr>
          <p:cNvPr id="16" name="Rectangle: Rounded Corners 15"/>
          <p:cNvSpPr/>
          <p:nvPr/>
        </p:nvSpPr>
        <p:spPr>
          <a:xfrm>
            <a:off x="6606108" y="2123557"/>
            <a:ext cx="4609192" cy="627865"/>
          </a:xfrm>
          <a:prstGeom prst="roundRect">
            <a:avLst>
              <a:gd name="adj" fmla="val 4786"/>
            </a:avLst>
          </a:prstGeom>
          <a:noFill/>
          <a:ln w="317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375518" y="2091690"/>
            <a:ext cx="501648" cy="755809"/>
          </a:xfrm>
          <a:prstGeom prst="roundRect">
            <a:avLst>
              <a:gd name="adj" fmla="val 10338"/>
            </a:avLst>
          </a:prstGeom>
          <a:solidFill>
            <a:schemeClr val="bg1"/>
          </a:solidFill>
          <a:effectLst>
            <a:outerShdw blurRad="63500" sx="102000" sy="102000" algn="ctr" rotWithShape="0">
              <a:prstClr val="black">
                <a:alpha val="3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latin typeface="Arial Black" panose="020B0A040201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20" name="Rectangle: Rounded Corners 19"/>
          <p:cNvSpPr/>
          <p:nvPr/>
        </p:nvSpPr>
        <p:spPr>
          <a:xfrm>
            <a:off x="1126946" y="3186012"/>
            <a:ext cx="4609192" cy="931223"/>
          </a:xfrm>
          <a:prstGeom prst="roundRect">
            <a:avLst>
              <a:gd name="adj" fmla="val 4786"/>
            </a:avLst>
          </a:prstGeom>
          <a:noFill/>
          <a:ln w="317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888212" y="3282262"/>
            <a:ext cx="501648" cy="755809"/>
          </a:xfrm>
          <a:prstGeom prst="roundRect">
            <a:avLst>
              <a:gd name="adj" fmla="val 10338"/>
            </a:avLst>
          </a:prstGeom>
          <a:solidFill>
            <a:schemeClr val="bg1"/>
          </a:solidFill>
          <a:effectLst>
            <a:outerShdw blurRad="63500" sx="102000" sy="102000" algn="ctr" rotWithShape="0">
              <a:prstClr val="black">
                <a:alpha val="3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latin typeface="Arial Black" panose="020B0A040201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19" name="Rectangle: Rounded Corners 19"/>
          <p:cNvSpPr/>
          <p:nvPr/>
        </p:nvSpPr>
        <p:spPr>
          <a:xfrm>
            <a:off x="6606108" y="4248150"/>
            <a:ext cx="4609192" cy="1087024"/>
          </a:xfrm>
          <a:prstGeom prst="roundRect">
            <a:avLst>
              <a:gd name="adj" fmla="val 4786"/>
            </a:avLst>
          </a:prstGeom>
          <a:noFill/>
          <a:ln w="317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TextBox 27"/>
          <p:cNvSpPr txBox="1"/>
          <p:nvPr/>
        </p:nvSpPr>
        <p:spPr>
          <a:xfrm>
            <a:off x="6348647" y="4172478"/>
            <a:ext cx="501648" cy="755809"/>
          </a:xfrm>
          <a:prstGeom prst="roundRect">
            <a:avLst>
              <a:gd name="adj" fmla="val 10338"/>
            </a:avLst>
          </a:prstGeom>
          <a:solidFill>
            <a:schemeClr val="bg1"/>
          </a:solidFill>
          <a:effectLst>
            <a:outerShdw blurRad="63500" sx="102000" sy="102000" algn="ctr" rotWithShape="0">
              <a:prstClr val="black">
                <a:alpha val="3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latin typeface="Arial Black" panose="020B0A04020102020204" pitchFamily="34" charset="0"/>
                <a:cs typeface="Arial" panose="020B0604020202020204" pitchFamily="34" charset="0"/>
              </a:rPr>
              <a:t>4</a:t>
            </a:r>
            <a:endParaRPr lang="en-US" sz="4000" b="1" dirty="0"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Rectangle: Rounded Corners 19"/>
          <p:cNvSpPr/>
          <p:nvPr/>
        </p:nvSpPr>
        <p:spPr>
          <a:xfrm>
            <a:off x="1126946" y="5043073"/>
            <a:ext cx="4609192" cy="1164379"/>
          </a:xfrm>
          <a:prstGeom prst="roundRect">
            <a:avLst>
              <a:gd name="adj" fmla="val 4786"/>
            </a:avLst>
          </a:prstGeom>
          <a:noFill/>
          <a:ln w="317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" name="TextBox 29"/>
          <p:cNvSpPr txBox="1"/>
          <p:nvPr/>
        </p:nvSpPr>
        <p:spPr>
          <a:xfrm>
            <a:off x="862850" y="5251436"/>
            <a:ext cx="501648" cy="755809"/>
          </a:xfrm>
          <a:prstGeom prst="roundRect">
            <a:avLst>
              <a:gd name="adj" fmla="val 10338"/>
            </a:avLst>
          </a:prstGeom>
          <a:solidFill>
            <a:schemeClr val="bg1"/>
          </a:solidFill>
          <a:effectLst>
            <a:outerShdw blurRad="63500" sx="102000" sy="102000" algn="ctr" rotWithShape="0">
              <a:prstClr val="black">
                <a:alpha val="3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latin typeface="Arial Black" panose="020B0A04020102020204" pitchFamily="34" charset="0"/>
                <a:cs typeface="Arial" panose="020B0604020202020204" pitchFamily="34" charset="0"/>
              </a:rPr>
              <a:t>5</a:t>
            </a:r>
            <a:endParaRPr lang="en-US" sz="4000" b="1" dirty="0"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Rectangle 24"/>
          <p:cNvSpPr/>
          <p:nvPr/>
        </p:nvSpPr>
        <p:spPr>
          <a:xfrm>
            <a:off x="7001108" y="4489871"/>
            <a:ext cx="4056743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buClr>
                <a:srgbClr val="262626"/>
              </a:buClr>
              <a:buSzPts val="1400"/>
            </a:pPr>
            <a:r>
              <a:rPr lang="ru-RU" sz="15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/>
                <a:sym typeface="Verdana"/>
              </a:rPr>
              <a:t>Масштабирование нашего проекта на рестораны + другие города</a:t>
            </a:r>
          </a:p>
        </p:txBody>
      </p:sp>
      <p:sp>
        <p:nvSpPr>
          <p:cNvPr id="32" name="Rectangle 24"/>
          <p:cNvSpPr/>
          <p:nvPr/>
        </p:nvSpPr>
        <p:spPr>
          <a:xfrm>
            <a:off x="1462610" y="5222415"/>
            <a:ext cx="4056743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buClr>
                <a:srgbClr val="262626"/>
              </a:buClr>
              <a:buSzPts val="1400"/>
            </a:pPr>
            <a:r>
              <a:rPr lang="ru-RU" sz="15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/>
                <a:sym typeface="Verdana"/>
              </a:rPr>
              <a:t>Применение технологий персонализации с помощью ИИ (привлечь программиста)</a:t>
            </a:r>
          </a:p>
        </p:txBody>
      </p:sp>
      <p:cxnSp>
        <p:nvCxnSpPr>
          <p:cNvPr id="13" name="Соединительная линия уступом 12"/>
          <p:cNvCxnSpPr>
            <a:cxnSpLocks/>
            <a:stCxn id="3" idx="3"/>
            <a:endCxn id="18" idx="1"/>
          </p:cNvCxnSpPr>
          <p:nvPr/>
        </p:nvCxnSpPr>
        <p:spPr>
          <a:xfrm>
            <a:off x="5795577" y="2139340"/>
            <a:ext cx="579941" cy="330255"/>
          </a:xfrm>
          <a:prstGeom prst="bentConnector3">
            <a:avLst>
              <a:gd name="adj1" fmla="val 50000"/>
            </a:avLst>
          </a:prstGeom>
          <a:ln>
            <a:solidFill>
              <a:schemeClr val="bg1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7" name="Соединительная линия уступом 16"/>
          <p:cNvCxnSpPr>
            <a:cxnSpLocks/>
          </p:cNvCxnSpPr>
          <p:nvPr/>
        </p:nvCxnSpPr>
        <p:spPr>
          <a:xfrm rot="10800000" flipV="1">
            <a:off x="5730970" y="2742508"/>
            <a:ext cx="875139" cy="722169"/>
          </a:xfrm>
          <a:prstGeom prst="bentConnector3">
            <a:avLst/>
          </a:prstGeom>
          <a:ln>
            <a:solidFill>
              <a:schemeClr val="bg1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34" name="Соединительная линия уступом 33"/>
          <p:cNvCxnSpPr>
            <a:cxnSpLocks/>
            <a:endCxn id="28" idx="0"/>
          </p:cNvCxnSpPr>
          <p:nvPr/>
        </p:nvCxnSpPr>
        <p:spPr>
          <a:xfrm>
            <a:off x="5730970" y="3759200"/>
            <a:ext cx="868501" cy="413278"/>
          </a:xfrm>
          <a:prstGeom prst="bentConnector2">
            <a:avLst/>
          </a:prstGeom>
          <a:ln>
            <a:solidFill>
              <a:schemeClr val="bg1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53" name="Соединительная линия уступом 52"/>
          <p:cNvCxnSpPr>
            <a:cxnSpLocks/>
          </p:cNvCxnSpPr>
          <p:nvPr/>
        </p:nvCxnSpPr>
        <p:spPr>
          <a:xfrm rot="10800000" flipV="1">
            <a:off x="5736138" y="5095932"/>
            <a:ext cx="856696" cy="657164"/>
          </a:xfrm>
          <a:prstGeom prst="bentConnector3">
            <a:avLst/>
          </a:prstGeom>
          <a:ln>
            <a:solidFill>
              <a:schemeClr val="bg1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pic>
        <p:nvPicPr>
          <p:cNvPr id="57" name="Google Shape;95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88212" y="483185"/>
            <a:ext cx="1566317" cy="69045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026655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pictures.pibig.info/uploads/posts/2023-04/1681263234_pictures-pibig-info-p-obshchestvo-risunok-instagram-68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0182" y="2625365"/>
            <a:ext cx="1749425" cy="1749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s://bumper-stickers.ru/30365-thickbox_default/kokteyl-s-dolkoy-limona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0176" y="489168"/>
            <a:ext cx="1711325" cy="1711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8" name="Picture 20" descr="https://avatars.mds.yandex.net/i?id=d0fd4fdfa92e9af32a44abc89a3aafe36782a0dd-10702734-images-thumbs&amp;n=1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6851" y="4728584"/>
            <a:ext cx="1644650" cy="1644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0" name="Picture 22" descr="https://sun6-23.userapi.com/s/v1/if1/YAShN4-BFc0fbzbo-XRsM3oNHB_Oj_uWbDEVouMcwW0G3VZBZt9b5ZPdNccM3abJc_4A-npB.jpg?size=1600x1600&amp;quality=96&amp;crop=0,0,1600,1600&amp;ava=1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5882" y="2554287"/>
            <a:ext cx="1315749" cy="13157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Счетверенная стрелка 9"/>
          <p:cNvSpPr/>
          <p:nvPr/>
        </p:nvSpPr>
        <p:spPr>
          <a:xfrm>
            <a:off x="5156134" y="2554287"/>
            <a:ext cx="1905367" cy="1820503"/>
          </a:xfrm>
          <a:prstGeom prst="quad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2" name="Google Shape;313;g2999659161c_0_1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04589" y="368468"/>
            <a:ext cx="1575385" cy="721314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404600" y="0"/>
            <a:ext cx="7874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5873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6993467" y="368468"/>
            <a:ext cx="4360124" cy="768085"/>
          </a:xfrm>
        </p:spPr>
        <p:txBody>
          <a:bodyPr>
            <a:normAutofit/>
          </a:bodyPr>
          <a:lstStyle/>
          <a:p>
            <a:pPr marL="0" indent="0" algn="r">
              <a:buNone/>
            </a:pPr>
            <a:r>
              <a:rPr lang="ru-RU" altLang="ko-KR" sz="3200" b="1" dirty="0">
                <a:latin typeface="Verdana" panose="020B0604030504040204" pitchFamily="34" charset="0"/>
                <a:ea typeface="Verdana" panose="020B0604030504040204" pitchFamily="34" charset="0"/>
              </a:rPr>
              <a:t>Наша команда </a:t>
            </a:r>
            <a:endParaRPr lang="ko-KR" altLang="en-US" sz="3200" b="1" dirty="0">
              <a:latin typeface="Verdana" panose="020B0604030504040204" pitchFamily="34" charset="0"/>
            </a:endParaRPr>
          </a:p>
        </p:txBody>
      </p:sp>
      <p:sp>
        <p:nvSpPr>
          <p:cNvPr id="55" name="Text Placeholder 17"/>
          <p:cNvSpPr txBox="1">
            <a:spLocks/>
          </p:cNvSpPr>
          <p:nvPr/>
        </p:nvSpPr>
        <p:spPr>
          <a:xfrm>
            <a:off x="1437650" y="3880937"/>
            <a:ext cx="2304256" cy="424900"/>
          </a:xfrm>
          <a:prstGeom prst="rect">
            <a:avLst/>
          </a:prstGeom>
          <a:solidFill>
            <a:schemeClr val="bg2">
              <a:lumMod val="25000"/>
            </a:schemeClr>
          </a:solidFill>
          <a:ln w="19050">
            <a:noFill/>
          </a:ln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1600" b="1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Лиза Плясун</a:t>
            </a:r>
            <a:endParaRPr lang="en-US" sz="1600" b="1" dirty="0">
              <a:solidFill>
                <a:schemeClr val="bg1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Text Placeholder 18"/>
          <p:cNvSpPr txBox="1">
            <a:spLocks/>
          </p:cNvSpPr>
          <p:nvPr/>
        </p:nvSpPr>
        <p:spPr>
          <a:xfrm>
            <a:off x="1261263" y="4344740"/>
            <a:ext cx="2580161" cy="332773"/>
          </a:xfrm>
          <a:prstGeom prst="rect">
            <a:avLst/>
          </a:prstGeom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Программист-аналитик</a:t>
            </a:r>
            <a:endParaRPr 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Text Placeholder 17"/>
          <p:cNvSpPr txBox="1">
            <a:spLocks/>
          </p:cNvSpPr>
          <p:nvPr/>
        </p:nvSpPr>
        <p:spPr>
          <a:xfrm>
            <a:off x="5108266" y="3905699"/>
            <a:ext cx="2304256" cy="424900"/>
          </a:xfrm>
          <a:prstGeom prst="rect">
            <a:avLst/>
          </a:prstGeom>
          <a:solidFill>
            <a:schemeClr val="bg2">
              <a:lumMod val="25000"/>
            </a:schemeClr>
          </a:solidFill>
          <a:ln w="19050">
            <a:noFill/>
          </a:ln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1400" b="1" dirty="0">
                <a:solidFill>
                  <a:schemeClr val="bg1"/>
                </a:solidFill>
                <a:latin typeface="Arial Black" panose="020B0A04020102020204" pitchFamily="34" charset="0"/>
                <a:cs typeface="Arial" pitchFamily="34" charset="0"/>
              </a:rPr>
              <a:t>Саша Александрова </a:t>
            </a:r>
            <a:endParaRPr lang="en-US" sz="1400" b="1" dirty="0">
              <a:solidFill>
                <a:schemeClr val="bg1"/>
              </a:solidFill>
              <a:latin typeface="Arial Black" panose="020B0A04020102020204" pitchFamily="34" charset="0"/>
              <a:cs typeface="Arial" pitchFamily="34" charset="0"/>
            </a:endParaRPr>
          </a:p>
        </p:txBody>
      </p:sp>
      <p:sp>
        <p:nvSpPr>
          <p:cNvPr id="60" name="Text Placeholder 18"/>
          <p:cNvSpPr txBox="1">
            <a:spLocks/>
          </p:cNvSpPr>
          <p:nvPr/>
        </p:nvSpPr>
        <p:spPr>
          <a:xfrm>
            <a:off x="5072802" y="4378610"/>
            <a:ext cx="2304256" cy="332773"/>
          </a:xfrm>
          <a:prstGeom prst="rect">
            <a:avLst/>
          </a:prstGeom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Руководитель</a:t>
            </a:r>
            <a:endParaRPr 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3" name="Text Placeholder 17"/>
          <p:cNvSpPr txBox="1">
            <a:spLocks/>
          </p:cNvSpPr>
          <p:nvPr/>
        </p:nvSpPr>
        <p:spPr>
          <a:xfrm>
            <a:off x="8778882" y="3906333"/>
            <a:ext cx="2304256" cy="424900"/>
          </a:xfrm>
          <a:prstGeom prst="rect">
            <a:avLst/>
          </a:prstGeom>
          <a:solidFill>
            <a:schemeClr val="bg2">
              <a:lumMod val="25000"/>
            </a:schemeClr>
          </a:solidFill>
          <a:ln w="19050">
            <a:noFill/>
          </a:ln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1400" b="1" dirty="0">
                <a:solidFill>
                  <a:schemeClr val="bg1"/>
                </a:solidFill>
                <a:latin typeface="Arial Black" panose="020B0A04020102020204" pitchFamily="34" charset="0"/>
                <a:cs typeface="Arial" pitchFamily="34" charset="0"/>
              </a:rPr>
              <a:t>Катя Чистякова</a:t>
            </a:r>
            <a:endParaRPr lang="en-US" sz="1400" b="1" dirty="0">
              <a:solidFill>
                <a:schemeClr val="bg1"/>
              </a:solidFill>
              <a:latin typeface="Arial Black" panose="020B0A04020102020204" pitchFamily="34" charset="0"/>
              <a:cs typeface="Arial" pitchFamily="34" charset="0"/>
            </a:endParaRPr>
          </a:p>
        </p:txBody>
      </p:sp>
      <p:sp>
        <p:nvSpPr>
          <p:cNvPr id="64" name="Text Placeholder 18"/>
          <p:cNvSpPr txBox="1">
            <a:spLocks/>
          </p:cNvSpPr>
          <p:nvPr/>
        </p:nvSpPr>
        <p:spPr>
          <a:xfrm>
            <a:off x="8778881" y="4418148"/>
            <a:ext cx="2304256" cy="332773"/>
          </a:xfrm>
          <a:prstGeom prst="rect">
            <a:avLst/>
          </a:prstGeom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Маркетолог</a:t>
            </a:r>
            <a:endParaRPr 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Right Triangle 38"/>
          <p:cNvSpPr/>
          <p:nvPr/>
        </p:nvSpPr>
        <p:spPr>
          <a:xfrm rot="10800000">
            <a:off x="11517337" y="101750"/>
            <a:ext cx="580187" cy="580187"/>
          </a:xfrm>
          <a:prstGeom prst="rt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ight Triangle 39"/>
          <p:cNvSpPr/>
          <p:nvPr/>
        </p:nvSpPr>
        <p:spPr>
          <a:xfrm>
            <a:off x="122829" y="6154984"/>
            <a:ext cx="580187" cy="580187"/>
          </a:xfrm>
          <a:prstGeom prst="rt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Рисунок 13"/>
          <p:cNvPicPr>
            <a:picLocks noGrp="1" noChangeAspect="1"/>
          </p:cNvPicPr>
          <p:nvPr>
            <p:ph type="pic"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40" t="3048" r="840" b="21952"/>
          <a:stretch/>
        </p:blipFill>
        <p:spPr>
          <a:xfrm>
            <a:off x="1508576" y="1515863"/>
            <a:ext cx="2198687" cy="2198688"/>
          </a:xfrm>
          <a:ln>
            <a:solidFill>
              <a:schemeClr val="accent2">
                <a:lumMod val="60000"/>
                <a:lumOff val="40000"/>
              </a:schemeClr>
            </a:solidFill>
          </a:ln>
        </p:spPr>
      </p:pic>
      <p:pic>
        <p:nvPicPr>
          <p:cNvPr id="11" name="Рисунок 10"/>
          <p:cNvPicPr>
            <a:picLocks noGrp="1" noChangeAspect="1"/>
          </p:cNvPicPr>
          <p:nvPr>
            <p:ph type="pic" idx="13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9" t="11712" r="-350" b="21778"/>
          <a:stretch/>
        </p:blipFill>
        <p:spPr>
          <a:xfrm>
            <a:off x="8931563" y="1526093"/>
            <a:ext cx="2170545" cy="2197100"/>
          </a:xfrm>
          <a:ln>
            <a:solidFill>
              <a:schemeClr val="accent2">
                <a:lumMod val="40000"/>
                <a:lumOff val="60000"/>
              </a:schemeClr>
            </a:solidFill>
          </a:ln>
        </p:spPr>
      </p:pic>
      <p:pic>
        <p:nvPicPr>
          <p:cNvPr id="13" name="Рисунок 12"/>
          <p:cNvPicPr>
            <a:picLocks noGrp="1" noChangeAspect="1"/>
          </p:cNvPicPr>
          <p:nvPr>
            <p:ph type="pic" idx="12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67" t="21388" r="767" b="11946"/>
          <a:stretch/>
        </p:blipFill>
        <p:spPr>
          <a:xfrm>
            <a:off x="5126038" y="1534583"/>
            <a:ext cx="2198687" cy="2198688"/>
          </a:xfrm>
          <a:ln>
            <a:solidFill>
              <a:schemeClr val="accent2">
                <a:lumMod val="40000"/>
                <a:lumOff val="60000"/>
              </a:schemeClr>
            </a:solidFill>
          </a:ln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09202" y="4759394"/>
            <a:ext cx="1694194" cy="1779140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98085" y="4773481"/>
            <a:ext cx="1694193" cy="1766949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65042" y="4716416"/>
            <a:ext cx="1649471" cy="1788248"/>
          </a:xfrm>
          <a:prstGeom prst="rect">
            <a:avLst/>
          </a:prstGeom>
        </p:spPr>
      </p:pic>
      <p:pic>
        <p:nvPicPr>
          <p:cNvPr id="34" name="Google Shape;313;g2999659161c_0_16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404589" y="368468"/>
            <a:ext cx="1575385" cy="72131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310281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4575309" y="603357"/>
            <a:ext cx="3688739" cy="76808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b="1" spc="-150" dirty="0">
                <a:latin typeface="Verdana" panose="020B0604030504040204" pitchFamily="34" charset="0"/>
                <a:ea typeface="Verdana" panose="020B0604030504040204" pitchFamily="34" charset="0"/>
                <a:cs typeface="Segoe UI Black" panose="020B0A02040204020203" pitchFamily="34" charset="0"/>
              </a:rPr>
              <a:t>Наш чат-бот </a:t>
            </a:r>
          </a:p>
          <a:p>
            <a:pPr marL="0" indent="0" algn="ctr">
              <a:buNone/>
            </a:pPr>
            <a:r>
              <a:rPr lang="ru-RU" b="1" spc="-150" dirty="0">
                <a:latin typeface="Verdana" panose="020B0604030504040204" pitchFamily="34" charset="0"/>
                <a:ea typeface="Verdana" panose="020B0604030504040204" pitchFamily="34" charset="0"/>
                <a:cs typeface="Segoe UI Black" panose="020B0A02040204020203" pitchFamily="34" charset="0"/>
              </a:rPr>
              <a:t>в </a:t>
            </a:r>
            <a:r>
              <a:rPr lang="en-US" b="1" spc="-150" dirty="0">
                <a:latin typeface="Verdana" panose="020B0604030504040204" pitchFamily="34" charset="0"/>
                <a:ea typeface="Verdana" panose="020B0604030504040204" pitchFamily="34" charset="0"/>
                <a:cs typeface="Segoe UI Black" panose="020B0A02040204020203" pitchFamily="34" charset="0"/>
              </a:rPr>
              <a:t>Telegram</a:t>
            </a:r>
            <a:endParaRPr lang="fr-CA" b="1" spc="-15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Segoe UI Black" panose="020B0A02040204020203" pitchFamily="34" charset="0"/>
            </a:endParaRPr>
          </a:p>
        </p:txBody>
      </p:sp>
      <p:pic>
        <p:nvPicPr>
          <p:cNvPr id="15" name="Picture Placeholder 14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417" b="20417"/>
          <a:stretch>
            <a:fillRect/>
          </a:stretch>
        </p:blipFill>
        <p:spPr/>
      </p:pic>
      <p:sp>
        <p:nvSpPr>
          <p:cNvPr id="12" name="Rectangle 11"/>
          <p:cNvSpPr/>
          <p:nvPr/>
        </p:nvSpPr>
        <p:spPr>
          <a:xfrm>
            <a:off x="6217735" y="3067870"/>
            <a:ext cx="4992961" cy="15234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ru-RU" sz="1600" b="1" dirty="0">
                <a:solidFill>
                  <a:srgbClr val="3F3F3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/>
                <a:sym typeface="Verdana"/>
              </a:rPr>
              <a:t>Увеличьте поток клиентов и оптимизируйте процесс бронирования столов с помощью нашего чат-бота.</a:t>
            </a:r>
            <a:endParaRPr lang="ru-RU" sz="1100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  <a:cs typeface="Arial"/>
              <a:sym typeface="Arial"/>
            </a:endParaRPr>
          </a:p>
          <a:p>
            <a:pPr algn="ctr">
              <a:lnSpc>
                <a:spcPct val="150000"/>
              </a:lnSpc>
            </a:pPr>
            <a:endParaRPr lang="fr-CA" sz="1600" spc="1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7" name="Right Triangle 16"/>
          <p:cNvSpPr/>
          <p:nvPr/>
        </p:nvSpPr>
        <p:spPr>
          <a:xfrm>
            <a:off x="122829" y="6154984"/>
            <a:ext cx="580187" cy="580187"/>
          </a:xfrm>
          <a:prstGeom prst="rt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10800000">
            <a:off x="11517337" y="101750"/>
            <a:ext cx="580187" cy="580187"/>
          </a:xfrm>
          <a:prstGeom prst="rt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ight Triangle 18"/>
          <p:cNvSpPr/>
          <p:nvPr/>
        </p:nvSpPr>
        <p:spPr>
          <a:xfrm rot="16200000">
            <a:off x="11517336" y="6154984"/>
            <a:ext cx="580187" cy="580187"/>
          </a:xfrm>
          <a:prstGeom prst="rt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ight Triangle 19"/>
          <p:cNvSpPr/>
          <p:nvPr/>
        </p:nvSpPr>
        <p:spPr>
          <a:xfrm rot="5400000">
            <a:off x="122830" y="101751"/>
            <a:ext cx="580187" cy="580187"/>
          </a:xfrm>
          <a:prstGeom prst="rt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4">
            <a:extLst>
              <a:ext uri="{FF2B5EF4-FFF2-40B4-BE49-F238E27FC236}">
                <a16:creationId xmlns:a16="http://schemas.microsoft.com/office/drawing/2014/main" id="{926C04A1-050C-CD12-9974-3E5CF1FE780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2429" t="22388" r="-7974" b="28000"/>
          <a:stretch/>
        </p:blipFill>
        <p:spPr bwMode="auto">
          <a:xfrm>
            <a:off x="1422400" y="2395763"/>
            <a:ext cx="3925456" cy="286925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cxnSp>
        <p:nvCxnSpPr>
          <p:cNvPr id="4" name="Скругленная соединительная линия 3"/>
          <p:cNvCxnSpPr/>
          <p:nvPr/>
        </p:nvCxnSpPr>
        <p:spPr>
          <a:xfrm rot="5400000">
            <a:off x="5789409" y="1783214"/>
            <a:ext cx="856652" cy="750396"/>
          </a:xfrm>
          <a:prstGeom prst="curvedConnector3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2" name="Google Shape;313;g2999659161c_0_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04589" y="368468"/>
            <a:ext cx="1575385" cy="72131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363313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Блок-схема: узел 3"/>
          <p:cNvSpPr/>
          <p:nvPr/>
        </p:nvSpPr>
        <p:spPr>
          <a:xfrm>
            <a:off x="3428999" y="876300"/>
            <a:ext cx="5133380" cy="5105400"/>
          </a:xfrm>
          <a:prstGeom prst="flowChartConnector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Rectangle 7">
            <a:extLst>
              <a:ext uri="{FF2B5EF4-FFF2-40B4-BE49-F238E27FC236}">
                <a16:creationId xmlns:a16="http://schemas.microsoft.com/office/drawing/2014/main" id="{91CEBD8A-2E12-01B0-C14B-975AABF077CC}"/>
              </a:ext>
            </a:extLst>
          </p:cNvPr>
          <p:cNvSpPr/>
          <p:nvPr/>
        </p:nvSpPr>
        <p:spPr>
          <a:xfrm>
            <a:off x="-49656" y="-551148"/>
            <a:ext cx="12572122" cy="8469290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90000"/>
                </a:schemeClr>
              </a:gs>
              <a:gs pos="100000">
                <a:schemeClr val="tx1">
                  <a:alpha val="6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 Black" panose="020B0A040201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629618" y="3167390"/>
            <a:ext cx="493276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</a:rPr>
              <a:t>Спасибо за внимание!</a:t>
            </a:r>
            <a:r>
              <a:rPr lang="ru-RU" sz="28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</a:rPr>
              <a:t> </a:t>
            </a:r>
            <a:endParaRPr lang="ru-RU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controls>
      <mc:AlternateContent xmlns:mc="http://schemas.openxmlformats.org/markup-compatibility/2006">
        <mc:Choice xmlns:v="urn:schemas-microsoft-com:vml" Requires="v">
          <p:control name="TextBox1" r:id="rId1" imgW="44280" imgH="44280"/>
        </mc:Choice>
        <mc:Fallback>
          <p:control name="TextBox1" r:id="rId1" imgW="44280" imgH="44280">
            <p:pic>
              <p:nvPicPr>
                <p:cNvPr id="5" name="TextBox1"/>
                <p:cNvPicPr>
                  <a:picLocks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3860800" y="957263"/>
                  <a:ext cx="46038" cy="46037"/>
                </a:xfrm>
                <a:prstGeom prst="rect">
                  <a:avLst/>
                </a:prstGeom>
              </p:spPr>
            </p:pic>
          </p:control>
        </mc:Fallback>
      </mc:AlternateContent>
    </p:controls>
    <p:extLst>
      <p:ext uri="{BB962C8B-B14F-4D97-AF65-F5344CB8AC3E}">
        <p14:creationId xmlns:p14="http://schemas.microsoft.com/office/powerpoint/2010/main" val="20032490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531</TotalTime>
  <Words>298</Words>
  <Application>Microsoft Office PowerPoint</Application>
  <PresentationFormat>Широкоэкранный</PresentationFormat>
  <Paragraphs>79</Paragraphs>
  <Slides>12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8" baseType="lpstr">
      <vt:lpstr>Arial</vt:lpstr>
      <vt:lpstr>Arial Black</vt:lpstr>
      <vt:lpstr>Calibri</vt:lpstr>
      <vt:lpstr>Calibri Light</vt:lpstr>
      <vt:lpstr>Verdana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Superman</dc:creator>
  <cp:lastModifiedBy>Лариса Александрова</cp:lastModifiedBy>
  <cp:revision>70</cp:revision>
  <dcterms:created xsi:type="dcterms:W3CDTF">2019-05-31T17:14:49Z</dcterms:created>
  <dcterms:modified xsi:type="dcterms:W3CDTF">2023-11-27T16:10:27Z</dcterms:modified>
</cp:coreProperties>
</file>