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8" r:id="rId5"/>
    <p:sldId id="271" r:id="rId6"/>
    <p:sldId id="269" r:id="rId7"/>
    <p:sldId id="260" r:id="rId8"/>
    <p:sldId id="264" r:id="rId9"/>
    <p:sldId id="272" r:id="rId10"/>
    <p:sldId id="266" r:id="rId11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3"/>
      <p:bold r:id="rId14"/>
      <p:italic r:id="rId15"/>
      <p:boldItalic r:id="rId16"/>
    </p:embeddedFont>
    <p:embeddedFont>
      <p:font typeface="Montserrat Light" panose="00000400000000000000" pitchFamily="2" charset="-52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67071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6295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442637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0" y="2077981"/>
            <a:ext cx="4441371" cy="108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lvl="0">
              <a:lnSpc>
                <a:spcPct val="115000"/>
              </a:lnSpc>
              <a:spcBef>
                <a:spcPts val="1200"/>
              </a:spcBef>
            </a:pPr>
            <a:r>
              <a:rPr lang="ru-RU" dirty="0"/>
              <a:t>Создание умной экосистемы для контактного зоопарка и мини-теплиц для детей со сниженным зрением.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0" y="240632"/>
            <a:ext cx="4970761" cy="1696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b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Интеллектуальная среда "Умная экосистема" для детей с ограниченными возможностями здоровья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0" y="4522625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Кочегаров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 Дарья Андреевна,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latin typeface="Montserrat Light"/>
                <a:sym typeface="Montserrat Light"/>
              </a:rPr>
              <a:t>+7</a:t>
            </a:r>
            <a:r>
              <a:rPr lang="ru-RU" sz="1200" dirty="0">
                <a:latin typeface="Montserrat Light" panose="00000400000000000000" pitchFamily="2" charset="-52"/>
              </a:rPr>
              <a:t>9093370806</a:t>
            </a:r>
            <a:endParaRPr sz="900" b="0" i="0" u="none" strike="noStrike" cap="none" dirty="0">
              <a:solidFill>
                <a:srgbClr val="000000"/>
              </a:solidFill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Краткое описание клиентов: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1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Учреждения среднего образования;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Начальные школы;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 panose="00000400000000000000" pitchFamily="2" charset="-52"/>
                <a:ea typeface="Montserrat Light"/>
                <a:cs typeface="Montserrat Light"/>
                <a:sym typeface="Montserrat Light"/>
              </a:rPr>
              <a:t>Культурно-развлекательные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центры;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Реабилитационные центры для детей с ограниченными возможностями;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Физические лица.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>
              <a:buSzPts val="2400"/>
            </a:pP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Описание трудностей, с которыми сталкиваются:</a:t>
            </a:r>
          </a:p>
          <a:p>
            <a:pPr marL="76200">
              <a:buSzPts val="2400"/>
            </a:pPr>
            <a:endParaRPr lang="ru-RU"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Проблема социально-психологической адаптации детей с ограниченными возможностями к условиям жизни в обществе;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Организация образования и досуга для детей;</a:t>
            </a:r>
          </a:p>
          <a:p>
            <a:pPr marL="787400" lvl="0" indent="-342900"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Безопасное времяпровождение.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7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+mn-l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4882094" y="847597"/>
            <a:ext cx="3950206" cy="4188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Краткое описание продукта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Проработанная технология, позволяющая детям с ограниченными возможностями здоровья комфортно общаться с окружающим миром.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Датчики  движения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Датчики освещения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Умные замки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Умный полив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Контроль влажности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Контроль температуры воздуха</a:t>
            </a:r>
          </a:p>
          <a:p>
            <a:pPr marL="622300" lvl="0" indent="-285750"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anose="00000400000000000000" pitchFamily="2" charset="-52"/>
                <a:ea typeface="Montserrat Light"/>
                <a:cs typeface="Times New Roman" panose="02020603050405020304" pitchFamily="18" charset="0"/>
                <a:sym typeface="Montserrat Light"/>
              </a:rPr>
              <a:t>Аудиосистема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97" y="932049"/>
            <a:ext cx="4025833" cy="401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433" y="178366"/>
            <a:ext cx="4578440" cy="4726732"/>
          </a:xfrm>
        </p:spPr>
        <p:txBody>
          <a:bodyPr/>
          <a:lstStyle/>
          <a:p>
            <a:pPr marL="596900" lvl="1" indent="0" algn="ctr">
              <a:buNone/>
            </a:pPr>
            <a:r>
              <a:rPr lang="ru-RU" sz="18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Каким образом решает задачу клиента</a:t>
            </a:r>
          </a:p>
          <a:p>
            <a:pPr marL="596900" lvl="1" indent="0">
              <a:buNone/>
            </a:pPr>
            <a:endParaRPr lang="ru-RU" sz="1800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Разработка системы датчиков для контроля замков, освещения, полива для функционирования контактного зоопарка и мини-теплиц.</a:t>
            </a:r>
            <a:endParaRPr lang="en-US" sz="16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аудиосопровождения</a:t>
            </a: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работающего на основе датчиков для создания комфортного пребывания слабовидящих детей и их образовательного процесса. </a:t>
            </a:r>
          </a:p>
          <a:p>
            <a:endParaRPr lang="ru-RU" dirty="0">
              <a:latin typeface="+mn-lt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034" y="448786"/>
            <a:ext cx="2889066" cy="38502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26567" y="444191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Montserrat Light"/>
                <a:ea typeface="Montserrat Light"/>
                <a:cs typeface="Montserrat Light"/>
              </a:rPr>
              <a:t>Гидропонная установка для выращивания микро-зелени</a:t>
            </a:r>
          </a:p>
        </p:txBody>
      </p:sp>
    </p:spTree>
    <p:extLst>
      <p:ext uri="{BB962C8B-B14F-4D97-AF65-F5344CB8AC3E}">
        <p14:creationId xmlns:p14="http://schemas.microsoft.com/office/powerpoint/2010/main" val="1929142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325" y="268813"/>
            <a:ext cx="8520600" cy="572700"/>
          </a:xfrm>
        </p:spPr>
        <p:txBody>
          <a:bodyPr/>
          <a:lstStyle/>
          <a:p>
            <a:pPr algn="ctr"/>
            <a:r>
              <a:rPr lang="ru-RU" b="1" dirty="0"/>
              <a:t>Оценка рынка и TAM-SAM-SOM анализ</a:t>
            </a:r>
            <a:br>
              <a:rPr lang="ru-RU" b="1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100" y="1139825"/>
            <a:ext cx="7377113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19;p8"/>
          <p:cNvSpPr/>
          <p:nvPr/>
        </p:nvSpPr>
        <p:spPr>
          <a:xfrm>
            <a:off x="5170143" y="1265935"/>
            <a:ext cx="2970706" cy="199128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19;p8"/>
          <p:cNvSpPr/>
          <p:nvPr/>
        </p:nvSpPr>
        <p:spPr>
          <a:xfrm>
            <a:off x="1003153" y="1265935"/>
            <a:ext cx="2970706" cy="199128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73" y="75299"/>
            <a:ext cx="7680853" cy="751285"/>
          </a:xfrm>
        </p:spPr>
        <p:txBody>
          <a:bodyPr/>
          <a:lstStyle/>
          <a:p>
            <a:pPr algn="ctr"/>
            <a:r>
              <a:rPr lang="ru-RU" sz="3200" dirty="0">
                <a:latin typeface="+mn-lt"/>
                <a:ea typeface="Montserrat"/>
                <a:cs typeface="Montserrat"/>
                <a:sym typeface="Montserrat"/>
              </a:rPr>
              <a:t>Проблемное интервью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3151" y="1265936"/>
            <a:ext cx="2970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Сегмент А:</a:t>
            </a:r>
          </a:p>
          <a:p>
            <a:r>
              <a:rPr lang="ru-RU" sz="1800" b="1" dirty="0"/>
              <a:t>Родители слабовидящих детей от 6 до 13 лет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70139" y="1270526"/>
            <a:ext cx="29707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Гипотеза: </a:t>
            </a:r>
          </a:p>
          <a:p>
            <a:r>
              <a:rPr lang="ru-RU" sz="1800" b="1" dirty="0"/>
              <a:t>Организация безопасного, самостоятельного, познавательного досуга для ребенка с ОВЗ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+mn-l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3200" dirty="0"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19313" y="626012"/>
            <a:ext cx="6169443" cy="1267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Индивидуальный подход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 социально значимых проблем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Помощь в адаптации незащищенных слоев населения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Внедрение умных технологий в обучение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Совмещенный вместе с образованием досуг</a:t>
            </a:r>
            <a:endParaRPr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2114" y="1942135"/>
          <a:ext cx="8548110" cy="300889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99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9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7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3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2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48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Безопасность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Досуг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Общение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Индивидуальный подход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Технологичность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434">
                <a:tc>
                  <a:txBody>
                    <a:bodyPr/>
                    <a:lstStyle/>
                    <a:p>
                      <a:r>
                        <a:rPr lang="en-US" sz="1100" b="1" dirty="0"/>
                        <a:t>VR</a:t>
                      </a:r>
                      <a:r>
                        <a:rPr lang="ru-RU" sz="1100" b="1" dirty="0"/>
                        <a:t>-парк Саратов </a:t>
                      </a:r>
                    </a:p>
                    <a:p>
                      <a:r>
                        <a:rPr lang="en-US" sz="1100" b="1" dirty="0" err="1"/>
                        <a:t>thedeepvr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060">
                <a:tc>
                  <a:txBody>
                    <a:bodyPr/>
                    <a:lstStyle/>
                    <a:p>
                      <a:r>
                        <a:rPr lang="ru-RU" sz="1100" b="1" dirty="0"/>
                        <a:t>Детский парк</a:t>
                      </a:r>
                      <a:r>
                        <a:rPr lang="ru-RU" sz="1100" b="1" baseline="0" dirty="0"/>
                        <a:t> развлечений Кубики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845">
                <a:tc>
                  <a:txBody>
                    <a:bodyPr/>
                    <a:lstStyle/>
                    <a:p>
                      <a:r>
                        <a:rPr lang="ru-RU" sz="1100" b="1" dirty="0"/>
                        <a:t>Центр развития ребенка «Апельсин»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911">
                <a:tc>
                  <a:txBody>
                    <a:bodyPr/>
                    <a:lstStyle/>
                    <a:p>
                      <a:r>
                        <a:rPr lang="ru-RU" sz="1100" b="1" dirty="0"/>
                        <a:t>Проект «Умная экосистема»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+mn-lt"/>
                <a:ea typeface="Montserrat"/>
                <a:cs typeface="Montserrat"/>
                <a:sym typeface="Montserrat"/>
              </a:rPr>
              <a:t>Команда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6820F6-6C19-FA9E-2CAB-698A3642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0"/>
          <a:stretch/>
        </p:blipFill>
        <p:spPr>
          <a:xfrm>
            <a:off x="6378723" y="988126"/>
            <a:ext cx="1926504" cy="25686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5E0E07-4E4B-96A2-32A8-8708CACF1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73" y="984064"/>
            <a:ext cx="1929551" cy="257273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44D45CB-F0D2-8F8D-ABD1-35E538DD0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1273" y="984064"/>
            <a:ext cx="1821453" cy="25727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F6F06CD-37E3-D3F4-1B1F-B525EF4F58D5}"/>
              </a:ext>
            </a:extLst>
          </p:cNvPr>
          <p:cNvSpPr txBox="1"/>
          <p:nvPr/>
        </p:nvSpPr>
        <p:spPr>
          <a:xfrm>
            <a:off x="3213275" y="3552220"/>
            <a:ext cx="27174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Бакаева Анастасия Сергеевна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 err="1">
                <a:latin typeface="Montserrat Light"/>
                <a:sym typeface="Montserrat Light"/>
              </a:rPr>
              <a:t>тг</a:t>
            </a:r>
            <a:r>
              <a:rPr lang="ru-RU" dirty="0">
                <a:latin typeface="Montserrat Light"/>
                <a:sym typeface="Montserrat Light"/>
              </a:rPr>
              <a:t>. </a:t>
            </a:r>
            <a:r>
              <a:rPr lang="en-US" dirty="0">
                <a:latin typeface="Montserrat Light"/>
                <a:sym typeface="Montserrat Light"/>
              </a:rPr>
              <a:t>@Invizitus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A1F4A9-E0AC-9444-AB1A-7BA789137A84}"/>
              </a:ext>
            </a:extLst>
          </p:cNvPr>
          <p:cNvSpPr txBox="1"/>
          <p:nvPr/>
        </p:nvSpPr>
        <p:spPr>
          <a:xfrm>
            <a:off x="5741774" y="3556799"/>
            <a:ext cx="320040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Кочегаров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а </a:t>
            </a: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Дарья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Андреевна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Разработчик технологии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 err="1">
                <a:latin typeface="Montserrat Light"/>
                <a:ea typeface="Montserrat Light"/>
                <a:cs typeface="Montserrat Light"/>
                <a:sym typeface="Montserrat Light"/>
              </a:rPr>
              <a:t>тг</a:t>
            </a: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r>
              <a:rPr lang="en-US" dirty="0">
                <a:latin typeface="Montserrat Light"/>
                <a:ea typeface="Montserrat Light"/>
                <a:cs typeface="Montserrat Light"/>
                <a:sym typeface="Montserrat Light"/>
              </a:rPr>
              <a:t>@kchgrva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634BB1-9F71-A59E-C0D3-199F30A2F809}"/>
              </a:ext>
            </a:extLst>
          </p:cNvPr>
          <p:cNvSpPr txBox="1"/>
          <p:nvPr/>
        </p:nvSpPr>
        <p:spPr>
          <a:xfrm>
            <a:off x="332384" y="3552220"/>
            <a:ext cx="29185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 err="1">
                <a:latin typeface="Montserrat Light"/>
                <a:ea typeface="Montserrat Light"/>
                <a:cs typeface="Montserrat Light"/>
                <a:sym typeface="Montserrat Light"/>
              </a:rPr>
              <a:t>Кочкаев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а Софья Александровна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 технологии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sym typeface="Montserrat Light"/>
              </a:rPr>
              <a:t>т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г.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@Sonchik2911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+mn-lt"/>
                <a:ea typeface="Montserrat"/>
                <a:cs typeface="Montserrat"/>
                <a:sym typeface="Montserrat"/>
              </a:rPr>
              <a:t>Команда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0F9582-F792-AED6-2AEA-3EB5495A9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321" y="910508"/>
            <a:ext cx="1926503" cy="25727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4C9BE4-AA89-1851-5C8F-8CB4FA87AF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89" t="8676" r="10112" b="11862"/>
          <a:stretch/>
        </p:blipFill>
        <p:spPr>
          <a:xfrm>
            <a:off x="793174" y="910508"/>
            <a:ext cx="1926504" cy="25727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70963C-1938-574E-9F82-4F004A47FD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44" t="22637" r="130" b="6543"/>
          <a:stretch/>
        </p:blipFill>
        <p:spPr>
          <a:xfrm>
            <a:off x="3608747" y="910508"/>
            <a:ext cx="1926505" cy="25727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CB7C22-42D5-8D32-581D-81EDA49D1597}"/>
              </a:ext>
            </a:extLst>
          </p:cNvPr>
          <p:cNvSpPr txBox="1"/>
          <p:nvPr/>
        </p:nvSpPr>
        <p:spPr>
          <a:xfrm>
            <a:off x="224978" y="3483243"/>
            <a:ext cx="30628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Погодин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Арсений Александрович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Дизайнер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тг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.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@SRT_Pogodin_Arseniy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BEE0AF-6104-624C-959B-D8CB669725BF}"/>
              </a:ext>
            </a:extLst>
          </p:cNvPr>
          <p:cNvSpPr txBox="1"/>
          <p:nvPr/>
        </p:nvSpPr>
        <p:spPr>
          <a:xfrm>
            <a:off x="3225229" y="3483243"/>
            <a:ext cx="26935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Лесина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София Александровна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Дизайнер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тг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.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/>
                <a:cs typeface="Arial"/>
                <a:sym typeface="Montserrat Light"/>
              </a:rPr>
              <a:t>@imsofiiaaaa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E8C51C-B50B-6F5F-AA5A-A7F63A6FB53C}"/>
              </a:ext>
            </a:extLst>
          </p:cNvPr>
          <p:cNvSpPr txBox="1"/>
          <p:nvPr/>
        </p:nvSpPr>
        <p:spPr>
          <a:xfrm>
            <a:off x="6040801" y="3494516"/>
            <a:ext cx="26935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 err="1">
                <a:latin typeface="Montserrat Light"/>
                <a:ea typeface="Montserrat Light"/>
                <a:cs typeface="Montserrat Light"/>
                <a:sym typeface="Montserrat Light"/>
              </a:rPr>
              <a:t>Порваткин</a:t>
            </a: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 Егор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Константинович 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sz="1400" dirty="0">
                <a:latin typeface="Montserrat Light"/>
                <a:sym typeface="Montserrat Light"/>
              </a:rPr>
              <a:t>Разработчик технологии</a:t>
            </a:r>
          </a:p>
          <a:p>
            <a:pPr marL="76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ru-RU" sz="1400" dirty="0" err="1">
                <a:latin typeface="Montserrat Light"/>
                <a:sym typeface="Montserrat Light"/>
              </a:rPr>
              <a:t>тг</a:t>
            </a:r>
            <a:r>
              <a:rPr lang="ru-RU" sz="1400" dirty="0">
                <a:latin typeface="Montserrat Light"/>
                <a:sym typeface="Montserrat Light"/>
              </a:rPr>
              <a:t>. </a:t>
            </a:r>
            <a:r>
              <a:rPr lang="en-US" sz="1400" dirty="0">
                <a:latin typeface="Montserrat Light"/>
                <a:sym typeface="Montserrat Light"/>
              </a:rPr>
              <a:t>@Egor_Porvatkin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823831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316155"/>
            <a:ext cx="8520600" cy="660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1" i="0" u="none" strike="noStrike" cap="none" dirty="0">
                <a:solidFill>
                  <a:schemeClr val="dk1"/>
                </a:solidFill>
                <a:latin typeface="Montserrat Light" panose="00000400000000000000" pitchFamily="2" charset="-52"/>
                <a:ea typeface="Montserrat"/>
                <a:cs typeface="Montserrat"/>
                <a:sym typeface="Montserrat"/>
              </a:rPr>
              <a:t>Контакты</a:t>
            </a:r>
            <a:endParaRPr b="1" dirty="0">
              <a:latin typeface="Montserrat Light" panose="00000400000000000000" pitchFamily="2" charset="-52"/>
            </a:endParaRPr>
          </a:p>
        </p:txBody>
      </p:sp>
      <p:sp>
        <p:nvSpPr>
          <p:cNvPr id="147" name="Google Shape;147;p11"/>
          <p:cNvSpPr txBox="1"/>
          <p:nvPr/>
        </p:nvSpPr>
        <p:spPr>
          <a:xfrm>
            <a:off x="2650683" y="2103468"/>
            <a:ext cx="3880924" cy="268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algn="ctr">
              <a:buSzPts val="2400"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Montserrat Light" panose="00000400000000000000" pitchFamily="2" charset="-52"/>
                <a:ea typeface="Montserrat Light"/>
                <a:cs typeface="Montserrat Light"/>
                <a:sym typeface="Montserrat Light"/>
              </a:rPr>
              <a:t> Кочегарова Дарья</a:t>
            </a:r>
          </a:p>
          <a:p>
            <a:pPr marL="76200" algn="ctr">
              <a:buSzPts val="2400"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Montserrat Light" panose="00000400000000000000" pitchFamily="2" charset="-52"/>
                <a:ea typeface="Montserrat Light"/>
                <a:cs typeface="Montserrat Light"/>
                <a:sym typeface="Montserrat Light"/>
              </a:rPr>
              <a:t> (разработчик технологии</a:t>
            </a:r>
            <a:r>
              <a:rPr lang="ru-RU" sz="2400" dirty="0">
                <a:latin typeface="Montserrat Light" panose="00000400000000000000" pitchFamily="2" charset="-52"/>
              </a:rPr>
              <a:t>)</a:t>
            </a:r>
            <a:endParaRPr lang="ru-RU" sz="2400" dirty="0">
              <a:latin typeface="Montserrat Light" panose="00000400000000000000" pitchFamily="2" charset="-52"/>
              <a:sym typeface="Montserrat Light"/>
            </a:endParaRPr>
          </a:p>
          <a:p>
            <a:pPr marL="457200" indent="-381000" algn="ctr">
              <a:buSzPts val="2400"/>
              <a:buFont typeface="Montserrat Light"/>
              <a:buChar char="●"/>
            </a:pPr>
            <a:endParaRPr lang="ru-RU" sz="2400" b="0" i="0" u="none" strike="noStrike" cap="none" dirty="0">
              <a:solidFill>
                <a:srgbClr val="000000"/>
              </a:solidFill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Montserrat Light" panose="00000400000000000000" pitchFamily="2" charset="-52"/>
                <a:ea typeface="Montserrat Light"/>
                <a:cs typeface="Montserrat Light"/>
                <a:sym typeface="Montserrat Light"/>
              </a:rPr>
              <a:t>8</a:t>
            </a:r>
            <a:r>
              <a:rPr lang="ru-RU" sz="2400" dirty="0">
                <a:latin typeface="Montserrat Light" panose="00000400000000000000" pitchFamily="2" charset="-52"/>
              </a:rPr>
              <a:t>9093370806</a:t>
            </a:r>
            <a:r>
              <a:rPr lang="ru-RU" sz="2400" dirty="0">
                <a:latin typeface="Montserrat Light" panose="00000400000000000000" pitchFamily="2" charset="-52"/>
                <a:sym typeface="Montserrat Light"/>
              </a:rPr>
              <a:t>;</a:t>
            </a:r>
          </a:p>
          <a:p>
            <a: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 Light" panose="00000400000000000000" pitchFamily="2" charset="-52"/>
              </a:rPr>
              <a:t>kda-100204@mail.ru</a:t>
            </a:r>
            <a:r>
              <a:rPr lang="ru-RU" sz="2400" dirty="0">
                <a:solidFill>
                  <a:schemeClr val="tx1"/>
                </a:solidFill>
                <a:latin typeface="Montserrat Light" panose="00000400000000000000" pitchFamily="2" charset="-52"/>
              </a:rPr>
              <a:t>.</a:t>
            </a:r>
          </a:p>
          <a:p>
            <a: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400" u="none" strike="noStrike" dirty="0">
              <a:solidFill>
                <a:schemeClr val="tx1"/>
              </a:solidFill>
              <a:latin typeface="Montserrat Light" panose="00000400000000000000" pitchFamily="2" charset="-52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354</Words>
  <Application>Microsoft Office PowerPoint</Application>
  <PresentationFormat>Экран (16:9)</PresentationFormat>
  <Paragraphs>108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Montserrat</vt:lpstr>
      <vt:lpstr>Montserrat Light</vt:lpstr>
      <vt:lpstr>Simple Light</vt:lpstr>
      <vt:lpstr> Интеллектуальная среда "Умная экосистема" для детей с ограниченными возможностями здоровья</vt:lpstr>
      <vt:lpstr>Презентация PowerPoint</vt:lpstr>
      <vt:lpstr>Описание решения / продукт </vt:lpstr>
      <vt:lpstr>Презентация PowerPoint</vt:lpstr>
      <vt:lpstr>Оценка рынка и TAM-SAM-SOM анализ </vt:lpstr>
      <vt:lpstr>Проблемное интервью </vt:lpstr>
      <vt:lpstr>Сравнение с конкурентами</vt:lpstr>
      <vt:lpstr>Команда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Дарья Кочегарова</cp:lastModifiedBy>
  <cp:revision>22</cp:revision>
  <dcterms:modified xsi:type="dcterms:W3CDTF">2023-11-30T19:50:00Z</dcterms:modified>
</cp:coreProperties>
</file>