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62" r:id="rId4"/>
    <p:sldId id="258" r:id="rId5"/>
    <p:sldId id="259" r:id="rId6"/>
    <p:sldId id="260" r:id="rId7"/>
    <p:sldId id="263" r:id="rId8"/>
    <p:sldId id="261" r:id="rId9"/>
  </p:sldIdLst>
  <p:sldSz cx="12192000" cy="6858000"/>
  <p:notesSz cx="12192000" cy="6858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>
          <p15:clr>
            <a:srgbClr val="A4A3A4"/>
          </p15:clr>
        </p15:guide>
        <p15:guide id="2" orient="horz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523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6" autoAdjust="0"/>
    <p:restoredTop sz="94660"/>
  </p:normalViewPr>
  <p:slideViewPr>
    <p:cSldViewPr>
      <p:cViewPr varScale="1">
        <p:scale>
          <a:sx n="150" d="100"/>
          <a:sy n="150" d="100"/>
        </p:scale>
        <p:origin x="702" y="132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419F56-5248-4D3B-AF89-F51E350B6B02}" type="datetimeFigureOut">
              <a:rPr lang="ru-RU" smtClean="0"/>
              <a:t>17.11.2023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40D2EA-1215-4D09-B76F-3B8D892106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68883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Наш проект предоставляет решение для этих проблем, предоставляя доступ к ИИ-помощнику, который готов помочь в любое время и в любом месте. С помощью нашего ИИ-помощника, студенты смогут задавать вопросы, получать объяснения, решать задачи и проверять свои знания в режиме реального времени.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40D2EA-1215-4D09-B76F-3B8D892106CB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43660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40D2EA-1215-4D09-B76F-3B8D892106CB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9643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Blank Sl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x" preserve="1" userDrawn="1">
  <p:cSld name="Title Sl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 bwMode="auto">
          <a:xfrm>
            <a:off x="1523880" y="1122480"/>
            <a:ext cx="9143640" cy="2387160"/>
          </a:xfrm>
          <a:prstGeom prst="rect">
            <a:avLst/>
          </a:prstGeom>
        </p:spPr>
        <p:txBody>
          <a:bodyPr lIns="0" tIns="0" rIns="0" bIns="0" anchor="ctr"/>
          <a:lstStyle/>
          <a:p>
            <a:pPr>
              <a:defRPr/>
            </a:pPr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 bwMode="auto"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>
              <a:defRPr/>
            </a:pPr>
            <a:endParaRPr lang="en-GB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Title,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 bwMode="auto">
          <a:xfrm>
            <a:off x="1523880" y="1122480"/>
            <a:ext cx="9143640" cy="2387160"/>
          </a:xfrm>
          <a:prstGeom prst="rect">
            <a:avLst/>
          </a:prstGeom>
        </p:spPr>
        <p:txBody>
          <a:bodyPr lIns="0" tIns="0" rIns="0" bIns="0" anchor="ctr"/>
          <a:lstStyle/>
          <a:p>
            <a:pPr>
              <a:defRPr/>
            </a:pPr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 bwMode="auto"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>
              <a:defRPr/>
            </a:pP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Title, 2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 bwMode="auto">
          <a:xfrm>
            <a:off x="1523880" y="1122480"/>
            <a:ext cx="9143640" cy="2387160"/>
          </a:xfrm>
          <a:prstGeom prst="rect">
            <a:avLst/>
          </a:prstGeom>
        </p:spPr>
        <p:txBody>
          <a:bodyPr lIns="0" tIns="0" rIns="0" bIns="0" anchor="ctr"/>
          <a:lstStyle/>
          <a:p>
            <a:pPr>
              <a:defRPr/>
            </a:pPr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 bwMode="auto"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>
              <a:defRPr/>
            </a:pP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 bwMode="auto"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>
              <a:defRPr/>
            </a:pP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Title Onl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 bwMode="auto">
          <a:xfrm>
            <a:off x="1523880" y="1122480"/>
            <a:ext cx="9143640" cy="2387160"/>
          </a:xfrm>
          <a:prstGeom prst="rect">
            <a:avLst/>
          </a:prstGeom>
        </p:spPr>
        <p:txBody>
          <a:bodyPr lIns="0" tIns="0" rIns="0" bIns="0" anchor="ctr"/>
          <a:lstStyle/>
          <a:p>
            <a:pPr>
              <a:defRPr/>
            </a:pPr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Only" preserve="1" userDrawn="1">
  <p:cSld name="Centered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 bwMode="auto">
          <a:xfrm>
            <a:off x="1523880" y="1122480"/>
            <a:ext cx="9143640" cy="110667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>
              <a:defRPr/>
            </a:pPr>
            <a:endParaRPr lang="en-GB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AndObj" preserve="1" userDrawn="1">
  <p:cSld name="Title, 2 Content and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 bwMode="auto">
          <a:xfrm>
            <a:off x="1523880" y="1122480"/>
            <a:ext cx="9143640" cy="2387160"/>
          </a:xfrm>
          <a:prstGeom prst="rect">
            <a:avLst/>
          </a:prstGeom>
        </p:spPr>
        <p:txBody>
          <a:bodyPr lIns="0" tIns="0" rIns="0" bIns="0" anchor="ctr"/>
          <a:lstStyle/>
          <a:p>
            <a:pPr>
              <a:defRPr/>
            </a:pPr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 bwMode="auto"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>
              <a:defRPr/>
            </a:pP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 bwMode="auto"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>
              <a:defRPr/>
            </a:pP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 bwMode="auto"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>
              <a:defRPr/>
            </a:pP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AndTwoObj" preserve="1" userDrawn="1">
  <p:cSld name="Title Content and 2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 bwMode="auto">
          <a:xfrm>
            <a:off x="1523880" y="1122480"/>
            <a:ext cx="9143640" cy="2387160"/>
          </a:xfrm>
          <a:prstGeom prst="rect">
            <a:avLst/>
          </a:prstGeom>
        </p:spPr>
        <p:txBody>
          <a:bodyPr lIns="0" tIns="0" rIns="0" bIns="0" anchor="ctr"/>
          <a:lstStyle/>
          <a:p>
            <a:pPr>
              <a:defRPr/>
            </a:pPr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 bwMode="auto"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>
              <a:defRPr/>
            </a:pP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 bwMode="auto"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>
              <a:defRPr/>
            </a:pP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 bwMode="auto"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>
              <a:defRPr/>
            </a:pP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OverTx" preserve="1" userDrawn="1">
  <p:cSld name="Title, 2 Content over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 bwMode="auto">
          <a:xfrm>
            <a:off x="1523880" y="1122480"/>
            <a:ext cx="9143640" cy="2387160"/>
          </a:xfrm>
          <a:prstGeom prst="rect">
            <a:avLst/>
          </a:prstGeom>
        </p:spPr>
        <p:txBody>
          <a:bodyPr lIns="0" tIns="0" rIns="0" bIns="0" anchor="ctr"/>
          <a:lstStyle/>
          <a:p>
            <a:pPr>
              <a:defRPr/>
            </a:pPr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 bwMode="auto"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>
              <a:defRPr/>
            </a:pP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 bwMode="auto"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>
              <a:defRPr/>
            </a:pP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 bwMode="auto"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>
              <a:defRPr/>
            </a:pP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OverTx" preserve="1" userDrawn="1">
  <p:cSld name="Title, Content over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 bwMode="auto">
          <a:xfrm>
            <a:off x="1523880" y="1122480"/>
            <a:ext cx="9143640" cy="2387160"/>
          </a:xfrm>
          <a:prstGeom prst="rect">
            <a:avLst/>
          </a:prstGeom>
        </p:spPr>
        <p:txBody>
          <a:bodyPr lIns="0" tIns="0" rIns="0" bIns="0" anchor="ctr"/>
          <a:lstStyle/>
          <a:p>
            <a:pPr>
              <a:defRPr/>
            </a:pPr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 bwMode="auto"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>
              <a:defRPr/>
            </a:pP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 bwMode="auto"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>
              <a:defRPr/>
            </a:pP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fourObj" preserve="1" userDrawn="1">
  <p:cSld name="Title, 4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 bwMode="auto">
          <a:xfrm>
            <a:off x="1523880" y="1122480"/>
            <a:ext cx="9143640" cy="2387160"/>
          </a:xfrm>
          <a:prstGeom prst="rect">
            <a:avLst/>
          </a:prstGeom>
        </p:spPr>
        <p:txBody>
          <a:bodyPr lIns="0" tIns="0" rIns="0" bIns="0" anchor="ctr"/>
          <a:lstStyle/>
          <a:p>
            <a:pPr>
              <a:defRPr/>
            </a:pPr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 bwMode="auto"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>
              <a:defRPr/>
            </a:pP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 bwMode="auto"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>
              <a:defRPr/>
            </a:pP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 bwMode="auto"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>
              <a:defRPr/>
            </a:pP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 bwMode="auto"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>
              <a:defRPr/>
            </a:pP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Title, 6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 bwMode="auto">
          <a:xfrm>
            <a:off x="1523880" y="1122480"/>
            <a:ext cx="9143640" cy="2387160"/>
          </a:xfrm>
          <a:prstGeom prst="rect">
            <a:avLst/>
          </a:prstGeom>
        </p:spPr>
        <p:txBody>
          <a:bodyPr lIns="0" tIns="0" rIns="0" bIns="0" anchor="ctr"/>
          <a:lstStyle/>
          <a:p>
            <a:pPr>
              <a:defRPr/>
            </a:pPr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 bwMode="auto">
          <a:xfrm>
            <a:off x="60948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>
              <a:defRPr/>
            </a:pP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 bwMode="auto">
          <a:xfrm>
            <a:off x="431964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>
              <a:defRPr/>
            </a:pP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 bwMode="auto">
          <a:xfrm>
            <a:off x="802980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>
              <a:defRPr/>
            </a:pP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 bwMode="auto">
          <a:xfrm>
            <a:off x="60948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>
              <a:defRPr/>
            </a:pP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 bwMode="auto">
          <a:xfrm>
            <a:off x="431964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>
              <a:defRPr/>
            </a:pP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 bwMode="auto">
          <a:xfrm>
            <a:off x="802980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>
              <a:defRPr/>
            </a:pP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 bwMode="auto">
          <a:xfrm>
            <a:off x="1523880" y="1122480"/>
            <a:ext cx="9143640" cy="2387160"/>
          </a:xfrm>
          <a:prstGeom prst="rect">
            <a:avLst/>
          </a:prstGeom>
        </p:spPr>
        <p:txBody>
          <a:bodyPr anchor="b"/>
          <a:lstStyle/>
          <a:p>
            <a:pPr algn="ctr">
              <a:lnSpc>
                <a:spcPct val="90000"/>
              </a:lnSpc>
              <a:defRPr/>
            </a:pPr>
            <a:r>
              <a:rPr lang="ru-RU" sz="6000" b="0" strike="noStrike" spc="-1">
                <a:solidFill>
                  <a:srgbClr val="000000"/>
                </a:solidFill>
                <a:latin typeface="Calibri Light"/>
              </a:rPr>
              <a:t>Образец заголовка</a:t>
            </a:r>
            <a:endParaRPr lang="ru-RU" sz="60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dt"/>
          </p:nvPr>
        </p:nvSpPr>
        <p:spPr bwMode="auto">
          <a:xfrm>
            <a:off x="838080" y="6356520"/>
            <a:ext cx="2742840" cy="364680"/>
          </a:xfrm>
          <a:prstGeom prst="rect">
            <a:avLst/>
          </a:prstGeom>
        </p:spPr>
        <p:txBody>
          <a:bodyPr anchor="ctr"/>
          <a:lstStyle/>
          <a:p>
            <a:pPr>
              <a:lnSpc>
                <a:spcPct val="100000"/>
              </a:lnSpc>
              <a:defRPr/>
            </a:pPr>
            <a:fld id="{81E15546-F436-4D10-B9F1-A750307C9D9B}" type="datetime1">
              <a:rPr lang="en-GB" sz="1200" b="0" strike="noStrike" spc="-1">
                <a:solidFill>
                  <a:srgbClr val="8B8B8B"/>
                </a:solidFill>
                <a:latin typeface="Calibri"/>
              </a:rPr>
              <a:t>17/11/2023</a:t>
            </a:fld>
            <a:endParaRPr lang="en-GB" sz="1200" b="0" strike="noStrike" spc="-1"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/>
          </p:nvPr>
        </p:nvSpPr>
        <p:spPr bwMode="auto">
          <a:xfrm>
            <a:off x="4038480" y="6356520"/>
            <a:ext cx="4114440" cy="364680"/>
          </a:xfrm>
          <a:prstGeom prst="rect">
            <a:avLst/>
          </a:prstGeom>
        </p:spPr>
        <p:txBody>
          <a:bodyPr anchor="ctr"/>
          <a:lstStyle/>
          <a:p>
            <a:pPr>
              <a:defRPr/>
            </a:pPr>
            <a:endParaRPr lang="en-GB" sz="2400" b="0" strike="noStrike" spc="-1"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/>
          </p:nvPr>
        </p:nvSpPr>
        <p:spPr bwMode="auto">
          <a:xfrm>
            <a:off x="8610480" y="6356520"/>
            <a:ext cx="2742840" cy="364680"/>
          </a:xfrm>
          <a:prstGeom prst="rect">
            <a:avLst/>
          </a:prstGeom>
        </p:spPr>
        <p:txBody>
          <a:bodyPr anchor="ctr"/>
          <a:lstStyle/>
          <a:p>
            <a:pPr algn="r">
              <a:lnSpc>
                <a:spcPct val="100000"/>
              </a:lnSpc>
              <a:defRPr/>
            </a:pPr>
            <a:fld id="{D71EC4A7-7628-478E-B1DF-9BE508022F53}" type="slidenum">
              <a:rPr lang="en-GB" sz="1200" b="0" strike="noStrike" spc="-1">
                <a:solidFill>
                  <a:srgbClr val="8B8B8B"/>
                </a:solidFill>
                <a:latin typeface="Calibri"/>
              </a:rPr>
              <a:t>‹#›</a:t>
            </a:fld>
            <a:endParaRPr lang="en-GB" sz="1200" b="0" strike="noStrike" spc="-1"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 bwMode="auto"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ru-RU" sz="2800" b="0" strike="noStrike" spc="-1">
                <a:solidFill>
                  <a:srgbClr val="000000"/>
                </a:solidFill>
                <a:latin typeface="Calibri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/>
              <a:buChar char=""/>
              <a:defRPr/>
            </a:pPr>
            <a:r>
              <a:rPr lang="ru-RU" sz="2000" b="0" strike="noStrike" spc="-1">
                <a:solidFill>
                  <a:srgbClr val="000000"/>
                </a:solidFill>
                <a:latin typeface="Calibri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/>
              <a:buChar char=""/>
              <a:defRPr/>
            </a:pP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ru-RU" sz="2000" b="0" strike="noStrike" spc="-1">
                <a:solidFill>
                  <a:srgbClr val="000000"/>
                </a:solidFill>
                <a:latin typeface="Calibri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ru-RU" sz="2000" b="0" strike="noStrike" spc="-1">
                <a:solidFill>
                  <a:srgbClr val="000000"/>
                </a:solidFill>
                <a:latin typeface="Calibri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ru-RU" sz="2000" b="0" strike="noStrike" spc="-1">
                <a:solidFill>
                  <a:srgbClr val="000000"/>
                </a:solidFill>
                <a:latin typeface="Calibri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5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11.png"/><Relationship Id="rId5" Type="http://schemas.openxmlformats.org/officeDocument/2006/relationships/image" Target="../media/image3.png"/><Relationship Id="rId10" Type="http://schemas.openxmlformats.org/officeDocument/2006/relationships/image" Target="../media/image10.svg"/><Relationship Id="rId4" Type="http://schemas.openxmlformats.org/officeDocument/2006/relationships/image" Target="../media/image2.pn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8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18.png"/><Relationship Id="rId7" Type="http://schemas.openxmlformats.org/officeDocument/2006/relationships/image" Target="../media/image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11" Type="http://schemas.openxmlformats.org/officeDocument/2006/relationships/image" Target="../media/image6.png"/><Relationship Id="rId5" Type="http://schemas.openxmlformats.org/officeDocument/2006/relationships/image" Target="../media/image20.png"/><Relationship Id="rId10" Type="http://schemas.openxmlformats.org/officeDocument/2006/relationships/image" Target="../media/image5.png"/><Relationship Id="rId4" Type="http://schemas.openxmlformats.org/officeDocument/2006/relationships/image" Target="../media/image19.png"/><Relationship Id="rId9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1" name="Line 1"/>
          <p:cNvSpPr/>
          <p:nvPr/>
        </p:nvSpPr>
        <p:spPr bwMode="auto">
          <a:xfrm>
            <a:off x="5230440" y="3242880"/>
            <a:ext cx="360" cy="19026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/>
        </p:style>
      </p:sp>
      <p:sp>
        <p:nvSpPr>
          <p:cNvPr id="42" name="CustomShape 2"/>
          <p:cNvSpPr/>
          <p:nvPr/>
        </p:nvSpPr>
        <p:spPr bwMode="auto">
          <a:xfrm>
            <a:off x="325342" y="3497584"/>
            <a:ext cx="4734720" cy="108251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r">
              <a:defRPr/>
            </a:pPr>
            <a:r>
              <a:rPr lang="en-GB" sz="2000" b="0" i="0" u="none" strike="noStrike" cap="none" spc="0" dirty="0">
                <a:solidFill>
                  <a:srgbClr val="5B9BD5"/>
                </a:solidFill>
                <a:latin typeface="Lato"/>
                <a:ea typeface="Lato"/>
                <a:cs typeface="Lato"/>
              </a:rPr>
              <a:t>Бакухин Александр Павлович</a:t>
            </a:r>
          </a:p>
          <a:p>
            <a:pPr algn="r">
              <a:defRPr/>
            </a:pPr>
            <a:r>
              <a:rPr lang="en-GB" sz="2000" b="0" i="0" u="none" strike="noStrike" cap="none" spc="0" dirty="0">
                <a:solidFill>
                  <a:srgbClr val="5B9BD5"/>
                </a:solidFill>
                <a:latin typeface="Lato"/>
                <a:ea typeface="Lato"/>
                <a:cs typeface="Lato"/>
              </a:rPr>
              <a:t>+7 9</a:t>
            </a:r>
            <a:r>
              <a:rPr lang="en-GB" sz="2000" dirty="0">
                <a:solidFill>
                  <a:srgbClr val="5B9BD5"/>
                </a:solidFill>
                <a:latin typeface="Lato"/>
                <a:ea typeface="Lato"/>
                <a:cs typeface="Lato"/>
              </a:rPr>
              <a:t>38 300 10 40</a:t>
            </a:r>
          </a:p>
          <a:p>
            <a:pPr algn="r">
              <a:defRPr/>
            </a:pPr>
            <a:r>
              <a:rPr lang="en-GB" sz="2000" dirty="0">
                <a:solidFill>
                  <a:srgbClr val="5B9BD5"/>
                </a:solidFill>
                <a:latin typeface="Lato"/>
                <a:ea typeface="Lato"/>
                <a:cs typeface="Lato"/>
              </a:rPr>
              <a:t>t.me/</a:t>
            </a:r>
            <a:r>
              <a:rPr lang="en-GB" sz="2000" dirty="0" err="1">
                <a:solidFill>
                  <a:srgbClr val="5B9BD5"/>
                </a:solidFill>
                <a:latin typeface="Lato"/>
                <a:ea typeface="Lato"/>
                <a:cs typeface="Lato"/>
              </a:rPr>
              <a:t>alexbsoft</a:t>
            </a:r>
            <a:endParaRPr lang="en-GB" sz="2000" b="0" i="0" u="none" strike="noStrike" cap="none" spc="0" dirty="0">
              <a:solidFill>
                <a:srgbClr val="5B9BD5"/>
              </a:solidFill>
              <a:latin typeface="Lato"/>
              <a:ea typeface="Lato"/>
              <a:cs typeface="Lato"/>
            </a:endParaRPr>
          </a:p>
        </p:txBody>
      </p:sp>
      <p:sp>
        <p:nvSpPr>
          <p:cNvPr id="43" name="CustomShape 3"/>
          <p:cNvSpPr/>
          <p:nvPr/>
        </p:nvSpPr>
        <p:spPr bwMode="auto">
          <a:xfrm>
            <a:off x="979200" y="1511280"/>
            <a:ext cx="9797040" cy="577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  <a:defRPr/>
            </a:pPr>
            <a:r>
              <a:rPr lang="en-GB" sz="1600" b="1" strike="noStrike" spc="-1">
                <a:solidFill>
                  <a:srgbClr val="C00000"/>
                </a:solidFill>
                <a:latin typeface="Lato"/>
                <a:ea typeface="Lato"/>
              </a:rPr>
              <a:t>СЕТЕВОЙ АЛКСЕЛЕРАТОР ТЕХНОЛОГИЧЕСКОГО ПРЕДПРИНИМАТЕЛЬСТВА </a:t>
            </a:r>
            <a:endParaRPr lang="en-GB" sz="1600" b="0" strike="noStrike" spc="-1">
              <a:latin typeface="Arial"/>
            </a:endParaRPr>
          </a:p>
          <a:p>
            <a:pPr algn="ctr">
              <a:lnSpc>
                <a:spcPct val="100000"/>
              </a:lnSpc>
              <a:defRPr/>
            </a:pPr>
            <a:r>
              <a:rPr lang="en-GB" sz="1600" b="1" strike="noStrike" spc="-1">
                <a:solidFill>
                  <a:srgbClr val="C00000"/>
                </a:solidFill>
                <a:latin typeface="Lato"/>
                <a:ea typeface="Lato"/>
              </a:rPr>
              <a:t>«ЭКСПОНЕНТА PRO»</a:t>
            </a:r>
            <a:endParaRPr lang="en-GB" sz="1600" b="0" strike="noStrike" spc="-1">
              <a:latin typeface="Arial"/>
            </a:endParaRPr>
          </a:p>
        </p:txBody>
      </p:sp>
      <p:sp>
        <p:nvSpPr>
          <p:cNvPr id="44" name="CustomShape 4"/>
          <p:cNvSpPr/>
          <p:nvPr/>
        </p:nvSpPr>
        <p:spPr bwMode="auto">
          <a:xfrm>
            <a:off x="3419280" y="6399720"/>
            <a:ext cx="5352840" cy="303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  <a:defRPr/>
            </a:pPr>
            <a:r>
              <a:rPr lang="en-GB" sz="1400" b="0" strike="noStrike" spc="-1">
                <a:solidFill>
                  <a:srgbClr val="000000"/>
                </a:solidFill>
                <a:latin typeface="Lato"/>
              </a:rPr>
              <a:t>24 октября 2023 г.</a:t>
            </a:r>
            <a:endParaRPr lang="en-GB" sz="1400" b="0" strike="noStrike" spc="-1">
              <a:latin typeface="Arial"/>
            </a:endParaRPr>
          </a:p>
        </p:txBody>
      </p:sp>
      <p:sp>
        <p:nvSpPr>
          <p:cNvPr id="45" name="CustomShape 5"/>
          <p:cNvSpPr/>
          <p:nvPr/>
        </p:nvSpPr>
        <p:spPr bwMode="auto">
          <a:xfrm>
            <a:off x="7039682" y="3500280"/>
            <a:ext cx="2341032" cy="642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  <a:defRPr/>
            </a:pPr>
            <a:r>
              <a:rPr lang="en-GB" sz="4000" b="1" strike="noStrike" spc="-1" dirty="0" err="1">
                <a:latin typeface="Lato"/>
                <a:ea typeface="Lato"/>
              </a:rPr>
              <a:t>StudGPT</a:t>
            </a:r>
            <a:endParaRPr lang="en-GB" sz="1800" b="1" strike="noStrike" spc="-1" dirty="0">
              <a:latin typeface="Arial"/>
            </a:endParaRPr>
          </a:p>
        </p:txBody>
      </p:sp>
      <p:grpSp>
        <p:nvGrpSpPr>
          <p:cNvPr id="46" name="Group 6"/>
          <p:cNvGrpSpPr/>
          <p:nvPr/>
        </p:nvGrpSpPr>
        <p:grpSpPr bwMode="auto">
          <a:xfrm>
            <a:off x="-285840" y="-84960"/>
            <a:ext cx="12453840" cy="1481040"/>
            <a:chOff x="-285840" y="-84960"/>
            <a:chExt cx="12453840" cy="1481040"/>
          </a:xfrm>
        </p:grpSpPr>
        <p:pic>
          <p:nvPicPr>
            <p:cNvPr id="47" name="Рисунок 4"/>
            <p:cNvPicPr/>
            <p:nvPr/>
          </p:nvPicPr>
          <p:blipFill>
            <a:blip r:embed="rId2"/>
            <a:stretch/>
          </p:blipFill>
          <p:spPr bwMode="auto">
            <a:xfrm>
              <a:off x="5212440" y="106560"/>
              <a:ext cx="1289520" cy="128952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48" name="Picture 6"/>
            <p:cNvPicPr/>
            <p:nvPr/>
          </p:nvPicPr>
          <p:blipFill>
            <a:blip r:embed="rId3"/>
            <a:stretch/>
          </p:blipFill>
          <p:spPr bwMode="auto">
            <a:xfrm>
              <a:off x="9934920" y="154440"/>
              <a:ext cx="2233080" cy="111636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49" name="Picture 9"/>
            <p:cNvPicPr/>
            <p:nvPr/>
          </p:nvPicPr>
          <p:blipFill>
            <a:blip r:embed="rId4"/>
            <a:stretch/>
          </p:blipFill>
          <p:spPr bwMode="auto">
            <a:xfrm>
              <a:off x="2134800" y="-84960"/>
              <a:ext cx="2788920" cy="139428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50" name="Picture 11"/>
            <p:cNvPicPr/>
            <p:nvPr/>
          </p:nvPicPr>
          <p:blipFill>
            <a:blip r:embed="rId5"/>
            <a:stretch/>
          </p:blipFill>
          <p:spPr bwMode="auto">
            <a:xfrm>
              <a:off x="6429240" y="59760"/>
              <a:ext cx="2332800" cy="116640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51" name="Picture 13"/>
            <p:cNvPicPr/>
            <p:nvPr/>
          </p:nvPicPr>
          <p:blipFill>
            <a:blip r:embed="rId6"/>
            <a:stretch/>
          </p:blipFill>
          <p:spPr bwMode="auto">
            <a:xfrm>
              <a:off x="-285840" y="105840"/>
              <a:ext cx="2580120" cy="128988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52" name="Picture 30"/>
            <p:cNvPicPr/>
            <p:nvPr/>
          </p:nvPicPr>
          <p:blipFill>
            <a:blip r:embed="rId7"/>
            <a:stretch/>
          </p:blipFill>
          <p:spPr bwMode="auto">
            <a:xfrm>
              <a:off x="8455680" y="214920"/>
              <a:ext cx="1928160" cy="963720"/>
            </a:xfrm>
            <a:prstGeom prst="rect">
              <a:avLst/>
            </a:prstGeom>
            <a:ln>
              <a:noFill/>
            </a:ln>
          </p:spPr>
        </p:pic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12A17163-9AEB-4C99-8655-0D8D020A070B}"/>
              </a:ext>
            </a:extLst>
          </p:cNvPr>
          <p:cNvSpPr txBox="1"/>
          <p:nvPr/>
        </p:nvSpPr>
        <p:spPr>
          <a:xfrm>
            <a:off x="7045362" y="4211052"/>
            <a:ext cx="334914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b="0" strike="noStrike" spc="-1" dirty="0">
                <a:solidFill>
                  <a:srgbClr val="5B9BD5"/>
                </a:solidFill>
                <a:latin typeface="Lato"/>
                <a:ea typeface="Lato"/>
              </a:rPr>
              <a:t>ИИ </a:t>
            </a:r>
            <a:r>
              <a:rPr lang="en-GB" sz="1800" b="0" strike="noStrike" spc="-1" dirty="0" err="1">
                <a:solidFill>
                  <a:srgbClr val="5B9BD5"/>
                </a:solidFill>
                <a:latin typeface="Lato"/>
                <a:ea typeface="Lato"/>
              </a:rPr>
              <a:t>для</a:t>
            </a:r>
            <a:r>
              <a:rPr lang="en-GB" sz="1800" b="0" strike="noStrike" spc="-1" dirty="0">
                <a:solidFill>
                  <a:srgbClr val="5B9BD5"/>
                </a:solidFill>
                <a:latin typeface="Lato"/>
                <a:ea typeface="Lato"/>
              </a:rPr>
              <a:t> </a:t>
            </a:r>
            <a:r>
              <a:rPr lang="en-GB" sz="1800" b="0" strike="noStrike" spc="-1" dirty="0" err="1">
                <a:solidFill>
                  <a:srgbClr val="5B9BD5"/>
                </a:solidFill>
                <a:latin typeface="Lato"/>
                <a:ea typeface="Lato"/>
              </a:rPr>
              <a:t>помощи</a:t>
            </a:r>
            <a:r>
              <a:rPr lang="en-GB" sz="1800" b="0" strike="noStrike" spc="-1" dirty="0">
                <a:solidFill>
                  <a:srgbClr val="5B9BD5"/>
                </a:solidFill>
                <a:latin typeface="Lato"/>
                <a:ea typeface="Lato"/>
              </a:rPr>
              <a:t> </a:t>
            </a:r>
            <a:r>
              <a:rPr lang="en-GB" sz="1800" b="0" strike="noStrike" spc="-1" dirty="0" err="1">
                <a:solidFill>
                  <a:srgbClr val="5B9BD5"/>
                </a:solidFill>
                <a:latin typeface="Lato"/>
                <a:ea typeface="Lato"/>
              </a:rPr>
              <a:t>студентам</a:t>
            </a:r>
            <a:endParaRPr lang="ru-RU" dirty="0"/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3CEC5306-DDFE-4F99-8C4E-441ABFB35C8C}"/>
              </a:ext>
            </a:extLst>
          </p:cNvPr>
          <p:cNvPicPr/>
          <p:nvPr/>
        </p:nvPicPr>
        <p:blipFill>
          <a:blip r:embed="rId8"/>
          <a:stretch/>
        </p:blipFill>
        <p:spPr bwMode="auto">
          <a:xfrm>
            <a:off x="5655304" y="3429000"/>
            <a:ext cx="1219680" cy="1219680"/>
          </a:xfrm>
          <a:prstGeom prst="rect">
            <a:avLst/>
          </a:prstGeom>
          <a:ln>
            <a:noFill/>
          </a:ln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6AB5136E-9DB4-43D9-B095-3F331123009B}"/>
              </a:ext>
            </a:extLst>
          </p:cNvPr>
          <p:cNvSpPr txBox="1"/>
          <p:nvPr/>
        </p:nvSpPr>
        <p:spPr>
          <a:xfrm>
            <a:off x="10560496" y="6366794"/>
            <a:ext cx="14401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pc="-1" dirty="0">
                <a:solidFill>
                  <a:srgbClr val="5B9BD5"/>
                </a:solidFill>
                <a:latin typeface="Lato"/>
                <a:ea typeface="Lato"/>
              </a:rPr>
              <a:t>StudGPT.ru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66" name="Group 1"/>
          <p:cNvGrpSpPr/>
          <p:nvPr/>
        </p:nvGrpSpPr>
        <p:grpSpPr bwMode="auto">
          <a:xfrm>
            <a:off x="-290880" y="152640"/>
            <a:ext cx="1967040" cy="5941080"/>
            <a:chOff x="-290880" y="152640"/>
            <a:chExt cx="1967040" cy="5941080"/>
          </a:xfrm>
        </p:grpSpPr>
        <p:pic>
          <p:nvPicPr>
            <p:cNvPr id="67" name="Рисунок 4"/>
            <p:cNvPicPr/>
            <p:nvPr/>
          </p:nvPicPr>
          <p:blipFill>
            <a:blip r:embed="rId3"/>
            <a:stretch/>
          </p:blipFill>
          <p:spPr bwMode="auto">
            <a:xfrm>
              <a:off x="125640" y="2046240"/>
              <a:ext cx="1139040" cy="113904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68" name="Picture 6"/>
            <p:cNvPicPr/>
            <p:nvPr/>
          </p:nvPicPr>
          <p:blipFill>
            <a:blip r:embed="rId4"/>
            <a:stretch/>
          </p:blipFill>
          <p:spPr bwMode="auto">
            <a:xfrm>
              <a:off x="-250560" y="5130720"/>
              <a:ext cx="1926720" cy="96300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69" name="Picture 9"/>
            <p:cNvPicPr/>
            <p:nvPr/>
          </p:nvPicPr>
          <p:blipFill>
            <a:blip r:embed="rId5"/>
            <a:srcRect r="61159"/>
            <a:stretch/>
          </p:blipFill>
          <p:spPr bwMode="auto">
            <a:xfrm>
              <a:off x="158760" y="923760"/>
              <a:ext cx="1008000" cy="129816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70" name="Picture 11"/>
            <p:cNvPicPr/>
            <p:nvPr/>
          </p:nvPicPr>
          <p:blipFill>
            <a:blip r:embed="rId6"/>
            <a:stretch/>
          </p:blipFill>
          <p:spPr bwMode="auto">
            <a:xfrm>
              <a:off x="-290880" y="3301920"/>
              <a:ext cx="1926720" cy="96300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71" name="Picture 13"/>
            <p:cNvPicPr/>
            <p:nvPr/>
          </p:nvPicPr>
          <p:blipFill>
            <a:blip r:embed="rId7"/>
            <a:stretch/>
          </p:blipFill>
          <p:spPr bwMode="auto">
            <a:xfrm>
              <a:off x="-225000" y="152640"/>
              <a:ext cx="1735560" cy="867600"/>
            </a:xfrm>
            <a:prstGeom prst="rect">
              <a:avLst/>
            </a:prstGeom>
            <a:ln>
              <a:noFill/>
            </a:ln>
          </p:spPr>
        </p:pic>
      </p:grpSp>
      <p:sp>
        <p:nvSpPr>
          <p:cNvPr id="72" name="CustomShape 2"/>
          <p:cNvSpPr/>
          <p:nvPr/>
        </p:nvSpPr>
        <p:spPr bwMode="auto">
          <a:xfrm>
            <a:off x="412920" y="6248520"/>
            <a:ext cx="603000" cy="60912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73" name="CustomShape 3"/>
          <p:cNvSpPr/>
          <p:nvPr/>
        </p:nvSpPr>
        <p:spPr bwMode="auto">
          <a:xfrm>
            <a:off x="1434238" y="269640"/>
            <a:ext cx="2861562" cy="443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  <a:defRPr/>
            </a:pPr>
            <a:r>
              <a:rPr lang="ru-RU" sz="1600" b="1" strike="noStrike" spc="-1" dirty="0">
                <a:solidFill>
                  <a:srgbClr val="C00000"/>
                </a:solidFill>
                <a:latin typeface="Lato"/>
                <a:ea typeface="Lato"/>
              </a:rPr>
              <a:t>Проблема</a:t>
            </a:r>
            <a:endParaRPr lang="en-GB" sz="1600" b="0" strike="noStrike" spc="-1" dirty="0">
              <a:latin typeface="Arial"/>
            </a:endParaRPr>
          </a:p>
        </p:txBody>
      </p:sp>
      <p:sp>
        <p:nvSpPr>
          <p:cNvPr id="74" name="TextShape 4"/>
          <p:cNvSpPr txBox="1"/>
          <p:nvPr/>
        </p:nvSpPr>
        <p:spPr bwMode="auto">
          <a:xfrm>
            <a:off x="495360" y="6338520"/>
            <a:ext cx="44424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algn="ctr">
              <a:lnSpc>
                <a:spcPct val="100000"/>
              </a:lnSpc>
              <a:defRPr/>
            </a:pPr>
            <a:fld id="{17D16D65-F136-427C-819B-B866BF0AEAD7}" type="slidenum">
              <a:rPr lang="en-GB" sz="2000" b="0" strike="noStrike" spc="-1">
                <a:solidFill>
                  <a:srgbClr val="FFFFFF"/>
                </a:solidFill>
                <a:latin typeface="Arial"/>
              </a:rPr>
              <a:t>2</a:t>
            </a:fld>
            <a:endParaRPr lang="en-GB" sz="2000" b="0" strike="noStrike" spc="-1">
              <a:latin typeface="Times New Roman"/>
            </a:endParaRPr>
          </a:p>
        </p:txBody>
      </p:sp>
      <p:sp>
        <p:nvSpPr>
          <p:cNvPr id="75" name="CustomShape 5"/>
          <p:cNvSpPr/>
          <p:nvPr/>
        </p:nvSpPr>
        <p:spPr bwMode="auto">
          <a:xfrm>
            <a:off x="1523880" y="868320"/>
            <a:ext cx="1967040" cy="333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76" name="Line 6"/>
          <p:cNvSpPr/>
          <p:nvPr/>
        </p:nvSpPr>
        <p:spPr bwMode="auto">
          <a:xfrm>
            <a:off x="1345320" y="269280"/>
            <a:ext cx="360" cy="643428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77" name="Picture 15"/>
          <p:cNvPicPr/>
          <p:nvPr/>
        </p:nvPicPr>
        <p:blipFill>
          <a:blip r:embed="rId8"/>
          <a:stretch/>
        </p:blipFill>
        <p:spPr bwMode="auto">
          <a:xfrm>
            <a:off x="160920" y="4393440"/>
            <a:ext cx="1095480" cy="547560"/>
          </a:xfrm>
          <a:prstGeom prst="rect">
            <a:avLst/>
          </a:prstGeom>
          <a:ln>
            <a:noFill/>
          </a:ln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40CE5E2F-9970-445D-8382-B6F720699F6C}"/>
              </a:ext>
            </a:extLst>
          </p:cNvPr>
          <p:cNvSpPr txBox="1"/>
          <p:nvPr/>
        </p:nvSpPr>
        <p:spPr bwMode="auto">
          <a:xfrm>
            <a:off x="10560496" y="6366794"/>
            <a:ext cx="14401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pc="-1" dirty="0">
                <a:solidFill>
                  <a:srgbClr val="5B9BD5"/>
                </a:solidFill>
                <a:latin typeface="Lato"/>
                <a:ea typeface="Lato"/>
              </a:rPr>
              <a:t>StudGPT.ru</a:t>
            </a:r>
            <a:endParaRPr lang="ru-RU" dirty="0"/>
          </a:p>
        </p:txBody>
      </p:sp>
      <p:sp>
        <p:nvSpPr>
          <p:cNvPr id="30" name="TextShape 8">
            <a:extLst>
              <a:ext uri="{FF2B5EF4-FFF2-40B4-BE49-F238E27FC236}">
                <a16:creationId xmlns:a16="http://schemas.microsoft.com/office/drawing/2014/main" id="{B795B4B6-11E1-432D-9271-0B4B86585C04}"/>
              </a:ext>
            </a:extLst>
          </p:cNvPr>
          <p:cNvSpPr txBox="1"/>
          <p:nvPr/>
        </p:nvSpPr>
        <p:spPr bwMode="auto">
          <a:xfrm>
            <a:off x="3611336" y="818614"/>
            <a:ext cx="7056784" cy="192546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>
              <a:defRPr/>
            </a:pPr>
            <a:r>
              <a:rPr lang="ru-RU" sz="2000" b="0" i="0" dirty="0">
                <a:solidFill>
                  <a:srgbClr val="000000"/>
                </a:solidFill>
                <a:effectLst/>
              </a:rPr>
              <a:t>Многие студенты и учащиеся сталкиваются с проблемами в процессе обучения, такими как </a:t>
            </a:r>
            <a:r>
              <a:rPr lang="ru-RU" sz="2000" b="1" i="0" dirty="0">
                <a:solidFill>
                  <a:srgbClr val="000000"/>
                </a:solidFill>
                <a:effectLst/>
              </a:rPr>
              <a:t>отсутствие личного наставника</a:t>
            </a:r>
            <a:r>
              <a:rPr lang="ru-RU" sz="2000" b="0" i="0" dirty="0">
                <a:solidFill>
                  <a:srgbClr val="000000"/>
                </a:solidFill>
                <a:effectLst/>
              </a:rPr>
              <a:t>, </a:t>
            </a:r>
            <a:r>
              <a:rPr lang="ru-RU" sz="2000" b="1" i="0" dirty="0">
                <a:solidFill>
                  <a:srgbClr val="000000"/>
                </a:solidFill>
                <a:effectLst/>
              </a:rPr>
              <a:t>недостаток интерактивности в учебных материалах</a:t>
            </a:r>
            <a:r>
              <a:rPr lang="ru-RU" sz="2000" i="0" dirty="0">
                <a:solidFill>
                  <a:srgbClr val="000000"/>
                </a:solidFill>
                <a:effectLst/>
              </a:rPr>
              <a:t>, </a:t>
            </a:r>
            <a:r>
              <a:rPr lang="ru-RU" sz="2000" b="1" i="0" dirty="0">
                <a:solidFill>
                  <a:srgbClr val="000000"/>
                </a:solidFill>
                <a:effectLst/>
              </a:rPr>
              <a:t>сложность поиска информации и анализа больших текстов</a:t>
            </a:r>
            <a:r>
              <a:rPr lang="ru-RU" sz="2000" b="0" i="0" dirty="0">
                <a:solidFill>
                  <a:srgbClr val="000000"/>
                </a:solidFill>
                <a:effectLst/>
              </a:rPr>
              <a:t>. </a:t>
            </a:r>
            <a:endParaRPr lang="en-GB" sz="2000" b="0" strike="noStrike" spc="-1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92BE5072-8AA3-41F4-A6D9-B503DEB857DF}"/>
              </a:ext>
            </a:extLst>
          </p:cNvPr>
          <p:cNvSpPr txBox="1"/>
          <p:nvPr/>
        </p:nvSpPr>
        <p:spPr>
          <a:xfrm>
            <a:off x="3664942" y="3534459"/>
            <a:ext cx="602553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000" b="0" strike="noStrike" spc="-1" dirty="0">
                <a:latin typeface="Arial"/>
              </a:rPr>
              <a:t>Преподаватели, студенты, школьники, родители школьников, программисты.</a:t>
            </a:r>
          </a:p>
        </p:txBody>
      </p:sp>
      <p:pic>
        <p:nvPicPr>
          <p:cNvPr id="5" name="Рисунок 4" descr="Целевая аудитория контур">
            <a:extLst>
              <a:ext uri="{FF2B5EF4-FFF2-40B4-BE49-F238E27FC236}">
                <a16:creationId xmlns:a16="http://schemas.microsoft.com/office/drawing/2014/main" id="{56AF19E3-E0C3-4691-BBF1-A07B375DAFB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376388" y="3435617"/>
            <a:ext cx="914400" cy="914400"/>
          </a:xfrm>
          <a:prstGeom prst="rect">
            <a:avLst/>
          </a:prstGeom>
        </p:spPr>
      </p:pic>
      <p:pic>
        <p:nvPicPr>
          <p:cNvPr id="7" name="Рисунок 6" descr="Буфер обмена контур">
            <a:extLst>
              <a:ext uri="{FF2B5EF4-FFF2-40B4-BE49-F238E27FC236}">
                <a16:creationId xmlns:a16="http://schemas.microsoft.com/office/drawing/2014/main" id="{1F07AC88-1A00-4F8B-88C4-C5823304621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2269048" y="985404"/>
            <a:ext cx="914400" cy="914400"/>
          </a:xfrm>
          <a:prstGeom prst="rect">
            <a:avLst/>
          </a:prstGeom>
        </p:spPr>
      </p:pic>
      <p:pic>
        <p:nvPicPr>
          <p:cNvPr id="9" name="Рисунок 8" descr="Поиск запасов контур">
            <a:extLst>
              <a:ext uri="{FF2B5EF4-FFF2-40B4-BE49-F238E27FC236}">
                <a16:creationId xmlns:a16="http://schemas.microsoft.com/office/drawing/2014/main" id="{D3F208A7-067B-4FBB-861B-D33927081860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2364680" y="5551740"/>
            <a:ext cx="914400" cy="914400"/>
          </a:xfrm>
          <a:prstGeom prst="rect">
            <a:avLst/>
          </a:prstGeom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A0F647F0-C937-443E-A476-EE6F14E6AF10}"/>
              </a:ext>
            </a:extLst>
          </p:cNvPr>
          <p:cNvSpPr txBox="1"/>
          <p:nvPr/>
        </p:nvSpPr>
        <p:spPr>
          <a:xfrm>
            <a:off x="1480907" y="2826106"/>
            <a:ext cx="270818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800" b="1" strike="noStrike" spc="-1" dirty="0">
                <a:solidFill>
                  <a:srgbClr val="C00000"/>
                </a:solidFill>
                <a:latin typeface="Lato"/>
                <a:ea typeface="Lato"/>
              </a:rPr>
              <a:t>Целевая аудитория</a:t>
            </a:r>
            <a:endParaRPr lang="ru-RU" dirty="0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0E61338C-01EB-4F7F-A82D-37C13333C5B1}"/>
              </a:ext>
            </a:extLst>
          </p:cNvPr>
          <p:cNvSpPr txBox="1"/>
          <p:nvPr/>
        </p:nvSpPr>
        <p:spPr>
          <a:xfrm>
            <a:off x="1510926" y="4796929"/>
            <a:ext cx="270818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800" b="1" strike="noStrike" spc="-1" dirty="0">
                <a:solidFill>
                  <a:srgbClr val="C00000"/>
                </a:solidFill>
                <a:latin typeface="Lato"/>
                <a:ea typeface="Lato"/>
              </a:rPr>
              <a:t>Конкуренты</a:t>
            </a:r>
            <a:endParaRPr lang="ru-RU" dirty="0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E3B06F63-B8C9-42B5-9580-ABD7E8CFA3FC}"/>
              </a:ext>
            </a:extLst>
          </p:cNvPr>
          <p:cNvSpPr txBox="1"/>
          <p:nvPr/>
        </p:nvSpPr>
        <p:spPr>
          <a:xfrm>
            <a:off x="3801781" y="5808885"/>
            <a:ext cx="602553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000" b="0" strike="noStrike" spc="-1" dirty="0" err="1">
                <a:latin typeface="Arial"/>
              </a:rPr>
              <a:t>ChatGPT</a:t>
            </a:r>
            <a:r>
              <a:rPr lang="en-US" sz="2000" b="0" strike="noStrike" spc="-1" dirty="0">
                <a:latin typeface="Arial"/>
              </a:rPr>
              <a:t>, </a:t>
            </a:r>
            <a:r>
              <a:rPr lang="en-US" sz="2000" b="0" strike="noStrike" spc="-1" dirty="0" err="1">
                <a:latin typeface="Arial"/>
              </a:rPr>
              <a:t>ChatPDF</a:t>
            </a:r>
            <a:r>
              <a:rPr lang="en-US" sz="2000" b="0" strike="noStrike" spc="-1" dirty="0">
                <a:latin typeface="Arial"/>
              </a:rPr>
              <a:t>, Tutor.ai, </a:t>
            </a:r>
            <a:r>
              <a:rPr lang="ru-RU" sz="2000" b="0" strike="noStrike" spc="-1" dirty="0">
                <a:latin typeface="Arial"/>
              </a:rPr>
              <a:t>телеграм боты с </a:t>
            </a:r>
            <a:r>
              <a:rPr lang="en-US" sz="2000" b="0" strike="noStrike" spc="-1" dirty="0">
                <a:latin typeface="Arial"/>
              </a:rPr>
              <a:t>GPT</a:t>
            </a:r>
            <a:endParaRPr lang="ru-RU" sz="2000" b="0" strike="noStrike" spc="-1" dirty="0"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66" name="Group 1"/>
          <p:cNvGrpSpPr/>
          <p:nvPr/>
        </p:nvGrpSpPr>
        <p:grpSpPr bwMode="auto">
          <a:xfrm>
            <a:off x="-290880" y="152640"/>
            <a:ext cx="1967040" cy="5941080"/>
            <a:chOff x="-290880" y="152640"/>
            <a:chExt cx="1967040" cy="5941080"/>
          </a:xfrm>
        </p:grpSpPr>
        <p:pic>
          <p:nvPicPr>
            <p:cNvPr id="67" name="Рисунок 4"/>
            <p:cNvPicPr/>
            <p:nvPr/>
          </p:nvPicPr>
          <p:blipFill>
            <a:blip r:embed="rId2"/>
            <a:stretch/>
          </p:blipFill>
          <p:spPr bwMode="auto">
            <a:xfrm>
              <a:off x="125640" y="2046240"/>
              <a:ext cx="1139040" cy="113904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68" name="Picture 6"/>
            <p:cNvPicPr/>
            <p:nvPr/>
          </p:nvPicPr>
          <p:blipFill>
            <a:blip r:embed="rId3"/>
            <a:stretch/>
          </p:blipFill>
          <p:spPr bwMode="auto">
            <a:xfrm>
              <a:off x="-250560" y="5130720"/>
              <a:ext cx="1926720" cy="96300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69" name="Picture 9"/>
            <p:cNvPicPr/>
            <p:nvPr/>
          </p:nvPicPr>
          <p:blipFill>
            <a:blip r:embed="rId4"/>
            <a:srcRect r="61159"/>
            <a:stretch/>
          </p:blipFill>
          <p:spPr bwMode="auto">
            <a:xfrm>
              <a:off x="158760" y="923760"/>
              <a:ext cx="1008000" cy="129816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70" name="Picture 11"/>
            <p:cNvPicPr/>
            <p:nvPr/>
          </p:nvPicPr>
          <p:blipFill>
            <a:blip r:embed="rId5"/>
            <a:stretch/>
          </p:blipFill>
          <p:spPr bwMode="auto">
            <a:xfrm>
              <a:off x="-290880" y="3301920"/>
              <a:ext cx="1926720" cy="96300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71" name="Picture 13"/>
            <p:cNvPicPr/>
            <p:nvPr/>
          </p:nvPicPr>
          <p:blipFill>
            <a:blip r:embed="rId6"/>
            <a:stretch/>
          </p:blipFill>
          <p:spPr bwMode="auto">
            <a:xfrm>
              <a:off x="-225000" y="152640"/>
              <a:ext cx="1735560" cy="867600"/>
            </a:xfrm>
            <a:prstGeom prst="rect">
              <a:avLst/>
            </a:prstGeom>
            <a:ln>
              <a:noFill/>
            </a:ln>
          </p:spPr>
        </p:pic>
      </p:grpSp>
      <p:sp>
        <p:nvSpPr>
          <p:cNvPr id="72" name="CustomShape 2"/>
          <p:cNvSpPr/>
          <p:nvPr/>
        </p:nvSpPr>
        <p:spPr bwMode="auto">
          <a:xfrm>
            <a:off x="412920" y="6248520"/>
            <a:ext cx="603000" cy="60912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73" name="CustomShape 3"/>
          <p:cNvSpPr/>
          <p:nvPr/>
        </p:nvSpPr>
        <p:spPr bwMode="auto">
          <a:xfrm>
            <a:off x="1434239" y="269640"/>
            <a:ext cx="2833934" cy="577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  <a:defRPr/>
            </a:pPr>
            <a:r>
              <a:rPr lang="en-GB" sz="1600" b="1" strike="noStrike" spc="-1">
                <a:solidFill>
                  <a:srgbClr val="C00000"/>
                </a:solidFill>
                <a:latin typeface="Lato"/>
                <a:ea typeface="Lato"/>
              </a:rPr>
              <a:t>Преимущества и конкурентоспособность</a:t>
            </a:r>
            <a:endParaRPr lang="en-GB" sz="1600" b="0" strike="noStrike" spc="-1">
              <a:latin typeface="Arial"/>
            </a:endParaRPr>
          </a:p>
        </p:txBody>
      </p:sp>
      <p:sp>
        <p:nvSpPr>
          <p:cNvPr id="74" name="TextShape 4"/>
          <p:cNvSpPr txBox="1"/>
          <p:nvPr/>
        </p:nvSpPr>
        <p:spPr bwMode="auto">
          <a:xfrm>
            <a:off x="495360" y="6338520"/>
            <a:ext cx="44424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algn="ctr">
              <a:lnSpc>
                <a:spcPct val="100000"/>
              </a:lnSpc>
              <a:defRPr/>
            </a:pPr>
            <a:fld id="{17D16D65-F136-427C-819B-B866BF0AEAD7}" type="slidenum">
              <a:rPr lang="en-GB" sz="2000" b="0" strike="noStrike" spc="-1">
                <a:solidFill>
                  <a:srgbClr val="FFFFFF"/>
                </a:solidFill>
                <a:latin typeface="Arial"/>
              </a:rPr>
              <a:t>3</a:t>
            </a:fld>
            <a:endParaRPr lang="en-GB" sz="2000" b="0" strike="noStrike" spc="-1">
              <a:latin typeface="Times New Roman"/>
            </a:endParaRPr>
          </a:p>
        </p:txBody>
      </p:sp>
      <p:sp>
        <p:nvSpPr>
          <p:cNvPr id="75" name="CustomShape 5"/>
          <p:cNvSpPr/>
          <p:nvPr/>
        </p:nvSpPr>
        <p:spPr bwMode="auto">
          <a:xfrm>
            <a:off x="1523880" y="868320"/>
            <a:ext cx="1967040" cy="333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76" name="Line 6"/>
          <p:cNvSpPr/>
          <p:nvPr/>
        </p:nvSpPr>
        <p:spPr bwMode="auto">
          <a:xfrm>
            <a:off x="1345320" y="269280"/>
            <a:ext cx="360" cy="643428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77" name="Picture 15"/>
          <p:cNvPicPr/>
          <p:nvPr/>
        </p:nvPicPr>
        <p:blipFill>
          <a:blip r:embed="rId7"/>
          <a:stretch/>
        </p:blipFill>
        <p:spPr bwMode="auto">
          <a:xfrm>
            <a:off x="160920" y="4393440"/>
            <a:ext cx="1095480" cy="547560"/>
          </a:xfrm>
          <a:prstGeom prst="rect">
            <a:avLst/>
          </a:prstGeom>
          <a:ln>
            <a:noFill/>
          </a:ln>
        </p:spPr>
      </p:pic>
      <p:pic>
        <p:nvPicPr>
          <p:cNvPr id="78" name="Рисунок 77"/>
          <p:cNvPicPr/>
          <p:nvPr/>
        </p:nvPicPr>
        <p:blipFill>
          <a:blip r:embed="rId8"/>
          <a:stretch/>
        </p:blipFill>
        <p:spPr bwMode="auto">
          <a:xfrm>
            <a:off x="5436000" y="3096000"/>
            <a:ext cx="1219680" cy="1219680"/>
          </a:xfrm>
          <a:prstGeom prst="rect">
            <a:avLst/>
          </a:prstGeom>
          <a:ln>
            <a:noFill/>
          </a:ln>
        </p:spPr>
      </p:pic>
      <p:sp>
        <p:nvSpPr>
          <p:cNvPr id="79" name="Line 7"/>
          <p:cNvSpPr/>
          <p:nvPr/>
        </p:nvSpPr>
        <p:spPr bwMode="auto">
          <a:xfrm flipV="1">
            <a:off x="6012000" y="2409824"/>
            <a:ext cx="0" cy="578174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0" name="TextShape 8"/>
          <p:cNvSpPr txBox="1"/>
          <p:nvPr/>
        </p:nvSpPr>
        <p:spPr bwMode="auto">
          <a:xfrm>
            <a:off x="4621140" y="552779"/>
            <a:ext cx="2781720" cy="162612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 algn="ctr">
              <a:defRPr/>
            </a:pPr>
            <a:r>
              <a:rPr lang="en-GB" sz="1800" b="1" strike="noStrike" spc="-1" dirty="0" err="1">
                <a:latin typeface="Arial"/>
              </a:rPr>
              <a:t>Без</a:t>
            </a:r>
            <a:r>
              <a:rPr lang="en-GB" sz="1800" b="1" strike="noStrike" spc="-1" dirty="0">
                <a:latin typeface="Arial"/>
              </a:rPr>
              <a:t> </a:t>
            </a:r>
            <a:r>
              <a:rPr lang="en-GB" sz="1800" b="1" strike="noStrike" spc="-1" dirty="0" err="1">
                <a:latin typeface="Arial"/>
              </a:rPr>
              <a:t>рекламы</a:t>
            </a:r>
            <a:endParaRPr lang="en-GB" sz="1800" b="0" strike="noStrike" spc="-1" dirty="0">
              <a:latin typeface="Arial"/>
            </a:endParaRPr>
          </a:p>
          <a:p>
            <a:pPr algn="ctr">
              <a:defRPr/>
            </a:pPr>
            <a:endParaRPr lang="en-GB" sz="1800" b="0" strike="noStrike" spc="-1" dirty="0">
              <a:latin typeface="Arial"/>
            </a:endParaRPr>
          </a:p>
          <a:p>
            <a:pPr algn="ctr">
              <a:defRPr/>
            </a:pPr>
            <a:r>
              <a:rPr lang="en-GB" sz="1800" b="0" strike="noStrike" spc="-1" dirty="0" err="1">
                <a:latin typeface="Arial"/>
              </a:rPr>
              <a:t>Мы</a:t>
            </a:r>
            <a:r>
              <a:rPr lang="en-GB" sz="1800" b="0" strike="noStrike" spc="-1" dirty="0">
                <a:latin typeface="Arial"/>
              </a:rPr>
              <a:t> </a:t>
            </a:r>
            <a:r>
              <a:rPr lang="en-GB" sz="1800" b="0" strike="noStrike" spc="-1" dirty="0" err="1">
                <a:latin typeface="Arial"/>
              </a:rPr>
              <a:t>стараемся</a:t>
            </a:r>
            <a:r>
              <a:rPr lang="en-GB" sz="1800" b="0" strike="noStrike" spc="-1" dirty="0">
                <a:latin typeface="Arial"/>
              </a:rPr>
              <a:t>, </a:t>
            </a:r>
            <a:r>
              <a:rPr lang="en-GB" sz="1800" b="0" strike="noStrike" spc="-1" dirty="0" err="1">
                <a:latin typeface="Arial"/>
              </a:rPr>
              <a:t>чтобы</a:t>
            </a:r>
            <a:r>
              <a:rPr lang="en-GB" sz="1800" b="0" strike="noStrike" spc="-1" dirty="0">
                <a:latin typeface="Arial"/>
              </a:rPr>
              <a:t> </a:t>
            </a:r>
            <a:r>
              <a:rPr lang="en-GB" sz="1800" b="0" strike="noStrike" spc="-1" dirty="0" err="1">
                <a:latin typeface="Arial"/>
              </a:rPr>
              <a:t>ваша</a:t>
            </a:r>
            <a:r>
              <a:rPr lang="en-GB" sz="1800" b="0" strike="noStrike" spc="-1" dirty="0">
                <a:latin typeface="Arial"/>
              </a:rPr>
              <a:t> </a:t>
            </a:r>
            <a:r>
              <a:rPr lang="en-GB" sz="1800" b="0" strike="noStrike" spc="-1" dirty="0" err="1">
                <a:latin typeface="Arial"/>
              </a:rPr>
              <a:t>концентрация</a:t>
            </a:r>
            <a:r>
              <a:rPr lang="en-GB" sz="1800" b="0" strike="noStrike" spc="-1" dirty="0">
                <a:latin typeface="Arial"/>
              </a:rPr>
              <a:t> </a:t>
            </a:r>
            <a:r>
              <a:rPr lang="en-GB" sz="1800" b="0" strike="noStrike" spc="-1" dirty="0" err="1">
                <a:latin typeface="Arial"/>
              </a:rPr>
              <a:t>внимания</a:t>
            </a:r>
            <a:r>
              <a:rPr lang="en-GB" sz="1800" b="0" strike="noStrike" spc="-1" dirty="0">
                <a:latin typeface="Arial"/>
              </a:rPr>
              <a:t> </a:t>
            </a:r>
            <a:r>
              <a:rPr lang="en-GB" sz="1800" b="0" strike="noStrike" spc="-1" dirty="0" err="1">
                <a:latin typeface="Arial"/>
              </a:rPr>
              <a:t>была</a:t>
            </a:r>
            <a:r>
              <a:rPr lang="en-GB" sz="1800" b="0" strike="noStrike" spc="-1" dirty="0">
                <a:latin typeface="Arial"/>
              </a:rPr>
              <a:t> </a:t>
            </a:r>
            <a:r>
              <a:rPr lang="en-GB" sz="1800" b="0" strike="noStrike" spc="-1" dirty="0" err="1">
                <a:latin typeface="Arial"/>
              </a:rPr>
              <a:t>на</a:t>
            </a:r>
            <a:r>
              <a:rPr lang="en-GB" sz="1800" b="0" strike="noStrike" spc="-1" dirty="0">
                <a:latin typeface="Arial"/>
              </a:rPr>
              <a:t> </a:t>
            </a:r>
            <a:r>
              <a:rPr lang="en-GB" sz="1800" b="0" strike="noStrike" spc="-1" dirty="0" err="1">
                <a:latin typeface="Arial"/>
              </a:rPr>
              <a:t>высоте</a:t>
            </a:r>
            <a:r>
              <a:rPr lang="en-GB" sz="1800" b="0" strike="noStrike" spc="-1" dirty="0">
                <a:latin typeface="Arial"/>
              </a:rPr>
              <a:t>.</a:t>
            </a:r>
          </a:p>
        </p:txBody>
      </p:sp>
      <p:sp>
        <p:nvSpPr>
          <p:cNvPr id="81" name="Line 9"/>
          <p:cNvSpPr/>
          <p:nvPr/>
        </p:nvSpPr>
        <p:spPr bwMode="auto">
          <a:xfrm flipV="1">
            <a:off x="6048000" y="4427999"/>
            <a:ext cx="0" cy="563099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2" name="Line 10"/>
          <p:cNvSpPr/>
          <p:nvPr/>
        </p:nvSpPr>
        <p:spPr bwMode="auto">
          <a:xfrm>
            <a:off x="6657840" y="4104000"/>
            <a:ext cx="686160" cy="39600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3" name="Line 11"/>
          <p:cNvSpPr/>
          <p:nvPr/>
        </p:nvSpPr>
        <p:spPr bwMode="auto">
          <a:xfrm>
            <a:off x="4716000" y="2916000"/>
            <a:ext cx="686160" cy="39600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4" name="Line 12"/>
          <p:cNvSpPr/>
          <p:nvPr/>
        </p:nvSpPr>
        <p:spPr bwMode="auto">
          <a:xfrm flipV="1">
            <a:off x="4713840" y="4104000"/>
            <a:ext cx="686160" cy="39600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5" name="Line 13"/>
          <p:cNvSpPr/>
          <p:nvPr/>
        </p:nvSpPr>
        <p:spPr bwMode="auto">
          <a:xfrm flipV="1">
            <a:off x="6657840" y="2916000"/>
            <a:ext cx="686160" cy="39600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6" name="TextShape 14"/>
          <p:cNvSpPr txBox="1"/>
          <p:nvPr/>
        </p:nvSpPr>
        <p:spPr bwMode="auto">
          <a:xfrm>
            <a:off x="1728000" y="1365840"/>
            <a:ext cx="2823120" cy="137016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 algn="r">
              <a:defRPr/>
            </a:pPr>
            <a:r>
              <a:rPr lang="en-GB" sz="1800" b="1" strike="noStrike" spc="-1" dirty="0" err="1">
                <a:latin typeface="Arial"/>
              </a:rPr>
              <a:t>Работает</a:t>
            </a:r>
            <a:r>
              <a:rPr lang="en-GB" sz="1800" b="1" strike="noStrike" spc="-1" dirty="0">
                <a:latin typeface="Arial"/>
              </a:rPr>
              <a:t> </a:t>
            </a:r>
            <a:r>
              <a:rPr lang="en-GB" sz="1800" b="1" strike="noStrike" spc="-1" dirty="0" err="1">
                <a:latin typeface="Arial"/>
              </a:rPr>
              <a:t>без</a:t>
            </a:r>
            <a:r>
              <a:rPr lang="en-GB" sz="1800" b="1" strike="noStrike" spc="-1" dirty="0">
                <a:latin typeface="Arial"/>
              </a:rPr>
              <a:t> ВПН</a:t>
            </a:r>
            <a:endParaRPr lang="en-GB" sz="1800" b="0" strike="noStrike" spc="-1" dirty="0">
              <a:latin typeface="Arial"/>
            </a:endParaRPr>
          </a:p>
          <a:p>
            <a:pPr algn="r">
              <a:defRPr/>
            </a:pPr>
            <a:endParaRPr lang="en-GB" sz="1800" b="0" strike="noStrike" spc="-1" dirty="0">
              <a:latin typeface="Arial"/>
            </a:endParaRPr>
          </a:p>
          <a:p>
            <a:pPr algn="r">
              <a:defRPr/>
            </a:pPr>
            <a:r>
              <a:rPr lang="en-GB" sz="1800" b="0" strike="noStrike" spc="-1" dirty="0" err="1">
                <a:latin typeface="Arial"/>
              </a:rPr>
              <a:t>StudGPT</a:t>
            </a:r>
            <a:r>
              <a:rPr lang="en-GB" sz="1800" b="0" strike="noStrike" spc="-1" dirty="0">
                <a:latin typeface="Arial"/>
              </a:rPr>
              <a:t> </a:t>
            </a:r>
            <a:r>
              <a:rPr lang="en-GB" sz="1800" b="0" strike="noStrike" spc="-1" dirty="0" err="1">
                <a:latin typeface="Arial"/>
              </a:rPr>
              <a:t>предназначен</a:t>
            </a:r>
            <a:r>
              <a:rPr lang="en-GB" sz="1800" b="0" strike="noStrike" spc="-1" dirty="0">
                <a:latin typeface="Arial"/>
              </a:rPr>
              <a:t> </a:t>
            </a:r>
            <a:r>
              <a:rPr lang="en-GB" sz="1800" b="0" strike="noStrike" spc="-1" dirty="0" err="1">
                <a:latin typeface="Arial"/>
              </a:rPr>
              <a:t>для</a:t>
            </a:r>
            <a:r>
              <a:rPr lang="en-GB" sz="1800" b="0" strike="noStrike" spc="-1" dirty="0">
                <a:latin typeface="Arial"/>
              </a:rPr>
              <a:t> </a:t>
            </a:r>
            <a:r>
              <a:rPr lang="en-GB" sz="1800" b="0" strike="noStrike" spc="-1" dirty="0" err="1">
                <a:latin typeface="Arial"/>
              </a:rPr>
              <a:t>России</a:t>
            </a:r>
            <a:r>
              <a:rPr lang="en-GB" sz="1800" b="0" strike="noStrike" spc="-1" dirty="0">
                <a:latin typeface="Arial"/>
              </a:rPr>
              <a:t>, </a:t>
            </a:r>
            <a:r>
              <a:rPr lang="en-GB" sz="1800" b="0" strike="noStrike" spc="-1" dirty="0" err="1">
                <a:latin typeface="Arial"/>
              </a:rPr>
              <a:t>где</a:t>
            </a:r>
            <a:r>
              <a:rPr lang="en-GB" sz="1800" b="0" strike="noStrike" spc="-1" dirty="0">
                <a:latin typeface="Arial"/>
              </a:rPr>
              <a:t> </a:t>
            </a:r>
            <a:r>
              <a:rPr lang="en-GB" sz="1800" b="0" strike="noStrike" spc="-1" dirty="0" err="1">
                <a:latin typeface="Arial"/>
              </a:rPr>
              <a:t>ChatGPT</a:t>
            </a:r>
            <a:r>
              <a:rPr lang="en-GB" sz="1800" b="0" strike="noStrike" spc="-1" dirty="0">
                <a:latin typeface="Arial"/>
              </a:rPr>
              <a:t> </a:t>
            </a:r>
            <a:r>
              <a:rPr lang="en-GB" sz="1800" b="0" strike="noStrike" spc="-1" dirty="0" err="1">
                <a:latin typeface="Arial"/>
              </a:rPr>
              <a:t>не</a:t>
            </a:r>
            <a:r>
              <a:rPr lang="en-GB" sz="1800" b="0" strike="noStrike" spc="-1" dirty="0">
                <a:latin typeface="Arial"/>
              </a:rPr>
              <a:t> </a:t>
            </a:r>
            <a:r>
              <a:rPr lang="en-GB" sz="1800" b="0" strike="noStrike" spc="-1" dirty="0" err="1">
                <a:latin typeface="Arial"/>
              </a:rPr>
              <a:t>работает</a:t>
            </a:r>
            <a:r>
              <a:rPr lang="en-GB" sz="1800" b="0" strike="noStrike" spc="-1" dirty="0">
                <a:latin typeface="Arial"/>
              </a:rPr>
              <a:t>.</a:t>
            </a:r>
          </a:p>
        </p:txBody>
      </p:sp>
      <p:sp>
        <p:nvSpPr>
          <p:cNvPr id="87" name="TextShape 15"/>
          <p:cNvSpPr txBox="1"/>
          <p:nvPr/>
        </p:nvSpPr>
        <p:spPr bwMode="auto">
          <a:xfrm>
            <a:off x="7588080" y="1237860"/>
            <a:ext cx="3139920" cy="162612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>
              <a:defRPr/>
            </a:pPr>
            <a:r>
              <a:rPr lang="en-GB" sz="1800" b="1" strike="noStrike" spc="-1">
                <a:latin typeface="Arial"/>
              </a:rPr>
              <a:t>Оплата российской картой</a:t>
            </a:r>
            <a:endParaRPr lang="en-GB" sz="1800" b="0" strike="noStrike" spc="-1">
              <a:latin typeface="Arial"/>
            </a:endParaRPr>
          </a:p>
          <a:p>
            <a:pPr>
              <a:defRPr/>
            </a:pPr>
            <a:endParaRPr lang="en-GB" sz="1800" b="0" strike="noStrike" spc="-1">
              <a:latin typeface="Arial"/>
            </a:endParaRPr>
          </a:p>
          <a:p>
            <a:pPr>
              <a:defRPr/>
            </a:pPr>
            <a:r>
              <a:rPr lang="en-GB" sz="1800" b="0" strike="noStrike" spc="-1">
                <a:latin typeface="Arial"/>
              </a:rPr>
              <a:t>StudGPT ориентирован в том числе на российский рынок, который ChatGPT избегает.</a:t>
            </a:r>
          </a:p>
        </p:txBody>
      </p:sp>
      <p:sp>
        <p:nvSpPr>
          <p:cNvPr id="88" name="TextShape 16"/>
          <p:cNvSpPr txBox="1"/>
          <p:nvPr/>
        </p:nvSpPr>
        <p:spPr bwMode="auto">
          <a:xfrm>
            <a:off x="1809720" y="4533840"/>
            <a:ext cx="2659680" cy="137016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 algn="r">
              <a:defRPr/>
            </a:pPr>
            <a:r>
              <a:rPr lang="en-GB" sz="1800" b="1" strike="noStrike" spc="-1" dirty="0" err="1">
                <a:latin typeface="Arial"/>
              </a:rPr>
              <a:t>На</a:t>
            </a:r>
            <a:r>
              <a:rPr lang="en-GB" sz="1800" b="1" strike="noStrike" spc="-1" dirty="0">
                <a:latin typeface="Arial"/>
              </a:rPr>
              <a:t> </a:t>
            </a:r>
            <a:r>
              <a:rPr lang="en-GB" sz="1800" b="1" strike="noStrike" spc="-1" dirty="0" err="1">
                <a:latin typeface="Arial"/>
              </a:rPr>
              <a:t>русском</a:t>
            </a:r>
            <a:endParaRPr lang="en-GB" sz="1800" b="0" strike="noStrike" spc="-1" dirty="0">
              <a:latin typeface="Arial"/>
            </a:endParaRPr>
          </a:p>
          <a:p>
            <a:pPr algn="r">
              <a:defRPr/>
            </a:pPr>
            <a:endParaRPr lang="en-GB" sz="1800" b="0" strike="noStrike" spc="-1" dirty="0">
              <a:latin typeface="Arial"/>
            </a:endParaRPr>
          </a:p>
          <a:p>
            <a:pPr algn="r">
              <a:defRPr/>
            </a:pPr>
            <a:r>
              <a:rPr lang="en-GB" sz="1800" b="0" strike="noStrike" spc="-1" dirty="0" err="1">
                <a:latin typeface="Arial"/>
              </a:rPr>
              <a:t>Полностью</a:t>
            </a:r>
            <a:r>
              <a:rPr lang="en-GB" sz="1800" b="0" strike="noStrike" spc="-1" dirty="0">
                <a:latin typeface="Arial"/>
              </a:rPr>
              <a:t> </a:t>
            </a:r>
            <a:r>
              <a:rPr lang="en-GB" sz="1800" b="0" strike="noStrike" spc="-1" dirty="0" err="1">
                <a:latin typeface="Arial"/>
              </a:rPr>
              <a:t>русский</a:t>
            </a:r>
            <a:r>
              <a:rPr lang="en-GB" sz="1800" b="0" strike="noStrike" spc="-1" dirty="0">
                <a:latin typeface="Arial"/>
              </a:rPr>
              <a:t> </a:t>
            </a:r>
            <a:r>
              <a:rPr lang="en-GB" sz="1800" b="0" strike="noStrike" spc="-1" dirty="0" err="1">
                <a:latin typeface="Arial"/>
              </a:rPr>
              <a:t>интерфейс</a:t>
            </a:r>
            <a:r>
              <a:rPr lang="en-GB" sz="1800" b="0" strike="noStrike" spc="-1" dirty="0">
                <a:latin typeface="Arial"/>
              </a:rPr>
              <a:t> и </a:t>
            </a:r>
            <a:r>
              <a:rPr lang="en-GB" sz="1800" b="0" strike="noStrike" spc="-1" dirty="0" err="1">
                <a:latin typeface="Arial"/>
              </a:rPr>
              <a:t>запросы</a:t>
            </a:r>
            <a:r>
              <a:rPr lang="en-GB" sz="1800" b="0" strike="noStrike" spc="-1" dirty="0">
                <a:latin typeface="Arial"/>
              </a:rPr>
              <a:t> </a:t>
            </a:r>
            <a:r>
              <a:rPr lang="en-GB" sz="1800" b="0" strike="noStrike" spc="-1" dirty="0" err="1">
                <a:latin typeface="Arial"/>
              </a:rPr>
              <a:t>на</a:t>
            </a:r>
            <a:r>
              <a:rPr lang="en-GB" sz="1800" b="0" strike="noStrike" spc="-1" dirty="0">
                <a:latin typeface="Arial"/>
              </a:rPr>
              <a:t> </a:t>
            </a:r>
            <a:r>
              <a:rPr lang="en-GB" sz="1800" b="0" strike="noStrike" spc="-1" dirty="0" err="1">
                <a:latin typeface="Arial"/>
              </a:rPr>
              <a:t>русском</a:t>
            </a:r>
            <a:r>
              <a:rPr lang="en-GB" sz="1800" b="0" strike="noStrike" spc="-1" dirty="0">
                <a:latin typeface="Arial"/>
              </a:rPr>
              <a:t> </a:t>
            </a:r>
            <a:r>
              <a:rPr lang="en-GB" sz="1800" b="0" strike="noStrike" spc="-1" dirty="0" err="1">
                <a:latin typeface="Arial"/>
              </a:rPr>
              <a:t>языке</a:t>
            </a:r>
            <a:r>
              <a:rPr lang="en-GB" sz="1800" b="0" strike="noStrike" spc="-1" dirty="0">
                <a:latin typeface="Arial"/>
              </a:rPr>
              <a:t>.</a:t>
            </a:r>
          </a:p>
        </p:txBody>
      </p:sp>
      <p:sp>
        <p:nvSpPr>
          <p:cNvPr id="89" name="TextShape 17"/>
          <p:cNvSpPr txBox="1"/>
          <p:nvPr/>
        </p:nvSpPr>
        <p:spPr bwMode="auto">
          <a:xfrm>
            <a:off x="4593179" y="4995689"/>
            <a:ext cx="2920320" cy="162612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 algn="ctr">
              <a:defRPr/>
            </a:pPr>
            <a:r>
              <a:rPr lang="en-GB" sz="1800" b="1" strike="noStrike" spc="-1" dirty="0" err="1">
                <a:latin typeface="Arial"/>
              </a:rPr>
              <a:t>История</a:t>
            </a:r>
            <a:r>
              <a:rPr lang="en-GB" sz="1800" b="1" strike="noStrike" spc="-1" dirty="0">
                <a:latin typeface="Arial"/>
              </a:rPr>
              <a:t> </a:t>
            </a:r>
            <a:r>
              <a:rPr lang="en-GB" sz="1800" b="1" strike="noStrike" spc="-1" dirty="0" err="1">
                <a:latin typeface="Arial"/>
              </a:rPr>
              <a:t>сообщений</a:t>
            </a:r>
            <a:endParaRPr lang="en-GB" sz="1800" b="0" strike="noStrike" spc="-1" dirty="0">
              <a:latin typeface="Arial"/>
            </a:endParaRPr>
          </a:p>
          <a:p>
            <a:pPr algn="ctr">
              <a:defRPr/>
            </a:pPr>
            <a:endParaRPr lang="en-GB" sz="1800" b="0" strike="noStrike" spc="-1" dirty="0">
              <a:latin typeface="Arial"/>
            </a:endParaRPr>
          </a:p>
          <a:p>
            <a:pPr algn="ctr">
              <a:defRPr/>
            </a:pPr>
            <a:r>
              <a:rPr lang="en-GB" sz="1800" b="0" strike="noStrike" spc="-1" dirty="0" err="1">
                <a:latin typeface="Arial"/>
              </a:rPr>
              <a:t>Сохраняйте</a:t>
            </a:r>
            <a:r>
              <a:rPr lang="en-GB" sz="1800" b="0" strike="noStrike" spc="-1" dirty="0">
                <a:latin typeface="Arial"/>
              </a:rPr>
              <a:t> </a:t>
            </a:r>
            <a:r>
              <a:rPr lang="en-GB" sz="1800" b="0" strike="noStrike" spc="-1" dirty="0" err="1">
                <a:latin typeface="Arial"/>
              </a:rPr>
              <a:t>свои</a:t>
            </a:r>
            <a:r>
              <a:rPr lang="en-GB" sz="1800" b="0" strike="noStrike" spc="-1" dirty="0">
                <a:latin typeface="Arial"/>
              </a:rPr>
              <a:t> </a:t>
            </a:r>
            <a:r>
              <a:rPr lang="en-GB" sz="1800" b="0" strike="noStrike" spc="-1" dirty="0" err="1">
                <a:latin typeface="Arial"/>
              </a:rPr>
              <a:t>чаты</a:t>
            </a:r>
            <a:r>
              <a:rPr lang="en-GB" sz="1800" b="0" strike="noStrike" spc="-1" dirty="0">
                <a:latin typeface="Arial"/>
              </a:rPr>
              <a:t>, </a:t>
            </a:r>
            <a:r>
              <a:rPr lang="en-GB" sz="1800" b="0" strike="noStrike" spc="-1" dirty="0" err="1">
                <a:latin typeface="Arial"/>
              </a:rPr>
              <a:t>чтобы</a:t>
            </a:r>
            <a:r>
              <a:rPr lang="en-GB" sz="1800" b="0" strike="noStrike" spc="-1" dirty="0">
                <a:latin typeface="Arial"/>
              </a:rPr>
              <a:t> </a:t>
            </a:r>
            <a:r>
              <a:rPr lang="en-GB" sz="1800" b="0" strike="noStrike" spc="-1" dirty="0" err="1">
                <a:latin typeface="Arial"/>
              </a:rPr>
              <a:t>задавать</a:t>
            </a:r>
            <a:r>
              <a:rPr lang="en-GB" sz="1800" b="0" strike="noStrike" spc="-1" dirty="0">
                <a:latin typeface="Arial"/>
              </a:rPr>
              <a:t> </a:t>
            </a:r>
            <a:r>
              <a:rPr lang="en-GB" sz="1800" b="0" strike="noStrike" spc="-1" dirty="0" err="1">
                <a:latin typeface="Arial"/>
              </a:rPr>
              <a:t>уточняющие</a:t>
            </a:r>
            <a:r>
              <a:rPr lang="en-GB" sz="1800" b="0" strike="noStrike" spc="-1" dirty="0">
                <a:latin typeface="Arial"/>
              </a:rPr>
              <a:t> </a:t>
            </a:r>
            <a:r>
              <a:rPr lang="en-GB" sz="1800" b="0" strike="noStrike" spc="-1" dirty="0" err="1">
                <a:latin typeface="Arial"/>
              </a:rPr>
              <a:t>вопросы</a:t>
            </a:r>
            <a:r>
              <a:rPr lang="en-GB" sz="1800" b="0" strike="noStrike" spc="-1" dirty="0">
                <a:latin typeface="Arial"/>
              </a:rPr>
              <a:t> </a:t>
            </a:r>
            <a:r>
              <a:rPr lang="en-GB" sz="1800" b="0" strike="noStrike" spc="-1" dirty="0" err="1">
                <a:latin typeface="Arial"/>
              </a:rPr>
              <a:t>позднее</a:t>
            </a:r>
            <a:r>
              <a:rPr lang="en-GB" sz="1800" b="0" strike="noStrike" spc="-1" dirty="0">
                <a:latin typeface="Arial"/>
              </a:rPr>
              <a:t>.</a:t>
            </a:r>
          </a:p>
        </p:txBody>
      </p:sp>
      <p:sp>
        <p:nvSpPr>
          <p:cNvPr id="90" name="TextShape 18"/>
          <p:cNvSpPr txBox="1"/>
          <p:nvPr/>
        </p:nvSpPr>
        <p:spPr bwMode="auto">
          <a:xfrm>
            <a:off x="7444800" y="4565880"/>
            <a:ext cx="3283200" cy="162612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>
              <a:defRPr/>
            </a:pPr>
            <a:r>
              <a:rPr lang="en-GB" sz="1800" b="1" strike="noStrike" spc="-1">
                <a:latin typeface="Arial"/>
              </a:rPr>
              <a:t>Бесплатно</a:t>
            </a:r>
            <a:endParaRPr lang="en-GB" sz="1800" b="0" strike="noStrike" spc="-1">
              <a:latin typeface="Arial"/>
            </a:endParaRPr>
          </a:p>
          <a:p>
            <a:pPr>
              <a:defRPr/>
            </a:pPr>
            <a:endParaRPr lang="en-GB" sz="1800" b="0" strike="noStrike" spc="-1">
              <a:latin typeface="Arial"/>
            </a:endParaRPr>
          </a:p>
          <a:p>
            <a:pPr>
              <a:defRPr/>
            </a:pPr>
            <a:r>
              <a:rPr lang="en-GB" sz="1800" b="0" strike="noStrike" spc="-1">
                <a:latin typeface="Arial"/>
              </a:rPr>
              <a:t>Не обязательно платить, чтобы удостовериться каких высот достигли технологии искусственного интеллекта.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40CE5E2F-9970-445D-8382-B6F720699F6C}"/>
              </a:ext>
            </a:extLst>
          </p:cNvPr>
          <p:cNvSpPr txBox="1"/>
          <p:nvPr/>
        </p:nvSpPr>
        <p:spPr bwMode="auto">
          <a:xfrm>
            <a:off x="10560496" y="6366794"/>
            <a:ext cx="14401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pc="-1" dirty="0">
                <a:solidFill>
                  <a:srgbClr val="5B9BD5"/>
                </a:solidFill>
                <a:latin typeface="Lato"/>
                <a:ea typeface="Lato"/>
              </a:rPr>
              <a:t>StudGPT.ru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22931318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1740063137" name="Group 1"/>
          <p:cNvGrpSpPr/>
          <p:nvPr/>
        </p:nvGrpSpPr>
        <p:grpSpPr bwMode="auto">
          <a:xfrm>
            <a:off x="-290880" y="152640"/>
            <a:ext cx="1967040" cy="5941080"/>
            <a:chOff x="-290880" y="152640"/>
            <a:chExt cx="1967040" cy="5941080"/>
          </a:xfrm>
        </p:grpSpPr>
        <p:pic>
          <p:nvPicPr>
            <p:cNvPr id="1243242250" name="Рисунок 4"/>
            <p:cNvPicPr/>
            <p:nvPr/>
          </p:nvPicPr>
          <p:blipFill>
            <a:blip r:embed="rId2"/>
            <a:stretch/>
          </p:blipFill>
          <p:spPr bwMode="auto">
            <a:xfrm>
              <a:off x="125640" y="2046240"/>
              <a:ext cx="1139040" cy="113904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693412658" name="Picture 6"/>
            <p:cNvPicPr/>
            <p:nvPr/>
          </p:nvPicPr>
          <p:blipFill>
            <a:blip r:embed="rId3"/>
            <a:stretch/>
          </p:blipFill>
          <p:spPr bwMode="auto">
            <a:xfrm>
              <a:off x="-250560" y="5130720"/>
              <a:ext cx="1926720" cy="96300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572395767" name="Picture 9"/>
            <p:cNvPicPr/>
            <p:nvPr/>
          </p:nvPicPr>
          <p:blipFill>
            <a:blip r:embed="rId4"/>
            <a:srcRect r="61159"/>
            <a:stretch/>
          </p:blipFill>
          <p:spPr bwMode="auto">
            <a:xfrm>
              <a:off x="158760" y="923760"/>
              <a:ext cx="1008000" cy="129816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611255359" name="Picture 11"/>
            <p:cNvPicPr/>
            <p:nvPr/>
          </p:nvPicPr>
          <p:blipFill>
            <a:blip r:embed="rId5"/>
            <a:stretch/>
          </p:blipFill>
          <p:spPr bwMode="auto">
            <a:xfrm>
              <a:off x="-290880" y="3301920"/>
              <a:ext cx="1926720" cy="96300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079279018" name="Picture 13"/>
            <p:cNvPicPr/>
            <p:nvPr/>
          </p:nvPicPr>
          <p:blipFill>
            <a:blip r:embed="rId6"/>
            <a:stretch/>
          </p:blipFill>
          <p:spPr bwMode="auto">
            <a:xfrm>
              <a:off x="-225000" y="152640"/>
              <a:ext cx="1735560" cy="867600"/>
            </a:xfrm>
            <a:prstGeom prst="rect">
              <a:avLst/>
            </a:prstGeom>
            <a:ln>
              <a:noFill/>
            </a:ln>
          </p:spPr>
        </p:pic>
      </p:grpSp>
      <p:sp>
        <p:nvSpPr>
          <p:cNvPr id="1592361808" name="CustomShape 2"/>
          <p:cNvSpPr/>
          <p:nvPr/>
        </p:nvSpPr>
        <p:spPr bwMode="auto">
          <a:xfrm>
            <a:off x="412920" y="6248520"/>
            <a:ext cx="603000" cy="60912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014718986" name="CustomShape 3"/>
          <p:cNvSpPr/>
          <p:nvPr/>
        </p:nvSpPr>
        <p:spPr bwMode="auto">
          <a:xfrm>
            <a:off x="1434240" y="269640"/>
            <a:ext cx="2597760" cy="577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  <a:defRPr/>
            </a:pPr>
            <a:r>
              <a:rPr lang="en-GB" sz="1600" b="1" strike="noStrike" spc="0">
                <a:solidFill>
                  <a:srgbClr val="C00000"/>
                </a:solidFill>
                <a:latin typeface="Lato"/>
                <a:ea typeface="Lato"/>
              </a:rPr>
              <a:t>Функционал</a:t>
            </a:r>
            <a:endParaRPr lang="en-GB" sz="1600" b="0" strike="noStrike" spc="0">
              <a:latin typeface="Arial"/>
            </a:endParaRPr>
          </a:p>
        </p:txBody>
      </p:sp>
      <p:sp>
        <p:nvSpPr>
          <p:cNvPr id="640913571" name="TextShape 4"/>
          <p:cNvSpPr txBox="1"/>
          <p:nvPr/>
        </p:nvSpPr>
        <p:spPr bwMode="auto">
          <a:xfrm>
            <a:off x="495360" y="6338520"/>
            <a:ext cx="44424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algn="ctr">
              <a:lnSpc>
                <a:spcPct val="100000"/>
              </a:lnSpc>
              <a:defRPr/>
            </a:pPr>
            <a:fld id="{BB524EDE-A3A7-237C-6012-37D099672224}" type="slidenum">
              <a:rPr lang="en-GB" sz="2000" b="0" strike="noStrike" spc="0">
                <a:solidFill>
                  <a:srgbClr val="FFFFFF"/>
                </a:solidFill>
                <a:latin typeface="Arial"/>
              </a:rPr>
              <a:t>4</a:t>
            </a:fld>
            <a:endParaRPr lang="en-GB" sz="2000" b="0" strike="noStrike" spc="0">
              <a:latin typeface="Times New Roman"/>
            </a:endParaRPr>
          </a:p>
        </p:txBody>
      </p:sp>
      <p:sp>
        <p:nvSpPr>
          <p:cNvPr id="822315008" name="CustomShape 5"/>
          <p:cNvSpPr/>
          <p:nvPr/>
        </p:nvSpPr>
        <p:spPr bwMode="auto">
          <a:xfrm>
            <a:off x="2669377" y="2144668"/>
            <a:ext cx="2725244" cy="394905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pPr algn="ctr">
              <a:defRPr/>
            </a:pPr>
            <a:r>
              <a:rPr sz="2400" dirty="0"/>
              <a:t>Telegram-</a:t>
            </a:r>
            <a:r>
              <a:rPr sz="2400" dirty="0" err="1"/>
              <a:t>бот</a:t>
            </a:r>
            <a:endParaRPr sz="2400" dirty="0"/>
          </a:p>
          <a:p>
            <a:pPr>
              <a:defRPr/>
            </a:pPr>
            <a:endParaRPr sz="1600" dirty="0"/>
          </a:p>
          <a:p>
            <a:pPr marL="195764" indent="-195764">
              <a:buFont typeface="Arial"/>
              <a:buChar char="•"/>
              <a:defRPr/>
            </a:pPr>
            <a:r>
              <a:rPr lang="en-US" sz="1600" b="0" i="0" u="none" strike="noStrike" cap="none" spc="0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Возможность</a:t>
            </a:r>
            <a:r>
              <a:rPr lang="en-US" sz="1600" b="0" i="0" u="none" strike="noStrike" cap="none" spc="0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1600" b="0" i="0" u="none" strike="noStrike" cap="none" spc="0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добавлять</a:t>
            </a:r>
            <a:r>
              <a:rPr lang="en-US" sz="1600" b="0" i="0" u="none" strike="noStrike" cap="none" spc="0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1600" b="0" i="0" u="none" strike="noStrike" cap="none" spc="0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бота</a:t>
            </a:r>
            <a:r>
              <a:rPr lang="en-US" sz="1600" b="0" i="0" u="none" strike="noStrike" cap="none" spc="0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в </a:t>
            </a:r>
            <a:r>
              <a:rPr lang="en-US" sz="1600" b="0" i="0" u="none" strike="noStrike" cap="none" spc="0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свои</a:t>
            </a:r>
            <a:r>
              <a:rPr lang="en-US" sz="1600" b="0" i="0" u="none" strike="noStrike" cap="none" spc="0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1600" b="0" i="0" u="none" strike="noStrike" cap="none" spc="0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чаты</a:t>
            </a:r>
            <a:r>
              <a:rPr lang="en-US" sz="1600" b="0" i="0" u="none" strike="noStrike" cap="none" spc="0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1600" b="0" i="0" u="none" strike="noStrike" cap="none" spc="0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позволяет</a:t>
            </a:r>
            <a:r>
              <a:rPr lang="en-US" sz="1600" b="0" i="0" u="none" strike="noStrike" cap="none" spc="0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1600" b="0" i="0" u="none" strike="noStrike" cap="none" spc="0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задавать</a:t>
            </a:r>
            <a:r>
              <a:rPr lang="en-US" sz="1600" b="0" i="0" u="none" strike="noStrike" cap="none" spc="0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1600" b="0" i="0" u="none" strike="noStrike" cap="none" spc="0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вопросы</a:t>
            </a:r>
            <a:r>
              <a:rPr lang="en-US" sz="1600" b="0" i="0" u="none" strike="noStrike" cap="none" spc="0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и </a:t>
            </a:r>
            <a:r>
              <a:rPr lang="en-US" sz="1600" b="0" i="0" u="none" strike="noStrike" cap="none" spc="0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получать</a:t>
            </a:r>
            <a:r>
              <a:rPr lang="en-US" sz="1600" b="0" i="0" u="none" strike="noStrike" cap="none" spc="0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1600" b="0" i="0" u="none" strike="noStrike" cap="none" spc="0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ответы</a:t>
            </a:r>
            <a:r>
              <a:rPr lang="en-US" sz="1600" b="0" i="0" u="none" strike="noStrike" cap="none" spc="0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в </a:t>
            </a:r>
            <a:r>
              <a:rPr lang="en-US" sz="1600" b="0" i="0" u="none" strike="noStrike" cap="none" spc="0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ходе</a:t>
            </a:r>
            <a:r>
              <a:rPr lang="en-US" sz="1600" b="0" i="0" u="none" strike="noStrike" cap="none" spc="0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1600" b="0" i="0" u="none" strike="noStrike" cap="none" spc="0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оживленных</a:t>
            </a:r>
            <a:r>
              <a:rPr lang="en-US" sz="1600" b="0" i="0" u="none" strike="noStrike" cap="none" spc="0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1600" b="0" i="0" u="none" strike="noStrike" cap="none" spc="0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дискуссий</a:t>
            </a:r>
            <a:endParaRPr sz="1600" dirty="0"/>
          </a:p>
          <a:p>
            <a:pPr marL="195764" indent="-195764">
              <a:buFont typeface="Arial"/>
              <a:buChar char="•"/>
              <a:defRPr/>
            </a:pPr>
            <a:endParaRPr sz="1600" dirty="0"/>
          </a:p>
          <a:p>
            <a:pPr marL="195764" indent="-195764">
              <a:buFont typeface="Arial"/>
              <a:buChar char="•"/>
              <a:defRPr/>
            </a:pPr>
            <a:r>
              <a:rPr lang="en-US" sz="1600" b="0" i="0" u="none" strike="noStrike" cap="none" spc="0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История</a:t>
            </a:r>
            <a:r>
              <a:rPr lang="en-US" sz="1600" b="0" i="0" u="none" strike="noStrike" cap="none" spc="0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1600" b="0" i="0" u="none" strike="noStrike" cap="none" spc="0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синхронизируется</a:t>
            </a:r>
            <a:r>
              <a:rPr lang="en-US" sz="1600" b="0" i="0" u="none" strike="noStrike" cap="none" spc="0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с </a:t>
            </a:r>
            <a:r>
              <a:rPr lang="en-US" sz="1600" b="0" i="0" u="none" strike="noStrike" cap="none" spc="0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веб</a:t>
            </a:r>
            <a:r>
              <a:rPr lang="en-US" sz="1600" b="0" i="0" u="none" strike="noStrike" cap="none" spc="0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1600" b="0" i="0" u="none" strike="noStrike" cap="none" spc="0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платформой</a:t>
            </a:r>
            <a:r>
              <a:rPr lang="en-US" sz="1600" b="0" i="0" u="none" strike="noStrike" cap="none" spc="0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. </a:t>
            </a:r>
            <a:r>
              <a:rPr lang="en-US" sz="1600" b="0" i="0" u="none" strike="noStrike" cap="none" spc="0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Можно</a:t>
            </a:r>
            <a:r>
              <a:rPr lang="en-US" sz="1600" b="0" i="0" u="none" strike="noStrike" cap="none" spc="0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1600" b="0" i="0" u="none" strike="noStrike" cap="none" spc="0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возвращаться</a:t>
            </a:r>
            <a:r>
              <a:rPr lang="en-US" sz="1600" b="0" i="0" u="none" strike="noStrike" cap="none" spc="0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к </a:t>
            </a:r>
            <a:r>
              <a:rPr lang="en-US" sz="1600" b="0" i="0" u="none" strike="noStrike" cap="none" spc="0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истории</a:t>
            </a:r>
            <a:r>
              <a:rPr lang="en-US" sz="1600" b="0" i="0" u="none" strike="noStrike" cap="none" spc="0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1600" b="0" i="0" u="none" strike="noStrike" cap="none" spc="0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чатов</a:t>
            </a:r>
            <a:r>
              <a:rPr lang="en-US" sz="1600" b="0" i="0" u="none" strike="noStrike" cap="none" spc="0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1600" b="0" i="0" u="none" strike="noStrike" cap="none" spc="0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на</a:t>
            </a:r>
            <a:r>
              <a:rPr lang="en-US" sz="1600" b="0" i="0" u="none" strike="noStrike" cap="none" spc="0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1600" b="0" i="0" u="none" strike="noStrike" cap="none" spc="0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сайте</a:t>
            </a:r>
            <a:endParaRPr dirty="0"/>
          </a:p>
        </p:txBody>
      </p:sp>
      <p:sp>
        <p:nvSpPr>
          <p:cNvPr id="316598221" name="Line 6"/>
          <p:cNvSpPr/>
          <p:nvPr/>
        </p:nvSpPr>
        <p:spPr bwMode="auto">
          <a:xfrm>
            <a:off x="1345320" y="269280"/>
            <a:ext cx="360" cy="643428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276461899" name="Picture 15"/>
          <p:cNvPicPr/>
          <p:nvPr/>
        </p:nvPicPr>
        <p:blipFill>
          <a:blip r:embed="rId7"/>
          <a:stretch/>
        </p:blipFill>
        <p:spPr bwMode="auto">
          <a:xfrm>
            <a:off x="160920" y="4393440"/>
            <a:ext cx="1095480" cy="547560"/>
          </a:xfrm>
          <a:prstGeom prst="rect">
            <a:avLst/>
          </a:prstGeom>
          <a:ln>
            <a:noFill/>
          </a:ln>
        </p:spPr>
      </p:pic>
      <p:sp>
        <p:nvSpPr>
          <p:cNvPr id="1953236378" name="TextBox 1953236377"/>
          <p:cNvSpPr txBox="1"/>
          <p:nvPr/>
        </p:nvSpPr>
        <p:spPr bwMode="auto">
          <a:xfrm>
            <a:off x="6906600" y="2144669"/>
            <a:ext cx="3887999" cy="411515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algn="ctr">
              <a:defRPr/>
            </a:pPr>
            <a:r>
              <a:rPr sz="2400" dirty="0" err="1"/>
              <a:t>Веб-версия</a:t>
            </a:r>
            <a:endParaRPr sz="1600" dirty="0"/>
          </a:p>
          <a:p>
            <a:pPr algn="l">
              <a:defRPr/>
            </a:pPr>
            <a:endParaRPr sz="1600" dirty="0"/>
          </a:p>
          <a:p>
            <a:pPr marL="261850" indent="-261850" algn="l">
              <a:buFont typeface="Arial"/>
              <a:buChar char="•"/>
              <a:defRPr/>
            </a:pPr>
            <a:r>
              <a:rPr sz="1600" dirty="0" err="1"/>
              <a:t>Загрузка</a:t>
            </a:r>
            <a:r>
              <a:rPr sz="1600" dirty="0"/>
              <a:t> и </a:t>
            </a:r>
            <a:r>
              <a:rPr sz="1600" dirty="0" err="1"/>
              <a:t>работа</a:t>
            </a:r>
            <a:r>
              <a:rPr sz="1600" dirty="0"/>
              <a:t> с PDF – </a:t>
            </a:r>
            <a:r>
              <a:rPr sz="1600" dirty="0" err="1"/>
              <a:t>задавай</a:t>
            </a:r>
            <a:r>
              <a:rPr sz="1600" dirty="0"/>
              <a:t> </a:t>
            </a:r>
            <a:r>
              <a:rPr sz="1600" dirty="0" err="1"/>
              <a:t>вопросы</a:t>
            </a:r>
            <a:r>
              <a:rPr sz="1600" dirty="0"/>
              <a:t> </a:t>
            </a:r>
            <a:r>
              <a:rPr sz="1600" dirty="0" err="1"/>
              <a:t>по</a:t>
            </a:r>
            <a:r>
              <a:rPr sz="1600" dirty="0"/>
              <a:t> </a:t>
            </a:r>
            <a:r>
              <a:rPr sz="1600" dirty="0" err="1"/>
              <a:t>документу</a:t>
            </a:r>
            <a:r>
              <a:rPr sz="1600" dirty="0"/>
              <a:t>, </a:t>
            </a:r>
            <a:r>
              <a:rPr sz="1600" dirty="0" err="1"/>
              <a:t>нейросеть</a:t>
            </a:r>
            <a:r>
              <a:rPr sz="1600" dirty="0"/>
              <a:t> </a:t>
            </a:r>
            <a:r>
              <a:rPr sz="1600" dirty="0" err="1"/>
              <a:t>знает</a:t>
            </a:r>
            <a:r>
              <a:rPr sz="1600" dirty="0"/>
              <a:t> </a:t>
            </a:r>
            <a:r>
              <a:rPr sz="1600" dirty="0" err="1"/>
              <a:t>все</a:t>
            </a:r>
            <a:r>
              <a:rPr sz="1600" dirty="0"/>
              <a:t> </a:t>
            </a:r>
            <a:r>
              <a:rPr sz="1600" dirty="0" err="1"/>
              <a:t>содержимое</a:t>
            </a:r>
            <a:r>
              <a:rPr sz="1600" dirty="0"/>
              <a:t> и </a:t>
            </a:r>
            <a:r>
              <a:rPr sz="1600" dirty="0" err="1"/>
              <a:t>поможет</a:t>
            </a:r>
            <a:r>
              <a:rPr sz="1600" dirty="0"/>
              <a:t> с </a:t>
            </a:r>
            <a:r>
              <a:rPr sz="1600" dirty="0" err="1"/>
              <a:t>пересказом</a:t>
            </a:r>
            <a:r>
              <a:rPr sz="1600" dirty="0"/>
              <a:t>, </a:t>
            </a:r>
            <a:r>
              <a:rPr sz="1600" dirty="0" err="1"/>
              <a:t>поиском</a:t>
            </a:r>
            <a:r>
              <a:rPr sz="1600" dirty="0"/>
              <a:t> </a:t>
            </a:r>
            <a:r>
              <a:rPr sz="1600" dirty="0" err="1"/>
              <a:t>информации</a:t>
            </a:r>
            <a:endParaRPr sz="1600" dirty="0"/>
          </a:p>
          <a:p>
            <a:pPr marL="261850" indent="-261850" algn="l">
              <a:buFont typeface="Arial"/>
              <a:buChar char="•"/>
              <a:defRPr/>
            </a:pPr>
            <a:endParaRPr sz="1600" dirty="0"/>
          </a:p>
          <a:p>
            <a:pPr marL="261850" indent="-261850" algn="l">
              <a:buFont typeface="Arial"/>
              <a:buChar char="•"/>
              <a:defRPr/>
            </a:pPr>
            <a:r>
              <a:rPr lang="en-US" sz="1600" b="0" i="0" u="none" strike="noStrike" cap="none" spc="0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История</a:t>
            </a:r>
            <a:r>
              <a:rPr lang="en-US" sz="1600" b="0" i="0" u="none" strike="noStrike" cap="none" spc="0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1600" b="0" i="0" u="none" strike="noStrike" cap="none" spc="0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чатов</a:t>
            </a:r>
            <a:r>
              <a:rPr lang="en-US" sz="1600" b="0" i="0" u="none" strike="noStrike" cap="none" spc="0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, </a:t>
            </a:r>
            <a:r>
              <a:rPr lang="en-US" sz="1600" b="0" i="0" u="none" strike="noStrike" cap="none" spc="0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возврат</a:t>
            </a:r>
            <a:r>
              <a:rPr lang="en-US" sz="1600" b="0" i="0" u="none" strike="noStrike" cap="none" spc="0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к </a:t>
            </a:r>
            <a:r>
              <a:rPr lang="en-US" sz="1600" b="0" i="0" u="none" strike="noStrike" cap="none" spc="0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старым</a:t>
            </a:r>
            <a:r>
              <a:rPr lang="en-US" sz="1600" b="0" i="0" u="none" strike="noStrike" cap="none" spc="0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1600" b="0" i="0" u="none" strike="noStrike" cap="none" spc="0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диалогам</a:t>
            </a:r>
            <a:endParaRPr sz="1600" dirty="0"/>
          </a:p>
          <a:p>
            <a:pPr marL="261850" indent="-261850" algn="l">
              <a:buFont typeface="Arial"/>
              <a:buChar char="•"/>
              <a:defRPr/>
            </a:pPr>
            <a:endParaRPr sz="1600" dirty="0"/>
          </a:p>
          <a:p>
            <a:pPr marL="261850" indent="-261850" algn="l">
              <a:buFont typeface="Arial"/>
              <a:buChar char="•"/>
              <a:defRPr/>
            </a:pPr>
            <a:r>
              <a:rPr lang="en-US" sz="1600" b="0" i="0" u="none" strike="noStrike" cap="none" spc="0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Мультимодальная</a:t>
            </a:r>
            <a:r>
              <a:rPr lang="en-US" sz="1600" b="0" i="0" u="none" strike="noStrike" cap="none" spc="0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1600" b="0" i="0" u="none" strike="noStrike" cap="none" spc="0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архитектура</a:t>
            </a:r>
            <a:r>
              <a:rPr lang="en-US" sz="1600" b="0" i="0" u="none" strike="noStrike" cap="none" spc="0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1600" b="0" i="0" u="none" strike="noStrike" cap="none" spc="0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позволяет</a:t>
            </a:r>
            <a:r>
              <a:rPr lang="en-US" sz="1600" b="0" i="0" u="none" strike="noStrike" cap="none" spc="0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1600" b="0" i="0" u="none" strike="noStrike" cap="none" spc="0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подключать</a:t>
            </a:r>
            <a:r>
              <a:rPr lang="en-US" sz="1600" b="0" i="0" u="none" strike="noStrike" cap="none" spc="0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1600" b="0" i="0" u="none" strike="noStrike" cap="none" spc="0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плагины</a:t>
            </a:r>
            <a:r>
              <a:rPr lang="en-US" sz="1600" b="0" i="0" u="none" strike="noStrike" cap="none" spc="0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и </a:t>
            </a:r>
            <a:r>
              <a:rPr lang="en-US" sz="1600" b="0" i="0" u="none" strike="noStrike" cap="none" spc="0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расширять</a:t>
            </a:r>
            <a:r>
              <a:rPr lang="en-US" sz="1600" b="0" i="0" u="none" strike="noStrike" cap="none" spc="0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1600" b="0" i="0" u="none" strike="noStrike" cap="none" spc="0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возможности</a:t>
            </a:r>
            <a:r>
              <a:rPr lang="en-US" sz="1600" b="0" i="0" u="none" strike="noStrike" cap="none" spc="0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. </a:t>
            </a:r>
            <a:r>
              <a:rPr lang="en-US" sz="1600" b="0" i="0" u="none" strike="noStrike" cap="none" spc="0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Генерируй</a:t>
            </a:r>
            <a:r>
              <a:rPr lang="en-US" sz="1600" b="0" i="0" u="none" strike="noStrike" cap="none" spc="0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1600" b="0" i="0" u="none" strike="noStrike" cap="none" spc="0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код</a:t>
            </a:r>
            <a:r>
              <a:rPr lang="en-US" sz="1600" b="0" i="0" u="none" strike="noStrike" cap="none" spc="0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, </a:t>
            </a:r>
            <a:r>
              <a:rPr lang="en-US" sz="1600" b="0" i="0" u="none" strike="noStrike" cap="none" spc="0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ищи</a:t>
            </a:r>
            <a:r>
              <a:rPr lang="en-US" sz="1600" b="0" i="0" u="none" strike="noStrike" cap="none" spc="0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1600" b="0" i="0" u="none" strike="noStrike" cap="none" spc="0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информацию</a:t>
            </a:r>
            <a:r>
              <a:rPr lang="en-US" sz="1600" b="0" i="0" u="none" strike="noStrike" cap="none" spc="0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в </a:t>
            </a:r>
            <a:r>
              <a:rPr lang="en-US" sz="1600" b="0" i="0" u="none" strike="noStrike" cap="none" spc="0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интернете</a:t>
            </a:r>
            <a:r>
              <a:rPr lang="en-US" sz="1600" b="0" i="0" u="none" strike="noStrike" cap="none" spc="0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, </a:t>
            </a:r>
            <a:r>
              <a:rPr lang="en-US" sz="1600" b="0" i="0" u="none" strike="noStrike" cap="none" spc="0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обращайся</a:t>
            </a:r>
            <a:r>
              <a:rPr lang="en-US" sz="1600" b="0" i="0" u="none" strike="noStrike" cap="none" spc="0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к </a:t>
            </a:r>
            <a:r>
              <a:rPr lang="en-US" sz="1600" b="0" i="0" u="none" strike="noStrike" cap="none" spc="0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поисковикам</a:t>
            </a:r>
            <a:r>
              <a:rPr lang="en-US" sz="1600" b="0" i="0" u="none" strike="noStrike" cap="none" spc="0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Google, Bing</a:t>
            </a:r>
            <a:endParaRPr dirty="0"/>
          </a:p>
        </p:txBody>
      </p:sp>
      <p:sp>
        <p:nvSpPr>
          <p:cNvPr id="1331277618" name="TextBox 1331277617"/>
          <p:cNvSpPr txBox="1"/>
          <p:nvPr/>
        </p:nvSpPr>
        <p:spPr bwMode="auto">
          <a:xfrm>
            <a:off x="5481773" y="701055"/>
            <a:ext cx="1646102" cy="518519"/>
          </a:xfrm>
          <a:prstGeom prst="rect">
            <a:avLst/>
          </a:prstGeom>
          <a:noFill/>
        </p:spPr>
        <p:txBody>
          <a:bodyPr vertOverflow="overflow" horzOverflow="overflow" vert="horz" wrap="non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r>
              <a:rPr sz="2800"/>
              <a:t>StudGPT</a:t>
            </a:r>
          </a:p>
        </p:txBody>
      </p:sp>
      <p:cxnSp>
        <p:nvCxnSpPr>
          <p:cNvPr id="2" name="Прямая соединительная линия 1"/>
          <p:cNvCxnSpPr>
            <a:cxnSpLocks/>
            <a:stCxn id="1331277618" idx="2"/>
            <a:endCxn id="822315008" idx="0"/>
          </p:cNvCxnSpPr>
          <p:nvPr/>
        </p:nvCxnSpPr>
        <p:spPr bwMode="auto">
          <a:xfrm flipH="1">
            <a:off x="4031999" y="1219574"/>
            <a:ext cx="2272825" cy="925094"/>
          </a:xfrm>
          <a:prstGeom prst="line">
            <a:avLst/>
          </a:prstGeom>
          <a:ln>
            <a:tailEnd type="arrow" len="med"/>
          </a:ln>
        </p:spPr>
        <p:style>
          <a:lnRef idx="1">
            <a:schemeClr val="accent1">
              <a:shade val="50000"/>
            </a:schemeClr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Прямая соединительная линия 2"/>
          <p:cNvCxnSpPr>
            <a:cxnSpLocks/>
            <a:stCxn id="1331277618" idx="2"/>
            <a:endCxn id="1953236378" idx="0"/>
          </p:cNvCxnSpPr>
          <p:nvPr/>
        </p:nvCxnSpPr>
        <p:spPr bwMode="auto">
          <a:xfrm rot="5399978" flipV="1">
            <a:off x="7115164" y="409234"/>
            <a:ext cx="925094" cy="2545774"/>
          </a:xfrm>
          <a:prstGeom prst="line">
            <a:avLst/>
          </a:prstGeom>
          <a:ln>
            <a:tailEnd type="arrow" len="med"/>
          </a:ln>
        </p:spPr>
        <p:style>
          <a:lnRef idx="1">
            <a:schemeClr val="accent1">
              <a:shade val="50000"/>
            </a:schemeClr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B1BB0963-AEAD-4863-81BF-C62AFE66DC64}"/>
              </a:ext>
            </a:extLst>
          </p:cNvPr>
          <p:cNvSpPr txBox="1"/>
          <p:nvPr/>
        </p:nvSpPr>
        <p:spPr bwMode="auto">
          <a:xfrm>
            <a:off x="10560496" y="6366794"/>
            <a:ext cx="14401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pc="-1" dirty="0">
                <a:solidFill>
                  <a:srgbClr val="5B9BD5"/>
                </a:solidFill>
                <a:latin typeface="Lato"/>
                <a:ea typeface="Lato"/>
              </a:rPr>
              <a:t>StudGPT.ru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577427067" name="Group 1"/>
          <p:cNvGrpSpPr/>
          <p:nvPr/>
        </p:nvGrpSpPr>
        <p:grpSpPr bwMode="auto">
          <a:xfrm>
            <a:off x="-290880" y="152640"/>
            <a:ext cx="1967040" cy="5941080"/>
            <a:chOff x="-290880" y="152640"/>
            <a:chExt cx="1967040" cy="5941080"/>
          </a:xfrm>
        </p:grpSpPr>
        <p:pic>
          <p:nvPicPr>
            <p:cNvPr id="296137824" name="Рисунок 4"/>
            <p:cNvPicPr/>
            <p:nvPr/>
          </p:nvPicPr>
          <p:blipFill>
            <a:blip r:embed="rId2"/>
            <a:stretch/>
          </p:blipFill>
          <p:spPr bwMode="auto">
            <a:xfrm>
              <a:off x="125640" y="2046240"/>
              <a:ext cx="1139040" cy="113904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414055675" name="Picture 6"/>
            <p:cNvPicPr/>
            <p:nvPr/>
          </p:nvPicPr>
          <p:blipFill>
            <a:blip r:embed="rId3"/>
            <a:stretch/>
          </p:blipFill>
          <p:spPr bwMode="auto">
            <a:xfrm>
              <a:off x="-250560" y="5130720"/>
              <a:ext cx="1926720" cy="96300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663216910" name="Picture 9"/>
            <p:cNvPicPr/>
            <p:nvPr/>
          </p:nvPicPr>
          <p:blipFill>
            <a:blip r:embed="rId4"/>
            <a:srcRect r="61159"/>
            <a:stretch/>
          </p:blipFill>
          <p:spPr bwMode="auto">
            <a:xfrm>
              <a:off x="158760" y="923760"/>
              <a:ext cx="1008000" cy="129816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717985291" name="Picture 11"/>
            <p:cNvPicPr/>
            <p:nvPr/>
          </p:nvPicPr>
          <p:blipFill>
            <a:blip r:embed="rId5"/>
            <a:stretch/>
          </p:blipFill>
          <p:spPr bwMode="auto">
            <a:xfrm>
              <a:off x="-290880" y="3301920"/>
              <a:ext cx="1926720" cy="96300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37760441" name="Picture 13"/>
            <p:cNvPicPr/>
            <p:nvPr/>
          </p:nvPicPr>
          <p:blipFill>
            <a:blip r:embed="rId6"/>
            <a:stretch/>
          </p:blipFill>
          <p:spPr bwMode="auto">
            <a:xfrm>
              <a:off x="-225000" y="152640"/>
              <a:ext cx="1735560" cy="867600"/>
            </a:xfrm>
            <a:prstGeom prst="rect">
              <a:avLst/>
            </a:prstGeom>
            <a:ln>
              <a:noFill/>
            </a:ln>
          </p:spPr>
        </p:pic>
      </p:grpSp>
      <p:sp>
        <p:nvSpPr>
          <p:cNvPr id="1610219726" name="CustomShape 2"/>
          <p:cNvSpPr/>
          <p:nvPr/>
        </p:nvSpPr>
        <p:spPr bwMode="auto">
          <a:xfrm>
            <a:off x="412920" y="6248520"/>
            <a:ext cx="603000" cy="60912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32081405" name="CustomShape 3"/>
          <p:cNvSpPr/>
          <p:nvPr/>
        </p:nvSpPr>
        <p:spPr bwMode="auto">
          <a:xfrm>
            <a:off x="1434240" y="269640"/>
            <a:ext cx="2597760" cy="577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  <a:defRPr/>
            </a:pPr>
            <a:r>
              <a:rPr lang="en-GB" sz="1600" b="1" strike="noStrike" spc="0" dirty="0" err="1">
                <a:solidFill>
                  <a:srgbClr val="C00000"/>
                </a:solidFill>
                <a:latin typeface="Lato"/>
                <a:ea typeface="Lato"/>
              </a:rPr>
              <a:t>Бизнес</a:t>
            </a:r>
            <a:r>
              <a:rPr lang="en-GB" sz="1600" b="1" strike="noStrike" spc="0" dirty="0">
                <a:solidFill>
                  <a:srgbClr val="C00000"/>
                </a:solidFill>
                <a:latin typeface="Lato"/>
                <a:ea typeface="Lato"/>
              </a:rPr>
              <a:t>-</a:t>
            </a:r>
            <a:r>
              <a:rPr lang="ru-RU" sz="1600" b="1" strike="noStrike" spc="0" dirty="0">
                <a:solidFill>
                  <a:srgbClr val="C00000"/>
                </a:solidFill>
                <a:latin typeface="Lato"/>
                <a:ea typeface="Lato"/>
              </a:rPr>
              <a:t>модель</a:t>
            </a:r>
            <a:endParaRPr lang="en-GB" sz="1600" b="0" strike="noStrike" spc="0" dirty="0">
              <a:latin typeface="Arial"/>
            </a:endParaRPr>
          </a:p>
        </p:txBody>
      </p:sp>
      <p:sp>
        <p:nvSpPr>
          <p:cNvPr id="1509991833" name="TextShape 4"/>
          <p:cNvSpPr txBox="1"/>
          <p:nvPr/>
        </p:nvSpPr>
        <p:spPr bwMode="auto">
          <a:xfrm>
            <a:off x="495360" y="6338520"/>
            <a:ext cx="44424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algn="ctr">
              <a:lnSpc>
                <a:spcPct val="100000"/>
              </a:lnSpc>
              <a:defRPr/>
            </a:pPr>
            <a:fld id="{098C0D31-87A1-ADB7-DD80-79FA914DDDAF}" type="slidenum">
              <a:rPr lang="en-GB" sz="2000" b="0" strike="noStrike" spc="0">
                <a:solidFill>
                  <a:srgbClr val="FFFFFF"/>
                </a:solidFill>
                <a:latin typeface="Arial"/>
              </a:rPr>
              <a:t>5</a:t>
            </a:fld>
            <a:endParaRPr lang="en-GB" sz="2000" b="0" strike="noStrike" spc="0">
              <a:latin typeface="Times New Roman"/>
            </a:endParaRPr>
          </a:p>
        </p:txBody>
      </p:sp>
      <p:sp>
        <p:nvSpPr>
          <p:cNvPr id="1361539760" name="Line 6"/>
          <p:cNvSpPr/>
          <p:nvPr/>
        </p:nvSpPr>
        <p:spPr bwMode="auto">
          <a:xfrm>
            <a:off x="1345320" y="269280"/>
            <a:ext cx="360" cy="643428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1459521966" name="Picture 15"/>
          <p:cNvPicPr/>
          <p:nvPr/>
        </p:nvPicPr>
        <p:blipFill>
          <a:blip r:embed="rId7"/>
          <a:stretch/>
        </p:blipFill>
        <p:spPr bwMode="auto">
          <a:xfrm>
            <a:off x="160920" y="4393440"/>
            <a:ext cx="1095480" cy="547560"/>
          </a:xfrm>
          <a:prstGeom prst="rect">
            <a:avLst/>
          </a:prstGeom>
          <a:ln>
            <a:noFill/>
          </a:ln>
        </p:spPr>
      </p:pic>
      <p:sp>
        <p:nvSpPr>
          <p:cNvPr id="525341800" name="TextBox 525341799"/>
          <p:cNvSpPr txBox="1"/>
          <p:nvPr/>
        </p:nvSpPr>
        <p:spPr bwMode="auto">
          <a:xfrm>
            <a:off x="2017118" y="850487"/>
            <a:ext cx="7872090" cy="401264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algn="l">
              <a:lnSpc>
                <a:spcPct val="150000"/>
              </a:lnSpc>
              <a:defRPr/>
            </a:pPr>
            <a:r>
              <a:rPr lang="ru-RU" sz="1600" dirty="0"/>
              <a:t>Платная ежемесячная подписка на доступ к нейросети</a:t>
            </a:r>
            <a:r>
              <a:rPr lang="en-US" sz="1000" b="0" i="0" u="none" strike="noStrike" cap="none" spc="0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endParaRPr dirty="0"/>
          </a:p>
        </p:txBody>
      </p:sp>
      <p:pic>
        <p:nvPicPr>
          <p:cNvPr id="832850770" name="Рисунок 832850769"/>
          <p:cNvPicPr>
            <a:picLocks noChangeAspect="1"/>
          </p:cNvPicPr>
          <p:nvPr/>
        </p:nvPicPr>
        <p:blipFill>
          <a:blip r:embed="rId8"/>
          <a:stretch/>
        </p:blipFill>
        <p:spPr bwMode="auto">
          <a:xfrm>
            <a:off x="3934978" y="4201282"/>
            <a:ext cx="4826099" cy="2534844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00EFC2F0-A898-49F5-B6F9-0C3C808B955B}"/>
              </a:ext>
            </a:extLst>
          </p:cNvPr>
          <p:cNvSpPr txBox="1"/>
          <p:nvPr/>
        </p:nvSpPr>
        <p:spPr bwMode="auto">
          <a:xfrm>
            <a:off x="10560496" y="6366794"/>
            <a:ext cx="14401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pc="-1" dirty="0">
                <a:solidFill>
                  <a:srgbClr val="5B9BD5"/>
                </a:solidFill>
                <a:latin typeface="Lato"/>
                <a:ea typeface="Lato"/>
              </a:rPr>
              <a:t>StudGPT.ru</a:t>
            </a:r>
            <a:endParaRPr lang="ru-RU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3934CDA-AABF-4538-A1AA-AC9BD5330F69}"/>
              </a:ext>
            </a:extLst>
          </p:cNvPr>
          <p:cNvSpPr txBox="1"/>
          <p:nvPr/>
        </p:nvSpPr>
        <p:spPr bwMode="auto">
          <a:xfrm>
            <a:off x="2063552" y="1925171"/>
            <a:ext cx="8568952" cy="1463093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ru-RU" sz="1600" b="1" dirty="0"/>
              <a:t>Бесплатный</a:t>
            </a:r>
            <a:r>
              <a:rPr lang="ru-RU" sz="1600" dirty="0"/>
              <a:t> (10 вопросов к нейросети в сутки) – </a:t>
            </a:r>
            <a:r>
              <a:rPr lang="ru-RU" sz="1600" b="1" dirty="0"/>
              <a:t>бесплатно</a:t>
            </a: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ru-RU" sz="1600" b="1" dirty="0"/>
              <a:t>Базовый</a:t>
            </a:r>
            <a:r>
              <a:rPr lang="ru-RU" sz="1600" dirty="0"/>
              <a:t> (200 вопросов к нейросети в сутки) – </a:t>
            </a:r>
            <a:r>
              <a:rPr lang="ru-RU" sz="1600" b="1" dirty="0"/>
              <a:t>250 </a:t>
            </a:r>
            <a:r>
              <a:rPr lang="ru-RU" sz="1600" b="1" dirty="0" err="1"/>
              <a:t>руб</a:t>
            </a:r>
            <a:r>
              <a:rPr lang="ru-RU" sz="1600" b="1" dirty="0"/>
              <a:t>/</a:t>
            </a:r>
            <a:r>
              <a:rPr lang="ru-RU" sz="1600" b="1" dirty="0" err="1"/>
              <a:t>мес</a:t>
            </a:r>
            <a:endParaRPr lang="ru-RU" sz="1600" b="1" dirty="0"/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ru-RU" sz="1600" b="1" dirty="0"/>
              <a:t>Профессиональный</a:t>
            </a:r>
            <a:r>
              <a:rPr lang="ru-RU" sz="1600" dirty="0"/>
              <a:t> (600 вопросов к нейросети в сутки, дополнительные настройки нейросети) – </a:t>
            </a:r>
            <a:r>
              <a:rPr lang="ru-RU" sz="1600" b="1" dirty="0"/>
              <a:t>600 </a:t>
            </a:r>
            <a:r>
              <a:rPr lang="ru-RU" sz="1600" b="1" dirty="0" err="1"/>
              <a:t>руб</a:t>
            </a:r>
            <a:r>
              <a:rPr lang="ru-RU" sz="1600" b="1" dirty="0"/>
              <a:t>/</a:t>
            </a:r>
            <a:r>
              <a:rPr lang="ru-RU" sz="1600" b="1" dirty="0" err="1"/>
              <a:t>мес</a:t>
            </a:r>
            <a:endParaRPr lang="ru-RU" sz="1600" b="1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CE4B6EC-8EE1-475D-AC94-945050052792}"/>
              </a:ext>
            </a:extLst>
          </p:cNvPr>
          <p:cNvSpPr txBox="1"/>
          <p:nvPr/>
        </p:nvSpPr>
        <p:spPr bwMode="auto">
          <a:xfrm>
            <a:off x="2017118" y="1479111"/>
            <a:ext cx="2087152" cy="401264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algn="l">
              <a:lnSpc>
                <a:spcPct val="150000"/>
              </a:lnSpc>
              <a:defRPr/>
            </a:pPr>
            <a:r>
              <a:rPr lang="ru-RU" sz="1600" dirty="0"/>
              <a:t>Тарифные планы</a:t>
            </a:r>
            <a:endParaRPr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669FC48-153C-4BB6-96ED-92AE77889669}"/>
              </a:ext>
            </a:extLst>
          </p:cNvPr>
          <p:cNvSpPr txBox="1"/>
          <p:nvPr/>
        </p:nvSpPr>
        <p:spPr bwMode="auto">
          <a:xfrm>
            <a:off x="2063552" y="3594141"/>
            <a:ext cx="6840760" cy="401264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algn="l">
              <a:lnSpc>
                <a:spcPct val="150000"/>
              </a:lnSpc>
              <a:defRPr/>
            </a:pPr>
            <a:r>
              <a:rPr lang="ru-RU" sz="1600" dirty="0"/>
              <a:t>Первоначальное финансирование за счет личных средств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859263774" name="Group 1"/>
          <p:cNvGrpSpPr/>
          <p:nvPr/>
        </p:nvGrpSpPr>
        <p:grpSpPr bwMode="auto">
          <a:xfrm>
            <a:off x="-290880" y="152640"/>
            <a:ext cx="1967040" cy="5941080"/>
            <a:chOff x="-290880" y="152640"/>
            <a:chExt cx="1967040" cy="5941080"/>
          </a:xfrm>
        </p:grpSpPr>
        <p:pic>
          <p:nvPicPr>
            <p:cNvPr id="1219404835" name="Рисунок 4"/>
            <p:cNvPicPr/>
            <p:nvPr/>
          </p:nvPicPr>
          <p:blipFill>
            <a:blip r:embed="rId2"/>
            <a:stretch/>
          </p:blipFill>
          <p:spPr bwMode="auto">
            <a:xfrm>
              <a:off x="125640" y="2046240"/>
              <a:ext cx="1139040" cy="113904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445555618" name="Picture 6"/>
            <p:cNvPicPr/>
            <p:nvPr/>
          </p:nvPicPr>
          <p:blipFill>
            <a:blip r:embed="rId3"/>
            <a:stretch/>
          </p:blipFill>
          <p:spPr bwMode="auto">
            <a:xfrm>
              <a:off x="-250560" y="5130720"/>
              <a:ext cx="1926720" cy="96300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380009148" name="Picture 9"/>
            <p:cNvPicPr/>
            <p:nvPr/>
          </p:nvPicPr>
          <p:blipFill>
            <a:blip r:embed="rId4"/>
            <a:srcRect r="61159"/>
            <a:stretch/>
          </p:blipFill>
          <p:spPr bwMode="auto">
            <a:xfrm>
              <a:off x="158760" y="923760"/>
              <a:ext cx="1008000" cy="129816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028517699" name="Picture 11"/>
            <p:cNvPicPr/>
            <p:nvPr/>
          </p:nvPicPr>
          <p:blipFill>
            <a:blip r:embed="rId5"/>
            <a:stretch/>
          </p:blipFill>
          <p:spPr bwMode="auto">
            <a:xfrm>
              <a:off x="-290880" y="3301920"/>
              <a:ext cx="1926720" cy="96300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40738821" name="Picture 13"/>
            <p:cNvPicPr/>
            <p:nvPr/>
          </p:nvPicPr>
          <p:blipFill>
            <a:blip r:embed="rId6"/>
            <a:stretch/>
          </p:blipFill>
          <p:spPr bwMode="auto">
            <a:xfrm>
              <a:off x="-225000" y="152640"/>
              <a:ext cx="1735560" cy="867600"/>
            </a:xfrm>
            <a:prstGeom prst="rect">
              <a:avLst/>
            </a:prstGeom>
            <a:ln>
              <a:noFill/>
            </a:ln>
          </p:spPr>
        </p:pic>
      </p:grpSp>
      <p:sp>
        <p:nvSpPr>
          <p:cNvPr id="210082227" name="CustomShape 2"/>
          <p:cNvSpPr/>
          <p:nvPr/>
        </p:nvSpPr>
        <p:spPr bwMode="auto">
          <a:xfrm>
            <a:off x="412920" y="6248520"/>
            <a:ext cx="603000" cy="60912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104843566" name="CustomShape 3"/>
          <p:cNvSpPr/>
          <p:nvPr/>
        </p:nvSpPr>
        <p:spPr bwMode="auto">
          <a:xfrm>
            <a:off x="1434240" y="269640"/>
            <a:ext cx="2597760" cy="577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  <a:defRPr/>
            </a:pPr>
            <a:r>
              <a:rPr lang="en-GB" sz="1600" b="1" strike="noStrike" spc="0">
                <a:solidFill>
                  <a:srgbClr val="C00000"/>
                </a:solidFill>
                <a:latin typeface="Lato"/>
                <a:ea typeface="Lato"/>
              </a:rPr>
              <a:t>Roadmap</a:t>
            </a:r>
            <a:endParaRPr lang="en-GB" sz="1600" b="0" strike="noStrike" spc="0">
              <a:latin typeface="Arial"/>
            </a:endParaRPr>
          </a:p>
        </p:txBody>
      </p:sp>
      <p:sp>
        <p:nvSpPr>
          <p:cNvPr id="1788102414" name="TextShape 4"/>
          <p:cNvSpPr txBox="1"/>
          <p:nvPr/>
        </p:nvSpPr>
        <p:spPr bwMode="auto">
          <a:xfrm>
            <a:off x="495360" y="6338520"/>
            <a:ext cx="44424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algn="ctr">
              <a:lnSpc>
                <a:spcPct val="100000"/>
              </a:lnSpc>
              <a:defRPr/>
            </a:pPr>
            <a:fld id="{2EA114CF-A6A9-70E1-D48F-98E60DD2AC7D}" type="slidenum">
              <a:rPr lang="en-GB" sz="2000" b="0" strike="noStrike" spc="0">
                <a:solidFill>
                  <a:srgbClr val="FFFFFF"/>
                </a:solidFill>
                <a:latin typeface="Arial"/>
              </a:rPr>
              <a:t>6</a:t>
            </a:fld>
            <a:endParaRPr lang="en-GB" sz="2000" b="0" strike="noStrike" spc="0">
              <a:latin typeface="Times New Roman"/>
            </a:endParaRPr>
          </a:p>
        </p:txBody>
      </p:sp>
      <p:sp>
        <p:nvSpPr>
          <p:cNvPr id="2063039817" name="Line 6"/>
          <p:cNvSpPr/>
          <p:nvPr/>
        </p:nvSpPr>
        <p:spPr bwMode="auto">
          <a:xfrm>
            <a:off x="1345320" y="269280"/>
            <a:ext cx="360" cy="643428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1441692527" name="Picture 15"/>
          <p:cNvPicPr/>
          <p:nvPr/>
        </p:nvPicPr>
        <p:blipFill>
          <a:blip r:embed="rId7"/>
          <a:stretch/>
        </p:blipFill>
        <p:spPr bwMode="auto">
          <a:xfrm>
            <a:off x="160920" y="4393440"/>
            <a:ext cx="1095480" cy="547560"/>
          </a:xfrm>
          <a:prstGeom prst="rect">
            <a:avLst/>
          </a:prstGeom>
          <a:ln>
            <a:noFill/>
          </a:ln>
        </p:spPr>
      </p:pic>
      <p:grpSp>
        <p:nvGrpSpPr>
          <p:cNvPr id="89803263" name="Google Shape;76;p16"/>
          <p:cNvGrpSpPr/>
          <p:nvPr/>
        </p:nvGrpSpPr>
        <p:grpSpPr bwMode="auto">
          <a:xfrm>
            <a:off x="3262040" y="1661731"/>
            <a:ext cx="4874135" cy="3853294"/>
            <a:chOff x="1595349" y="1290206"/>
            <a:chExt cx="4874135" cy="3853294"/>
          </a:xfrm>
        </p:grpSpPr>
        <p:sp>
          <p:nvSpPr>
            <p:cNvPr id="94506339" name="Google Shape;77;p16"/>
            <p:cNvSpPr/>
            <p:nvPr/>
          </p:nvSpPr>
          <p:spPr bwMode="auto">
            <a:xfrm>
              <a:off x="1595349" y="1290206"/>
              <a:ext cx="4874135" cy="3853294"/>
            </a:xfrm>
            <a:custGeom>
              <a:avLst/>
              <a:gdLst/>
              <a:ahLst/>
              <a:cxnLst/>
              <a:rect l="l" t="t" r="r" b="b"/>
              <a:pathLst>
                <a:path w="174904" h="138272" extrusionOk="0">
                  <a:moveTo>
                    <a:pt x="124203" y="0"/>
                  </a:moveTo>
                  <a:cubicBezTo>
                    <a:pt x="122858" y="0"/>
                    <a:pt x="121513" y="166"/>
                    <a:pt x="120206" y="504"/>
                  </a:cubicBezTo>
                  <a:cubicBezTo>
                    <a:pt x="116051" y="1552"/>
                    <a:pt x="112407" y="4302"/>
                    <a:pt x="110252" y="8005"/>
                  </a:cubicBezTo>
                  <a:cubicBezTo>
                    <a:pt x="108074" y="11696"/>
                    <a:pt x="107454" y="16221"/>
                    <a:pt x="108562" y="20352"/>
                  </a:cubicBezTo>
                  <a:cubicBezTo>
                    <a:pt x="109098" y="22424"/>
                    <a:pt x="110074" y="24376"/>
                    <a:pt x="111372" y="26055"/>
                  </a:cubicBezTo>
                  <a:lnTo>
                    <a:pt x="111479" y="26222"/>
                  </a:lnTo>
                  <a:lnTo>
                    <a:pt x="111538" y="26293"/>
                  </a:lnTo>
                  <a:lnTo>
                    <a:pt x="111586" y="26353"/>
                  </a:lnTo>
                  <a:lnTo>
                    <a:pt x="111776" y="26591"/>
                  </a:lnTo>
                  <a:lnTo>
                    <a:pt x="112146" y="27055"/>
                  </a:lnTo>
                  <a:lnTo>
                    <a:pt x="112896" y="27996"/>
                  </a:lnTo>
                  <a:lnTo>
                    <a:pt x="114384" y="29877"/>
                  </a:lnTo>
                  <a:lnTo>
                    <a:pt x="120361" y="37378"/>
                  </a:lnTo>
                  <a:lnTo>
                    <a:pt x="132303" y="52392"/>
                  </a:lnTo>
                  <a:lnTo>
                    <a:pt x="138280" y="59905"/>
                  </a:lnTo>
                  <a:lnTo>
                    <a:pt x="141268" y="63655"/>
                  </a:lnTo>
                  <a:cubicBezTo>
                    <a:pt x="141554" y="64012"/>
                    <a:pt x="141661" y="64179"/>
                    <a:pt x="141828" y="64417"/>
                  </a:cubicBezTo>
                  <a:cubicBezTo>
                    <a:pt x="141899" y="64524"/>
                    <a:pt x="141995" y="64631"/>
                    <a:pt x="142066" y="64750"/>
                  </a:cubicBezTo>
                  <a:lnTo>
                    <a:pt x="142256" y="65096"/>
                  </a:lnTo>
                  <a:cubicBezTo>
                    <a:pt x="142328" y="65215"/>
                    <a:pt x="142399" y="65334"/>
                    <a:pt x="142459" y="65453"/>
                  </a:cubicBezTo>
                  <a:lnTo>
                    <a:pt x="142626" y="65822"/>
                  </a:lnTo>
                  <a:lnTo>
                    <a:pt x="142792" y="66191"/>
                  </a:lnTo>
                  <a:lnTo>
                    <a:pt x="142911" y="66572"/>
                  </a:lnTo>
                  <a:cubicBezTo>
                    <a:pt x="143602" y="68608"/>
                    <a:pt x="143459" y="70942"/>
                    <a:pt x="142530" y="72882"/>
                  </a:cubicBezTo>
                  <a:cubicBezTo>
                    <a:pt x="142066" y="73859"/>
                    <a:pt x="141411" y="74740"/>
                    <a:pt x="140613" y="75466"/>
                  </a:cubicBezTo>
                  <a:lnTo>
                    <a:pt x="140316" y="75740"/>
                  </a:lnTo>
                  <a:lnTo>
                    <a:pt x="140161" y="75883"/>
                  </a:lnTo>
                  <a:lnTo>
                    <a:pt x="139923" y="76061"/>
                  </a:lnTo>
                  <a:lnTo>
                    <a:pt x="139458" y="76442"/>
                  </a:lnTo>
                  <a:lnTo>
                    <a:pt x="139399" y="76490"/>
                  </a:lnTo>
                  <a:lnTo>
                    <a:pt x="139363" y="76514"/>
                  </a:lnTo>
                  <a:lnTo>
                    <a:pt x="139280" y="76573"/>
                  </a:lnTo>
                  <a:lnTo>
                    <a:pt x="139113" y="76692"/>
                  </a:lnTo>
                  <a:cubicBezTo>
                    <a:pt x="138887" y="76847"/>
                    <a:pt x="138673" y="77026"/>
                    <a:pt x="138435" y="77133"/>
                  </a:cubicBezTo>
                  <a:cubicBezTo>
                    <a:pt x="138196" y="77264"/>
                    <a:pt x="137970" y="77431"/>
                    <a:pt x="137720" y="77514"/>
                  </a:cubicBezTo>
                  <a:cubicBezTo>
                    <a:pt x="136605" y="78048"/>
                    <a:pt x="135364" y="78318"/>
                    <a:pt x="134119" y="78318"/>
                  </a:cubicBezTo>
                  <a:cubicBezTo>
                    <a:pt x="133197" y="78318"/>
                    <a:pt x="132274" y="78170"/>
                    <a:pt x="131398" y="77871"/>
                  </a:cubicBezTo>
                  <a:cubicBezTo>
                    <a:pt x="130374" y="77526"/>
                    <a:pt x="129422" y="76990"/>
                    <a:pt x="128612" y="76288"/>
                  </a:cubicBezTo>
                  <a:cubicBezTo>
                    <a:pt x="128421" y="76097"/>
                    <a:pt x="128207" y="75918"/>
                    <a:pt x="128017" y="75728"/>
                  </a:cubicBezTo>
                  <a:cubicBezTo>
                    <a:pt x="127838" y="75514"/>
                    <a:pt x="127671" y="75323"/>
                    <a:pt x="127469" y="75109"/>
                  </a:cubicBezTo>
                  <a:lnTo>
                    <a:pt x="125981" y="73240"/>
                  </a:lnTo>
                  <a:lnTo>
                    <a:pt x="114039" y="58226"/>
                  </a:lnTo>
                  <a:lnTo>
                    <a:pt x="102085" y="43212"/>
                  </a:lnTo>
                  <a:lnTo>
                    <a:pt x="99108" y="39462"/>
                  </a:lnTo>
                  <a:lnTo>
                    <a:pt x="98358" y="38521"/>
                  </a:lnTo>
                  <a:lnTo>
                    <a:pt x="97989" y="38045"/>
                  </a:lnTo>
                  <a:lnTo>
                    <a:pt x="97799" y="37819"/>
                  </a:lnTo>
                  <a:lnTo>
                    <a:pt x="97751" y="37759"/>
                  </a:lnTo>
                  <a:lnTo>
                    <a:pt x="97691" y="37688"/>
                  </a:lnTo>
                  <a:lnTo>
                    <a:pt x="97560" y="37533"/>
                  </a:lnTo>
                  <a:cubicBezTo>
                    <a:pt x="97203" y="37140"/>
                    <a:pt x="96870" y="36735"/>
                    <a:pt x="96501" y="36354"/>
                  </a:cubicBezTo>
                  <a:cubicBezTo>
                    <a:pt x="96108" y="35997"/>
                    <a:pt x="95727" y="35628"/>
                    <a:pt x="95322" y="35282"/>
                  </a:cubicBezTo>
                  <a:cubicBezTo>
                    <a:pt x="93691" y="33937"/>
                    <a:pt x="91786" y="32901"/>
                    <a:pt x="89774" y="32270"/>
                  </a:cubicBezTo>
                  <a:cubicBezTo>
                    <a:pt x="88158" y="31754"/>
                    <a:pt x="86462" y="31493"/>
                    <a:pt x="84765" y="31493"/>
                  </a:cubicBezTo>
                  <a:cubicBezTo>
                    <a:pt x="84386" y="31493"/>
                    <a:pt x="84008" y="31506"/>
                    <a:pt x="83630" y="31532"/>
                  </a:cubicBezTo>
                  <a:cubicBezTo>
                    <a:pt x="83594" y="31520"/>
                    <a:pt x="83547" y="31520"/>
                    <a:pt x="83511" y="31520"/>
                  </a:cubicBezTo>
                  <a:cubicBezTo>
                    <a:pt x="83440" y="31520"/>
                    <a:pt x="83368" y="31532"/>
                    <a:pt x="83309" y="31568"/>
                  </a:cubicBezTo>
                  <a:cubicBezTo>
                    <a:pt x="81261" y="31734"/>
                    <a:pt x="79249" y="32294"/>
                    <a:pt x="77415" y="33211"/>
                  </a:cubicBezTo>
                  <a:cubicBezTo>
                    <a:pt x="75510" y="34163"/>
                    <a:pt x="73819" y="35461"/>
                    <a:pt x="72402" y="37033"/>
                  </a:cubicBezTo>
                  <a:cubicBezTo>
                    <a:pt x="70986" y="38616"/>
                    <a:pt x="69878" y="40474"/>
                    <a:pt x="69164" y="42462"/>
                  </a:cubicBezTo>
                  <a:cubicBezTo>
                    <a:pt x="68450" y="44450"/>
                    <a:pt x="68116" y="46570"/>
                    <a:pt x="68188" y="48689"/>
                  </a:cubicBezTo>
                  <a:cubicBezTo>
                    <a:pt x="68271" y="50796"/>
                    <a:pt x="68747" y="52904"/>
                    <a:pt x="69616" y="54833"/>
                  </a:cubicBezTo>
                  <a:lnTo>
                    <a:pt x="69938" y="55559"/>
                  </a:lnTo>
                  <a:lnTo>
                    <a:pt x="70331" y="56249"/>
                  </a:lnTo>
                  <a:lnTo>
                    <a:pt x="70724" y="56940"/>
                  </a:lnTo>
                  <a:cubicBezTo>
                    <a:pt x="70867" y="57166"/>
                    <a:pt x="71021" y="57380"/>
                    <a:pt x="71176" y="57595"/>
                  </a:cubicBezTo>
                  <a:lnTo>
                    <a:pt x="71640" y="58238"/>
                  </a:lnTo>
                  <a:lnTo>
                    <a:pt x="71760" y="58392"/>
                  </a:lnTo>
                  <a:lnTo>
                    <a:pt x="71855" y="58512"/>
                  </a:lnTo>
                  <a:lnTo>
                    <a:pt x="72033" y="58750"/>
                  </a:lnTo>
                  <a:lnTo>
                    <a:pt x="72783" y="59690"/>
                  </a:lnTo>
                  <a:lnTo>
                    <a:pt x="78737" y="67203"/>
                  </a:lnTo>
                  <a:lnTo>
                    <a:pt x="90667" y="82241"/>
                  </a:lnTo>
                  <a:lnTo>
                    <a:pt x="96620" y="89753"/>
                  </a:lnTo>
                  <a:lnTo>
                    <a:pt x="99596" y="93516"/>
                  </a:lnTo>
                  <a:lnTo>
                    <a:pt x="101097" y="95397"/>
                  </a:lnTo>
                  <a:lnTo>
                    <a:pt x="101466" y="95861"/>
                  </a:lnTo>
                  <a:lnTo>
                    <a:pt x="101692" y="96195"/>
                  </a:lnTo>
                  <a:lnTo>
                    <a:pt x="101930" y="96528"/>
                  </a:lnTo>
                  <a:cubicBezTo>
                    <a:pt x="102013" y="96635"/>
                    <a:pt x="102073" y="96766"/>
                    <a:pt x="102132" y="96873"/>
                  </a:cubicBezTo>
                  <a:cubicBezTo>
                    <a:pt x="103240" y="98731"/>
                    <a:pt x="103561" y="101017"/>
                    <a:pt x="103049" y="103136"/>
                  </a:cubicBezTo>
                  <a:cubicBezTo>
                    <a:pt x="102537" y="105243"/>
                    <a:pt x="101204" y="107101"/>
                    <a:pt x="99370" y="108280"/>
                  </a:cubicBezTo>
                  <a:cubicBezTo>
                    <a:pt x="98017" y="109146"/>
                    <a:pt x="96414" y="109599"/>
                    <a:pt x="94806" y="109599"/>
                  </a:cubicBezTo>
                  <a:cubicBezTo>
                    <a:pt x="94249" y="109599"/>
                    <a:pt x="93691" y="109545"/>
                    <a:pt x="93143" y="109434"/>
                  </a:cubicBezTo>
                  <a:cubicBezTo>
                    <a:pt x="92084" y="109220"/>
                    <a:pt x="91060" y="108803"/>
                    <a:pt x="90167" y="108208"/>
                  </a:cubicBezTo>
                  <a:cubicBezTo>
                    <a:pt x="90048" y="108149"/>
                    <a:pt x="89940" y="108053"/>
                    <a:pt x="89833" y="107970"/>
                  </a:cubicBezTo>
                  <a:lnTo>
                    <a:pt x="89512" y="107732"/>
                  </a:lnTo>
                  <a:cubicBezTo>
                    <a:pt x="89405" y="107660"/>
                    <a:pt x="89309" y="107553"/>
                    <a:pt x="89214" y="107470"/>
                  </a:cubicBezTo>
                  <a:lnTo>
                    <a:pt x="88916" y="107196"/>
                  </a:lnTo>
                  <a:lnTo>
                    <a:pt x="88762" y="107053"/>
                  </a:lnTo>
                  <a:lnTo>
                    <a:pt x="88631" y="106898"/>
                  </a:lnTo>
                  <a:lnTo>
                    <a:pt x="88357" y="106589"/>
                  </a:lnTo>
                  <a:lnTo>
                    <a:pt x="88226" y="106446"/>
                  </a:lnTo>
                  <a:lnTo>
                    <a:pt x="88190" y="106410"/>
                  </a:lnTo>
                  <a:lnTo>
                    <a:pt x="88143" y="106351"/>
                  </a:lnTo>
                  <a:lnTo>
                    <a:pt x="88047" y="106232"/>
                  </a:lnTo>
                  <a:lnTo>
                    <a:pt x="87678" y="105755"/>
                  </a:lnTo>
                  <a:lnTo>
                    <a:pt x="81701" y="98254"/>
                  </a:lnTo>
                  <a:lnTo>
                    <a:pt x="80213" y="96373"/>
                  </a:lnTo>
                  <a:lnTo>
                    <a:pt x="79832" y="95909"/>
                  </a:lnTo>
                  <a:lnTo>
                    <a:pt x="79653" y="95671"/>
                  </a:lnTo>
                  <a:lnTo>
                    <a:pt x="79391" y="95385"/>
                  </a:lnTo>
                  <a:lnTo>
                    <a:pt x="78868" y="94778"/>
                  </a:lnTo>
                  <a:cubicBezTo>
                    <a:pt x="78689" y="94587"/>
                    <a:pt x="78522" y="94385"/>
                    <a:pt x="78320" y="94206"/>
                  </a:cubicBezTo>
                  <a:cubicBezTo>
                    <a:pt x="76808" y="92706"/>
                    <a:pt x="74986" y="91504"/>
                    <a:pt x="72998" y="90706"/>
                  </a:cubicBezTo>
                  <a:cubicBezTo>
                    <a:pt x="71076" y="89942"/>
                    <a:pt x="69009" y="89538"/>
                    <a:pt x="66937" y="89538"/>
                  </a:cubicBezTo>
                  <a:cubicBezTo>
                    <a:pt x="66877" y="89538"/>
                    <a:pt x="66818" y="89538"/>
                    <a:pt x="66759" y="89539"/>
                  </a:cubicBezTo>
                  <a:cubicBezTo>
                    <a:pt x="64628" y="89563"/>
                    <a:pt x="62496" y="90003"/>
                    <a:pt x="60544" y="90849"/>
                  </a:cubicBezTo>
                  <a:cubicBezTo>
                    <a:pt x="60056" y="91075"/>
                    <a:pt x="59556" y="91277"/>
                    <a:pt x="59103" y="91563"/>
                  </a:cubicBezTo>
                  <a:cubicBezTo>
                    <a:pt x="58639" y="91825"/>
                    <a:pt x="58175" y="92075"/>
                    <a:pt x="57746" y="92397"/>
                  </a:cubicBezTo>
                  <a:lnTo>
                    <a:pt x="57103" y="92861"/>
                  </a:lnTo>
                  <a:lnTo>
                    <a:pt x="56936" y="92980"/>
                  </a:lnTo>
                  <a:cubicBezTo>
                    <a:pt x="56889" y="93028"/>
                    <a:pt x="56829" y="93063"/>
                    <a:pt x="56793" y="93087"/>
                  </a:cubicBezTo>
                  <a:lnTo>
                    <a:pt x="56555" y="93278"/>
                  </a:lnTo>
                  <a:lnTo>
                    <a:pt x="55615" y="94028"/>
                  </a:lnTo>
                  <a:lnTo>
                    <a:pt x="51864" y="97016"/>
                  </a:lnTo>
                  <a:lnTo>
                    <a:pt x="36850" y="108958"/>
                  </a:lnTo>
                  <a:lnTo>
                    <a:pt x="1" y="138271"/>
                  </a:lnTo>
                  <a:lnTo>
                    <a:pt x="13062" y="138271"/>
                  </a:lnTo>
                  <a:lnTo>
                    <a:pt x="41911" y="115304"/>
                  </a:lnTo>
                  <a:lnTo>
                    <a:pt x="56924" y="103362"/>
                  </a:lnTo>
                  <a:lnTo>
                    <a:pt x="60675" y="100374"/>
                  </a:lnTo>
                  <a:lnTo>
                    <a:pt x="61615" y="99636"/>
                  </a:lnTo>
                  <a:lnTo>
                    <a:pt x="61854" y="99445"/>
                  </a:lnTo>
                  <a:cubicBezTo>
                    <a:pt x="61889" y="99409"/>
                    <a:pt x="61913" y="99386"/>
                    <a:pt x="61949" y="99374"/>
                  </a:cubicBezTo>
                  <a:lnTo>
                    <a:pt x="62032" y="99314"/>
                  </a:lnTo>
                  <a:lnTo>
                    <a:pt x="62354" y="99088"/>
                  </a:lnTo>
                  <a:cubicBezTo>
                    <a:pt x="62568" y="98909"/>
                    <a:pt x="62806" y="98802"/>
                    <a:pt x="63032" y="98659"/>
                  </a:cubicBezTo>
                  <a:cubicBezTo>
                    <a:pt x="63258" y="98516"/>
                    <a:pt x="63509" y="98421"/>
                    <a:pt x="63747" y="98314"/>
                  </a:cubicBezTo>
                  <a:cubicBezTo>
                    <a:pt x="64745" y="97879"/>
                    <a:pt x="65841" y="97662"/>
                    <a:pt x="66940" y="97662"/>
                  </a:cubicBezTo>
                  <a:cubicBezTo>
                    <a:pt x="67976" y="97662"/>
                    <a:pt x="69014" y="97855"/>
                    <a:pt x="69974" y="98243"/>
                  </a:cubicBezTo>
                  <a:cubicBezTo>
                    <a:pt x="70962" y="98635"/>
                    <a:pt x="71855" y="99231"/>
                    <a:pt x="72617" y="99981"/>
                  </a:cubicBezTo>
                  <a:cubicBezTo>
                    <a:pt x="72724" y="100064"/>
                    <a:pt x="72795" y="100171"/>
                    <a:pt x="72891" y="100267"/>
                  </a:cubicBezTo>
                  <a:lnTo>
                    <a:pt x="73153" y="100576"/>
                  </a:lnTo>
                  <a:cubicBezTo>
                    <a:pt x="73200" y="100624"/>
                    <a:pt x="73236" y="100660"/>
                    <a:pt x="73295" y="100731"/>
                  </a:cubicBezTo>
                  <a:lnTo>
                    <a:pt x="73486" y="100969"/>
                  </a:lnTo>
                  <a:lnTo>
                    <a:pt x="73855" y="101433"/>
                  </a:lnTo>
                  <a:lnTo>
                    <a:pt x="75355" y="103315"/>
                  </a:lnTo>
                  <a:lnTo>
                    <a:pt x="81320" y="110816"/>
                  </a:lnTo>
                  <a:lnTo>
                    <a:pt x="81701" y="111280"/>
                  </a:lnTo>
                  <a:lnTo>
                    <a:pt x="81785" y="111399"/>
                  </a:lnTo>
                  <a:lnTo>
                    <a:pt x="81832" y="111459"/>
                  </a:lnTo>
                  <a:lnTo>
                    <a:pt x="81904" y="111542"/>
                  </a:lnTo>
                  <a:lnTo>
                    <a:pt x="82166" y="111840"/>
                  </a:lnTo>
                  <a:lnTo>
                    <a:pt x="82689" y="112423"/>
                  </a:lnTo>
                  <a:lnTo>
                    <a:pt x="82951" y="112721"/>
                  </a:lnTo>
                  <a:lnTo>
                    <a:pt x="83237" y="112994"/>
                  </a:lnTo>
                  <a:lnTo>
                    <a:pt x="83821" y="113530"/>
                  </a:lnTo>
                  <a:cubicBezTo>
                    <a:pt x="84011" y="113721"/>
                    <a:pt x="84202" y="113899"/>
                    <a:pt x="84428" y="114054"/>
                  </a:cubicBezTo>
                  <a:lnTo>
                    <a:pt x="85059" y="114530"/>
                  </a:lnTo>
                  <a:cubicBezTo>
                    <a:pt x="85273" y="114685"/>
                    <a:pt x="85476" y="114852"/>
                    <a:pt x="85702" y="114995"/>
                  </a:cubicBezTo>
                  <a:cubicBezTo>
                    <a:pt x="87476" y="116161"/>
                    <a:pt x="89476" y="116971"/>
                    <a:pt x="91548" y="117388"/>
                  </a:cubicBezTo>
                  <a:cubicBezTo>
                    <a:pt x="92629" y="117605"/>
                    <a:pt x="93730" y="117716"/>
                    <a:pt x="94832" y="117716"/>
                  </a:cubicBezTo>
                  <a:cubicBezTo>
                    <a:pt x="95841" y="117716"/>
                    <a:pt x="96850" y="117623"/>
                    <a:pt x="97846" y="117435"/>
                  </a:cubicBezTo>
                  <a:cubicBezTo>
                    <a:pt x="99930" y="117054"/>
                    <a:pt x="101954" y="116269"/>
                    <a:pt x="103728" y="115126"/>
                  </a:cubicBezTo>
                  <a:cubicBezTo>
                    <a:pt x="105502" y="113983"/>
                    <a:pt x="107073" y="112506"/>
                    <a:pt x="108300" y="110780"/>
                  </a:cubicBezTo>
                  <a:cubicBezTo>
                    <a:pt x="109538" y="109065"/>
                    <a:pt x="110431" y="107101"/>
                    <a:pt x="110931" y="105041"/>
                  </a:cubicBezTo>
                  <a:cubicBezTo>
                    <a:pt x="111431" y="102993"/>
                    <a:pt x="111538" y="100850"/>
                    <a:pt x="111229" y="98755"/>
                  </a:cubicBezTo>
                  <a:cubicBezTo>
                    <a:pt x="110931" y="96659"/>
                    <a:pt x="110217" y="94611"/>
                    <a:pt x="109157" y="92790"/>
                  </a:cubicBezTo>
                  <a:cubicBezTo>
                    <a:pt x="109014" y="92563"/>
                    <a:pt x="108895" y="92325"/>
                    <a:pt x="108752" y="92111"/>
                  </a:cubicBezTo>
                  <a:lnTo>
                    <a:pt x="108288" y="91456"/>
                  </a:lnTo>
                  <a:lnTo>
                    <a:pt x="107824" y="90825"/>
                  </a:lnTo>
                  <a:lnTo>
                    <a:pt x="107454" y="90349"/>
                  </a:lnTo>
                  <a:lnTo>
                    <a:pt x="105966" y="88468"/>
                  </a:lnTo>
                  <a:lnTo>
                    <a:pt x="102990" y="84705"/>
                  </a:lnTo>
                  <a:lnTo>
                    <a:pt x="97025" y="77192"/>
                  </a:lnTo>
                  <a:lnTo>
                    <a:pt x="85106" y="62155"/>
                  </a:lnTo>
                  <a:lnTo>
                    <a:pt x="79141" y="54642"/>
                  </a:lnTo>
                  <a:lnTo>
                    <a:pt x="78403" y="53701"/>
                  </a:lnTo>
                  <a:lnTo>
                    <a:pt x="78213" y="53475"/>
                  </a:lnTo>
                  <a:lnTo>
                    <a:pt x="78117" y="53356"/>
                  </a:lnTo>
                  <a:lnTo>
                    <a:pt x="78058" y="53273"/>
                  </a:lnTo>
                  <a:lnTo>
                    <a:pt x="77832" y="52939"/>
                  </a:lnTo>
                  <a:cubicBezTo>
                    <a:pt x="77748" y="52820"/>
                    <a:pt x="77665" y="52725"/>
                    <a:pt x="77594" y="52606"/>
                  </a:cubicBezTo>
                  <a:lnTo>
                    <a:pt x="77391" y="52249"/>
                  </a:lnTo>
                  <a:lnTo>
                    <a:pt x="77189" y="51904"/>
                  </a:lnTo>
                  <a:lnTo>
                    <a:pt x="77034" y="51534"/>
                  </a:lnTo>
                  <a:cubicBezTo>
                    <a:pt x="76593" y="50546"/>
                    <a:pt x="76343" y="49475"/>
                    <a:pt x="76308" y="48403"/>
                  </a:cubicBezTo>
                  <a:cubicBezTo>
                    <a:pt x="76224" y="46236"/>
                    <a:pt x="77010" y="44045"/>
                    <a:pt x="78451" y="42450"/>
                  </a:cubicBezTo>
                  <a:cubicBezTo>
                    <a:pt x="79165" y="41652"/>
                    <a:pt x="80058" y="40974"/>
                    <a:pt x="81011" y="40486"/>
                  </a:cubicBezTo>
                  <a:cubicBezTo>
                    <a:pt x="81975" y="40009"/>
                    <a:pt x="83035" y="39724"/>
                    <a:pt x="84118" y="39640"/>
                  </a:cubicBezTo>
                  <a:cubicBezTo>
                    <a:pt x="84331" y="39624"/>
                    <a:pt x="84544" y="39616"/>
                    <a:pt x="84757" y="39616"/>
                  </a:cubicBezTo>
                  <a:cubicBezTo>
                    <a:pt x="86715" y="39616"/>
                    <a:pt x="88662" y="40300"/>
                    <a:pt x="90155" y="41545"/>
                  </a:cubicBezTo>
                  <a:cubicBezTo>
                    <a:pt x="90357" y="41724"/>
                    <a:pt x="90548" y="41914"/>
                    <a:pt x="90750" y="42093"/>
                  </a:cubicBezTo>
                  <a:cubicBezTo>
                    <a:pt x="90941" y="42283"/>
                    <a:pt x="91107" y="42498"/>
                    <a:pt x="91298" y="42700"/>
                  </a:cubicBezTo>
                  <a:lnTo>
                    <a:pt x="91369" y="42771"/>
                  </a:lnTo>
                  <a:lnTo>
                    <a:pt x="91393" y="42807"/>
                  </a:lnTo>
                  <a:lnTo>
                    <a:pt x="91441" y="42867"/>
                  </a:lnTo>
                  <a:lnTo>
                    <a:pt x="91631" y="43105"/>
                  </a:lnTo>
                  <a:lnTo>
                    <a:pt x="92000" y="43569"/>
                  </a:lnTo>
                  <a:lnTo>
                    <a:pt x="92750" y="44510"/>
                  </a:lnTo>
                  <a:lnTo>
                    <a:pt x="95739" y="48260"/>
                  </a:lnTo>
                  <a:lnTo>
                    <a:pt x="107681" y="63274"/>
                  </a:lnTo>
                  <a:lnTo>
                    <a:pt x="119635" y="78288"/>
                  </a:lnTo>
                  <a:lnTo>
                    <a:pt x="121123" y="80169"/>
                  </a:lnTo>
                  <a:cubicBezTo>
                    <a:pt x="121456" y="80562"/>
                    <a:pt x="121813" y="80967"/>
                    <a:pt x="122159" y="81348"/>
                  </a:cubicBezTo>
                  <a:cubicBezTo>
                    <a:pt x="122528" y="81729"/>
                    <a:pt x="122933" y="82086"/>
                    <a:pt x="123314" y="82443"/>
                  </a:cubicBezTo>
                  <a:cubicBezTo>
                    <a:pt x="124921" y="83824"/>
                    <a:pt x="126802" y="84896"/>
                    <a:pt x="128802" y="85562"/>
                  </a:cubicBezTo>
                  <a:cubicBezTo>
                    <a:pt x="130518" y="86141"/>
                    <a:pt x="132320" y="86434"/>
                    <a:pt x="134120" y="86434"/>
                  </a:cubicBezTo>
                  <a:cubicBezTo>
                    <a:pt x="134431" y="86434"/>
                    <a:pt x="134743" y="86425"/>
                    <a:pt x="135053" y="86408"/>
                  </a:cubicBezTo>
                  <a:cubicBezTo>
                    <a:pt x="137161" y="86301"/>
                    <a:pt x="139256" y="85765"/>
                    <a:pt x="141173" y="84860"/>
                  </a:cubicBezTo>
                  <a:cubicBezTo>
                    <a:pt x="141661" y="84658"/>
                    <a:pt x="142114" y="84384"/>
                    <a:pt x="142578" y="84122"/>
                  </a:cubicBezTo>
                  <a:cubicBezTo>
                    <a:pt x="143042" y="83872"/>
                    <a:pt x="143471" y="83550"/>
                    <a:pt x="143900" y="83241"/>
                  </a:cubicBezTo>
                  <a:lnTo>
                    <a:pt x="144221" y="83015"/>
                  </a:lnTo>
                  <a:lnTo>
                    <a:pt x="144376" y="82895"/>
                  </a:lnTo>
                  <a:lnTo>
                    <a:pt x="144459" y="82836"/>
                  </a:lnTo>
                  <a:lnTo>
                    <a:pt x="144519" y="82788"/>
                  </a:lnTo>
                  <a:lnTo>
                    <a:pt x="144983" y="82419"/>
                  </a:lnTo>
                  <a:lnTo>
                    <a:pt x="145221" y="82229"/>
                  </a:lnTo>
                  <a:lnTo>
                    <a:pt x="145519" y="81967"/>
                  </a:lnTo>
                  <a:lnTo>
                    <a:pt x="146114" y="81455"/>
                  </a:lnTo>
                  <a:cubicBezTo>
                    <a:pt x="147674" y="80026"/>
                    <a:pt x="148960" y="78288"/>
                    <a:pt x="149865" y="76371"/>
                  </a:cubicBezTo>
                  <a:cubicBezTo>
                    <a:pt x="151686" y="72549"/>
                    <a:pt x="151972" y="68037"/>
                    <a:pt x="150615" y="64012"/>
                  </a:cubicBezTo>
                  <a:lnTo>
                    <a:pt x="150365" y="63250"/>
                  </a:lnTo>
                  <a:lnTo>
                    <a:pt x="150043" y="62524"/>
                  </a:lnTo>
                  <a:lnTo>
                    <a:pt x="149710" y="61798"/>
                  </a:lnTo>
                  <a:cubicBezTo>
                    <a:pt x="149591" y="61571"/>
                    <a:pt x="149460" y="61345"/>
                    <a:pt x="149329" y="61107"/>
                  </a:cubicBezTo>
                  <a:lnTo>
                    <a:pt x="148936" y="60417"/>
                  </a:lnTo>
                  <a:cubicBezTo>
                    <a:pt x="148805" y="60190"/>
                    <a:pt x="148638" y="59988"/>
                    <a:pt x="148483" y="59774"/>
                  </a:cubicBezTo>
                  <a:cubicBezTo>
                    <a:pt x="148186" y="59345"/>
                    <a:pt x="147840" y="58869"/>
                    <a:pt x="147614" y="58607"/>
                  </a:cubicBezTo>
                  <a:lnTo>
                    <a:pt x="144638" y="54844"/>
                  </a:lnTo>
                  <a:lnTo>
                    <a:pt x="138661" y="47343"/>
                  </a:lnTo>
                  <a:lnTo>
                    <a:pt x="126719" y="32330"/>
                  </a:lnTo>
                  <a:lnTo>
                    <a:pt x="120742" y="24817"/>
                  </a:lnTo>
                  <a:lnTo>
                    <a:pt x="119254" y="22948"/>
                  </a:lnTo>
                  <a:lnTo>
                    <a:pt x="118503" y="22007"/>
                  </a:lnTo>
                  <a:lnTo>
                    <a:pt x="118134" y="21543"/>
                  </a:lnTo>
                  <a:lnTo>
                    <a:pt x="117944" y="21305"/>
                  </a:lnTo>
                  <a:lnTo>
                    <a:pt x="117896" y="21245"/>
                  </a:lnTo>
                  <a:lnTo>
                    <a:pt x="117861" y="21197"/>
                  </a:lnTo>
                  <a:lnTo>
                    <a:pt x="117813" y="21114"/>
                  </a:lnTo>
                  <a:cubicBezTo>
                    <a:pt x="117158" y="20269"/>
                    <a:pt x="116682" y="19304"/>
                    <a:pt x="116408" y="18280"/>
                  </a:cubicBezTo>
                  <a:cubicBezTo>
                    <a:pt x="115860" y="16221"/>
                    <a:pt x="116170" y="13935"/>
                    <a:pt x="117253" y="12113"/>
                  </a:cubicBezTo>
                  <a:cubicBezTo>
                    <a:pt x="118313" y="10291"/>
                    <a:pt x="120170" y="8874"/>
                    <a:pt x="122218" y="8363"/>
                  </a:cubicBezTo>
                  <a:cubicBezTo>
                    <a:pt x="122859" y="8200"/>
                    <a:pt x="123521" y="8120"/>
                    <a:pt x="124184" y="8120"/>
                  </a:cubicBezTo>
                  <a:cubicBezTo>
                    <a:pt x="125654" y="8120"/>
                    <a:pt x="127127" y="8513"/>
                    <a:pt x="128374" y="9267"/>
                  </a:cubicBezTo>
                  <a:lnTo>
                    <a:pt x="128719" y="9470"/>
                  </a:lnTo>
                  <a:cubicBezTo>
                    <a:pt x="128826" y="9529"/>
                    <a:pt x="128921" y="9625"/>
                    <a:pt x="129029" y="9708"/>
                  </a:cubicBezTo>
                  <a:lnTo>
                    <a:pt x="129350" y="9946"/>
                  </a:lnTo>
                  <a:cubicBezTo>
                    <a:pt x="129457" y="10017"/>
                    <a:pt x="129552" y="10125"/>
                    <a:pt x="129648" y="10208"/>
                  </a:cubicBezTo>
                  <a:lnTo>
                    <a:pt x="129945" y="10482"/>
                  </a:lnTo>
                  <a:cubicBezTo>
                    <a:pt x="130053" y="10565"/>
                    <a:pt x="130124" y="10672"/>
                    <a:pt x="130207" y="10779"/>
                  </a:cubicBezTo>
                  <a:lnTo>
                    <a:pt x="130481" y="11077"/>
                  </a:lnTo>
                  <a:lnTo>
                    <a:pt x="130553" y="11149"/>
                  </a:lnTo>
                  <a:cubicBezTo>
                    <a:pt x="130565" y="11172"/>
                    <a:pt x="130612" y="11220"/>
                    <a:pt x="130636" y="11256"/>
                  </a:cubicBezTo>
                  <a:lnTo>
                    <a:pt x="130826" y="11494"/>
                  </a:lnTo>
                  <a:lnTo>
                    <a:pt x="133815" y="15244"/>
                  </a:lnTo>
                  <a:lnTo>
                    <a:pt x="139780" y="22757"/>
                  </a:lnTo>
                  <a:lnTo>
                    <a:pt x="141280" y="24626"/>
                  </a:lnTo>
                  <a:lnTo>
                    <a:pt x="142018" y="25567"/>
                  </a:lnTo>
                  <a:lnTo>
                    <a:pt x="142114" y="25686"/>
                  </a:lnTo>
                  <a:lnTo>
                    <a:pt x="142245" y="25841"/>
                  </a:lnTo>
                  <a:lnTo>
                    <a:pt x="142518" y="26150"/>
                  </a:lnTo>
                  <a:lnTo>
                    <a:pt x="143066" y="26758"/>
                  </a:lnTo>
                  <a:cubicBezTo>
                    <a:pt x="144590" y="28353"/>
                    <a:pt x="146495" y="29579"/>
                    <a:pt x="148555" y="30341"/>
                  </a:cubicBezTo>
                  <a:cubicBezTo>
                    <a:pt x="150210" y="30954"/>
                    <a:pt x="151974" y="31282"/>
                    <a:pt x="153746" y="31282"/>
                  </a:cubicBezTo>
                  <a:cubicBezTo>
                    <a:pt x="154178" y="31282"/>
                    <a:pt x="154611" y="31262"/>
                    <a:pt x="155044" y="31222"/>
                  </a:cubicBezTo>
                  <a:cubicBezTo>
                    <a:pt x="157235" y="31020"/>
                    <a:pt x="159390" y="30329"/>
                    <a:pt x="161271" y="29198"/>
                  </a:cubicBezTo>
                  <a:cubicBezTo>
                    <a:pt x="161759" y="28936"/>
                    <a:pt x="162199" y="28603"/>
                    <a:pt x="162640" y="28282"/>
                  </a:cubicBezTo>
                  <a:lnTo>
                    <a:pt x="162961" y="28043"/>
                  </a:lnTo>
                  <a:lnTo>
                    <a:pt x="163200" y="27865"/>
                  </a:lnTo>
                  <a:lnTo>
                    <a:pt x="163676" y="27484"/>
                  </a:lnTo>
                  <a:lnTo>
                    <a:pt x="165545" y="25996"/>
                  </a:lnTo>
                  <a:lnTo>
                    <a:pt x="169296" y="23007"/>
                  </a:lnTo>
                  <a:lnTo>
                    <a:pt x="170212" y="24162"/>
                  </a:lnTo>
                  <a:lnTo>
                    <a:pt x="171272" y="25496"/>
                  </a:lnTo>
                  <a:lnTo>
                    <a:pt x="174903" y="13363"/>
                  </a:lnTo>
                  <a:lnTo>
                    <a:pt x="174903" y="13363"/>
                  </a:lnTo>
                  <a:lnTo>
                    <a:pt x="162271" y="14173"/>
                  </a:lnTo>
                  <a:lnTo>
                    <a:pt x="162783" y="14816"/>
                  </a:lnTo>
                  <a:lnTo>
                    <a:pt x="163331" y="15506"/>
                  </a:lnTo>
                  <a:lnTo>
                    <a:pt x="163842" y="16149"/>
                  </a:lnTo>
                  <a:lnTo>
                    <a:pt x="164247" y="16649"/>
                  </a:lnTo>
                  <a:lnTo>
                    <a:pt x="160497" y="19638"/>
                  </a:lnTo>
                  <a:lnTo>
                    <a:pt x="158616" y="21138"/>
                  </a:lnTo>
                  <a:lnTo>
                    <a:pt x="158151" y="21507"/>
                  </a:lnTo>
                  <a:lnTo>
                    <a:pt x="157913" y="21697"/>
                  </a:lnTo>
                  <a:cubicBezTo>
                    <a:pt x="157842" y="21745"/>
                    <a:pt x="157806" y="21769"/>
                    <a:pt x="157746" y="21805"/>
                  </a:cubicBezTo>
                  <a:cubicBezTo>
                    <a:pt x="157544" y="21948"/>
                    <a:pt x="157354" y="22114"/>
                    <a:pt x="157127" y="22221"/>
                  </a:cubicBezTo>
                  <a:cubicBezTo>
                    <a:pt x="156270" y="22733"/>
                    <a:pt x="155318" y="23043"/>
                    <a:pt x="154317" y="23138"/>
                  </a:cubicBezTo>
                  <a:cubicBezTo>
                    <a:pt x="154125" y="23157"/>
                    <a:pt x="153931" y="23166"/>
                    <a:pt x="153737" y="23166"/>
                  </a:cubicBezTo>
                  <a:cubicBezTo>
                    <a:pt x="152937" y="23166"/>
                    <a:pt x="152134" y="23011"/>
                    <a:pt x="151377" y="22733"/>
                  </a:cubicBezTo>
                  <a:cubicBezTo>
                    <a:pt x="150448" y="22388"/>
                    <a:pt x="149591" y="21852"/>
                    <a:pt x="148912" y="21126"/>
                  </a:cubicBezTo>
                  <a:lnTo>
                    <a:pt x="148662" y="20840"/>
                  </a:lnTo>
                  <a:lnTo>
                    <a:pt x="148531" y="20697"/>
                  </a:lnTo>
                  <a:cubicBezTo>
                    <a:pt x="148507" y="20674"/>
                    <a:pt x="148495" y="20662"/>
                    <a:pt x="148472" y="20626"/>
                  </a:cubicBezTo>
                  <a:lnTo>
                    <a:pt x="148376" y="20507"/>
                  </a:lnTo>
                  <a:lnTo>
                    <a:pt x="147626" y="19566"/>
                  </a:lnTo>
                  <a:lnTo>
                    <a:pt x="146138" y="17697"/>
                  </a:lnTo>
                  <a:lnTo>
                    <a:pt x="140161" y="10184"/>
                  </a:lnTo>
                  <a:lnTo>
                    <a:pt x="137172" y="6434"/>
                  </a:lnTo>
                  <a:lnTo>
                    <a:pt x="136994" y="6196"/>
                  </a:lnTo>
                  <a:cubicBezTo>
                    <a:pt x="136958" y="6160"/>
                    <a:pt x="136934" y="6124"/>
                    <a:pt x="136887" y="6077"/>
                  </a:cubicBezTo>
                  <a:lnTo>
                    <a:pt x="136756" y="5922"/>
                  </a:lnTo>
                  <a:lnTo>
                    <a:pt x="136232" y="5326"/>
                  </a:lnTo>
                  <a:cubicBezTo>
                    <a:pt x="136053" y="5136"/>
                    <a:pt x="135887" y="4922"/>
                    <a:pt x="135684" y="4743"/>
                  </a:cubicBezTo>
                  <a:lnTo>
                    <a:pt x="135101" y="4195"/>
                  </a:lnTo>
                  <a:cubicBezTo>
                    <a:pt x="134910" y="4017"/>
                    <a:pt x="134720" y="3826"/>
                    <a:pt x="134505" y="3671"/>
                  </a:cubicBezTo>
                  <a:lnTo>
                    <a:pt x="133863" y="3183"/>
                  </a:lnTo>
                  <a:cubicBezTo>
                    <a:pt x="133648" y="3029"/>
                    <a:pt x="133446" y="2850"/>
                    <a:pt x="133220" y="2707"/>
                  </a:cubicBezTo>
                  <a:lnTo>
                    <a:pt x="132541" y="2290"/>
                  </a:lnTo>
                  <a:cubicBezTo>
                    <a:pt x="130031" y="783"/>
                    <a:pt x="127119" y="0"/>
                    <a:pt x="12420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4" tIns="91424" rIns="91424" bIns="91424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grpSp>
          <p:nvGrpSpPr>
            <p:cNvPr id="347431501" name="Google Shape;78;p16"/>
            <p:cNvGrpSpPr/>
            <p:nvPr/>
          </p:nvGrpSpPr>
          <p:grpSpPr bwMode="auto">
            <a:xfrm>
              <a:off x="1806689" y="1389188"/>
              <a:ext cx="4502712" cy="3725653"/>
              <a:chOff x="2346302" y="1389188"/>
              <a:chExt cx="4502712" cy="3725653"/>
            </a:xfrm>
          </p:grpSpPr>
          <p:sp>
            <p:nvSpPr>
              <p:cNvPr id="916596037" name="Google Shape;79;p16"/>
              <p:cNvSpPr/>
              <p:nvPr/>
            </p:nvSpPr>
            <p:spPr bwMode="auto">
              <a:xfrm>
                <a:off x="5565643" y="2271082"/>
                <a:ext cx="46148" cy="58074"/>
              </a:xfrm>
              <a:custGeom>
                <a:avLst/>
                <a:gdLst/>
                <a:ahLst/>
                <a:cxnLst/>
                <a:rect l="l" t="t" r="r" b="b"/>
                <a:pathLst>
                  <a:path w="1656" h="2084" extrusionOk="0">
                    <a:moveTo>
                      <a:pt x="0" y="0"/>
                    </a:moveTo>
                    <a:lnTo>
                      <a:pt x="1655" y="208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4" tIns="91424" rIns="91424" bIns="91424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862594227" name="Google Shape;80;p16"/>
              <p:cNvSpPr/>
              <p:nvPr/>
            </p:nvSpPr>
            <p:spPr bwMode="auto">
              <a:xfrm>
                <a:off x="5518521" y="2212005"/>
                <a:ext cx="46482" cy="58104"/>
              </a:xfrm>
              <a:custGeom>
                <a:avLst/>
                <a:gdLst/>
                <a:ahLst/>
                <a:cxnLst/>
                <a:rect l="l" t="t" r="r" b="b"/>
                <a:pathLst>
                  <a:path w="1668" h="2085" extrusionOk="0">
                    <a:moveTo>
                      <a:pt x="1" y="1"/>
                    </a:moveTo>
                    <a:lnTo>
                      <a:pt x="1667" y="2084"/>
                    </a:lnTo>
                    <a:lnTo>
                      <a:pt x="1667" y="208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4" tIns="91424" rIns="91424" bIns="91424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105822399" name="Google Shape;81;p16"/>
              <p:cNvSpPr/>
              <p:nvPr/>
            </p:nvSpPr>
            <p:spPr bwMode="auto">
              <a:xfrm>
                <a:off x="2476717" y="4996684"/>
                <a:ext cx="0" cy="27"/>
              </a:xfrm>
              <a:custGeom>
                <a:avLst/>
                <a:gdLst/>
                <a:ahLst/>
                <a:cxnLst/>
                <a:rect l="l" t="t" r="r" b="b"/>
                <a:pathLst>
                  <a:path h="1" extrusionOk="0">
                    <a:moveTo>
                      <a:pt x="0" y="1"/>
                    </a:move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4" tIns="91424" rIns="91424" bIns="91424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272521163" name="Google Shape;82;p16"/>
              <p:cNvSpPr/>
              <p:nvPr/>
            </p:nvSpPr>
            <p:spPr bwMode="auto">
              <a:xfrm>
                <a:off x="4051680" y="3888848"/>
                <a:ext cx="148366" cy="81316"/>
              </a:xfrm>
              <a:custGeom>
                <a:avLst/>
                <a:gdLst/>
                <a:ahLst/>
                <a:cxnLst/>
                <a:rect l="l" t="t" r="r" b="b"/>
                <a:pathLst>
                  <a:path w="5324" h="2918" extrusionOk="0">
                    <a:moveTo>
                      <a:pt x="168" y="1"/>
                    </a:moveTo>
                    <a:lnTo>
                      <a:pt x="1" y="1025"/>
                    </a:lnTo>
                    <a:cubicBezTo>
                      <a:pt x="215" y="1061"/>
                      <a:pt x="430" y="1072"/>
                      <a:pt x="632" y="1132"/>
                    </a:cubicBezTo>
                    <a:lnTo>
                      <a:pt x="1251" y="1299"/>
                    </a:lnTo>
                    <a:cubicBezTo>
                      <a:pt x="1680" y="1382"/>
                      <a:pt x="2073" y="1561"/>
                      <a:pt x="2477" y="1703"/>
                    </a:cubicBezTo>
                    <a:cubicBezTo>
                      <a:pt x="2680" y="1775"/>
                      <a:pt x="2870" y="1870"/>
                      <a:pt x="3061" y="1965"/>
                    </a:cubicBezTo>
                    <a:lnTo>
                      <a:pt x="3632" y="2239"/>
                    </a:lnTo>
                    <a:cubicBezTo>
                      <a:pt x="4001" y="2465"/>
                      <a:pt x="4371" y="2680"/>
                      <a:pt x="4728" y="2918"/>
                    </a:cubicBezTo>
                    <a:lnTo>
                      <a:pt x="5323" y="2061"/>
                    </a:lnTo>
                    <a:cubicBezTo>
                      <a:pt x="4930" y="1811"/>
                      <a:pt x="4537" y="1573"/>
                      <a:pt x="4132" y="1334"/>
                    </a:cubicBezTo>
                    <a:lnTo>
                      <a:pt x="3501" y="1025"/>
                    </a:lnTo>
                    <a:cubicBezTo>
                      <a:pt x="3287" y="930"/>
                      <a:pt x="3085" y="811"/>
                      <a:pt x="2858" y="739"/>
                    </a:cubicBezTo>
                    <a:cubicBezTo>
                      <a:pt x="2418" y="584"/>
                      <a:pt x="1989" y="394"/>
                      <a:pt x="1537" y="299"/>
                    </a:cubicBezTo>
                    <a:lnTo>
                      <a:pt x="858" y="120"/>
                    </a:lnTo>
                    <a:cubicBezTo>
                      <a:pt x="632" y="60"/>
                      <a:pt x="394" y="37"/>
                      <a:pt x="168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4" tIns="91424" rIns="91424" bIns="91424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503445494" name="Google Shape;83;p16"/>
              <p:cNvSpPr/>
              <p:nvPr/>
            </p:nvSpPr>
            <p:spPr bwMode="auto">
              <a:xfrm>
                <a:off x="6180435" y="3034515"/>
                <a:ext cx="73681" cy="149675"/>
              </a:xfrm>
              <a:custGeom>
                <a:avLst/>
                <a:gdLst/>
                <a:ahLst/>
                <a:cxnLst/>
                <a:rect l="l" t="t" r="r" b="b"/>
                <a:pathLst>
                  <a:path w="2644" h="5371" extrusionOk="0">
                    <a:moveTo>
                      <a:pt x="882" y="0"/>
                    </a:moveTo>
                    <a:lnTo>
                      <a:pt x="0" y="524"/>
                    </a:lnTo>
                    <a:lnTo>
                      <a:pt x="322" y="1084"/>
                    </a:lnTo>
                    <a:cubicBezTo>
                      <a:pt x="429" y="1262"/>
                      <a:pt x="501" y="1477"/>
                      <a:pt x="596" y="1667"/>
                    </a:cubicBezTo>
                    <a:lnTo>
                      <a:pt x="858" y="2251"/>
                    </a:lnTo>
                    <a:cubicBezTo>
                      <a:pt x="929" y="2453"/>
                      <a:pt x="989" y="2655"/>
                      <a:pt x="1060" y="2858"/>
                    </a:cubicBezTo>
                    <a:cubicBezTo>
                      <a:pt x="1132" y="3060"/>
                      <a:pt x="1203" y="3263"/>
                      <a:pt x="1263" y="3477"/>
                    </a:cubicBezTo>
                    <a:lnTo>
                      <a:pt x="1405" y="4096"/>
                    </a:lnTo>
                    <a:cubicBezTo>
                      <a:pt x="1513" y="4513"/>
                      <a:pt x="1560" y="4941"/>
                      <a:pt x="1608" y="5370"/>
                    </a:cubicBezTo>
                    <a:lnTo>
                      <a:pt x="2644" y="5263"/>
                    </a:lnTo>
                    <a:cubicBezTo>
                      <a:pt x="2584" y="4799"/>
                      <a:pt x="2537" y="4334"/>
                      <a:pt x="2417" y="3882"/>
                    </a:cubicBezTo>
                    <a:lnTo>
                      <a:pt x="2263" y="3203"/>
                    </a:lnTo>
                    <a:cubicBezTo>
                      <a:pt x="2203" y="2977"/>
                      <a:pt x="2120" y="2751"/>
                      <a:pt x="2048" y="2536"/>
                    </a:cubicBezTo>
                    <a:cubicBezTo>
                      <a:pt x="1977" y="2310"/>
                      <a:pt x="1905" y="2084"/>
                      <a:pt x="1822" y="1870"/>
                    </a:cubicBezTo>
                    <a:lnTo>
                      <a:pt x="1536" y="1227"/>
                    </a:lnTo>
                    <a:cubicBezTo>
                      <a:pt x="1429" y="1024"/>
                      <a:pt x="1358" y="798"/>
                      <a:pt x="1239" y="596"/>
                    </a:cubicBezTo>
                    <a:lnTo>
                      <a:pt x="882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4" tIns="91424" rIns="91424" bIns="91424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672316934" name="Google Shape;84;p16"/>
              <p:cNvSpPr/>
              <p:nvPr/>
            </p:nvSpPr>
            <p:spPr bwMode="auto">
              <a:xfrm>
                <a:off x="6157224" y="3295959"/>
                <a:ext cx="89259" cy="146358"/>
              </a:xfrm>
              <a:custGeom>
                <a:avLst/>
                <a:gdLst/>
                <a:ahLst/>
                <a:cxnLst/>
                <a:rect l="l" t="t" r="r" b="b"/>
                <a:pathLst>
                  <a:path w="3203" h="5252" extrusionOk="0">
                    <a:moveTo>
                      <a:pt x="2203" y="0"/>
                    </a:moveTo>
                    <a:cubicBezTo>
                      <a:pt x="1810" y="1679"/>
                      <a:pt x="1060" y="3263"/>
                      <a:pt x="0" y="4620"/>
                    </a:cubicBezTo>
                    <a:lnTo>
                      <a:pt x="822" y="5251"/>
                    </a:lnTo>
                    <a:cubicBezTo>
                      <a:pt x="1965" y="3775"/>
                      <a:pt x="2786" y="2048"/>
                      <a:pt x="3203" y="239"/>
                    </a:cubicBezTo>
                    <a:lnTo>
                      <a:pt x="2203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4" tIns="91424" rIns="91424" bIns="91424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37589575" name="Google Shape;85;p16"/>
              <p:cNvSpPr/>
              <p:nvPr/>
            </p:nvSpPr>
            <p:spPr bwMode="auto">
              <a:xfrm>
                <a:off x="5351962" y="1985059"/>
                <a:ext cx="115816" cy="135073"/>
              </a:xfrm>
              <a:custGeom>
                <a:avLst/>
                <a:gdLst/>
                <a:ahLst/>
                <a:cxnLst/>
                <a:rect l="l" t="t" r="r" b="b"/>
                <a:pathLst>
                  <a:path w="4156" h="4847" extrusionOk="0">
                    <a:moveTo>
                      <a:pt x="810" y="1"/>
                    </a:moveTo>
                    <a:lnTo>
                      <a:pt x="1" y="644"/>
                    </a:lnTo>
                    <a:lnTo>
                      <a:pt x="3346" y="4847"/>
                    </a:lnTo>
                    <a:lnTo>
                      <a:pt x="4156" y="4204"/>
                    </a:lnTo>
                    <a:lnTo>
                      <a:pt x="810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4" tIns="91424" rIns="91424" bIns="91424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467843699" name="Google Shape;86;p16"/>
              <p:cNvSpPr/>
              <p:nvPr/>
            </p:nvSpPr>
            <p:spPr bwMode="auto">
              <a:xfrm>
                <a:off x="5518521" y="2193752"/>
                <a:ext cx="115816" cy="135407"/>
              </a:xfrm>
              <a:custGeom>
                <a:avLst/>
                <a:gdLst/>
                <a:ahLst/>
                <a:cxnLst/>
                <a:rect l="l" t="t" r="r" b="b"/>
                <a:pathLst>
                  <a:path w="4156" h="4859" extrusionOk="0">
                    <a:moveTo>
                      <a:pt x="810" y="1"/>
                    </a:moveTo>
                    <a:lnTo>
                      <a:pt x="1" y="656"/>
                    </a:lnTo>
                    <a:lnTo>
                      <a:pt x="1667" y="2739"/>
                    </a:lnTo>
                    <a:cubicBezTo>
                      <a:pt x="1667" y="2751"/>
                      <a:pt x="1667" y="2751"/>
                      <a:pt x="1667" y="2751"/>
                    </a:cubicBezTo>
                    <a:cubicBezTo>
                      <a:pt x="1679" y="2763"/>
                      <a:pt x="1679" y="2763"/>
                      <a:pt x="1691" y="2775"/>
                    </a:cubicBezTo>
                    <a:lnTo>
                      <a:pt x="3346" y="4859"/>
                    </a:lnTo>
                    <a:lnTo>
                      <a:pt x="4156" y="4216"/>
                    </a:lnTo>
                    <a:lnTo>
                      <a:pt x="2489" y="2108"/>
                    </a:lnTo>
                    <a:lnTo>
                      <a:pt x="810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4" tIns="91424" rIns="91424" bIns="91424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471878403" name="Google Shape;87;p16"/>
              <p:cNvSpPr/>
              <p:nvPr/>
            </p:nvSpPr>
            <p:spPr bwMode="auto">
              <a:xfrm>
                <a:off x="5684745" y="2403114"/>
                <a:ext cx="115816" cy="135407"/>
              </a:xfrm>
              <a:custGeom>
                <a:avLst/>
                <a:gdLst/>
                <a:ahLst/>
                <a:cxnLst/>
                <a:rect l="l" t="t" r="r" b="b"/>
                <a:pathLst>
                  <a:path w="4156" h="4859" extrusionOk="0">
                    <a:moveTo>
                      <a:pt x="810" y="1"/>
                    </a:moveTo>
                    <a:lnTo>
                      <a:pt x="1" y="656"/>
                    </a:lnTo>
                    <a:lnTo>
                      <a:pt x="3346" y="4859"/>
                    </a:lnTo>
                    <a:lnTo>
                      <a:pt x="4156" y="4204"/>
                    </a:lnTo>
                    <a:lnTo>
                      <a:pt x="810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4" tIns="91424" rIns="91424" bIns="91424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251197148" name="Google Shape;88;p16"/>
              <p:cNvSpPr/>
              <p:nvPr/>
            </p:nvSpPr>
            <p:spPr bwMode="auto">
              <a:xfrm>
                <a:off x="5851303" y="2612142"/>
                <a:ext cx="116150" cy="135407"/>
              </a:xfrm>
              <a:custGeom>
                <a:avLst/>
                <a:gdLst/>
                <a:ahLst/>
                <a:cxnLst/>
                <a:rect l="l" t="t" r="r" b="b"/>
                <a:pathLst>
                  <a:path w="4168" h="4859" extrusionOk="0">
                    <a:moveTo>
                      <a:pt x="822" y="1"/>
                    </a:moveTo>
                    <a:lnTo>
                      <a:pt x="0" y="656"/>
                    </a:lnTo>
                    <a:lnTo>
                      <a:pt x="1679" y="2751"/>
                    </a:lnTo>
                    <a:lnTo>
                      <a:pt x="3346" y="4858"/>
                    </a:lnTo>
                    <a:lnTo>
                      <a:pt x="4168" y="4204"/>
                    </a:lnTo>
                    <a:lnTo>
                      <a:pt x="2489" y="2108"/>
                    </a:lnTo>
                    <a:lnTo>
                      <a:pt x="822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4" tIns="91424" rIns="91424" bIns="91424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58245263" name="Google Shape;89;p16"/>
              <p:cNvSpPr/>
              <p:nvPr/>
            </p:nvSpPr>
            <p:spPr bwMode="auto">
              <a:xfrm>
                <a:off x="6017527" y="2821503"/>
                <a:ext cx="115816" cy="135407"/>
              </a:xfrm>
              <a:custGeom>
                <a:avLst/>
                <a:gdLst/>
                <a:ahLst/>
                <a:cxnLst/>
                <a:rect l="l" t="t" r="r" b="b"/>
                <a:pathLst>
                  <a:path w="4156" h="4859" extrusionOk="0">
                    <a:moveTo>
                      <a:pt x="822" y="1"/>
                    </a:moveTo>
                    <a:lnTo>
                      <a:pt x="1" y="644"/>
                    </a:lnTo>
                    <a:lnTo>
                      <a:pt x="3346" y="4858"/>
                    </a:lnTo>
                    <a:lnTo>
                      <a:pt x="4156" y="4203"/>
                    </a:lnTo>
                    <a:lnTo>
                      <a:pt x="822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4" tIns="91424" rIns="91424" bIns="91424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483198601" name="Google Shape;90;p16"/>
              <p:cNvSpPr/>
              <p:nvPr/>
            </p:nvSpPr>
            <p:spPr bwMode="auto">
              <a:xfrm>
                <a:off x="5945855" y="3502339"/>
                <a:ext cx="146694" cy="88618"/>
              </a:xfrm>
              <a:custGeom>
                <a:avLst/>
                <a:gdLst/>
                <a:ahLst/>
                <a:cxnLst/>
                <a:rect l="l" t="t" r="r" b="b"/>
                <a:pathLst>
                  <a:path w="5264" h="3180" extrusionOk="0">
                    <a:moveTo>
                      <a:pt x="4632" y="0"/>
                    </a:moveTo>
                    <a:cubicBezTo>
                      <a:pt x="3942" y="524"/>
                      <a:pt x="3215" y="976"/>
                      <a:pt x="2430" y="1334"/>
                    </a:cubicBezTo>
                    <a:cubicBezTo>
                      <a:pt x="2037" y="1512"/>
                      <a:pt x="1656" y="1703"/>
                      <a:pt x="1239" y="1822"/>
                    </a:cubicBezTo>
                    <a:lnTo>
                      <a:pt x="632" y="2024"/>
                    </a:lnTo>
                    <a:cubicBezTo>
                      <a:pt x="429" y="2084"/>
                      <a:pt x="215" y="2119"/>
                      <a:pt x="1" y="2179"/>
                    </a:cubicBezTo>
                    <a:lnTo>
                      <a:pt x="239" y="3179"/>
                    </a:lnTo>
                    <a:cubicBezTo>
                      <a:pt x="465" y="3131"/>
                      <a:pt x="691" y="3084"/>
                      <a:pt x="918" y="3024"/>
                    </a:cubicBezTo>
                    <a:lnTo>
                      <a:pt x="1584" y="2798"/>
                    </a:lnTo>
                    <a:cubicBezTo>
                      <a:pt x="2025" y="2667"/>
                      <a:pt x="2453" y="2465"/>
                      <a:pt x="2870" y="2274"/>
                    </a:cubicBezTo>
                    <a:cubicBezTo>
                      <a:pt x="3716" y="1881"/>
                      <a:pt x="4513" y="1393"/>
                      <a:pt x="5263" y="834"/>
                    </a:cubicBezTo>
                    <a:lnTo>
                      <a:pt x="4632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4" tIns="91424" rIns="91424" bIns="91424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780740645" name="Google Shape;91;p16"/>
              <p:cNvSpPr/>
              <p:nvPr/>
            </p:nvSpPr>
            <p:spPr bwMode="auto">
              <a:xfrm>
                <a:off x="5684410" y="3523573"/>
                <a:ext cx="149675" cy="74684"/>
              </a:xfrm>
              <a:custGeom>
                <a:avLst/>
                <a:gdLst/>
                <a:ahLst/>
                <a:cxnLst/>
                <a:rect l="l" t="t" r="r" b="b"/>
                <a:pathLst>
                  <a:path w="5371" h="2680" extrusionOk="0">
                    <a:moveTo>
                      <a:pt x="536" y="0"/>
                    </a:moveTo>
                    <a:lnTo>
                      <a:pt x="1" y="893"/>
                    </a:lnTo>
                    <a:cubicBezTo>
                      <a:pt x="1596" y="1846"/>
                      <a:pt x="3394" y="2465"/>
                      <a:pt x="5251" y="2679"/>
                    </a:cubicBezTo>
                    <a:lnTo>
                      <a:pt x="5370" y="1655"/>
                    </a:lnTo>
                    <a:cubicBezTo>
                      <a:pt x="3656" y="1453"/>
                      <a:pt x="2001" y="881"/>
                      <a:pt x="53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4" tIns="91424" rIns="91424" bIns="91424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542409658" name="Google Shape;92;p16"/>
              <p:cNvSpPr/>
              <p:nvPr/>
            </p:nvSpPr>
            <p:spPr bwMode="auto">
              <a:xfrm>
                <a:off x="5498290" y="3333774"/>
                <a:ext cx="115816" cy="135407"/>
              </a:xfrm>
              <a:custGeom>
                <a:avLst/>
                <a:gdLst/>
                <a:ahLst/>
                <a:cxnLst/>
                <a:rect l="l" t="t" r="r" b="b"/>
                <a:pathLst>
                  <a:path w="4156" h="4859" extrusionOk="0">
                    <a:moveTo>
                      <a:pt x="810" y="1"/>
                    </a:moveTo>
                    <a:lnTo>
                      <a:pt x="0" y="656"/>
                    </a:lnTo>
                    <a:lnTo>
                      <a:pt x="1667" y="2751"/>
                    </a:lnTo>
                    <a:cubicBezTo>
                      <a:pt x="2239" y="3454"/>
                      <a:pt x="2762" y="4156"/>
                      <a:pt x="3358" y="4859"/>
                    </a:cubicBezTo>
                    <a:lnTo>
                      <a:pt x="4156" y="4192"/>
                    </a:lnTo>
                    <a:cubicBezTo>
                      <a:pt x="3596" y="3525"/>
                      <a:pt x="3036" y="2799"/>
                      <a:pt x="2477" y="2108"/>
                    </a:cubicBezTo>
                    <a:lnTo>
                      <a:pt x="810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4" tIns="91424" rIns="91424" bIns="91424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964245056" name="Google Shape;93;p16"/>
              <p:cNvSpPr/>
              <p:nvPr/>
            </p:nvSpPr>
            <p:spPr bwMode="auto">
              <a:xfrm>
                <a:off x="5332065" y="3124747"/>
                <a:ext cx="115816" cy="135073"/>
              </a:xfrm>
              <a:custGeom>
                <a:avLst/>
                <a:gdLst/>
                <a:ahLst/>
                <a:cxnLst/>
                <a:rect l="l" t="t" r="r" b="b"/>
                <a:pathLst>
                  <a:path w="4156" h="4847" extrusionOk="0">
                    <a:moveTo>
                      <a:pt x="810" y="1"/>
                    </a:moveTo>
                    <a:lnTo>
                      <a:pt x="0" y="644"/>
                    </a:lnTo>
                    <a:lnTo>
                      <a:pt x="3346" y="4847"/>
                    </a:lnTo>
                    <a:lnTo>
                      <a:pt x="4155" y="4204"/>
                    </a:lnTo>
                    <a:lnTo>
                      <a:pt x="810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4" tIns="91424" rIns="91424" bIns="91424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643755751" name="Google Shape;94;p16"/>
              <p:cNvSpPr/>
              <p:nvPr/>
            </p:nvSpPr>
            <p:spPr bwMode="auto">
              <a:xfrm>
                <a:off x="5165173" y="2915413"/>
                <a:ext cx="115816" cy="135379"/>
              </a:xfrm>
              <a:custGeom>
                <a:avLst/>
                <a:gdLst/>
                <a:ahLst/>
                <a:cxnLst/>
                <a:rect l="l" t="t" r="r" b="b"/>
                <a:pathLst>
                  <a:path w="4156" h="4858" extrusionOk="0">
                    <a:moveTo>
                      <a:pt x="810" y="0"/>
                    </a:moveTo>
                    <a:lnTo>
                      <a:pt x="0" y="655"/>
                    </a:lnTo>
                    <a:lnTo>
                      <a:pt x="1679" y="2750"/>
                    </a:lnTo>
                    <a:lnTo>
                      <a:pt x="3346" y="4858"/>
                    </a:lnTo>
                    <a:lnTo>
                      <a:pt x="4156" y="4215"/>
                    </a:lnTo>
                    <a:lnTo>
                      <a:pt x="2489" y="2107"/>
                    </a:lnTo>
                    <a:cubicBezTo>
                      <a:pt x="2489" y="2107"/>
                      <a:pt x="2489" y="2107"/>
                      <a:pt x="2477" y="2096"/>
                    </a:cubicBezTo>
                    <a:lnTo>
                      <a:pt x="81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4" tIns="91424" rIns="91424" bIns="91424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850574396" name="Google Shape;95;p16"/>
              <p:cNvSpPr/>
              <p:nvPr/>
            </p:nvSpPr>
            <p:spPr bwMode="auto">
              <a:xfrm>
                <a:off x="4998948" y="2706386"/>
                <a:ext cx="115816" cy="135045"/>
              </a:xfrm>
              <a:custGeom>
                <a:avLst/>
                <a:gdLst/>
                <a:ahLst/>
                <a:cxnLst/>
                <a:rect l="l" t="t" r="r" b="b"/>
                <a:pathLst>
                  <a:path w="4156" h="4846" extrusionOk="0">
                    <a:moveTo>
                      <a:pt x="810" y="0"/>
                    </a:moveTo>
                    <a:lnTo>
                      <a:pt x="0" y="643"/>
                    </a:lnTo>
                    <a:lnTo>
                      <a:pt x="3346" y="4846"/>
                    </a:lnTo>
                    <a:lnTo>
                      <a:pt x="4156" y="4203"/>
                    </a:lnTo>
                    <a:lnTo>
                      <a:pt x="81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4" tIns="91424" rIns="91424" bIns="91424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105990588" name="Google Shape;96;p16"/>
              <p:cNvSpPr/>
              <p:nvPr/>
            </p:nvSpPr>
            <p:spPr bwMode="auto">
              <a:xfrm>
                <a:off x="4832390" y="2497359"/>
                <a:ext cx="115816" cy="135073"/>
              </a:xfrm>
              <a:custGeom>
                <a:avLst/>
                <a:gdLst/>
                <a:ahLst/>
                <a:cxnLst/>
                <a:rect l="l" t="t" r="r" b="b"/>
                <a:pathLst>
                  <a:path w="4156" h="4847" extrusionOk="0">
                    <a:moveTo>
                      <a:pt x="810" y="0"/>
                    </a:moveTo>
                    <a:lnTo>
                      <a:pt x="0" y="643"/>
                    </a:lnTo>
                    <a:lnTo>
                      <a:pt x="1643" y="2703"/>
                    </a:lnTo>
                    <a:cubicBezTo>
                      <a:pt x="1643" y="2727"/>
                      <a:pt x="1655" y="2739"/>
                      <a:pt x="1667" y="2751"/>
                    </a:cubicBezTo>
                    <a:cubicBezTo>
                      <a:pt x="1679" y="2762"/>
                      <a:pt x="1691" y="2774"/>
                      <a:pt x="1703" y="2774"/>
                    </a:cubicBezTo>
                    <a:lnTo>
                      <a:pt x="3346" y="4846"/>
                    </a:lnTo>
                    <a:lnTo>
                      <a:pt x="4156" y="4203"/>
                    </a:lnTo>
                    <a:lnTo>
                      <a:pt x="2489" y="2096"/>
                    </a:lnTo>
                    <a:lnTo>
                      <a:pt x="81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4" tIns="91424" rIns="91424" bIns="91424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008840569" name="Google Shape;97;p16"/>
              <p:cNvSpPr/>
              <p:nvPr/>
            </p:nvSpPr>
            <p:spPr bwMode="auto">
              <a:xfrm>
                <a:off x="4649251" y="2306918"/>
                <a:ext cx="132397" cy="116150"/>
              </a:xfrm>
              <a:custGeom>
                <a:avLst/>
                <a:gdLst/>
                <a:ahLst/>
                <a:cxnLst/>
                <a:rect l="l" t="t" r="r" b="b"/>
                <a:pathLst>
                  <a:path w="4751" h="4168" extrusionOk="0">
                    <a:moveTo>
                      <a:pt x="464" y="0"/>
                    </a:moveTo>
                    <a:lnTo>
                      <a:pt x="0" y="929"/>
                    </a:lnTo>
                    <a:cubicBezTo>
                      <a:pt x="1524" y="1703"/>
                      <a:pt x="2881" y="2810"/>
                      <a:pt x="3941" y="4167"/>
                    </a:cubicBezTo>
                    <a:lnTo>
                      <a:pt x="4751" y="3524"/>
                    </a:lnTo>
                    <a:cubicBezTo>
                      <a:pt x="3608" y="2060"/>
                      <a:pt x="2131" y="845"/>
                      <a:pt x="46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4" tIns="91424" rIns="91424" bIns="91424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471892231" name="Google Shape;98;p16"/>
              <p:cNvSpPr/>
              <p:nvPr/>
            </p:nvSpPr>
            <p:spPr bwMode="auto">
              <a:xfrm>
                <a:off x="4391764" y="2266679"/>
                <a:ext cx="154328" cy="42915"/>
              </a:xfrm>
              <a:custGeom>
                <a:avLst/>
                <a:gdLst/>
                <a:ahLst/>
                <a:cxnLst/>
                <a:rect l="l" t="t" r="r" b="b"/>
                <a:pathLst>
                  <a:path w="5538" h="1540" extrusionOk="0">
                    <a:moveTo>
                      <a:pt x="3945" y="1"/>
                    </a:moveTo>
                    <a:cubicBezTo>
                      <a:pt x="3547" y="1"/>
                      <a:pt x="3149" y="27"/>
                      <a:pt x="2751" y="27"/>
                    </a:cubicBezTo>
                    <a:cubicBezTo>
                      <a:pt x="2287" y="87"/>
                      <a:pt x="1823" y="134"/>
                      <a:pt x="1358" y="218"/>
                    </a:cubicBezTo>
                    <a:lnTo>
                      <a:pt x="680" y="372"/>
                    </a:lnTo>
                    <a:cubicBezTo>
                      <a:pt x="453" y="420"/>
                      <a:pt x="227" y="468"/>
                      <a:pt x="1" y="551"/>
                    </a:cubicBezTo>
                    <a:lnTo>
                      <a:pt x="299" y="1539"/>
                    </a:lnTo>
                    <a:cubicBezTo>
                      <a:pt x="501" y="1468"/>
                      <a:pt x="715" y="1432"/>
                      <a:pt x="930" y="1373"/>
                    </a:cubicBezTo>
                    <a:lnTo>
                      <a:pt x="1549" y="1230"/>
                    </a:lnTo>
                    <a:cubicBezTo>
                      <a:pt x="1977" y="1158"/>
                      <a:pt x="2406" y="1123"/>
                      <a:pt x="2823" y="1063"/>
                    </a:cubicBezTo>
                    <a:cubicBezTo>
                      <a:pt x="3190" y="1063"/>
                      <a:pt x="3557" y="1037"/>
                      <a:pt x="3925" y="1037"/>
                    </a:cubicBezTo>
                    <a:cubicBezTo>
                      <a:pt x="3986" y="1037"/>
                      <a:pt x="4047" y="1037"/>
                      <a:pt x="4109" y="1039"/>
                    </a:cubicBezTo>
                    <a:lnTo>
                      <a:pt x="4751" y="1087"/>
                    </a:lnTo>
                    <a:lnTo>
                      <a:pt x="5073" y="1111"/>
                    </a:lnTo>
                    <a:cubicBezTo>
                      <a:pt x="5180" y="1123"/>
                      <a:pt x="5287" y="1134"/>
                      <a:pt x="5394" y="1158"/>
                    </a:cubicBezTo>
                    <a:lnTo>
                      <a:pt x="5537" y="134"/>
                    </a:lnTo>
                    <a:cubicBezTo>
                      <a:pt x="5418" y="111"/>
                      <a:pt x="5311" y="87"/>
                      <a:pt x="5192" y="75"/>
                    </a:cubicBezTo>
                    <a:lnTo>
                      <a:pt x="4847" y="51"/>
                    </a:lnTo>
                    <a:lnTo>
                      <a:pt x="4144" y="3"/>
                    </a:lnTo>
                    <a:cubicBezTo>
                      <a:pt x="4078" y="2"/>
                      <a:pt x="4012" y="1"/>
                      <a:pt x="394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4" tIns="91424" rIns="91424" bIns="91424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212168871" name="Google Shape;99;p16"/>
              <p:cNvSpPr/>
              <p:nvPr/>
            </p:nvSpPr>
            <p:spPr bwMode="auto">
              <a:xfrm>
                <a:off x="4132326" y="2565687"/>
                <a:ext cx="39515" cy="154664"/>
              </a:xfrm>
              <a:custGeom>
                <a:avLst/>
                <a:gdLst/>
                <a:ahLst/>
                <a:cxnLst/>
                <a:rect l="l" t="t" r="r" b="b"/>
                <a:pathLst>
                  <a:path w="1418" h="5550" extrusionOk="0">
                    <a:moveTo>
                      <a:pt x="215" y="1"/>
                    </a:moveTo>
                    <a:lnTo>
                      <a:pt x="107" y="691"/>
                    </a:lnTo>
                    <a:cubicBezTo>
                      <a:pt x="60" y="930"/>
                      <a:pt x="60" y="1156"/>
                      <a:pt x="48" y="1394"/>
                    </a:cubicBezTo>
                    <a:lnTo>
                      <a:pt x="0" y="2084"/>
                    </a:lnTo>
                    <a:lnTo>
                      <a:pt x="24" y="2787"/>
                    </a:lnTo>
                    <a:cubicBezTo>
                      <a:pt x="36" y="3025"/>
                      <a:pt x="24" y="3251"/>
                      <a:pt x="60" y="3489"/>
                    </a:cubicBezTo>
                    <a:lnTo>
                      <a:pt x="143" y="4180"/>
                    </a:lnTo>
                    <a:cubicBezTo>
                      <a:pt x="179" y="4644"/>
                      <a:pt x="322" y="5097"/>
                      <a:pt x="405" y="5549"/>
                    </a:cubicBezTo>
                    <a:lnTo>
                      <a:pt x="1417" y="5299"/>
                    </a:lnTo>
                    <a:cubicBezTo>
                      <a:pt x="1334" y="4871"/>
                      <a:pt x="1203" y="4466"/>
                      <a:pt x="1167" y="4037"/>
                    </a:cubicBezTo>
                    <a:lnTo>
                      <a:pt x="1084" y="3394"/>
                    </a:lnTo>
                    <a:cubicBezTo>
                      <a:pt x="1048" y="3180"/>
                      <a:pt x="1072" y="2966"/>
                      <a:pt x="1060" y="2751"/>
                    </a:cubicBezTo>
                    <a:lnTo>
                      <a:pt x="1036" y="2108"/>
                    </a:lnTo>
                    <a:lnTo>
                      <a:pt x="1084" y="1465"/>
                    </a:lnTo>
                    <a:cubicBezTo>
                      <a:pt x="1096" y="1251"/>
                      <a:pt x="1096" y="1037"/>
                      <a:pt x="1131" y="822"/>
                    </a:cubicBezTo>
                    <a:lnTo>
                      <a:pt x="1238" y="191"/>
                    </a:lnTo>
                    <a:lnTo>
                      <a:pt x="215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4" tIns="91424" rIns="91424" bIns="91424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863547224" name="Google Shape;100;p16"/>
              <p:cNvSpPr/>
              <p:nvPr/>
            </p:nvSpPr>
            <p:spPr bwMode="auto">
              <a:xfrm>
                <a:off x="4179420" y="2336095"/>
                <a:ext cx="120470" cy="129444"/>
              </a:xfrm>
              <a:custGeom>
                <a:avLst/>
                <a:gdLst/>
                <a:ahLst/>
                <a:cxnLst/>
                <a:rect l="l" t="t" r="r" b="b"/>
                <a:pathLst>
                  <a:path w="4323" h="4645" extrusionOk="0">
                    <a:moveTo>
                      <a:pt x="3716" y="1"/>
                    </a:moveTo>
                    <a:cubicBezTo>
                      <a:pt x="2204" y="1096"/>
                      <a:pt x="930" y="2513"/>
                      <a:pt x="1" y="4132"/>
                    </a:cubicBezTo>
                    <a:lnTo>
                      <a:pt x="906" y="4644"/>
                    </a:lnTo>
                    <a:cubicBezTo>
                      <a:pt x="1751" y="3144"/>
                      <a:pt x="2930" y="1846"/>
                      <a:pt x="4323" y="834"/>
                    </a:cubicBezTo>
                    <a:lnTo>
                      <a:pt x="3716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4" tIns="91424" rIns="91424" bIns="91424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914544890" name="Google Shape;101;p16"/>
              <p:cNvSpPr/>
              <p:nvPr/>
            </p:nvSpPr>
            <p:spPr bwMode="auto">
              <a:xfrm>
                <a:off x="4193354" y="2815539"/>
                <a:ext cx="115175" cy="135379"/>
              </a:xfrm>
              <a:custGeom>
                <a:avLst/>
                <a:gdLst/>
                <a:ahLst/>
                <a:cxnLst/>
                <a:rect l="l" t="t" r="r" b="b"/>
                <a:pathLst>
                  <a:path w="4133" h="4858" extrusionOk="0">
                    <a:moveTo>
                      <a:pt x="858" y="0"/>
                    </a:moveTo>
                    <a:lnTo>
                      <a:pt x="1" y="584"/>
                    </a:lnTo>
                    <a:lnTo>
                      <a:pt x="406" y="1143"/>
                    </a:lnTo>
                    <a:cubicBezTo>
                      <a:pt x="537" y="1346"/>
                      <a:pt x="680" y="1524"/>
                      <a:pt x="822" y="1703"/>
                    </a:cubicBezTo>
                    <a:lnTo>
                      <a:pt x="1656" y="2751"/>
                    </a:lnTo>
                    <a:lnTo>
                      <a:pt x="3323" y="4858"/>
                    </a:lnTo>
                    <a:lnTo>
                      <a:pt x="4132" y="4215"/>
                    </a:lnTo>
                    <a:lnTo>
                      <a:pt x="2466" y="2108"/>
                    </a:lnTo>
                    <a:lnTo>
                      <a:pt x="1632" y="1060"/>
                    </a:lnTo>
                    <a:cubicBezTo>
                      <a:pt x="1489" y="881"/>
                      <a:pt x="1358" y="703"/>
                      <a:pt x="1239" y="524"/>
                    </a:cubicBezTo>
                    <a:lnTo>
                      <a:pt x="85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4" tIns="91424" rIns="91424" bIns="91424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982125941" name="Google Shape;102;p16"/>
              <p:cNvSpPr/>
              <p:nvPr/>
            </p:nvSpPr>
            <p:spPr bwMode="auto">
              <a:xfrm>
                <a:off x="4358937" y="3024901"/>
                <a:ext cx="115816" cy="135379"/>
              </a:xfrm>
              <a:custGeom>
                <a:avLst/>
                <a:gdLst/>
                <a:ahLst/>
                <a:cxnLst/>
                <a:rect l="l" t="t" r="r" b="b"/>
                <a:pathLst>
                  <a:path w="4156" h="4858" extrusionOk="0">
                    <a:moveTo>
                      <a:pt x="810" y="0"/>
                    </a:moveTo>
                    <a:lnTo>
                      <a:pt x="0" y="655"/>
                    </a:lnTo>
                    <a:lnTo>
                      <a:pt x="1667" y="2750"/>
                    </a:lnTo>
                    <a:lnTo>
                      <a:pt x="3334" y="4858"/>
                    </a:lnTo>
                    <a:lnTo>
                      <a:pt x="4155" y="4215"/>
                    </a:lnTo>
                    <a:lnTo>
                      <a:pt x="2489" y="2107"/>
                    </a:lnTo>
                    <a:lnTo>
                      <a:pt x="81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4" tIns="91424" rIns="91424" bIns="91424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773142780" name="Google Shape;103;p16"/>
              <p:cNvSpPr/>
              <p:nvPr/>
            </p:nvSpPr>
            <p:spPr bwMode="auto">
              <a:xfrm>
                <a:off x="4525161" y="3234569"/>
                <a:ext cx="115816" cy="135073"/>
              </a:xfrm>
              <a:custGeom>
                <a:avLst/>
                <a:gdLst/>
                <a:ahLst/>
                <a:cxnLst/>
                <a:rect l="l" t="t" r="r" b="b"/>
                <a:pathLst>
                  <a:path w="4156" h="4847" extrusionOk="0">
                    <a:moveTo>
                      <a:pt x="810" y="1"/>
                    </a:moveTo>
                    <a:lnTo>
                      <a:pt x="0" y="644"/>
                    </a:lnTo>
                    <a:lnTo>
                      <a:pt x="3334" y="4847"/>
                    </a:lnTo>
                    <a:lnTo>
                      <a:pt x="4155" y="4204"/>
                    </a:lnTo>
                    <a:lnTo>
                      <a:pt x="810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4" tIns="91424" rIns="91424" bIns="91424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2059535389" name="Google Shape;104;p16"/>
              <p:cNvSpPr/>
              <p:nvPr/>
            </p:nvSpPr>
            <p:spPr bwMode="auto">
              <a:xfrm>
                <a:off x="4691051" y="3443931"/>
                <a:ext cx="115816" cy="135407"/>
              </a:xfrm>
              <a:custGeom>
                <a:avLst/>
                <a:gdLst/>
                <a:ahLst/>
                <a:cxnLst/>
                <a:rect l="l" t="t" r="r" b="b"/>
                <a:pathLst>
                  <a:path w="4156" h="4859" extrusionOk="0">
                    <a:moveTo>
                      <a:pt x="822" y="1"/>
                    </a:moveTo>
                    <a:lnTo>
                      <a:pt x="0" y="644"/>
                    </a:lnTo>
                    <a:lnTo>
                      <a:pt x="1667" y="2751"/>
                    </a:lnTo>
                    <a:lnTo>
                      <a:pt x="3346" y="4858"/>
                    </a:lnTo>
                    <a:lnTo>
                      <a:pt x="4156" y="4215"/>
                    </a:lnTo>
                    <a:lnTo>
                      <a:pt x="2489" y="2108"/>
                    </a:lnTo>
                    <a:lnTo>
                      <a:pt x="822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4" tIns="91424" rIns="91424" bIns="91424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704148220" name="Google Shape;105;p16"/>
              <p:cNvSpPr/>
              <p:nvPr/>
            </p:nvSpPr>
            <p:spPr bwMode="auto">
              <a:xfrm>
                <a:off x="4857275" y="3653627"/>
                <a:ext cx="115816" cy="135073"/>
              </a:xfrm>
              <a:custGeom>
                <a:avLst/>
                <a:gdLst/>
                <a:ahLst/>
                <a:cxnLst/>
                <a:rect l="l" t="t" r="r" b="b"/>
                <a:pathLst>
                  <a:path w="4156" h="4847" extrusionOk="0">
                    <a:moveTo>
                      <a:pt x="810" y="0"/>
                    </a:moveTo>
                    <a:lnTo>
                      <a:pt x="0" y="643"/>
                    </a:lnTo>
                    <a:lnTo>
                      <a:pt x="3346" y="4846"/>
                    </a:lnTo>
                    <a:lnTo>
                      <a:pt x="4156" y="4203"/>
                    </a:lnTo>
                    <a:lnTo>
                      <a:pt x="81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4" tIns="91424" rIns="91424" bIns="91424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064640030" name="Google Shape;106;p16"/>
              <p:cNvSpPr/>
              <p:nvPr/>
            </p:nvSpPr>
            <p:spPr bwMode="auto">
              <a:xfrm>
                <a:off x="5076918" y="4116463"/>
                <a:ext cx="63063" cy="150985"/>
              </a:xfrm>
              <a:custGeom>
                <a:avLst/>
                <a:gdLst/>
                <a:ahLst/>
                <a:cxnLst/>
                <a:rect l="l" t="t" r="r" b="b"/>
                <a:pathLst>
                  <a:path w="2263" h="5418" extrusionOk="0">
                    <a:moveTo>
                      <a:pt x="1215" y="1"/>
                    </a:moveTo>
                    <a:cubicBezTo>
                      <a:pt x="1167" y="1715"/>
                      <a:pt x="750" y="3418"/>
                      <a:pt x="0" y="4965"/>
                    </a:cubicBezTo>
                    <a:lnTo>
                      <a:pt x="941" y="5418"/>
                    </a:lnTo>
                    <a:cubicBezTo>
                      <a:pt x="1751" y="3739"/>
                      <a:pt x="2203" y="1894"/>
                      <a:pt x="2262" y="24"/>
                    </a:cubicBezTo>
                    <a:lnTo>
                      <a:pt x="1215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4" tIns="91424" rIns="91424" bIns="91424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504807254" name="Google Shape;107;p16"/>
              <p:cNvSpPr/>
              <p:nvPr/>
            </p:nvSpPr>
            <p:spPr bwMode="auto">
              <a:xfrm>
                <a:off x="4891774" y="4346055"/>
                <a:ext cx="140368" cy="103555"/>
              </a:xfrm>
              <a:custGeom>
                <a:avLst/>
                <a:gdLst/>
                <a:ahLst/>
                <a:cxnLst/>
                <a:rect l="l" t="t" r="r" b="b"/>
                <a:pathLst>
                  <a:path w="5037" h="3716" extrusionOk="0">
                    <a:moveTo>
                      <a:pt x="4311" y="1"/>
                    </a:moveTo>
                    <a:cubicBezTo>
                      <a:pt x="4001" y="298"/>
                      <a:pt x="3668" y="572"/>
                      <a:pt x="3346" y="858"/>
                    </a:cubicBezTo>
                    <a:cubicBezTo>
                      <a:pt x="3001" y="1108"/>
                      <a:pt x="2656" y="1358"/>
                      <a:pt x="2299" y="1608"/>
                    </a:cubicBezTo>
                    <a:cubicBezTo>
                      <a:pt x="1929" y="1810"/>
                      <a:pt x="1560" y="2049"/>
                      <a:pt x="1179" y="2239"/>
                    </a:cubicBezTo>
                    <a:lnTo>
                      <a:pt x="596" y="2501"/>
                    </a:lnTo>
                    <a:cubicBezTo>
                      <a:pt x="394" y="2584"/>
                      <a:pt x="203" y="2680"/>
                      <a:pt x="1" y="2739"/>
                    </a:cubicBezTo>
                    <a:lnTo>
                      <a:pt x="358" y="3715"/>
                    </a:lnTo>
                    <a:cubicBezTo>
                      <a:pt x="584" y="3644"/>
                      <a:pt x="786" y="3549"/>
                      <a:pt x="1001" y="3453"/>
                    </a:cubicBezTo>
                    <a:lnTo>
                      <a:pt x="1644" y="3168"/>
                    </a:lnTo>
                    <a:cubicBezTo>
                      <a:pt x="2060" y="2953"/>
                      <a:pt x="2453" y="2703"/>
                      <a:pt x="2858" y="2477"/>
                    </a:cubicBezTo>
                    <a:cubicBezTo>
                      <a:pt x="3239" y="2215"/>
                      <a:pt x="3620" y="1941"/>
                      <a:pt x="4001" y="1668"/>
                    </a:cubicBezTo>
                    <a:cubicBezTo>
                      <a:pt x="4346" y="1358"/>
                      <a:pt x="4704" y="1060"/>
                      <a:pt x="5037" y="739"/>
                    </a:cubicBezTo>
                    <a:lnTo>
                      <a:pt x="4311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4" tIns="91424" rIns="91424" bIns="91424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535472324" name="Google Shape;108;p16"/>
              <p:cNvSpPr/>
              <p:nvPr/>
            </p:nvSpPr>
            <p:spPr bwMode="auto">
              <a:xfrm>
                <a:off x="4630329" y="4414747"/>
                <a:ext cx="151654" cy="56821"/>
              </a:xfrm>
              <a:custGeom>
                <a:avLst/>
                <a:gdLst/>
                <a:ahLst/>
                <a:cxnLst/>
                <a:rect l="l" t="t" r="r" b="b"/>
                <a:pathLst>
                  <a:path w="5442" h="2039" extrusionOk="0">
                    <a:moveTo>
                      <a:pt x="405" y="0"/>
                    </a:moveTo>
                    <a:lnTo>
                      <a:pt x="0" y="953"/>
                    </a:lnTo>
                    <a:cubicBezTo>
                      <a:pt x="1626" y="1680"/>
                      <a:pt x="3403" y="2039"/>
                      <a:pt x="5187" y="2039"/>
                    </a:cubicBezTo>
                    <a:cubicBezTo>
                      <a:pt x="5272" y="2039"/>
                      <a:pt x="5357" y="2038"/>
                      <a:pt x="5442" y="2036"/>
                    </a:cubicBezTo>
                    <a:lnTo>
                      <a:pt x="5418" y="1000"/>
                    </a:lnTo>
                    <a:cubicBezTo>
                      <a:pt x="5359" y="1001"/>
                      <a:pt x="5300" y="1002"/>
                      <a:pt x="5241" y="1002"/>
                    </a:cubicBezTo>
                    <a:cubicBezTo>
                      <a:pt x="3585" y="1002"/>
                      <a:pt x="1923" y="679"/>
                      <a:pt x="40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4" tIns="91424" rIns="91424" bIns="91424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142823041" name="Google Shape;109;p16"/>
              <p:cNvSpPr/>
              <p:nvPr/>
            </p:nvSpPr>
            <p:spPr bwMode="auto">
              <a:xfrm>
                <a:off x="4430583" y="4240218"/>
                <a:ext cx="117823" cy="134070"/>
              </a:xfrm>
              <a:custGeom>
                <a:avLst/>
                <a:gdLst/>
                <a:ahLst/>
                <a:cxnLst/>
                <a:rect l="l" t="t" r="r" b="b"/>
                <a:pathLst>
                  <a:path w="4228" h="4811" extrusionOk="0">
                    <a:moveTo>
                      <a:pt x="811" y="1"/>
                    </a:moveTo>
                    <a:lnTo>
                      <a:pt x="1" y="644"/>
                    </a:lnTo>
                    <a:lnTo>
                      <a:pt x="1668" y="2739"/>
                    </a:lnTo>
                    <a:cubicBezTo>
                      <a:pt x="1668" y="2739"/>
                      <a:pt x="1680" y="2751"/>
                      <a:pt x="1680" y="2751"/>
                    </a:cubicBezTo>
                    <a:cubicBezTo>
                      <a:pt x="1954" y="3096"/>
                      <a:pt x="2227" y="3453"/>
                      <a:pt x="2549" y="3799"/>
                    </a:cubicBezTo>
                    <a:lnTo>
                      <a:pt x="3013" y="4323"/>
                    </a:lnTo>
                    <a:cubicBezTo>
                      <a:pt x="3168" y="4489"/>
                      <a:pt x="3347" y="4644"/>
                      <a:pt x="3513" y="4811"/>
                    </a:cubicBezTo>
                    <a:lnTo>
                      <a:pt x="4228" y="4049"/>
                    </a:lnTo>
                    <a:cubicBezTo>
                      <a:pt x="4073" y="3894"/>
                      <a:pt x="3906" y="3763"/>
                      <a:pt x="3751" y="3608"/>
                    </a:cubicBezTo>
                    <a:lnTo>
                      <a:pt x="3335" y="3120"/>
                    </a:lnTo>
                    <a:cubicBezTo>
                      <a:pt x="3049" y="2810"/>
                      <a:pt x="2763" y="2453"/>
                      <a:pt x="2489" y="2108"/>
                    </a:cubicBezTo>
                    <a:lnTo>
                      <a:pt x="811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4" tIns="91424" rIns="91424" bIns="91424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549758882" name="Google Shape;110;p16"/>
              <p:cNvSpPr/>
              <p:nvPr/>
            </p:nvSpPr>
            <p:spPr bwMode="auto">
              <a:xfrm>
                <a:off x="4264358" y="4030857"/>
                <a:ext cx="115844" cy="135407"/>
              </a:xfrm>
              <a:custGeom>
                <a:avLst/>
                <a:gdLst/>
                <a:ahLst/>
                <a:cxnLst/>
                <a:rect l="l" t="t" r="r" b="b"/>
                <a:pathLst>
                  <a:path w="4157" h="4859" extrusionOk="0">
                    <a:moveTo>
                      <a:pt x="811" y="1"/>
                    </a:moveTo>
                    <a:lnTo>
                      <a:pt x="1" y="656"/>
                    </a:lnTo>
                    <a:lnTo>
                      <a:pt x="3347" y="4858"/>
                    </a:lnTo>
                    <a:lnTo>
                      <a:pt x="4156" y="4204"/>
                    </a:lnTo>
                    <a:lnTo>
                      <a:pt x="811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4" tIns="91424" rIns="91424" bIns="91424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404583750" name="Google Shape;111;p16"/>
              <p:cNvSpPr/>
              <p:nvPr/>
            </p:nvSpPr>
            <p:spPr bwMode="auto">
              <a:xfrm>
                <a:off x="4051680" y="3888848"/>
                <a:ext cx="148366" cy="81316"/>
              </a:xfrm>
              <a:custGeom>
                <a:avLst/>
                <a:gdLst/>
                <a:ahLst/>
                <a:cxnLst/>
                <a:rect l="l" t="t" r="r" b="b"/>
                <a:pathLst>
                  <a:path w="5324" h="2918" extrusionOk="0">
                    <a:moveTo>
                      <a:pt x="168" y="1"/>
                    </a:moveTo>
                    <a:lnTo>
                      <a:pt x="1" y="1013"/>
                    </a:lnTo>
                    <a:cubicBezTo>
                      <a:pt x="215" y="1061"/>
                      <a:pt x="430" y="1072"/>
                      <a:pt x="632" y="1132"/>
                    </a:cubicBezTo>
                    <a:lnTo>
                      <a:pt x="1251" y="1299"/>
                    </a:lnTo>
                    <a:cubicBezTo>
                      <a:pt x="1680" y="1382"/>
                      <a:pt x="2073" y="1561"/>
                      <a:pt x="2477" y="1703"/>
                    </a:cubicBezTo>
                    <a:cubicBezTo>
                      <a:pt x="2680" y="1763"/>
                      <a:pt x="2870" y="1870"/>
                      <a:pt x="3061" y="1965"/>
                    </a:cubicBezTo>
                    <a:lnTo>
                      <a:pt x="3632" y="2239"/>
                    </a:lnTo>
                    <a:cubicBezTo>
                      <a:pt x="4001" y="2465"/>
                      <a:pt x="4371" y="2680"/>
                      <a:pt x="4728" y="2918"/>
                    </a:cubicBezTo>
                    <a:lnTo>
                      <a:pt x="5323" y="2061"/>
                    </a:lnTo>
                    <a:cubicBezTo>
                      <a:pt x="4930" y="1811"/>
                      <a:pt x="4537" y="1561"/>
                      <a:pt x="4132" y="1334"/>
                    </a:cubicBezTo>
                    <a:lnTo>
                      <a:pt x="3501" y="1025"/>
                    </a:lnTo>
                    <a:cubicBezTo>
                      <a:pt x="3287" y="930"/>
                      <a:pt x="3085" y="811"/>
                      <a:pt x="2858" y="739"/>
                    </a:cubicBezTo>
                    <a:cubicBezTo>
                      <a:pt x="2418" y="584"/>
                      <a:pt x="1989" y="394"/>
                      <a:pt x="1537" y="299"/>
                    </a:cubicBezTo>
                    <a:lnTo>
                      <a:pt x="858" y="120"/>
                    </a:lnTo>
                    <a:cubicBezTo>
                      <a:pt x="632" y="60"/>
                      <a:pt x="394" y="37"/>
                      <a:pt x="168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4" tIns="91424" rIns="91424" bIns="91424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821805273" name="Google Shape;112;p16"/>
              <p:cNvSpPr/>
              <p:nvPr/>
            </p:nvSpPr>
            <p:spPr bwMode="auto">
              <a:xfrm>
                <a:off x="3792242" y="3889852"/>
                <a:ext cx="147334" cy="84633"/>
              </a:xfrm>
              <a:custGeom>
                <a:avLst/>
                <a:gdLst/>
                <a:ahLst/>
                <a:cxnLst/>
                <a:rect l="l" t="t" r="r" b="b"/>
                <a:pathLst>
                  <a:path w="5287" h="3037" extrusionOk="0">
                    <a:moveTo>
                      <a:pt x="5096" y="1"/>
                    </a:moveTo>
                    <a:cubicBezTo>
                      <a:pt x="3263" y="346"/>
                      <a:pt x="1512" y="1108"/>
                      <a:pt x="0" y="2203"/>
                    </a:cubicBezTo>
                    <a:lnTo>
                      <a:pt x="608" y="3037"/>
                    </a:lnTo>
                    <a:cubicBezTo>
                      <a:pt x="2001" y="2037"/>
                      <a:pt x="3608" y="1334"/>
                      <a:pt x="5287" y="1013"/>
                    </a:cubicBezTo>
                    <a:lnTo>
                      <a:pt x="5096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4" tIns="91424" rIns="91424" bIns="91424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246471534" name="Google Shape;113;p16"/>
              <p:cNvSpPr/>
              <p:nvPr/>
            </p:nvSpPr>
            <p:spPr bwMode="auto">
              <a:xfrm>
                <a:off x="3582212" y="4024224"/>
                <a:ext cx="135073" cy="115816"/>
              </a:xfrm>
              <a:custGeom>
                <a:avLst/>
                <a:gdLst/>
                <a:ahLst/>
                <a:cxnLst/>
                <a:rect l="l" t="t" r="r" b="b"/>
                <a:pathLst>
                  <a:path w="4847" h="4156" extrusionOk="0">
                    <a:moveTo>
                      <a:pt x="4204" y="1"/>
                    </a:moveTo>
                    <a:lnTo>
                      <a:pt x="2096" y="1667"/>
                    </a:lnTo>
                    <a:lnTo>
                      <a:pt x="1" y="3346"/>
                    </a:lnTo>
                    <a:lnTo>
                      <a:pt x="644" y="4156"/>
                    </a:lnTo>
                    <a:lnTo>
                      <a:pt x="2751" y="2477"/>
                    </a:lnTo>
                    <a:lnTo>
                      <a:pt x="2763" y="2465"/>
                    </a:lnTo>
                    <a:cubicBezTo>
                      <a:pt x="2775" y="2465"/>
                      <a:pt x="2775" y="2465"/>
                      <a:pt x="2787" y="2453"/>
                    </a:cubicBezTo>
                    <a:lnTo>
                      <a:pt x="2799" y="2453"/>
                    </a:lnTo>
                    <a:cubicBezTo>
                      <a:pt x="2811" y="2441"/>
                      <a:pt x="2822" y="2418"/>
                      <a:pt x="2834" y="2406"/>
                    </a:cubicBezTo>
                    <a:lnTo>
                      <a:pt x="4846" y="810"/>
                    </a:lnTo>
                    <a:lnTo>
                      <a:pt x="4204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4" tIns="91424" rIns="91424" bIns="91424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92197176" name="Google Shape;114;p16"/>
              <p:cNvSpPr/>
              <p:nvPr/>
            </p:nvSpPr>
            <p:spPr bwMode="auto">
              <a:xfrm>
                <a:off x="3373185" y="4190448"/>
                <a:ext cx="135073" cy="115816"/>
              </a:xfrm>
              <a:custGeom>
                <a:avLst/>
                <a:gdLst/>
                <a:ahLst/>
                <a:cxnLst/>
                <a:rect l="l" t="t" r="r" b="b"/>
                <a:pathLst>
                  <a:path w="4847" h="4156" extrusionOk="0">
                    <a:moveTo>
                      <a:pt x="4204" y="1"/>
                    </a:moveTo>
                    <a:lnTo>
                      <a:pt x="1" y="3346"/>
                    </a:lnTo>
                    <a:lnTo>
                      <a:pt x="644" y="4156"/>
                    </a:lnTo>
                    <a:lnTo>
                      <a:pt x="4847" y="810"/>
                    </a:lnTo>
                    <a:lnTo>
                      <a:pt x="4204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4" tIns="91424" rIns="91424" bIns="91424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931463651" name="Google Shape;115;p16"/>
              <p:cNvSpPr/>
              <p:nvPr/>
            </p:nvSpPr>
            <p:spPr bwMode="auto">
              <a:xfrm>
                <a:off x="2954796" y="4523566"/>
                <a:ext cx="135073" cy="115816"/>
              </a:xfrm>
              <a:custGeom>
                <a:avLst/>
                <a:gdLst/>
                <a:ahLst/>
                <a:cxnLst/>
                <a:rect l="l" t="t" r="r" b="b"/>
                <a:pathLst>
                  <a:path w="4847" h="4156" extrusionOk="0">
                    <a:moveTo>
                      <a:pt x="4204" y="0"/>
                    </a:moveTo>
                    <a:lnTo>
                      <a:pt x="1" y="3334"/>
                    </a:lnTo>
                    <a:lnTo>
                      <a:pt x="644" y="4156"/>
                    </a:lnTo>
                    <a:lnTo>
                      <a:pt x="4847" y="810"/>
                    </a:lnTo>
                    <a:lnTo>
                      <a:pt x="420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4" tIns="91424" rIns="91424" bIns="91424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407602034" name="Google Shape;116;p16"/>
              <p:cNvSpPr/>
              <p:nvPr/>
            </p:nvSpPr>
            <p:spPr bwMode="auto">
              <a:xfrm>
                <a:off x="2954490" y="4523566"/>
                <a:ext cx="135045" cy="115816"/>
              </a:xfrm>
              <a:custGeom>
                <a:avLst/>
                <a:gdLst/>
                <a:ahLst/>
                <a:cxnLst/>
                <a:rect l="l" t="t" r="r" b="b"/>
                <a:pathLst>
                  <a:path w="4846" h="4156" extrusionOk="0">
                    <a:moveTo>
                      <a:pt x="4203" y="0"/>
                    </a:moveTo>
                    <a:lnTo>
                      <a:pt x="0" y="3346"/>
                    </a:lnTo>
                    <a:lnTo>
                      <a:pt x="643" y="4156"/>
                    </a:lnTo>
                    <a:lnTo>
                      <a:pt x="4846" y="810"/>
                    </a:lnTo>
                    <a:lnTo>
                      <a:pt x="4203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4" tIns="91424" rIns="91424" bIns="91424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81222065" name="Google Shape;117;p16"/>
              <p:cNvSpPr/>
              <p:nvPr/>
            </p:nvSpPr>
            <p:spPr bwMode="auto">
              <a:xfrm>
                <a:off x="3163824" y="4357008"/>
                <a:ext cx="135073" cy="115816"/>
              </a:xfrm>
              <a:custGeom>
                <a:avLst/>
                <a:gdLst/>
                <a:ahLst/>
                <a:cxnLst/>
                <a:rect l="l" t="t" r="r" b="b"/>
                <a:pathLst>
                  <a:path w="4847" h="4156" extrusionOk="0">
                    <a:moveTo>
                      <a:pt x="4204" y="1"/>
                    </a:moveTo>
                    <a:lnTo>
                      <a:pt x="2096" y="1679"/>
                    </a:lnTo>
                    <a:lnTo>
                      <a:pt x="1" y="3346"/>
                    </a:lnTo>
                    <a:lnTo>
                      <a:pt x="644" y="4156"/>
                    </a:lnTo>
                    <a:lnTo>
                      <a:pt x="2751" y="2489"/>
                    </a:lnTo>
                    <a:lnTo>
                      <a:pt x="4847" y="810"/>
                    </a:lnTo>
                    <a:lnTo>
                      <a:pt x="4204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4" tIns="91424" rIns="91424" bIns="91424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777651501" name="Google Shape;118;p16"/>
              <p:cNvSpPr/>
              <p:nvPr/>
            </p:nvSpPr>
            <p:spPr bwMode="auto">
              <a:xfrm>
                <a:off x="3372850" y="4190783"/>
                <a:ext cx="135073" cy="115816"/>
              </a:xfrm>
              <a:custGeom>
                <a:avLst/>
                <a:gdLst/>
                <a:ahLst/>
                <a:cxnLst/>
                <a:rect l="l" t="t" r="r" b="b"/>
                <a:pathLst>
                  <a:path w="4847" h="4156" extrusionOk="0">
                    <a:moveTo>
                      <a:pt x="4204" y="1"/>
                    </a:moveTo>
                    <a:lnTo>
                      <a:pt x="1" y="3346"/>
                    </a:lnTo>
                    <a:lnTo>
                      <a:pt x="644" y="4156"/>
                    </a:lnTo>
                    <a:lnTo>
                      <a:pt x="4847" y="810"/>
                    </a:lnTo>
                    <a:lnTo>
                      <a:pt x="4204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4" tIns="91424" rIns="91424" bIns="91424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2098868566" name="Google Shape;119;p16"/>
              <p:cNvSpPr/>
              <p:nvPr/>
            </p:nvSpPr>
            <p:spPr bwMode="auto">
              <a:xfrm>
                <a:off x="2346302" y="4999025"/>
                <a:ext cx="135073" cy="115816"/>
              </a:xfrm>
              <a:custGeom>
                <a:avLst/>
                <a:gdLst/>
                <a:ahLst/>
                <a:cxnLst/>
                <a:rect l="l" t="t" r="r" b="b"/>
                <a:pathLst>
                  <a:path w="4847" h="4156" extrusionOk="0">
                    <a:moveTo>
                      <a:pt x="4204" y="0"/>
                    </a:moveTo>
                    <a:lnTo>
                      <a:pt x="1" y="3346"/>
                    </a:lnTo>
                    <a:lnTo>
                      <a:pt x="644" y="4155"/>
                    </a:lnTo>
                    <a:lnTo>
                      <a:pt x="4847" y="810"/>
                    </a:lnTo>
                    <a:lnTo>
                      <a:pt x="420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4" tIns="91424" rIns="91424" bIns="91424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771921120" name="Google Shape;120;p16"/>
              <p:cNvSpPr/>
              <p:nvPr/>
            </p:nvSpPr>
            <p:spPr bwMode="auto">
              <a:xfrm>
                <a:off x="2555663" y="4832467"/>
                <a:ext cx="135073" cy="115816"/>
              </a:xfrm>
              <a:custGeom>
                <a:avLst/>
                <a:gdLst/>
                <a:ahLst/>
                <a:cxnLst/>
                <a:rect l="l" t="t" r="r" b="b"/>
                <a:pathLst>
                  <a:path w="4847" h="4156" extrusionOk="0">
                    <a:moveTo>
                      <a:pt x="4204" y="0"/>
                    </a:moveTo>
                    <a:lnTo>
                      <a:pt x="2096" y="1679"/>
                    </a:lnTo>
                    <a:lnTo>
                      <a:pt x="1" y="3346"/>
                    </a:lnTo>
                    <a:lnTo>
                      <a:pt x="644" y="4155"/>
                    </a:lnTo>
                    <a:lnTo>
                      <a:pt x="2739" y="2489"/>
                    </a:lnTo>
                    <a:lnTo>
                      <a:pt x="4847" y="822"/>
                    </a:lnTo>
                    <a:lnTo>
                      <a:pt x="420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4" tIns="91424" rIns="91424" bIns="91424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046667318" name="Google Shape;121;p16"/>
              <p:cNvSpPr/>
              <p:nvPr/>
            </p:nvSpPr>
            <p:spPr bwMode="auto">
              <a:xfrm>
                <a:off x="2764690" y="4666242"/>
                <a:ext cx="135073" cy="115816"/>
              </a:xfrm>
              <a:custGeom>
                <a:avLst/>
                <a:gdLst/>
                <a:ahLst/>
                <a:cxnLst/>
                <a:rect l="l" t="t" r="r" b="b"/>
                <a:pathLst>
                  <a:path w="4847" h="4156" extrusionOk="0">
                    <a:moveTo>
                      <a:pt x="4204" y="0"/>
                    </a:moveTo>
                    <a:lnTo>
                      <a:pt x="1" y="3346"/>
                    </a:lnTo>
                    <a:lnTo>
                      <a:pt x="644" y="4155"/>
                    </a:lnTo>
                    <a:lnTo>
                      <a:pt x="4846" y="810"/>
                    </a:lnTo>
                    <a:lnTo>
                      <a:pt x="420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4" tIns="91424" rIns="91424" bIns="91424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61572248" name="Google Shape;122;p16"/>
              <p:cNvSpPr/>
              <p:nvPr/>
            </p:nvSpPr>
            <p:spPr bwMode="auto">
              <a:xfrm>
                <a:off x="3582212" y="4024224"/>
                <a:ext cx="135073" cy="115816"/>
              </a:xfrm>
              <a:custGeom>
                <a:avLst/>
                <a:gdLst/>
                <a:ahLst/>
                <a:cxnLst/>
                <a:rect l="l" t="t" r="r" b="b"/>
                <a:pathLst>
                  <a:path w="4847" h="4156" extrusionOk="0">
                    <a:moveTo>
                      <a:pt x="4204" y="1"/>
                    </a:moveTo>
                    <a:lnTo>
                      <a:pt x="2096" y="1667"/>
                    </a:lnTo>
                    <a:lnTo>
                      <a:pt x="1" y="3346"/>
                    </a:lnTo>
                    <a:lnTo>
                      <a:pt x="644" y="4156"/>
                    </a:lnTo>
                    <a:lnTo>
                      <a:pt x="2751" y="2477"/>
                    </a:lnTo>
                    <a:lnTo>
                      <a:pt x="2763" y="2465"/>
                    </a:lnTo>
                    <a:cubicBezTo>
                      <a:pt x="2775" y="2465"/>
                      <a:pt x="2775" y="2465"/>
                      <a:pt x="2787" y="2453"/>
                    </a:cubicBezTo>
                    <a:lnTo>
                      <a:pt x="2799" y="2453"/>
                    </a:lnTo>
                    <a:cubicBezTo>
                      <a:pt x="2811" y="2441"/>
                      <a:pt x="2822" y="2418"/>
                      <a:pt x="2834" y="2406"/>
                    </a:cubicBezTo>
                    <a:lnTo>
                      <a:pt x="4846" y="810"/>
                    </a:lnTo>
                    <a:lnTo>
                      <a:pt x="4204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4" tIns="91424" rIns="91424" bIns="91424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663592250" name="Google Shape;123;p16"/>
              <p:cNvSpPr/>
              <p:nvPr/>
            </p:nvSpPr>
            <p:spPr bwMode="auto">
              <a:xfrm>
                <a:off x="3792242" y="3889852"/>
                <a:ext cx="147334" cy="84633"/>
              </a:xfrm>
              <a:custGeom>
                <a:avLst/>
                <a:gdLst/>
                <a:ahLst/>
                <a:cxnLst/>
                <a:rect l="l" t="t" r="r" b="b"/>
                <a:pathLst>
                  <a:path w="5287" h="3037" extrusionOk="0">
                    <a:moveTo>
                      <a:pt x="5096" y="1"/>
                    </a:moveTo>
                    <a:cubicBezTo>
                      <a:pt x="3263" y="346"/>
                      <a:pt x="1512" y="1108"/>
                      <a:pt x="0" y="2203"/>
                    </a:cubicBezTo>
                    <a:lnTo>
                      <a:pt x="608" y="3037"/>
                    </a:lnTo>
                    <a:cubicBezTo>
                      <a:pt x="2001" y="2037"/>
                      <a:pt x="3608" y="1334"/>
                      <a:pt x="5287" y="1013"/>
                    </a:cubicBezTo>
                    <a:lnTo>
                      <a:pt x="5096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4" tIns="91424" rIns="91424" bIns="91424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818566574" name="Google Shape;124;p16"/>
              <p:cNvSpPr/>
              <p:nvPr/>
            </p:nvSpPr>
            <p:spPr bwMode="auto">
              <a:xfrm>
                <a:off x="4264023" y="4031191"/>
                <a:ext cx="115844" cy="135073"/>
              </a:xfrm>
              <a:custGeom>
                <a:avLst/>
                <a:gdLst/>
                <a:ahLst/>
                <a:cxnLst/>
                <a:rect l="l" t="t" r="r" b="b"/>
                <a:pathLst>
                  <a:path w="4157" h="4847" extrusionOk="0">
                    <a:moveTo>
                      <a:pt x="811" y="1"/>
                    </a:moveTo>
                    <a:lnTo>
                      <a:pt x="1" y="644"/>
                    </a:lnTo>
                    <a:lnTo>
                      <a:pt x="3347" y="4846"/>
                    </a:lnTo>
                    <a:lnTo>
                      <a:pt x="4156" y="4204"/>
                    </a:lnTo>
                    <a:lnTo>
                      <a:pt x="811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4" tIns="91424" rIns="91424" bIns="91424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514447469" name="Google Shape;125;p16"/>
              <p:cNvSpPr/>
              <p:nvPr/>
            </p:nvSpPr>
            <p:spPr bwMode="auto">
              <a:xfrm>
                <a:off x="4430583" y="4240218"/>
                <a:ext cx="117823" cy="134070"/>
              </a:xfrm>
              <a:custGeom>
                <a:avLst/>
                <a:gdLst/>
                <a:ahLst/>
                <a:cxnLst/>
                <a:rect l="l" t="t" r="r" b="b"/>
                <a:pathLst>
                  <a:path w="4228" h="4811" extrusionOk="0">
                    <a:moveTo>
                      <a:pt x="811" y="1"/>
                    </a:moveTo>
                    <a:lnTo>
                      <a:pt x="1" y="644"/>
                    </a:lnTo>
                    <a:lnTo>
                      <a:pt x="1668" y="2739"/>
                    </a:lnTo>
                    <a:cubicBezTo>
                      <a:pt x="1668" y="2739"/>
                      <a:pt x="1680" y="2751"/>
                      <a:pt x="1680" y="2751"/>
                    </a:cubicBezTo>
                    <a:cubicBezTo>
                      <a:pt x="1954" y="3096"/>
                      <a:pt x="2227" y="3453"/>
                      <a:pt x="2549" y="3799"/>
                    </a:cubicBezTo>
                    <a:lnTo>
                      <a:pt x="3013" y="4323"/>
                    </a:lnTo>
                    <a:cubicBezTo>
                      <a:pt x="3168" y="4489"/>
                      <a:pt x="3347" y="4644"/>
                      <a:pt x="3513" y="4811"/>
                    </a:cubicBezTo>
                    <a:lnTo>
                      <a:pt x="4228" y="4049"/>
                    </a:lnTo>
                    <a:cubicBezTo>
                      <a:pt x="4073" y="3894"/>
                      <a:pt x="3906" y="3763"/>
                      <a:pt x="3751" y="3608"/>
                    </a:cubicBezTo>
                    <a:lnTo>
                      <a:pt x="3335" y="3120"/>
                    </a:lnTo>
                    <a:cubicBezTo>
                      <a:pt x="3049" y="2810"/>
                      <a:pt x="2763" y="2453"/>
                      <a:pt x="2489" y="2108"/>
                    </a:cubicBezTo>
                    <a:lnTo>
                      <a:pt x="811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4" tIns="91424" rIns="91424" bIns="91424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503733338" name="Google Shape;126;p16"/>
              <p:cNvSpPr/>
              <p:nvPr/>
            </p:nvSpPr>
            <p:spPr bwMode="auto">
              <a:xfrm>
                <a:off x="4630329" y="4414747"/>
                <a:ext cx="151654" cy="56821"/>
              </a:xfrm>
              <a:custGeom>
                <a:avLst/>
                <a:gdLst/>
                <a:ahLst/>
                <a:cxnLst/>
                <a:rect l="l" t="t" r="r" b="b"/>
                <a:pathLst>
                  <a:path w="5442" h="2039" extrusionOk="0">
                    <a:moveTo>
                      <a:pt x="405" y="0"/>
                    </a:moveTo>
                    <a:lnTo>
                      <a:pt x="0" y="953"/>
                    </a:lnTo>
                    <a:cubicBezTo>
                      <a:pt x="1626" y="1680"/>
                      <a:pt x="3403" y="2039"/>
                      <a:pt x="5187" y="2039"/>
                    </a:cubicBezTo>
                    <a:cubicBezTo>
                      <a:pt x="5272" y="2039"/>
                      <a:pt x="5357" y="2038"/>
                      <a:pt x="5442" y="2036"/>
                    </a:cubicBezTo>
                    <a:lnTo>
                      <a:pt x="5418" y="1000"/>
                    </a:lnTo>
                    <a:cubicBezTo>
                      <a:pt x="5359" y="1001"/>
                      <a:pt x="5300" y="1002"/>
                      <a:pt x="5241" y="1002"/>
                    </a:cubicBezTo>
                    <a:cubicBezTo>
                      <a:pt x="3585" y="1002"/>
                      <a:pt x="1923" y="679"/>
                      <a:pt x="40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4" tIns="91424" rIns="91424" bIns="91424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2080405809" name="Google Shape;127;p16"/>
              <p:cNvSpPr/>
              <p:nvPr/>
            </p:nvSpPr>
            <p:spPr bwMode="auto">
              <a:xfrm>
                <a:off x="4891774" y="4346055"/>
                <a:ext cx="140368" cy="103555"/>
              </a:xfrm>
              <a:custGeom>
                <a:avLst/>
                <a:gdLst/>
                <a:ahLst/>
                <a:cxnLst/>
                <a:rect l="l" t="t" r="r" b="b"/>
                <a:pathLst>
                  <a:path w="5037" h="3716" extrusionOk="0">
                    <a:moveTo>
                      <a:pt x="4311" y="1"/>
                    </a:moveTo>
                    <a:cubicBezTo>
                      <a:pt x="4001" y="298"/>
                      <a:pt x="3668" y="572"/>
                      <a:pt x="3346" y="858"/>
                    </a:cubicBezTo>
                    <a:cubicBezTo>
                      <a:pt x="3001" y="1108"/>
                      <a:pt x="2656" y="1358"/>
                      <a:pt x="2299" y="1608"/>
                    </a:cubicBezTo>
                    <a:cubicBezTo>
                      <a:pt x="1929" y="1810"/>
                      <a:pt x="1560" y="2049"/>
                      <a:pt x="1179" y="2239"/>
                    </a:cubicBezTo>
                    <a:lnTo>
                      <a:pt x="596" y="2501"/>
                    </a:lnTo>
                    <a:cubicBezTo>
                      <a:pt x="394" y="2584"/>
                      <a:pt x="203" y="2680"/>
                      <a:pt x="1" y="2739"/>
                    </a:cubicBezTo>
                    <a:lnTo>
                      <a:pt x="358" y="3715"/>
                    </a:lnTo>
                    <a:cubicBezTo>
                      <a:pt x="584" y="3644"/>
                      <a:pt x="786" y="3537"/>
                      <a:pt x="1001" y="3453"/>
                    </a:cubicBezTo>
                    <a:lnTo>
                      <a:pt x="1644" y="3168"/>
                    </a:lnTo>
                    <a:cubicBezTo>
                      <a:pt x="2060" y="2953"/>
                      <a:pt x="2453" y="2703"/>
                      <a:pt x="2858" y="2477"/>
                    </a:cubicBezTo>
                    <a:cubicBezTo>
                      <a:pt x="3239" y="2215"/>
                      <a:pt x="3620" y="1941"/>
                      <a:pt x="4001" y="1668"/>
                    </a:cubicBezTo>
                    <a:cubicBezTo>
                      <a:pt x="4346" y="1358"/>
                      <a:pt x="4704" y="1060"/>
                      <a:pt x="5037" y="739"/>
                    </a:cubicBezTo>
                    <a:lnTo>
                      <a:pt x="4311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4" tIns="91424" rIns="91424" bIns="91424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792296952" name="Google Shape;128;p16"/>
              <p:cNvSpPr/>
              <p:nvPr/>
            </p:nvSpPr>
            <p:spPr bwMode="auto">
              <a:xfrm>
                <a:off x="5076918" y="4116463"/>
                <a:ext cx="63063" cy="150985"/>
              </a:xfrm>
              <a:custGeom>
                <a:avLst/>
                <a:gdLst/>
                <a:ahLst/>
                <a:cxnLst/>
                <a:rect l="l" t="t" r="r" b="b"/>
                <a:pathLst>
                  <a:path w="2263" h="5418" extrusionOk="0">
                    <a:moveTo>
                      <a:pt x="1215" y="1"/>
                    </a:moveTo>
                    <a:cubicBezTo>
                      <a:pt x="1167" y="1715"/>
                      <a:pt x="750" y="3418"/>
                      <a:pt x="0" y="4965"/>
                    </a:cubicBezTo>
                    <a:lnTo>
                      <a:pt x="941" y="5418"/>
                    </a:lnTo>
                    <a:cubicBezTo>
                      <a:pt x="1751" y="3739"/>
                      <a:pt x="2203" y="1894"/>
                      <a:pt x="2262" y="24"/>
                    </a:cubicBezTo>
                    <a:lnTo>
                      <a:pt x="1215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4" tIns="91424" rIns="91424" bIns="91424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731614017" name="Google Shape;129;p16"/>
              <p:cNvSpPr/>
              <p:nvPr/>
            </p:nvSpPr>
            <p:spPr bwMode="auto">
              <a:xfrm>
                <a:off x="4857275" y="3653292"/>
                <a:ext cx="115482" cy="135407"/>
              </a:xfrm>
              <a:custGeom>
                <a:avLst/>
                <a:gdLst/>
                <a:ahLst/>
                <a:cxnLst/>
                <a:rect l="l" t="t" r="r" b="b"/>
                <a:pathLst>
                  <a:path w="4144" h="4859" extrusionOk="0">
                    <a:moveTo>
                      <a:pt x="810" y="0"/>
                    </a:moveTo>
                    <a:lnTo>
                      <a:pt x="0" y="643"/>
                    </a:lnTo>
                    <a:lnTo>
                      <a:pt x="3334" y="4858"/>
                    </a:lnTo>
                    <a:lnTo>
                      <a:pt x="4144" y="4215"/>
                    </a:lnTo>
                    <a:lnTo>
                      <a:pt x="81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4" tIns="91424" rIns="91424" bIns="91424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2009934996" name="Google Shape;130;p16"/>
              <p:cNvSpPr/>
              <p:nvPr/>
            </p:nvSpPr>
            <p:spPr bwMode="auto">
              <a:xfrm>
                <a:off x="4691051" y="3443931"/>
                <a:ext cx="115816" cy="135407"/>
              </a:xfrm>
              <a:custGeom>
                <a:avLst/>
                <a:gdLst/>
                <a:ahLst/>
                <a:cxnLst/>
                <a:rect l="l" t="t" r="r" b="b"/>
                <a:pathLst>
                  <a:path w="4156" h="4859" extrusionOk="0">
                    <a:moveTo>
                      <a:pt x="822" y="1"/>
                    </a:moveTo>
                    <a:lnTo>
                      <a:pt x="0" y="644"/>
                    </a:lnTo>
                    <a:lnTo>
                      <a:pt x="1667" y="2751"/>
                    </a:lnTo>
                    <a:lnTo>
                      <a:pt x="3346" y="4858"/>
                    </a:lnTo>
                    <a:lnTo>
                      <a:pt x="4156" y="4215"/>
                    </a:lnTo>
                    <a:lnTo>
                      <a:pt x="2489" y="2108"/>
                    </a:lnTo>
                    <a:lnTo>
                      <a:pt x="822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4" tIns="91424" rIns="91424" bIns="91424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626409172" name="Google Shape;131;p16"/>
              <p:cNvSpPr/>
              <p:nvPr/>
            </p:nvSpPr>
            <p:spPr bwMode="auto">
              <a:xfrm>
                <a:off x="4524827" y="3234569"/>
                <a:ext cx="115816" cy="135073"/>
              </a:xfrm>
              <a:custGeom>
                <a:avLst/>
                <a:gdLst/>
                <a:ahLst/>
                <a:cxnLst/>
                <a:rect l="l" t="t" r="r" b="b"/>
                <a:pathLst>
                  <a:path w="4156" h="4847" extrusionOk="0">
                    <a:moveTo>
                      <a:pt x="822" y="1"/>
                    </a:moveTo>
                    <a:lnTo>
                      <a:pt x="0" y="644"/>
                    </a:lnTo>
                    <a:lnTo>
                      <a:pt x="3346" y="4847"/>
                    </a:lnTo>
                    <a:lnTo>
                      <a:pt x="4156" y="4204"/>
                    </a:lnTo>
                    <a:lnTo>
                      <a:pt x="822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4" tIns="91424" rIns="91424" bIns="91424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471060668" name="Google Shape;132;p16"/>
              <p:cNvSpPr/>
              <p:nvPr/>
            </p:nvSpPr>
            <p:spPr bwMode="auto">
              <a:xfrm>
                <a:off x="4358937" y="3024901"/>
                <a:ext cx="115816" cy="135379"/>
              </a:xfrm>
              <a:custGeom>
                <a:avLst/>
                <a:gdLst/>
                <a:ahLst/>
                <a:cxnLst/>
                <a:rect l="l" t="t" r="r" b="b"/>
                <a:pathLst>
                  <a:path w="4156" h="4858" extrusionOk="0">
                    <a:moveTo>
                      <a:pt x="810" y="0"/>
                    </a:moveTo>
                    <a:lnTo>
                      <a:pt x="0" y="655"/>
                    </a:lnTo>
                    <a:lnTo>
                      <a:pt x="1667" y="2750"/>
                    </a:lnTo>
                    <a:lnTo>
                      <a:pt x="3334" y="4858"/>
                    </a:lnTo>
                    <a:lnTo>
                      <a:pt x="4155" y="4215"/>
                    </a:lnTo>
                    <a:lnTo>
                      <a:pt x="2489" y="2107"/>
                    </a:lnTo>
                    <a:lnTo>
                      <a:pt x="81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4" tIns="91424" rIns="91424" bIns="91424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659138089" name="Google Shape;133;p16"/>
              <p:cNvSpPr/>
              <p:nvPr/>
            </p:nvSpPr>
            <p:spPr bwMode="auto">
              <a:xfrm>
                <a:off x="4193354" y="2815539"/>
                <a:ext cx="115175" cy="135379"/>
              </a:xfrm>
              <a:custGeom>
                <a:avLst/>
                <a:gdLst/>
                <a:ahLst/>
                <a:cxnLst/>
                <a:rect l="l" t="t" r="r" b="b"/>
                <a:pathLst>
                  <a:path w="4133" h="4858" extrusionOk="0">
                    <a:moveTo>
                      <a:pt x="858" y="0"/>
                    </a:moveTo>
                    <a:lnTo>
                      <a:pt x="1" y="584"/>
                    </a:lnTo>
                    <a:lnTo>
                      <a:pt x="406" y="1143"/>
                    </a:lnTo>
                    <a:cubicBezTo>
                      <a:pt x="537" y="1346"/>
                      <a:pt x="680" y="1524"/>
                      <a:pt x="822" y="1703"/>
                    </a:cubicBezTo>
                    <a:lnTo>
                      <a:pt x="1656" y="2751"/>
                    </a:lnTo>
                    <a:lnTo>
                      <a:pt x="3323" y="4858"/>
                    </a:lnTo>
                    <a:lnTo>
                      <a:pt x="4132" y="4215"/>
                    </a:lnTo>
                    <a:lnTo>
                      <a:pt x="2466" y="2108"/>
                    </a:lnTo>
                    <a:lnTo>
                      <a:pt x="1632" y="1060"/>
                    </a:lnTo>
                    <a:cubicBezTo>
                      <a:pt x="1489" y="881"/>
                      <a:pt x="1358" y="703"/>
                      <a:pt x="1239" y="524"/>
                    </a:cubicBezTo>
                    <a:lnTo>
                      <a:pt x="85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4" tIns="91424" rIns="91424" bIns="91424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628985783" name="Google Shape;134;p16"/>
              <p:cNvSpPr/>
              <p:nvPr/>
            </p:nvSpPr>
            <p:spPr bwMode="auto">
              <a:xfrm>
                <a:off x="4179420" y="2336095"/>
                <a:ext cx="120470" cy="129444"/>
              </a:xfrm>
              <a:custGeom>
                <a:avLst/>
                <a:gdLst/>
                <a:ahLst/>
                <a:cxnLst/>
                <a:rect l="l" t="t" r="r" b="b"/>
                <a:pathLst>
                  <a:path w="4323" h="4645" extrusionOk="0">
                    <a:moveTo>
                      <a:pt x="3716" y="1"/>
                    </a:moveTo>
                    <a:cubicBezTo>
                      <a:pt x="2204" y="1096"/>
                      <a:pt x="930" y="2513"/>
                      <a:pt x="1" y="4132"/>
                    </a:cubicBezTo>
                    <a:lnTo>
                      <a:pt x="906" y="4644"/>
                    </a:lnTo>
                    <a:cubicBezTo>
                      <a:pt x="1751" y="3144"/>
                      <a:pt x="2930" y="1846"/>
                      <a:pt x="4323" y="834"/>
                    </a:cubicBezTo>
                    <a:lnTo>
                      <a:pt x="3716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4" tIns="91424" rIns="91424" bIns="91424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782217883" name="Google Shape;135;p16"/>
              <p:cNvSpPr/>
              <p:nvPr/>
            </p:nvSpPr>
            <p:spPr bwMode="auto">
              <a:xfrm>
                <a:off x="4391764" y="2266679"/>
                <a:ext cx="154328" cy="42915"/>
              </a:xfrm>
              <a:custGeom>
                <a:avLst/>
                <a:gdLst/>
                <a:ahLst/>
                <a:cxnLst/>
                <a:rect l="l" t="t" r="r" b="b"/>
                <a:pathLst>
                  <a:path w="5538" h="1540" extrusionOk="0">
                    <a:moveTo>
                      <a:pt x="3945" y="1"/>
                    </a:moveTo>
                    <a:cubicBezTo>
                      <a:pt x="3547" y="1"/>
                      <a:pt x="3149" y="27"/>
                      <a:pt x="2751" y="27"/>
                    </a:cubicBezTo>
                    <a:cubicBezTo>
                      <a:pt x="2287" y="87"/>
                      <a:pt x="1823" y="134"/>
                      <a:pt x="1358" y="218"/>
                    </a:cubicBezTo>
                    <a:lnTo>
                      <a:pt x="680" y="372"/>
                    </a:lnTo>
                    <a:cubicBezTo>
                      <a:pt x="453" y="420"/>
                      <a:pt x="227" y="468"/>
                      <a:pt x="1" y="551"/>
                    </a:cubicBezTo>
                    <a:lnTo>
                      <a:pt x="299" y="1539"/>
                    </a:lnTo>
                    <a:cubicBezTo>
                      <a:pt x="501" y="1468"/>
                      <a:pt x="715" y="1432"/>
                      <a:pt x="930" y="1373"/>
                    </a:cubicBezTo>
                    <a:lnTo>
                      <a:pt x="1549" y="1230"/>
                    </a:lnTo>
                    <a:cubicBezTo>
                      <a:pt x="1977" y="1158"/>
                      <a:pt x="2406" y="1123"/>
                      <a:pt x="2823" y="1063"/>
                    </a:cubicBezTo>
                    <a:cubicBezTo>
                      <a:pt x="3190" y="1063"/>
                      <a:pt x="3566" y="1037"/>
                      <a:pt x="3929" y="1037"/>
                    </a:cubicBezTo>
                    <a:cubicBezTo>
                      <a:pt x="3989" y="1037"/>
                      <a:pt x="4049" y="1037"/>
                      <a:pt x="4109" y="1039"/>
                    </a:cubicBezTo>
                    <a:lnTo>
                      <a:pt x="4751" y="1087"/>
                    </a:lnTo>
                    <a:lnTo>
                      <a:pt x="5073" y="1111"/>
                    </a:lnTo>
                    <a:cubicBezTo>
                      <a:pt x="5180" y="1123"/>
                      <a:pt x="5287" y="1134"/>
                      <a:pt x="5394" y="1158"/>
                    </a:cubicBezTo>
                    <a:lnTo>
                      <a:pt x="5537" y="134"/>
                    </a:lnTo>
                    <a:cubicBezTo>
                      <a:pt x="5418" y="111"/>
                      <a:pt x="5311" y="87"/>
                      <a:pt x="5192" y="75"/>
                    </a:cubicBezTo>
                    <a:lnTo>
                      <a:pt x="4847" y="51"/>
                    </a:lnTo>
                    <a:lnTo>
                      <a:pt x="4144" y="3"/>
                    </a:lnTo>
                    <a:cubicBezTo>
                      <a:pt x="4078" y="2"/>
                      <a:pt x="4012" y="1"/>
                      <a:pt x="394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4" tIns="91424" rIns="91424" bIns="91424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070263788" name="Google Shape;136;p16"/>
              <p:cNvSpPr/>
              <p:nvPr/>
            </p:nvSpPr>
            <p:spPr bwMode="auto">
              <a:xfrm>
                <a:off x="4132326" y="2565687"/>
                <a:ext cx="39515" cy="154664"/>
              </a:xfrm>
              <a:custGeom>
                <a:avLst/>
                <a:gdLst/>
                <a:ahLst/>
                <a:cxnLst/>
                <a:rect l="l" t="t" r="r" b="b"/>
                <a:pathLst>
                  <a:path w="1418" h="5550" extrusionOk="0">
                    <a:moveTo>
                      <a:pt x="215" y="1"/>
                    </a:moveTo>
                    <a:lnTo>
                      <a:pt x="107" y="691"/>
                    </a:lnTo>
                    <a:cubicBezTo>
                      <a:pt x="60" y="930"/>
                      <a:pt x="60" y="1156"/>
                      <a:pt x="48" y="1394"/>
                    </a:cubicBezTo>
                    <a:lnTo>
                      <a:pt x="0" y="2084"/>
                    </a:lnTo>
                    <a:lnTo>
                      <a:pt x="24" y="2787"/>
                    </a:lnTo>
                    <a:cubicBezTo>
                      <a:pt x="36" y="3025"/>
                      <a:pt x="24" y="3251"/>
                      <a:pt x="60" y="3489"/>
                    </a:cubicBezTo>
                    <a:lnTo>
                      <a:pt x="143" y="4180"/>
                    </a:lnTo>
                    <a:cubicBezTo>
                      <a:pt x="179" y="4644"/>
                      <a:pt x="322" y="5097"/>
                      <a:pt x="405" y="5549"/>
                    </a:cubicBezTo>
                    <a:lnTo>
                      <a:pt x="1417" y="5299"/>
                    </a:lnTo>
                    <a:cubicBezTo>
                      <a:pt x="1334" y="4871"/>
                      <a:pt x="1203" y="4466"/>
                      <a:pt x="1167" y="4037"/>
                    </a:cubicBezTo>
                    <a:lnTo>
                      <a:pt x="1084" y="3394"/>
                    </a:lnTo>
                    <a:cubicBezTo>
                      <a:pt x="1048" y="3180"/>
                      <a:pt x="1072" y="2966"/>
                      <a:pt x="1060" y="2751"/>
                    </a:cubicBezTo>
                    <a:lnTo>
                      <a:pt x="1036" y="2108"/>
                    </a:lnTo>
                    <a:lnTo>
                      <a:pt x="1072" y="1465"/>
                    </a:lnTo>
                    <a:cubicBezTo>
                      <a:pt x="1096" y="1251"/>
                      <a:pt x="1096" y="1037"/>
                      <a:pt x="1131" y="822"/>
                    </a:cubicBezTo>
                    <a:lnTo>
                      <a:pt x="1238" y="191"/>
                    </a:lnTo>
                    <a:lnTo>
                      <a:pt x="215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4" tIns="91424" rIns="91424" bIns="91424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905729820" name="Google Shape;137;p16"/>
              <p:cNvSpPr/>
              <p:nvPr/>
            </p:nvSpPr>
            <p:spPr bwMode="auto">
              <a:xfrm>
                <a:off x="4649251" y="2306918"/>
                <a:ext cx="132397" cy="116150"/>
              </a:xfrm>
              <a:custGeom>
                <a:avLst/>
                <a:gdLst/>
                <a:ahLst/>
                <a:cxnLst/>
                <a:rect l="l" t="t" r="r" b="b"/>
                <a:pathLst>
                  <a:path w="4751" h="4168" extrusionOk="0">
                    <a:moveTo>
                      <a:pt x="464" y="0"/>
                    </a:moveTo>
                    <a:lnTo>
                      <a:pt x="0" y="929"/>
                    </a:lnTo>
                    <a:cubicBezTo>
                      <a:pt x="1524" y="1703"/>
                      <a:pt x="2881" y="2810"/>
                      <a:pt x="3941" y="4167"/>
                    </a:cubicBezTo>
                    <a:lnTo>
                      <a:pt x="4751" y="3524"/>
                    </a:lnTo>
                    <a:cubicBezTo>
                      <a:pt x="3608" y="2060"/>
                      <a:pt x="2131" y="845"/>
                      <a:pt x="46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4" tIns="91424" rIns="91424" bIns="91424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570604608" name="Google Shape;138;p16"/>
              <p:cNvSpPr/>
              <p:nvPr/>
            </p:nvSpPr>
            <p:spPr bwMode="auto">
              <a:xfrm>
                <a:off x="4832390" y="2497359"/>
                <a:ext cx="115816" cy="135073"/>
              </a:xfrm>
              <a:custGeom>
                <a:avLst/>
                <a:gdLst/>
                <a:ahLst/>
                <a:cxnLst/>
                <a:rect l="l" t="t" r="r" b="b"/>
                <a:pathLst>
                  <a:path w="4156" h="4847" extrusionOk="0">
                    <a:moveTo>
                      <a:pt x="810" y="0"/>
                    </a:moveTo>
                    <a:lnTo>
                      <a:pt x="0" y="643"/>
                    </a:lnTo>
                    <a:lnTo>
                      <a:pt x="1643" y="2703"/>
                    </a:lnTo>
                    <a:cubicBezTo>
                      <a:pt x="1643" y="2727"/>
                      <a:pt x="1655" y="2739"/>
                      <a:pt x="1667" y="2751"/>
                    </a:cubicBezTo>
                    <a:cubicBezTo>
                      <a:pt x="1679" y="2762"/>
                      <a:pt x="1691" y="2774"/>
                      <a:pt x="1703" y="2774"/>
                    </a:cubicBezTo>
                    <a:lnTo>
                      <a:pt x="3346" y="4846"/>
                    </a:lnTo>
                    <a:lnTo>
                      <a:pt x="4156" y="4203"/>
                    </a:lnTo>
                    <a:lnTo>
                      <a:pt x="2489" y="2096"/>
                    </a:lnTo>
                    <a:lnTo>
                      <a:pt x="81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4" tIns="91424" rIns="91424" bIns="91424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943061896" name="Google Shape;139;p16"/>
              <p:cNvSpPr/>
              <p:nvPr/>
            </p:nvSpPr>
            <p:spPr bwMode="auto">
              <a:xfrm>
                <a:off x="4998614" y="2706720"/>
                <a:ext cx="115816" cy="135045"/>
              </a:xfrm>
              <a:custGeom>
                <a:avLst/>
                <a:gdLst/>
                <a:ahLst/>
                <a:cxnLst/>
                <a:rect l="l" t="t" r="r" b="b"/>
                <a:pathLst>
                  <a:path w="4156" h="4846" extrusionOk="0">
                    <a:moveTo>
                      <a:pt x="810" y="0"/>
                    </a:moveTo>
                    <a:lnTo>
                      <a:pt x="0" y="643"/>
                    </a:lnTo>
                    <a:lnTo>
                      <a:pt x="3346" y="4846"/>
                    </a:lnTo>
                    <a:lnTo>
                      <a:pt x="4156" y="4203"/>
                    </a:lnTo>
                    <a:lnTo>
                      <a:pt x="81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4" tIns="91424" rIns="91424" bIns="91424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426600740" name="Google Shape;140;p16"/>
              <p:cNvSpPr/>
              <p:nvPr/>
            </p:nvSpPr>
            <p:spPr bwMode="auto">
              <a:xfrm>
                <a:off x="5165173" y="2915413"/>
                <a:ext cx="115816" cy="135379"/>
              </a:xfrm>
              <a:custGeom>
                <a:avLst/>
                <a:gdLst/>
                <a:ahLst/>
                <a:cxnLst/>
                <a:rect l="l" t="t" r="r" b="b"/>
                <a:pathLst>
                  <a:path w="4156" h="4858" extrusionOk="0">
                    <a:moveTo>
                      <a:pt x="810" y="0"/>
                    </a:moveTo>
                    <a:lnTo>
                      <a:pt x="0" y="655"/>
                    </a:lnTo>
                    <a:lnTo>
                      <a:pt x="1679" y="2750"/>
                    </a:lnTo>
                    <a:lnTo>
                      <a:pt x="3346" y="4858"/>
                    </a:lnTo>
                    <a:lnTo>
                      <a:pt x="4156" y="4215"/>
                    </a:lnTo>
                    <a:lnTo>
                      <a:pt x="2489" y="2107"/>
                    </a:lnTo>
                    <a:cubicBezTo>
                      <a:pt x="2489" y="2107"/>
                      <a:pt x="2489" y="2107"/>
                      <a:pt x="2477" y="2096"/>
                    </a:cubicBezTo>
                    <a:lnTo>
                      <a:pt x="81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4" tIns="91424" rIns="91424" bIns="91424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954000290" name="Google Shape;141;p16"/>
              <p:cNvSpPr/>
              <p:nvPr/>
            </p:nvSpPr>
            <p:spPr bwMode="auto">
              <a:xfrm>
                <a:off x="4470403" y="2296301"/>
                <a:ext cx="27" cy="0"/>
              </a:xfrm>
              <a:custGeom>
                <a:avLst/>
                <a:gdLst/>
                <a:ahLst/>
                <a:cxnLst/>
                <a:rect l="l" t="t" r="r" b="b"/>
                <a:pathLst>
                  <a:path w="1" extrusionOk="0">
                    <a:moveTo>
                      <a:pt x="1" y="0"/>
                    </a:move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4" tIns="91424" rIns="91424" bIns="91424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661975469" name="Google Shape;142;p16"/>
              <p:cNvSpPr/>
              <p:nvPr/>
            </p:nvSpPr>
            <p:spPr bwMode="auto">
              <a:xfrm>
                <a:off x="4470403" y="2296301"/>
                <a:ext cx="27" cy="0"/>
              </a:xfrm>
              <a:custGeom>
                <a:avLst/>
                <a:gdLst/>
                <a:ahLst/>
                <a:cxnLst/>
                <a:rect l="l" t="t" r="r" b="b"/>
                <a:pathLst>
                  <a:path w="1" fill="none" extrusionOk="0">
                    <a:moveTo>
                      <a:pt x="1" y="0"/>
                    </a:moveTo>
                    <a:lnTo>
                      <a:pt x="1" y="0"/>
                    </a:lnTo>
                    <a:close/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4" tIns="91424" rIns="91424" bIns="91424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2030946109" name="Google Shape;143;p16"/>
              <p:cNvSpPr/>
              <p:nvPr/>
            </p:nvSpPr>
            <p:spPr bwMode="auto">
              <a:xfrm>
                <a:off x="5331397" y="3124747"/>
                <a:ext cx="115816" cy="135407"/>
              </a:xfrm>
              <a:custGeom>
                <a:avLst/>
                <a:gdLst/>
                <a:ahLst/>
                <a:cxnLst/>
                <a:rect l="l" t="t" r="r" b="b"/>
                <a:pathLst>
                  <a:path w="4156" h="4859" extrusionOk="0">
                    <a:moveTo>
                      <a:pt x="810" y="1"/>
                    </a:moveTo>
                    <a:lnTo>
                      <a:pt x="0" y="656"/>
                    </a:lnTo>
                    <a:lnTo>
                      <a:pt x="3346" y="4859"/>
                    </a:lnTo>
                    <a:lnTo>
                      <a:pt x="4156" y="4204"/>
                    </a:lnTo>
                    <a:lnTo>
                      <a:pt x="810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4" tIns="91424" rIns="91424" bIns="91424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819220041" name="Google Shape;144;p16"/>
              <p:cNvSpPr/>
              <p:nvPr/>
            </p:nvSpPr>
            <p:spPr bwMode="auto">
              <a:xfrm>
                <a:off x="5684410" y="3523573"/>
                <a:ext cx="149675" cy="74684"/>
              </a:xfrm>
              <a:custGeom>
                <a:avLst/>
                <a:gdLst/>
                <a:ahLst/>
                <a:cxnLst/>
                <a:rect l="l" t="t" r="r" b="b"/>
                <a:pathLst>
                  <a:path w="5371" h="2680" extrusionOk="0">
                    <a:moveTo>
                      <a:pt x="536" y="0"/>
                    </a:moveTo>
                    <a:lnTo>
                      <a:pt x="1" y="893"/>
                    </a:lnTo>
                    <a:cubicBezTo>
                      <a:pt x="1596" y="1846"/>
                      <a:pt x="3394" y="2465"/>
                      <a:pt x="5251" y="2679"/>
                    </a:cubicBezTo>
                    <a:lnTo>
                      <a:pt x="5370" y="1655"/>
                    </a:lnTo>
                    <a:cubicBezTo>
                      <a:pt x="3656" y="1453"/>
                      <a:pt x="2001" y="881"/>
                      <a:pt x="53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4" tIns="91424" rIns="91424" bIns="91424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2005463242" name="Google Shape;145;p16"/>
              <p:cNvSpPr/>
              <p:nvPr/>
            </p:nvSpPr>
            <p:spPr bwMode="auto">
              <a:xfrm>
                <a:off x="6157224" y="3295959"/>
                <a:ext cx="89259" cy="146358"/>
              </a:xfrm>
              <a:custGeom>
                <a:avLst/>
                <a:gdLst/>
                <a:ahLst/>
                <a:cxnLst/>
                <a:rect l="l" t="t" r="r" b="b"/>
                <a:pathLst>
                  <a:path w="3203" h="5252" extrusionOk="0">
                    <a:moveTo>
                      <a:pt x="2203" y="0"/>
                    </a:moveTo>
                    <a:cubicBezTo>
                      <a:pt x="1810" y="1679"/>
                      <a:pt x="1060" y="3263"/>
                      <a:pt x="0" y="4620"/>
                    </a:cubicBezTo>
                    <a:lnTo>
                      <a:pt x="822" y="5251"/>
                    </a:lnTo>
                    <a:cubicBezTo>
                      <a:pt x="1965" y="3775"/>
                      <a:pt x="2786" y="2048"/>
                      <a:pt x="3203" y="239"/>
                    </a:cubicBezTo>
                    <a:lnTo>
                      <a:pt x="2203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4" tIns="91424" rIns="91424" bIns="91424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139273470" name="Google Shape;146;p16"/>
              <p:cNvSpPr/>
              <p:nvPr/>
            </p:nvSpPr>
            <p:spPr bwMode="auto">
              <a:xfrm>
                <a:off x="6180435" y="3034180"/>
                <a:ext cx="73681" cy="150010"/>
              </a:xfrm>
              <a:custGeom>
                <a:avLst/>
                <a:gdLst/>
                <a:ahLst/>
                <a:cxnLst/>
                <a:rect l="l" t="t" r="r" b="b"/>
                <a:pathLst>
                  <a:path w="2644" h="5383" extrusionOk="0">
                    <a:moveTo>
                      <a:pt x="882" y="0"/>
                    </a:moveTo>
                    <a:lnTo>
                      <a:pt x="0" y="536"/>
                    </a:lnTo>
                    <a:lnTo>
                      <a:pt x="322" y="1096"/>
                    </a:lnTo>
                    <a:cubicBezTo>
                      <a:pt x="429" y="1274"/>
                      <a:pt x="501" y="1489"/>
                      <a:pt x="596" y="1679"/>
                    </a:cubicBezTo>
                    <a:lnTo>
                      <a:pt x="858" y="2263"/>
                    </a:lnTo>
                    <a:cubicBezTo>
                      <a:pt x="929" y="2465"/>
                      <a:pt x="989" y="2667"/>
                      <a:pt x="1060" y="2870"/>
                    </a:cubicBezTo>
                    <a:cubicBezTo>
                      <a:pt x="1132" y="3072"/>
                      <a:pt x="1203" y="3275"/>
                      <a:pt x="1263" y="3489"/>
                    </a:cubicBezTo>
                    <a:lnTo>
                      <a:pt x="1405" y="4108"/>
                    </a:lnTo>
                    <a:cubicBezTo>
                      <a:pt x="1513" y="4525"/>
                      <a:pt x="1560" y="4953"/>
                      <a:pt x="1608" y="5382"/>
                    </a:cubicBezTo>
                    <a:lnTo>
                      <a:pt x="2644" y="5275"/>
                    </a:lnTo>
                    <a:cubicBezTo>
                      <a:pt x="2584" y="4811"/>
                      <a:pt x="2537" y="4346"/>
                      <a:pt x="2417" y="3894"/>
                    </a:cubicBezTo>
                    <a:lnTo>
                      <a:pt x="2263" y="3215"/>
                    </a:lnTo>
                    <a:cubicBezTo>
                      <a:pt x="2203" y="2989"/>
                      <a:pt x="2120" y="2763"/>
                      <a:pt x="2048" y="2548"/>
                    </a:cubicBezTo>
                    <a:cubicBezTo>
                      <a:pt x="1977" y="2322"/>
                      <a:pt x="1905" y="2096"/>
                      <a:pt x="1822" y="1882"/>
                    </a:cubicBezTo>
                    <a:lnTo>
                      <a:pt x="1536" y="1239"/>
                    </a:lnTo>
                    <a:cubicBezTo>
                      <a:pt x="1429" y="1036"/>
                      <a:pt x="1358" y="810"/>
                      <a:pt x="1239" y="608"/>
                    </a:cubicBezTo>
                    <a:lnTo>
                      <a:pt x="882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4" tIns="91424" rIns="91424" bIns="91424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784817562" name="Google Shape;147;p16"/>
              <p:cNvSpPr/>
              <p:nvPr/>
            </p:nvSpPr>
            <p:spPr bwMode="auto">
              <a:xfrm>
                <a:off x="6017862" y="2821168"/>
                <a:ext cx="115816" cy="135073"/>
              </a:xfrm>
              <a:custGeom>
                <a:avLst/>
                <a:gdLst/>
                <a:ahLst/>
                <a:cxnLst/>
                <a:rect l="l" t="t" r="r" b="b"/>
                <a:pathLst>
                  <a:path w="4156" h="4847" extrusionOk="0">
                    <a:moveTo>
                      <a:pt x="810" y="1"/>
                    </a:moveTo>
                    <a:lnTo>
                      <a:pt x="0" y="644"/>
                    </a:lnTo>
                    <a:lnTo>
                      <a:pt x="3346" y="4846"/>
                    </a:lnTo>
                    <a:lnTo>
                      <a:pt x="4156" y="4204"/>
                    </a:lnTo>
                    <a:lnTo>
                      <a:pt x="810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4" tIns="91424" rIns="91424" bIns="91424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50519230" name="Google Shape;148;p16"/>
              <p:cNvSpPr/>
              <p:nvPr/>
            </p:nvSpPr>
            <p:spPr bwMode="auto">
              <a:xfrm>
                <a:off x="5685414" y="2403114"/>
                <a:ext cx="115816" cy="135073"/>
              </a:xfrm>
              <a:custGeom>
                <a:avLst/>
                <a:gdLst/>
                <a:ahLst/>
                <a:cxnLst/>
                <a:rect l="l" t="t" r="r" b="b"/>
                <a:pathLst>
                  <a:path w="4156" h="4847" extrusionOk="0">
                    <a:moveTo>
                      <a:pt x="810" y="1"/>
                    </a:moveTo>
                    <a:lnTo>
                      <a:pt x="0" y="644"/>
                    </a:lnTo>
                    <a:lnTo>
                      <a:pt x="3334" y="4847"/>
                    </a:lnTo>
                    <a:lnTo>
                      <a:pt x="4156" y="4204"/>
                    </a:lnTo>
                    <a:lnTo>
                      <a:pt x="810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4" tIns="91424" rIns="91424" bIns="91424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239014222" name="Google Shape;149;p16"/>
              <p:cNvSpPr/>
              <p:nvPr/>
            </p:nvSpPr>
            <p:spPr bwMode="auto">
              <a:xfrm>
                <a:off x="5352297" y="1984419"/>
                <a:ext cx="115816" cy="135379"/>
              </a:xfrm>
              <a:custGeom>
                <a:avLst/>
                <a:gdLst/>
                <a:ahLst/>
                <a:cxnLst/>
                <a:rect l="l" t="t" r="r" b="b"/>
                <a:pathLst>
                  <a:path w="4156" h="4858" extrusionOk="0">
                    <a:moveTo>
                      <a:pt x="810" y="0"/>
                    </a:moveTo>
                    <a:lnTo>
                      <a:pt x="0" y="655"/>
                    </a:lnTo>
                    <a:lnTo>
                      <a:pt x="3346" y="4858"/>
                    </a:lnTo>
                    <a:lnTo>
                      <a:pt x="4156" y="4203"/>
                    </a:lnTo>
                    <a:lnTo>
                      <a:pt x="81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4" tIns="91424" rIns="91424" bIns="91424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698525166" name="Google Shape;150;p16"/>
              <p:cNvSpPr/>
              <p:nvPr/>
            </p:nvSpPr>
            <p:spPr bwMode="auto">
              <a:xfrm>
                <a:off x="6013543" y="3539151"/>
                <a:ext cx="27" cy="361"/>
              </a:xfrm>
              <a:custGeom>
                <a:avLst/>
                <a:gdLst/>
                <a:ahLst/>
                <a:cxnLst/>
                <a:rect l="l" t="t" r="r" b="b"/>
                <a:pathLst>
                  <a:path w="1" h="13" extrusionOk="0">
                    <a:moveTo>
                      <a:pt x="1" y="1"/>
                    </a:moveTo>
                    <a:lnTo>
                      <a:pt x="1" y="1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4" tIns="91424" rIns="91424" bIns="91424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144770659" name="Google Shape;151;p16"/>
              <p:cNvSpPr/>
              <p:nvPr/>
            </p:nvSpPr>
            <p:spPr bwMode="auto">
              <a:xfrm>
                <a:off x="5211961" y="2992046"/>
                <a:ext cx="27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0"/>
                    </a:move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4" tIns="91424" rIns="91424" bIns="91424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429018628" name="Google Shape;152;p16"/>
              <p:cNvSpPr/>
              <p:nvPr/>
            </p:nvSpPr>
            <p:spPr bwMode="auto">
              <a:xfrm>
                <a:off x="6025833" y="3565708"/>
                <a:ext cx="1002" cy="1670"/>
              </a:xfrm>
              <a:custGeom>
                <a:avLst/>
                <a:gdLst/>
                <a:ahLst/>
                <a:cxnLst/>
                <a:rect l="l" t="t" r="r" b="b"/>
                <a:pathLst>
                  <a:path w="36" h="60" extrusionOk="0">
                    <a:moveTo>
                      <a:pt x="36" y="60"/>
                    </a:move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4" tIns="91424" rIns="91424" bIns="91424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982671103" name="Google Shape;153;p16"/>
              <p:cNvSpPr/>
              <p:nvPr/>
            </p:nvSpPr>
            <p:spPr bwMode="auto">
              <a:xfrm>
                <a:off x="5945855" y="3502339"/>
                <a:ext cx="146694" cy="88618"/>
              </a:xfrm>
              <a:custGeom>
                <a:avLst/>
                <a:gdLst/>
                <a:ahLst/>
                <a:cxnLst/>
                <a:rect l="l" t="t" r="r" b="b"/>
                <a:pathLst>
                  <a:path w="5264" h="3180" extrusionOk="0">
                    <a:moveTo>
                      <a:pt x="4632" y="0"/>
                    </a:moveTo>
                    <a:cubicBezTo>
                      <a:pt x="3942" y="524"/>
                      <a:pt x="3215" y="976"/>
                      <a:pt x="2430" y="1334"/>
                    </a:cubicBezTo>
                    <a:cubicBezTo>
                      <a:pt x="2037" y="1512"/>
                      <a:pt x="1656" y="1703"/>
                      <a:pt x="1239" y="1822"/>
                    </a:cubicBezTo>
                    <a:lnTo>
                      <a:pt x="632" y="2024"/>
                    </a:lnTo>
                    <a:cubicBezTo>
                      <a:pt x="429" y="2084"/>
                      <a:pt x="215" y="2119"/>
                      <a:pt x="1" y="2179"/>
                    </a:cubicBezTo>
                    <a:lnTo>
                      <a:pt x="239" y="3179"/>
                    </a:lnTo>
                    <a:cubicBezTo>
                      <a:pt x="465" y="3131"/>
                      <a:pt x="691" y="3084"/>
                      <a:pt x="918" y="3024"/>
                    </a:cubicBezTo>
                    <a:lnTo>
                      <a:pt x="1584" y="2798"/>
                    </a:lnTo>
                    <a:cubicBezTo>
                      <a:pt x="2025" y="2667"/>
                      <a:pt x="2453" y="2465"/>
                      <a:pt x="2870" y="2274"/>
                    </a:cubicBezTo>
                    <a:cubicBezTo>
                      <a:pt x="3716" y="1881"/>
                      <a:pt x="4513" y="1393"/>
                      <a:pt x="5263" y="834"/>
                    </a:cubicBezTo>
                    <a:lnTo>
                      <a:pt x="4632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4" tIns="91424" rIns="91424" bIns="91424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671597697" name="Google Shape;154;p16"/>
              <p:cNvSpPr/>
              <p:nvPr/>
            </p:nvSpPr>
            <p:spPr bwMode="auto">
              <a:xfrm>
                <a:off x="5851303" y="2612142"/>
                <a:ext cx="116150" cy="135407"/>
              </a:xfrm>
              <a:custGeom>
                <a:avLst/>
                <a:gdLst/>
                <a:ahLst/>
                <a:cxnLst/>
                <a:rect l="l" t="t" r="r" b="b"/>
                <a:pathLst>
                  <a:path w="4168" h="4859" extrusionOk="0">
                    <a:moveTo>
                      <a:pt x="822" y="1"/>
                    </a:moveTo>
                    <a:lnTo>
                      <a:pt x="0" y="656"/>
                    </a:lnTo>
                    <a:lnTo>
                      <a:pt x="1679" y="2751"/>
                    </a:lnTo>
                    <a:lnTo>
                      <a:pt x="3346" y="4858"/>
                    </a:lnTo>
                    <a:lnTo>
                      <a:pt x="4168" y="4204"/>
                    </a:lnTo>
                    <a:lnTo>
                      <a:pt x="2489" y="2108"/>
                    </a:lnTo>
                    <a:lnTo>
                      <a:pt x="822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4" tIns="91424" rIns="91424" bIns="91424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455961645" name="Google Shape;155;p16"/>
              <p:cNvSpPr/>
              <p:nvPr/>
            </p:nvSpPr>
            <p:spPr bwMode="auto">
              <a:xfrm>
                <a:off x="5518521" y="2193752"/>
                <a:ext cx="115816" cy="135407"/>
              </a:xfrm>
              <a:custGeom>
                <a:avLst/>
                <a:gdLst/>
                <a:ahLst/>
                <a:cxnLst/>
                <a:rect l="l" t="t" r="r" b="b"/>
                <a:pathLst>
                  <a:path w="4156" h="4859" extrusionOk="0">
                    <a:moveTo>
                      <a:pt x="810" y="1"/>
                    </a:moveTo>
                    <a:lnTo>
                      <a:pt x="1" y="656"/>
                    </a:lnTo>
                    <a:lnTo>
                      <a:pt x="1667" y="2739"/>
                    </a:lnTo>
                    <a:cubicBezTo>
                      <a:pt x="1667" y="2751"/>
                      <a:pt x="1667" y="2751"/>
                      <a:pt x="1667" y="2751"/>
                    </a:cubicBezTo>
                    <a:cubicBezTo>
                      <a:pt x="1679" y="2763"/>
                      <a:pt x="1679" y="2763"/>
                      <a:pt x="1691" y="2775"/>
                    </a:cubicBezTo>
                    <a:lnTo>
                      <a:pt x="3346" y="4859"/>
                    </a:lnTo>
                    <a:lnTo>
                      <a:pt x="4156" y="4216"/>
                    </a:lnTo>
                    <a:lnTo>
                      <a:pt x="2489" y="2108"/>
                    </a:lnTo>
                    <a:lnTo>
                      <a:pt x="810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4" tIns="91424" rIns="91424" bIns="91424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847920355" name="Google Shape;156;p16"/>
              <p:cNvSpPr/>
              <p:nvPr/>
            </p:nvSpPr>
            <p:spPr bwMode="auto">
              <a:xfrm>
                <a:off x="5498290" y="3333774"/>
                <a:ext cx="115816" cy="135407"/>
              </a:xfrm>
              <a:custGeom>
                <a:avLst/>
                <a:gdLst/>
                <a:ahLst/>
                <a:cxnLst/>
                <a:rect l="l" t="t" r="r" b="b"/>
                <a:pathLst>
                  <a:path w="4156" h="4859" extrusionOk="0">
                    <a:moveTo>
                      <a:pt x="810" y="1"/>
                    </a:moveTo>
                    <a:lnTo>
                      <a:pt x="0" y="656"/>
                    </a:lnTo>
                    <a:lnTo>
                      <a:pt x="1667" y="2751"/>
                    </a:lnTo>
                    <a:cubicBezTo>
                      <a:pt x="2239" y="3454"/>
                      <a:pt x="2762" y="4156"/>
                      <a:pt x="3358" y="4859"/>
                    </a:cubicBezTo>
                    <a:lnTo>
                      <a:pt x="4156" y="4192"/>
                    </a:lnTo>
                    <a:cubicBezTo>
                      <a:pt x="3596" y="3525"/>
                      <a:pt x="3036" y="2799"/>
                      <a:pt x="2477" y="2108"/>
                    </a:cubicBezTo>
                    <a:lnTo>
                      <a:pt x="810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4" tIns="91424" rIns="91424" bIns="91424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402379035" name="Google Shape;157;p16"/>
              <p:cNvSpPr/>
              <p:nvPr/>
            </p:nvSpPr>
            <p:spPr bwMode="auto">
              <a:xfrm>
                <a:off x="5567287" y="3391179"/>
                <a:ext cx="1699" cy="1365"/>
              </a:xfrm>
              <a:custGeom>
                <a:avLst/>
                <a:gdLst/>
                <a:ahLst/>
                <a:cxnLst/>
                <a:rect l="l" t="t" r="r" b="b"/>
                <a:pathLst>
                  <a:path w="61" h="49" extrusionOk="0">
                    <a:moveTo>
                      <a:pt x="60" y="1"/>
                    </a:moveTo>
                    <a:lnTo>
                      <a:pt x="1" y="4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4" tIns="91424" rIns="91424" bIns="91424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2041867793" name="Google Shape;158;p16"/>
              <p:cNvSpPr/>
              <p:nvPr/>
            </p:nvSpPr>
            <p:spPr bwMode="auto">
              <a:xfrm>
                <a:off x="6713607" y="1785006"/>
                <a:ext cx="135407" cy="115816"/>
              </a:xfrm>
              <a:custGeom>
                <a:avLst/>
                <a:gdLst/>
                <a:ahLst/>
                <a:cxnLst/>
                <a:rect l="l" t="t" r="r" b="b"/>
                <a:pathLst>
                  <a:path w="4859" h="4156" extrusionOk="0">
                    <a:moveTo>
                      <a:pt x="4204" y="1"/>
                    </a:moveTo>
                    <a:lnTo>
                      <a:pt x="2108" y="1667"/>
                    </a:lnTo>
                    <a:lnTo>
                      <a:pt x="1" y="3346"/>
                    </a:lnTo>
                    <a:lnTo>
                      <a:pt x="644" y="4156"/>
                    </a:lnTo>
                    <a:lnTo>
                      <a:pt x="2751" y="2477"/>
                    </a:lnTo>
                    <a:lnTo>
                      <a:pt x="4859" y="810"/>
                    </a:lnTo>
                    <a:lnTo>
                      <a:pt x="4204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4" tIns="91424" rIns="91424" bIns="91424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687307696" name="Google Shape;159;p16"/>
              <p:cNvSpPr/>
              <p:nvPr/>
            </p:nvSpPr>
            <p:spPr bwMode="auto">
              <a:xfrm>
                <a:off x="6238509" y="1983750"/>
                <a:ext cx="148672" cy="77666"/>
              </a:xfrm>
              <a:custGeom>
                <a:avLst/>
                <a:gdLst/>
                <a:ahLst/>
                <a:cxnLst/>
                <a:rect l="l" t="t" r="r" b="b"/>
                <a:pathLst>
                  <a:path w="5335" h="2787" extrusionOk="0">
                    <a:moveTo>
                      <a:pt x="595" y="0"/>
                    </a:moveTo>
                    <a:lnTo>
                      <a:pt x="0" y="846"/>
                    </a:lnTo>
                    <a:cubicBezTo>
                      <a:pt x="191" y="989"/>
                      <a:pt x="393" y="1096"/>
                      <a:pt x="595" y="1227"/>
                    </a:cubicBezTo>
                    <a:cubicBezTo>
                      <a:pt x="798" y="1334"/>
                      <a:pt x="988" y="1477"/>
                      <a:pt x="1203" y="1572"/>
                    </a:cubicBezTo>
                    <a:cubicBezTo>
                      <a:pt x="1631" y="1774"/>
                      <a:pt x="2048" y="1989"/>
                      <a:pt x="2488" y="2143"/>
                    </a:cubicBezTo>
                    <a:cubicBezTo>
                      <a:pt x="3370" y="2489"/>
                      <a:pt x="4298" y="2667"/>
                      <a:pt x="5227" y="2786"/>
                    </a:cubicBezTo>
                    <a:lnTo>
                      <a:pt x="5334" y="1762"/>
                    </a:lnTo>
                    <a:cubicBezTo>
                      <a:pt x="4489" y="1643"/>
                      <a:pt x="3643" y="1489"/>
                      <a:pt x="2858" y="1167"/>
                    </a:cubicBezTo>
                    <a:cubicBezTo>
                      <a:pt x="2441" y="1036"/>
                      <a:pt x="2072" y="834"/>
                      <a:pt x="1679" y="655"/>
                    </a:cubicBezTo>
                    <a:cubicBezTo>
                      <a:pt x="1488" y="572"/>
                      <a:pt x="1310" y="441"/>
                      <a:pt x="1131" y="334"/>
                    </a:cubicBezTo>
                    <a:cubicBezTo>
                      <a:pt x="953" y="215"/>
                      <a:pt x="762" y="119"/>
                      <a:pt x="59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4" tIns="91424" rIns="91424" bIns="91424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105364178" name="Google Shape;160;p16"/>
              <p:cNvSpPr/>
              <p:nvPr/>
            </p:nvSpPr>
            <p:spPr bwMode="auto">
              <a:xfrm>
                <a:off x="5893437" y="1576981"/>
                <a:ext cx="115816" cy="135073"/>
              </a:xfrm>
              <a:custGeom>
                <a:avLst/>
                <a:gdLst/>
                <a:ahLst/>
                <a:cxnLst/>
                <a:rect l="l" t="t" r="r" b="b"/>
                <a:pathLst>
                  <a:path w="4156" h="4847" extrusionOk="0">
                    <a:moveTo>
                      <a:pt x="810" y="0"/>
                    </a:moveTo>
                    <a:lnTo>
                      <a:pt x="1" y="643"/>
                    </a:lnTo>
                    <a:lnTo>
                      <a:pt x="1667" y="2751"/>
                    </a:lnTo>
                    <a:lnTo>
                      <a:pt x="3346" y="4846"/>
                    </a:lnTo>
                    <a:lnTo>
                      <a:pt x="4156" y="4203"/>
                    </a:lnTo>
                    <a:lnTo>
                      <a:pt x="2477" y="2108"/>
                    </a:lnTo>
                    <a:lnTo>
                      <a:pt x="81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4" tIns="91424" rIns="91424" bIns="91424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086040705" name="Google Shape;161;p16"/>
              <p:cNvSpPr/>
              <p:nvPr/>
            </p:nvSpPr>
            <p:spPr bwMode="auto">
              <a:xfrm>
                <a:off x="5259389" y="1500989"/>
                <a:ext cx="99570" cy="142040"/>
              </a:xfrm>
              <a:custGeom>
                <a:avLst/>
                <a:gdLst/>
                <a:ahLst/>
                <a:cxnLst/>
                <a:rect l="l" t="t" r="r" b="b"/>
                <a:pathLst>
                  <a:path w="3573" h="5097" extrusionOk="0">
                    <a:moveTo>
                      <a:pt x="2823" y="1"/>
                    </a:moveTo>
                    <a:cubicBezTo>
                      <a:pt x="1537" y="1358"/>
                      <a:pt x="572" y="3001"/>
                      <a:pt x="1" y="4775"/>
                    </a:cubicBezTo>
                    <a:lnTo>
                      <a:pt x="989" y="5097"/>
                    </a:lnTo>
                    <a:cubicBezTo>
                      <a:pt x="1513" y="3466"/>
                      <a:pt x="2406" y="1953"/>
                      <a:pt x="3573" y="703"/>
                    </a:cubicBezTo>
                    <a:lnTo>
                      <a:pt x="2823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4" tIns="91424" rIns="91424" bIns="91424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42228869" name="Google Shape;162;p16"/>
              <p:cNvSpPr/>
              <p:nvPr/>
            </p:nvSpPr>
            <p:spPr bwMode="auto">
              <a:xfrm>
                <a:off x="5435255" y="1389188"/>
                <a:ext cx="150651" cy="63732"/>
              </a:xfrm>
              <a:custGeom>
                <a:avLst/>
                <a:gdLst/>
                <a:ahLst/>
                <a:cxnLst/>
                <a:rect l="l" t="t" r="r" b="b"/>
                <a:pathLst>
                  <a:path w="5406" h="2287" extrusionOk="0">
                    <a:moveTo>
                      <a:pt x="5382" y="0"/>
                    </a:moveTo>
                    <a:cubicBezTo>
                      <a:pt x="5144" y="12"/>
                      <a:pt x="4917" y="0"/>
                      <a:pt x="4679" y="24"/>
                    </a:cubicBezTo>
                    <a:lnTo>
                      <a:pt x="3989" y="108"/>
                    </a:lnTo>
                    <a:cubicBezTo>
                      <a:pt x="3524" y="155"/>
                      <a:pt x="3072" y="286"/>
                      <a:pt x="2608" y="381"/>
                    </a:cubicBezTo>
                    <a:cubicBezTo>
                      <a:pt x="2381" y="429"/>
                      <a:pt x="2167" y="500"/>
                      <a:pt x="1941" y="572"/>
                    </a:cubicBezTo>
                    <a:lnTo>
                      <a:pt x="1274" y="798"/>
                    </a:lnTo>
                    <a:cubicBezTo>
                      <a:pt x="845" y="965"/>
                      <a:pt x="417" y="1167"/>
                      <a:pt x="0" y="1358"/>
                    </a:cubicBezTo>
                    <a:lnTo>
                      <a:pt x="464" y="2286"/>
                    </a:lnTo>
                    <a:cubicBezTo>
                      <a:pt x="857" y="2108"/>
                      <a:pt x="1250" y="1929"/>
                      <a:pt x="1643" y="1763"/>
                    </a:cubicBezTo>
                    <a:lnTo>
                      <a:pt x="2250" y="1560"/>
                    </a:lnTo>
                    <a:cubicBezTo>
                      <a:pt x="2453" y="1501"/>
                      <a:pt x="2655" y="1429"/>
                      <a:pt x="2869" y="1382"/>
                    </a:cubicBezTo>
                    <a:cubicBezTo>
                      <a:pt x="3286" y="1298"/>
                      <a:pt x="3703" y="1179"/>
                      <a:pt x="4132" y="1143"/>
                    </a:cubicBezTo>
                    <a:lnTo>
                      <a:pt x="4763" y="1060"/>
                    </a:lnTo>
                    <a:cubicBezTo>
                      <a:pt x="4977" y="1036"/>
                      <a:pt x="5191" y="1036"/>
                      <a:pt x="5405" y="1036"/>
                    </a:cubicBezTo>
                    <a:lnTo>
                      <a:pt x="5382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4" tIns="91424" rIns="91424" bIns="91424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257227909" name="Google Shape;163;p16"/>
              <p:cNvSpPr/>
              <p:nvPr/>
            </p:nvSpPr>
            <p:spPr bwMode="auto">
              <a:xfrm>
                <a:off x="5697034" y="1406437"/>
                <a:ext cx="141705" cy="100573"/>
              </a:xfrm>
              <a:custGeom>
                <a:avLst/>
                <a:gdLst/>
                <a:ahLst/>
                <a:cxnLst/>
                <a:rect l="l" t="t" r="r" b="b"/>
                <a:pathLst>
                  <a:path w="5085" h="3609" extrusionOk="0">
                    <a:moveTo>
                      <a:pt x="322" y="1"/>
                    </a:moveTo>
                    <a:lnTo>
                      <a:pt x="0" y="977"/>
                    </a:lnTo>
                    <a:cubicBezTo>
                      <a:pt x="1619" y="1525"/>
                      <a:pt x="3131" y="2417"/>
                      <a:pt x="4370" y="3608"/>
                    </a:cubicBezTo>
                    <a:lnTo>
                      <a:pt x="5084" y="2846"/>
                    </a:lnTo>
                    <a:cubicBezTo>
                      <a:pt x="3727" y="1560"/>
                      <a:pt x="2084" y="584"/>
                      <a:pt x="322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4" tIns="91424" rIns="91424" bIns="91424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498876244" name="Google Shape;164;p16"/>
              <p:cNvSpPr/>
              <p:nvPr/>
            </p:nvSpPr>
            <p:spPr bwMode="auto">
              <a:xfrm>
                <a:off x="6059997" y="1786008"/>
                <a:ext cx="115816" cy="135073"/>
              </a:xfrm>
              <a:custGeom>
                <a:avLst/>
                <a:gdLst/>
                <a:ahLst/>
                <a:cxnLst/>
                <a:rect l="l" t="t" r="r" b="b"/>
                <a:pathLst>
                  <a:path w="4156" h="4847" extrusionOk="0">
                    <a:moveTo>
                      <a:pt x="810" y="0"/>
                    </a:moveTo>
                    <a:lnTo>
                      <a:pt x="1" y="643"/>
                    </a:lnTo>
                    <a:lnTo>
                      <a:pt x="3346" y="4846"/>
                    </a:lnTo>
                    <a:lnTo>
                      <a:pt x="4156" y="4203"/>
                    </a:lnTo>
                    <a:lnTo>
                      <a:pt x="81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4" tIns="91424" rIns="91424" bIns="91424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527344240" name="Google Shape;165;p16"/>
              <p:cNvSpPr/>
              <p:nvPr/>
            </p:nvSpPr>
            <p:spPr bwMode="auto">
              <a:xfrm>
                <a:off x="6497947" y="1951229"/>
                <a:ext cx="141705" cy="99235"/>
              </a:xfrm>
              <a:custGeom>
                <a:avLst/>
                <a:gdLst/>
                <a:ahLst/>
                <a:cxnLst/>
                <a:rect l="l" t="t" r="r" b="b"/>
                <a:pathLst>
                  <a:path w="5085" h="3561" extrusionOk="0">
                    <a:moveTo>
                      <a:pt x="4442" y="1"/>
                    </a:moveTo>
                    <a:cubicBezTo>
                      <a:pt x="4085" y="274"/>
                      <a:pt x="3739" y="572"/>
                      <a:pt x="3394" y="834"/>
                    </a:cubicBezTo>
                    <a:lnTo>
                      <a:pt x="2870" y="1203"/>
                    </a:lnTo>
                    <a:cubicBezTo>
                      <a:pt x="2787" y="1263"/>
                      <a:pt x="2703" y="1334"/>
                      <a:pt x="2608" y="1382"/>
                    </a:cubicBezTo>
                    <a:lnTo>
                      <a:pt x="2334" y="1548"/>
                    </a:lnTo>
                    <a:lnTo>
                      <a:pt x="1775" y="1858"/>
                    </a:lnTo>
                    <a:cubicBezTo>
                      <a:pt x="1584" y="1953"/>
                      <a:pt x="1394" y="2037"/>
                      <a:pt x="1191" y="2132"/>
                    </a:cubicBezTo>
                    <a:cubicBezTo>
                      <a:pt x="810" y="2322"/>
                      <a:pt x="406" y="2429"/>
                      <a:pt x="1" y="2572"/>
                    </a:cubicBezTo>
                    <a:lnTo>
                      <a:pt x="287" y="3560"/>
                    </a:lnTo>
                    <a:cubicBezTo>
                      <a:pt x="739" y="3406"/>
                      <a:pt x="1191" y="3287"/>
                      <a:pt x="1608" y="3072"/>
                    </a:cubicBezTo>
                    <a:cubicBezTo>
                      <a:pt x="1822" y="2977"/>
                      <a:pt x="2037" y="2894"/>
                      <a:pt x="2251" y="2787"/>
                    </a:cubicBezTo>
                    <a:lnTo>
                      <a:pt x="2858" y="2441"/>
                    </a:lnTo>
                    <a:lnTo>
                      <a:pt x="3168" y="2263"/>
                    </a:lnTo>
                    <a:cubicBezTo>
                      <a:pt x="3263" y="2203"/>
                      <a:pt x="3358" y="2132"/>
                      <a:pt x="3454" y="2060"/>
                    </a:cubicBezTo>
                    <a:lnTo>
                      <a:pt x="4025" y="1644"/>
                    </a:lnTo>
                    <a:cubicBezTo>
                      <a:pt x="4394" y="1370"/>
                      <a:pt x="4728" y="1096"/>
                      <a:pt x="5085" y="810"/>
                    </a:cubicBezTo>
                    <a:lnTo>
                      <a:pt x="4442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4" tIns="91424" rIns="91424" bIns="91424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180348102" name="Google Shape;166;p16"/>
              <p:cNvSpPr/>
              <p:nvPr/>
            </p:nvSpPr>
            <p:spPr bwMode="auto">
              <a:xfrm>
                <a:off x="5211961" y="2992046"/>
                <a:ext cx="27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0"/>
                    </a:move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4" tIns="91424" rIns="91424" bIns="91424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2019616104" name="Google Shape;167;p16"/>
              <p:cNvSpPr/>
              <p:nvPr/>
            </p:nvSpPr>
            <p:spPr bwMode="auto">
              <a:xfrm>
                <a:off x="5211961" y="2992046"/>
                <a:ext cx="27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0"/>
                    </a:move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4" tIns="91424" rIns="91424" bIns="91424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938749721" name="Google Shape;168;p16"/>
              <p:cNvSpPr/>
              <p:nvPr/>
            </p:nvSpPr>
            <p:spPr bwMode="auto">
              <a:xfrm>
                <a:off x="5211961" y="2992046"/>
                <a:ext cx="27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fill="none" extrusionOk="0">
                    <a:moveTo>
                      <a:pt x="0" y="0"/>
                    </a:moveTo>
                    <a:lnTo>
                      <a:pt x="0" y="0"/>
                    </a:lnTo>
                    <a:close/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4" tIns="91424" rIns="91424" bIns="91424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429841695" name="Google Shape;169;p16"/>
              <p:cNvSpPr/>
              <p:nvPr/>
            </p:nvSpPr>
            <p:spPr bwMode="auto">
              <a:xfrm>
                <a:off x="3222232" y="4403795"/>
                <a:ext cx="696" cy="696"/>
              </a:xfrm>
              <a:custGeom>
                <a:avLst/>
                <a:gdLst/>
                <a:ahLst/>
                <a:cxnLst/>
                <a:rect l="l" t="t" r="r" b="b"/>
                <a:pathLst>
                  <a:path w="25" h="25" extrusionOk="0">
                    <a:moveTo>
                      <a:pt x="0" y="0"/>
                    </a:moveTo>
                    <a:lnTo>
                      <a:pt x="24" y="24"/>
                    </a:lnTo>
                    <a:lnTo>
                      <a:pt x="24" y="1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4" tIns="91424" rIns="91424" bIns="91424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378353254" name="Google Shape;170;p16"/>
              <p:cNvSpPr/>
              <p:nvPr/>
            </p:nvSpPr>
            <p:spPr bwMode="auto">
              <a:xfrm>
                <a:off x="3240150" y="4426032"/>
                <a:ext cx="361" cy="333"/>
              </a:xfrm>
              <a:custGeom>
                <a:avLst/>
                <a:gdLst/>
                <a:ahLst/>
                <a:cxnLst/>
                <a:rect l="l" t="t" r="r" b="b"/>
                <a:pathLst>
                  <a:path w="13" h="12" extrusionOk="0">
                    <a:moveTo>
                      <a:pt x="0" y="0"/>
                    </a:moveTo>
                    <a:lnTo>
                      <a:pt x="12" y="12"/>
                    </a:lnTo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4" tIns="91424" rIns="91424" bIns="91424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480856993" name="Google Shape;171;p16"/>
              <p:cNvSpPr/>
              <p:nvPr/>
            </p:nvSpPr>
            <p:spPr bwMode="auto">
              <a:xfrm>
                <a:off x="3240150" y="4426032"/>
                <a:ext cx="361" cy="333"/>
              </a:xfrm>
              <a:custGeom>
                <a:avLst/>
                <a:gdLst/>
                <a:ahLst/>
                <a:cxnLst/>
                <a:rect l="l" t="t" r="r" b="b"/>
                <a:pathLst>
                  <a:path w="13" h="12" fill="none" extrusionOk="0">
                    <a:moveTo>
                      <a:pt x="0" y="0"/>
                    </a:moveTo>
                    <a:lnTo>
                      <a:pt x="12" y="12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4" tIns="91424" rIns="91424" bIns="91424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992388882" name="Google Shape;172;p16"/>
              <p:cNvSpPr/>
              <p:nvPr/>
            </p:nvSpPr>
            <p:spPr bwMode="auto">
              <a:xfrm>
                <a:off x="4499273" y="4298933"/>
                <a:ext cx="696" cy="361"/>
              </a:xfrm>
              <a:custGeom>
                <a:avLst/>
                <a:gdLst/>
                <a:ahLst/>
                <a:cxnLst/>
                <a:rect l="l" t="t" r="r" b="b"/>
                <a:pathLst>
                  <a:path w="25" h="13" extrusionOk="0">
                    <a:moveTo>
                      <a:pt x="24" y="1"/>
                    </a:moveTo>
                    <a:lnTo>
                      <a:pt x="1" y="13"/>
                    </a:lnTo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4" tIns="91424" rIns="91424" bIns="91424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393573677" name="Google Shape;173;p16"/>
              <p:cNvSpPr/>
              <p:nvPr/>
            </p:nvSpPr>
            <p:spPr bwMode="auto">
              <a:xfrm>
                <a:off x="4499273" y="4298933"/>
                <a:ext cx="696" cy="361"/>
              </a:xfrm>
              <a:custGeom>
                <a:avLst/>
                <a:gdLst/>
                <a:ahLst/>
                <a:cxnLst/>
                <a:rect l="l" t="t" r="r" b="b"/>
                <a:pathLst>
                  <a:path w="25" h="13" fill="none" extrusionOk="0">
                    <a:moveTo>
                      <a:pt x="24" y="1"/>
                    </a:moveTo>
                    <a:lnTo>
                      <a:pt x="1" y="13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4" tIns="91424" rIns="91424" bIns="91424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007367445" name="Google Shape;174;p16"/>
              <p:cNvSpPr/>
              <p:nvPr/>
            </p:nvSpPr>
            <p:spPr bwMode="auto">
              <a:xfrm>
                <a:off x="4468425" y="2267431"/>
                <a:ext cx="27" cy="361"/>
              </a:xfrm>
              <a:custGeom>
                <a:avLst/>
                <a:gdLst/>
                <a:ahLst/>
                <a:cxnLst/>
                <a:rect l="l" t="t" r="r" b="b"/>
                <a:pathLst>
                  <a:path w="1" h="13" extrusionOk="0">
                    <a:moveTo>
                      <a:pt x="0" y="12"/>
                    </a:moveTo>
                    <a:lnTo>
                      <a:pt x="0" y="0"/>
                    </a:lnTo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4" tIns="91424" rIns="91424" bIns="91424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331490316" name="Google Shape;175;p16"/>
              <p:cNvSpPr/>
              <p:nvPr/>
            </p:nvSpPr>
            <p:spPr bwMode="auto">
              <a:xfrm>
                <a:off x="4468425" y="2267431"/>
                <a:ext cx="27" cy="361"/>
              </a:xfrm>
              <a:custGeom>
                <a:avLst/>
                <a:gdLst/>
                <a:ahLst/>
                <a:cxnLst/>
                <a:rect l="l" t="t" r="r" b="b"/>
                <a:pathLst>
                  <a:path w="1" h="13" fill="none" extrusionOk="0">
                    <a:moveTo>
                      <a:pt x="0" y="12"/>
                    </a:move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4" tIns="91424" rIns="91424" bIns="91424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286897447" name="Google Shape;176;p16"/>
              <p:cNvSpPr/>
              <p:nvPr/>
            </p:nvSpPr>
            <p:spPr bwMode="auto">
              <a:xfrm>
                <a:off x="4901053" y="2555739"/>
                <a:ext cx="696" cy="361"/>
              </a:xfrm>
              <a:custGeom>
                <a:avLst/>
                <a:gdLst/>
                <a:ahLst/>
                <a:cxnLst/>
                <a:rect l="l" t="t" r="r" b="b"/>
                <a:pathLst>
                  <a:path w="25" h="13" extrusionOk="0">
                    <a:moveTo>
                      <a:pt x="25" y="1"/>
                    </a:moveTo>
                    <a:lnTo>
                      <a:pt x="1" y="13"/>
                    </a:lnTo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4" tIns="91424" rIns="91424" bIns="91424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988979400" name="Google Shape;177;p16"/>
              <p:cNvSpPr/>
              <p:nvPr/>
            </p:nvSpPr>
            <p:spPr bwMode="auto">
              <a:xfrm>
                <a:off x="4901053" y="2555739"/>
                <a:ext cx="696" cy="361"/>
              </a:xfrm>
              <a:custGeom>
                <a:avLst/>
                <a:gdLst/>
                <a:ahLst/>
                <a:cxnLst/>
                <a:rect l="l" t="t" r="r" b="b"/>
                <a:pathLst>
                  <a:path w="25" h="13" fill="none" extrusionOk="0">
                    <a:moveTo>
                      <a:pt x="25" y="1"/>
                    </a:moveTo>
                    <a:lnTo>
                      <a:pt x="1" y="13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4" tIns="91424" rIns="91424" bIns="91424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235813394" name="Google Shape;178;p16"/>
              <p:cNvSpPr/>
              <p:nvPr/>
            </p:nvSpPr>
            <p:spPr bwMode="auto">
              <a:xfrm>
                <a:off x="5259389" y="1500989"/>
                <a:ext cx="99570" cy="142040"/>
              </a:xfrm>
              <a:custGeom>
                <a:avLst/>
                <a:gdLst/>
                <a:ahLst/>
                <a:cxnLst/>
                <a:rect l="l" t="t" r="r" b="b"/>
                <a:pathLst>
                  <a:path w="3573" h="5097" extrusionOk="0">
                    <a:moveTo>
                      <a:pt x="2823" y="1"/>
                    </a:moveTo>
                    <a:cubicBezTo>
                      <a:pt x="1537" y="1358"/>
                      <a:pt x="572" y="3001"/>
                      <a:pt x="1" y="4775"/>
                    </a:cubicBezTo>
                    <a:lnTo>
                      <a:pt x="989" y="5097"/>
                    </a:lnTo>
                    <a:cubicBezTo>
                      <a:pt x="1513" y="3466"/>
                      <a:pt x="2406" y="1953"/>
                      <a:pt x="3573" y="703"/>
                    </a:cubicBezTo>
                    <a:lnTo>
                      <a:pt x="2823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4" tIns="91424" rIns="91424" bIns="91424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255882990" name="Google Shape;179;p16"/>
              <p:cNvSpPr/>
              <p:nvPr/>
            </p:nvSpPr>
            <p:spPr bwMode="auto">
              <a:xfrm>
                <a:off x="5697034" y="1406437"/>
                <a:ext cx="141705" cy="100573"/>
              </a:xfrm>
              <a:custGeom>
                <a:avLst/>
                <a:gdLst/>
                <a:ahLst/>
                <a:cxnLst/>
                <a:rect l="l" t="t" r="r" b="b"/>
                <a:pathLst>
                  <a:path w="5085" h="3609" extrusionOk="0">
                    <a:moveTo>
                      <a:pt x="322" y="1"/>
                    </a:moveTo>
                    <a:lnTo>
                      <a:pt x="0" y="977"/>
                    </a:lnTo>
                    <a:cubicBezTo>
                      <a:pt x="1619" y="1525"/>
                      <a:pt x="3131" y="2417"/>
                      <a:pt x="4370" y="3608"/>
                    </a:cubicBezTo>
                    <a:lnTo>
                      <a:pt x="5084" y="2846"/>
                    </a:lnTo>
                    <a:cubicBezTo>
                      <a:pt x="3727" y="1560"/>
                      <a:pt x="2084" y="584"/>
                      <a:pt x="322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4" tIns="91424" rIns="91424" bIns="91424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851967173" name="Google Shape;180;p16"/>
              <p:cNvSpPr/>
              <p:nvPr/>
            </p:nvSpPr>
            <p:spPr bwMode="auto">
              <a:xfrm>
                <a:off x="6059662" y="1786343"/>
                <a:ext cx="115816" cy="135045"/>
              </a:xfrm>
              <a:custGeom>
                <a:avLst/>
                <a:gdLst/>
                <a:ahLst/>
                <a:cxnLst/>
                <a:rect l="l" t="t" r="r" b="b"/>
                <a:pathLst>
                  <a:path w="4156" h="4846" extrusionOk="0">
                    <a:moveTo>
                      <a:pt x="810" y="0"/>
                    </a:moveTo>
                    <a:lnTo>
                      <a:pt x="1" y="643"/>
                    </a:lnTo>
                    <a:lnTo>
                      <a:pt x="3334" y="4846"/>
                    </a:lnTo>
                    <a:lnTo>
                      <a:pt x="4156" y="4203"/>
                    </a:lnTo>
                    <a:lnTo>
                      <a:pt x="81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4" tIns="91424" rIns="91424" bIns="91424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597648402" name="Google Shape;181;p16"/>
              <p:cNvSpPr/>
              <p:nvPr/>
            </p:nvSpPr>
            <p:spPr bwMode="auto">
              <a:xfrm>
                <a:off x="6238509" y="1983415"/>
                <a:ext cx="148672" cy="78000"/>
              </a:xfrm>
              <a:custGeom>
                <a:avLst/>
                <a:gdLst/>
                <a:ahLst/>
                <a:cxnLst/>
                <a:rect l="l" t="t" r="r" b="b"/>
                <a:pathLst>
                  <a:path w="5335" h="2799" extrusionOk="0">
                    <a:moveTo>
                      <a:pt x="595" y="0"/>
                    </a:moveTo>
                    <a:lnTo>
                      <a:pt x="0" y="858"/>
                    </a:lnTo>
                    <a:cubicBezTo>
                      <a:pt x="191" y="1001"/>
                      <a:pt x="393" y="1108"/>
                      <a:pt x="595" y="1239"/>
                    </a:cubicBezTo>
                    <a:cubicBezTo>
                      <a:pt x="798" y="1346"/>
                      <a:pt x="988" y="1489"/>
                      <a:pt x="1203" y="1584"/>
                    </a:cubicBezTo>
                    <a:cubicBezTo>
                      <a:pt x="1631" y="1786"/>
                      <a:pt x="2048" y="2001"/>
                      <a:pt x="2488" y="2155"/>
                    </a:cubicBezTo>
                    <a:cubicBezTo>
                      <a:pt x="3370" y="2501"/>
                      <a:pt x="4298" y="2679"/>
                      <a:pt x="5227" y="2798"/>
                    </a:cubicBezTo>
                    <a:lnTo>
                      <a:pt x="5334" y="1774"/>
                    </a:lnTo>
                    <a:cubicBezTo>
                      <a:pt x="4489" y="1655"/>
                      <a:pt x="3643" y="1501"/>
                      <a:pt x="2858" y="1179"/>
                    </a:cubicBezTo>
                    <a:cubicBezTo>
                      <a:pt x="2441" y="1048"/>
                      <a:pt x="2072" y="846"/>
                      <a:pt x="1679" y="667"/>
                    </a:cubicBezTo>
                    <a:cubicBezTo>
                      <a:pt x="1488" y="584"/>
                      <a:pt x="1310" y="453"/>
                      <a:pt x="1131" y="346"/>
                    </a:cubicBezTo>
                    <a:cubicBezTo>
                      <a:pt x="953" y="227"/>
                      <a:pt x="762" y="131"/>
                      <a:pt x="59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4" tIns="91424" rIns="91424" bIns="91424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604942334" name="Google Shape;182;p16"/>
              <p:cNvSpPr/>
              <p:nvPr/>
            </p:nvSpPr>
            <p:spPr bwMode="auto">
              <a:xfrm>
                <a:off x="6497947" y="1951229"/>
                <a:ext cx="141705" cy="99235"/>
              </a:xfrm>
              <a:custGeom>
                <a:avLst/>
                <a:gdLst/>
                <a:ahLst/>
                <a:cxnLst/>
                <a:rect l="l" t="t" r="r" b="b"/>
                <a:pathLst>
                  <a:path w="5085" h="3561" extrusionOk="0">
                    <a:moveTo>
                      <a:pt x="4442" y="1"/>
                    </a:moveTo>
                    <a:cubicBezTo>
                      <a:pt x="4085" y="274"/>
                      <a:pt x="3739" y="572"/>
                      <a:pt x="3394" y="834"/>
                    </a:cubicBezTo>
                    <a:lnTo>
                      <a:pt x="2870" y="1203"/>
                    </a:lnTo>
                    <a:cubicBezTo>
                      <a:pt x="2787" y="1263"/>
                      <a:pt x="2703" y="1334"/>
                      <a:pt x="2608" y="1382"/>
                    </a:cubicBezTo>
                    <a:lnTo>
                      <a:pt x="2334" y="1548"/>
                    </a:lnTo>
                    <a:lnTo>
                      <a:pt x="1775" y="1858"/>
                    </a:lnTo>
                    <a:cubicBezTo>
                      <a:pt x="1584" y="1953"/>
                      <a:pt x="1394" y="2037"/>
                      <a:pt x="1191" y="2132"/>
                    </a:cubicBezTo>
                    <a:cubicBezTo>
                      <a:pt x="810" y="2322"/>
                      <a:pt x="406" y="2429"/>
                      <a:pt x="1" y="2572"/>
                    </a:cubicBezTo>
                    <a:lnTo>
                      <a:pt x="287" y="3560"/>
                    </a:lnTo>
                    <a:cubicBezTo>
                      <a:pt x="739" y="3406"/>
                      <a:pt x="1191" y="3287"/>
                      <a:pt x="1608" y="3072"/>
                    </a:cubicBezTo>
                    <a:cubicBezTo>
                      <a:pt x="1822" y="2977"/>
                      <a:pt x="2037" y="2894"/>
                      <a:pt x="2251" y="2787"/>
                    </a:cubicBezTo>
                    <a:lnTo>
                      <a:pt x="2858" y="2441"/>
                    </a:lnTo>
                    <a:lnTo>
                      <a:pt x="3168" y="2263"/>
                    </a:lnTo>
                    <a:cubicBezTo>
                      <a:pt x="3263" y="2203"/>
                      <a:pt x="3358" y="2132"/>
                      <a:pt x="3454" y="2060"/>
                    </a:cubicBezTo>
                    <a:lnTo>
                      <a:pt x="4025" y="1644"/>
                    </a:lnTo>
                    <a:cubicBezTo>
                      <a:pt x="4394" y="1370"/>
                      <a:pt x="4728" y="1096"/>
                      <a:pt x="5085" y="810"/>
                    </a:cubicBezTo>
                    <a:lnTo>
                      <a:pt x="4442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4" tIns="91424" rIns="91424" bIns="91424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960021326" name="Google Shape;183;p16"/>
              <p:cNvSpPr/>
              <p:nvPr/>
            </p:nvSpPr>
            <p:spPr bwMode="auto">
              <a:xfrm>
                <a:off x="5507904" y="1399806"/>
                <a:ext cx="361" cy="361"/>
              </a:xfrm>
              <a:custGeom>
                <a:avLst/>
                <a:gdLst/>
                <a:ahLst/>
                <a:cxnLst/>
                <a:rect l="l" t="t" r="r" b="b"/>
                <a:pathLst>
                  <a:path w="13" h="13" extrusionOk="0">
                    <a:moveTo>
                      <a:pt x="12" y="12"/>
                    </a:move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4" tIns="91424" rIns="91424" bIns="91424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640860893" name="Google Shape;184;p16"/>
              <p:cNvSpPr/>
              <p:nvPr/>
            </p:nvSpPr>
            <p:spPr bwMode="auto">
              <a:xfrm>
                <a:off x="5515205" y="1427338"/>
                <a:ext cx="27" cy="361"/>
              </a:xfrm>
              <a:custGeom>
                <a:avLst/>
                <a:gdLst/>
                <a:ahLst/>
                <a:cxnLst/>
                <a:rect l="l" t="t" r="r" b="b"/>
                <a:pathLst>
                  <a:path w="1" h="13" extrusionOk="0">
                    <a:moveTo>
                      <a:pt x="0" y="13"/>
                    </a:moveTo>
                    <a:lnTo>
                      <a:pt x="0" y="1"/>
                    </a:lnTo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4" tIns="91424" rIns="91424" bIns="91424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324202478" name="Google Shape;185;p16"/>
              <p:cNvSpPr/>
              <p:nvPr/>
            </p:nvSpPr>
            <p:spPr bwMode="auto">
              <a:xfrm>
                <a:off x="5515205" y="1427338"/>
                <a:ext cx="27" cy="361"/>
              </a:xfrm>
              <a:custGeom>
                <a:avLst/>
                <a:gdLst/>
                <a:ahLst/>
                <a:cxnLst/>
                <a:rect l="l" t="t" r="r" b="b"/>
                <a:pathLst>
                  <a:path w="1" h="13" fill="none" extrusionOk="0">
                    <a:moveTo>
                      <a:pt x="0" y="13"/>
                    </a:moveTo>
                    <a:lnTo>
                      <a:pt x="0" y="1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4" tIns="91424" rIns="91424" bIns="91424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689657952" name="Google Shape;186;p16"/>
              <p:cNvSpPr/>
              <p:nvPr/>
            </p:nvSpPr>
            <p:spPr bwMode="auto">
              <a:xfrm>
                <a:off x="5243143" y="1754157"/>
                <a:ext cx="65043" cy="150651"/>
              </a:xfrm>
              <a:custGeom>
                <a:avLst/>
                <a:gdLst/>
                <a:ahLst/>
                <a:cxnLst/>
                <a:rect l="l" t="t" r="r" b="b"/>
                <a:pathLst>
                  <a:path w="2334" h="5406" extrusionOk="0">
                    <a:moveTo>
                      <a:pt x="1036" y="0"/>
                    </a:moveTo>
                    <a:lnTo>
                      <a:pt x="0" y="36"/>
                    </a:lnTo>
                    <a:cubicBezTo>
                      <a:pt x="24" y="965"/>
                      <a:pt x="179" y="1893"/>
                      <a:pt x="405" y="2798"/>
                    </a:cubicBezTo>
                    <a:cubicBezTo>
                      <a:pt x="524" y="3251"/>
                      <a:pt x="691" y="3691"/>
                      <a:pt x="834" y="4132"/>
                    </a:cubicBezTo>
                    <a:cubicBezTo>
                      <a:pt x="1024" y="4560"/>
                      <a:pt x="1203" y="4989"/>
                      <a:pt x="1417" y="5406"/>
                    </a:cubicBezTo>
                    <a:lnTo>
                      <a:pt x="2334" y="4929"/>
                    </a:lnTo>
                    <a:cubicBezTo>
                      <a:pt x="2132" y="4548"/>
                      <a:pt x="1977" y="4144"/>
                      <a:pt x="1798" y="3763"/>
                    </a:cubicBezTo>
                    <a:cubicBezTo>
                      <a:pt x="1667" y="3346"/>
                      <a:pt x="1512" y="2953"/>
                      <a:pt x="1405" y="2536"/>
                    </a:cubicBezTo>
                    <a:cubicBezTo>
                      <a:pt x="1203" y="1703"/>
                      <a:pt x="1048" y="857"/>
                      <a:pt x="103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4" tIns="91424" rIns="91424" bIns="91424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114938186" name="Google Shape;187;p16"/>
              <p:cNvSpPr/>
              <p:nvPr/>
            </p:nvSpPr>
            <p:spPr bwMode="auto">
              <a:xfrm>
                <a:off x="5023165" y="3862989"/>
                <a:ext cx="98901" cy="142346"/>
              </a:xfrm>
              <a:custGeom>
                <a:avLst/>
                <a:gdLst/>
                <a:ahLst/>
                <a:cxnLst/>
                <a:rect l="l" t="t" r="r" b="b"/>
                <a:pathLst>
                  <a:path w="3549" h="5108" extrusionOk="0">
                    <a:moveTo>
                      <a:pt x="822" y="0"/>
                    </a:moveTo>
                    <a:lnTo>
                      <a:pt x="0" y="643"/>
                    </a:lnTo>
                    <a:cubicBezTo>
                      <a:pt x="286" y="988"/>
                      <a:pt x="572" y="1346"/>
                      <a:pt x="810" y="1691"/>
                    </a:cubicBezTo>
                    <a:lnTo>
                      <a:pt x="1179" y="2215"/>
                    </a:lnTo>
                    <a:cubicBezTo>
                      <a:pt x="1310" y="2381"/>
                      <a:pt x="1394" y="2572"/>
                      <a:pt x="1501" y="2751"/>
                    </a:cubicBezTo>
                    <a:cubicBezTo>
                      <a:pt x="1513" y="2751"/>
                      <a:pt x="1513" y="2762"/>
                      <a:pt x="1513" y="2774"/>
                    </a:cubicBezTo>
                    <a:cubicBezTo>
                      <a:pt x="1524" y="2786"/>
                      <a:pt x="1524" y="2798"/>
                      <a:pt x="1536" y="2798"/>
                    </a:cubicBezTo>
                    <a:lnTo>
                      <a:pt x="1834" y="3322"/>
                    </a:lnTo>
                    <a:cubicBezTo>
                      <a:pt x="1929" y="3513"/>
                      <a:pt x="2013" y="3715"/>
                      <a:pt x="2108" y="3917"/>
                    </a:cubicBezTo>
                    <a:cubicBezTo>
                      <a:pt x="2191" y="4108"/>
                      <a:pt x="2286" y="4298"/>
                      <a:pt x="2358" y="4501"/>
                    </a:cubicBezTo>
                    <a:lnTo>
                      <a:pt x="2560" y="5108"/>
                    </a:lnTo>
                    <a:lnTo>
                      <a:pt x="3549" y="4798"/>
                    </a:lnTo>
                    <a:lnTo>
                      <a:pt x="3334" y="4132"/>
                    </a:lnTo>
                    <a:cubicBezTo>
                      <a:pt x="3239" y="3917"/>
                      <a:pt x="3144" y="3703"/>
                      <a:pt x="3048" y="3489"/>
                    </a:cubicBezTo>
                    <a:cubicBezTo>
                      <a:pt x="2953" y="3274"/>
                      <a:pt x="2870" y="3060"/>
                      <a:pt x="2763" y="2858"/>
                    </a:cubicBezTo>
                    <a:lnTo>
                      <a:pt x="2417" y="2250"/>
                    </a:lnTo>
                    <a:cubicBezTo>
                      <a:pt x="2286" y="2048"/>
                      <a:pt x="2191" y="1834"/>
                      <a:pt x="2048" y="1643"/>
                    </a:cubicBezTo>
                    <a:lnTo>
                      <a:pt x="1644" y="1084"/>
                    </a:lnTo>
                    <a:cubicBezTo>
                      <a:pt x="1382" y="691"/>
                      <a:pt x="1096" y="345"/>
                      <a:pt x="82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4" tIns="91424" rIns="91424" bIns="91424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</p:grpSp>
      </p:grpSp>
      <p:grpSp>
        <p:nvGrpSpPr>
          <p:cNvPr id="2064646005" name="Google Shape;189;p16"/>
          <p:cNvGrpSpPr/>
          <p:nvPr/>
        </p:nvGrpSpPr>
        <p:grpSpPr bwMode="auto">
          <a:xfrm>
            <a:off x="7716158" y="1489387"/>
            <a:ext cx="3067115" cy="881747"/>
            <a:chOff x="0" y="0"/>
            <a:chExt cx="3067115" cy="881747"/>
          </a:xfrm>
        </p:grpSpPr>
        <p:sp>
          <p:nvSpPr>
            <p:cNvPr id="500638317" name="Google Shape;190;p16"/>
            <p:cNvSpPr/>
            <p:nvPr/>
          </p:nvSpPr>
          <p:spPr bwMode="auto">
            <a:xfrm>
              <a:off x="0" y="160715"/>
              <a:ext cx="358692" cy="429589"/>
            </a:xfrm>
            <a:custGeom>
              <a:avLst/>
              <a:gdLst/>
              <a:ahLst/>
              <a:cxnLst/>
              <a:rect l="l" t="t" r="r" b="b"/>
              <a:pathLst>
                <a:path w="8955" h="10725" extrusionOk="0">
                  <a:moveTo>
                    <a:pt x="4477" y="0"/>
                  </a:moveTo>
                  <a:cubicBezTo>
                    <a:pt x="2013" y="0"/>
                    <a:pt x="1" y="2000"/>
                    <a:pt x="1" y="4477"/>
                  </a:cubicBezTo>
                  <a:cubicBezTo>
                    <a:pt x="1" y="7418"/>
                    <a:pt x="3299" y="9978"/>
                    <a:pt x="4227" y="10644"/>
                  </a:cubicBezTo>
                  <a:cubicBezTo>
                    <a:pt x="4305" y="10698"/>
                    <a:pt x="4391" y="10725"/>
                    <a:pt x="4477" y="10725"/>
                  </a:cubicBezTo>
                  <a:cubicBezTo>
                    <a:pt x="4564" y="10725"/>
                    <a:pt x="4650" y="10698"/>
                    <a:pt x="4727" y="10644"/>
                  </a:cubicBezTo>
                  <a:cubicBezTo>
                    <a:pt x="5668" y="9978"/>
                    <a:pt x="8954" y="7418"/>
                    <a:pt x="8954" y="4477"/>
                  </a:cubicBezTo>
                  <a:cubicBezTo>
                    <a:pt x="8954" y="2000"/>
                    <a:pt x="6954" y="0"/>
                    <a:pt x="447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en" sz="1600">
                  <a:solidFill>
                    <a:srgbClr val="FFFFFF"/>
                  </a:solidFill>
                  <a:latin typeface="Fira Sans Extra Condensed"/>
                  <a:ea typeface="Fira Sans Extra Condensed"/>
                  <a:cs typeface="Fira Sans Extra Condensed"/>
                </a:rPr>
                <a:t>05</a:t>
              </a:r>
              <a:endParaRPr sz="1600">
                <a:solidFill>
                  <a:srgbClr val="FFFFFF"/>
                </a:solidFill>
                <a:latin typeface="Fira Sans Extra Condensed"/>
                <a:ea typeface="Fira Sans Extra Condensed"/>
                <a:cs typeface="Fira Sans Extra Condensed"/>
              </a:endParaRPr>
            </a:p>
          </p:txBody>
        </p:sp>
        <p:sp>
          <p:nvSpPr>
            <p:cNvPr id="2078026121" name="Google Shape;191;p16"/>
            <p:cNvSpPr txBox="1"/>
            <p:nvPr/>
          </p:nvSpPr>
          <p:spPr bwMode="auto">
            <a:xfrm>
              <a:off x="689654" y="0"/>
              <a:ext cx="2377461" cy="4295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4" tIns="91424" rIns="91424" bIns="91424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en" sz="1700">
                  <a:solidFill>
                    <a:srgbClr val="434343"/>
                  </a:solidFill>
                  <a:latin typeface="Fira Sans Extra Condensed Medium"/>
                  <a:ea typeface="Fira Sans Extra Condensed Medium"/>
                  <a:cs typeface="Fira Sans Extra Condensed Medium"/>
                </a:rPr>
                <a:t>Расширение сервиса</a:t>
              </a:r>
              <a:endParaRPr sz="170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</a:endParaRPr>
            </a:p>
          </p:txBody>
        </p:sp>
        <p:sp>
          <p:nvSpPr>
            <p:cNvPr id="592243240" name="Google Shape;192;p16"/>
            <p:cNvSpPr txBox="1"/>
            <p:nvPr/>
          </p:nvSpPr>
          <p:spPr bwMode="auto">
            <a:xfrm>
              <a:off x="689654" y="346848"/>
              <a:ext cx="2313408" cy="5348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4" tIns="91424" rIns="91424" bIns="91424" anchor="t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en" sz="1200" b="0" i="0" u="none" strike="noStrike" cap="none" spc="0" dirty="0">
                  <a:solidFill>
                    <a:srgbClr val="434343"/>
                  </a:solidFill>
                  <a:latin typeface="Roboto"/>
                  <a:ea typeface="Roboto"/>
                  <a:cs typeface="Roboto"/>
                </a:rPr>
                <a:t>Продажа доступа к API </a:t>
              </a:r>
              <a:endParaRPr sz="1200" dirty="0">
                <a:solidFill>
                  <a:srgbClr val="434343"/>
                </a:solidFill>
                <a:latin typeface="Roboto"/>
                <a:ea typeface="Roboto"/>
                <a:cs typeface="Roboto"/>
              </a:endParaRPr>
            </a:p>
          </p:txBody>
        </p:sp>
      </p:grpSp>
      <p:grpSp>
        <p:nvGrpSpPr>
          <p:cNvPr id="1545077493" name="Google Shape;193;p16"/>
          <p:cNvGrpSpPr/>
          <p:nvPr/>
        </p:nvGrpSpPr>
        <p:grpSpPr bwMode="auto">
          <a:xfrm>
            <a:off x="7290683" y="2941038"/>
            <a:ext cx="2997605" cy="869798"/>
            <a:chOff x="5623992" y="2569513"/>
            <a:chExt cx="2997605" cy="869798"/>
          </a:xfrm>
        </p:grpSpPr>
        <p:sp>
          <p:nvSpPr>
            <p:cNvPr id="1935788996" name="Google Shape;194;p16"/>
            <p:cNvSpPr txBox="1"/>
            <p:nvPr/>
          </p:nvSpPr>
          <p:spPr bwMode="auto">
            <a:xfrm>
              <a:off x="6313561" y="2569513"/>
              <a:ext cx="1884600" cy="4295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4" tIns="91424" rIns="91424" bIns="91424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en" sz="1700" dirty="0">
                  <a:solidFill>
                    <a:srgbClr val="434343"/>
                  </a:solidFill>
                  <a:latin typeface="Fira Sans Extra Condensed Medium"/>
                  <a:ea typeface="Fira Sans Extra Condensed Medium"/>
                  <a:cs typeface="Fira Sans Extra Condensed Medium"/>
                </a:rPr>
                <a:t>B2B</a:t>
              </a:r>
              <a:endParaRPr sz="1700" dirty="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</a:endParaRPr>
            </a:p>
          </p:txBody>
        </p:sp>
        <p:sp>
          <p:nvSpPr>
            <p:cNvPr id="491482834" name="Google Shape;195;p16"/>
            <p:cNvSpPr txBox="1"/>
            <p:nvPr/>
          </p:nvSpPr>
          <p:spPr bwMode="auto">
            <a:xfrm>
              <a:off x="6308188" y="2904412"/>
              <a:ext cx="2313409" cy="5348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4" tIns="91424" rIns="91424" bIns="91424" anchor="t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en" sz="1200" b="0" i="0" u="none" strike="noStrike" cap="none" spc="0" dirty="0">
                  <a:solidFill>
                    <a:srgbClr val="434343"/>
                  </a:solidFill>
                  <a:latin typeface="Roboto"/>
                  <a:ea typeface="Roboto"/>
                  <a:cs typeface="Roboto"/>
                </a:rPr>
                <a:t>Сотрудничество с бизнесом над крупными проектами</a:t>
              </a:r>
              <a:endParaRPr sz="1200" dirty="0">
                <a:solidFill>
                  <a:srgbClr val="434343"/>
                </a:solidFill>
                <a:latin typeface="Roboto"/>
                <a:ea typeface="Roboto"/>
                <a:cs typeface="Roboto"/>
              </a:endParaRPr>
            </a:p>
          </p:txBody>
        </p:sp>
        <p:sp>
          <p:nvSpPr>
            <p:cNvPr id="212690907" name="Google Shape;196;p16"/>
            <p:cNvSpPr/>
            <p:nvPr/>
          </p:nvSpPr>
          <p:spPr bwMode="auto">
            <a:xfrm>
              <a:off x="5623992" y="2742278"/>
              <a:ext cx="358692" cy="429589"/>
            </a:xfrm>
            <a:custGeom>
              <a:avLst/>
              <a:gdLst/>
              <a:ahLst/>
              <a:cxnLst/>
              <a:rect l="l" t="t" r="r" b="b"/>
              <a:pathLst>
                <a:path w="8955" h="10725" extrusionOk="0">
                  <a:moveTo>
                    <a:pt x="4477" y="0"/>
                  </a:moveTo>
                  <a:cubicBezTo>
                    <a:pt x="2013" y="0"/>
                    <a:pt x="1" y="2000"/>
                    <a:pt x="1" y="4477"/>
                  </a:cubicBezTo>
                  <a:cubicBezTo>
                    <a:pt x="1" y="7418"/>
                    <a:pt x="3299" y="9978"/>
                    <a:pt x="4227" y="10644"/>
                  </a:cubicBezTo>
                  <a:cubicBezTo>
                    <a:pt x="4305" y="10698"/>
                    <a:pt x="4391" y="10725"/>
                    <a:pt x="4477" y="10725"/>
                  </a:cubicBezTo>
                  <a:cubicBezTo>
                    <a:pt x="4564" y="10725"/>
                    <a:pt x="4650" y="10698"/>
                    <a:pt x="4727" y="10644"/>
                  </a:cubicBezTo>
                  <a:cubicBezTo>
                    <a:pt x="5668" y="9978"/>
                    <a:pt x="8954" y="7418"/>
                    <a:pt x="8954" y="4477"/>
                  </a:cubicBezTo>
                  <a:cubicBezTo>
                    <a:pt x="8954" y="2000"/>
                    <a:pt x="6954" y="0"/>
                    <a:pt x="447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en" sz="1600">
                  <a:solidFill>
                    <a:srgbClr val="FFFFFF"/>
                  </a:solidFill>
                  <a:latin typeface="Fira Sans Extra Condensed"/>
                  <a:ea typeface="Fira Sans Extra Condensed"/>
                  <a:cs typeface="Fira Sans Extra Condensed"/>
                </a:rPr>
                <a:t>04</a:t>
              </a:r>
              <a:endParaRPr sz="1600">
                <a:solidFill>
                  <a:srgbClr val="FFFFFF"/>
                </a:solidFill>
                <a:latin typeface="Fira Sans Extra Condensed"/>
                <a:ea typeface="Fira Sans Extra Condensed"/>
                <a:cs typeface="Fira Sans Extra Condensed"/>
              </a:endParaRPr>
            </a:p>
          </p:txBody>
        </p:sp>
      </p:grpSp>
      <p:grpSp>
        <p:nvGrpSpPr>
          <p:cNvPr id="855394730" name="Google Shape;197;p16"/>
          <p:cNvGrpSpPr/>
          <p:nvPr/>
        </p:nvGrpSpPr>
        <p:grpSpPr bwMode="auto">
          <a:xfrm>
            <a:off x="1820250" y="2042112"/>
            <a:ext cx="3785900" cy="881747"/>
            <a:chOff x="0" y="0"/>
            <a:chExt cx="3785900" cy="881747"/>
          </a:xfrm>
        </p:grpSpPr>
        <p:sp>
          <p:nvSpPr>
            <p:cNvPr id="1746748270" name="Google Shape;198;p16"/>
            <p:cNvSpPr txBox="1"/>
            <p:nvPr/>
          </p:nvSpPr>
          <p:spPr bwMode="auto">
            <a:xfrm>
              <a:off x="0" y="0"/>
              <a:ext cx="3096303" cy="4295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4" tIns="91424" rIns="91424" bIns="91424" anchor="ctr" anchorCtr="0">
              <a:noAutofit/>
            </a:bodyPr>
            <a:lstStyle/>
            <a:p>
              <a:pPr marL="0" lvl="0" indent="0" algn="r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en" sz="1700">
                  <a:solidFill>
                    <a:srgbClr val="434343"/>
                  </a:solidFill>
                  <a:latin typeface="Fira Sans Extra Condensed Medium"/>
                  <a:ea typeface="Fira Sans Extra Condensed Medium"/>
                  <a:cs typeface="Fira Sans Extra Condensed Medium"/>
                </a:rPr>
                <a:t>Более широкая аудитория</a:t>
              </a:r>
              <a:endParaRPr sz="170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</a:endParaRPr>
            </a:p>
          </p:txBody>
        </p:sp>
        <p:sp>
          <p:nvSpPr>
            <p:cNvPr id="234372536" name="Google Shape;199;p16"/>
            <p:cNvSpPr txBox="1"/>
            <p:nvPr/>
          </p:nvSpPr>
          <p:spPr bwMode="auto">
            <a:xfrm>
              <a:off x="102443" y="346848"/>
              <a:ext cx="2993860" cy="5348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4" tIns="91424" rIns="91424" bIns="91424" anchor="t" anchorCtr="0">
              <a:noAutofit/>
            </a:bodyPr>
            <a:lstStyle/>
            <a:p>
              <a:pPr marL="0" lvl="0" indent="0" algn="r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en" sz="1200" b="0" i="0" u="none" strike="noStrike" cap="none" spc="0" dirty="0">
                  <a:solidFill>
                    <a:srgbClr val="434343"/>
                  </a:solidFill>
                  <a:latin typeface="Roboto"/>
                  <a:ea typeface="Roboto"/>
                  <a:cs typeface="Roboto"/>
                </a:rPr>
                <a:t>Привлечение более платежеспособных зарубежных пользователей</a:t>
              </a:r>
              <a:endParaRPr sz="1200" dirty="0">
                <a:solidFill>
                  <a:srgbClr val="434343"/>
                </a:solidFill>
                <a:latin typeface="Roboto"/>
                <a:ea typeface="Roboto"/>
                <a:cs typeface="Roboto"/>
              </a:endParaRPr>
            </a:p>
          </p:txBody>
        </p:sp>
        <p:sp>
          <p:nvSpPr>
            <p:cNvPr id="1661462778" name="Google Shape;200;p16"/>
            <p:cNvSpPr/>
            <p:nvPr/>
          </p:nvSpPr>
          <p:spPr bwMode="auto">
            <a:xfrm>
              <a:off x="3427208" y="160565"/>
              <a:ext cx="358692" cy="429589"/>
            </a:xfrm>
            <a:custGeom>
              <a:avLst/>
              <a:gdLst/>
              <a:ahLst/>
              <a:cxnLst/>
              <a:rect l="l" t="t" r="r" b="b"/>
              <a:pathLst>
                <a:path w="8955" h="10725" extrusionOk="0">
                  <a:moveTo>
                    <a:pt x="4477" y="0"/>
                  </a:moveTo>
                  <a:cubicBezTo>
                    <a:pt x="2013" y="0"/>
                    <a:pt x="1" y="2000"/>
                    <a:pt x="1" y="4477"/>
                  </a:cubicBezTo>
                  <a:cubicBezTo>
                    <a:pt x="1" y="7418"/>
                    <a:pt x="3299" y="9978"/>
                    <a:pt x="4227" y="10644"/>
                  </a:cubicBezTo>
                  <a:cubicBezTo>
                    <a:pt x="4305" y="10698"/>
                    <a:pt x="4391" y="10725"/>
                    <a:pt x="4477" y="10725"/>
                  </a:cubicBezTo>
                  <a:cubicBezTo>
                    <a:pt x="4564" y="10725"/>
                    <a:pt x="4650" y="10698"/>
                    <a:pt x="4727" y="10644"/>
                  </a:cubicBezTo>
                  <a:cubicBezTo>
                    <a:pt x="5668" y="9978"/>
                    <a:pt x="8954" y="7418"/>
                    <a:pt x="8954" y="4477"/>
                  </a:cubicBezTo>
                  <a:cubicBezTo>
                    <a:pt x="8954" y="2000"/>
                    <a:pt x="6954" y="0"/>
                    <a:pt x="447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en" sz="1600">
                  <a:solidFill>
                    <a:srgbClr val="FFFFFF"/>
                  </a:solidFill>
                  <a:latin typeface="Fira Sans Extra Condensed"/>
                  <a:ea typeface="Fira Sans Extra Condensed"/>
                  <a:cs typeface="Fira Sans Extra Condensed"/>
                </a:rPr>
                <a:t>03</a:t>
              </a:r>
              <a:endParaRPr sz="1600">
                <a:solidFill>
                  <a:srgbClr val="FFFFFF"/>
                </a:solidFill>
                <a:latin typeface="Fira Sans Extra Condensed"/>
                <a:ea typeface="Fira Sans Extra Condensed"/>
                <a:cs typeface="Fira Sans Extra Condensed"/>
              </a:endParaRPr>
            </a:p>
          </p:txBody>
        </p:sp>
      </p:grpSp>
      <p:grpSp>
        <p:nvGrpSpPr>
          <p:cNvPr id="2109177650" name="Google Shape;201;p16"/>
          <p:cNvGrpSpPr/>
          <p:nvPr/>
        </p:nvGrpSpPr>
        <p:grpSpPr bwMode="auto">
          <a:xfrm>
            <a:off x="6128483" y="4096863"/>
            <a:ext cx="3716810" cy="881747"/>
            <a:chOff x="0" y="0"/>
            <a:chExt cx="3716810" cy="881747"/>
          </a:xfrm>
        </p:grpSpPr>
        <p:sp>
          <p:nvSpPr>
            <p:cNvPr id="1275117686" name="Google Shape;202;p16"/>
            <p:cNvSpPr txBox="1"/>
            <p:nvPr/>
          </p:nvSpPr>
          <p:spPr bwMode="auto">
            <a:xfrm>
              <a:off x="687544" y="0"/>
              <a:ext cx="2313409" cy="4295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4" tIns="91424" rIns="91424" bIns="91424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en" sz="1700" dirty="0">
                  <a:solidFill>
                    <a:srgbClr val="434343"/>
                  </a:solidFill>
                  <a:latin typeface="Fira Sans Extra Condensed Medium"/>
                  <a:ea typeface="Fira Sans Extra Condensed Medium"/>
                  <a:cs typeface="Fira Sans Extra Condensed Medium"/>
                </a:rPr>
                <a:t>Масштабирование</a:t>
              </a:r>
              <a:endParaRPr sz="1700" dirty="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</a:endParaRPr>
            </a:p>
          </p:txBody>
        </p:sp>
        <p:sp>
          <p:nvSpPr>
            <p:cNvPr id="137328810" name="Google Shape;203;p16"/>
            <p:cNvSpPr txBox="1"/>
            <p:nvPr/>
          </p:nvSpPr>
          <p:spPr bwMode="auto">
            <a:xfrm>
              <a:off x="687543" y="346848"/>
              <a:ext cx="3029267" cy="5348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4" tIns="91424" rIns="91424" bIns="91424" anchor="t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en" sz="1200" b="0" i="0" u="none" strike="noStrike" cap="none" spc="0" dirty="0">
                  <a:solidFill>
                    <a:srgbClr val="434343"/>
                  </a:solidFill>
                  <a:latin typeface="Roboto"/>
                  <a:ea typeface="Roboto"/>
                  <a:cs typeface="Roboto"/>
                </a:rPr>
                <a:t>Закупка видеокарт RTX 4090. Позволит разворачивать собственные модели</a:t>
              </a:r>
              <a:endParaRPr sz="1200" dirty="0">
                <a:solidFill>
                  <a:srgbClr val="434343"/>
                </a:solidFill>
                <a:latin typeface="Roboto"/>
                <a:ea typeface="Roboto"/>
                <a:cs typeface="Roboto"/>
              </a:endParaRPr>
            </a:p>
          </p:txBody>
        </p:sp>
        <p:sp>
          <p:nvSpPr>
            <p:cNvPr id="430069268" name="Google Shape;204;p16"/>
            <p:cNvSpPr/>
            <p:nvPr/>
          </p:nvSpPr>
          <p:spPr bwMode="auto">
            <a:xfrm>
              <a:off x="0" y="160565"/>
              <a:ext cx="358692" cy="429589"/>
            </a:xfrm>
            <a:custGeom>
              <a:avLst/>
              <a:gdLst/>
              <a:ahLst/>
              <a:cxnLst/>
              <a:rect l="l" t="t" r="r" b="b"/>
              <a:pathLst>
                <a:path w="8955" h="10725" extrusionOk="0">
                  <a:moveTo>
                    <a:pt x="4477" y="0"/>
                  </a:moveTo>
                  <a:cubicBezTo>
                    <a:pt x="2013" y="0"/>
                    <a:pt x="1" y="2000"/>
                    <a:pt x="1" y="4477"/>
                  </a:cubicBezTo>
                  <a:cubicBezTo>
                    <a:pt x="1" y="7418"/>
                    <a:pt x="3299" y="9978"/>
                    <a:pt x="4227" y="10644"/>
                  </a:cubicBezTo>
                  <a:cubicBezTo>
                    <a:pt x="4305" y="10698"/>
                    <a:pt x="4391" y="10725"/>
                    <a:pt x="4477" y="10725"/>
                  </a:cubicBezTo>
                  <a:cubicBezTo>
                    <a:pt x="4564" y="10725"/>
                    <a:pt x="4650" y="10698"/>
                    <a:pt x="4727" y="10644"/>
                  </a:cubicBezTo>
                  <a:cubicBezTo>
                    <a:pt x="5668" y="9978"/>
                    <a:pt x="8954" y="7418"/>
                    <a:pt x="8954" y="4477"/>
                  </a:cubicBezTo>
                  <a:cubicBezTo>
                    <a:pt x="8954" y="2000"/>
                    <a:pt x="6954" y="0"/>
                    <a:pt x="447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en" sz="1600">
                  <a:solidFill>
                    <a:srgbClr val="FFFFFF"/>
                  </a:solidFill>
                  <a:latin typeface="Fira Sans Extra Condensed"/>
                  <a:ea typeface="Fira Sans Extra Condensed"/>
                  <a:cs typeface="Fira Sans Extra Condensed"/>
                </a:rPr>
                <a:t>02</a:t>
              </a:r>
              <a:endParaRPr sz="1600">
                <a:solidFill>
                  <a:srgbClr val="FFFFFF"/>
                </a:solidFill>
                <a:latin typeface="Fira Sans Extra Condensed"/>
                <a:ea typeface="Fira Sans Extra Condensed"/>
                <a:cs typeface="Fira Sans Extra Condensed"/>
              </a:endParaRPr>
            </a:p>
          </p:txBody>
        </p:sp>
      </p:grpSp>
      <p:grpSp>
        <p:nvGrpSpPr>
          <p:cNvPr id="702630988" name="Google Shape;205;p16"/>
          <p:cNvGrpSpPr/>
          <p:nvPr/>
        </p:nvGrpSpPr>
        <p:grpSpPr bwMode="auto">
          <a:xfrm>
            <a:off x="2604026" y="3543387"/>
            <a:ext cx="2575449" cy="881749"/>
            <a:chOff x="937335" y="3171862"/>
            <a:chExt cx="2575449" cy="881749"/>
          </a:xfrm>
        </p:grpSpPr>
        <p:sp>
          <p:nvSpPr>
            <p:cNvPr id="1496654930" name="Google Shape;206;p16"/>
            <p:cNvSpPr txBox="1"/>
            <p:nvPr/>
          </p:nvSpPr>
          <p:spPr bwMode="auto">
            <a:xfrm>
              <a:off x="937335" y="3518712"/>
              <a:ext cx="2165871" cy="5348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4" tIns="91424" rIns="91424" bIns="91424" anchor="t" anchorCtr="0">
              <a:noAutofit/>
            </a:bodyPr>
            <a:lstStyle/>
            <a:p>
              <a:pPr marL="0" lvl="0" indent="0" algn="r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en" sz="1200" b="0" i="0" u="none" strike="noStrike" cap="none" spc="0" dirty="0">
                  <a:solidFill>
                    <a:srgbClr val="434343"/>
                  </a:solidFill>
                  <a:latin typeface="Roboto"/>
                  <a:ea typeface="Roboto"/>
                  <a:cs typeface="Roboto"/>
                </a:rPr>
                <a:t>Маркетинг кампания в</a:t>
              </a:r>
              <a:r>
                <a:rPr lang="ru-RU" sz="1200" b="0" i="0" u="none" strike="noStrike" cap="none" spc="0" dirty="0">
                  <a:solidFill>
                    <a:srgbClr val="434343"/>
                  </a:solidFill>
                  <a:latin typeface="Roboto"/>
                  <a:ea typeface="Roboto"/>
                  <a:cs typeface="Roboto"/>
                </a:rPr>
                <a:t> </a:t>
              </a:r>
              <a:r>
                <a:rPr lang="en" sz="1200" b="0" i="0" u="none" strike="noStrike" cap="none" spc="0" dirty="0">
                  <a:solidFill>
                    <a:srgbClr val="434343"/>
                  </a:solidFill>
                  <a:latin typeface="Roboto"/>
                  <a:ea typeface="Roboto"/>
                  <a:cs typeface="Roboto"/>
                </a:rPr>
                <a:t>крупных </a:t>
              </a:r>
              <a:r>
                <a:rPr lang="ru-RU" sz="1200" b="0" i="0" u="none" strike="noStrike" cap="none" spc="0" dirty="0">
                  <a:solidFill>
                    <a:srgbClr val="434343"/>
                  </a:solidFill>
                  <a:latin typeface="Roboto"/>
                  <a:ea typeface="Roboto"/>
                  <a:cs typeface="Roboto"/>
                </a:rPr>
                <a:t>телеграм </a:t>
              </a:r>
              <a:r>
                <a:rPr lang="en" sz="1200" b="0" i="0" u="none" strike="noStrike" cap="none" spc="0" dirty="0">
                  <a:solidFill>
                    <a:srgbClr val="434343"/>
                  </a:solidFill>
                  <a:latin typeface="Roboto"/>
                  <a:ea typeface="Roboto"/>
                  <a:cs typeface="Roboto"/>
                </a:rPr>
                <a:t>каналах</a:t>
              </a:r>
              <a:endParaRPr sz="1200" dirty="0">
                <a:solidFill>
                  <a:srgbClr val="434343"/>
                </a:solidFill>
                <a:latin typeface="Roboto"/>
                <a:ea typeface="Roboto"/>
                <a:cs typeface="Roboto"/>
              </a:endParaRPr>
            </a:p>
            <a:p>
              <a:pPr>
                <a:defRPr/>
              </a:pPr>
              <a:endParaRPr dirty="0"/>
            </a:p>
          </p:txBody>
        </p:sp>
        <p:sp>
          <p:nvSpPr>
            <p:cNvPr id="1263089987" name="Google Shape;207;p16"/>
            <p:cNvSpPr txBox="1"/>
            <p:nvPr/>
          </p:nvSpPr>
          <p:spPr bwMode="auto">
            <a:xfrm>
              <a:off x="937337" y="3171862"/>
              <a:ext cx="2104980" cy="4295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4" tIns="91424" rIns="91424" bIns="91424" anchor="ctr" anchorCtr="0">
              <a:noAutofit/>
            </a:bodyPr>
            <a:lstStyle/>
            <a:p>
              <a:pPr marL="0" lvl="0" indent="0" algn="r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en" sz="1700" b="0" i="0" u="none" strike="noStrike" cap="none" spc="0" dirty="0">
                  <a:solidFill>
                    <a:srgbClr val="434343"/>
                  </a:solidFill>
                  <a:latin typeface="Fira Sans Extra Condensed Medium"/>
                  <a:ea typeface="Fira Sans Extra Condensed Medium"/>
                  <a:cs typeface="Fira Sans Extra Condensed Medium"/>
                </a:rPr>
                <a:t>Реклама</a:t>
              </a:r>
              <a:endParaRPr sz="1700" dirty="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</a:endParaRPr>
            </a:p>
          </p:txBody>
        </p:sp>
        <p:sp>
          <p:nvSpPr>
            <p:cNvPr id="987068906" name="Google Shape;208;p16"/>
            <p:cNvSpPr/>
            <p:nvPr/>
          </p:nvSpPr>
          <p:spPr bwMode="auto">
            <a:xfrm>
              <a:off x="3154092" y="3408802"/>
              <a:ext cx="358692" cy="429589"/>
            </a:xfrm>
            <a:custGeom>
              <a:avLst/>
              <a:gdLst/>
              <a:ahLst/>
              <a:cxnLst/>
              <a:rect l="l" t="t" r="r" b="b"/>
              <a:pathLst>
                <a:path w="8955" h="10725" extrusionOk="0">
                  <a:moveTo>
                    <a:pt x="4477" y="0"/>
                  </a:moveTo>
                  <a:cubicBezTo>
                    <a:pt x="2013" y="0"/>
                    <a:pt x="1" y="2000"/>
                    <a:pt x="1" y="4477"/>
                  </a:cubicBezTo>
                  <a:cubicBezTo>
                    <a:pt x="1" y="7418"/>
                    <a:pt x="3299" y="9978"/>
                    <a:pt x="4227" y="10644"/>
                  </a:cubicBezTo>
                  <a:cubicBezTo>
                    <a:pt x="4305" y="10698"/>
                    <a:pt x="4391" y="10725"/>
                    <a:pt x="4477" y="10725"/>
                  </a:cubicBezTo>
                  <a:cubicBezTo>
                    <a:pt x="4564" y="10725"/>
                    <a:pt x="4650" y="10698"/>
                    <a:pt x="4727" y="10644"/>
                  </a:cubicBezTo>
                  <a:cubicBezTo>
                    <a:pt x="5668" y="9978"/>
                    <a:pt x="8954" y="7418"/>
                    <a:pt x="8954" y="4477"/>
                  </a:cubicBezTo>
                  <a:cubicBezTo>
                    <a:pt x="8954" y="2000"/>
                    <a:pt x="6954" y="0"/>
                    <a:pt x="447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en" sz="1600">
                  <a:solidFill>
                    <a:srgbClr val="FFFFFF"/>
                  </a:solidFill>
                  <a:latin typeface="Fira Sans Extra Condensed"/>
                  <a:ea typeface="Fira Sans Extra Condensed"/>
                  <a:cs typeface="Fira Sans Extra Condensed"/>
                </a:rPr>
                <a:t>01</a:t>
              </a:r>
              <a:endParaRPr sz="1600">
                <a:solidFill>
                  <a:srgbClr val="FFFFFF"/>
                </a:solidFill>
                <a:latin typeface="Fira Sans Extra Condensed"/>
                <a:ea typeface="Fira Sans Extra Condensed"/>
                <a:cs typeface="Fira Sans Extra Condensed"/>
              </a:endParaRPr>
            </a:p>
          </p:txBody>
        </p:sp>
      </p:grpSp>
      <p:sp>
        <p:nvSpPr>
          <p:cNvPr id="145" name="TextBox 144">
            <a:extLst>
              <a:ext uri="{FF2B5EF4-FFF2-40B4-BE49-F238E27FC236}">
                <a16:creationId xmlns:a16="http://schemas.microsoft.com/office/drawing/2014/main" id="{ED109BA0-045F-4586-8612-133C7DB8CBC1}"/>
              </a:ext>
            </a:extLst>
          </p:cNvPr>
          <p:cNvSpPr txBox="1"/>
          <p:nvPr/>
        </p:nvSpPr>
        <p:spPr bwMode="auto">
          <a:xfrm>
            <a:off x="10560496" y="6366794"/>
            <a:ext cx="14401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pc="-1" dirty="0">
                <a:solidFill>
                  <a:srgbClr val="5B9BD5"/>
                </a:solidFill>
                <a:latin typeface="Lato"/>
                <a:ea typeface="Lato"/>
              </a:rPr>
              <a:t>StudGPT.ru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859263774" name="Group 1"/>
          <p:cNvGrpSpPr/>
          <p:nvPr/>
        </p:nvGrpSpPr>
        <p:grpSpPr bwMode="auto">
          <a:xfrm>
            <a:off x="-290880" y="152640"/>
            <a:ext cx="1967040" cy="5941080"/>
            <a:chOff x="-290880" y="152640"/>
            <a:chExt cx="1967040" cy="5941080"/>
          </a:xfrm>
        </p:grpSpPr>
        <p:pic>
          <p:nvPicPr>
            <p:cNvPr id="1219404835" name="Рисунок 4"/>
            <p:cNvPicPr/>
            <p:nvPr/>
          </p:nvPicPr>
          <p:blipFill>
            <a:blip r:embed="rId3"/>
            <a:stretch/>
          </p:blipFill>
          <p:spPr bwMode="auto">
            <a:xfrm>
              <a:off x="125640" y="2046240"/>
              <a:ext cx="1139040" cy="113904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445555618" name="Picture 6"/>
            <p:cNvPicPr/>
            <p:nvPr/>
          </p:nvPicPr>
          <p:blipFill>
            <a:blip r:embed="rId4"/>
            <a:stretch/>
          </p:blipFill>
          <p:spPr bwMode="auto">
            <a:xfrm>
              <a:off x="-250560" y="5130720"/>
              <a:ext cx="1926720" cy="96300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380009148" name="Picture 9"/>
            <p:cNvPicPr/>
            <p:nvPr/>
          </p:nvPicPr>
          <p:blipFill>
            <a:blip r:embed="rId5"/>
            <a:srcRect r="61159"/>
            <a:stretch/>
          </p:blipFill>
          <p:spPr bwMode="auto">
            <a:xfrm>
              <a:off x="158760" y="923760"/>
              <a:ext cx="1008000" cy="129816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028517699" name="Picture 11"/>
            <p:cNvPicPr/>
            <p:nvPr/>
          </p:nvPicPr>
          <p:blipFill>
            <a:blip r:embed="rId6"/>
            <a:stretch/>
          </p:blipFill>
          <p:spPr bwMode="auto">
            <a:xfrm>
              <a:off x="-290880" y="3301920"/>
              <a:ext cx="1926720" cy="96300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40738821" name="Picture 13"/>
            <p:cNvPicPr/>
            <p:nvPr/>
          </p:nvPicPr>
          <p:blipFill>
            <a:blip r:embed="rId7"/>
            <a:stretch/>
          </p:blipFill>
          <p:spPr bwMode="auto">
            <a:xfrm>
              <a:off x="-225000" y="152640"/>
              <a:ext cx="1735560" cy="867600"/>
            </a:xfrm>
            <a:prstGeom prst="rect">
              <a:avLst/>
            </a:prstGeom>
            <a:ln>
              <a:noFill/>
            </a:ln>
          </p:spPr>
        </p:pic>
      </p:grpSp>
      <p:sp>
        <p:nvSpPr>
          <p:cNvPr id="210082227" name="CustomShape 2"/>
          <p:cNvSpPr/>
          <p:nvPr/>
        </p:nvSpPr>
        <p:spPr bwMode="auto">
          <a:xfrm>
            <a:off x="412920" y="6248520"/>
            <a:ext cx="603000" cy="60912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104843566" name="CustomShape 3"/>
          <p:cNvSpPr/>
          <p:nvPr/>
        </p:nvSpPr>
        <p:spPr bwMode="auto">
          <a:xfrm>
            <a:off x="1524240" y="232042"/>
            <a:ext cx="2555536" cy="47742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  <a:defRPr/>
            </a:pPr>
            <a:r>
              <a:rPr lang="ru-RU" sz="1600" b="1" strike="noStrike" spc="0" dirty="0">
                <a:solidFill>
                  <a:srgbClr val="C00000"/>
                </a:solidFill>
                <a:latin typeface="Lato"/>
                <a:ea typeface="Lato"/>
              </a:rPr>
              <a:t>Команда</a:t>
            </a:r>
            <a:endParaRPr lang="en-GB" sz="1600" b="0" strike="noStrike" spc="0" dirty="0">
              <a:latin typeface="Arial"/>
            </a:endParaRPr>
          </a:p>
        </p:txBody>
      </p:sp>
      <p:sp>
        <p:nvSpPr>
          <p:cNvPr id="1788102414" name="TextShape 4"/>
          <p:cNvSpPr txBox="1"/>
          <p:nvPr/>
        </p:nvSpPr>
        <p:spPr bwMode="auto">
          <a:xfrm>
            <a:off x="495360" y="6338520"/>
            <a:ext cx="44424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algn="ctr">
              <a:lnSpc>
                <a:spcPct val="100000"/>
              </a:lnSpc>
              <a:defRPr/>
            </a:pPr>
            <a:fld id="{2EA114CF-A6A9-70E1-D48F-98E60DD2AC7D}" type="slidenum">
              <a:rPr lang="en-GB" sz="2000" b="0" strike="noStrike" spc="0">
                <a:solidFill>
                  <a:srgbClr val="FFFFFF"/>
                </a:solidFill>
                <a:latin typeface="Arial"/>
              </a:rPr>
              <a:t>7</a:t>
            </a:fld>
            <a:endParaRPr lang="en-GB" sz="2000" b="0" strike="noStrike" spc="0">
              <a:latin typeface="Times New Roman"/>
            </a:endParaRPr>
          </a:p>
        </p:txBody>
      </p:sp>
      <p:sp>
        <p:nvSpPr>
          <p:cNvPr id="2063039817" name="Line 6"/>
          <p:cNvSpPr/>
          <p:nvPr/>
        </p:nvSpPr>
        <p:spPr bwMode="auto">
          <a:xfrm>
            <a:off x="1345320" y="269280"/>
            <a:ext cx="360" cy="643428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1441692527" name="Picture 15"/>
          <p:cNvPicPr/>
          <p:nvPr/>
        </p:nvPicPr>
        <p:blipFill>
          <a:blip r:embed="rId8"/>
          <a:stretch/>
        </p:blipFill>
        <p:spPr bwMode="auto">
          <a:xfrm>
            <a:off x="160920" y="4393440"/>
            <a:ext cx="1095480" cy="547560"/>
          </a:xfrm>
          <a:prstGeom prst="rect">
            <a:avLst/>
          </a:prstGeom>
          <a:ln>
            <a:noFill/>
          </a:ln>
        </p:spPr>
      </p:pic>
      <p:sp>
        <p:nvSpPr>
          <p:cNvPr id="150" name="TextShape 16">
            <a:extLst>
              <a:ext uri="{FF2B5EF4-FFF2-40B4-BE49-F238E27FC236}">
                <a16:creationId xmlns:a16="http://schemas.microsoft.com/office/drawing/2014/main" id="{3A158CBC-3DB9-4A7F-B692-2DBCAE500910}"/>
              </a:ext>
            </a:extLst>
          </p:cNvPr>
          <p:cNvSpPr txBox="1"/>
          <p:nvPr/>
        </p:nvSpPr>
        <p:spPr bwMode="auto">
          <a:xfrm>
            <a:off x="7114158" y="1130400"/>
            <a:ext cx="2410799" cy="59688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 algn="ctr">
              <a:defRPr/>
            </a:pPr>
            <a:r>
              <a:rPr lang="ru-RU" b="1" spc="-1" dirty="0">
                <a:latin typeface="Arial"/>
              </a:rPr>
              <a:t>Александр Бакухин</a:t>
            </a:r>
          </a:p>
          <a:p>
            <a:pPr algn="ctr">
              <a:defRPr/>
            </a:pPr>
            <a:r>
              <a:rPr lang="ru-RU" sz="1800" b="0" strike="noStrike" spc="-1" dirty="0">
                <a:latin typeface="Arial"/>
              </a:rPr>
              <a:t>Капитан</a:t>
            </a:r>
            <a:endParaRPr lang="en-GB" sz="1800" b="0" strike="noStrike" spc="-1" dirty="0">
              <a:latin typeface="Arial"/>
            </a:endParaRPr>
          </a:p>
        </p:txBody>
      </p:sp>
      <p:sp>
        <p:nvSpPr>
          <p:cNvPr id="151" name="TextShape 16">
            <a:extLst>
              <a:ext uri="{FF2B5EF4-FFF2-40B4-BE49-F238E27FC236}">
                <a16:creationId xmlns:a16="http://schemas.microsoft.com/office/drawing/2014/main" id="{3600C08E-BBA7-47CE-8852-ACFBCB37352C}"/>
              </a:ext>
            </a:extLst>
          </p:cNvPr>
          <p:cNvSpPr txBox="1"/>
          <p:nvPr/>
        </p:nvSpPr>
        <p:spPr bwMode="auto">
          <a:xfrm>
            <a:off x="5637994" y="2602754"/>
            <a:ext cx="2410799" cy="936104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 algn="ctr">
              <a:defRPr/>
            </a:pPr>
            <a:r>
              <a:rPr lang="ru-RU" sz="1800" b="1" strike="noStrike" spc="-1" dirty="0">
                <a:latin typeface="Arial"/>
              </a:rPr>
              <a:t>Артем Малеев</a:t>
            </a:r>
          </a:p>
          <a:p>
            <a:pPr algn="ctr">
              <a:defRPr/>
            </a:pPr>
            <a:r>
              <a:rPr lang="ru-RU" sz="1800" b="0" strike="noStrike" spc="-1" dirty="0">
                <a:latin typeface="Arial"/>
              </a:rPr>
              <a:t>Бэкенд разработчик</a:t>
            </a:r>
            <a:endParaRPr lang="en-US" sz="1800" b="0" strike="noStrike" spc="-1" dirty="0">
              <a:latin typeface="Arial"/>
            </a:endParaRPr>
          </a:p>
          <a:p>
            <a:pPr algn="ctr">
              <a:defRPr/>
            </a:pPr>
            <a:r>
              <a:rPr lang="en-US" sz="1800" b="0" strike="noStrike" spc="-1" dirty="0">
                <a:latin typeface="Arial"/>
              </a:rPr>
              <a:t>python</a:t>
            </a:r>
            <a:endParaRPr lang="en-GB" sz="1800" b="0" strike="noStrike" spc="-1" dirty="0">
              <a:latin typeface="Arial"/>
            </a:endParaRPr>
          </a:p>
        </p:txBody>
      </p:sp>
      <p:sp>
        <p:nvSpPr>
          <p:cNvPr id="152" name="TextShape 16">
            <a:extLst>
              <a:ext uri="{FF2B5EF4-FFF2-40B4-BE49-F238E27FC236}">
                <a16:creationId xmlns:a16="http://schemas.microsoft.com/office/drawing/2014/main" id="{27FD6699-2059-452E-87D0-24FECB83A4A9}"/>
              </a:ext>
            </a:extLst>
          </p:cNvPr>
          <p:cNvSpPr txBox="1"/>
          <p:nvPr/>
        </p:nvSpPr>
        <p:spPr bwMode="auto">
          <a:xfrm>
            <a:off x="8601150" y="2602754"/>
            <a:ext cx="2410799" cy="936104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 algn="ctr">
              <a:defRPr/>
            </a:pPr>
            <a:r>
              <a:rPr lang="ru-RU" sz="1800" b="1" strike="noStrike" spc="-1" dirty="0">
                <a:latin typeface="Arial"/>
              </a:rPr>
              <a:t>Алексей Зверев</a:t>
            </a:r>
          </a:p>
          <a:p>
            <a:pPr algn="ctr">
              <a:defRPr/>
            </a:pPr>
            <a:r>
              <a:rPr lang="ru-RU" sz="1800" b="0" strike="noStrike" spc="-1" dirty="0">
                <a:latin typeface="Arial"/>
              </a:rPr>
              <a:t>Бэкенд разработчик</a:t>
            </a:r>
            <a:endParaRPr lang="en-US" sz="1800" b="0" strike="noStrike" spc="-1" dirty="0">
              <a:latin typeface="Arial"/>
            </a:endParaRPr>
          </a:p>
          <a:p>
            <a:pPr algn="ctr">
              <a:defRPr/>
            </a:pPr>
            <a:r>
              <a:rPr lang="en-US" spc="-1" dirty="0">
                <a:latin typeface="Arial"/>
              </a:rPr>
              <a:t>python</a:t>
            </a:r>
            <a:endParaRPr lang="en-GB" sz="1800" b="0" strike="noStrike" spc="-1" dirty="0">
              <a:latin typeface="Arial"/>
            </a:endParaRPr>
          </a:p>
        </p:txBody>
      </p:sp>
      <p:sp>
        <p:nvSpPr>
          <p:cNvPr id="153" name="TextShape 16">
            <a:extLst>
              <a:ext uri="{FF2B5EF4-FFF2-40B4-BE49-F238E27FC236}">
                <a16:creationId xmlns:a16="http://schemas.microsoft.com/office/drawing/2014/main" id="{7C428B32-FB98-4DCC-9687-EF22A545E068}"/>
              </a:ext>
            </a:extLst>
          </p:cNvPr>
          <p:cNvSpPr txBox="1"/>
          <p:nvPr/>
        </p:nvSpPr>
        <p:spPr bwMode="auto">
          <a:xfrm>
            <a:off x="5367230" y="4849086"/>
            <a:ext cx="2952328" cy="850012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 algn="ctr">
              <a:defRPr/>
            </a:pPr>
            <a:r>
              <a:rPr lang="ru-RU" sz="1800" b="1" strike="noStrike" spc="-1" dirty="0">
                <a:latin typeface="Arial"/>
              </a:rPr>
              <a:t>Кирилл </a:t>
            </a:r>
            <a:r>
              <a:rPr lang="ru-RU" sz="1800" b="1" strike="noStrike" spc="-1" dirty="0" err="1">
                <a:latin typeface="Arial"/>
              </a:rPr>
              <a:t>Потылицын</a:t>
            </a:r>
            <a:endParaRPr lang="ru-RU" sz="1800" b="1" strike="noStrike" spc="-1" dirty="0">
              <a:latin typeface="Arial"/>
            </a:endParaRPr>
          </a:p>
          <a:p>
            <a:pPr algn="ctr">
              <a:defRPr/>
            </a:pPr>
            <a:r>
              <a:rPr lang="ru-RU" spc="-1" dirty="0">
                <a:latin typeface="Arial"/>
              </a:rPr>
              <a:t>Фронтенд</a:t>
            </a:r>
            <a:r>
              <a:rPr lang="en-GB" sz="1800" b="0" strike="noStrike" spc="-1" dirty="0">
                <a:latin typeface="Arial"/>
              </a:rPr>
              <a:t> </a:t>
            </a:r>
            <a:r>
              <a:rPr lang="ru-RU" sz="1800" b="0" strike="noStrike" spc="-1" dirty="0">
                <a:latin typeface="Arial"/>
              </a:rPr>
              <a:t>разработчик</a:t>
            </a:r>
            <a:endParaRPr lang="en-US" sz="1800" b="0" strike="noStrike" spc="-1" dirty="0">
              <a:latin typeface="Arial"/>
            </a:endParaRPr>
          </a:p>
          <a:p>
            <a:pPr algn="ctr">
              <a:defRPr/>
            </a:pPr>
            <a:r>
              <a:rPr lang="en-US" spc="-1" dirty="0">
                <a:latin typeface="Arial"/>
              </a:rPr>
              <a:t>js</a:t>
            </a:r>
            <a:endParaRPr lang="en-GB" sz="1800" b="0" strike="noStrike" spc="-1" dirty="0">
              <a:latin typeface="Arial"/>
            </a:endParaRPr>
          </a:p>
          <a:p>
            <a:pPr algn="ctr">
              <a:defRPr/>
            </a:pPr>
            <a:r>
              <a:rPr lang="ru-RU" sz="1800" b="0" strike="noStrike" spc="-1" dirty="0">
                <a:latin typeface="Arial"/>
              </a:rPr>
              <a:t> </a:t>
            </a:r>
            <a:endParaRPr lang="en-GB" sz="1800" b="0" strike="noStrike" spc="-1" dirty="0">
              <a:latin typeface="Arial"/>
            </a:endParaRPr>
          </a:p>
        </p:txBody>
      </p:sp>
      <p:sp>
        <p:nvSpPr>
          <p:cNvPr id="154" name="TextShape 16">
            <a:extLst>
              <a:ext uri="{FF2B5EF4-FFF2-40B4-BE49-F238E27FC236}">
                <a16:creationId xmlns:a16="http://schemas.microsoft.com/office/drawing/2014/main" id="{F4DE9741-D1F1-4B59-BD76-33415B49ADDD}"/>
              </a:ext>
            </a:extLst>
          </p:cNvPr>
          <p:cNvSpPr txBox="1"/>
          <p:nvPr/>
        </p:nvSpPr>
        <p:spPr bwMode="auto">
          <a:xfrm>
            <a:off x="8464294" y="4777866"/>
            <a:ext cx="2735584" cy="936104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 algn="ctr">
              <a:defRPr/>
            </a:pPr>
            <a:r>
              <a:rPr lang="ru-RU" sz="1800" b="1" strike="noStrike" spc="-1" dirty="0">
                <a:latin typeface="Arial"/>
              </a:rPr>
              <a:t>Владислав </a:t>
            </a:r>
            <a:r>
              <a:rPr lang="ru-RU" sz="1800" b="1" strike="noStrike" spc="-1" dirty="0" err="1">
                <a:latin typeface="Arial"/>
              </a:rPr>
              <a:t>Бускевич</a:t>
            </a:r>
            <a:endParaRPr lang="ru-RU" sz="1800" b="1" strike="noStrike" spc="-1" dirty="0">
              <a:latin typeface="Arial"/>
            </a:endParaRPr>
          </a:p>
          <a:p>
            <a:pPr algn="ctr">
              <a:defRPr/>
            </a:pPr>
            <a:r>
              <a:rPr lang="ru-RU" spc="-1" dirty="0">
                <a:latin typeface="Arial"/>
              </a:rPr>
              <a:t>Фронтенд</a:t>
            </a:r>
            <a:r>
              <a:rPr lang="en-GB" sz="1800" b="0" strike="noStrike" spc="-1" dirty="0">
                <a:latin typeface="Arial"/>
              </a:rPr>
              <a:t> </a:t>
            </a:r>
            <a:r>
              <a:rPr lang="ru-RU" sz="1800" b="0" strike="noStrike" spc="-1" dirty="0">
                <a:latin typeface="Arial"/>
              </a:rPr>
              <a:t>разработчик</a:t>
            </a:r>
            <a:endParaRPr lang="en-US" sz="1800" b="0" strike="noStrike" spc="-1" dirty="0">
              <a:latin typeface="Arial"/>
            </a:endParaRPr>
          </a:p>
          <a:p>
            <a:pPr algn="ctr">
              <a:defRPr/>
            </a:pPr>
            <a:r>
              <a:rPr lang="en-US" spc="-1" dirty="0">
                <a:latin typeface="Arial"/>
              </a:rPr>
              <a:t>js</a:t>
            </a:r>
            <a:endParaRPr lang="en-GB" sz="1800" b="0" strike="noStrike" spc="-1" dirty="0">
              <a:latin typeface="Arial"/>
            </a:endParaRPr>
          </a:p>
        </p:txBody>
      </p:sp>
      <p:sp>
        <p:nvSpPr>
          <p:cNvPr id="158" name="TextBox 157">
            <a:extLst>
              <a:ext uri="{FF2B5EF4-FFF2-40B4-BE49-F238E27FC236}">
                <a16:creationId xmlns:a16="http://schemas.microsoft.com/office/drawing/2014/main" id="{FBDDD7C0-0377-4D67-8A0B-1AC81B7812C9}"/>
              </a:ext>
            </a:extLst>
          </p:cNvPr>
          <p:cNvSpPr txBox="1"/>
          <p:nvPr/>
        </p:nvSpPr>
        <p:spPr bwMode="auto">
          <a:xfrm>
            <a:off x="2639616" y="5445224"/>
            <a:ext cx="14401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pc="-1" dirty="0">
                <a:solidFill>
                  <a:srgbClr val="335238"/>
                </a:solidFill>
                <a:latin typeface="Lato"/>
                <a:ea typeface="Lato"/>
              </a:rPr>
              <a:t>StudGPT.ru</a:t>
            </a:r>
            <a:endParaRPr lang="ru-RU" dirty="0">
              <a:solidFill>
                <a:srgbClr val="335238"/>
              </a:solidFill>
            </a:endParaRPr>
          </a:p>
        </p:txBody>
      </p:sp>
      <p:pic>
        <p:nvPicPr>
          <p:cNvPr id="8" name="Рисунок 7" descr="Изображение выглядит как искусство, пиксель&#10;&#10;Автоматически созданное описание">
            <a:extLst>
              <a:ext uri="{FF2B5EF4-FFF2-40B4-BE49-F238E27FC236}">
                <a16:creationId xmlns:a16="http://schemas.microsoft.com/office/drawing/2014/main" id="{46E281FF-76D7-4EE3-8747-E190AED307E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1024" y="1727280"/>
            <a:ext cx="3536820" cy="3536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2429823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91" name="Рисунок 2"/>
          <p:cNvPicPr/>
          <p:nvPr/>
        </p:nvPicPr>
        <p:blipFill>
          <a:blip r:embed="rId2"/>
          <a:stretch/>
        </p:blipFill>
        <p:spPr bwMode="auto">
          <a:xfrm>
            <a:off x="6095880" y="2522519"/>
            <a:ext cx="2698200" cy="3203640"/>
          </a:xfrm>
          <a:prstGeom prst="rect">
            <a:avLst/>
          </a:prstGeom>
          <a:ln>
            <a:noFill/>
          </a:ln>
        </p:spPr>
      </p:pic>
      <p:pic>
        <p:nvPicPr>
          <p:cNvPr id="92" name="Picture 16"/>
          <p:cNvPicPr/>
          <p:nvPr/>
        </p:nvPicPr>
        <p:blipFill>
          <a:blip r:embed="rId3"/>
          <a:stretch/>
        </p:blipFill>
        <p:spPr bwMode="auto">
          <a:xfrm>
            <a:off x="7800120" y="2452320"/>
            <a:ext cx="4405320" cy="4405320"/>
          </a:xfrm>
          <a:prstGeom prst="rect">
            <a:avLst/>
          </a:prstGeom>
          <a:ln>
            <a:noFill/>
          </a:ln>
        </p:spPr>
      </p:pic>
      <p:sp>
        <p:nvSpPr>
          <p:cNvPr id="93" name="CustomShape 1"/>
          <p:cNvSpPr/>
          <p:nvPr/>
        </p:nvSpPr>
        <p:spPr bwMode="auto">
          <a:xfrm>
            <a:off x="2297880" y="6049080"/>
            <a:ext cx="3962160" cy="639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  <a:defRPr/>
            </a:pPr>
            <a:r>
              <a:rPr lang="en-GB" sz="1600" b="1" strike="noStrike" spc="-1">
                <a:solidFill>
                  <a:srgbClr val="C00000"/>
                </a:solidFill>
                <a:latin typeface="Calibri"/>
                <a:ea typeface="Calibri"/>
              </a:rPr>
              <a:t> </a:t>
            </a:r>
            <a:r>
              <a:rPr lang="en-GB" sz="1800" b="1" strike="noStrike" spc="-1">
                <a:solidFill>
                  <a:srgbClr val="C00000"/>
                </a:solidFill>
                <a:latin typeface="Calibri"/>
                <a:ea typeface="Calibri"/>
              </a:rPr>
              <a:t>https://exponenta.sfedu.ru/</a:t>
            </a:r>
            <a:endParaRPr lang="en-GB" sz="1800" b="0" strike="noStrike" spc="-1">
              <a:latin typeface="Arial"/>
            </a:endParaRPr>
          </a:p>
          <a:p>
            <a:pPr>
              <a:lnSpc>
                <a:spcPct val="100000"/>
              </a:lnSpc>
              <a:defRPr/>
            </a:pPr>
            <a:endParaRPr lang="en-GB" sz="1800" b="0" strike="noStrike" spc="-1">
              <a:latin typeface="Arial"/>
            </a:endParaRPr>
          </a:p>
        </p:txBody>
      </p:sp>
      <p:pic>
        <p:nvPicPr>
          <p:cNvPr id="94" name="Рисунок 1"/>
          <p:cNvPicPr/>
          <p:nvPr/>
        </p:nvPicPr>
        <p:blipFill>
          <a:blip r:embed="rId4"/>
          <a:stretch/>
        </p:blipFill>
        <p:spPr bwMode="auto">
          <a:xfrm>
            <a:off x="3163320" y="2490480"/>
            <a:ext cx="2698200" cy="3203640"/>
          </a:xfrm>
          <a:prstGeom prst="rect">
            <a:avLst/>
          </a:prstGeom>
          <a:ln>
            <a:noFill/>
          </a:ln>
        </p:spPr>
      </p:pic>
      <p:pic>
        <p:nvPicPr>
          <p:cNvPr id="95" name="Рисунок 5"/>
          <p:cNvPicPr/>
          <p:nvPr/>
        </p:nvPicPr>
        <p:blipFill>
          <a:blip r:embed="rId5"/>
          <a:stretch/>
        </p:blipFill>
        <p:spPr bwMode="auto">
          <a:xfrm>
            <a:off x="189000" y="2483640"/>
            <a:ext cx="2698200" cy="3203640"/>
          </a:xfrm>
          <a:prstGeom prst="rect">
            <a:avLst/>
          </a:prstGeom>
          <a:ln>
            <a:noFill/>
          </a:ln>
        </p:spPr>
      </p:pic>
      <p:grpSp>
        <p:nvGrpSpPr>
          <p:cNvPr id="96" name="Group 2"/>
          <p:cNvGrpSpPr/>
          <p:nvPr/>
        </p:nvGrpSpPr>
        <p:grpSpPr bwMode="auto">
          <a:xfrm>
            <a:off x="-285840" y="-84960"/>
            <a:ext cx="12453840" cy="1481040"/>
            <a:chOff x="-285840" y="-84960"/>
            <a:chExt cx="12453840" cy="1481040"/>
          </a:xfrm>
        </p:grpSpPr>
        <p:pic>
          <p:nvPicPr>
            <p:cNvPr id="97" name="Рисунок 4"/>
            <p:cNvPicPr/>
            <p:nvPr/>
          </p:nvPicPr>
          <p:blipFill>
            <a:blip r:embed="rId6"/>
            <a:stretch/>
          </p:blipFill>
          <p:spPr bwMode="auto">
            <a:xfrm>
              <a:off x="5212440" y="106560"/>
              <a:ext cx="1289520" cy="128952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98" name="Picture 26"/>
            <p:cNvPicPr/>
            <p:nvPr/>
          </p:nvPicPr>
          <p:blipFill>
            <a:blip r:embed="rId7"/>
            <a:stretch/>
          </p:blipFill>
          <p:spPr bwMode="auto">
            <a:xfrm>
              <a:off x="9934920" y="154440"/>
              <a:ext cx="2233080" cy="111636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99" name="Picture 27"/>
            <p:cNvPicPr/>
            <p:nvPr/>
          </p:nvPicPr>
          <p:blipFill>
            <a:blip r:embed="rId8"/>
            <a:stretch/>
          </p:blipFill>
          <p:spPr bwMode="auto">
            <a:xfrm>
              <a:off x="2134800" y="-84960"/>
              <a:ext cx="2788920" cy="139428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00" name="Picture 28"/>
            <p:cNvPicPr/>
            <p:nvPr/>
          </p:nvPicPr>
          <p:blipFill>
            <a:blip r:embed="rId9"/>
            <a:stretch/>
          </p:blipFill>
          <p:spPr bwMode="auto">
            <a:xfrm>
              <a:off x="6429240" y="59760"/>
              <a:ext cx="2332800" cy="116640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01" name="Picture 29"/>
            <p:cNvPicPr/>
            <p:nvPr/>
          </p:nvPicPr>
          <p:blipFill>
            <a:blip r:embed="rId10"/>
            <a:stretch/>
          </p:blipFill>
          <p:spPr bwMode="auto">
            <a:xfrm>
              <a:off x="-285840" y="105840"/>
              <a:ext cx="2580120" cy="128988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02" name="Picture 30"/>
            <p:cNvPicPr/>
            <p:nvPr/>
          </p:nvPicPr>
          <p:blipFill>
            <a:blip r:embed="rId11"/>
            <a:stretch/>
          </p:blipFill>
          <p:spPr bwMode="auto">
            <a:xfrm>
              <a:off x="8455680" y="214920"/>
              <a:ext cx="1928160" cy="963720"/>
            </a:xfrm>
            <a:prstGeom prst="rect">
              <a:avLst/>
            </a:prstGeom>
            <a:ln>
              <a:noFill/>
            </a:ln>
          </p:spPr>
        </p:pic>
      </p:grpSp>
      <p:sp>
        <p:nvSpPr>
          <p:cNvPr id="103" name="CustomShape 3"/>
          <p:cNvSpPr/>
          <p:nvPr/>
        </p:nvSpPr>
        <p:spPr bwMode="auto">
          <a:xfrm>
            <a:off x="979200" y="1511280"/>
            <a:ext cx="9797040" cy="577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  <a:defRPr/>
            </a:pPr>
            <a:r>
              <a:rPr lang="en-GB" sz="1600" b="1" strike="noStrike" spc="-1">
                <a:solidFill>
                  <a:srgbClr val="C00000"/>
                </a:solidFill>
                <a:latin typeface="Lato"/>
                <a:ea typeface="Lato"/>
              </a:rPr>
              <a:t>СЕТЕВОЙ АЛКСЕЛЕРАТОР ТЕХНОЛОГИЧЕСКОГО ПРЕДПРИНИМАТЕЛЬСТВА </a:t>
            </a:r>
            <a:endParaRPr lang="en-GB" sz="1600" b="0" strike="noStrike" spc="-1">
              <a:latin typeface="Arial"/>
            </a:endParaRPr>
          </a:p>
          <a:p>
            <a:pPr algn="ctr">
              <a:lnSpc>
                <a:spcPct val="100000"/>
              </a:lnSpc>
              <a:defRPr/>
            </a:pPr>
            <a:r>
              <a:rPr lang="en-GB" sz="1600" b="1" strike="noStrike" spc="-1">
                <a:solidFill>
                  <a:srgbClr val="C00000"/>
                </a:solidFill>
                <a:latin typeface="Lato"/>
                <a:ea typeface="Lato"/>
              </a:rPr>
              <a:t>«ЭКСПОНЕНТА PRO»</a:t>
            </a:r>
            <a:endParaRPr lang="en-GB" sz="1600" b="0" strike="noStrike" spc="-1"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299</TotalTime>
  <Words>480</Words>
  <Application>Microsoft Office PowerPoint</Application>
  <DocSecurity>0</DocSecurity>
  <PresentationFormat>Широкоэкранный</PresentationFormat>
  <Paragraphs>105</Paragraphs>
  <Slides>8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9" baseType="lpstr">
      <vt:lpstr>Arial</vt:lpstr>
      <vt:lpstr>Calibri</vt:lpstr>
      <vt:lpstr>Calibri Light</vt:lpstr>
      <vt:lpstr>Fira Sans Extra Condensed</vt:lpstr>
      <vt:lpstr>Fira Sans Extra Condensed Medium</vt:lpstr>
      <vt:lpstr>Lato</vt:lpstr>
      <vt:lpstr>Roboto</vt:lpstr>
      <vt:lpstr>Symbol</vt:lpstr>
      <vt:lpstr>Times New Roman</vt:lpstr>
      <vt:lpstr>Wingdings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Manager/>
  <Company>Южный Федеральный Университет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Свечников Андрей Александрович</dc:creator>
  <cp:keywords/>
  <dc:description/>
  <cp:lastModifiedBy>Бакухин Александр Павлович</cp:lastModifiedBy>
  <cp:revision>37</cp:revision>
  <dcterms:created xsi:type="dcterms:W3CDTF">2022-09-27T13:57:51Z</dcterms:created>
  <dcterms:modified xsi:type="dcterms:W3CDTF">2023-11-17T14:33:32Z</dcterms:modified>
  <cp:category/>
  <dc:identifier/>
  <cp:contentStatus/>
  <dc:language>en-GB</dc:language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Company">
    <vt:lpwstr>Южный Федеральный Университет</vt:lpwstr>
  </property>
  <property fmtid="{D5CDD505-2E9C-101B-9397-08002B2CF9AE}" pid="4" name="HiddenSlides">
    <vt:i4>0</vt:i4>
  </property>
  <property fmtid="{D5CDD505-2E9C-101B-9397-08002B2CF9AE}" pid="5" name="HyperlinksChanged">
    <vt:bool>false</vt:bool>
  </property>
  <property fmtid="{D5CDD505-2E9C-101B-9397-08002B2CF9AE}" pid="6" name="LinksUpToDate">
    <vt:bool>false</vt:bool>
  </property>
  <property fmtid="{D5CDD505-2E9C-101B-9397-08002B2CF9AE}" pid="7" name="MMClips">
    <vt:i4>0</vt:i4>
  </property>
  <property fmtid="{D5CDD505-2E9C-101B-9397-08002B2CF9AE}" pid="8" name="Notes">
    <vt:i4>0</vt:i4>
  </property>
  <property fmtid="{D5CDD505-2E9C-101B-9397-08002B2CF9AE}" pid="9" name="PresentationFormat">
    <vt:lpwstr>Широкоэкранный</vt:lpwstr>
  </property>
  <property fmtid="{D5CDD505-2E9C-101B-9397-08002B2CF9AE}" pid="10" name="ScaleCrop">
    <vt:bool>false</vt:bool>
  </property>
  <property fmtid="{D5CDD505-2E9C-101B-9397-08002B2CF9AE}" pid="11" name="ShareDoc">
    <vt:bool>false</vt:bool>
  </property>
  <property fmtid="{D5CDD505-2E9C-101B-9397-08002B2CF9AE}" pid="12" name="Slides">
    <vt:i4>3</vt:i4>
  </property>
</Properties>
</file>