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61" r:id="rId6"/>
    <p:sldId id="30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5256" autoAdjust="0"/>
  </p:normalViewPr>
  <p:slideViewPr>
    <p:cSldViewPr snapToGrid="0">
      <p:cViewPr>
        <p:scale>
          <a:sx n="86" d="100"/>
          <a:sy n="86" d="100"/>
        </p:scale>
        <p:origin x="113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49261-4999-D242-A0FF-7A3964CF82D4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AE4A7A-05F6-6042-BBC0-4FE9B9AB25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010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AE4A7A-05F6-6042-BBC0-4FE9B9AB256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592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444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222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329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191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014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67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046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839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281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12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65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9551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965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019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8881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9654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043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2F7EFC3-A0F5-F642-99A5-39A62E0B07F7}" type="datetimeFigureOut">
              <a:rPr lang="ru-RU" smtClean="0"/>
              <a:t>17.12.2023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C16F0-A34A-AB41-AB11-5E0A6372D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679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kpr.ru/rep.php?id=19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242B25-409C-EC8C-CA2E-F611891CD1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0758" y="1179096"/>
            <a:ext cx="10090484" cy="2249904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tx1"/>
                </a:solidFill>
              </a:rPr>
              <a:t>Научно-инженерная лаборатория</a:t>
            </a:r>
            <a:br>
              <a:rPr lang="ru-RU" sz="4000" dirty="0">
                <a:solidFill>
                  <a:schemeClr val="tx1"/>
                </a:solidFill>
              </a:rPr>
            </a:br>
            <a:r>
              <a:rPr lang="ru-RU" sz="4000" dirty="0">
                <a:solidFill>
                  <a:schemeClr val="tx1"/>
                </a:solidFill>
              </a:rPr>
              <a:t>«Перспективные функциональные покрытия»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78E23C-D490-F63D-F06C-BDBD710210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20186"/>
            <a:ext cx="9144000" cy="1655762"/>
          </a:xfrm>
        </p:spPr>
        <p:txBody>
          <a:bodyPr/>
          <a:lstStyle/>
          <a:p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Радченко Игорь</a:t>
            </a:r>
          </a:p>
        </p:txBody>
      </p:sp>
    </p:spTree>
    <p:extLst>
      <p:ext uri="{BB962C8B-B14F-4D97-AF65-F5344CB8AC3E}">
        <p14:creationId xmlns:p14="http://schemas.microsoft.com/office/powerpoint/2010/main" val="3102943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37">
            <a:extLst>
              <a:ext uri="{FF2B5EF4-FFF2-40B4-BE49-F238E27FC236}">
                <a16:creationId xmlns:a16="http://schemas.microsoft.com/office/drawing/2014/main" id="{9DE4FF5A-0C8A-1FCC-0758-07A1C5FC5B46}"/>
              </a:ext>
            </a:extLst>
          </p:cNvPr>
          <p:cNvSpPr/>
          <p:nvPr/>
        </p:nvSpPr>
        <p:spPr>
          <a:xfrm>
            <a:off x="8302893" y="5367189"/>
            <a:ext cx="3158620" cy="923694"/>
          </a:xfrm>
          <a:prstGeom prst="rect">
            <a:avLst/>
          </a:prstGeom>
          <a:solidFill>
            <a:srgbClr val="F8F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ECAAA3-4C9D-BCDB-02F6-134AE98E2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35" y="112461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dirty="0"/>
              <a:t>ПРОБЛЕМАТИКА. Послеоперационные осложнения</a:t>
            </a:r>
          </a:p>
        </p:txBody>
      </p:sp>
      <p:grpSp>
        <p:nvGrpSpPr>
          <p:cNvPr id="4" name="object 9">
            <a:extLst>
              <a:ext uri="{FF2B5EF4-FFF2-40B4-BE49-F238E27FC236}">
                <a16:creationId xmlns:a16="http://schemas.microsoft.com/office/drawing/2014/main" id="{15DB9E67-875C-7B04-2C24-9B41DF094268}"/>
              </a:ext>
            </a:extLst>
          </p:cNvPr>
          <p:cNvGrpSpPr/>
          <p:nvPr/>
        </p:nvGrpSpPr>
        <p:grpSpPr>
          <a:xfrm>
            <a:off x="450604" y="1530279"/>
            <a:ext cx="3970443" cy="3495887"/>
            <a:chOff x="1000771" y="2006653"/>
            <a:chExt cx="5955665" cy="5243830"/>
          </a:xfrm>
        </p:grpSpPr>
        <p:pic>
          <p:nvPicPr>
            <p:cNvPr id="5" name="object 10">
              <a:extLst>
                <a:ext uri="{FF2B5EF4-FFF2-40B4-BE49-F238E27FC236}">
                  <a16:creationId xmlns:a16="http://schemas.microsoft.com/office/drawing/2014/main" id="{F5375B26-7DF7-4A13-A152-2C6D1426C7C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0771" y="2458163"/>
              <a:ext cx="4352923" cy="4343399"/>
            </a:xfrm>
            <a:prstGeom prst="rect">
              <a:avLst/>
            </a:prstGeom>
          </p:spPr>
        </p:pic>
        <p:pic>
          <p:nvPicPr>
            <p:cNvPr id="6" name="object 11">
              <a:extLst>
                <a:ext uri="{FF2B5EF4-FFF2-40B4-BE49-F238E27FC236}">
                  <a16:creationId xmlns:a16="http://schemas.microsoft.com/office/drawing/2014/main" id="{20710335-D899-AC62-8F63-549E652BCBB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1224" y="2821190"/>
              <a:ext cx="3644630" cy="3632199"/>
            </a:xfrm>
            <a:prstGeom prst="rect">
              <a:avLst/>
            </a:prstGeom>
          </p:spPr>
        </p:pic>
        <p:sp>
          <p:nvSpPr>
            <p:cNvPr id="7" name="object 12">
              <a:extLst>
                <a:ext uri="{FF2B5EF4-FFF2-40B4-BE49-F238E27FC236}">
                  <a16:creationId xmlns:a16="http://schemas.microsoft.com/office/drawing/2014/main" id="{770BCEA4-7F20-5D7C-91F1-C0D49527BFB1}"/>
                </a:ext>
              </a:extLst>
            </p:cNvPr>
            <p:cNvSpPr/>
            <p:nvPr/>
          </p:nvSpPr>
          <p:spPr>
            <a:xfrm>
              <a:off x="1318030" y="2776170"/>
              <a:ext cx="3711575" cy="3708400"/>
            </a:xfrm>
            <a:custGeom>
              <a:avLst/>
              <a:gdLst/>
              <a:ahLst/>
              <a:cxnLst/>
              <a:rect l="l" t="t" r="r" b="b"/>
              <a:pathLst>
                <a:path w="3711575" h="3708400">
                  <a:moveTo>
                    <a:pt x="2095190" y="12699"/>
                  </a:moveTo>
                  <a:lnTo>
                    <a:pt x="1615830" y="12699"/>
                  </a:lnTo>
                  <a:lnTo>
                    <a:pt x="1663097" y="0"/>
                  </a:lnTo>
                  <a:lnTo>
                    <a:pt x="2047923" y="0"/>
                  </a:lnTo>
                  <a:lnTo>
                    <a:pt x="2095190" y="12699"/>
                  </a:lnTo>
                  <a:close/>
                </a:path>
                <a:path w="3711575" h="3708400">
                  <a:moveTo>
                    <a:pt x="2234737" y="38099"/>
                  </a:moveTo>
                  <a:lnTo>
                    <a:pt x="1476285" y="38099"/>
                  </a:lnTo>
                  <a:lnTo>
                    <a:pt x="1568929" y="12699"/>
                  </a:lnTo>
                  <a:lnTo>
                    <a:pt x="2142091" y="12699"/>
                  </a:lnTo>
                  <a:lnTo>
                    <a:pt x="2234737" y="38099"/>
                  </a:lnTo>
                  <a:close/>
                </a:path>
                <a:path w="3711575" h="3708400">
                  <a:moveTo>
                    <a:pt x="2234737" y="3670299"/>
                  </a:moveTo>
                  <a:lnTo>
                    <a:pt x="1476283" y="3670299"/>
                  </a:lnTo>
                  <a:lnTo>
                    <a:pt x="1208717" y="3594099"/>
                  </a:lnTo>
                  <a:lnTo>
                    <a:pt x="1165797" y="3568699"/>
                  </a:lnTo>
                  <a:lnTo>
                    <a:pt x="1123396" y="3555999"/>
                  </a:lnTo>
                  <a:lnTo>
                    <a:pt x="1081530" y="3530599"/>
                  </a:lnTo>
                  <a:lnTo>
                    <a:pt x="1040214" y="3517899"/>
                  </a:lnTo>
                  <a:lnTo>
                    <a:pt x="999464" y="3492499"/>
                  </a:lnTo>
                  <a:lnTo>
                    <a:pt x="959294" y="3479799"/>
                  </a:lnTo>
                  <a:lnTo>
                    <a:pt x="919721" y="3454399"/>
                  </a:lnTo>
                  <a:lnTo>
                    <a:pt x="880759" y="3428999"/>
                  </a:lnTo>
                  <a:lnTo>
                    <a:pt x="842425" y="3403599"/>
                  </a:lnTo>
                  <a:lnTo>
                    <a:pt x="804733" y="3378199"/>
                  </a:lnTo>
                  <a:lnTo>
                    <a:pt x="767698" y="3352799"/>
                  </a:lnTo>
                  <a:lnTo>
                    <a:pt x="731337" y="3327399"/>
                  </a:lnTo>
                  <a:lnTo>
                    <a:pt x="695665" y="3301999"/>
                  </a:lnTo>
                  <a:lnTo>
                    <a:pt x="660697" y="3263899"/>
                  </a:lnTo>
                  <a:lnTo>
                    <a:pt x="626449" y="3238499"/>
                  </a:lnTo>
                  <a:lnTo>
                    <a:pt x="592935" y="3213099"/>
                  </a:lnTo>
                  <a:lnTo>
                    <a:pt x="560171" y="3174999"/>
                  </a:lnTo>
                  <a:lnTo>
                    <a:pt x="528173" y="3149599"/>
                  </a:lnTo>
                  <a:lnTo>
                    <a:pt x="496957" y="3111499"/>
                  </a:lnTo>
                  <a:lnTo>
                    <a:pt x="466536" y="3073399"/>
                  </a:lnTo>
                  <a:lnTo>
                    <a:pt x="436928" y="3047999"/>
                  </a:lnTo>
                  <a:lnTo>
                    <a:pt x="408146" y="3009899"/>
                  </a:lnTo>
                  <a:lnTo>
                    <a:pt x="380208" y="2971799"/>
                  </a:lnTo>
                  <a:lnTo>
                    <a:pt x="353127" y="2933699"/>
                  </a:lnTo>
                  <a:lnTo>
                    <a:pt x="326920" y="2895599"/>
                  </a:lnTo>
                  <a:lnTo>
                    <a:pt x="301601" y="2857499"/>
                  </a:lnTo>
                  <a:lnTo>
                    <a:pt x="277187" y="2819399"/>
                  </a:lnTo>
                  <a:lnTo>
                    <a:pt x="253692" y="2781299"/>
                  </a:lnTo>
                  <a:lnTo>
                    <a:pt x="231133" y="2743199"/>
                  </a:lnTo>
                  <a:lnTo>
                    <a:pt x="209524" y="2705099"/>
                  </a:lnTo>
                  <a:lnTo>
                    <a:pt x="188880" y="2666999"/>
                  </a:lnTo>
                  <a:lnTo>
                    <a:pt x="169218" y="2628899"/>
                  </a:lnTo>
                  <a:lnTo>
                    <a:pt x="150552" y="2578099"/>
                  </a:lnTo>
                  <a:lnTo>
                    <a:pt x="132899" y="2539999"/>
                  </a:lnTo>
                  <a:lnTo>
                    <a:pt x="116272" y="2501899"/>
                  </a:lnTo>
                  <a:lnTo>
                    <a:pt x="100689" y="2451099"/>
                  </a:lnTo>
                  <a:lnTo>
                    <a:pt x="86163" y="2412999"/>
                  </a:lnTo>
                  <a:lnTo>
                    <a:pt x="72712" y="2362199"/>
                  </a:lnTo>
                  <a:lnTo>
                    <a:pt x="60349" y="2324099"/>
                  </a:lnTo>
                  <a:lnTo>
                    <a:pt x="49090" y="2273299"/>
                  </a:lnTo>
                  <a:lnTo>
                    <a:pt x="38951" y="2222499"/>
                  </a:lnTo>
                  <a:lnTo>
                    <a:pt x="29948" y="2184399"/>
                  </a:lnTo>
                  <a:lnTo>
                    <a:pt x="22095" y="2133599"/>
                  </a:lnTo>
                  <a:lnTo>
                    <a:pt x="15408" y="2082799"/>
                  </a:lnTo>
                  <a:lnTo>
                    <a:pt x="9902" y="2044699"/>
                  </a:lnTo>
                  <a:lnTo>
                    <a:pt x="5593" y="1993899"/>
                  </a:lnTo>
                  <a:lnTo>
                    <a:pt x="2496" y="1943099"/>
                  </a:lnTo>
                  <a:lnTo>
                    <a:pt x="626" y="1892299"/>
                  </a:lnTo>
                  <a:lnTo>
                    <a:pt x="0" y="1854199"/>
                  </a:lnTo>
                  <a:lnTo>
                    <a:pt x="626" y="1803399"/>
                  </a:lnTo>
                  <a:lnTo>
                    <a:pt x="2496" y="1752599"/>
                  </a:lnTo>
                  <a:lnTo>
                    <a:pt x="5593" y="1701799"/>
                  </a:lnTo>
                  <a:lnTo>
                    <a:pt x="9902" y="1650999"/>
                  </a:lnTo>
                  <a:lnTo>
                    <a:pt x="15408" y="1612899"/>
                  </a:lnTo>
                  <a:lnTo>
                    <a:pt x="22095" y="1562099"/>
                  </a:lnTo>
                  <a:lnTo>
                    <a:pt x="29948" y="1511299"/>
                  </a:lnTo>
                  <a:lnTo>
                    <a:pt x="38952" y="1473199"/>
                  </a:lnTo>
                  <a:lnTo>
                    <a:pt x="49091" y="1422399"/>
                  </a:lnTo>
                  <a:lnTo>
                    <a:pt x="60349" y="1384299"/>
                  </a:lnTo>
                  <a:lnTo>
                    <a:pt x="72712" y="1333499"/>
                  </a:lnTo>
                  <a:lnTo>
                    <a:pt x="86164" y="1295399"/>
                  </a:lnTo>
                  <a:lnTo>
                    <a:pt x="100690" y="1244599"/>
                  </a:lnTo>
                  <a:lnTo>
                    <a:pt x="116273" y="1206499"/>
                  </a:lnTo>
                  <a:lnTo>
                    <a:pt x="132900" y="1155699"/>
                  </a:lnTo>
                  <a:lnTo>
                    <a:pt x="150553" y="1117599"/>
                  </a:lnTo>
                  <a:lnTo>
                    <a:pt x="169219" y="1079499"/>
                  </a:lnTo>
                  <a:lnTo>
                    <a:pt x="188881" y="1028699"/>
                  </a:lnTo>
                  <a:lnTo>
                    <a:pt x="209525" y="990599"/>
                  </a:lnTo>
                  <a:lnTo>
                    <a:pt x="231134" y="952499"/>
                  </a:lnTo>
                  <a:lnTo>
                    <a:pt x="253694" y="914399"/>
                  </a:lnTo>
                  <a:lnTo>
                    <a:pt x="277189" y="876299"/>
                  </a:lnTo>
                  <a:lnTo>
                    <a:pt x="301603" y="838199"/>
                  </a:lnTo>
                  <a:lnTo>
                    <a:pt x="326922" y="800099"/>
                  </a:lnTo>
                  <a:lnTo>
                    <a:pt x="353129" y="761999"/>
                  </a:lnTo>
                  <a:lnTo>
                    <a:pt x="380210" y="723899"/>
                  </a:lnTo>
                  <a:lnTo>
                    <a:pt x="408149" y="685799"/>
                  </a:lnTo>
                  <a:lnTo>
                    <a:pt x="436930" y="660399"/>
                  </a:lnTo>
                  <a:lnTo>
                    <a:pt x="466539" y="622299"/>
                  </a:lnTo>
                  <a:lnTo>
                    <a:pt x="496959" y="584199"/>
                  </a:lnTo>
                  <a:lnTo>
                    <a:pt x="528176" y="558799"/>
                  </a:lnTo>
                  <a:lnTo>
                    <a:pt x="560174" y="520699"/>
                  </a:lnTo>
                  <a:lnTo>
                    <a:pt x="592938" y="495299"/>
                  </a:lnTo>
                  <a:lnTo>
                    <a:pt x="626452" y="457199"/>
                  </a:lnTo>
                  <a:lnTo>
                    <a:pt x="660700" y="431799"/>
                  </a:lnTo>
                  <a:lnTo>
                    <a:pt x="695668" y="406399"/>
                  </a:lnTo>
                  <a:lnTo>
                    <a:pt x="731341" y="368299"/>
                  </a:lnTo>
                  <a:lnTo>
                    <a:pt x="767702" y="342899"/>
                  </a:lnTo>
                  <a:lnTo>
                    <a:pt x="804736" y="317499"/>
                  </a:lnTo>
                  <a:lnTo>
                    <a:pt x="842428" y="292099"/>
                  </a:lnTo>
                  <a:lnTo>
                    <a:pt x="880762" y="266699"/>
                  </a:lnTo>
                  <a:lnTo>
                    <a:pt x="919724" y="241299"/>
                  </a:lnTo>
                  <a:lnTo>
                    <a:pt x="959297" y="228599"/>
                  </a:lnTo>
                  <a:lnTo>
                    <a:pt x="1040217" y="177799"/>
                  </a:lnTo>
                  <a:lnTo>
                    <a:pt x="1081533" y="165099"/>
                  </a:lnTo>
                  <a:lnTo>
                    <a:pt x="1123400" y="139699"/>
                  </a:lnTo>
                  <a:lnTo>
                    <a:pt x="1208720" y="114299"/>
                  </a:lnTo>
                  <a:lnTo>
                    <a:pt x="1252145" y="88899"/>
                  </a:lnTo>
                  <a:lnTo>
                    <a:pt x="1430572" y="38099"/>
                  </a:lnTo>
                  <a:lnTo>
                    <a:pt x="2280450" y="38099"/>
                  </a:lnTo>
                  <a:lnTo>
                    <a:pt x="2370580" y="63499"/>
                  </a:lnTo>
                  <a:lnTo>
                    <a:pt x="1711466" y="63499"/>
                  </a:lnTo>
                  <a:lnTo>
                    <a:pt x="1664121" y="76199"/>
                  </a:lnTo>
                  <a:lnTo>
                    <a:pt x="1617138" y="76199"/>
                  </a:lnTo>
                  <a:lnTo>
                    <a:pt x="1570532" y="88899"/>
                  </a:lnTo>
                  <a:lnTo>
                    <a:pt x="1524321" y="88899"/>
                  </a:lnTo>
                  <a:lnTo>
                    <a:pt x="1256254" y="165099"/>
                  </a:lnTo>
                  <a:lnTo>
                    <a:pt x="1213261" y="177799"/>
                  </a:lnTo>
                  <a:lnTo>
                    <a:pt x="1170794" y="203199"/>
                  </a:lnTo>
                  <a:lnTo>
                    <a:pt x="1087500" y="228599"/>
                  </a:lnTo>
                  <a:lnTo>
                    <a:pt x="1006503" y="279399"/>
                  </a:lnTo>
                  <a:lnTo>
                    <a:pt x="966907" y="292099"/>
                  </a:lnTo>
                  <a:lnTo>
                    <a:pt x="927934" y="317499"/>
                  </a:lnTo>
                  <a:lnTo>
                    <a:pt x="889600" y="342899"/>
                  </a:lnTo>
                  <a:lnTo>
                    <a:pt x="851922" y="368299"/>
                  </a:lnTo>
                  <a:lnTo>
                    <a:pt x="814917" y="393699"/>
                  </a:lnTo>
                  <a:lnTo>
                    <a:pt x="778600" y="419099"/>
                  </a:lnTo>
                  <a:lnTo>
                    <a:pt x="742988" y="444499"/>
                  </a:lnTo>
                  <a:lnTo>
                    <a:pt x="708097" y="482599"/>
                  </a:lnTo>
                  <a:lnTo>
                    <a:pt x="673944" y="507999"/>
                  </a:lnTo>
                  <a:lnTo>
                    <a:pt x="640545" y="533399"/>
                  </a:lnTo>
                  <a:lnTo>
                    <a:pt x="607916" y="571499"/>
                  </a:lnTo>
                  <a:lnTo>
                    <a:pt x="576074" y="596899"/>
                  </a:lnTo>
                  <a:lnTo>
                    <a:pt x="545035" y="634999"/>
                  </a:lnTo>
                  <a:lnTo>
                    <a:pt x="514815" y="673099"/>
                  </a:lnTo>
                  <a:lnTo>
                    <a:pt x="485431" y="698499"/>
                  </a:lnTo>
                  <a:lnTo>
                    <a:pt x="456898" y="736599"/>
                  </a:lnTo>
                  <a:lnTo>
                    <a:pt x="429234" y="774699"/>
                  </a:lnTo>
                  <a:lnTo>
                    <a:pt x="402455" y="812799"/>
                  </a:lnTo>
                  <a:lnTo>
                    <a:pt x="376577" y="850899"/>
                  </a:lnTo>
                  <a:lnTo>
                    <a:pt x="351616" y="888999"/>
                  </a:lnTo>
                  <a:lnTo>
                    <a:pt x="327589" y="927099"/>
                  </a:lnTo>
                  <a:lnTo>
                    <a:pt x="304512" y="965199"/>
                  </a:lnTo>
                  <a:lnTo>
                    <a:pt x="282401" y="1003299"/>
                  </a:lnTo>
                  <a:lnTo>
                    <a:pt x="261273" y="1041399"/>
                  </a:lnTo>
                  <a:lnTo>
                    <a:pt x="241145" y="1079499"/>
                  </a:lnTo>
                  <a:lnTo>
                    <a:pt x="222031" y="1117599"/>
                  </a:lnTo>
                  <a:lnTo>
                    <a:pt x="203950" y="1168399"/>
                  </a:lnTo>
                  <a:lnTo>
                    <a:pt x="186916" y="1206499"/>
                  </a:lnTo>
                  <a:lnTo>
                    <a:pt x="170947" y="1244599"/>
                  </a:lnTo>
                  <a:lnTo>
                    <a:pt x="156059" y="1295399"/>
                  </a:lnTo>
                  <a:lnTo>
                    <a:pt x="142268" y="1333499"/>
                  </a:lnTo>
                  <a:lnTo>
                    <a:pt x="129590" y="1384299"/>
                  </a:lnTo>
                  <a:lnTo>
                    <a:pt x="118043" y="1422399"/>
                  </a:lnTo>
                  <a:lnTo>
                    <a:pt x="107641" y="1473199"/>
                  </a:lnTo>
                  <a:lnTo>
                    <a:pt x="98402" y="1523999"/>
                  </a:lnTo>
                  <a:lnTo>
                    <a:pt x="90342" y="1562099"/>
                  </a:lnTo>
                  <a:lnTo>
                    <a:pt x="83477" y="1612899"/>
                  </a:lnTo>
                  <a:lnTo>
                    <a:pt x="77823" y="1663699"/>
                  </a:lnTo>
                  <a:lnTo>
                    <a:pt x="73397" y="1701799"/>
                  </a:lnTo>
                  <a:lnTo>
                    <a:pt x="70216" y="1752599"/>
                  </a:lnTo>
                  <a:lnTo>
                    <a:pt x="68295" y="1803399"/>
                  </a:lnTo>
                  <a:lnTo>
                    <a:pt x="67651" y="1854199"/>
                  </a:lnTo>
                  <a:lnTo>
                    <a:pt x="68295" y="1892299"/>
                  </a:lnTo>
                  <a:lnTo>
                    <a:pt x="70216" y="1943099"/>
                  </a:lnTo>
                  <a:lnTo>
                    <a:pt x="73397" y="1993899"/>
                  </a:lnTo>
                  <a:lnTo>
                    <a:pt x="77823" y="2044699"/>
                  </a:lnTo>
                  <a:lnTo>
                    <a:pt x="83477" y="2082799"/>
                  </a:lnTo>
                  <a:lnTo>
                    <a:pt x="90342" y="2133599"/>
                  </a:lnTo>
                  <a:lnTo>
                    <a:pt x="98402" y="2184399"/>
                  </a:lnTo>
                  <a:lnTo>
                    <a:pt x="107641" y="2222499"/>
                  </a:lnTo>
                  <a:lnTo>
                    <a:pt x="118043" y="2273299"/>
                  </a:lnTo>
                  <a:lnTo>
                    <a:pt x="129590" y="2311399"/>
                  </a:lnTo>
                  <a:lnTo>
                    <a:pt x="142268" y="2362199"/>
                  </a:lnTo>
                  <a:lnTo>
                    <a:pt x="156059" y="2400299"/>
                  </a:lnTo>
                  <a:lnTo>
                    <a:pt x="170947" y="2451099"/>
                  </a:lnTo>
                  <a:lnTo>
                    <a:pt x="186916" y="2489199"/>
                  </a:lnTo>
                  <a:lnTo>
                    <a:pt x="203950" y="2539999"/>
                  </a:lnTo>
                  <a:lnTo>
                    <a:pt x="222031" y="2578099"/>
                  </a:lnTo>
                  <a:lnTo>
                    <a:pt x="241145" y="2616199"/>
                  </a:lnTo>
                  <a:lnTo>
                    <a:pt x="261273" y="2654299"/>
                  </a:lnTo>
                  <a:lnTo>
                    <a:pt x="282401" y="2692399"/>
                  </a:lnTo>
                  <a:lnTo>
                    <a:pt x="304512" y="2743199"/>
                  </a:lnTo>
                  <a:lnTo>
                    <a:pt x="327589" y="2781299"/>
                  </a:lnTo>
                  <a:lnTo>
                    <a:pt x="351616" y="2819399"/>
                  </a:lnTo>
                  <a:lnTo>
                    <a:pt x="376577" y="2857499"/>
                  </a:lnTo>
                  <a:lnTo>
                    <a:pt x="402455" y="2895599"/>
                  </a:lnTo>
                  <a:lnTo>
                    <a:pt x="429234" y="2920999"/>
                  </a:lnTo>
                  <a:lnTo>
                    <a:pt x="456898" y="2959099"/>
                  </a:lnTo>
                  <a:lnTo>
                    <a:pt x="485431" y="2997199"/>
                  </a:lnTo>
                  <a:lnTo>
                    <a:pt x="514815" y="3035299"/>
                  </a:lnTo>
                  <a:lnTo>
                    <a:pt x="545035" y="3060699"/>
                  </a:lnTo>
                  <a:lnTo>
                    <a:pt x="576074" y="3098799"/>
                  </a:lnTo>
                  <a:lnTo>
                    <a:pt x="607916" y="3124199"/>
                  </a:lnTo>
                  <a:lnTo>
                    <a:pt x="640545" y="3162299"/>
                  </a:lnTo>
                  <a:lnTo>
                    <a:pt x="673944" y="3187699"/>
                  </a:lnTo>
                  <a:lnTo>
                    <a:pt x="708097" y="3213099"/>
                  </a:lnTo>
                  <a:lnTo>
                    <a:pt x="742988" y="3251199"/>
                  </a:lnTo>
                  <a:lnTo>
                    <a:pt x="778600" y="3276599"/>
                  </a:lnTo>
                  <a:lnTo>
                    <a:pt x="814917" y="3301999"/>
                  </a:lnTo>
                  <a:lnTo>
                    <a:pt x="851922" y="3327399"/>
                  </a:lnTo>
                  <a:lnTo>
                    <a:pt x="889600" y="3352799"/>
                  </a:lnTo>
                  <a:lnTo>
                    <a:pt x="927934" y="3378199"/>
                  </a:lnTo>
                  <a:lnTo>
                    <a:pt x="966907" y="3403599"/>
                  </a:lnTo>
                  <a:lnTo>
                    <a:pt x="1006503" y="3416299"/>
                  </a:lnTo>
                  <a:lnTo>
                    <a:pt x="1087500" y="3467099"/>
                  </a:lnTo>
                  <a:lnTo>
                    <a:pt x="1128868" y="3479799"/>
                  </a:lnTo>
                  <a:lnTo>
                    <a:pt x="1170794" y="3505199"/>
                  </a:lnTo>
                  <a:lnTo>
                    <a:pt x="1299755" y="3543299"/>
                  </a:lnTo>
                  <a:lnTo>
                    <a:pt x="1343749" y="3568699"/>
                  </a:lnTo>
                  <a:lnTo>
                    <a:pt x="1388219" y="3581399"/>
                  </a:lnTo>
                  <a:lnTo>
                    <a:pt x="1433148" y="3581399"/>
                  </a:lnTo>
                  <a:lnTo>
                    <a:pt x="1570532" y="3619499"/>
                  </a:lnTo>
                  <a:lnTo>
                    <a:pt x="1617138" y="3619499"/>
                  </a:lnTo>
                  <a:lnTo>
                    <a:pt x="1664121" y="3632199"/>
                  </a:lnTo>
                  <a:lnTo>
                    <a:pt x="2370580" y="3632199"/>
                  </a:lnTo>
                  <a:lnTo>
                    <a:pt x="2234737" y="3670299"/>
                  </a:lnTo>
                  <a:close/>
                </a:path>
                <a:path w="3711575" h="3708400">
                  <a:moveTo>
                    <a:pt x="2370580" y="3632199"/>
                  </a:moveTo>
                  <a:lnTo>
                    <a:pt x="2046895" y="3632199"/>
                  </a:lnTo>
                  <a:lnTo>
                    <a:pt x="2093878" y="3619499"/>
                  </a:lnTo>
                  <a:lnTo>
                    <a:pt x="2140484" y="3619499"/>
                  </a:lnTo>
                  <a:lnTo>
                    <a:pt x="2277868" y="3581399"/>
                  </a:lnTo>
                  <a:lnTo>
                    <a:pt x="2322797" y="3581399"/>
                  </a:lnTo>
                  <a:lnTo>
                    <a:pt x="2367267" y="3568699"/>
                  </a:lnTo>
                  <a:lnTo>
                    <a:pt x="2411261" y="3543299"/>
                  </a:lnTo>
                  <a:lnTo>
                    <a:pt x="2540222" y="3505199"/>
                  </a:lnTo>
                  <a:lnTo>
                    <a:pt x="2582148" y="3479799"/>
                  </a:lnTo>
                  <a:lnTo>
                    <a:pt x="2623517" y="3467099"/>
                  </a:lnTo>
                  <a:lnTo>
                    <a:pt x="2704514" y="3416299"/>
                  </a:lnTo>
                  <a:lnTo>
                    <a:pt x="2744111" y="3403599"/>
                  </a:lnTo>
                  <a:lnTo>
                    <a:pt x="2783084" y="3378199"/>
                  </a:lnTo>
                  <a:lnTo>
                    <a:pt x="2821418" y="3352799"/>
                  </a:lnTo>
                  <a:lnTo>
                    <a:pt x="2859096" y="3327399"/>
                  </a:lnTo>
                  <a:lnTo>
                    <a:pt x="2896102" y="3301999"/>
                  </a:lnTo>
                  <a:lnTo>
                    <a:pt x="2932419" y="3276599"/>
                  </a:lnTo>
                  <a:lnTo>
                    <a:pt x="2968032" y="3251199"/>
                  </a:lnTo>
                  <a:lnTo>
                    <a:pt x="3002923" y="3213099"/>
                  </a:lnTo>
                  <a:lnTo>
                    <a:pt x="3037077" y="3187699"/>
                  </a:lnTo>
                  <a:lnTo>
                    <a:pt x="3070476" y="3162299"/>
                  </a:lnTo>
                  <a:lnTo>
                    <a:pt x="3103105" y="3124199"/>
                  </a:lnTo>
                  <a:lnTo>
                    <a:pt x="3134948" y="3098799"/>
                  </a:lnTo>
                  <a:lnTo>
                    <a:pt x="3165988" y="3060699"/>
                  </a:lnTo>
                  <a:lnTo>
                    <a:pt x="3196208" y="3035299"/>
                  </a:lnTo>
                  <a:lnTo>
                    <a:pt x="3225593" y="2997199"/>
                  </a:lnTo>
                  <a:lnTo>
                    <a:pt x="3254126" y="2959099"/>
                  </a:lnTo>
                  <a:lnTo>
                    <a:pt x="3281790" y="2920999"/>
                  </a:lnTo>
                  <a:lnTo>
                    <a:pt x="3308570" y="2895599"/>
                  </a:lnTo>
                  <a:lnTo>
                    <a:pt x="3334448" y="2857499"/>
                  </a:lnTo>
                  <a:lnTo>
                    <a:pt x="3359410" y="2819399"/>
                  </a:lnTo>
                  <a:lnTo>
                    <a:pt x="3383437" y="2781299"/>
                  </a:lnTo>
                  <a:lnTo>
                    <a:pt x="3406515" y="2743199"/>
                  </a:lnTo>
                  <a:lnTo>
                    <a:pt x="3428626" y="2692399"/>
                  </a:lnTo>
                  <a:lnTo>
                    <a:pt x="3449754" y="2654299"/>
                  </a:lnTo>
                  <a:lnTo>
                    <a:pt x="3469883" y="2616199"/>
                  </a:lnTo>
                  <a:lnTo>
                    <a:pt x="3488997" y="2578099"/>
                  </a:lnTo>
                  <a:lnTo>
                    <a:pt x="3507079" y="2539999"/>
                  </a:lnTo>
                  <a:lnTo>
                    <a:pt x="3524113" y="2489199"/>
                  </a:lnTo>
                  <a:lnTo>
                    <a:pt x="3540082" y="2451099"/>
                  </a:lnTo>
                  <a:lnTo>
                    <a:pt x="3554971" y="2400299"/>
                  </a:lnTo>
                  <a:lnTo>
                    <a:pt x="3568762" y="2362199"/>
                  </a:lnTo>
                  <a:lnTo>
                    <a:pt x="3581440" y="2311399"/>
                  </a:lnTo>
                  <a:lnTo>
                    <a:pt x="3592988" y="2273299"/>
                  </a:lnTo>
                  <a:lnTo>
                    <a:pt x="3603390" y="2222499"/>
                  </a:lnTo>
                  <a:lnTo>
                    <a:pt x="3612630" y="2184399"/>
                  </a:lnTo>
                  <a:lnTo>
                    <a:pt x="3620690" y="2133599"/>
                  </a:lnTo>
                  <a:lnTo>
                    <a:pt x="3627555" y="2082799"/>
                  </a:lnTo>
                  <a:lnTo>
                    <a:pt x="3633209" y="2044699"/>
                  </a:lnTo>
                  <a:lnTo>
                    <a:pt x="3637635" y="1993899"/>
                  </a:lnTo>
                  <a:lnTo>
                    <a:pt x="3640816" y="1943099"/>
                  </a:lnTo>
                  <a:lnTo>
                    <a:pt x="3642737" y="1892299"/>
                  </a:lnTo>
                  <a:lnTo>
                    <a:pt x="3643381" y="1854199"/>
                  </a:lnTo>
                  <a:lnTo>
                    <a:pt x="3642737" y="1803399"/>
                  </a:lnTo>
                  <a:lnTo>
                    <a:pt x="3640816" y="1752599"/>
                  </a:lnTo>
                  <a:lnTo>
                    <a:pt x="3637635" y="1701799"/>
                  </a:lnTo>
                  <a:lnTo>
                    <a:pt x="3633209" y="1663699"/>
                  </a:lnTo>
                  <a:lnTo>
                    <a:pt x="3627555" y="1612899"/>
                  </a:lnTo>
                  <a:lnTo>
                    <a:pt x="3620690" y="1562099"/>
                  </a:lnTo>
                  <a:lnTo>
                    <a:pt x="3612630" y="1523999"/>
                  </a:lnTo>
                  <a:lnTo>
                    <a:pt x="3603390" y="1473199"/>
                  </a:lnTo>
                  <a:lnTo>
                    <a:pt x="3592988" y="1422399"/>
                  </a:lnTo>
                  <a:lnTo>
                    <a:pt x="3581440" y="1384299"/>
                  </a:lnTo>
                  <a:lnTo>
                    <a:pt x="3568762" y="1333499"/>
                  </a:lnTo>
                  <a:lnTo>
                    <a:pt x="3554971" y="1295399"/>
                  </a:lnTo>
                  <a:lnTo>
                    <a:pt x="3540082" y="1244599"/>
                  </a:lnTo>
                  <a:lnTo>
                    <a:pt x="3524113" y="1206499"/>
                  </a:lnTo>
                  <a:lnTo>
                    <a:pt x="3507079" y="1168399"/>
                  </a:lnTo>
                  <a:lnTo>
                    <a:pt x="3488997" y="1117599"/>
                  </a:lnTo>
                  <a:lnTo>
                    <a:pt x="3469883" y="1079499"/>
                  </a:lnTo>
                  <a:lnTo>
                    <a:pt x="3449754" y="1041399"/>
                  </a:lnTo>
                  <a:lnTo>
                    <a:pt x="3428626" y="1003299"/>
                  </a:lnTo>
                  <a:lnTo>
                    <a:pt x="3406515" y="965199"/>
                  </a:lnTo>
                  <a:lnTo>
                    <a:pt x="3383437" y="927099"/>
                  </a:lnTo>
                  <a:lnTo>
                    <a:pt x="3359410" y="888999"/>
                  </a:lnTo>
                  <a:lnTo>
                    <a:pt x="3334448" y="850899"/>
                  </a:lnTo>
                  <a:lnTo>
                    <a:pt x="3308570" y="812799"/>
                  </a:lnTo>
                  <a:lnTo>
                    <a:pt x="3281790" y="774699"/>
                  </a:lnTo>
                  <a:lnTo>
                    <a:pt x="3254126" y="736599"/>
                  </a:lnTo>
                  <a:lnTo>
                    <a:pt x="3225593" y="698499"/>
                  </a:lnTo>
                  <a:lnTo>
                    <a:pt x="3196208" y="673099"/>
                  </a:lnTo>
                  <a:lnTo>
                    <a:pt x="3165988" y="634999"/>
                  </a:lnTo>
                  <a:lnTo>
                    <a:pt x="3134948" y="596899"/>
                  </a:lnTo>
                  <a:lnTo>
                    <a:pt x="3103105" y="571499"/>
                  </a:lnTo>
                  <a:lnTo>
                    <a:pt x="3070476" y="533399"/>
                  </a:lnTo>
                  <a:lnTo>
                    <a:pt x="3037077" y="507999"/>
                  </a:lnTo>
                  <a:lnTo>
                    <a:pt x="3002923" y="482599"/>
                  </a:lnTo>
                  <a:lnTo>
                    <a:pt x="2968032" y="444499"/>
                  </a:lnTo>
                  <a:lnTo>
                    <a:pt x="2932419" y="419099"/>
                  </a:lnTo>
                  <a:lnTo>
                    <a:pt x="2896102" y="393699"/>
                  </a:lnTo>
                  <a:lnTo>
                    <a:pt x="2859096" y="368299"/>
                  </a:lnTo>
                  <a:lnTo>
                    <a:pt x="2821418" y="342899"/>
                  </a:lnTo>
                  <a:lnTo>
                    <a:pt x="2783084" y="317499"/>
                  </a:lnTo>
                  <a:lnTo>
                    <a:pt x="2744111" y="292099"/>
                  </a:lnTo>
                  <a:lnTo>
                    <a:pt x="2704514" y="279399"/>
                  </a:lnTo>
                  <a:lnTo>
                    <a:pt x="2623517" y="228599"/>
                  </a:lnTo>
                  <a:lnTo>
                    <a:pt x="2540222" y="203199"/>
                  </a:lnTo>
                  <a:lnTo>
                    <a:pt x="2497755" y="177799"/>
                  </a:lnTo>
                  <a:lnTo>
                    <a:pt x="2454762" y="165099"/>
                  </a:lnTo>
                  <a:lnTo>
                    <a:pt x="2186694" y="88899"/>
                  </a:lnTo>
                  <a:lnTo>
                    <a:pt x="2140484" y="88899"/>
                  </a:lnTo>
                  <a:lnTo>
                    <a:pt x="2093878" y="76199"/>
                  </a:lnTo>
                  <a:lnTo>
                    <a:pt x="2046895" y="76199"/>
                  </a:lnTo>
                  <a:lnTo>
                    <a:pt x="1999550" y="63499"/>
                  </a:lnTo>
                  <a:lnTo>
                    <a:pt x="2370580" y="63499"/>
                  </a:lnTo>
                  <a:lnTo>
                    <a:pt x="2458879" y="88899"/>
                  </a:lnTo>
                  <a:lnTo>
                    <a:pt x="2502303" y="114299"/>
                  </a:lnTo>
                  <a:lnTo>
                    <a:pt x="2587624" y="139699"/>
                  </a:lnTo>
                  <a:lnTo>
                    <a:pt x="2629490" y="165099"/>
                  </a:lnTo>
                  <a:lnTo>
                    <a:pt x="2670806" y="177799"/>
                  </a:lnTo>
                  <a:lnTo>
                    <a:pt x="2751727" y="228599"/>
                  </a:lnTo>
                  <a:lnTo>
                    <a:pt x="2791300" y="241299"/>
                  </a:lnTo>
                  <a:lnTo>
                    <a:pt x="2830262" y="266699"/>
                  </a:lnTo>
                  <a:lnTo>
                    <a:pt x="2868596" y="292099"/>
                  </a:lnTo>
                  <a:lnTo>
                    <a:pt x="2906288" y="317499"/>
                  </a:lnTo>
                  <a:lnTo>
                    <a:pt x="2943322" y="342899"/>
                  </a:lnTo>
                  <a:lnTo>
                    <a:pt x="2979683" y="368299"/>
                  </a:lnTo>
                  <a:lnTo>
                    <a:pt x="3015355" y="406399"/>
                  </a:lnTo>
                  <a:lnTo>
                    <a:pt x="3050323" y="431799"/>
                  </a:lnTo>
                  <a:lnTo>
                    <a:pt x="3084572" y="457199"/>
                  </a:lnTo>
                  <a:lnTo>
                    <a:pt x="3118085" y="495299"/>
                  </a:lnTo>
                  <a:lnTo>
                    <a:pt x="3150849" y="520699"/>
                  </a:lnTo>
                  <a:lnTo>
                    <a:pt x="3182847" y="558799"/>
                  </a:lnTo>
                  <a:lnTo>
                    <a:pt x="3214063" y="584199"/>
                  </a:lnTo>
                  <a:lnTo>
                    <a:pt x="3244484" y="622299"/>
                  </a:lnTo>
                  <a:lnTo>
                    <a:pt x="3274092" y="660399"/>
                  </a:lnTo>
                  <a:lnTo>
                    <a:pt x="3302873" y="685799"/>
                  </a:lnTo>
                  <a:lnTo>
                    <a:pt x="3330812" y="723899"/>
                  </a:lnTo>
                  <a:lnTo>
                    <a:pt x="3357893" y="761999"/>
                  </a:lnTo>
                  <a:lnTo>
                    <a:pt x="3384100" y="800099"/>
                  </a:lnTo>
                  <a:lnTo>
                    <a:pt x="3409418" y="838199"/>
                  </a:lnTo>
                  <a:lnTo>
                    <a:pt x="3433832" y="876299"/>
                  </a:lnTo>
                  <a:lnTo>
                    <a:pt x="3457327" y="914399"/>
                  </a:lnTo>
                  <a:lnTo>
                    <a:pt x="3479886" y="952499"/>
                  </a:lnTo>
                  <a:lnTo>
                    <a:pt x="3501495" y="990599"/>
                  </a:lnTo>
                  <a:lnTo>
                    <a:pt x="3522138" y="1028699"/>
                  </a:lnTo>
                  <a:lnTo>
                    <a:pt x="3541801" y="1079499"/>
                  </a:lnTo>
                  <a:lnTo>
                    <a:pt x="3560466" y="1117599"/>
                  </a:lnTo>
                  <a:lnTo>
                    <a:pt x="3578120" y="1155699"/>
                  </a:lnTo>
                  <a:lnTo>
                    <a:pt x="3594746" y="1206499"/>
                  </a:lnTo>
                  <a:lnTo>
                    <a:pt x="3610329" y="1244599"/>
                  </a:lnTo>
                  <a:lnTo>
                    <a:pt x="3624855" y="1295399"/>
                  </a:lnTo>
                  <a:lnTo>
                    <a:pt x="3638306" y="1333499"/>
                  </a:lnTo>
                  <a:lnTo>
                    <a:pt x="3650669" y="1384299"/>
                  </a:lnTo>
                  <a:lnTo>
                    <a:pt x="3661927" y="1422399"/>
                  </a:lnTo>
                  <a:lnTo>
                    <a:pt x="3672066" y="1473199"/>
                  </a:lnTo>
                  <a:lnTo>
                    <a:pt x="3681070" y="1511299"/>
                  </a:lnTo>
                  <a:lnTo>
                    <a:pt x="3688923" y="1562099"/>
                  </a:lnTo>
                  <a:lnTo>
                    <a:pt x="3695610" y="1612899"/>
                  </a:lnTo>
                  <a:lnTo>
                    <a:pt x="3701116" y="1650999"/>
                  </a:lnTo>
                  <a:lnTo>
                    <a:pt x="3705425" y="1701799"/>
                  </a:lnTo>
                  <a:lnTo>
                    <a:pt x="3708522" y="1752599"/>
                  </a:lnTo>
                  <a:lnTo>
                    <a:pt x="3710391" y="1803399"/>
                  </a:lnTo>
                  <a:lnTo>
                    <a:pt x="3711018" y="1854199"/>
                  </a:lnTo>
                  <a:lnTo>
                    <a:pt x="3710391" y="1892299"/>
                  </a:lnTo>
                  <a:lnTo>
                    <a:pt x="3708522" y="1943099"/>
                  </a:lnTo>
                  <a:lnTo>
                    <a:pt x="3705425" y="1993899"/>
                  </a:lnTo>
                  <a:lnTo>
                    <a:pt x="3701116" y="2044699"/>
                  </a:lnTo>
                  <a:lnTo>
                    <a:pt x="3695610" y="2082799"/>
                  </a:lnTo>
                  <a:lnTo>
                    <a:pt x="3688923" y="2133599"/>
                  </a:lnTo>
                  <a:lnTo>
                    <a:pt x="3681070" y="2184399"/>
                  </a:lnTo>
                  <a:lnTo>
                    <a:pt x="3672066" y="2222499"/>
                  </a:lnTo>
                  <a:lnTo>
                    <a:pt x="3661927" y="2273299"/>
                  </a:lnTo>
                  <a:lnTo>
                    <a:pt x="3650669" y="2324099"/>
                  </a:lnTo>
                  <a:lnTo>
                    <a:pt x="3638306" y="2362199"/>
                  </a:lnTo>
                  <a:lnTo>
                    <a:pt x="3624855" y="2412999"/>
                  </a:lnTo>
                  <a:lnTo>
                    <a:pt x="3610329" y="2451099"/>
                  </a:lnTo>
                  <a:lnTo>
                    <a:pt x="3594746" y="2501899"/>
                  </a:lnTo>
                  <a:lnTo>
                    <a:pt x="3578120" y="2539999"/>
                  </a:lnTo>
                  <a:lnTo>
                    <a:pt x="3560466" y="2578099"/>
                  </a:lnTo>
                  <a:lnTo>
                    <a:pt x="3541801" y="2628899"/>
                  </a:lnTo>
                  <a:lnTo>
                    <a:pt x="3522138" y="2666999"/>
                  </a:lnTo>
                  <a:lnTo>
                    <a:pt x="3501495" y="2705099"/>
                  </a:lnTo>
                  <a:lnTo>
                    <a:pt x="3479886" y="2743199"/>
                  </a:lnTo>
                  <a:lnTo>
                    <a:pt x="3457327" y="2781299"/>
                  </a:lnTo>
                  <a:lnTo>
                    <a:pt x="3433832" y="2819399"/>
                  </a:lnTo>
                  <a:lnTo>
                    <a:pt x="3409418" y="2857499"/>
                  </a:lnTo>
                  <a:lnTo>
                    <a:pt x="3384100" y="2895599"/>
                  </a:lnTo>
                  <a:lnTo>
                    <a:pt x="3357893" y="2933699"/>
                  </a:lnTo>
                  <a:lnTo>
                    <a:pt x="3330812" y="2971799"/>
                  </a:lnTo>
                  <a:lnTo>
                    <a:pt x="3302873" y="3009899"/>
                  </a:lnTo>
                  <a:lnTo>
                    <a:pt x="3274092" y="3047999"/>
                  </a:lnTo>
                  <a:lnTo>
                    <a:pt x="3244484" y="3073399"/>
                  </a:lnTo>
                  <a:lnTo>
                    <a:pt x="3214063" y="3111499"/>
                  </a:lnTo>
                  <a:lnTo>
                    <a:pt x="3182847" y="3149599"/>
                  </a:lnTo>
                  <a:lnTo>
                    <a:pt x="3150849" y="3174999"/>
                  </a:lnTo>
                  <a:lnTo>
                    <a:pt x="3118085" y="3213099"/>
                  </a:lnTo>
                  <a:lnTo>
                    <a:pt x="3084572" y="3238499"/>
                  </a:lnTo>
                  <a:lnTo>
                    <a:pt x="3050323" y="3263899"/>
                  </a:lnTo>
                  <a:lnTo>
                    <a:pt x="3015355" y="3301999"/>
                  </a:lnTo>
                  <a:lnTo>
                    <a:pt x="2979683" y="3327399"/>
                  </a:lnTo>
                  <a:lnTo>
                    <a:pt x="2943322" y="3352799"/>
                  </a:lnTo>
                  <a:lnTo>
                    <a:pt x="2906288" y="3378199"/>
                  </a:lnTo>
                  <a:lnTo>
                    <a:pt x="2868596" y="3403599"/>
                  </a:lnTo>
                  <a:lnTo>
                    <a:pt x="2830262" y="3428999"/>
                  </a:lnTo>
                  <a:lnTo>
                    <a:pt x="2791300" y="3454399"/>
                  </a:lnTo>
                  <a:lnTo>
                    <a:pt x="2751727" y="3479799"/>
                  </a:lnTo>
                  <a:lnTo>
                    <a:pt x="2711557" y="3492499"/>
                  </a:lnTo>
                  <a:lnTo>
                    <a:pt x="2670806" y="3517899"/>
                  </a:lnTo>
                  <a:lnTo>
                    <a:pt x="2629490" y="3530599"/>
                  </a:lnTo>
                  <a:lnTo>
                    <a:pt x="2587624" y="3555999"/>
                  </a:lnTo>
                  <a:lnTo>
                    <a:pt x="2545223" y="3568699"/>
                  </a:lnTo>
                  <a:lnTo>
                    <a:pt x="2502303" y="3594099"/>
                  </a:lnTo>
                  <a:lnTo>
                    <a:pt x="2370580" y="3632199"/>
                  </a:lnTo>
                  <a:close/>
                </a:path>
                <a:path w="3711575" h="3708400">
                  <a:moveTo>
                    <a:pt x="2142091" y="3682999"/>
                  </a:moveTo>
                  <a:lnTo>
                    <a:pt x="1568928" y="3682999"/>
                  </a:lnTo>
                  <a:lnTo>
                    <a:pt x="1522407" y="3670299"/>
                  </a:lnTo>
                  <a:lnTo>
                    <a:pt x="2188612" y="3670299"/>
                  </a:lnTo>
                  <a:lnTo>
                    <a:pt x="2142091" y="3682999"/>
                  </a:lnTo>
                  <a:close/>
                </a:path>
                <a:path w="3711575" h="3708400">
                  <a:moveTo>
                    <a:pt x="2047923" y="3695699"/>
                  </a:moveTo>
                  <a:lnTo>
                    <a:pt x="1663096" y="3695699"/>
                  </a:lnTo>
                  <a:lnTo>
                    <a:pt x="1615829" y="3682999"/>
                  </a:lnTo>
                  <a:lnTo>
                    <a:pt x="2095190" y="3682999"/>
                  </a:lnTo>
                  <a:lnTo>
                    <a:pt x="2047923" y="3695699"/>
                  </a:lnTo>
                  <a:close/>
                </a:path>
                <a:path w="3711575" h="3708400">
                  <a:moveTo>
                    <a:pt x="1952354" y="3708399"/>
                  </a:moveTo>
                  <a:lnTo>
                    <a:pt x="1758664" y="3708399"/>
                  </a:lnTo>
                  <a:lnTo>
                    <a:pt x="1710712" y="3695699"/>
                  </a:lnTo>
                  <a:lnTo>
                    <a:pt x="2000306" y="3695699"/>
                  </a:lnTo>
                  <a:lnTo>
                    <a:pt x="1952354" y="3708399"/>
                  </a:lnTo>
                  <a:close/>
                </a:path>
              </a:pathLst>
            </a:custGeom>
            <a:solidFill>
              <a:srgbClr val="ECEEF1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8" name="object 13">
              <a:extLst>
                <a:ext uri="{FF2B5EF4-FFF2-40B4-BE49-F238E27FC236}">
                  <a16:creationId xmlns:a16="http://schemas.microsoft.com/office/drawing/2014/main" id="{8D795F85-F0FB-A0C1-A0E1-465E0FA57F0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6107" y="4649977"/>
              <a:ext cx="2609848" cy="2600323"/>
            </a:xfrm>
            <a:prstGeom prst="rect">
              <a:avLst/>
            </a:prstGeom>
          </p:spPr>
        </p:pic>
        <p:pic>
          <p:nvPicPr>
            <p:cNvPr id="9" name="object 14">
              <a:extLst>
                <a:ext uri="{FF2B5EF4-FFF2-40B4-BE49-F238E27FC236}">
                  <a16:creationId xmlns:a16="http://schemas.microsoft.com/office/drawing/2014/main" id="{A41DA538-4765-58A2-2494-3C958FC4CAA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56547" y="4872855"/>
              <a:ext cx="2184052" cy="2171700"/>
            </a:xfrm>
            <a:prstGeom prst="rect">
              <a:avLst/>
            </a:prstGeom>
          </p:spPr>
        </p:pic>
        <p:sp>
          <p:nvSpPr>
            <p:cNvPr id="10" name="object 15">
              <a:extLst>
                <a:ext uri="{FF2B5EF4-FFF2-40B4-BE49-F238E27FC236}">
                  <a16:creationId xmlns:a16="http://schemas.microsoft.com/office/drawing/2014/main" id="{292C98D1-C190-D89E-2658-3403FF66E019}"/>
                </a:ext>
              </a:extLst>
            </p:cNvPr>
            <p:cNvSpPr/>
            <p:nvPr/>
          </p:nvSpPr>
          <p:spPr>
            <a:xfrm>
              <a:off x="4536260" y="4840578"/>
              <a:ext cx="2224405" cy="2222500"/>
            </a:xfrm>
            <a:custGeom>
              <a:avLst/>
              <a:gdLst/>
              <a:ahLst/>
              <a:cxnLst/>
              <a:rect l="l" t="t" r="r" b="b"/>
              <a:pathLst>
                <a:path w="2224404" h="2222500">
                  <a:moveTo>
                    <a:pt x="1301520" y="12699"/>
                  </a:moveTo>
                  <a:lnTo>
                    <a:pt x="922715" y="12699"/>
                  </a:lnTo>
                  <a:lnTo>
                    <a:pt x="969206" y="0"/>
                  </a:lnTo>
                  <a:lnTo>
                    <a:pt x="1255029" y="0"/>
                  </a:lnTo>
                  <a:lnTo>
                    <a:pt x="1301520" y="12699"/>
                  </a:lnTo>
                  <a:close/>
                </a:path>
                <a:path w="2224404" h="2222500">
                  <a:moveTo>
                    <a:pt x="1347368" y="2197099"/>
                  </a:moveTo>
                  <a:lnTo>
                    <a:pt x="876867" y="2197099"/>
                  </a:lnTo>
                  <a:lnTo>
                    <a:pt x="743605" y="2158999"/>
                  </a:lnTo>
                  <a:lnTo>
                    <a:pt x="700751" y="2133599"/>
                  </a:lnTo>
                  <a:lnTo>
                    <a:pt x="658751" y="2120899"/>
                  </a:lnTo>
                  <a:lnTo>
                    <a:pt x="617646" y="2095499"/>
                  </a:lnTo>
                  <a:lnTo>
                    <a:pt x="577479" y="2082799"/>
                  </a:lnTo>
                  <a:lnTo>
                    <a:pt x="538292" y="2057399"/>
                  </a:lnTo>
                  <a:lnTo>
                    <a:pt x="500127" y="2031999"/>
                  </a:lnTo>
                  <a:lnTo>
                    <a:pt x="463025" y="2006599"/>
                  </a:lnTo>
                  <a:lnTo>
                    <a:pt x="427029" y="1981199"/>
                  </a:lnTo>
                  <a:lnTo>
                    <a:pt x="392181" y="1955799"/>
                  </a:lnTo>
                  <a:lnTo>
                    <a:pt x="358523" y="1917699"/>
                  </a:lnTo>
                  <a:lnTo>
                    <a:pt x="326097" y="1892299"/>
                  </a:lnTo>
                  <a:lnTo>
                    <a:pt x="294945" y="1854199"/>
                  </a:lnTo>
                  <a:lnTo>
                    <a:pt x="265109" y="1828799"/>
                  </a:lnTo>
                  <a:lnTo>
                    <a:pt x="236631" y="1790699"/>
                  </a:lnTo>
                  <a:lnTo>
                    <a:pt x="209553" y="1752599"/>
                  </a:lnTo>
                  <a:lnTo>
                    <a:pt x="183917" y="1714499"/>
                  </a:lnTo>
                  <a:lnTo>
                    <a:pt x="159766" y="1676399"/>
                  </a:lnTo>
                  <a:lnTo>
                    <a:pt x="137141" y="1638299"/>
                  </a:lnTo>
                  <a:lnTo>
                    <a:pt x="116085" y="1600199"/>
                  </a:lnTo>
                  <a:lnTo>
                    <a:pt x="96638" y="1562099"/>
                  </a:lnTo>
                  <a:lnTo>
                    <a:pt x="78845" y="1511299"/>
                  </a:lnTo>
                  <a:lnTo>
                    <a:pt x="62745" y="1473199"/>
                  </a:lnTo>
                  <a:lnTo>
                    <a:pt x="48383" y="1435099"/>
                  </a:lnTo>
                  <a:lnTo>
                    <a:pt x="35799" y="1384299"/>
                  </a:lnTo>
                  <a:lnTo>
                    <a:pt x="25035" y="1346199"/>
                  </a:lnTo>
                  <a:lnTo>
                    <a:pt x="16134" y="1295399"/>
                  </a:lnTo>
                  <a:lnTo>
                    <a:pt x="9139" y="1244599"/>
                  </a:lnTo>
                  <a:lnTo>
                    <a:pt x="4089" y="1206499"/>
                  </a:lnTo>
                  <a:lnTo>
                    <a:pt x="1029" y="1155699"/>
                  </a:lnTo>
                  <a:lnTo>
                    <a:pt x="0" y="1104899"/>
                  </a:lnTo>
                  <a:lnTo>
                    <a:pt x="1029" y="1054099"/>
                  </a:lnTo>
                  <a:lnTo>
                    <a:pt x="4089" y="1015999"/>
                  </a:lnTo>
                  <a:lnTo>
                    <a:pt x="9139" y="965199"/>
                  </a:lnTo>
                  <a:lnTo>
                    <a:pt x="16135" y="914399"/>
                  </a:lnTo>
                  <a:lnTo>
                    <a:pt x="25035" y="876299"/>
                  </a:lnTo>
                  <a:lnTo>
                    <a:pt x="35799" y="825499"/>
                  </a:lnTo>
                  <a:lnTo>
                    <a:pt x="48383" y="774699"/>
                  </a:lnTo>
                  <a:lnTo>
                    <a:pt x="62746" y="736599"/>
                  </a:lnTo>
                  <a:lnTo>
                    <a:pt x="78845" y="698499"/>
                  </a:lnTo>
                  <a:lnTo>
                    <a:pt x="96639" y="647699"/>
                  </a:lnTo>
                  <a:lnTo>
                    <a:pt x="116085" y="609599"/>
                  </a:lnTo>
                  <a:lnTo>
                    <a:pt x="137142" y="571499"/>
                  </a:lnTo>
                  <a:lnTo>
                    <a:pt x="159767" y="533399"/>
                  </a:lnTo>
                  <a:lnTo>
                    <a:pt x="183918" y="495299"/>
                  </a:lnTo>
                  <a:lnTo>
                    <a:pt x="209554" y="457199"/>
                  </a:lnTo>
                  <a:lnTo>
                    <a:pt x="236632" y="419099"/>
                  </a:lnTo>
                  <a:lnTo>
                    <a:pt x="265110" y="380999"/>
                  </a:lnTo>
                  <a:lnTo>
                    <a:pt x="294946" y="355599"/>
                  </a:lnTo>
                  <a:lnTo>
                    <a:pt x="326098" y="317499"/>
                  </a:lnTo>
                  <a:lnTo>
                    <a:pt x="358525" y="292099"/>
                  </a:lnTo>
                  <a:lnTo>
                    <a:pt x="392183" y="253999"/>
                  </a:lnTo>
                  <a:lnTo>
                    <a:pt x="427031" y="228599"/>
                  </a:lnTo>
                  <a:lnTo>
                    <a:pt x="463027" y="203199"/>
                  </a:lnTo>
                  <a:lnTo>
                    <a:pt x="500129" y="177799"/>
                  </a:lnTo>
                  <a:lnTo>
                    <a:pt x="538294" y="152399"/>
                  </a:lnTo>
                  <a:lnTo>
                    <a:pt x="577481" y="126999"/>
                  </a:lnTo>
                  <a:lnTo>
                    <a:pt x="617648" y="114299"/>
                  </a:lnTo>
                  <a:lnTo>
                    <a:pt x="658753" y="88899"/>
                  </a:lnTo>
                  <a:lnTo>
                    <a:pt x="700753" y="76199"/>
                  </a:lnTo>
                  <a:lnTo>
                    <a:pt x="743607" y="50799"/>
                  </a:lnTo>
                  <a:lnTo>
                    <a:pt x="876868" y="12699"/>
                  </a:lnTo>
                  <a:lnTo>
                    <a:pt x="1347368" y="12699"/>
                  </a:lnTo>
                  <a:lnTo>
                    <a:pt x="1436965" y="38099"/>
                  </a:lnTo>
                  <a:lnTo>
                    <a:pt x="970763" y="38099"/>
                  </a:lnTo>
                  <a:lnTo>
                    <a:pt x="791099" y="88899"/>
                  </a:lnTo>
                  <a:lnTo>
                    <a:pt x="664493" y="126999"/>
                  </a:lnTo>
                  <a:lnTo>
                    <a:pt x="624076" y="152399"/>
                  </a:lnTo>
                  <a:lnTo>
                    <a:pt x="584625" y="177799"/>
                  </a:lnTo>
                  <a:lnTo>
                    <a:pt x="546183" y="190499"/>
                  </a:lnTo>
                  <a:lnTo>
                    <a:pt x="508794" y="215899"/>
                  </a:lnTo>
                  <a:lnTo>
                    <a:pt x="472503" y="241299"/>
                  </a:lnTo>
                  <a:lnTo>
                    <a:pt x="437353" y="279399"/>
                  </a:lnTo>
                  <a:lnTo>
                    <a:pt x="403388" y="304799"/>
                  </a:lnTo>
                  <a:lnTo>
                    <a:pt x="370652" y="330199"/>
                  </a:lnTo>
                  <a:lnTo>
                    <a:pt x="339188" y="368299"/>
                  </a:lnTo>
                  <a:lnTo>
                    <a:pt x="309042" y="393699"/>
                  </a:lnTo>
                  <a:lnTo>
                    <a:pt x="280256" y="431799"/>
                  </a:lnTo>
                  <a:lnTo>
                    <a:pt x="252875" y="469899"/>
                  </a:lnTo>
                  <a:lnTo>
                    <a:pt x="226942" y="507999"/>
                  </a:lnTo>
                  <a:lnTo>
                    <a:pt x="202502" y="546099"/>
                  </a:lnTo>
                  <a:lnTo>
                    <a:pt x="179597" y="584199"/>
                  </a:lnTo>
                  <a:lnTo>
                    <a:pt x="158273" y="622299"/>
                  </a:lnTo>
                  <a:lnTo>
                    <a:pt x="138573" y="660399"/>
                  </a:lnTo>
                  <a:lnTo>
                    <a:pt x="120541" y="698499"/>
                  </a:lnTo>
                  <a:lnTo>
                    <a:pt x="104220" y="736599"/>
                  </a:lnTo>
                  <a:lnTo>
                    <a:pt x="89655" y="787399"/>
                  </a:lnTo>
                  <a:lnTo>
                    <a:pt x="76890" y="825499"/>
                  </a:lnTo>
                  <a:lnTo>
                    <a:pt x="65968" y="876299"/>
                  </a:lnTo>
                  <a:lnTo>
                    <a:pt x="56934" y="914399"/>
                  </a:lnTo>
                  <a:lnTo>
                    <a:pt x="49830" y="965199"/>
                  </a:lnTo>
                  <a:lnTo>
                    <a:pt x="44702" y="1015999"/>
                  </a:lnTo>
                  <a:lnTo>
                    <a:pt x="41593" y="1054099"/>
                  </a:lnTo>
                  <a:lnTo>
                    <a:pt x="40547" y="1104899"/>
                  </a:lnTo>
                  <a:lnTo>
                    <a:pt x="41593" y="1155699"/>
                  </a:lnTo>
                  <a:lnTo>
                    <a:pt x="44702" y="1206499"/>
                  </a:lnTo>
                  <a:lnTo>
                    <a:pt x="49830" y="1244599"/>
                  </a:lnTo>
                  <a:lnTo>
                    <a:pt x="56934" y="1295399"/>
                  </a:lnTo>
                  <a:lnTo>
                    <a:pt x="65968" y="1333499"/>
                  </a:lnTo>
                  <a:lnTo>
                    <a:pt x="76890" y="1384299"/>
                  </a:lnTo>
                  <a:lnTo>
                    <a:pt x="89655" y="1422399"/>
                  </a:lnTo>
                  <a:lnTo>
                    <a:pt x="104220" y="1473199"/>
                  </a:lnTo>
                  <a:lnTo>
                    <a:pt x="120541" y="1511299"/>
                  </a:lnTo>
                  <a:lnTo>
                    <a:pt x="138573" y="1549399"/>
                  </a:lnTo>
                  <a:lnTo>
                    <a:pt x="158273" y="1587499"/>
                  </a:lnTo>
                  <a:lnTo>
                    <a:pt x="179597" y="1638299"/>
                  </a:lnTo>
                  <a:lnTo>
                    <a:pt x="202502" y="1676399"/>
                  </a:lnTo>
                  <a:lnTo>
                    <a:pt x="226942" y="1714499"/>
                  </a:lnTo>
                  <a:lnTo>
                    <a:pt x="252875" y="1739899"/>
                  </a:lnTo>
                  <a:lnTo>
                    <a:pt x="280256" y="1777999"/>
                  </a:lnTo>
                  <a:lnTo>
                    <a:pt x="309042" y="1816099"/>
                  </a:lnTo>
                  <a:lnTo>
                    <a:pt x="339188" y="1841499"/>
                  </a:lnTo>
                  <a:lnTo>
                    <a:pt x="370652" y="1879599"/>
                  </a:lnTo>
                  <a:lnTo>
                    <a:pt x="403388" y="1904999"/>
                  </a:lnTo>
                  <a:lnTo>
                    <a:pt x="437353" y="1943099"/>
                  </a:lnTo>
                  <a:lnTo>
                    <a:pt x="472503" y="1968499"/>
                  </a:lnTo>
                  <a:lnTo>
                    <a:pt x="508794" y="1993899"/>
                  </a:lnTo>
                  <a:lnTo>
                    <a:pt x="546183" y="2019299"/>
                  </a:lnTo>
                  <a:lnTo>
                    <a:pt x="584625" y="2031999"/>
                  </a:lnTo>
                  <a:lnTo>
                    <a:pt x="624076" y="2057399"/>
                  </a:lnTo>
                  <a:lnTo>
                    <a:pt x="664493" y="2082799"/>
                  </a:lnTo>
                  <a:lnTo>
                    <a:pt x="748049" y="2108199"/>
                  </a:lnTo>
                  <a:lnTo>
                    <a:pt x="791099" y="2133599"/>
                  </a:lnTo>
                  <a:lnTo>
                    <a:pt x="834940" y="2146299"/>
                  </a:lnTo>
                  <a:lnTo>
                    <a:pt x="879527" y="2146299"/>
                  </a:lnTo>
                  <a:lnTo>
                    <a:pt x="970763" y="2171699"/>
                  </a:lnTo>
                  <a:lnTo>
                    <a:pt x="1436965" y="2171699"/>
                  </a:lnTo>
                  <a:lnTo>
                    <a:pt x="1347368" y="2197099"/>
                  </a:lnTo>
                  <a:close/>
                </a:path>
                <a:path w="2224404" h="2222500">
                  <a:moveTo>
                    <a:pt x="1436965" y="2171699"/>
                  </a:moveTo>
                  <a:lnTo>
                    <a:pt x="1253469" y="2171699"/>
                  </a:lnTo>
                  <a:lnTo>
                    <a:pt x="1344706" y="2146299"/>
                  </a:lnTo>
                  <a:lnTo>
                    <a:pt x="1389292" y="2146299"/>
                  </a:lnTo>
                  <a:lnTo>
                    <a:pt x="1433133" y="2133599"/>
                  </a:lnTo>
                  <a:lnTo>
                    <a:pt x="1476184" y="2108199"/>
                  </a:lnTo>
                  <a:lnTo>
                    <a:pt x="1559740" y="2082799"/>
                  </a:lnTo>
                  <a:lnTo>
                    <a:pt x="1600157" y="2057399"/>
                  </a:lnTo>
                  <a:lnTo>
                    <a:pt x="1639609" y="2031999"/>
                  </a:lnTo>
                  <a:lnTo>
                    <a:pt x="1678051" y="2019299"/>
                  </a:lnTo>
                  <a:lnTo>
                    <a:pt x="1715440" y="1993899"/>
                  </a:lnTo>
                  <a:lnTo>
                    <a:pt x="1751732" y="1968499"/>
                  </a:lnTo>
                  <a:lnTo>
                    <a:pt x="1786882" y="1943099"/>
                  </a:lnTo>
                  <a:lnTo>
                    <a:pt x="1820848" y="1904999"/>
                  </a:lnTo>
                  <a:lnTo>
                    <a:pt x="1853584" y="1879599"/>
                  </a:lnTo>
                  <a:lnTo>
                    <a:pt x="1885048" y="1841499"/>
                  </a:lnTo>
                  <a:lnTo>
                    <a:pt x="1915195" y="1816099"/>
                  </a:lnTo>
                  <a:lnTo>
                    <a:pt x="1943981" y="1777999"/>
                  </a:lnTo>
                  <a:lnTo>
                    <a:pt x="1971363" y="1739899"/>
                  </a:lnTo>
                  <a:lnTo>
                    <a:pt x="1997296" y="1714499"/>
                  </a:lnTo>
                  <a:lnTo>
                    <a:pt x="2021737" y="1676399"/>
                  </a:lnTo>
                  <a:lnTo>
                    <a:pt x="2044642" y="1638299"/>
                  </a:lnTo>
                  <a:lnTo>
                    <a:pt x="2065966" y="1587499"/>
                  </a:lnTo>
                  <a:lnTo>
                    <a:pt x="2085667" y="1549399"/>
                  </a:lnTo>
                  <a:lnTo>
                    <a:pt x="2103700" y="1511299"/>
                  </a:lnTo>
                  <a:lnTo>
                    <a:pt x="2120021" y="1473199"/>
                  </a:lnTo>
                  <a:lnTo>
                    <a:pt x="2134586" y="1422399"/>
                  </a:lnTo>
                  <a:lnTo>
                    <a:pt x="2147351" y="1384299"/>
                  </a:lnTo>
                  <a:lnTo>
                    <a:pt x="2158273" y="1333499"/>
                  </a:lnTo>
                  <a:lnTo>
                    <a:pt x="2167308" y="1295399"/>
                  </a:lnTo>
                  <a:lnTo>
                    <a:pt x="2174411" y="1244599"/>
                  </a:lnTo>
                  <a:lnTo>
                    <a:pt x="2179540" y="1206499"/>
                  </a:lnTo>
                  <a:lnTo>
                    <a:pt x="2182649" y="1155699"/>
                  </a:lnTo>
                  <a:lnTo>
                    <a:pt x="2183695" y="1104899"/>
                  </a:lnTo>
                  <a:lnTo>
                    <a:pt x="2182649" y="1054099"/>
                  </a:lnTo>
                  <a:lnTo>
                    <a:pt x="2179540" y="1015999"/>
                  </a:lnTo>
                  <a:lnTo>
                    <a:pt x="2174411" y="965199"/>
                  </a:lnTo>
                  <a:lnTo>
                    <a:pt x="2167308" y="914399"/>
                  </a:lnTo>
                  <a:lnTo>
                    <a:pt x="2158273" y="876299"/>
                  </a:lnTo>
                  <a:lnTo>
                    <a:pt x="2147351" y="825499"/>
                  </a:lnTo>
                  <a:lnTo>
                    <a:pt x="2134586" y="787399"/>
                  </a:lnTo>
                  <a:lnTo>
                    <a:pt x="2120021" y="736599"/>
                  </a:lnTo>
                  <a:lnTo>
                    <a:pt x="2103700" y="698499"/>
                  </a:lnTo>
                  <a:lnTo>
                    <a:pt x="2085667" y="660399"/>
                  </a:lnTo>
                  <a:lnTo>
                    <a:pt x="2065966" y="622299"/>
                  </a:lnTo>
                  <a:lnTo>
                    <a:pt x="2044642" y="584199"/>
                  </a:lnTo>
                  <a:lnTo>
                    <a:pt x="2021737" y="546099"/>
                  </a:lnTo>
                  <a:lnTo>
                    <a:pt x="1997296" y="507999"/>
                  </a:lnTo>
                  <a:lnTo>
                    <a:pt x="1971363" y="469899"/>
                  </a:lnTo>
                  <a:lnTo>
                    <a:pt x="1943981" y="431799"/>
                  </a:lnTo>
                  <a:lnTo>
                    <a:pt x="1915195" y="393699"/>
                  </a:lnTo>
                  <a:lnTo>
                    <a:pt x="1885048" y="368299"/>
                  </a:lnTo>
                  <a:lnTo>
                    <a:pt x="1853584" y="330199"/>
                  </a:lnTo>
                  <a:lnTo>
                    <a:pt x="1820848" y="304799"/>
                  </a:lnTo>
                  <a:lnTo>
                    <a:pt x="1786882" y="279399"/>
                  </a:lnTo>
                  <a:lnTo>
                    <a:pt x="1751732" y="241299"/>
                  </a:lnTo>
                  <a:lnTo>
                    <a:pt x="1715440" y="215899"/>
                  </a:lnTo>
                  <a:lnTo>
                    <a:pt x="1678051" y="190499"/>
                  </a:lnTo>
                  <a:lnTo>
                    <a:pt x="1639609" y="177799"/>
                  </a:lnTo>
                  <a:lnTo>
                    <a:pt x="1600157" y="152399"/>
                  </a:lnTo>
                  <a:lnTo>
                    <a:pt x="1559740" y="126999"/>
                  </a:lnTo>
                  <a:lnTo>
                    <a:pt x="1433133" y="88899"/>
                  </a:lnTo>
                  <a:lnTo>
                    <a:pt x="1253469" y="38099"/>
                  </a:lnTo>
                  <a:lnTo>
                    <a:pt x="1436965" y="38099"/>
                  </a:lnTo>
                  <a:lnTo>
                    <a:pt x="1480630" y="50799"/>
                  </a:lnTo>
                  <a:lnTo>
                    <a:pt x="1523484" y="76199"/>
                  </a:lnTo>
                  <a:lnTo>
                    <a:pt x="1565484" y="88899"/>
                  </a:lnTo>
                  <a:lnTo>
                    <a:pt x="1606589" y="114299"/>
                  </a:lnTo>
                  <a:lnTo>
                    <a:pt x="1646756" y="126999"/>
                  </a:lnTo>
                  <a:lnTo>
                    <a:pt x="1685943" y="152399"/>
                  </a:lnTo>
                  <a:lnTo>
                    <a:pt x="1724108" y="177799"/>
                  </a:lnTo>
                  <a:lnTo>
                    <a:pt x="1761210" y="203199"/>
                  </a:lnTo>
                  <a:lnTo>
                    <a:pt x="1797206" y="228599"/>
                  </a:lnTo>
                  <a:lnTo>
                    <a:pt x="1832054" y="253999"/>
                  </a:lnTo>
                  <a:lnTo>
                    <a:pt x="1865712" y="292099"/>
                  </a:lnTo>
                  <a:lnTo>
                    <a:pt x="1898138" y="317499"/>
                  </a:lnTo>
                  <a:lnTo>
                    <a:pt x="1929290" y="355599"/>
                  </a:lnTo>
                  <a:lnTo>
                    <a:pt x="1959126" y="380999"/>
                  </a:lnTo>
                  <a:lnTo>
                    <a:pt x="1987604" y="419099"/>
                  </a:lnTo>
                  <a:lnTo>
                    <a:pt x="2014682" y="457199"/>
                  </a:lnTo>
                  <a:lnTo>
                    <a:pt x="2040317" y="495299"/>
                  </a:lnTo>
                  <a:lnTo>
                    <a:pt x="2064468" y="533399"/>
                  </a:lnTo>
                  <a:lnTo>
                    <a:pt x="2087093" y="571499"/>
                  </a:lnTo>
                  <a:lnTo>
                    <a:pt x="2108149" y="609599"/>
                  </a:lnTo>
                  <a:lnTo>
                    <a:pt x="2127596" y="647699"/>
                  </a:lnTo>
                  <a:lnTo>
                    <a:pt x="2145389" y="698499"/>
                  </a:lnTo>
                  <a:lnTo>
                    <a:pt x="2161488" y="736599"/>
                  </a:lnTo>
                  <a:lnTo>
                    <a:pt x="2175851" y="774699"/>
                  </a:lnTo>
                  <a:lnTo>
                    <a:pt x="2188435" y="825499"/>
                  </a:lnTo>
                  <a:lnTo>
                    <a:pt x="2199198" y="876299"/>
                  </a:lnTo>
                  <a:lnTo>
                    <a:pt x="2208099" y="914399"/>
                  </a:lnTo>
                  <a:lnTo>
                    <a:pt x="2215095" y="965199"/>
                  </a:lnTo>
                  <a:lnTo>
                    <a:pt x="2220144" y="1015999"/>
                  </a:lnTo>
                  <a:lnTo>
                    <a:pt x="2223204" y="1054099"/>
                  </a:lnTo>
                  <a:lnTo>
                    <a:pt x="2224234" y="1104899"/>
                  </a:lnTo>
                  <a:lnTo>
                    <a:pt x="2223204" y="1155699"/>
                  </a:lnTo>
                  <a:lnTo>
                    <a:pt x="2220144" y="1206499"/>
                  </a:lnTo>
                  <a:lnTo>
                    <a:pt x="2215095" y="1244599"/>
                  </a:lnTo>
                  <a:lnTo>
                    <a:pt x="2208099" y="1295399"/>
                  </a:lnTo>
                  <a:lnTo>
                    <a:pt x="2199198" y="1346199"/>
                  </a:lnTo>
                  <a:lnTo>
                    <a:pt x="2188435" y="1384299"/>
                  </a:lnTo>
                  <a:lnTo>
                    <a:pt x="2175851" y="1435099"/>
                  </a:lnTo>
                  <a:lnTo>
                    <a:pt x="2161488" y="1473199"/>
                  </a:lnTo>
                  <a:lnTo>
                    <a:pt x="2145389" y="1511299"/>
                  </a:lnTo>
                  <a:lnTo>
                    <a:pt x="2127596" y="1562099"/>
                  </a:lnTo>
                  <a:lnTo>
                    <a:pt x="2108149" y="1600199"/>
                  </a:lnTo>
                  <a:lnTo>
                    <a:pt x="2087093" y="1638299"/>
                  </a:lnTo>
                  <a:lnTo>
                    <a:pt x="2064468" y="1676399"/>
                  </a:lnTo>
                  <a:lnTo>
                    <a:pt x="2040317" y="1714499"/>
                  </a:lnTo>
                  <a:lnTo>
                    <a:pt x="2014682" y="1752599"/>
                  </a:lnTo>
                  <a:lnTo>
                    <a:pt x="1987604" y="1790699"/>
                  </a:lnTo>
                  <a:lnTo>
                    <a:pt x="1959126" y="1828799"/>
                  </a:lnTo>
                  <a:lnTo>
                    <a:pt x="1929290" y="1854199"/>
                  </a:lnTo>
                  <a:lnTo>
                    <a:pt x="1898138" y="1892299"/>
                  </a:lnTo>
                  <a:lnTo>
                    <a:pt x="1865712" y="1917699"/>
                  </a:lnTo>
                  <a:lnTo>
                    <a:pt x="1832054" y="1955799"/>
                  </a:lnTo>
                  <a:lnTo>
                    <a:pt x="1797206" y="1981199"/>
                  </a:lnTo>
                  <a:lnTo>
                    <a:pt x="1761210" y="2006599"/>
                  </a:lnTo>
                  <a:lnTo>
                    <a:pt x="1724108" y="2031999"/>
                  </a:lnTo>
                  <a:lnTo>
                    <a:pt x="1685943" y="2057399"/>
                  </a:lnTo>
                  <a:lnTo>
                    <a:pt x="1646756" y="2082799"/>
                  </a:lnTo>
                  <a:lnTo>
                    <a:pt x="1606589" y="2095499"/>
                  </a:lnTo>
                  <a:lnTo>
                    <a:pt x="1565484" y="2120899"/>
                  </a:lnTo>
                  <a:lnTo>
                    <a:pt x="1523484" y="2133599"/>
                  </a:lnTo>
                  <a:lnTo>
                    <a:pt x="1480630" y="2158999"/>
                  </a:lnTo>
                  <a:lnTo>
                    <a:pt x="1436965" y="2171699"/>
                  </a:lnTo>
                  <a:close/>
                </a:path>
                <a:path w="2224404" h="2222500">
                  <a:moveTo>
                    <a:pt x="1255029" y="2209799"/>
                  </a:moveTo>
                  <a:lnTo>
                    <a:pt x="969205" y="2209799"/>
                  </a:lnTo>
                  <a:lnTo>
                    <a:pt x="922714" y="2197099"/>
                  </a:lnTo>
                  <a:lnTo>
                    <a:pt x="1301520" y="2197099"/>
                  </a:lnTo>
                  <a:lnTo>
                    <a:pt x="1255029" y="2209799"/>
                  </a:lnTo>
                  <a:close/>
                </a:path>
                <a:path w="2224404" h="2222500">
                  <a:moveTo>
                    <a:pt x="1160285" y="2222499"/>
                  </a:moveTo>
                  <a:lnTo>
                    <a:pt x="1063948" y="2222499"/>
                  </a:lnTo>
                  <a:lnTo>
                    <a:pt x="1016297" y="2209799"/>
                  </a:lnTo>
                  <a:lnTo>
                    <a:pt x="1207937" y="2209799"/>
                  </a:lnTo>
                  <a:lnTo>
                    <a:pt x="1160285" y="2222499"/>
                  </a:lnTo>
                  <a:close/>
                </a:path>
              </a:pathLst>
            </a:custGeom>
            <a:solidFill>
              <a:srgbClr val="ECEEF1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1" name="object 16">
              <a:extLst>
                <a:ext uri="{FF2B5EF4-FFF2-40B4-BE49-F238E27FC236}">
                  <a16:creationId xmlns:a16="http://schemas.microsoft.com/office/drawing/2014/main" id="{4FAD65AB-96FC-23E9-CA79-F5955D0DCE9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6107" y="2006653"/>
              <a:ext cx="2609848" cy="2600323"/>
            </a:xfrm>
            <a:prstGeom prst="rect">
              <a:avLst/>
            </a:prstGeom>
          </p:spPr>
        </p:pic>
        <p:pic>
          <p:nvPicPr>
            <p:cNvPr id="12" name="object 17">
              <a:extLst>
                <a:ext uri="{FF2B5EF4-FFF2-40B4-BE49-F238E27FC236}">
                  <a16:creationId xmlns:a16="http://schemas.microsoft.com/office/drawing/2014/main" id="{83988ACF-3617-3C9B-77C4-A1B0400A524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6531" y="2229529"/>
              <a:ext cx="2184068" cy="2171700"/>
            </a:xfrm>
            <a:prstGeom prst="rect">
              <a:avLst/>
            </a:prstGeom>
          </p:spPr>
        </p:pic>
        <p:sp>
          <p:nvSpPr>
            <p:cNvPr id="13" name="object 18">
              <a:extLst>
                <a:ext uri="{FF2B5EF4-FFF2-40B4-BE49-F238E27FC236}">
                  <a16:creationId xmlns:a16="http://schemas.microsoft.com/office/drawing/2014/main" id="{41A346B7-9DF2-DEEF-709A-EAA7A5281C69}"/>
                </a:ext>
              </a:extLst>
            </p:cNvPr>
            <p:cNvSpPr/>
            <p:nvPr/>
          </p:nvSpPr>
          <p:spPr>
            <a:xfrm>
              <a:off x="4536260" y="2197253"/>
              <a:ext cx="2224405" cy="2222500"/>
            </a:xfrm>
            <a:custGeom>
              <a:avLst/>
              <a:gdLst/>
              <a:ahLst/>
              <a:cxnLst/>
              <a:rect l="l" t="t" r="r" b="b"/>
              <a:pathLst>
                <a:path w="2224404" h="2222500">
                  <a:moveTo>
                    <a:pt x="1301520" y="12699"/>
                  </a:moveTo>
                  <a:lnTo>
                    <a:pt x="922715" y="12699"/>
                  </a:lnTo>
                  <a:lnTo>
                    <a:pt x="969206" y="0"/>
                  </a:lnTo>
                  <a:lnTo>
                    <a:pt x="1255029" y="0"/>
                  </a:lnTo>
                  <a:lnTo>
                    <a:pt x="1301520" y="12699"/>
                  </a:lnTo>
                  <a:close/>
                </a:path>
                <a:path w="2224404" h="2222500">
                  <a:moveTo>
                    <a:pt x="1347368" y="2197099"/>
                  </a:moveTo>
                  <a:lnTo>
                    <a:pt x="876867" y="2197099"/>
                  </a:lnTo>
                  <a:lnTo>
                    <a:pt x="743605" y="2158999"/>
                  </a:lnTo>
                  <a:lnTo>
                    <a:pt x="700751" y="2133599"/>
                  </a:lnTo>
                  <a:lnTo>
                    <a:pt x="658751" y="2120899"/>
                  </a:lnTo>
                  <a:lnTo>
                    <a:pt x="617646" y="2095499"/>
                  </a:lnTo>
                  <a:lnTo>
                    <a:pt x="577479" y="2082799"/>
                  </a:lnTo>
                  <a:lnTo>
                    <a:pt x="538292" y="2057399"/>
                  </a:lnTo>
                  <a:lnTo>
                    <a:pt x="500127" y="2031999"/>
                  </a:lnTo>
                  <a:lnTo>
                    <a:pt x="463025" y="2006599"/>
                  </a:lnTo>
                  <a:lnTo>
                    <a:pt x="427029" y="1981199"/>
                  </a:lnTo>
                  <a:lnTo>
                    <a:pt x="392181" y="1955799"/>
                  </a:lnTo>
                  <a:lnTo>
                    <a:pt x="358523" y="1917699"/>
                  </a:lnTo>
                  <a:lnTo>
                    <a:pt x="326097" y="1892299"/>
                  </a:lnTo>
                  <a:lnTo>
                    <a:pt x="294945" y="1854199"/>
                  </a:lnTo>
                  <a:lnTo>
                    <a:pt x="265109" y="1828799"/>
                  </a:lnTo>
                  <a:lnTo>
                    <a:pt x="236631" y="1790699"/>
                  </a:lnTo>
                  <a:lnTo>
                    <a:pt x="209553" y="1752599"/>
                  </a:lnTo>
                  <a:lnTo>
                    <a:pt x="183917" y="1714499"/>
                  </a:lnTo>
                  <a:lnTo>
                    <a:pt x="159766" y="1676399"/>
                  </a:lnTo>
                  <a:lnTo>
                    <a:pt x="137141" y="1638299"/>
                  </a:lnTo>
                  <a:lnTo>
                    <a:pt x="116085" y="1600199"/>
                  </a:lnTo>
                  <a:lnTo>
                    <a:pt x="96638" y="1562099"/>
                  </a:lnTo>
                  <a:lnTo>
                    <a:pt x="78845" y="1511299"/>
                  </a:lnTo>
                  <a:lnTo>
                    <a:pt x="62745" y="1473199"/>
                  </a:lnTo>
                  <a:lnTo>
                    <a:pt x="48383" y="1435099"/>
                  </a:lnTo>
                  <a:lnTo>
                    <a:pt x="35799" y="1384299"/>
                  </a:lnTo>
                  <a:lnTo>
                    <a:pt x="25035" y="1346199"/>
                  </a:lnTo>
                  <a:lnTo>
                    <a:pt x="16134" y="1295399"/>
                  </a:lnTo>
                  <a:lnTo>
                    <a:pt x="9139" y="1244599"/>
                  </a:lnTo>
                  <a:lnTo>
                    <a:pt x="4089" y="1206499"/>
                  </a:lnTo>
                  <a:lnTo>
                    <a:pt x="1029" y="1155699"/>
                  </a:lnTo>
                  <a:lnTo>
                    <a:pt x="0" y="1104899"/>
                  </a:lnTo>
                  <a:lnTo>
                    <a:pt x="1029" y="1054099"/>
                  </a:lnTo>
                  <a:lnTo>
                    <a:pt x="4089" y="1015999"/>
                  </a:lnTo>
                  <a:lnTo>
                    <a:pt x="9139" y="965199"/>
                  </a:lnTo>
                  <a:lnTo>
                    <a:pt x="16135" y="914399"/>
                  </a:lnTo>
                  <a:lnTo>
                    <a:pt x="25035" y="876299"/>
                  </a:lnTo>
                  <a:lnTo>
                    <a:pt x="35799" y="825499"/>
                  </a:lnTo>
                  <a:lnTo>
                    <a:pt x="48383" y="774699"/>
                  </a:lnTo>
                  <a:lnTo>
                    <a:pt x="62746" y="736599"/>
                  </a:lnTo>
                  <a:lnTo>
                    <a:pt x="78845" y="698499"/>
                  </a:lnTo>
                  <a:lnTo>
                    <a:pt x="96639" y="647699"/>
                  </a:lnTo>
                  <a:lnTo>
                    <a:pt x="116085" y="609599"/>
                  </a:lnTo>
                  <a:lnTo>
                    <a:pt x="137142" y="571499"/>
                  </a:lnTo>
                  <a:lnTo>
                    <a:pt x="159767" y="533399"/>
                  </a:lnTo>
                  <a:lnTo>
                    <a:pt x="183918" y="495299"/>
                  </a:lnTo>
                  <a:lnTo>
                    <a:pt x="209554" y="457199"/>
                  </a:lnTo>
                  <a:lnTo>
                    <a:pt x="236632" y="419099"/>
                  </a:lnTo>
                  <a:lnTo>
                    <a:pt x="265110" y="380999"/>
                  </a:lnTo>
                  <a:lnTo>
                    <a:pt x="294946" y="355599"/>
                  </a:lnTo>
                  <a:lnTo>
                    <a:pt x="326098" y="317499"/>
                  </a:lnTo>
                  <a:lnTo>
                    <a:pt x="358525" y="292099"/>
                  </a:lnTo>
                  <a:lnTo>
                    <a:pt x="392183" y="253999"/>
                  </a:lnTo>
                  <a:lnTo>
                    <a:pt x="427031" y="228599"/>
                  </a:lnTo>
                  <a:lnTo>
                    <a:pt x="463027" y="203199"/>
                  </a:lnTo>
                  <a:lnTo>
                    <a:pt x="500129" y="177799"/>
                  </a:lnTo>
                  <a:lnTo>
                    <a:pt x="538294" y="152399"/>
                  </a:lnTo>
                  <a:lnTo>
                    <a:pt x="577481" y="126999"/>
                  </a:lnTo>
                  <a:lnTo>
                    <a:pt x="617648" y="114299"/>
                  </a:lnTo>
                  <a:lnTo>
                    <a:pt x="658753" y="88899"/>
                  </a:lnTo>
                  <a:lnTo>
                    <a:pt x="700753" y="76199"/>
                  </a:lnTo>
                  <a:lnTo>
                    <a:pt x="743607" y="50799"/>
                  </a:lnTo>
                  <a:lnTo>
                    <a:pt x="876868" y="12699"/>
                  </a:lnTo>
                  <a:lnTo>
                    <a:pt x="1347368" y="12699"/>
                  </a:lnTo>
                  <a:lnTo>
                    <a:pt x="1436965" y="38099"/>
                  </a:lnTo>
                  <a:lnTo>
                    <a:pt x="970763" y="38099"/>
                  </a:lnTo>
                  <a:lnTo>
                    <a:pt x="791099" y="88899"/>
                  </a:lnTo>
                  <a:lnTo>
                    <a:pt x="664493" y="126999"/>
                  </a:lnTo>
                  <a:lnTo>
                    <a:pt x="624076" y="152399"/>
                  </a:lnTo>
                  <a:lnTo>
                    <a:pt x="584625" y="177799"/>
                  </a:lnTo>
                  <a:lnTo>
                    <a:pt x="546183" y="190499"/>
                  </a:lnTo>
                  <a:lnTo>
                    <a:pt x="508794" y="215899"/>
                  </a:lnTo>
                  <a:lnTo>
                    <a:pt x="472503" y="241299"/>
                  </a:lnTo>
                  <a:lnTo>
                    <a:pt x="437353" y="279399"/>
                  </a:lnTo>
                  <a:lnTo>
                    <a:pt x="403388" y="304799"/>
                  </a:lnTo>
                  <a:lnTo>
                    <a:pt x="370652" y="330199"/>
                  </a:lnTo>
                  <a:lnTo>
                    <a:pt x="339188" y="368299"/>
                  </a:lnTo>
                  <a:lnTo>
                    <a:pt x="309042" y="393699"/>
                  </a:lnTo>
                  <a:lnTo>
                    <a:pt x="280256" y="431799"/>
                  </a:lnTo>
                  <a:lnTo>
                    <a:pt x="252875" y="469899"/>
                  </a:lnTo>
                  <a:lnTo>
                    <a:pt x="226942" y="507999"/>
                  </a:lnTo>
                  <a:lnTo>
                    <a:pt x="202502" y="546099"/>
                  </a:lnTo>
                  <a:lnTo>
                    <a:pt x="179597" y="584199"/>
                  </a:lnTo>
                  <a:lnTo>
                    <a:pt x="158273" y="622299"/>
                  </a:lnTo>
                  <a:lnTo>
                    <a:pt x="138573" y="660399"/>
                  </a:lnTo>
                  <a:lnTo>
                    <a:pt x="120541" y="698499"/>
                  </a:lnTo>
                  <a:lnTo>
                    <a:pt x="104220" y="736599"/>
                  </a:lnTo>
                  <a:lnTo>
                    <a:pt x="89655" y="787399"/>
                  </a:lnTo>
                  <a:lnTo>
                    <a:pt x="76890" y="825499"/>
                  </a:lnTo>
                  <a:lnTo>
                    <a:pt x="65968" y="876299"/>
                  </a:lnTo>
                  <a:lnTo>
                    <a:pt x="56934" y="914399"/>
                  </a:lnTo>
                  <a:lnTo>
                    <a:pt x="49830" y="965199"/>
                  </a:lnTo>
                  <a:lnTo>
                    <a:pt x="44702" y="1015999"/>
                  </a:lnTo>
                  <a:lnTo>
                    <a:pt x="41593" y="1054099"/>
                  </a:lnTo>
                  <a:lnTo>
                    <a:pt x="40547" y="1104899"/>
                  </a:lnTo>
                  <a:lnTo>
                    <a:pt x="41593" y="1155699"/>
                  </a:lnTo>
                  <a:lnTo>
                    <a:pt x="44702" y="1206499"/>
                  </a:lnTo>
                  <a:lnTo>
                    <a:pt x="49830" y="1244599"/>
                  </a:lnTo>
                  <a:lnTo>
                    <a:pt x="56934" y="1295399"/>
                  </a:lnTo>
                  <a:lnTo>
                    <a:pt x="65968" y="1333499"/>
                  </a:lnTo>
                  <a:lnTo>
                    <a:pt x="76890" y="1384299"/>
                  </a:lnTo>
                  <a:lnTo>
                    <a:pt x="89655" y="1422399"/>
                  </a:lnTo>
                  <a:lnTo>
                    <a:pt x="104220" y="1473199"/>
                  </a:lnTo>
                  <a:lnTo>
                    <a:pt x="120541" y="1511299"/>
                  </a:lnTo>
                  <a:lnTo>
                    <a:pt x="138573" y="1549399"/>
                  </a:lnTo>
                  <a:lnTo>
                    <a:pt x="158273" y="1587499"/>
                  </a:lnTo>
                  <a:lnTo>
                    <a:pt x="179597" y="1638299"/>
                  </a:lnTo>
                  <a:lnTo>
                    <a:pt x="202502" y="1676399"/>
                  </a:lnTo>
                  <a:lnTo>
                    <a:pt x="226942" y="1714499"/>
                  </a:lnTo>
                  <a:lnTo>
                    <a:pt x="252875" y="1739899"/>
                  </a:lnTo>
                  <a:lnTo>
                    <a:pt x="280256" y="1777999"/>
                  </a:lnTo>
                  <a:lnTo>
                    <a:pt x="309042" y="1816099"/>
                  </a:lnTo>
                  <a:lnTo>
                    <a:pt x="339188" y="1841499"/>
                  </a:lnTo>
                  <a:lnTo>
                    <a:pt x="370652" y="1879599"/>
                  </a:lnTo>
                  <a:lnTo>
                    <a:pt x="403388" y="1904999"/>
                  </a:lnTo>
                  <a:lnTo>
                    <a:pt x="437353" y="1943099"/>
                  </a:lnTo>
                  <a:lnTo>
                    <a:pt x="472503" y="1968499"/>
                  </a:lnTo>
                  <a:lnTo>
                    <a:pt x="508794" y="1993899"/>
                  </a:lnTo>
                  <a:lnTo>
                    <a:pt x="546183" y="2019299"/>
                  </a:lnTo>
                  <a:lnTo>
                    <a:pt x="584625" y="2031999"/>
                  </a:lnTo>
                  <a:lnTo>
                    <a:pt x="624076" y="2057399"/>
                  </a:lnTo>
                  <a:lnTo>
                    <a:pt x="664493" y="2082799"/>
                  </a:lnTo>
                  <a:lnTo>
                    <a:pt x="748049" y="2108199"/>
                  </a:lnTo>
                  <a:lnTo>
                    <a:pt x="791099" y="2133599"/>
                  </a:lnTo>
                  <a:lnTo>
                    <a:pt x="834940" y="2146299"/>
                  </a:lnTo>
                  <a:lnTo>
                    <a:pt x="879527" y="2146299"/>
                  </a:lnTo>
                  <a:lnTo>
                    <a:pt x="970763" y="2171699"/>
                  </a:lnTo>
                  <a:lnTo>
                    <a:pt x="1436965" y="2171699"/>
                  </a:lnTo>
                  <a:lnTo>
                    <a:pt x="1347368" y="2197099"/>
                  </a:lnTo>
                  <a:close/>
                </a:path>
                <a:path w="2224404" h="2222500">
                  <a:moveTo>
                    <a:pt x="1436965" y="2171699"/>
                  </a:moveTo>
                  <a:lnTo>
                    <a:pt x="1253469" y="2171699"/>
                  </a:lnTo>
                  <a:lnTo>
                    <a:pt x="1344706" y="2146299"/>
                  </a:lnTo>
                  <a:lnTo>
                    <a:pt x="1389292" y="2146299"/>
                  </a:lnTo>
                  <a:lnTo>
                    <a:pt x="1433133" y="2133599"/>
                  </a:lnTo>
                  <a:lnTo>
                    <a:pt x="1476184" y="2108199"/>
                  </a:lnTo>
                  <a:lnTo>
                    <a:pt x="1559740" y="2082799"/>
                  </a:lnTo>
                  <a:lnTo>
                    <a:pt x="1600157" y="2057399"/>
                  </a:lnTo>
                  <a:lnTo>
                    <a:pt x="1639609" y="2031999"/>
                  </a:lnTo>
                  <a:lnTo>
                    <a:pt x="1678051" y="2019299"/>
                  </a:lnTo>
                  <a:lnTo>
                    <a:pt x="1715440" y="1993899"/>
                  </a:lnTo>
                  <a:lnTo>
                    <a:pt x="1751732" y="1968499"/>
                  </a:lnTo>
                  <a:lnTo>
                    <a:pt x="1786882" y="1943099"/>
                  </a:lnTo>
                  <a:lnTo>
                    <a:pt x="1820848" y="1904999"/>
                  </a:lnTo>
                  <a:lnTo>
                    <a:pt x="1853584" y="1879599"/>
                  </a:lnTo>
                  <a:lnTo>
                    <a:pt x="1885048" y="1841499"/>
                  </a:lnTo>
                  <a:lnTo>
                    <a:pt x="1915195" y="1816099"/>
                  </a:lnTo>
                  <a:lnTo>
                    <a:pt x="1943981" y="1777999"/>
                  </a:lnTo>
                  <a:lnTo>
                    <a:pt x="1971363" y="1739899"/>
                  </a:lnTo>
                  <a:lnTo>
                    <a:pt x="1997296" y="1714499"/>
                  </a:lnTo>
                  <a:lnTo>
                    <a:pt x="2021737" y="1676399"/>
                  </a:lnTo>
                  <a:lnTo>
                    <a:pt x="2044642" y="1638299"/>
                  </a:lnTo>
                  <a:lnTo>
                    <a:pt x="2065966" y="1587499"/>
                  </a:lnTo>
                  <a:lnTo>
                    <a:pt x="2085667" y="1549399"/>
                  </a:lnTo>
                  <a:lnTo>
                    <a:pt x="2103700" y="1511299"/>
                  </a:lnTo>
                  <a:lnTo>
                    <a:pt x="2120021" y="1473199"/>
                  </a:lnTo>
                  <a:lnTo>
                    <a:pt x="2134586" y="1422399"/>
                  </a:lnTo>
                  <a:lnTo>
                    <a:pt x="2147351" y="1384299"/>
                  </a:lnTo>
                  <a:lnTo>
                    <a:pt x="2158273" y="1333499"/>
                  </a:lnTo>
                  <a:lnTo>
                    <a:pt x="2167308" y="1295399"/>
                  </a:lnTo>
                  <a:lnTo>
                    <a:pt x="2174411" y="1244599"/>
                  </a:lnTo>
                  <a:lnTo>
                    <a:pt x="2179540" y="1206499"/>
                  </a:lnTo>
                  <a:lnTo>
                    <a:pt x="2182649" y="1155699"/>
                  </a:lnTo>
                  <a:lnTo>
                    <a:pt x="2183695" y="1104899"/>
                  </a:lnTo>
                  <a:lnTo>
                    <a:pt x="2182649" y="1054099"/>
                  </a:lnTo>
                  <a:lnTo>
                    <a:pt x="2179540" y="1015999"/>
                  </a:lnTo>
                  <a:lnTo>
                    <a:pt x="2174411" y="965199"/>
                  </a:lnTo>
                  <a:lnTo>
                    <a:pt x="2167308" y="914399"/>
                  </a:lnTo>
                  <a:lnTo>
                    <a:pt x="2158273" y="876299"/>
                  </a:lnTo>
                  <a:lnTo>
                    <a:pt x="2147351" y="825499"/>
                  </a:lnTo>
                  <a:lnTo>
                    <a:pt x="2134586" y="787399"/>
                  </a:lnTo>
                  <a:lnTo>
                    <a:pt x="2120021" y="736599"/>
                  </a:lnTo>
                  <a:lnTo>
                    <a:pt x="2103700" y="698499"/>
                  </a:lnTo>
                  <a:lnTo>
                    <a:pt x="2085667" y="660399"/>
                  </a:lnTo>
                  <a:lnTo>
                    <a:pt x="2065966" y="622299"/>
                  </a:lnTo>
                  <a:lnTo>
                    <a:pt x="2044642" y="584199"/>
                  </a:lnTo>
                  <a:lnTo>
                    <a:pt x="2021737" y="546099"/>
                  </a:lnTo>
                  <a:lnTo>
                    <a:pt x="1997296" y="507999"/>
                  </a:lnTo>
                  <a:lnTo>
                    <a:pt x="1971363" y="469899"/>
                  </a:lnTo>
                  <a:lnTo>
                    <a:pt x="1943981" y="431799"/>
                  </a:lnTo>
                  <a:lnTo>
                    <a:pt x="1915195" y="393699"/>
                  </a:lnTo>
                  <a:lnTo>
                    <a:pt x="1885048" y="368299"/>
                  </a:lnTo>
                  <a:lnTo>
                    <a:pt x="1853584" y="330199"/>
                  </a:lnTo>
                  <a:lnTo>
                    <a:pt x="1820848" y="304799"/>
                  </a:lnTo>
                  <a:lnTo>
                    <a:pt x="1786882" y="279399"/>
                  </a:lnTo>
                  <a:lnTo>
                    <a:pt x="1751732" y="241299"/>
                  </a:lnTo>
                  <a:lnTo>
                    <a:pt x="1715440" y="215899"/>
                  </a:lnTo>
                  <a:lnTo>
                    <a:pt x="1678051" y="190499"/>
                  </a:lnTo>
                  <a:lnTo>
                    <a:pt x="1639609" y="177799"/>
                  </a:lnTo>
                  <a:lnTo>
                    <a:pt x="1600157" y="152399"/>
                  </a:lnTo>
                  <a:lnTo>
                    <a:pt x="1559740" y="126999"/>
                  </a:lnTo>
                  <a:lnTo>
                    <a:pt x="1433133" y="88899"/>
                  </a:lnTo>
                  <a:lnTo>
                    <a:pt x="1253469" y="38099"/>
                  </a:lnTo>
                  <a:lnTo>
                    <a:pt x="1436965" y="38099"/>
                  </a:lnTo>
                  <a:lnTo>
                    <a:pt x="1480630" y="50799"/>
                  </a:lnTo>
                  <a:lnTo>
                    <a:pt x="1523484" y="76199"/>
                  </a:lnTo>
                  <a:lnTo>
                    <a:pt x="1565484" y="88899"/>
                  </a:lnTo>
                  <a:lnTo>
                    <a:pt x="1606589" y="114299"/>
                  </a:lnTo>
                  <a:lnTo>
                    <a:pt x="1646756" y="126999"/>
                  </a:lnTo>
                  <a:lnTo>
                    <a:pt x="1685943" y="152399"/>
                  </a:lnTo>
                  <a:lnTo>
                    <a:pt x="1724108" y="177799"/>
                  </a:lnTo>
                  <a:lnTo>
                    <a:pt x="1761210" y="203199"/>
                  </a:lnTo>
                  <a:lnTo>
                    <a:pt x="1797206" y="228599"/>
                  </a:lnTo>
                  <a:lnTo>
                    <a:pt x="1832054" y="253999"/>
                  </a:lnTo>
                  <a:lnTo>
                    <a:pt x="1865712" y="292099"/>
                  </a:lnTo>
                  <a:lnTo>
                    <a:pt x="1898138" y="317499"/>
                  </a:lnTo>
                  <a:lnTo>
                    <a:pt x="1929290" y="355599"/>
                  </a:lnTo>
                  <a:lnTo>
                    <a:pt x="1959126" y="380999"/>
                  </a:lnTo>
                  <a:lnTo>
                    <a:pt x="1987604" y="419099"/>
                  </a:lnTo>
                  <a:lnTo>
                    <a:pt x="2014682" y="457199"/>
                  </a:lnTo>
                  <a:lnTo>
                    <a:pt x="2040317" y="495299"/>
                  </a:lnTo>
                  <a:lnTo>
                    <a:pt x="2064468" y="533399"/>
                  </a:lnTo>
                  <a:lnTo>
                    <a:pt x="2087093" y="571499"/>
                  </a:lnTo>
                  <a:lnTo>
                    <a:pt x="2108149" y="609599"/>
                  </a:lnTo>
                  <a:lnTo>
                    <a:pt x="2127596" y="647699"/>
                  </a:lnTo>
                  <a:lnTo>
                    <a:pt x="2145389" y="698499"/>
                  </a:lnTo>
                  <a:lnTo>
                    <a:pt x="2161488" y="736599"/>
                  </a:lnTo>
                  <a:lnTo>
                    <a:pt x="2175851" y="774699"/>
                  </a:lnTo>
                  <a:lnTo>
                    <a:pt x="2188435" y="825499"/>
                  </a:lnTo>
                  <a:lnTo>
                    <a:pt x="2199198" y="876299"/>
                  </a:lnTo>
                  <a:lnTo>
                    <a:pt x="2208099" y="914399"/>
                  </a:lnTo>
                  <a:lnTo>
                    <a:pt x="2215095" y="965199"/>
                  </a:lnTo>
                  <a:lnTo>
                    <a:pt x="2220144" y="1015999"/>
                  </a:lnTo>
                  <a:lnTo>
                    <a:pt x="2223204" y="1054099"/>
                  </a:lnTo>
                  <a:lnTo>
                    <a:pt x="2224234" y="1104899"/>
                  </a:lnTo>
                  <a:lnTo>
                    <a:pt x="2223204" y="1155699"/>
                  </a:lnTo>
                  <a:lnTo>
                    <a:pt x="2220144" y="1206499"/>
                  </a:lnTo>
                  <a:lnTo>
                    <a:pt x="2215095" y="1244599"/>
                  </a:lnTo>
                  <a:lnTo>
                    <a:pt x="2208099" y="1295399"/>
                  </a:lnTo>
                  <a:lnTo>
                    <a:pt x="2199198" y="1346199"/>
                  </a:lnTo>
                  <a:lnTo>
                    <a:pt x="2188435" y="1384299"/>
                  </a:lnTo>
                  <a:lnTo>
                    <a:pt x="2175851" y="1435099"/>
                  </a:lnTo>
                  <a:lnTo>
                    <a:pt x="2161488" y="1473199"/>
                  </a:lnTo>
                  <a:lnTo>
                    <a:pt x="2145389" y="1511299"/>
                  </a:lnTo>
                  <a:lnTo>
                    <a:pt x="2127596" y="1562099"/>
                  </a:lnTo>
                  <a:lnTo>
                    <a:pt x="2108149" y="1600199"/>
                  </a:lnTo>
                  <a:lnTo>
                    <a:pt x="2087093" y="1638299"/>
                  </a:lnTo>
                  <a:lnTo>
                    <a:pt x="2064468" y="1676399"/>
                  </a:lnTo>
                  <a:lnTo>
                    <a:pt x="2040317" y="1714499"/>
                  </a:lnTo>
                  <a:lnTo>
                    <a:pt x="2014682" y="1752599"/>
                  </a:lnTo>
                  <a:lnTo>
                    <a:pt x="1987604" y="1790699"/>
                  </a:lnTo>
                  <a:lnTo>
                    <a:pt x="1959126" y="1828799"/>
                  </a:lnTo>
                  <a:lnTo>
                    <a:pt x="1929290" y="1854199"/>
                  </a:lnTo>
                  <a:lnTo>
                    <a:pt x="1898138" y="1892299"/>
                  </a:lnTo>
                  <a:lnTo>
                    <a:pt x="1865712" y="1917699"/>
                  </a:lnTo>
                  <a:lnTo>
                    <a:pt x="1832054" y="1955799"/>
                  </a:lnTo>
                  <a:lnTo>
                    <a:pt x="1797206" y="1981199"/>
                  </a:lnTo>
                  <a:lnTo>
                    <a:pt x="1761210" y="2006599"/>
                  </a:lnTo>
                  <a:lnTo>
                    <a:pt x="1724108" y="2031999"/>
                  </a:lnTo>
                  <a:lnTo>
                    <a:pt x="1685943" y="2057399"/>
                  </a:lnTo>
                  <a:lnTo>
                    <a:pt x="1646756" y="2082799"/>
                  </a:lnTo>
                  <a:lnTo>
                    <a:pt x="1606589" y="2095499"/>
                  </a:lnTo>
                  <a:lnTo>
                    <a:pt x="1565484" y="2120899"/>
                  </a:lnTo>
                  <a:lnTo>
                    <a:pt x="1523484" y="2133599"/>
                  </a:lnTo>
                  <a:lnTo>
                    <a:pt x="1480630" y="2158999"/>
                  </a:lnTo>
                  <a:lnTo>
                    <a:pt x="1436965" y="2171699"/>
                  </a:lnTo>
                  <a:close/>
                </a:path>
                <a:path w="2224404" h="2222500">
                  <a:moveTo>
                    <a:pt x="1255029" y="2209799"/>
                  </a:moveTo>
                  <a:lnTo>
                    <a:pt x="969205" y="2209799"/>
                  </a:lnTo>
                  <a:lnTo>
                    <a:pt x="922714" y="2197099"/>
                  </a:lnTo>
                  <a:lnTo>
                    <a:pt x="1301520" y="2197099"/>
                  </a:lnTo>
                  <a:lnTo>
                    <a:pt x="1255029" y="2209799"/>
                  </a:lnTo>
                  <a:close/>
                </a:path>
                <a:path w="2224404" h="2222500">
                  <a:moveTo>
                    <a:pt x="1160285" y="2222499"/>
                  </a:moveTo>
                  <a:lnTo>
                    <a:pt x="1063948" y="2222499"/>
                  </a:lnTo>
                  <a:lnTo>
                    <a:pt x="1016297" y="2209799"/>
                  </a:lnTo>
                  <a:lnTo>
                    <a:pt x="1207937" y="2209799"/>
                  </a:lnTo>
                  <a:lnTo>
                    <a:pt x="1160285" y="2222499"/>
                  </a:lnTo>
                  <a:close/>
                </a:path>
              </a:pathLst>
            </a:custGeom>
            <a:solidFill>
              <a:srgbClr val="ECEEF1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4" name="object 19">
              <a:extLst>
                <a:ext uri="{FF2B5EF4-FFF2-40B4-BE49-F238E27FC236}">
                  <a16:creationId xmlns:a16="http://schemas.microsoft.com/office/drawing/2014/main" id="{B575F9F5-082B-A3B8-283C-521AB26D5DCE}"/>
                </a:ext>
              </a:extLst>
            </p:cNvPr>
            <p:cNvSpPr/>
            <p:nvPr/>
          </p:nvSpPr>
          <p:spPr>
            <a:xfrm>
              <a:off x="3477131" y="3643471"/>
              <a:ext cx="296545" cy="1173480"/>
            </a:xfrm>
            <a:custGeom>
              <a:avLst/>
              <a:gdLst/>
              <a:ahLst/>
              <a:cxnLst/>
              <a:rect l="l" t="t" r="r" b="b"/>
              <a:pathLst>
                <a:path w="296545" h="1173479">
                  <a:moveTo>
                    <a:pt x="296278" y="0"/>
                  </a:moveTo>
                  <a:lnTo>
                    <a:pt x="0" y="1172978"/>
                  </a:lnTo>
                </a:path>
              </a:pathLst>
            </a:custGeom>
            <a:ln w="95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grpSp>
        <p:nvGrpSpPr>
          <p:cNvPr id="15" name="object 23">
            <a:extLst>
              <a:ext uri="{FF2B5EF4-FFF2-40B4-BE49-F238E27FC236}">
                <a16:creationId xmlns:a16="http://schemas.microsoft.com/office/drawing/2014/main" id="{781918D6-4102-5D6B-65FA-2D2D216BE1EF}"/>
              </a:ext>
            </a:extLst>
          </p:cNvPr>
          <p:cNvGrpSpPr/>
          <p:nvPr/>
        </p:nvGrpSpPr>
        <p:grpSpPr>
          <a:xfrm>
            <a:off x="7435928" y="1515987"/>
            <a:ext cx="3629237" cy="2834217"/>
            <a:chOff x="10764498" y="1028700"/>
            <a:chExt cx="5443855" cy="4251325"/>
          </a:xfrm>
        </p:grpSpPr>
        <p:pic>
          <p:nvPicPr>
            <p:cNvPr id="16" name="object 24">
              <a:extLst>
                <a:ext uri="{FF2B5EF4-FFF2-40B4-BE49-F238E27FC236}">
                  <a16:creationId xmlns:a16="http://schemas.microsoft.com/office/drawing/2014/main" id="{C646CF6C-8266-9AB3-CE24-3FC65CDEA48E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93944" y="1028700"/>
              <a:ext cx="3079933" cy="4250898"/>
            </a:xfrm>
            <a:prstGeom prst="rect">
              <a:avLst/>
            </a:prstGeom>
          </p:spPr>
        </p:pic>
        <p:sp>
          <p:nvSpPr>
            <p:cNvPr id="17" name="object 25">
              <a:extLst>
                <a:ext uri="{FF2B5EF4-FFF2-40B4-BE49-F238E27FC236}">
                  <a16:creationId xmlns:a16="http://schemas.microsoft.com/office/drawing/2014/main" id="{5B6516A3-3E5B-7BCA-BD2A-6847298548D6}"/>
                </a:ext>
              </a:extLst>
            </p:cNvPr>
            <p:cNvSpPr/>
            <p:nvPr/>
          </p:nvSpPr>
          <p:spPr>
            <a:xfrm>
              <a:off x="10764498" y="2239033"/>
              <a:ext cx="3013710" cy="0"/>
            </a:xfrm>
            <a:custGeom>
              <a:avLst/>
              <a:gdLst/>
              <a:ahLst/>
              <a:cxnLst/>
              <a:rect l="l" t="t" r="r" b="b"/>
              <a:pathLst>
                <a:path w="3013709">
                  <a:moveTo>
                    <a:pt x="0" y="0"/>
                  </a:moveTo>
                  <a:lnTo>
                    <a:pt x="3013559" y="0"/>
                  </a:lnTo>
                </a:path>
              </a:pathLst>
            </a:custGeom>
            <a:ln w="51283">
              <a:solidFill>
                <a:srgbClr val="444751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8" name="object 26">
              <a:extLst>
                <a:ext uri="{FF2B5EF4-FFF2-40B4-BE49-F238E27FC236}">
                  <a16:creationId xmlns:a16="http://schemas.microsoft.com/office/drawing/2014/main" id="{9AECFC89-9F63-DD5A-2AFA-ECDDCF30A3FF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765427" y="2137182"/>
              <a:ext cx="148280" cy="203702"/>
            </a:xfrm>
            <a:prstGeom prst="rect">
              <a:avLst/>
            </a:prstGeom>
          </p:spPr>
        </p:pic>
        <p:sp>
          <p:nvSpPr>
            <p:cNvPr id="19" name="object 27">
              <a:extLst>
                <a:ext uri="{FF2B5EF4-FFF2-40B4-BE49-F238E27FC236}">
                  <a16:creationId xmlns:a16="http://schemas.microsoft.com/office/drawing/2014/main" id="{2E8C9C2B-AE69-98C2-ADBF-710DAED906B1}"/>
                </a:ext>
              </a:extLst>
            </p:cNvPr>
            <p:cNvSpPr/>
            <p:nvPr/>
          </p:nvSpPr>
          <p:spPr>
            <a:xfrm>
              <a:off x="15263079" y="1545669"/>
              <a:ext cx="940435" cy="808990"/>
            </a:xfrm>
            <a:custGeom>
              <a:avLst/>
              <a:gdLst/>
              <a:ahLst/>
              <a:cxnLst/>
              <a:rect l="l" t="t" r="r" b="b"/>
              <a:pathLst>
                <a:path w="940434" h="808989">
                  <a:moveTo>
                    <a:pt x="939854" y="0"/>
                  </a:moveTo>
                  <a:lnTo>
                    <a:pt x="0" y="808798"/>
                  </a:lnTo>
                </a:path>
              </a:pathLst>
            </a:custGeom>
            <a:ln w="9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20" name="object 28">
            <a:extLst>
              <a:ext uri="{FF2B5EF4-FFF2-40B4-BE49-F238E27FC236}">
                <a16:creationId xmlns:a16="http://schemas.microsoft.com/office/drawing/2014/main" id="{35A3D69F-E401-A21B-BA03-056395290BE1}"/>
              </a:ext>
            </a:extLst>
          </p:cNvPr>
          <p:cNvSpPr/>
          <p:nvPr/>
        </p:nvSpPr>
        <p:spPr>
          <a:xfrm>
            <a:off x="8055771" y="1410753"/>
            <a:ext cx="586740" cy="585893"/>
          </a:xfrm>
          <a:custGeom>
            <a:avLst/>
            <a:gdLst/>
            <a:ahLst/>
            <a:cxnLst/>
            <a:rect l="l" t="t" r="r" b="b"/>
            <a:pathLst>
              <a:path w="880109" h="878839">
                <a:moveTo>
                  <a:pt x="626897" y="617575"/>
                </a:moveTo>
                <a:lnTo>
                  <a:pt x="626414" y="615099"/>
                </a:lnTo>
                <a:lnTo>
                  <a:pt x="624433" y="610349"/>
                </a:lnTo>
                <a:lnTo>
                  <a:pt x="623036" y="608253"/>
                </a:lnTo>
                <a:lnTo>
                  <a:pt x="459181" y="444398"/>
                </a:lnTo>
                <a:lnTo>
                  <a:pt x="459181" y="154495"/>
                </a:lnTo>
                <a:lnTo>
                  <a:pt x="442379" y="137655"/>
                </a:lnTo>
                <a:lnTo>
                  <a:pt x="437222" y="137655"/>
                </a:lnTo>
                <a:lnTo>
                  <a:pt x="420408" y="154495"/>
                </a:lnTo>
                <a:lnTo>
                  <a:pt x="420408" y="457784"/>
                </a:lnTo>
                <a:lnTo>
                  <a:pt x="595617" y="635673"/>
                </a:lnTo>
                <a:lnTo>
                  <a:pt x="604951" y="639521"/>
                </a:lnTo>
                <a:lnTo>
                  <a:pt x="610082" y="639521"/>
                </a:lnTo>
                <a:lnTo>
                  <a:pt x="626897" y="622719"/>
                </a:lnTo>
                <a:lnTo>
                  <a:pt x="626897" y="617575"/>
                </a:lnTo>
                <a:close/>
              </a:path>
              <a:path w="880109" h="878839">
                <a:moveTo>
                  <a:pt x="879716" y="439420"/>
                </a:moveTo>
                <a:lnTo>
                  <a:pt x="877544" y="396240"/>
                </a:lnTo>
                <a:lnTo>
                  <a:pt x="871181" y="353060"/>
                </a:lnTo>
                <a:lnTo>
                  <a:pt x="863676" y="322580"/>
                </a:lnTo>
                <a:lnTo>
                  <a:pt x="860653" y="311150"/>
                </a:lnTo>
                <a:lnTo>
                  <a:pt x="846099" y="270510"/>
                </a:lnTo>
                <a:lnTo>
                  <a:pt x="841832" y="261620"/>
                </a:lnTo>
                <a:lnTo>
                  <a:pt x="840816" y="259334"/>
                </a:lnTo>
                <a:lnTo>
                  <a:pt x="840816" y="429260"/>
                </a:lnTo>
                <a:lnTo>
                  <a:pt x="840803" y="449580"/>
                </a:lnTo>
                <a:lnTo>
                  <a:pt x="837869" y="488950"/>
                </a:lnTo>
                <a:lnTo>
                  <a:pt x="831113" y="527050"/>
                </a:lnTo>
                <a:lnTo>
                  <a:pt x="826312" y="546100"/>
                </a:lnTo>
                <a:lnTo>
                  <a:pt x="823569" y="556260"/>
                </a:lnTo>
                <a:lnTo>
                  <a:pt x="820585" y="565150"/>
                </a:lnTo>
                <a:lnTo>
                  <a:pt x="817384" y="574040"/>
                </a:lnTo>
                <a:lnTo>
                  <a:pt x="813955" y="584200"/>
                </a:lnTo>
                <a:lnTo>
                  <a:pt x="797979" y="619760"/>
                </a:lnTo>
                <a:lnTo>
                  <a:pt x="783742" y="645160"/>
                </a:lnTo>
                <a:lnTo>
                  <a:pt x="778573" y="654050"/>
                </a:lnTo>
                <a:lnTo>
                  <a:pt x="773201" y="661670"/>
                </a:lnTo>
                <a:lnTo>
                  <a:pt x="767626" y="670560"/>
                </a:lnTo>
                <a:lnTo>
                  <a:pt x="761860" y="678180"/>
                </a:lnTo>
                <a:lnTo>
                  <a:pt x="736892" y="708660"/>
                </a:lnTo>
                <a:lnTo>
                  <a:pt x="723315" y="722630"/>
                </a:lnTo>
                <a:lnTo>
                  <a:pt x="716267" y="730250"/>
                </a:lnTo>
                <a:lnTo>
                  <a:pt x="686473" y="755650"/>
                </a:lnTo>
                <a:lnTo>
                  <a:pt x="678649" y="760730"/>
                </a:lnTo>
                <a:lnTo>
                  <a:pt x="670674" y="767080"/>
                </a:lnTo>
                <a:lnTo>
                  <a:pt x="662546" y="772160"/>
                </a:lnTo>
                <a:lnTo>
                  <a:pt x="654304" y="778510"/>
                </a:lnTo>
                <a:lnTo>
                  <a:pt x="637438" y="788670"/>
                </a:lnTo>
                <a:lnTo>
                  <a:pt x="628815" y="792480"/>
                </a:lnTo>
                <a:lnTo>
                  <a:pt x="620064" y="797560"/>
                </a:lnTo>
                <a:lnTo>
                  <a:pt x="611225" y="801370"/>
                </a:lnTo>
                <a:lnTo>
                  <a:pt x="602284" y="806450"/>
                </a:lnTo>
                <a:lnTo>
                  <a:pt x="584098" y="814070"/>
                </a:lnTo>
                <a:lnTo>
                  <a:pt x="574878" y="816610"/>
                </a:lnTo>
                <a:lnTo>
                  <a:pt x="565581" y="820420"/>
                </a:lnTo>
                <a:lnTo>
                  <a:pt x="518033" y="833120"/>
                </a:lnTo>
                <a:lnTo>
                  <a:pt x="469290" y="839470"/>
                </a:lnTo>
                <a:lnTo>
                  <a:pt x="459473" y="839470"/>
                </a:lnTo>
                <a:lnTo>
                  <a:pt x="449643" y="840740"/>
                </a:lnTo>
                <a:lnTo>
                  <a:pt x="429945" y="840740"/>
                </a:lnTo>
                <a:lnTo>
                  <a:pt x="420116" y="839470"/>
                </a:lnTo>
                <a:lnTo>
                  <a:pt x="410286" y="839470"/>
                </a:lnTo>
                <a:lnTo>
                  <a:pt x="361530" y="833120"/>
                </a:lnTo>
                <a:lnTo>
                  <a:pt x="313956" y="820420"/>
                </a:lnTo>
                <a:lnTo>
                  <a:pt x="304647" y="816610"/>
                </a:lnTo>
                <a:lnTo>
                  <a:pt x="295427" y="814070"/>
                </a:lnTo>
                <a:lnTo>
                  <a:pt x="277228" y="806450"/>
                </a:lnTo>
                <a:lnTo>
                  <a:pt x="268287" y="801370"/>
                </a:lnTo>
                <a:lnTo>
                  <a:pt x="259435" y="797560"/>
                </a:lnTo>
                <a:lnTo>
                  <a:pt x="250710" y="792480"/>
                </a:lnTo>
                <a:lnTo>
                  <a:pt x="242074" y="788670"/>
                </a:lnTo>
                <a:lnTo>
                  <a:pt x="233565" y="783590"/>
                </a:lnTo>
                <a:lnTo>
                  <a:pt x="216928" y="773430"/>
                </a:lnTo>
                <a:lnTo>
                  <a:pt x="208813" y="767080"/>
                </a:lnTo>
                <a:lnTo>
                  <a:pt x="200837" y="762000"/>
                </a:lnTo>
                <a:lnTo>
                  <a:pt x="170395" y="736600"/>
                </a:lnTo>
                <a:lnTo>
                  <a:pt x="156146" y="722630"/>
                </a:lnTo>
                <a:lnTo>
                  <a:pt x="149263" y="716280"/>
                </a:lnTo>
                <a:lnTo>
                  <a:pt x="123545" y="685800"/>
                </a:lnTo>
                <a:lnTo>
                  <a:pt x="106260" y="661670"/>
                </a:lnTo>
                <a:lnTo>
                  <a:pt x="100888" y="654050"/>
                </a:lnTo>
                <a:lnTo>
                  <a:pt x="95719" y="645160"/>
                </a:lnTo>
                <a:lnTo>
                  <a:pt x="90766" y="637540"/>
                </a:lnTo>
                <a:lnTo>
                  <a:pt x="86017" y="628650"/>
                </a:lnTo>
                <a:lnTo>
                  <a:pt x="69189" y="593090"/>
                </a:lnTo>
                <a:lnTo>
                  <a:pt x="62090" y="574040"/>
                </a:lnTo>
                <a:lnTo>
                  <a:pt x="58889" y="565150"/>
                </a:lnTo>
                <a:lnTo>
                  <a:pt x="55918" y="556260"/>
                </a:lnTo>
                <a:lnTo>
                  <a:pt x="53174" y="546100"/>
                </a:lnTo>
                <a:lnTo>
                  <a:pt x="50673" y="537210"/>
                </a:lnTo>
                <a:lnTo>
                  <a:pt x="48387" y="527050"/>
                </a:lnTo>
                <a:lnTo>
                  <a:pt x="46355" y="518160"/>
                </a:lnTo>
                <a:lnTo>
                  <a:pt x="44551" y="508000"/>
                </a:lnTo>
                <a:lnTo>
                  <a:pt x="39738" y="468630"/>
                </a:lnTo>
                <a:lnTo>
                  <a:pt x="38773" y="449580"/>
                </a:lnTo>
                <a:lnTo>
                  <a:pt x="38773" y="429260"/>
                </a:lnTo>
                <a:lnTo>
                  <a:pt x="41668" y="389890"/>
                </a:lnTo>
                <a:lnTo>
                  <a:pt x="48387" y="351790"/>
                </a:lnTo>
                <a:lnTo>
                  <a:pt x="50673" y="341630"/>
                </a:lnTo>
                <a:lnTo>
                  <a:pt x="53174" y="332740"/>
                </a:lnTo>
                <a:lnTo>
                  <a:pt x="55918" y="322580"/>
                </a:lnTo>
                <a:lnTo>
                  <a:pt x="58889" y="313690"/>
                </a:lnTo>
                <a:lnTo>
                  <a:pt x="73063" y="276860"/>
                </a:lnTo>
                <a:lnTo>
                  <a:pt x="90766" y="241300"/>
                </a:lnTo>
                <a:lnTo>
                  <a:pt x="95719" y="233680"/>
                </a:lnTo>
                <a:lnTo>
                  <a:pt x="100876" y="224790"/>
                </a:lnTo>
                <a:lnTo>
                  <a:pt x="123545" y="193040"/>
                </a:lnTo>
                <a:lnTo>
                  <a:pt x="149263" y="162560"/>
                </a:lnTo>
                <a:lnTo>
                  <a:pt x="156146" y="156210"/>
                </a:lnTo>
                <a:lnTo>
                  <a:pt x="163195" y="148590"/>
                </a:lnTo>
                <a:lnTo>
                  <a:pt x="193001" y="123190"/>
                </a:lnTo>
                <a:lnTo>
                  <a:pt x="208800" y="111760"/>
                </a:lnTo>
                <a:lnTo>
                  <a:pt x="216928" y="105410"/>
                </a:lnTo>
                <a:lnTo>
                  <a:pt x="233565" y="95250"/>
                </a:lnTo>
                <a:lnTo>
                  <a:pt x="250685" y="85090"/>
                </a:lnTo>
                <a:lnTo>
                  <a:pt x="259435" y="81280"/>
                </a:lnTo>
                <a:lnTo>
                  <a:pt x="268274" y="76200"/>
                </a:lnTo>
                <a:lnTo>
                  <a:pt x="295427" y="64770"/>
                </a:lnTo>
                <a:lnTo>
                  <a:pt x="304647" y="62230"/>
                </a:lnTo>
                <a:lnTo>
                  <a:pt x="313956" y="58420"/>
                </a:lnTo>
                <a:lnTo>
                  <a:pt x="323354" y="55880"/>
                </a:lnTo>
                <a:lnTo>
                  <a:pt x="332803" y="52070"/>
                </a:lnTo>
                <a:lnTo>
                  <a:pt x="342328" y="49530"/>
                </a:lnTo>
                <a:lnTo>
                  <a:pt x="351904" y="48260"/>
                </a:lnTo>
                <a:lnTo>
                  <a:pt x="361530" y="45720"/>
                </a:lnTo>
                <a:lnTo>
                  <a:pt x="371208" y="44450"/>
                </a:lnTo>
                <a:lnTo>
                  <a:pt x="380936" y="41910"/>
                </a:lnTo>
                <a:lnTo>
                  <a:pt x="390690" y="40640"/>
                </a:lnTo>
                <a:lnTo>
                  <a:pt x="400481" y="40640"/>
                </a:lnTo>
                <a:lnTo>
                  <a:pt x="420116" y="38100"/>
                </a:lnTo>
                <a:lnTo>
                  <a:pt x="459473" y="38100"/>
                </a:lnTo>
                <a:lnTo>
                  <a:pt x="479120" y="40640"/>
                </a:lnTo>
                <a:lnTo>
                  <a:pt x="488899" y="40640"/>
                </a:lnTo>
                <a:lnTo>
                  <a:pt x="498652" y="41910"/>
                </a:lnTo>
                <a:lnTo>
                  <a:pt x="508368" y="44450"/>
                </a:lnTo>
                <a:lnTo>
                  <a:pt x="518045" y="45720"/>
                </a:lnTo>
                <a:lnTo>
                  <a:pt x="527685" y="48260"/>
                </a:lnTo>
                <a:lnTo>
                  <a:pt x="537260" y="49530"/>
                </a:lnTo>
                <a:lnTo>
                  <a:pt x="546785" y="52070"/>
                </a:lnTo>
                <a:lnTo>
                  <a:pt x="556247" y="55880"/>
                </a:lnTo>
                <a:lnTo>
                  <a:pt x="565632" y="58420"/>
                </a:lnTo>
                <a:lnTo>
                  <a:pt x="574929" y="62230"/>
                </a:lnTo>
                <a:lnTo>
                  <a:pt x="584161" y="64770"/>
                </a:lnTo>
                <a:lnTo>
                  <a:pt x="611301" y="76200"/>
                </a:lnTo>
                <a:lnTo>
                  <a:pt x="620153" y="81280"/>
                </a:lnTo>
                <a:lnTo>
                  <a:pt x="628891" y="85090"/>
                </a:lnTo>
                <a:lnTo>
                  <a:pt x="646023" y="95250"/>
                </a:lnTo>
                <a:lnTo>
                  <a:pt x="662660" y="105410"/>
                </a:lnTo>
                <a:lnTo>
                  <a:pt x="670788" y="111760"/>
                </a:lnTo>
                <a:lnTo>
                  <a:pt x="678764" y="116840"/>
                </a:lnTo>
                <a:lnTo>
                  <a:pt x="709180" y="142240"/>
                </a:lnTo>
                <a:lnTo>
                  <a:pt x="723442" y="156210"/>
                </a:lnTo>
                <a:lnTo>
                  <a:pt x="730326" y="162560"/>
                </a:lnTo>
                <a:lnTo>
                  <a:pt x="756031" y="193040"/>
                </a:lnTo>
                <a:lnTo>
                  <a:pt x="778700" y="224790"/>
                </a:lnTo>
                <a:lnTo>
                  <a:pt x="783856" y="233680"/>
                </a:lnTo>
                <a:lnTo>
                  <a:pt x="788822" y="241300"/>
                </a:lnTo>
                <a:lnTo>
                  <a:pt x="806526" y="276860"/>
                </a:lnTo>
                <a:lnTo>
                  <a:pt x="820686" y="313690"/>
                </a:lnTo>
                <a:lnTo>
                  <a:pt x="823671" y="322580"/>
                </a:lnTo>
                <a:lnTo>
                  <a:pt x="826414" y="332740"/>
                </a:lnTo>
                <a:lnTo>
                  <a:pt x="828916" y="341630"/>
                </a:lnTo>
                <a:lnTo>
                  <a:pt x="831189" y="351790"/>
                </a:lnTo>
                <a:lnTo>
                  <a:pt x="837920" y="389890"/>
                </a:lnTo>
                <a:lnTo>
                  <a:pt x="840816" y="429260"/>
                </a:lnTo>
                <a:lnTo>
                  <a:pt x="840816" y="259334"/>
                </a:lnTo>
                <a:lnTo>
                  <a:pt x="837336" y="251460"/>
                </a:lnTo>
                <a:lnTo>
                  <a:pt x="832599" y="241300"/>
                </a:lnTo>
                <a:lnTo>
                  <a:pt x="827620" y="232410"/>
                </a:lnTo>
                <a:lnTo>
                  <a:pt x="822413" y="222250"/>
                </a:lnTo>
                <a:lnTo>
                  <a:pt x="799312" y="186690"/>
                </a:lnTo>
                <a:lnTo>
                  <a:pt x="772756" y="152400"/>
                </a:lnTo>
                <a:lnTo>
                  <a:pt x="765606" y="143510"/>
                </a:lnTo>
                <a:lnTo>
                  <a:pt x="735088" y="113030"/>
                </a:lnTo>
                <a:lnTo>
                  <a:pt x="726998" y="106680"/>
                </a:lnTo>
                <a:lnTo>
                  <a:pt x="718731" y="99060"/>
                </a:lnTo>
                <a:lnTo>
                  <a:pt x="684085" y="73660"/>
                </a:lnTo>
                <a:lnTo>
                  <a:pt x="647077" y="52070"/>
                </a:lnTo>
                <a:lnTo>
                  <a:pt x="577735" y="21590"/>
                </a:lnTo>
                <a:lnTo>
                  <a:pt x="567448" y="19050"/>
                </a:lnTo>
                <a:lnTo>
                  <a:pt x="557085" y="15240"/>
                </a:lnTo>
                <a:lnTo>
                  <a:pt x="525589" y="7620"/>
                </a:lnTo>
                <a:lnTo>
                  <a:pt x="514972" y="6350"/>
                </a:lnTo>
                <a:lnTo>
                  <a:pt x="504317" y="3810"/>
                </a:lnTo>
                <a:lnTo>
                  <a:pt x="472147" y="0"/>
                </a:lnTo>
                <a:lnTo>
                  <a:pt x="407441" y="0"/>
                </a:lnTo>
                <a:lnTo>
                  <a:pt x="375246" y="3810"/>
                </a:lnTo>
                <a:lnTo>
                  <a:pt x="364591" y="6350"/>
                </a:lnTo>
                <a:lnTo>
                  <a:pt x="353961" y="7620"/>
                </a:lnTo>
                <a:lnTo>
                  <a:pt x="312089" y="17780"/>
                </a:lnTo>
                <a:lnTo>
                  <a:pt x="261518" y="36830"/>
                </a:lnTo>
                <a:lnTo>
                  <a:pt x="251701" y="41910"/>
                </a:lnTo>
                <a:lnTo>
                  <a:pt x="241998" y="45720"/>
                </a:lnTo>
                <a:lnTo>
                  <a:pt x="222961" y="55880"/>
                </a:lnTo>
                <a:lnTo>
                  <a:pt x="213626" y="62230"/>
                </a:lnTo>
                <a:lnTo>
                  <a:pt x="204444" y="67310"/>
                </a:lnTo>
                <a:lnTo>
                  <a:pt x="169138" y="92710"/>
                </a:lnTo>
                <a:lnTo>
                  <a:pt x="152450" y="106680"/>
                </a:lnTo>
                <a:lnTo>
                  <a:pt x="144360" y="113030"/>
                </a:lnTo>
                <a:lnTo>
                  <a:pt x="113842" y="143510"/>
                </a:lnTo>
                <a:lnTo>
                  <a:pt x="106692" y="152400"/>
                </a:lnTo>
                <a:lnTo>
                  <a:pt x="99733" y="160020"/>
                </a:lnTo>
                <a:lnTo>
                  <a:pt x="92976" y="168910"/>
                </a:lnTo>
                <a:lnTo>
                  <a:pt x="86448" y="177800"/>
                </a:lnTo>
                <a:lnTo>
                  <a:pt x="80124" y="185420"/>
                </a:lnTo>
                <a:lnTo>
                  <a:pt x="74015" y="194310"/>
                </a:lnTo>
                <a:lnTo>
                  <a:pt x="68122" y="204470"/>
                </a:lnTo>
                <a:lnTo>
                  <a:pt x="62458" y="213360"/>
                </a:lnTo>
                <a:lnTo>
                  <a:pt x="57023" y="222250"/>
                </a:lnTo>
                <a:lnTo>
                  <a:pt x="51816" y="232410"/>
                </a:lnTo>
                <a:lnTo>
                  <a:pt x="46850" y="241300"/>
                </a:lnTo>
                <a:lnTo>
                  <a:pt x="42113" y="251460"/>
                </a:lnTo>
                <a:lnTo>
                  <a:pt x="37617" y="261620"/>
                </a:lnTo>
                <a:lnTo>
                  <a:pt x="33362" y="270510"/>
                </a:lnTo>
                <a:lnTo>
                  <a:pt x="18821" y="311150"/>
                </a:lnTo>
                <a:lnTo>
                  <a:pt x="15811" y="322580"/>
                </a:lnTo>
                <a:lnTo>
                  <a:pt x="13055" y="332740"/>
                </a:lnTo>
                <a:lnTo>
                  <a:pt x="4635" y="374650"/>
                </a:lnTo>
                <a:lnTo>
                  <a:pt x="406" y="417830"/>
                </a:lnTo>
                <a:lnTo>
                  <a:pt x="0" y="429260"/>
                </a:lnTo>
                <a:lnTo>
                  <a:pt x="12" y="449580"/>
                </a:lnTo>
                <a:lnTo>
                  <a:pt x="3187" y="492760"/>
                </a:lnTo>
                <a:lnTo>
                  <a:pt x="10566" y="535940"/>
                </a:lnTo>
                <a:lnTo>
                  <a:pt x="18821" y="566420"/>
                </a:lnTo>
                <a:lnTo>
                  <a:pt x="22072" y="577850"/>
                </a:lnTo>
                <a:lnTo>
                  <a:pt x="25577" y="588010"/>
                </a:lnTo>
                <a:lnTo>
                  <a:pt x="29349" y="598170"/>
                </a:lnTo>
                <a:lnTo>
                  <a:pt x="33362" y="607060"/>
                </a:lnTo>
                <a:lnTo>
                  <a:pt x="37617" y="617220"/>
                </a:lnTo>
                <a:lnTo>
                  <a:pt x="42100" y="627380"/>
                </a:lnTo>
                <a:lnTo>
                  <a:pt x="46837" y="637540"/>
                </a:lnTo>
                <a:lnTo>
                  <a:pt x="51816" y="646430"/>
                </a:lnTo>
                <a:lnTo>
                  <a:pt x="57023" y="656590"/>
                </a:lnTo>
                <a:lnTo>
                  <a:pt x="80111" y="692150"/>
                </a:lnTo>
                <a:lnTo>
                  <a:pt x="106680" y="726440"/>
                </a:lnTo>
                <a:lnTo>
                  <a:pt x="113830" y="735330"/>
                </a:lnTo>
                <a:lnTo>
                  <a:pt x="144360" y="765810"/>
                </a:lnTo>
                <a:lnTo>
                  <a:pt x="152450" y="772160"/>
                </a:lnTo>
                <a:lnTo>
                  <a:pt x="160705" y="779780"/>
                </a:lnTo>
                <a:lnTo>
                  <a:pt x="195389" y="805180"/>
                </a:lnTo>
                <a:lnTo>
                  <a:pt x="251701" y="836930"/>
                </a:lnTo>
                <a:lnTo>
                  <a:pt x="301790" y="857250"/>
                </a:lnTo>
                <a:lnTo>
                  <a:pt x="312089" y="859790"/>
                </a:lnTo>
                <a:lnTo>
                  <a:pt x="322465" y="863600"/>
                </a:lnTo>
                <a:lnTo>
                  <a:pt x="353961" y="871220"/>
                </a:lnTo>
                <a:lnTo>
                  <a:pt x="364591" y="872490"/>
                </a:lnTo>
                <a:lnTo>
                  <a:pt x="375246" y="875030"/>
                </a:lnTo>
                <a:lnTo>
                  <a:pt x="396684" y="877570"/>
                </a:lnTo>
                <a:lnTo>
                  <a:pt x="407441" y="877570"/>
                </a:lnTo>
                <a:lnTo>
                  <a:pt x="418211" y="878840"/>
                </a:lnTo>
                <a:lnTo>
                  <a:pt x="461378" y="878840"/>
                </a:lnTo>
                <a:lnTo>
                  <a:pt x="472147" y="877570"/>
                </a:lnTo>
                <a:lnTo>
                  <a:pt x="482917" y="877570"/>
                </a:lnTo>
                <a:lnTo>
                  <a:pt x="504342" y="875030"/>
                </a:lnTo>
                <a:lnTo>
                  <a:pt x="514997" y="872490"/>
                </a:lnTo>
                <a:lnTo>
                  <a:pt x="525614" y="871220"/>
                </a:lnTo>
                <a:lnTo>
                  <a:pt x="557123" y="863600"/>
                </a:lnTo>
                <a:lnTo>
                  <a:pt x="567486" y="859790"/>
                </a:lnTo>
                <a:lnTo>
                  <a:pt x="577786" y="857250"/>
                </a:lnTo>
                <a:lnTo>
                  <a:pt x="618070" y="842010"/>
                </a:lnTo>
                <a:lnTo>
                  <a:pt x="620522" y="840740"/>
                </a:lnTo>
                <a:lnTo>
                  <a:pt x="627875" y="836930"/>
                </a:lnTo>
                <a:lnTo>
                  <a:pt x="675157" y="811530"/>
                </a:lnTo>
                <a:lnTo>
                  <a:pt x="710450" y="786130"/>
                </a:lnTo>
                <a:lnTo>
                  <a:pt x="727138" y="772160"/>
                </a:lnTo>
                <a:lnTo>
                  <a:pt x="735228" y="765810"/>
                </a:lnTo>
                <a:lnTo>
                  <a:pt x="765759" y="735330"/>
                </a:lnTo>
                <a:lnTo>
                  <a:pt x="772896" y="726440"/>
                </a:lnTo>
                <a:lnTo>
                  <a:pt x="779843" y="718820"/>
                </a:lnTo>
                <a:lnTo>
                  <a:pt x="805573" y="683260"/>
                </a:lnTo>
                <a:lnTo>
                  <a:pt x="827773" y="646430"/>
                </a:lnTo>
                <a:lnTo>
                  <a:pt x="832751" y="637540"/>
                </a:lnTo>
                <a:lnTo>
                  <a:pt x="837476" y="627380"/>
                </a:lnTo>
                <a:lnTo>
                  <a:pt x="841971" y="617220"/>
                </a:lnTo>
                <a:lnTo>
                  <a:pt x="846239" y="607060"/>
                </a:lnTo>
                <a:lnTo>
                  <a:pt x="850239" y="598170"/>
                </a:lnTo>
                <a:lnTo>
                  <a:pt x="853998" y="588010"/>
                </a:lnTo>
                <a:lnTo>
                  <a:pt x="857516" y="577850"/>
                </a:lnTo>
                <a:lnTo>
                  <a:pt x="860780" y="566420"/>
                </a:lnTo>
                <a:lnTo>
                  <a:pt x="863790" y="556260"/>
                </a:lnTo>
                <a:lnTo>
                  <a:pt x="873239" y="514350"/>
                </a:lnTo>
                <a:lnTo>
                  <a:pt x="878535" y="471170"/>
                </a:lnTo>
                <a:lnTo>
                  <a:pt x="879589" y="449580"/>
                </a:lnTo>
                <a:lnTo>
                  <a:pt x="879716" y="439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21" name="object 29">
            <a:extLst>
              <a:ext uri="{FF2B5EF4-FFF2-40B4-BE49-F238E27FC236}">
                <a16:creationId xmlns:a16="http://schemas.microsoft.com/office/drawing/2014/main" id="{C40524C1-39B4-587F-0CBE-4D3DDFC3CF48}"/>
              </a:ext>
            </a:extLst>
          </p:cNvPr>
          <p:cNvGrpSpPr/>
          <p:nvPr/>
        </p:nvGrpSpPr>
        <p:grpSpPr>
          <a:xfrm>
            <a:off x="5219249" y="1371603"/>
            <a:ext cx="2053590" cy="2834217"/>
            <a:chOff x="7439479" y="1028700"/>
            <a:chExt cx="3080385" cy="4251325"/>
          </a:xfrm>
        </p:grpSpPr>
        <p:pic>
          <p:nvPicPr>
            <p:cNvPr id="22" name="object 30">
              <a:extLst>
                <a:ext uri="{FF2B5EF4-FFF2-40B4-BE49-F238E27FC236}">
                  <a16:creationId xmlns:a16="http://schemas.microsoft.com/office/drawing/2014/main" id="{82A196B3-3003-E41C-03A9-C183983334A9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39479" y="1028700"/>
              <a:ext cx="3079932" cy="4250898"/>
            </a:xfrm>
            <a:prstGeom prst="rect">
              <a:avLst/>
            </a:prstGeom>
          </p:spPr>
        </p:pic>
        <p:sp>
          <p:nvSpPr>
            <p:cNvPr id="23" name="object 31">
              <a:extLst>
                <a:ext uri="{FF2B5EF4-FFF2-40B4-BE49-F238E27FC236}">
                  <a16:creationId xmlns:a16="http://schemas.microsoft.com/office/drawing/2014/main" id="{BE536133-F979-8977-A843-C5B80DC81F13}"/>
                </a:ext>
              </a:extLst>
            </p:cNvPr>
            <p:cNvSpPr/>
            <p:nvPr/>
          </p:nvSpPr>
          <p:spPr>
            <a:xfrm>
              <a:off x="8080111" y="1999048"/>
              <a:ext cx="1248410" cy="359410"/>
            </a:xfrm>
            <a:custGeom>
              <a:avLst/>
              <a:gdLst/>
              <a:ahLst/>
              <a:cxnLst/>
              <a:rect l="l" t="t" r="r" b="b"/>
              <a:pathLst>
                <a:path w="1248409" h="359410">
                  <a:moveTo>
                    <a:pt x="0" y="0"/>
                  </a:moveTo>
                  <a:lnTo>
                    <a:pt x="1248282" y="359344"/>
                  </a:lnTo>
                </a:path>
              </a:pathLst>
            </a:custGeom>
            <a:ln w="98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24" name="object 33">
            <a:extLst>
              <a:ext uri="{FF2B5EF4-FFF2-40B4-BE49-F238E27FC236}">
                <a16:creationId xmlns:a16="http://schemas.microsoft.com/office/drawing/2014/main" id="{32FF6BC4-D2BF-50AD-65B8-C67C9F01369F}"/>
              </a:ext>
            </a:extLst>
          </p:cNvPr>
          <p:cNvSpPr txBox="1"/>
          <p:nvPr/>
        </p:nvSpPr>
        <p:spPr>
          <a:xfrm>
            <a:off x="4532868" y="1393033"/>
            <a:ext cx="1565909" cy="624957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8467">
              <a:spcBef>
                <a:spcPts val="73"/>
              </a:spcBef>
            </a:pP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Хирургический материал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7" name="object 33">
            <a:extLst>
              <a:ext uri="{FF2B5EF4-FFF2-40B4-BE49-F238E27FC236}">
                <a16:creationId xmlns:a16="http://schemas.microsoft.com/office/drawing/2014/main" id="{90797063-7352-84BA-9CD2-5C21E2BF475E}"/>
              </a:ext>
            </a:extLst>
          </p:cNvPr>
          <p:cNvSpPr txBox="1"/>
          <p:nvPr/>
        </p:nvSpPr>
        <p:spPr>
          <a:xfrm>
            <a:off x="10413437" y="1151527"/>
            <a:ext cx="1738885" cy="624957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8467">
              <a:spcBef>
                <a:spcPts val="73"/>
              </a:spcBef>
            </a:pP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Бактериальное загрязнение</a:t>
            </a:r>
          </a:p>
        </p:txBody>
      </p:sp>
      <p:sp>
        <p:nvSpPr>
          <p:cNvPr id="30" name="object 33">
            <a:extLst>
              <a:ext uri="{FF2B5EF4-FFF2-40B4-BE49-F238E27FC236}">
                <a16:creationId xmlns:a16="http://schemas.microsoft.com/office/drawing/2014/main" id="{33AA9946-486C-F7E8-6AFF-56E12832014D}"/>
              </a:ext>
            </a:extLst>
          </p:cNvPr>
          <p:cNvSpPr txBox="1"/>
          <p:nvPr/>
        </p:nvSpPr>
        <p:spPr>
          <a:xfrm>
            <a:off x="684239" y="5054711"/>
            <a:ext cx="2901948" cy="624957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8467">
              <a:spcBef>
                <a:spcPts val="73"/>
              </a:spcBef>
            </a:pP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«ПРОБЛЕМНОЕ» ЗАЖИВЛЕНИЕ РАН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BB61065-6E6D-6713-0F28-37DFF009546E}"/>
              </a:ext>
            </a:extLst>
          </p:cNvPr>
          <p:cNvSpPr txBox="1"/>
          <p:nvPr/>
        </p:nvSpPr>
        <p:spPr>
          <a:xfrm>
            <a:off x="4547495" y="4311188"/>
            <a:ext cx="67529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467" algn="ctr">
              <a:spcBef>
                <a:spcPts val="73"/>
              </a:spcBef>
            </a:pP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Инфекция приводит к послеоперационным осложнениям, которые встречаются более чем в </a:t>
            </a:r>
            <a:r>
              <a:rPr lang="ru-RU" sz="2000" i="1" u="sng" spc="-7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30% всех процедур</a:t>
            </a: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40" name="Rectangle 37">
            <a:extLst>
              <a:ext uri="{FF2B5EF4-FFF2-40B4-BE49-F238E27FC236}">
                <a16:creationId xmlns:a16="http://schemas.microsoft.com/office/drawing/2014/main" id="{CE6465F9-6835-0D0C-9D0E-AFE22CEFEFDA}"/>
              </a:ext>
            </a:extLst>
          </p:cNvPr>
          <p:cNvSpPr/>
          <p:nvPr/>
        </p:nvSpPr>
        <p:spPr>
          <a:xfrm>
            <a:off x="4113917" y="5367189"/>
            <a:ext cx="3158620" cy="923694"/>
          </a:xfrm>
          <a:prstGeom prst="rect">
            <a:avLst/>
          </a:prstGeom>
          <a:solidFill>
            <a:srgbClr val="F8F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223D1D5-A834-B0DB-AD1A-E65B1B525590}"/>
              </a:ext>
            </a:extLst>
          </p:cNvPr>
          <p:cNvSpPr txBox="1"/>
          <p:nvPr/>
        </p:nvSpPr>
        <p:spPr>
          <a:xfrm>
            <a:off x="8349141" y="5460799"/>
            <a:ext cx="3158620" cy="702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1223" marR="334873" indent="309895" algn="ctr">
              <a:lnSpc>
                <a:spcPct val="115399"/>
              </a:lnSpc>
              <a:spcBef>
                <a:spcPts val="583"/>
              </a:spcBef>
            </a:pPr>
            <a:r>
              <a:rPr lang="ru-RU" sz="1800" spc="-7" dirty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расходы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9AD5EE1-4FDB-F996-0EE5-D9552A48A3D2}"/>
              </a:ext>
            </a:extLst>
          </p:cNvPr>
          <p:cNvSpPr txBox="1"/>
          <p:nvPr/>
        </p:nvSpPr>
        <p:spPr>
          <a:xfrm>
            <a:off x="3788989" y="5475831"/>
            <a:ext cx="3483548" cy="702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1223" marR="334873" indent="309895" algn="ctr">
              <a:lnSpc>
                <a:spcPct val="115399"/>
              </a:lnSpc>
              <a:spcBef>
                <a:spcPts val="583"/>
              </a:spcBef>
            </a:pPr>
            <a:r>
              <a:rPr lang="ru-RU" sz="1800" spc="-7" dirty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Послеоперационные осложнение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529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ECAAA3-4C9D-BCDB-02F6-134AE98E2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35" y="45591"/>
            <a:ext cx="10515600" cy="1067400"/>
          </a:xfrm>
        </p:spPr>
        <p:txBody>
          <a:bodyPr>
            <a:normAutofit/>
          </a:bodyPr>
          <a:lstStyle/>
          <a:p>
            <a:r>
              <a:rPr lang="ru-RU" sz="4000" dirty="0"/>
              <a:t>ПРОБЛЕМАТИКА. Целевые мед. изделия.</a:t>
            </a:r>
          </a:p>
        </p:txBody>
      </p:sp>
      <p:sp>
        <p:nvSpPr>
          <p:cNvPr id="30" name="object 33">
            <a:extLst>
              <a:ext uri="{FF2B5EF4-FFF2-40B4-BE49-F238E27FC236}">
                <a16:creationId xmlns:a16="http://schemas.microsoft.com/office/drawing/2014/main" id="{33AA9946-486C-F7E8-6AFF-56E12832014D}"/>
              </a:ext>
            </a:extLst>
          </p:cNvPr>
          <p:cNvSpPr txBox="1"/>
          <p:nvPr/>
        </p:nvSpPr>
        <p:spPr>
          <a:xfrm>
            <a:off x="1210438" y="923798"/>
            <a:ext cx="2901948" cy="378736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8467" algn="ctr">
              <a:spcBef>
                <a:spcPts val="73"/>
              </a:spcBef>
            </a:pPr>
            <a:r>
              <a:rPr lang="ru-RU" sz="24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ИМПЛАНТЫ</a:t>
            </a:r>
          </a:p>
        </p:txBody>
      </p:sp>
      <p:pic>
        <p:nvPicPr>
          <p:cNvPr id="25" name="Рисунок 24" descr="Изображение выглядит как медицинский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23FAFDC7-CE4F-CE92-CC4F-50E641FAA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97" y="1493559"/>
            <a:ext cx="4750337" cy="3230230"/>
          </a:xfrm>
          <a:prstGeom prst="rect">
            <a:avLst/>
          </a:prstGeom>
        </p:spPr>
      </p:pic>
      <p:pic>
        <p:nvPicPr>
          <p:cNvPr id="28" name="Рисунок 27" descr="Изображение выглядит как человек, палец, медицинский, здравоохранение&#10;&#10;Автоматически созданное описание">
            <a:extLst>
              <a:ext uri="{FF2B5EF4-FFF2-40B4-BE49-F238E27FC236}">
                <a16:creationId xmlns:a16="http://schemas.microsoft.com/office/drawing/2014/main" id="{8058B0B5-2C07-1AA7-4FCA-C03049788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3988" y="2919306"/>
            <a:ext cx="4381171" cy="2738232"/>
          </a:xfrm>
          <a:prstGeom prst="rect">
            <a:avLst/>
          </a:prstGeom>
        </p:spPr>
      </p:pic>
      <p:sp>
        <p:nvSpPr>
          <p:cNvPr id="29" name="object 33">
            <a:extLst>
              <a:ext uri="{FF2B5EF4-FFF2-40B4-BE49-F238E27FC236}">
                <a16:creationId xmlns:a16="http://schemas.microsoft.com/office/drawing/2014/main" id="{A8877319-F61D-CF47-A997-893C308C0976}"/>
              </a:ext>
            </a:extLst>
          </p:cNvPr>
          <p:cNvSpPr txBox="1"/>
          <p:nvPr/>
        </p:nvSpPr>
        <p:spPr>
          <a:xfrm>
            <a:off x="5053599" y="2014827"/>
            <a:ext cx="2901948" cy="748068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8467" algn="ctr">
              <a:spcBef>
                <a:spcPts val="73"/>
              </a:spcBef>
            </a:pPr>
            <a:r>
              <a:rPr lang="ru-RU" sz="24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СЕТЧАТЫЕ ЭНДОПРОТЕЗЫ</a:t>
            </a:r>
          </a:p>
        </p:txBody>
      </p:sp>
      <p:pic>
        <p:nvPicPr>
          <p:cNvPr id="33" name="Рисунок 32" descr="Изображение выглядит как сустав, рисунок, скелет, Конечность&#10;&#10;Автоматически созданное описание">
            <a:extLst>
              <a:ext uri="{FF2B5EF4-FFF2-40B4-BE49-F238E27FC236}">
                <a16:creationId xmlns:a16="http://schemas.microsoft.com/office/drawing/2014/main" id="{FA3AF7E1-48E3-A519-D3F5-6CB3627DC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473058" y="3251702"/>
            <a:ext cx="2937727" cy="3456725"/>
          </a:xfrm>
          <a:prstGeom prst="rect">
            <a:avLst/>
          </a:prstGeom>
        </p:spPr>
      </p:pic>
      <p:sp>
        <p:nvSpPr>
          <p:cNvPr id="34" name="object 33">
            <a:extLst>
              <a:ext uri="{FF2B5EF4-FFF2-40B4-BE49-F238E27FC236}">
                <a16:creationId xmlns:a16="http://schemas.microsoft.com/office/drawing/2014/main" id="{5BBBAD21-4E41-E87C-E5A7-F595CFEAD41D}"/>
              </a:ext>
            </a:extLst>
          </p:cNvPr>
          <p:cNvSpPr txBox="1"/>
          <p:nvPr/>
        </p:nvSpPr>
        <p:spPr>
          <a:xfrm>
            <a:off x="8788733" y="2545272"/>
            <a:ext cx="2901948" cy="748068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8467" algn="ctr">
              <a:spcBef>
                <a:spcPts val="73"/>
              </a:spcBef>
            </a:pPr>
            <a:r>
              <a:rPr lang="ru-RU" sz="24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ОРТОПЕДИЧЕСКИЕ «РАСХОДНИКИ»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F3C968E7-0F69-99B0-7DED-4886C9258601}"/>
              </a:ext>
            </a:extLst>
          </p:cNvPr>
          <p:cNvSpPr/>
          <p:nvPr/>
        </p:nvSpPr>
        <p:spPr>
          <a:xfrm>
            <a:off x="1613327" y="2371405"/>
            <a:ext cx="805020" cy="157495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5DB5713C-0B23-1A52-D1BA-CD0AC5D9B856}"/>
              </a:ext>
            </a:extLst>
          </p:cNvPr>
          <p:cNvSpPr/>
          <p:nvPr/>
        </p:nvSpPr>
        <p:spPr>
          <a:xfrm>
            <a:off x="8409570" y="5119505"/>
            <a:ext cx="758325" cy="112992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BB9BEA99-29A8-B425-AA7A-4BA1A7FD7E22}"/>
              </a:ext>
            </a:extLst>
          </p:cNvPr>
          <p:cNvSpPr/>
          <p:nvPr/>
        </p:nvSpPr>
        <p:spPr>
          <a:xfrm>
            <a:off x="9720924" y="5004128"/>
            <a:ext cx="758325" cy="112992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8287D16-362C-FB4E-EE2B-B842FBFD0F9A}"/>
              </a:ext>
            </a:extLst>
          </p:cNvPr>
          <p:cNvSpPr txBox="1"/>
          <p:nvPr/>
        </p:nvSpPr>
        <p:spPr>
          <a:xfrm>
            <a:off x="337284" y="6116649"/>
            <a:ext cx="822333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467">
              <a:spcBef>
                <a:spcPts val="73"/>
              </a:spcBef>
            </a:pPr>
            <a:r>
              <a:rPr lang="ru-RU" sz="22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Любые хирургические материалы с </a:t>
            </a:r>
            <a:r>
              <a:rPr lang="ru-RU" sz="2200" i="1" u="sng" spc="-7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«развитой» поверхностью </a:t>
            </a:r>
          </a:p>
        </p:txBody>
      </p:sp>
    </p:spTree>
    <p:extLst>
      <p:ext uri="{BB962C8B-B14F-4D97-AF65-F5344CB8AC3E}">
        <p14:creationId xmlns:p14="http://schemas.microsoft.com/office/powerpoint/2010/main" val="228921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ECAAA3-4C9D-BCDB-02F6-134AE98E2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35" y="52301"/>
            <a:ext cx="10515600" cy="1116543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НАУЧНО-ИНЖЕНЕРНОЕ РЕШЕНИЕ. Концепция</a:t>
            </a:r>
          </a:p>
        </p:txBody>
      </p:sp>
      <p:sp>
        <p:nvSpPr>
          <p:cNvPr id="30" name="object 33">
            <a:extLst>
              <a:ext uri="{FF2B5EF4-FFF2-40B4-BE49-F238E27FC236}">
                <a16:creationId xmlns:a16="http://schemas.microsoft.com/office/drawing/2014/main" id="{33AA9946-486C-F7E8-6AFF-56E12832014D}"/>
              </a:ext>
            </a:extLst>
          </p:cNvPr>
          <p:cNvSpPr txBox="1"/>
          <p:nvPr/>
        </p:nvSpPr>
        <p:spPr>
          <a:xfrm>
            <a:off x="387720" y="1265130"/>
            <a:ext cx="4846949" cy="5244170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8467">
              <a:spcBef>
                <a:spcPts val="73"/>
              </a:spcBef>
            </a:pPr>
            <a:r>
              <a:rPr lang="ru-RU" sz="2400" i="1" spc="-7" dirty="0" err="1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Микроконтейнеры</a:t>
            </a:r>
            <a:r>
              <a:rPr lang="ru-RU" sz="24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с лекарствами вносятся в полимерное покрытие на хирургическом материале (ХМ):</a:t>
            </a:r>
          </a:p>
          <a:p>
            <a:pPr marL="8467">
              <a:spcBef>
                <a:spcPts val="73"/>
              </a:spcBef>
            </a:pPr>
            <a:endParaRPr lang="ru-RU" sz="2400" i="1" spc="-7" dirty="0">
              <a:solidFill>
                <a:srgbClr val="18181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51367" indent="-342900">
              <a:spcBef>
                <a:spcPts val="73"/>
              </a:spcBef>
              <a:buFont typeface="Arial" panose="020B0604020202020204" pitchFamily="34" charset="0"/>
              <a:buChar char="•"/>
            </a:pP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Формируется «лекарственный порошок» с требуемым соотношением различных </a:t>
            </a:r>
            <a:r>
              <a:rPr lang="ru-RU" sz="2000" i="1" spc="-7" dirty="0" err="1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микроконтейнеров</a:t>
            </a: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Критерий – фармакокинетика.</a:t>
            </a:r>
          </a:p>
          <a:p>
            <a:pPr marL="351367" indent="-342900">
              <a:spcBef>
                <a:spcPts val="73"/>
              </a:spcBef>
              <a:buFont typeface="Arial" panose="020B0604020202020204" pitchFamily="34" charset="0"/>
              <a:buChar char="•"/>
            </a:pP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Электростатическое нанесение смеси «</a:t>
            </a:r>
            <a:r>
              <a:rPr lang="ru-RU" sz="2000" i="1" spc="-7" dirty="0" err="1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микроконтейнеры</a:t>
            </a: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/биополимер» на поверхность ХМ.</a:t>
            </a:r>
          </a:p>
          <a:p>
            <a:pPr marL="351367" indent="-342900">
              <a:spcBef>
                <a:spcPts val="73"/>
              </a:spcBef>
              <a:buFont typeface="Arial" panose="020B0604020202020204" pitchFamily="34" charset="0"/>
              <a:buChar char="•"/>
            </a:pP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</a:t>
            </a:r>
            <a:r>
              <a:rPr lang="ru-RU" sz="2000" i="1" spc="-7" dirty="0" err="1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Синтеринг</a:t>
            </a: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» биополимера и, как следствие, </a:t>
            </a:r>
            <a:r>
              <a:rPr lang="ru-RU" sz="2000" i="1" spc="-7" dirty="0" err="1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микроконтейнеров</a:t>
            </a:r>
            <a:endParaRPr lang="ru-RU" sz="2000" i="1" spc="-7" dirty="0">
              <a:solidFill>
                <a:srgbClr val="18181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51367" indent="-342900">
              <a:spcBef>
                <a:spcPts val="73"/>
              </a:spcBef>
              <a:buFont typeface="Arial" panose="020B0604020202020204" pitchFamily="34" charset="0"/>
              <a:buChar char="•"/>
            </a:pP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При необходимости – многослойное формирование покрытий. </a:t>
            </a:r>
            <a:r>
              <a:rPr lang="ru-RU" sz="2000" i="1" spc="-7" dirty="0">
                <a:latin typeface="Calibri Light" panose="020F0302020204030204" pitchFamily="34" charset="0"/>
                <a:cs typeface="Calibri Light" panose="020F0302020204030204" pitchFamily="34" charset="0"/>
              </a:rPr>
              <a:t>Критерий – </a:t>
            </a:r>
            <a:r>
              <a:rPr lang="ru-RU" sz="2000" i="1" u="sng" spc="-7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фармакокинетика с поверхности.</a:t>
            </a:r>
          </a:p>
        </p:txBody>
      </p:sp>
      <p:pic>
        <p:nvPicPr>
          <p:cNvPr id="5" name="Рисунок 4" descr="Изображение выглядит как текст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32A949E-2DA1-48A8-80A5-7806421F9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0391" y="1168844"/>
            <a:ext cx="6463889" cy="543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78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ECAAA3-4C9D-BCDB-02F6-134AE98E2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35" y="52301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dirty="0"/>
              <a:t>ТЕХНИЧЕСКОЕ РЕШЕНИЕ. Материалы и оборудование</a:t>
            </a:r>
          </a:p>
        </p:txBody>
      </p:sp>
      <p:sp>
        <p:nvSpPr>
          <p:cNvPr id="30" name="object 33">
            <a:extLst>
              <a:ext uri="{FF2B5EF4-FFF2-40B4-BE49-F238E27FC236}">
                <a16:creationId xmlns:a16="http://schemas.microsoft.com/office/drawing/2014/main" id="{33AA9946-486C-F7E8-6AFF-56E12832014D}"/>
              </a:ext>
            </a:extLst>
          </p:cNvPr>
          <p:cNvSpPr txBox="1"/>
          <p:nvPr/>
        </p:nvSpPr>
        <p:spPr>
          <a:xfrm>
            <a:off x="387720" y="1397482"/>
            <a:ext cx="9257321" cy="4767117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8467">
              <a:spcBef>
                <a:spcPts val="73"/>
              </a:spcBef>
            </a:pPr>
            <a:r>
              <a:rPr lang="ru-RU" sz="24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Лекарственная смесь на «</a:t>
            </a:r>
            <a:r>
              <a:rPr lang="ru-RU" sz="2400" i="1" spc="-7" dirty="0" err="1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функционализированной</a:t>
            </a:r>
            <a:r>
              <a:rPr lang="ru-RU" sz="24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» поверхности:</a:t>
            </a:r>
          </a:p>
          <a:p>
            <a:pPr marL="8467">
              <a:spcBef>
                <a:spcPts val="73"/>
              </a:spcBef>
            </a:pPr>
            <a:endParaRPr lang="ru-RU" sz="2400" i="1" spc="-7" dirty="0">
              <a:solidFill>
                <a:srgbClr val="18181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51367" indent="-342900">
              <a:spcBef>
                <a:spcPts val="73"/>
              </a:spcBef>
              <a:buFont typeface="Arial" panose="020B0604020202020204" pitchFamily="34" charset="0"/>
              <a:buChar char="•"/>
            </a:pP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Долговременный антисептический/ранозаживляющий/противовоспалительный эффект</a:t>
            </a:r>
          </a:p>
          <a:p>
            <a:pPr marL="351367" indent="-342900">
              <a:spcBef>
                <a:spcPts val="73"/>
              </a:spcBef>
              <a:buFont typeface="Arial" panose="020B0604020202020204" pitchFamily="34" charset="0"/>
              <a:buChar char="•"/>
            </a:pP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Возможность дистанционно/неинвазивно оценить состоятельность послеоперационных швов </a:t>
            </a:r>
          </a:p>
          <a:p>
            <a:pPr marL="351367" indent="-342900">
              <a:spcBef>
                <a:spcPts val="73"/>
              </a:spcBef>
              <a:buFont typeface="Arial" panose="020B0604020202020204" pitchFamily="34" charset="0"/>
              <a:buChar char="•"/>
            </a:pPr>
            <a:endParaRPr lang="ru-RU" sz="2000" i="1" spc="-7" dirty="0">
              <a:solidFill>
                <a:srgbClr val="18181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8467">
              <a:spcBef>
                <a:spcPts val="73"/>
              </a:spcBef>
            </a:pPr>
            <a:r>
              <a:rPr lang="ru-RU" sz="24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Полимерная матрица – основа формируемого покрытия:</a:t>
            </a:r>
          </a:p>
          <a:p>
            <a:pPr marL="8467">
              <a:spcBef>
                <a:spcPts val="73"/>
              </a:spcBef>
            </a:pPr>
            <a:endParaRPr lang="ru-RU" sz="2400" i="1" spc="-7" dirty="0">
              <a:solidFill>
                <a:srgbClr val="18181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51367" indent="-342900">
              <a:spcBef>
                <a:spcPts val="73"/>
              </a:spcBef>
              <a:buFont typeface="Arial" panose="020B0604020202020204" pitchFamily="34" charset="0"/>
              <a:buChar char="•"/>
            </a:pPr>
            <a:r>
              <a:rPr lang="ru-RU" sz="2000" i="1" spc="-7" dirty="0" err="1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Биодеградируемые</a:t>
            </a: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материалы</a:t>
            </a:r>
          </a:p>
          <a:p>
            <a:pPr marL="351367" indent="-342900">
              <a:spcBef>
                <a:spcPts val="73"/>
              </a:spcBef>
              <a:buFont typeface="Arial" panose="020B0604020202020204" pitchFamily="34" charset="0"/>
              <a:buChar char="•"/>
            </a:pP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Биосовместимые термопласты (</a:t>
            </a:r>
            <a:r>
              <a:rPr lang="en-US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PEEK,</a:t>
            </a: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ULTEM)</a:t>
            </a:r>
            <a:endParaRPr lang="ru-RU" sz="2000" i="1" spc="-7" dirty="0">
              <a:solidFill>
                <a:srgbClr val="18181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51367" indent="-342900">
              <a:spcBef>
                <a:spcPts val="73"/>
              </a:spcBef>
              <a:buFont typeface="Arial" panose="020B0604020202020204" pitchFamily="34" charset="0"/>
              <a:buChar char="•"/>
            </a:pPr>
            <a:endParaRPr lang="ru-RU" sz="2000" i="1" spc="-7" dirty="0">
              <a:solidFill>
                <a:srgbClr val="18181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8467">
              <a:spcBef>
                <a:spcPts val="73"/>
              </a:spcBef>
            </a:pPr>
            <a:r>
              <a:rPr lang="ru-RU" sz="24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Лабораторное оборудование для формирования покрытий.</a:t>
            </a:r>
          </a:p>
          <a:p>
            <a:pPr marL="8467">
              <a:spcBef>
                <a:spcPts val="73"/>
              </a:spcBef>
            </a:pPr>
            <a:endParaRPr lang="ru-RU" sz="2000" i="1" spc="-7" dirty="0">
              <a:solidFill>
                <a:srgbClr val="18181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351F92-7565-5AD4-2E34-7908876E942E}"/>
              </a:ext>
            </a:extLst>
          </p:cNvPr>
          <p:cNvSpPr txBox="1"/>
          <p:nvPr/>
        </p:nvSpPr>
        <p:spPr>
          <a:xfrm>
            <a:off x="770105" y="6169129"/>
            <a:ext cx="106517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467">
              <a:spcBef>
                <a:spcPts val="73"/>
              </a:spcBef>
            </a:pPr>
            <a:r>
              <a:rPr lang="ru-RU" sz="24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Достижима </a:t>
            </a:r>
            <a:r>
              <a:rPr lang="ru-RU" sz="2400" i="1" u="sng" spc="-7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контролируемая фармакокинетика </a:t>
            </a:r>
            <a:r>
              <a:rPr lang="ru-RU" sz="24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на срок до </a:t>
            </a:r>
            <a:r>
              <a:rPr lang="ru-RU" sz="2400" i="1" u="sng" spc="-7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нескольких месяцев</a:t>
            </a:r>
          </a:p>
        </p:txBody>
      </p:sp>
    </p:spTree>
    <p:extLst>
      <p:ext uri="{BB962C8B-B14F-4D97-AF65-F5344CB8AC3E}">
        <p14:creationId xmlns:p14="http://schemas.microsoft.com/office/powerpoint/2010/main" val="36367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ECAAA3-4C9D-BCDB-02F6-134AE98E2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35" y="52301"/>
            <a:ext cx="11301660" cy="1325563"/>
          </a:xfrm>
        </p:spPr>
        <p:txBody>
          <a:bodyPr>
            <a:normAutofit/>
          </a:bodyPr>
          <a:lstStyle/>
          <a:p>
            <a:r>
              <a:rPr lang="ru-RU" sz="4000" dirty="0"/>
              <a:t>ОБЪЕМ РЫНКА «ФУНКЦИОНАЛИЗИРОВАННЫХ» ХМ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6E4405-EFBC-0A92-324A-4EEEBCD592E0}"/>
              </a:ext>
            </a:extLst>
          </p:cNvPr>
          <p:cNvSpPr txBox="1"/>
          <p:nvPr/>
        </p:nvSpPr>
        <p:spPr>
          <a:xfrm>
            <a:off x="512240" y="1484368"/>
            <a:ext cx="10050159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3"/>
              </a:spcBef>
            </a:pPr>
            <a:r>
              <a:rPr lang="ru-RU" sz="2000" i="1" u="sng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Потенциальные потребители продукта:</a:t>
            </a:r>
          </a:p>
          <a:p>
            <a:pPr>
              <a:spcBef>
                <a:spcPts val="73"/>
              </a:spcBef>
            </a:pPr>
            <a:endParaRPr lang="ru-RU" sz="2000" i="1" u="sng" spc="-7" dirty="0">
              <a:solidFill>
                <a:srgbClr val="18181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73"/>
              </a:spcBef>
            </a:pPr>
            <a:r>
              <a:rPr lang="ru-RU" sz="2000" i="1" u="sng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РФ:</a:t>
            </a: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ООО </a:t>
            </a:r>
            <a:r>
              <a:rPr lang="ru-RU" sz="2000" i="1" spc="-7" dirty="0" err="1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Волоть</a:t>
            </a: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ООО </a:t>
            </a:r>
            <a:r>
              <a:rPr lang="ru-RU" sz="2000" i="1" spc="-7" dirty="0" err="1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Линтекс</a:t>
            </a: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ЗАО </a:t>
            </a:r>
            <a:r>
              <a:rPr lang="ru-RU" sz="2000" i="1" spc="-7" dirty="0" err="1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Балумед</a:t>
            </a: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 ОАО </a:t>
            </a:r>
            <a:r>
              <a:rPr lang="ru-RU" sz="2000" i="1" spc="-7" dirty="0" err="1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Татхимфармпрепараты</a:t>
            </a: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ООО </a:t>
            </a:r>
            <a:r>
              <a:rPr lang="ru-RU" sz="2000" i="1" spc="-7" dirty="0" err="1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Политехмед</a:t>
            </a: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ЗАО </a:t>
            </a:r>
            <a:r>
              <a:rPr lang="ru-RU" sz="2000" i="1" spc="-7" dirty="0" err="1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Плазмофильтр</a:t>
            </a:r>
            <a:endParaRPr lang="ru-RU" sz="2000" i="1" spc="-7" dirty="0">
              <a:solidFill>
                <a:srgbClr val="18181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73"/>
              </a:spcBef>
            </a:pPr>
            <a:endParaRPr lang="ru-RU" sz="2000" i="1" spc="-7" dirty="0">
              <a:solidFill>
                <a:srgbClr val="18181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73"/>
              </a:spcBef>
            </a:pPr>
            <a:r>
              <a:rPr lang="ru-RU" sz="2000" i="1" u="sng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Глобальный рынок:</a:t>
            </a: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3</a:t>
            </a:r>
            <a:r>
              <a:rPr lang="en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 Healthcare, B. Braun </a:t>
            </a:r>
            <a:r>
              <a:rPr lang="en" sz="2000" i="1" spc="-7" dirty="0" err="1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Melsungen</a:t>
            </a:r>
            <a:r>
              <a:rPr lang="en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AG, Boston Scientific Corporation, </a:t>
            </a:r>
            <a:r>
              <a:rPr lang="en" sz="2000" i="1" spc="-7" dirty="0" err="1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DemeTECH</a:t>
            </a:r>
            <a:r>
              <a:rPr lang="en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Corporation, </a:t>
            </a:r>
            <a:r>
              <a:rPr lang="en" sz="2000" i="1" spc="-7" dirty="0" err="1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EndoEvolution</a:t>
            </a:r>
            <a:r>
              <a:rPr lang="en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LLC, Ethicon Inc., Johnson &amp; Johnson Private Limited, Medtronic Plc, Smith &amp; Nephew Plc, and Sutures India Pvt. Ltd.</a:t>
            </a:r>
          </a:p>
          <a:p>
            <a:pPr marL="457200" indent="-457200">
              <a:spcBef>
                <a:spcPts val="73"/>
              </a:spcBef>
              <a:buFont typeface="+mj-lt"/>
              <a:buAutoNum type="arabicPeriod"/>
            </a:pPr>
            <a:endParaRPr lang="ru-RU" sz="2000" i="1" u="sng" spc="-7" dirty="0">
              <a:solidFill>
                <a:srgbClr val="18181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73"/>
              </a:spcBef>
            </a:pPr>
            <a:r>
              <a:rPr lang="ru-RU" sz="2000" i="1" u="sng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Региональная структура потребления хирургических материалов, обработанных ЛВ:</a:t>
            </a:r>
            <a:r>
              <a:rPr lang="ru-RU" sz="2000" i="1" spc="-7" dirty="0">
                <a:solidFill>
                  <a:srgbClr val="1818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Россия (24%), Европа и США (57%), остальной мир (19%).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0DEC9FD-4370-3073-BD0F-7DC12E6DF2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990941"/>
              </p:ext>
            </p:extLst>
          </p:nvPr>
        </p:nvGraphicFramePr>
        <p:xfrm>
          <a:off x="573507" y="5089363"/>
          <a:ext cx="9831371" cy="1264651"/>
        </p:xfrm>
        <a:graphic>
          <a:graphicData uri="http://schemas.openxmlformats.org/drawingml/2006/table">
            <a:tbl>
              <a:tblPr firstRow="1" bandRow="1"/>
              <a:tblGrid>
                <a:gridCol w="2253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9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8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92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3365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Оценка</a:t>
                      </a:r>
                      <a:r>
                        <a:rPr lang="ru-RU" sz="1600" baseline="0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рынка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600" b="1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</a:t>
                      </a:r>
                      <a:r>
                        <a:rPr lang="ru-RU" sz="1600" b="1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en-US" sz="1600" b="1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ru-RU" sz="1600" b="1" kern="1200" baseline="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600" b="1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</a:t>
                      </a:r>
                      <a:r>
                        <a:rPr lang="ru-RU" sz="1600" b="1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lang="en-US" sz="1600" b="1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600" b="1" kern="1200" baseline="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643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Мировой рынок</a:t>
                      </a:r>
                    </a:p>
                  </a:txBody>
                  <a:tcPr marL="72000" marR="72000" marT="18000" marB="1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82563" lvl="1" indent="0" algn="l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денежном выражении, млрд. долл.</a:t>
                      </a:r>
                    </a:p>
                  </a:txBody>
                  <a:tcPr marL="72000" marR="72000" marT="18000" marB="18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1.77</a:t>
                      </a:r>
                    </a:p>
                  </a:txBody>
                  <a:tcPr marL="72000" marR="72000" marT="18000" marB="1800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2.9</a:t>
                      </a:r>
                    </a:p>
                  </a:txBody>
                  <a:tcPr marL="72000" marR="72000" marT="18000" marB="1800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6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Внутренний рынок</a:t>
                      </a:r>
                    </a:p>
                  </a:txBody>
                  <a:tcPr marL="72000" marR="72000" marT="18000" marB="18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82563" lvl="1" indent="0" algn="l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денежном выражении, млн. долл.</a:t>
                      </a:r>
                    </a:p>
                  </a:txBody>
                  <a:tcPr marL="72000" marR="72000" marT="18000" marB="18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65</a:t>
                      </a:r>
                    </a:p>
                  </a:txBody>
                  <a:tcPr marL="72000" marR="72000" marT="18000" marB="1800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105</a:t>
                      </a:r>
                    </a:p>
                  </a:txBody>
                  <a:tcPr marL="72000" marR="72000" marT="18000" marB="1800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D00C2671-3358-EB23-651B-AE3BA1EEA77E}"/>
              </a:ext>
            </a:extLst>
          </p:cNvPr>
          <p:cNvSpPr txBox="1">
            <a:spLocks/>
          </p:cNvSpPr>
          <p:nvPr/>
        </p:nvSpPr>
        <p:spPr>
          <a:xfrm>
            <a:off x="1553038" y="6464353"/>
            <a:ext cx="8863443" cy="391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Tx/>
              <a:buNone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30400" indent="-180000" algn="l" defTabSz="914400" rtl="0" eaLnBrk="1" latinLnBrk="0" hangingPunct="1">
              <a:spcBef>
                <a:spcPts val="600"/>
              </a:spcBef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460800" indent="-180000" algn="l" defTabSz="914400" rtl="0" eaLnBrk="1" latinLnBrk="0" hangingPunct="1">
              <a:spcBef>
                <a:spcPts val="600"/>
              </a:spcBef>
              <a:buFont typeface="Arial" pitchFamily="34" charset="0"/>
              <a:buChar char="‒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91200" indent="-180000" algn="l" defTabSz="914400" rtl="0" eaLnBrk="1" latinLnBrk="0" hangingPunct="1">
              <a:spcBef>
                <a:spcPts val="600"/>
              </a:spcBef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921600" indent="-180000" algn="l" defTabSz="914400" rtl="0" eaLnBrk="1" latinLnBrk="0" hangingPunct="1">
              <a:spcBef>
                <a:spcPts val="600"/>
              </a:spcBef>
              <a:buFont typeface="Arial" pitchFamily="34" charset="0"/>
              <a:buChar char="‒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800" dirty="0">
                <a:solidFill>
                  <a:sysClr val="windowText" lastClr="000000"/>
                </a:solidFill>
              </a:rPr>
              <a:t>Источники: 	</a:t>
            </a:r>
            <a:r>
              <a:rPr lang="en-US" sz="800" dirty="0">
                <a:solidFill>
                  <a:srgbClr val="C0504D"/>
                </a:solidFill>
              </a:rPr>
              <a:t> https://</a:t>
            </a:r>
            <a:r>
              <a:rPr lang="en-US" sz="800" dirty="0" err="1">
                <a:solidFill>
                  <a:srgbClr val="C0504D"/>
                </a:solidFill>
              </a:rPr>
              <a:t>www.verifiedmarketresearch.com</a:t>
            </a:r>
            <a:r>
              <a:rPr lang="en-US" sz="800" dirty="0">
                <a:solidFill>
                  <a:srgbClr val="C0504D"/>
                </a:solidFill>
              </a:rPr>
              <a:t>/product/synthetic-absorbable-sutures-market/</a:t>
            </a:r>
            <a:r>
              <a:rPr lang="ru-RU" sz="800" dirty="0">
                <a:solidFill>
                  <a:srgbClr val="C0504D"/>
                </a:solidFill>
              </a:rPr>
              <a:t>, </a:t>
            </a:r>
            <a:r>
              <a:rPr lang="en-US" sz="800" dirty="0">
                <a:solidFill>
                  <a:srgbClr val="C0504D"/>
                </a:solidFill>
                <a:hlinkClick r:id="rId2"/>
              </a:rPr>
              <a:t>http://www.akpr.ru/rep.php?id=192</a:t>
            </a:r>
            <a:endParaRPr lang="ru-RU" sz="800" dirty="0">
              <a:solidFill>
                <a:srgbClr val="C050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5079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{54033AF3-E6F3-9943-B62E-742CB3FF272A}tf10001062</Template>
  <TotalTime>1630</TotalTime>
  <Words>359</Words>
  <Application>Microsoft Office PowerPoint</Application>
  <PresentationFormat>Широкоэкранный</PresentationFormat>
  <Paragraphs>55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Times New Roman</vt:lpstr>
      <vt:lpstr>Wingdings 3</vt:lpstr>
      <vt:lpstr>Ион</vt:lpstr>
      <vt:lpstr>Научно-инженерная лаборатория «Перспективные функциональные покрытия»</vt:lpstr>
      <vt:lpstr>ПРОБЛЕМАТИКА. Послеоперационные осложнения</vt:lpstr>
      <vt:lpstr>ПРОБЛЕМАТИКА. Целевые мед. изделия.</vt:lpstr>
      <vt:lpstr>НАУЧНО-ИНЖЕНЕРНОЕ РЕШЕНИЕ. Концепция</vt:lpstr>
      <vt:lpstr>ТЕХНИЧЕСКОЕ РЕШЕНИЕ. Материалы и оборудование</vt:lpstr>
      <vt:lpstr>ОБЪЕМ РЫНКА «ФУНКЦИОНАЛИЗИРОВАННЫХ» ХМ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Перспективные биосовместимые полимерные функциональные покрытия для медицинских изделий</dc:title>
  <dc:creator>Igor Igor</dc:creator>
  <cp:lastModifiedBy>Александр Гаврюшенко</cp:lastModifiedBy>
  <cp:revision>50</cp:revision>
  <dcterms:created xsi:type="dcterms:W3CDTF">2023-09-07T07:33:27Z</dcterms:created>
  <dcterms:modified xsi:type="dcterms:W3CDTF">2023-12-17T15:25:13Z</dcterms:modified>
</cp:coreProperties>
</file>