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71" r:id="rId6"/>
    <p:sldId id="259" r:id="rId7"/>
    <p:sldId id="269" r:id="rId8"/>
    <p:sldId id="280" r:id="rId9"/>
    <p:sldId id="261" r:id="rId10"/>
    <p:sldId id="281" r:id="rId11"/>
    <p:sldId id="275" r:id="rId12"/>
    <p:sldId id="273" r:id="rId13"/>
    <p:sldId id="272" r:id="rId14"/>
    <p:sldId id="257" r:id="rId15"/>
    <p:sldId id="260" r:id="rId16"/>
    <p:sldId id="263" r:id="rId17"/>
    <p:sldId id="264" r:id="rId18"/>
    <p:sldId id="270" r:id="rId19"/>
    <p:sldId id="265" r:id="rId20"/>
    <p:sldId id="266" r:id="rId21"/>
    <p:sldId id="267" r:id="rId22"/>
    <p:sldId id="276" r:id="rId23"/>
    <p:sldId id="277" r:id="rId24"/>
    <p:sldId id="279" r:id="rId25"/>
    <p:sldId id="282" r:id="rId26"/>
    <p:sldId id="262" r:id="rId27"/>
    <p:sldId id="268" r:id="rId28"/>
    <p:sldId id="27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E1FF446-5810-4C92-B6DD-D2F6F3AB6D99}">
          <p14:sldIdLst>
            <p14:sldId id="256"/>
            <p14:sldId id="271"/>
            <p14:sldId id="259"/>
            <p14:sldId id="269"/>
            <p14:sldId id="280"/>
            <p14:sldId id="261"/>
            <p14:sldId id="281"/>
            <p14:sldId id="275"/>
            <p14:sldId id="273"/>
            <p14:sldId id="272"/>
            <p14:sldId id="257"/>
            <p14:sldId id="260"/>
            <p14:sldId id="263"/>
            <p14:sldId id="264"/>
            <p14:sldId id="270"/>
            <p14:sldId id="265"/>
            <p14:sldId id="266"/>
            <p14:sldId id="267"/>
            <p14:sldId id="276"/>
            <p14:sldId id="277"/>
            <p14:sldId id="279"/>
            <p14:sldId id="282"/>
            <p14:sldId id="262"/>
            <p14:sldId id="268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CAF73-DC65-4ED5-9AA3-F3D93AA3E274}" v="1151" dt="2021-12-03T21:54:08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сяк Александр Андреевич" userId="S::osiak@sfedu.ru::a101b8af-7318-4cc7-b369-d683f68365b3" providerId="AD" clId="Web-{FC9D376D-BDE9-4369-AF5B-EFA65644CCE0}"/>
    <pc:docChg chg="modSld">
      <pc:chgData name="Осяк Александр Андреевич" userId="S::osiak@sfedu.ru::a101b8af-7318-4cc7-b369-d683f68365b3" providerId="AD" clId="Web-{FC9D376D-BDE9-4369-AF5B-EFA65644CCE0}" dt="2021-11-19T18:16:30.267" v="337" actId="1076"/>
      <pc:docMkLst>
        <pc:docMk/>
      </pc:docMkLst>
      <pc:sldChg chg="addSp delSp modSp">
        <pc:chgData name="Осяк Александр Андреевич" userId="S::osiak@sfedu.ru::a101b8af-7318-4cc7-b369-d683f68365b3" providerId="AD" clId="Web-{FC9D376D-BDE9-4369-AF5B-EFA65644CCE0}" dt="2021-11-19T18:16:30.267" v="337" actId="1076"/>
        <pc:sldMkLst>
          <pc:docMk/>
          <pc:sldMk cId="333877993" sldId="262"/>
        </pc:sldMkLst>
        <pc:spChg chg="mod">
          <ac:chgData name="Осяк Александр Андреевич" userId="S::osiak@sfedu.ru::a101b8af-7318-4cc7-b369-d683f68365b3" providerId="AD" clId="Web-{FC9D376D-BDE9-4369-AF5B-EFA65644CCE0}" dt="2021-11-19T17:51:51.451" v="1" actId="20577"/>
          <ac:spMkLst>
            <pc:docMk/>
            <pc:sldMk cId="333877993" sldId="262"/>
            <ac:spMk id="3" creationId="{2D4D2DB2-0BC2-4234-A5C5-9FBE5AFC9459}"/>
          </ac:spMkLst>
        </pc:spChg>
        <pc:spChg chg="add del">
          <ac:chgData name="Осяк Александр Андреевич" userId="S::osiak@sfedu.ru::a101b8af-7318-4cc7-b369-d683f68365b3" providerId="AD" clId="Web-{FC9D376D-BDE9-4369-AF5B-EFA65644CCE0}" dt="2021-11-19T17:53:57.564" v="3"/>
          <ac:spMkLst>
            <pc:docMk/>
            <pc:sldMk cId="333877993" sldId="262"/>
            <ac:spMk id="4" creationId="{5923179F-C7AF-4CFD-BA32-CA8711C6C88C}"/>
          </ac:spMkLst>
        </pc:sp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8:05.927" v="169"/>
          <ac:graphicFrameMkLst>
            <pc:docMk/>
            <pc:sldMk cId="333877993" sldId="262"/>
            <ac:graphicFrameMk id="5" creationId="{15A848DD-08BF-46AE-8545-44F77DBA9045}"/>
          </ac:graphicFrameMkLst>
        </pc:graphicFrame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2:42.107" v="109"/>
          <ac:graphicFrameMkLst>
            <pc:docMk/>
            <pc:sldMk cId="333877993" sldId="262"/>
            <ac:graphicFrameMk id="735" creationId="{693439F1-654F-40F0-BC1A-9283ABFEED1C}"/>
          </ac:graphicFrameMkLst>
        </pc:graphicFrame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5:29.408" v="157"/>
          <ac:graphicFrameMkLst>
            <pc:docMk/>
            <pc:sldMk cId="333877993" sldId="262"/>
            <ac:graphicFrameMk id="1161" creationId="{D4231BAD-504C-40B0-A402-6225F3E10763}"/>
          </ac:graphicFrameMkLst>
        </pc:graphicFrame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8:02.896" v="168"/>
          <ac:graphicFrameMkLst>
            <pc:docMk/>
            <pc:sldMk cId="333877993" sldId="262"/>
            <ac:graphicFrameMk id="1254" creationId="{39BAA480-1A73-40AD-B79E-96116B9C48F8}"/>
          </ac:graphicFrameMkLst>
        </pc:graphicFrame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8:17.615" v="172"/>
          <ac:graphicFrameMkLst>
            <pc:docMk/>
            <pc:sldMk cId="333877993" sldId="262"/>
            <ac:graphicFrameMk id="1260" creationId="{63E83693-37AE-4679-965C-68B3FE6D4F1A}"/>
          </ac:graphicFrameMkLst>
        </pc:graphicFrameChg>
        <pc:graphicFrameChg chg="add del mod modGraphic">
          <ac:chgData name="Осяк Александр Андреевич" userId="S::osiak@sfedu.ru::a101b8af-7318-4cc7-b369-d683f68365b3" providerId="AD" clId="Web-{FC9D376D-BDE9-4369-AF5B-EFA65644CCE0}" dt="2021-11-19T18:08:57.006" v="177"/>
          <ac:graphicFrameMkLst>
            <pc:docMk/>
            <pc:sldMk cId="333877993" sldId="262"/>
            <ac:graphicFrameMk id="1271" creationId="{8A542C87-3D40-4046-9E09-D0464B924283}"/>
          </ac:graphicFrameMkLst>
        </pc:graphicFrameChg>
        <pc:graphicFrameChg chg="add mod modGraphic">
          <ac:chgData name="Осяк Александр Андреевич" userId="S::osiak@sfedu.ru::a101b8af-7318-4cc7-b369-d683f68365b3" providerId="AD" clId="Web-{FC9D376D-BDE9-4369-AF5B-EFA65644CCE0}" dt="2021-11-19T18:16:30.267" v="337" actId="1076"/>
          <ac:graphicFrameMkLst>
            <pc:docMk/>
            <pc:sldMk cId="333877993" sldId="262"/>
            <ac:graphicFrameMk id="1332" creationId="{09C62856-F7E9-4D3C-BA3E-78DD460E840F}"/>
          </ac:graphicFrameMkLst>
        </pc:graphicFrameChg>
        <pc:graphicFrameChg chg="add del">
          <ac:chgData name="Осяк Александр Андреевич" userId="S::osiak@sfedu.ru::a101b8af-7318-4cc7-b369-d683f68365b3" providerId="AD" clId="Web-{FC9D376D-BDE9-4369-AF5B-EFA65644CCE0}" dt="2021-11-19T18:09:21.366" v="180"/>
          <ac:graphicFrameMkLst>
            <pc:docMk/>
            <pc:sldMk cId="333877993" sldId="262"/>
            <ac:graphicFrameMk id="1347" creationId="{033E0D67-3067-40BB-9F61-5CA894A6AD07}"/>
          </ac:graphicFrameMkLst>
        </pc:graphicFrameChg>
      </pc:sldChg>
    </pc:docChg>
  </pc:docChgLst>
  <pc:docChgLst>
    <pc:chgData name="Леончик Станислав Константинович" userId="S::leonchik@sfedu.ru::e169c9ba-92e1-4cda-a4de-bdb8c7b243d3" providerId="AD" clId="Web-{341D9FA9-8AE6-465E-818B-D360FAC512C8}"/>
    <pc:docChg chg="modSld">
      <pc:chgData name="Леончик Станислав Константинович" userId="S::leonchik@sfedu.ru::e169c9ba-92e1-4cda-a4de-bdb8c7b243d3" providerId="AD" clId="Web-{341D9FA9-8AE6-465E-818B-D360FAC512C8}" dt="2021-11-19T18:12:11.810" v="92" actId="1076"/>
      <pc:docMkLst>
        <pc:docMk/>
      </pc:docMkLst>
      <pc:sldChg chg="addSp delSp">
        <pc:chgData name="Леончик Станислав Константинович" userId="S::leonchik@sfedu.ru::e169c9ba-92e1-4cda-a4de-bdb8c7b243d3" providerId="AD" clId="Web-{341D9FA9-8AE6-465E-818B-D360FAC512C8}" dt="2021-11-19T17:43:36.203" v="43"/>
        <pc:sldMkLst>
          <pc:docMk/>
          <pc:sldMk cId="2344264608" sldId="257"/>
        </pc:sldMkLst>
        <pc:spChg chg="add del">
          <ac:chgData name="Леончик Станислав Константинович" userId="S::leonchik@sfedu.ru::e169c9ba-92e1-4cda-a4de-bdb8c7b243d3" providerId="AD" clId="Web-{341D9FA9-8AE6-465E-818B-D360FAC512C8}" dt="2021-11-19T17:43:36.203" v="43"/>
          <ac:spMkLst>
            <pc:docMk/>
            <pc:sldMk cId="2344264608" sldId="257"/>
            <ac:spMk id="4" creationId="{F954461C-DD77-4C48-9CD9-57FF0281D516}"/>
          </ac:spMkLst>
        </pc:spChg>
        <pc:picChg chg="add del">
          <ac:chgData name="Леончик Станислав Константинович" userId="S::leonchik@sfedu.ru::e169c9ba-92e1-4cda-a4de-bdb8c7b243d3" providerId="AD" clId="Web-{341D9FA9-8AE6-465E-818B-D360FAC512C8}" dt="2021-11-19T17:43:36.203" v="43"/>
          <ac:picMkLst>
            <pc:docMk/>
            <pc:sldMk cId="2344264608" sldId="257"/>
            <ac:picMk id="5" creationId="{820CE002-415A-4B76-8A61-4B92B764CD83}"/>
          </ac:picMkLst>
        </pc:picChg>
      </pc:sldChg>
      <pc:sldChg chg="modSp mod modShow">
        <pc:chgData name="Леончик Станислав Константинович" userId="S::leonchik@sfedu.ru::e169c9ba-92e1-4cda-a4de-bdb8c7b243d3" providerId="AD" clId="Web-{341D9FA9-8AE6-465E-818B-D360FAC512C8}" dt="2021-11-19T17:48:55.460" v="48" actId="1076"/>
        <pc:sldMkLst>
          <pc:docMk/>
          <pc:sldMk cId="2821232445" sldId="260"/>
        </pc:sldMkLst>
        <pc:spChg chg="mod">
          <ac:chgData name="Леончик Станислав Константинович" userId="S::leonchik@sfedu.ru::e169c9ba-92e1-4cda-a4de-bdb8c7b243d3" providerId="AD" clId="Web-{341D9FA9-8AE6-465E-818B-D360FAC512C8}" dt="2021-11-19T17:43:38.593" v="45" actId="20577"/>
          <ac:spMkLst>
            <pc:docMk/>
            <pc:sldMk cId="2821232445" sldId="260"/>
            <ac:spMk id="3" creationId="{BF05C105-71E8-47D3-9EFD-ACCD14576804}"/>
          </ac:spMkLst>
        </pc:spChg>
        <pc:picChg chg="mod">
          <ac:chgData name="Леончик Станислав Константинович" userId="S::leonchik@sfedu.ru::e169c9ba-92e1-4cda-a4de-bdb8c7b243d3" providerId="AD" clId="Web-{341D9FA9-8AE6-465E-818B-D360FAC512C8}" dt="2021-11-19T17:48:55.460" v="48" actId="1076"/>
          <ac:picMkLst>
            <pc:docMk/>
            <pc:sldMk cId="2821232445" sldId="260"/>
            <ac:picMk id="5" creationId="{89924644-CE59-499C-A574-97CCD651FA25}"/>
          </ac:picMkLst>
        </pc:picChg>
      </pc:sldChg>
      <pc:sldChg chg="addSp delSp modSp mod setBg">
        <pc:chgData name="Леончик Станислав Константинович" userId="S::leonchik@sfedu.ru::e169c9ba-92e1-4cda-a4de-bdb8c7b243d3" providerId="AD" clId="Web-{341D9FA9-8AE6-465E-818B-D360FAC512C8}" dt="2021-11-19T18:12:11.810" v="92" actId="1076"/>
        <pc:sldMkLst>
          <pc:docMk/>
          <pc:sldMk cId="1360921635" sldId="271"/>
        </pc:sldMkLst>
        <pc:spChg chg="mod">
          <ac:chgData name="Леончик Станислав Константинович" userId="S::leonchik@sfedu.ru::e169c9ba-92e1-4cda-a4de-bdb8c7b243d3" providerId="AD" clId="Web-{341D9FA9-8AE6-465E-818B-D360FAC512C8}" dt="2021-11-19T18:12:11.810" v="92" actId="1076"/>
          <ac:spMkLst>
            <pc:docMk/>
            <pc:sldMk cId="1360921635" sldId="271"/>
            <ac:spMk id="2" creationId="{198F7841-B27A-441B-BBD9-1F84859CAABF}"/>
          </ac:spMkLst>
        </pc:spChg>
        <pc:spChg chg="mod">
          <ac:chgData name="Леончик Станислав Константинович" userId="S::leonchik@sfedu.ru::e169c9ba-92e1-4cda-a4de-bdb8c7b243d3" providerId="AD" clId="Web-{341D9FA9-8AE6-465E-818B-D360FAC512C8}" dt="2021-11-19T18:11:48.575" v="91" actId="1076"/>
          <ac:spMkLst>
            <pc:docMk/>
            <pc:sldMk cId="1360921635" sldId="271"/>
            <ac:spMk id="3" creationId="{68F692BA-FC3F-407E-8067-8ED6FFAFC8AF}"/>
          </ac:spMkLst>
        </pc:spChg>
        <pc:spChg chg="add del">
          <ac:chgData name="Леончик Станислав Константинович" userId="S::leonchik@sfedu.ru::e169c9ba-92e1-4cda-a4de-bdb8c7b243d3" providerId="AD" clId="Web-{341D9FA9-8AE6-465E-818B-D360FAC512C8}" dt="2021-11-19T18:00:53.231" v="64"/>
          <ac:spMkLst>
            <pc:docMk/>
            <pc:sldMk cId="1360921635" sldId="271"/>
            <ac:spMk id="4" creationId="{FEFC865C-5AE1-4814-BAAE-8869E4C6B8F8}"/>
          </ac:spMkLst>
        </pc:spChg>
        <pc:spChg chg="add del">
          <ac:chgData name="Леончик Станислав Константинович" userId="S::leonchik@sfedu.ru::e169c9ba-92e1-4cda-a4de-bdb8c7b243d3" providerId="AD" clId="Web-{341D9FA9-8AE6-465E-818B-D360FAC512C8}" dt="2021-11-19T18:11:39.949" v="89"/>
          <ac:spMkLst>
            <pc:docMk/>
            <pc:sldMk cId="1360921635" sldId="271"/>
            <ac:spMk id="11" creationId="{7DE5A819-7A3C-480C-BA85-9925A237EBF0}"/>
          </ac:spMkLst>
        </pc:spChg>
        <pc:picChg chg="add mod">
          <ac:chgData name="Леончик Станислав Константинович" userId="S::leonchik@sfedu.ru::e169c9ba-92e1-4cda-a4de-bdb8c7b243d3" providerId="AD" clId="Web-{341D9FA9-8AE6-465E-818B-D360FAC512C8}" dt="2021-11-19T18:11:39.949" v="89"/>
          <ac:picMkLst>
            <pc:docMk/>
            <pc:sldMk cId="1360921635" sldId="271"/>
            <ac:picMk id="5" creationId="{6EF4DE16-8BDD-425E-978E-E6BC8F1A125A}"/>
          </ac:picMkLst>
        </pc:picChg>
        <pc:picChg chg="add mod">
          <ac:chgData name="Леончик Станислав Константинович" userId="S::leonchik@sfedu.ru::e169c9ba-92e1-4cda-a4de-bdb8c7b243d3" providerId="AD" clId="Web-{341D9FA9-8AE6-465E-818B-D360FAC512C8}" dt="2021-11-19T18:11:39.949" v="89"/>
          <ac:picMkLst>
            <pc:docMk/>
            <pc:sldMk cId="1360921635" sldId="271"/>
            <ac:picMk id="6" creationId="{35561178-DBD7-4C9F-A799-4FF7E1EFA756}"/>
          </ac:picMkLst>
        </pc:picChg>
      </pc:sldChg>
    </pc:docChg>
  </pc:docChgLst>
  <pc:docChgLst>
    <pc:chgData name="Медведев Артём Владиславович" userId="303cdf47-e0a3-43d7-95b2-f528c252ce4d" providerId="ADAL" clId="{144CAF73-DC65-4ED5-9AA3-F3D93AA3E274}"/>
    <pc:docChg chg="undo redo custSel addSld delSld modSld sldOrd addSection delSection modSection">
      <pc:chgData name="Медведев Артём Владиславович" userId="303cdf47-e0a3-43d7-95b2-f528c252ce4d" providerId="ADAL" clId="{144CAF73-DC65-4ED5-9AA3-F3D93AA3E274}" dt="2021-12-03T21:54:08.949" v="6634" actId="1076"/>
      <pc:docMkLst>
        <pc:docMk/>
      </pc:docMkLst>
      <pc:sldChg chg="addSp delSp modSp mod setBg">
        <pc:chgData name="Медведев Артём Владиславович" userId="303cdf47-e0a3-43d7-95b2-f528c252ce4d" providerId="ADAL" clId="{144CAF73-DC65-4ED5-9AA3-F3D93AA3E274}" dt="2021-11-20T00:40:37.625" v="5342"/>
        <pc:sldMkLst>
          <pc:docMk/>
          <pc:sldMk cId="28609903" sldId="256"/>
        </pc:sldMkLst>
        <pc:spChg chg="mod">
          <ac:chgData name="Медведев Артём Владиславович" userId="303cdf47-e0a3-43d7-95b2-f528c252ce4d" providerId="ADAL" clId="{144CAF73-DC65-4ED5-9AA3-F3D93AA3E274}" dt="2021-11-19T22:25:14.645" v="2012" actId="121"/>
          <ac:spMkLst>
            <pc:docMk/>
            <pc:sldMk cId="28609903" sldId="256"/>
            <ac:spMk id="2" creationId="{C735FD4C-DB77-4C19-8401-B1F8E38B7178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2:24:15.678" v="2005" actId="20577"/>
          <ac:spMkLst>
            <pc:docMk/>
            <pc:sldMk cId="28609903" sldId="256"/>
            <ac:spMk id="3" creationId="{DB82B330-7344-4F68-AAC5-45820441AA2B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19T21:10:07.701" v="868" actId="26606"/>
          <ac:spMkLst>
            <pc:docMk/>
            <pc:sldMk cId="28609903" sldId="256"/>
            <ac:spMk id="71" creationId="{ABDB4582-44AE-4E18-8464-05E0C5731A76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19T21:10:07.701" v="868" actId="26606"/>
          <ac:spMkLst>
            <pc:docMk/>
            <pc:sldMk cId="28609903" sldId="256"/>
            <ac:spMk id="73" creationId="{834AA19D-D28C-42A8-85C3-43596A2C51F1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2:36.702" v="895" actId="1076"/>
          <ac:spMkLst>
            <pc:docMk/>
            <pc:sldMk cId="28609903" sldId="256"/>
            <ac:spMk id="155" creationId="{CA043677-159E-4B3C-B64D-B85D7127C403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40:37.625" v="5342"/>
          <ac:spMkLst>
            <pc:docMk/>
            <pc:sldMk cId="28609903" sldId="256"/>
            <ac:spMk id="158" creationId="{623F192F-1424-42A8-95D5-96B4DB9AA6F8}"/>
          </ac:spMkLst>
        </pc:spChg>
        <pc:grpChg chg="add">
          <ac:chgData name="Медведев Артём Владиславович" userId="303cdf47-e0a3-43d7-95b2-f528c252ce4d" providerId="ADAL" clId="{144CAF73-DC65-4ED5-9AA3-F3D93AA3E274}" dt="2021-11-19T21:10:07.701" v="868" actId="26606"/>
          <ac:grpSpMkLst>
            <pc:docMk/>
            <pc:sldMk cId="28609903" sldId="256"/>
            <ac:grpSpMk id="75" creationId="{0027E42E-AE32-44CA-B7BB-2E81811F8DD6}"/>
          </ac:grpSpMkLst>
        </pc:grpChg>
        <pc:grpChg chg="add del mod">
          <ac:chgData name="Медведев Артём Владиславович" userId="303cdf47-e0a3-43d7-95b2-f528c252ce4d" providerId="ADAL" clId="{144CAF73-DC65-4ED5-9AA3-F3D93AA3E274}" dt="2021-11-19T21:17:46.655" v="941" actId="478"/>
          <ac:grpSpMkLst>
            <pc:docMk/>
            <pc:sldMk cId="28609903" sldId="256"/>
            <ac:grpSpMk id="154" creationId="{840F2937-FA7F-406F-A03D-37A7D347CC05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20T00:40:37.625" v="5342"/>
          <ac:grpSpMkLst>
            <pc:docMk/>
            <pc:sldMk cId="28609903" sldId="256"/>
            <ac:grpSpMk id="157" creationId="{0E0A7FA5-F11D-48AB-8EB9-1FC9EA98CD11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2:36.702" v="895" actId="1076"/>
          <ac:picMkLst>
            <pc:docMk/>
            <pc:sldMk cId="28609903" sldId="256"/>
            <ac:picMk id="156" creationId="{FF4EE8E0-61B6-400B-AE5A-5AE6C8FC3C8F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20T00:40:37.625" v="5342"/>
          <ac:picMkLst>
            <pc:docMk/>
            <pc:sldMk cId="28609903" sldId="256"/>
            <ac:picMk id="159" creationId="{9FD528F6-6CBA-488C-94BF-A579275C7FAF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1:19:17.533" v="948" actId="1076"/>
          <ac:picMkLst>
            <pc:docMk/>
            <pc:sldMk cId="28609903" sldId="256"/>
            <ac:picMk id="1026" creationId="{7F53A641-C3A7-4A5D-88BC-87610069004B}"/>
          </ac:picMkLst>
        </pc:picChg>
      </pc:sldChg>
      <pc:sldChg chg="addSp delSp modSp mod">
        <pc:chgData name="Медведев Артём Владиславович" userId="303cdf47-e0a3-43d7-95b2-f528c252ce4d" providerId="ADAL" clId="{144CAF73-DC65-4ED5-9AA3-F3D93AA3E274}" dt="2021-11-20T01:07:21.258" v="6200" actId="27636"/>
        <pc:sldMkLst>
          <pc:docMk/>
          <pc:sldMk cId="2344264608" sldId="257"/>
        </pc:sldMkLst>
        <pc:spChg chg="mod">
          <ac:chgData name="Медведев Артём Владиславович" userId="303cdf47-e0a3-43d7-95b2-f528c252ce4d" providerId="ADAL" clId="{144CAF73-DC65-4ED5-9AA3-F3D93AA3E274}" dt="2021-11-20T01:07:21.258" v="6200" actId="27636"/>
          <ac:spMkLst>
            <pc:docMk/>
            <pc:sldMk cId="2344264608" sldId="257"/>
            <ac:spMk id="3" creationId="{E116ED02-2CFE-42E7-8627-09767E9A1882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45.128" v="876"/>
          <ac:spMkLst>
            <pc:docMk/>
            <pc:sldMk cId="2344264608" sldId="257"/>
            <ac:spMk id="5" creationId="{28170984-39E2-4924-BCED-2DC49C499C4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3:21.924" v="899" actId="1076"/>
          <ac:spMkLst>
            <pc:docMk/>
            <pc:sldMk cId="2344264608" sldId="257"/>
            <ac:spMk id="8" creationId="{621EE5D1-A679-4123-AD30-A110792C36F8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30.833" v="893"/>
          <ac:grpSpMkLst>
            <pc:docMk/>
            <pc:sldMk cId="2344264608" sldId="257"/>
            <ac:grpSpMk id="4" creationId="{DC6B5712-EDB1-42F3-B064-E2BA1700A76D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3:21.924" v="899" actId="1076"/>
          <ac:grpSpMkLst>
            <pc:docMk/>
            <pc:sldMk cId="2344264608" sldId="257"/>
            <ac:grpSpMk id="7" creationId="{91FD71D4-7AFF-4096-BC55-55ECB7E876FF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1:45.128" v="876"/>
          <ac:picMkLst>
            <pc:docMk/>
            <pc:sldMk cId="2344264608" sldId="257"/>
            <ac:picMk id="6" creationId="{A916BBD7-6CDB-45AF-A37F-022659A38E81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3:21.924" v="899" actId="1076"/>
          <ac:picMkLst>
            <pc:docMk/>
            <pc:sldMk cId="2344264608" sldId="257"/>
            <ac:picMk id="9" creationId="{B5EF593B-88A7-4C77-92B1-4251C54DAFF8}"/>
          </ac:picMkLst>
        </pc:picChg>
      </pc:sldChg>
      <pc:sldChg chg="addSp modSp new add del mod">
        <pc:chgData name="Медведев Артём Владиславович" userId="303cdf47-e0a3-43d7-95b2-f528c252ce4d" providerId="ADAL" clId="{144CAF73-DC65-4ED5-9AA3-F3D93AA3E274}" dt="2021-11-19T21:51:07.012" v="1187" actId="47"/>
        <pc:sldMkLst>
          <pc:docMk/>
          <pc:sldMk cId="3059150167" sldId="258"/>
        </pc:sldMkLst>
        <pc:spChg chg="mod">
          <ac:chgData name="Медведев Артём Владиславович" userId="303cdf47-e0a3-43d7-95b2-f528c252ce4d" providerId="ADAL" clId="{144CAF73-DC65-4ED5-9AA3-F3D93AA3E274}" dt="2021-11-19T17:40:12.133" v="326" actId="20577"/>
          <ac:spMkLst>
            <pc:docMk/>
            <pc:sldMk cId="3059150167" sldId="258"/>
            <ac:spMk id="2" creationId="{36262C57-E6EC-480E-B611-D804C2BCA17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16.115" v="935"/>
          <ac:spMkLst>
            <pc:docMk/>
            <pc:sldMk cId="3059150167" sldId="258"/>
            <ac:spMk id="5" creationId="{562308E6-D05A-44F7-862B-4F950956D12A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16.115" v="935"/>
          <ac:grpSpMkLst>
            <pc:docMk/>
            <pc:sldMk cId="3059150167" sldId="258"/>
            <ac:grpSpMk id="4" creationId="{27577627-A8E9-41B5-9D67-6DE1FF74CD22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7:16.115" v="935"/>
          <ac:picMkLst>
            <pc:docMk/>
            <pc:sldMk cId="3059150167" sldId="258"/>
            <ac:picMk id="6" creationId="{9F91EDCA-24E6-495F-A335-507346A73C51}"/>
          </ac:picMkLst>
        </pc:picChg>
      </pc:sldChg>
      <pc:sldChg chg="addSp delSp modSp new add del mod ord">
        <pc:chgData name="Медведев Артём Владиславович" userId="303cdf47-e0a3-43d7-95b2-f528c252ce4d" providerId="ADAL" clId="{144CAF73-DC65-4ED5-9AA3-F3D93AA3E274}" dt="2021-11-19T23:24:33.227" v="2834" actId="27636"/>
        <pc:sldMkLst>
          <pc:docMk/>
          <pc:sldMk cId="406120864" sldId="259"/>
        </pc:sldMkLst>
        <pc:spChg chg="mod">
          <ac:chgData name="Медведев Артём Владиславович" userId="303cdf47-e0a3-43d7-95b2-f528c252ce4d" providerId="ADAL" clId="{144CAF73-DC65-4ED5-9AA3-F3D93AA3E274}" dt="2021-11-19T17:28:48.281" v="147" actId="20577"/>
          <ac:spMkLst>
            <pc:docMk/>
            <pc:sldMk cId="406120864" sldId="259"/>
            <ac:spMk id="2" creationId="{0EC1A3D4-796E-4BE5-9C10-FDBD45057445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3:24:33.227" v="2834" actId="27636"/>
          <ac:spMkLst>
            <pc:docMk/>
            <pc:sldMk cId="406120864" sldId="259"/>
            <ac:spMk id="3" creationId="{D021F7E1-4533-4010-8F59-F8AE7849238B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53.928" v="880"/>
          <ac:spMkLst>
            <pc:docMk/>
            <pc:sldMk cId="406120864" sldId="259"/>
            <ac:spMk id="5" creationId="{E9503194-2D5A-4591-8E32-DF49D164932D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6:54.638" v="928"/>
          <ac:spMkLst>
            <pc:docMk/>
            <pc:sldMk cId="406120864" sldId="259"/>
            <ac:spMk id="8" creationId="{BAD544FF-0EE2-4F7B-9FD0-45C3E9C8A11B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3.529" v="889"/>
          <ac:grpSpMkLst>
            <pc:docMk/>
            <pc:sldMk cId="406120864" sldId="259"/>
            <ac:grpSpMk id="4" creationId="{174031A9-3EC2-4893-9AAC-4E1F7F572DFB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6:54.638" v="928"/>
          <ac:grpSpMkLst>
            <pc:docMk/>
            <pc:sldMk cId="406120864" sldId="259"/>
            <ac:grpSpMk id="7" creationId="{8B08863A-D7DB-4185-A7EF-D4267312E478}"/>
          </ac:grpSpMkLst>
        </pc:grpChg>
        <pc:graphicFrameChg chg="add del mod">
          <ac:chgData name="Медведев Артём Владиславович" userId="303cdf47-e0a3-43d7-95b2-f528c252ce4d" providerId="ADAL" clId="{144CAF73-DC65-4ED5-9AA3-F3D93AA3E274}" dt="2021-11-19T21:43:39.742" v="1095" actId="478"/>
          <ac:graphicFrameMkLst>
            <pc:docMk/>
            <pc:sldMk cId="406120864" sldId="259"/>
            <ac:graphicFrameMk id="10" creationId="{9C89EAF7-0917-4226-A656-D97C55D134AE}"/>
          </ac:graphicFrameMkLst>
        </pc:graphicFrameChg>
        <pc:picChg chg="mod">
          <ac:chgData name="Медведев Артём Владиславович" userId="303cdf47-e0a3-43d7-95b2-f528c252ce4d" providerId="ADAL" clId="{144CAF73-DC65-4ED5-9AA3-F3D93AA3E274}" dt="2021-11-19T21:11:53.928" v="880"/>
          <ac:picMkLst>
            <pc:docMk/>
            <pc:sldMk cId="406120864" sldId="259"/>
            <ac:picMk id="6" creationId="{860A6F7A-920D-4ED5-98D4-5A62E442F37A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6:54.638" v="928"/>
          <ac:picMkLst>
            <pc:docMk/>
            <pc:sldMk cId="406120864" sldId="259"/>
            <ac:picMk id="9" creationId="{9DBF0D66-9AEF-429F-9FF1-0529646AD979}"/>
          </ac:picMkLst>
        </pc:picChg>
      </pc:sldChg>
      <pc:sldChg chg="addSp delSp modSp new add del mod ord">
        <pc:chgData name="Медведев Артём Владиславович" userId="303cdf47-e0a3-43d7-95b2-f528c252ce4d" providerId="ADAL" clId="{144CAF73-DC65-4ED5-9AA3-F3D93AA3E274}" dt="2021-11-19T23:58:50.040" v="3782"/>
        <pc:sldMkLst>
          <pc:docMk/>
          <pc:sldMk cId="2821232445" sldId="260"/>
        </pc:sldMkLst>
        <pc:spChg chg="mod">
          <ac:chgData name="Медведев Артём Владиславович" userId="303cdf47-e0a3-43d7-95b2-f528c252ce4d" providerId="ADAL" clId="{144CAF73-DC65-4ED5-9AA3-F3D93AA3E274}" dt="2021-11-19T17:30:27.987" v="164" actId="20577"/>
          <ac:spMkLst>
            <pc:docMk/>
            <pc:sldMk cId="2821232445" sldId="260"/>
            <ac:spMk id="2" creationId="{1ACCA36B-65D5-47CA-B22B-2086A1B9F16F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3:58:07.578" v="3779" actId="2711"/>
          <ac:spMkLst>
            <pc:docMk/>
            <pc:sldMk cId="2821232445" sldId="260"/>
            <ac:spMk id="6" creationId="{BE180DB3-3C1E-4C8E-AF3A-DF605D9809CC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3:58:50.040" v="3782"/>
          <ac:spMkLst>
            <pc:docMk/>
            <pc:sldMk cId="2821232445" sldId="260"/>
            <ac:spMk id="7" creationId="{7A765F20-675E-428D-91BC-040FE7D2E3E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2:10.615" v="884"/>
          <ac:spMkLst>
            <pc:docMk/>
            <pc:sldMk cId="2821232445" sldId="260"/>
            <ac:spMk id="9" creationId="{4918F277-5053-4002-ABED-D38CF484B5D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13.103" v="934"/>
          <ac:spMkLst>
            <pc:docMk/>
            <pc:sldMk cId="2821232445" sldId="260"/>
            <ac:spMk id="12" creationId="{78AAFA2B-D35C-415E-8CFC-10009A54643D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1.521" v="885"/>
          <ac:grpSpMkLst>
            <pc:docMk/>
            <pc:sldMk cId="2821232445" sldId="260"/>
            <ac:grpSpMk id="8" creationId="{FF5D77EC-628B-4AEF-9559-670007F98D08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7:13.103" v="934"/>
          <ac:grpSpMkLst>
            <pc:docMk/>
            <pc:sldMk cId="2821232445" sldId="260"/>
            <ac:grpSpMk id="11" creationId="{A97C9E6D-85DB-4300-8D94-70ADC26FAFFE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2:10.615" v="884"/>
          <ac:picMkLst>
            <pc:docMk/>
            <pc:sldMk cId="2821232445" sldId="260"/>
            <ac:picMk id="10" creationId="{5E1E4183-C30A-4C22-98EA-D2A04CAA5718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7:13.103" v="934"/>
          <ac:picMkLst>
            <pc:docMk/>
            <pc:sldMk cId="2821232445" sldId="260"/>
            <ac:picMk id="13" creationId="{08504BB0-B7D6-4057-A8D4-7E334D75AB9E}"/>
          </ac:picMkLst>
        </pc:picChg>
      </pc:sldChg>
      <pc:sldChg chg="addSp delSp modSp add del mod ord">
        <pc:chgData name="Медведев Артём Владиславович" userId="303cdf47-e0a3-43d7-95b2-f528c252ce4d" providerId="ADAL" clId="{144CAF73-DC65-4ED5-9AA3-F3D93AA3E274}" dt="2021-11-19T21:50:59.041" v="1186" actId="47"/>
        <pc:sldMkLst>
          <pc:docMk/>
          <pc:sldMk cId="1753552595" sldId="261"/>
        </pc:sldMkLst>
        <pc:spChg chg="mod">
          <ac:chgData name="Медведев Артём Владиславович" userId="303cdf47-e0a3-43d7-95b2-f528c252ce4d" providerId="ADAL" clId="{144CAF73-DC65-4ED5-9AA3-F3D93AA3E274}" dt="2021-11-19T21:49:35.004" v="1184" actId="20577"/>
          <ac:spMkLst>
            <pc:docMk/>
            <pc:sldMk cId="1753552595" sldId="261"/>
            <ac:spMk id="2" creationId="{1ACCA36B-65D5-47CA-B22B-2086A1B9F16F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1-19T21:46:40.127" v="1114" actId="478"/>
          <ac:spMkLst>
            <pc:docMk/>
            <pc:sldMk cId="1753552595" sldId="261"/>
            <ac:spMk id="3" creationId="{BF05C105-71E8-47D3-9EFD-ACCD14576804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2:07.113" v="883"/>
          <ac:spMkLst>
            <pc:docMk/>
            <pc:sldMk cId="1753552595" sldId="261"/>
            <ac:spMk id="5" creationId="{10177ECB-08FE-466F-8B7E-1D927525C702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09.707" v="933"/>
          <ac:spMkLst>
            <pc:docMk/>
            <pc:sldMk cId="1753552595" sldId="261"/>
            <ac:spMk id="8" creationId="{3932309A-BD6E-41D1-B74F-AF1F74A2DCD7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2.138" v="886"/>
          <ac:grpSpMkLst>
            <pc:docMk/>
            <pc:sldMk cId="1753552595" sldId="261"/>
            <ac:grpSpMk id="4" creationId="{5D5E8033-1653-4242-B67D-953BF3D89448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7:09.707" v="933"/>
          <ac:grpSpMkLst>
            <pc:docMk/>
            <pc:sldMk cId="1753552595" sldId="261"/>
            <ac:grpSpMk id="7" creationId="{54037A89-F1FF-423A-9C91-FCB44C1FFFF3}"/>
          </ac:grpSpMkLst>
        </pc:grpChg>
        <pc:graphicFrameChg chg="add mod">
          <ac:chgData name="Медведев Артём Владиславович" userId="303cdf47-e0a3-43d7-95b2-f528c252ce4d" providerId="ADAL" clId="{144CAF73-DC65-4ED5-9AA3-F3D93AA3E274}" dt="2021-11-19T21:49:28.319" v="1183" actId="255"/>
          <ac:graphicFrameMkLst>
            <pc:docMk/>
            <pc:sldMk cId="1753552595" sldId="261"/>
            <ac:graphicFrameMk id="10" creationId="{30EE0226-A8D6-44EA-85C7-039C8DE7A486}"/>
          </ac:graphicFrameMkLst>
        </pc:graphicFrameChg>
        <pc:graphicFrameChg chg="add mod">
          <ac:chgData name="Медведев Артём Владиславович" userId="303cdf47-e0a3-43d7-95b2-f528c252ce4d" providerId="ADAL" clId="{144CAF73-DC65-4ED5-9AA3-F3D93AA3E274}" dt="2021-11-19T21:48:58.847" v="1178" actId="14100"/>
          <ac:graphicFrameMkLst>
            <pc:docMk/>
            <pc:sldMk cId="1753552595" sldId="261"/>
            <ac:graphicFrameMk id="11" creationId="{4512403D-05B9-4DB9-8E5B-F104C0FB147D}"/>
          </ac:graphicFrameMkLst>
        </pc:graphicFrameChg>
        <pc:picChg chg="mod">
          <ac:chgData name="Медведев Артём Владиславович" userId="303cdf47-e0a3-43d7-95b2-f528c252ce4d" providerId="ADAL" clId="{144CAF73-DC65-4ED5-9AA3-F3D93AA3E274}" dt="2021-11-19T21:12:07.113" v="883"/>
          <ac:picMkLst>
            <pc:docMk/>
            <pc:sldMk cId="1753552595" sldId="261"/>
            <ac:picMk id="6" creationId="{7EBBB31A-79E0-4F32-AD3F-B17BC27E67C0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7:09.707" v="933"/>
          <ac:picMkLst>
            <pc:docMk/>
            <pc:sldMk cId="1753552595" sldId="261"/>
            <ac:picMk id="9" creationId="{B68B30B7-E71B-48EE-A9EF-4671DDB9CDAB}"/>
          </ac:picMkLst>
        </pc:pic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1-20T00:51:22.490" v="5594" actId="13822"/>
        <pc:sldMkLst>
          <pc:docMk/>
          <pc:sldMk cId="333877993" sldId="262"/>
        </pc:sldMkLst>
        <pc:spChg chg="mod">
          <ac:chgData name="Медведев Артём Владиславович" userId="303cdf47-e0a3-43d7-95b2-f528c252ce4d" providerId="ADAL" clId="{144CAF73-DC65-4ED5-9AA3-F3D93AA3E274}" dt="2021-11-19T17:39:14.127" v="295" actId="20577"/>
          <ac:spMkLst>
            <pc:docMk/>
            <pc:sldMk cId="333877993" sldId="262"/>
            <ac:spMk id="2" creationId="{4BBA9E15-DD39-4BA7-98DB-480960172ED8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24.431" v="939"/>
          <ac:spMkLst>
            <pc:docMk/>
            <pc:sldMk cId="333877993" sldId="262"/>
            <ac:spMk id="6" creationId="{75C58A24-76B5-44B4-9655-0F06E9B57054}"/>
          </ac:spMkLst>
        </pc:spChg>
        <pc:spChg chg="add mod">
          <ac:chgData name="Медведев Артём Владиславович" userId="303cdf47-e0a3-43d7-95b2-f528c252ce4d" providerId="ADAL" clId="{144CAF73-DC65-4ED5-9AA3-F3D93AA3E274}" dt="2021-11-20T00:51:22.490" v="5594" actId="13822"/>
          <ac:spMkLst>
            <pc:docMk/>
            <pc:sldMk cId="333877993" sldId="262"/>
            <ac:spMk id="8" creationId="{6DF61BAA-CA77-4442-B3E4-5EE3427BC1A6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24.431" v="939"/>
          <ac:grpSpMkLst>
            <pc:docMk/>
            <pc:sldMk cId="333877993" sldId="262"/>
            <ac:grpSpMk id="5" creationId="{B158C1E7-42F9-4DB8-8A26-2D132DA85795}"/>
          </ac:grpSpMkLst>
        </pc:grpChg>
        <pc:graphicFrameChg chg="add del mod modGraphic">
          <ac:chgData name="Медведев Артём Владиславович" userId="303cdf47-e0a3-43d7-95b2-f528c252ce4d" providerId="ADAL" clId="{144CAF73-DC65-4ED5-9AA3-F3D93AA3E274}" dt="2021-11-20T00:50:36.382" v="5589" actId="1076"/>
          <ac:graphicFrameMkLst>
            <pc:docMk/>
            <pc:sldMk cId="333877993" sldId="262"/>
            <ac:graphicFrameMk id="4" creationId="{736AFA93-38AE-403E-B5DE-416ED89D4EE6}"/>
          </ac:graphicFrameMkLst>
        </pc:graphicFrameChg>
        <pc:graphicFrameChg chg="del mod">
          <ac:chgData name="Медведев Артём Владиславович" userId="303cdf47-e0a3-43d7-95b2-f528c252ce4d" providerId="ADAL" clId="{144CAF73-DC65-4ED5-9AA3-F3D93AA3E274}" dt="2021-11-20T00:47:34.310" v="5537" actId="478"/>
          <ac:graphicFrameMkLst>
            <pc:docMk/>
            <pc:sldMk cId="333877993" sldId="262"/>
            <ac:graphicFrameMk id="1332" creationId="{09C62856-F7E9-4D3C-BA3E-78DD460E840F}"/>
          </ac:graphicFrameMkLst>
        </pc:graphicFrameChg>
        <pc:picChg chg="mod">
          <ac:chgData name="Медведев Артём Владиславович" userId="303cdf47-e0a3-43d7-95b2-f528c252ce4d" providerId="ADAL" clId="{144CAF73-DC65-4ED5-9AA3-F3D93AA3E274}" dt="2021-11-19T21:17:24.431" v="939"/>
          <ac:picMkLst>
            <pc:docMk/>
            <pc:sldMk cId="333877993" sldId="262"/>
            <ac:picMk id="7" creationId="{EB547ECB-2AF1-4BBE-83E1-3D47D2635285}"/>
          </ac:picMkLst>
        </pc:picChg>
      </pc:sldChg>
      <pc:sldChg chg="modSp new del mod">
        <pc:chgData name="Медведев Артём Владиславович" userId="303cdf47-e0a3-43d7-95b2-f528c252ce4d" providerId="ADAL" clId="{144CAF73-DC65-4ED5-9AA3-F3D93AA3E274}" dt="2021-11-19T17:28:51.162" v="148" actId="47"/>
        <pc:sldMkLst>
          <pc:docMk/>
          <pc:sldMk cId="362573480" sldId="263"/>
        </pc:sldMkLst>
        <pc:spChg chg="mod">
          <ac:chgData name="Медведев Артём Владиславович" userId="303cdf47-e0a3-43d7-95b2-f528c252ce4d" providerId="ADAL" clId="{144CAF73-DC65-4ED5-9AA3-F3D93AA3E274}" dt="2021-11-19T17:28:26.592" v="128" actId="20577"/>
          <ac:spMkLst>
            <pc:docMk/>
            <pc:sldMk cId="362573480" sldId="263"/>
            <ac:spMk id="2" creationId="{6D2D219F-A2FD-44F6-B0B9-77CF71BA0CB5}"/>
          </ac:spMkLst>
        </pc:sp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1-19T23:09:15.606" v="2167" actId="20577"/>
        <pc:sldMkLst>
          <pc:docMk/>
          <pc:sldMk cId="1948075864" sldId="263"/>
        </pc:sldMkLst>
        <pc:spChg chg="mod">
          <ac:chgData name="Медведев Артём Владиславович" userId="303cdf47-e0a3-43d7-95b2-f528c252ce4d" providerId="ADAL" clId="{144CAF73-DC65-4ED5-9AA3-F3D93AA3E274}" dt="2021-11-19T17:31:30.784" v="176" actId="20577"/>
          <ac:spMkLst>
            <pc:docMk/>
            <pc:sldMk cId="1948075864" sldId="263"/>
            <ac:spMk id="2" creationId="{CE119536-1BA6-4CD9-AFAA-55D95761F00B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3:09:15.606" v="2167" actId="20577"/>
          <ac:spMkLst>
            <pc:docMk/>
            <pc:sldMk cId="1948075864" sldId="263"/>
            <ac:spMk id="3" creationId="{C22DC23A-9779-4507-BFD8-E6A1C375450C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46.978" v="877"/>
          <ac:spMkLst>
            <pc:docMk/>
            <pc:sldMk cId="1948075864" sldId="263"/>
            <ac:spMk id="6" creationId="{43175303-4828-4920-A705-6B2E8FDB99AD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3:31.159" v="900"/>
          <ac:spMkLst>
            <pc:docMk/>
            <pc:sldMk cId="1948075864" sldId="263"/>
            <ac:spMk id="9" creationId="{25E88806-8BE6-45BC-8687-F21A607FDDD9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9.944" v="892"/>
          <ac:grpSpMkLst>
            <pc:docMk/>
            <pc:sldMk cId="1948075864" sldId="263"/>
            <ac:grpSpMk id="5" creationId="{44F73372-0BF1-4B8C-9BE2-4D72E9E57109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3:31.159" v="900"/>
          <ac:grpSpMkLst>
            <pc:docMk/>
            <pc:sldMk cId="1948075864" sldId="263"/>
            <ac:grpSpMk id="8" creationId="{2ED4F2A1-8455-4AE3-B8AD-E9C5F0A3D7A8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1:46.978" v="877"/>
          <ac:picMkLst>
            <pc:docMk/>
            <pc:sldMk cId="1948075864" sldId="263"/>
            <ac:picMk id="7" creationId="{4A0B139E-C513-4879-B929-95CA2204EDE6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3:31.159" v="900"/>
          <ac:picMkLst>
            <pc:docMk/>
            <pc:sldMk cId="1948075864" sldId="263"/>
            <ac:picMk id="10" creationId="{4C171163-0E6F-4BEC-BEB4-923C75E87970}"/>
          </ac:picMkLst>
        </pc:picChg>
      </pc:sldChg>
      <pc:sldChg chg="addSp delSp modSp new mod">
        <pc:chgData name="Медведев Артём Владиславович" userId="303cdf47-e0a3-43d7-95b2-f528c252ce4d" providerId="ADAL" clId="{144CAF73-DC65-4ED5-9AA3-F3D93AA3E274}" dt="2021-11-19T23:38:16.700" v="3711" actId="14100"/>
        <pc:sldMkLst>
          <pc:docMk/>
          <pc:sldMk cId="4180744924" sldId="264"/>
        </pc:sldMkLst>
        <pc:spChg chg="mod">
          <ac:chgData name="Медведев Артём Владиславович" userId="303cdf47-e0a3-43d7-95b2-f528c252ce4d" providerId="ADAL" clId="{144CAF73-DC65-4ED5-9AA3-F3D93AA3E274}" dt="2021-11-19T23:12:51.655" v="2194" actId="20577"/>
          <ac:spMkLst>
            <pc:docMk/>
            <pc:sldMk cId="4180744924" sldId="264"/>
            <ac:spMk id="2" creationId="{B1D080DA-2C5A-4BA7-8F65-9F4BC7F0430C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3:38:16.700" v="3711" actId="14100"/>
          <ac:spMkLst>
            <pc:docMk/>
            <pc:sldMk cId="4180744924" sldId="264"/>
            <ac:spMk id="3" creationId="{318420CB-711E-4BB9-B8FB-87027BD8A041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48.805" v="878"/>
          <ac:spMkLst>
            <pc:docMk/>
            <pc:sldMk cId="4180744924" sldId="264"/>
            <ac:spMk id="5" creationId="{53B1418A-BC1B-4552-9C89-183A06997B5A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3:33.334" v="901"/>
          <ac:spMkLst>
            <pc:docMk/>
            <pc:sldMk cId="4180744924" sldId="264"/>
            <ac:spMk id="8" creationId="{A1F785F8-B5B8-4ED2-AE17-6BA48E19E0E2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8.582" v="891"/>
          <ac:grpSpMkLst>
            <pc:docMk/>
            <pc:sldMk cId="4180744924" sldId="264"/>
            <ac:grpSpMk id="4" creationId="{710EFC0E-8BFA-4E01-B839-627C0B10ABCC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3:33.334" v="901"/>
          <ac:grpSpMkLst>
            <pc:docMk/>
            <pc:sldMk cId="4180744924" sldId="264"/>
            <ac:grpSpMk id="7" creationId="{A3358434-C51E-444E-9BB1-D3764EA43354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1:48.805" v="878"/>
          <ac:picMkLst>
            <pc:docMk/>
            <pc:sldMk cId="4180744924" sldId="264"/>
            <ac:picMk id="6" creationId="{0AABCC77-A901-4234-8ED8-8C064F9F837C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3:33.334" v="901"/>
          <ac:picMkLst>
            <pc:docMk/>
            <pc:sldMk cId="4180744924" sldId="264"/>
            <ac:picMk id="9" creationId="{E02FC5F8-D7C0-4724-B571-880C71B26CB2}"/>
          </ac:picMkLst>
        </pc:picChg>
      </pc:sldChg>
      <pc:sldChg chg="addSp modSp new mod">
        <pc:chgData name="Медведев Артём Владиславович" userId="303cdf47-e0a3-43d7-95b2-f528c252ce4d" providerId="ADAL" clId="{144CAF73-DC65-4ED5-9AA3-F3D93AA3E274}" dt="2021-11-20T01:08:06.477" v="6204" actId="14100"/>
        <pc:sldMkLst>
          <pc:docMk/>
          <pc:sldMk cId="2646402672" sldId="265"/>
        </pc:sldMkLst>
        <pc:spChg chg="mod">
          <ac:chgData name="Медведев Артём Владиславович" userId="303cdf47-e0a3-43d7-95b2-f528c252ce4d" providerId="ADAL" clId="{144CAF73-DC65-4ED5-9AA3-F3D93AA3E274}" dt="2021-11-19T17:35:46.869" v="221" actId="20577"/>
          <ac:spMkLst>
            <pc:docMk/>
            <pc:sldMk cId="2646402672" sldId="265"/>
            <ac:spMk id="2" creationId="{9D1E8157-2237-4FFB-BC21-718ABE745505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1:08:06.477" v="6204" actId="14100"/>
          <ac:spMkLst>
            <pc:docMk/>
            <pc:sldMk cId="2646402672" sldId="265"/>
            <ac:spMk id="3" creationId="{4A9624BD-3BEB-4EBE-BC0A-D4898BFFC644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19.226" v="936"/>
          <ac:spMkLst>
            <pc:docMk/>
            <pc:sldMk cId="2646402672" sldId="265"/>
            <ac:spMk id="5" creationId="{4FC49415-CFF3-4B33-956A-68CCB22AFD44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19.226" v="936"/>
          <ac:grpSpMkLst>
            <pc:docMk/>
            <pc:sldMk cId="2646402672" sldId="265"/>
            <ac:grpSpMk id="4" creationId="{816CA5C4-FC0E-4C7E-A63F-F68B7E7D873B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7:19.226" v="936"/>
          <ac:picMkLst>
            <pc:docMk/>
            <pc:sldMk cId="2646402672" sldId="265"/>
            <ac:picMk id="6" creationId="{80A2471D-7CF3-4EBD-BFF4-FE54AA3C4ACB}"/>
          </ac:picMkLst>
        </pc:picChg>
      </pc:sldChg>
      <pc:sldChg chg="addSp modSp new mod">
        <pc:chgData name="Медведев Артём Владиславович" userId="303cdf47-e0a3-43d7-95b2-f528c252ce4d" providerId="ADAL" clId="{144CAF73-DC65-4ED5-9AA3-F3D93AA3E274}" dt="2021-11-20T00:44:43.262" v="5478" actId="14100"/>
        <pc:sldMkLst>
          <pc:docMk/>
          <pc:sldMk cId="861167767" sldId="266"/>
        </pc:sldMkLst>
        <pc:spChg chg="mod">
          <ac:chgData name="Медведев Артём Владиславович" userId="303cdf47-e0a3-43d7-95b2-f528c252ce4d" providerId="ADAL" clId="{144CAF73-DC65-4ED5-9AA3-F3D93AA3E274}" dt="2021-11-20T00:20:51.655" v="4702" actId="20577"/>
          <ac:spMkLst>
            <pc:docMk/>
            <pc:sldMk cId="861167767" sldId="266"/>
            <ac:spMk id="2" creationId="{ABC33B71-07DF-40A5-92CB-679A852A001B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44:43.262" v="5478" actId="14100"/>
          <ac:spMkLst>
            <pc:docMk/>
            <pc:sldMk cId="861167767" sldId="266"/>
            <ac:spMk id="3" creationId="{29EF69DC-BEF8-4DF7-BBD1-00B875D458FA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20.377" v="937"/>
          <ac:spMkLst>
            <pc:docMk/>
            <pc:sldMk cId="861167767" sldId="266"/>
            <ac:spMk id="5" creationId="{5B5BFE1A-C385-4CF0-B965-31987275267F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20.377" v="937"/>
          <ac:grpSpMkLst>
            <pc:docMk/>
            <pc:sldMk cId="861167767" sldId="266"/>
            <ac:grpSpMk id="4" creationId="{374E62C4-C2AB-4218-B089-42D274249D0F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7:20.377" v="937"/>
          <ac:picMkLst>
            <pc:docMk/>
            <pc:sldMk cId="861167767" sldId="266"/>
            <ac:picMk id="6" creationId="{97D52197-9AAF-4B83-90FE-27A60577F621}"/>
          </ac:picMkLst>
        </pc:picChg>
      </pc:sldChg>
      <pc:sldChg chg="addSp modSp new mod ord">
        <pc:chgData name="Медведев Артём Владиславович" userId="303cdf47-e0a3-43d7-95b2-f528c252ce4d" providerId="ADAL" clId="{144CAF73-DC65-4ED5-9AA3-F3D93AA3E274}" dt="2021-11-20T00:27:08.109" v="5119" actId="20577"/>
        <pc:sldMkLst>
          <pc:docMk/>
          <pc:sldMk cId="463617821" sldId="267"/>
        </pc:sldMkLst>
        <pc:spChg chg="mod">
          <ac:chgData name="Медведев Артём Владиславович" userId="303cdf47-e0a3-43d7-95b2-f528c252ce4d" providerId="ADAL" clId="{144CAF73-DC65-4ED5-9AA3-F3D93AA3E274}" dt="2021-11-19T17:38:39.818" v="256" actId="20577"/>
          <ac:spMkLst>
            <pc:docMk/>
            <pc:sldMk cId="463617821" sldId="267"/>
            <ac:spMk id="2" creationId="{17467B87-EE53-44D6-A441-E39FD72B893F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27:08.109" v="5119" actId="20577"/>
          <ac:spMkLst>
            <pc:docMk/>
            <pc:sldMk cId="463617821" sldId="267"/>
            <ac:spMk id="3" creationId="{1170F9D2-7766-4D10-B18F-CC4C964C0B4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21.579" v="938"/>
          <ac:spMkLst>
            <pc:docMk/>
            <pc:sldMk cId="463617821" sldId="267"/>
            <ac:spMk id="5" creationId="{0FE8841E-DCF2-4D9E-9282-96F957107438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21.579" v="938"/>
          <ac:grpSpMkLst>
            <pc:docMk/>
            <pc:sldMk cId="463617821" sldId="267"/>
            <ac:grpSpMk id="4" creationId="{447564E3-F41F-4DAD-8F08-AD5F847D70EC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7:21.579" v="938"/>
          <ac:picMkLst>
            <pc:docMk/>
            <pc:sldMk cId="463617821" sldId="267"/>
            <ac:picMk id="6" creationId="{86BB96BF-919C-480A-8F58-6AA72083D3C5}"/>
          </ac:picMkLst>
        </pc:picChg>
      </pc:sldChg>
      <pc:sldChg chg="addSp modSp new mod">
        <pc:chgData name="Медведев Артём Владиславович" userId="303cdf47-e0a3-43d7-95b2-f528c252ce4d" providerId="ADAL" clId="{144CAF73-DC65-4ED5-9AA3-F3D93AA3E274}" dt="2021-11-20T01:08:51.294" v="6207" actId="255"/>
        <pc:sldMkLst>
          <pc:docMk/>
          <pc:sldMk cId="2210559783" sldId="268"/>
        </pc:sldMkLst>
        <pc:spChg chg="mod">
          <ac:chgData name="Медведев Артём Владиславович" userId="303cdf47-e0a3-43d7-95b2-f528c252ce4d" providerId="ADAL" clId="{144CAF73-DC65-4ED5-9AA3-F3D93AA3E274}" dt="2021-11-19T17:52:27.932" v="382" actId="20577"/>
          <ac:spMkLst>
            <pc:docMk/>
            <pc:sldMk cId="2210559783" sldId="268"/>
            <ac:spMk id="2" creationId="{E36EF080-3B21-4ABA-B70B-13396679B50B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1:08:51.294" v="6207" actId="255"/>
          <ac:spMkLst>
            <pc:docMk/>
            <pc:sldMk cId="2210559783" sldId="268"/>
            <ac:spMk id="3" creationId="{AC363131-0DD8-4EC4-95BF-C38D12A394AE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27.196" v="940"/>
          <ac:spMkLst>
            <pc:docMk/>
            <pc:sldMk cId="2210559783" sldId="268"/>
            <ac:spMk id="5" creationId="{0B896F0C-F1AD-4F1B-AAC9-4FA8D311E69F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1:17:27.196" v="940"/>
          <ac:grpSpMkLst>
            <pc:docMk/>
            <pc:sldMk cId="2210559783" sldId="268"/>
            <ac:grpSpMk id="4" creationId="{9CC517A9-A628-49F8-A899-3C6E2F722F32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7:27.196" v="940"/>
          <ac:picMkLst>
            <pc:docMk/>
            <pc:sldMk cId="2210559783" sldId="268"/>
            <ac:picMk id="6" creationId="{D316D438-B29A-4624-9959-949927342A25}"/>
          </ac:picMkLst>
        </pc:pic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1-20T01:07:36.756" v="6201" actId="255"/>
        <pc:sldMkLst>
          <pc:docMk/>
          <pc:sldMk cId="2430404603" sldId="269"/>
        </pc:sldMkLst>
        <pc:spChg chg="mod">
          <ac:chgData name="Медведев Артём Владиславович" userId="303cdf47-e0a3-43d7-95b2-f528c252ce4d" providerId="ADAL" clId="{144CAF73-DC65-4ED5-9AA3-F3D93AA3E274}" dt="2021-11-19T17:40:47.158" v="344" actId="20577"/>
          <ac:spMkLst>
            <pc:docMk/>
            <pc:sldMk cId="2430404603" sldId="269"/>
            <ac:spMk id="2" creationId="{7F3F6E62-484C-45C0-B1DB-C346946978D7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1:07:36.756" v="6201" actId="255"/>
          <ac:spMkLst>
            <pc:docMk/>
            <pc:sldMk cId="2430404603" sldId="269"/>
            <ac:spMk id="3" creationId="{178653BF-56A3-4D9C-9FA9-B7F4E2E20329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56.112" v="881"/>
          <ac:spMkLst>
            <pc:docMk/>
            <pc:sldMk cId="2430404603" sldId="269"/>
            <ac:spMk id="5" creationId="{83D27940-BF34-4D25-ABFD-D5901F2D6D0E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03.016" v="931" actId="1035"/>
          <ac:spMkLst>
            <pc:docMk/>
            <pc:sldMk cId="2430404603" sldId="269"/>
            <ac:spMk id="8" creationId="{A8B7DDC3-1BE5-4C72-9DE5-3535B777074D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3.160" v="888"/>
          <ac:grpSpMkLst>
            <pc:docMk/>
            <pc:sldMk cId="2430404603" sldId="269"/>
            <ac:grpSpMk id="4" creationId="{1DD0DA8F-3B28-413A-8F88-585FA61854E2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7:03.016" v="931" actId="1035"/>
          <ac:grpSpMkLst>
            <pc:docMk/>
            <pc:sldMk cId="2430404603" sldId="269"/>
            <ac:grpSpMk id="7" creationId="{9C3F56E4-7967-45DF-B7FA-9B27D396B089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1:56.112" v="881"/>
          <ac:picMkLst>
            <pc:docMk/>
            <pc:sldMk cId="2430404603" sldId="269"/>
            <ac:picMk id="6" creationId="{6C809F96-C273-4D1A-9C03-BB1B69DA4F02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7:03.016" v="931" actId="1035"/>
          <ac:picMkLst>
            <pc:docMk/>
            <pc:sldMk cId="2430404603" sldId="269"/>
            <ac:picMk id="9" creationId="{58631081-55BB-4EFD-A4DE-0A7142896A8F}"/>
          </ac:picMkLst>
        </pc:picChg>
      </pc:sldChg>
      <pc:sldChg chg="addSp delSp modSp new mod">
        <pc:chgData name="Медведев Артём Владиславович" userId="303cdf47-e0a3-43d7-95b2-f528c252ce4d" providerId="ADAL" clId="{144CAF73-DC65-4ED5-9AA3-F3D93AA3E274}" dt="2021-11-20T00:01:17.713" v="3785" actId="20577"/>
        <pc:sldMkLst>
          <pc:docMk/>
          <pc:sldMk cId="480623548" sldId="270"/>
        </pc:sldMkLst>
        <pc:spChg chg="mod">
          <ac:chgData name="Медведев Артём Владиславович" userId="303cdf47-e0a3-43d7-95b2-f528c252ce4d" providerId="ADAL" clId="{144CAF73-DC65-4ED5-9AA3-F3D93AA3E274}" dt="2021-11-19T23:53:48.034" v="3728" actId="20577"/>
          <ac:spMkLst>
            <pc:docMk/>
            <pc:sldMk cId="480623548" sldId="270"/>
            <ac:spMk id="2" creationId="{9DB7BC5E-D05F-4147-A912-CE157FA5E8B8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01:17.713" v="3785" actId="20577"/>
          <ac:spMkLst>
            <pc:docMk/>
            <pc:sldMk cId="480623548" sldId="270"/>
            <ac:spMk id="3" creationId="{D9DF5A02-EBEC-4194-ABE4-99311942F958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2:01.563" v="882"/>
          <ac:spMkLst>
            <pc:docMk/>
            <pc:sldMk cId="480623548" sldId="270"/>
            <ac:spMk id="5" creationId="{0C997351-B517-431D-916B-EFDD89AAEB29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7:07.997" v="932"/>
          <ac:spMkLst>
            <pc:docMk/>
            <pc:sldMk cId="480623548" sldId="270"/>
            <ac:spMk id="8" creationId="{6B06FFAE-1065-4ACB-B2D9-52160EDF50F4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2.712" v="887"/>
          <ac:grpSpMkLst>
            <pc:docMk/>
            <pc:sldMk cId="480623548" sldId="270"/>
            <ac:grpSpMk id="4" creationId="{E88E1112-1260-4B94-A2EC-75D36371D9EB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7:07.997" v="932"/>
          <ac:grpSpMkLst>
            <pc:docMk/>
            <pc:sldMk cId="480623548" sldId="270"/>
            <ac:grpSpMk id="7" creationId="{419826A1-60C4-44D6-93B1-711EB8B874C5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19T21:12:01.563" v="882"/>
          <ac:picMkLst>
            <pc:docMk/>
            <pc:sldMk cId="480623548" sldId="270"/>
            <ac:picMk id="6" creationId="{51A2D2A9-D900-470F-A1C0-BF26A6AFB6AA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7:07.997" v="932"/>
          <ac:picMkLst>
            <pc:docMk/>
            <pc:sldMk cId="480623548" sldId="270"/>
            <ac:picMk id="9" creationId="{51AB24C5-2050-43EF-89F9-91A690914091}"/>
          </ac:picMkLst>
        </pc:picChg>
        <pc:picChg chg="add del mod">
          <ac:chgData name="Медведев Артём Владиславович" userId="303cdf47-e0a3-43d7-95b2-f528c252ce4d" providerId="ADAL" clId="{144CAF73-DC65-4ED5-9AA3-F3D93AA3E274}" dt="2021-11-19T23:56:18.167" v="3753"/>
          <ac:picMkLst>
            <pc:docMk/>
            <pc:sldMk cId="480623548" sldId="270"/>
            <ac:picMk id="10242" creationId="{0DAEA02F-F012-449C-B8CE-B30A6E9DA9B2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3:57:20.638" v="3775" actId="1035"/>
          <ac:picMkLst>
            <pc:docMk/>
            <pc:sldMk cId="480623548" sldId="270"/>
            <ac:picMk id="10244" creationId="{ECDC8A7C-6762-4CAA-A44B-93AD20EC811C}"/>
          </ac:picMkLst>
        </pc:pic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1-19T21:33:26.404" v="967"/>
        <pc:sldMkLst>
          <pc:docMk/>
          <pc:sldMk cId="1360921635" sldId="271"/>
        </pc:sldMkLst>
        <pc:spChg chg="mod">
          <ac:chgData name="Медведев Артём Владиславович" userId="303cdf47-e0a3-43d7-95b2-f528c252ce4d" providerId="ADAL" clId="{144CAF73-DC65-4ED5-9AA3-F3D93AA3E274}" dt="2021-11-19T21:15:36.257" v="919" actId="26606"/>
          <ac:spMkLst>
            <pc:docMk/>
            <pc:sldMk cId="1360921635" sldId="271"/>
            <ac:spMk id="2" creationId="{198F7841-B27A-441B-BBD9-1F84859CAABF}"/>
          </ac:spMkLst>
        </pc:spChg>
        <pc:spChg chg="mod ord">
          <ac:chgData name="Медведев Артём Владиславович" userId="303cdf47-e0a3-43d7-95b2-f528c252ce4d" providerId="ADAL" clId="{144CAF73-DC65-4ED5-9AA3-F3D93AA3E274}" dt="2021-11-19T21:16:14.882" v="925" actId="1076"/>
          <ac:spMkLst>
            <pc:docMk/>
            <pc:sldMk cId="1360921635" sldId="271"/>
            <ac:spMk id="3" creationId="{68F692BA-FC3F-407E-8067-8ED6FFAFC8AF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1:50.772" v="879"/>
          <ac:spMkLst>
            <pc:docMk/>
            <pc:sldMk cId="1360921635" sldId="271"/>
            <ac:spMk id="9" creationId="{885BB612-0736-43B6-A078-B90E638B75C4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1-19T21:14:37.536" v="905" actId="26606"/>
          <ac:spMkLst>
            <pc:docMk/>
            <pc:sldMk cId="1360921635" sldId="271"/>
            <ac:spMk id="11" creationId="{7DE5A819-7A3C-480C-BA85-9925A237EBF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3:52.904" v="903" actId="1076"/>
          <ac:spMkLst>
            <pc:docMk/>
            <pc:sldMk cId="1360921635" sldId="271"/>
            <ac:spMk id="13" creationId="{C39311A9-3D9B-4C08-B3BE-1731B2546C90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19T21:15:36.257" v="919" actId="26606"/>
          <ac:spMkLst>
            <pc:docMk/>
            <pc:sldMk cId="1360921635" sldId="271"/>
            <ac:spMk id="15" creationId="{7DE5A819-7A3C-480C-BA85-9925A237EBF0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1:16:38.716" v="927" actId="1076"/>
          <ac:spMkLst>
            <pc:docMk/>
            <pc:sldMk cId="1360921635" sldId="271"/>
            <ac:spMk id="17" creationId="{2BC8BB7A-BF93-4E3D-8F05-0CCE281C6A49}"/>
          </ac:spMkLst>
        </pc:spChg>
        <pc:grpChg chg="add del mod">
          <ac:chgData name="Медведев Артём Владиславович" userId="303cdf47-e0a3-43d7-95b2-f528c252ce4d" providerId="ADAL" clId="{144CAF73-DC65-4ED5-9AA3-F3D93AA3E274}" dt="2021-11-19T21:12:23.950" v="890"/>
          <ac:grpSpMkLst>
            <pc:docMk/>
            <pc:sldMk cId="1360921635" sldId="271"/>
            <ac:grpSpMk id="8" creationId="{C9941F17-500F-424D-92BC-8FB35E5B5DB2}"/>
          </ac:grpSpMkLst>
        </pc:grpChg>
        <pc:grpChg chg="add del mod">
          <ac:chgData name="Медведев Артём Владиславович" userId="303cdf47-e0a3-43d7-95b2-f528c252ce4d" providerId="ADAL" clId="{144CAF73-DC65-4ED5-9AA3-F3D93AA3E274}" dt="2021-11-19T21:14:07.135" v="904" actId="478"/>
          <ac:grpSpMkLst>
            <pc:docMk/>
            <pc:sldMk cId="1360921635" sldId="271"/>
            <ac:grpSpMk id="12" creationId="{30F4AE56-CBD8-469B-B276-68C356BD0EBA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1:16:38.716" v="927" actId="1076"/>
          <ac:grpSpMkLst>
            <pc:docMk/>
            <pc:sldMk cId="1360921635" sldId="271"/>
            <ac:grpSpMk id="16" creationId="{C81C4B8E-95C2-483B-90EE-569899651C04}"/>
          </ac:grpSpMkLst>
        </pc:grpChg>
        <pc:picChg chg="mod ord">
          <ac:chgData name="Медведев Артём Владиславович" userId="303cdf47-e0a3-43d7-95b2-f528c252ce4d" providerId="ADAL" clId="{144CAF73-DC65-4ED5-9AA3-F3D93AA3E274}" dt="2021-11-19T21:15:36.257" v="919" actId="26606"/>
          <ac:picMkLst>
            <pc:docMk/>
            <pc:sldMk cId="1360921635" sldId="271"/>
            <ac:picMk id="5" creationId="{6EF4DE16-8BDD-425E-978E-E6BC8F1A125A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5:36.257" v="919" actId="26606"/>
          <ac:picMkLst>
            <pc:docMk/>
            <pc:sldMk cId="1360921635" sldId="271"/>
            <ac:picMk id="6" creationId="{35561178-DBD7-4C9F-A799-4FF7E1EFA756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1:50.772" v="879"/>
          <ac:picMkLst>
            <pc:docMk/>
            <pc:sldMk cId="1360921635" sldId="271"/>
            <ac:picMk id="10" creationId="{245AE36F-1AE8-42B7-BD5E-DC2B90AC5634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3:52.904" v="903" actId="1076"/>
          <ac:picMkLst>
            <pc:docMk/>
            <pc:sldMk cId="1360921635" sldId="271"/>
            <ac:picMk id="14" creationId="{A94D6D01-82ED-46BA-A414-36D00A536E68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1:16:38.716" v="927" actId="1076"/>
          <ac:picMkLst>
            <pc:docMk/>
            <pc:sldMk cId="1360921635" sldId="271"/>
            <ac:picMk id="18" creationId="{F15B22AC-A311-4E0C-8102-07E95A1041C2}"/>
          </ac:picMkLst>
        </pc:picChg>
      </pc:sldChg>
      <pc:sldChg chg="addSp modSp new mod ord">
        <pc:chgData name="Медведев Артём Владиславович" userId="303cdf47-e0a3-43d7-95b2-f528c252ce4d" providerId="ADAL" clId="{144CAF73-DC65-4ED5-9AA3-F3D93AA3E274}" dt="2021-11-20T01:07:11.188" v="6196" actId="20577"/>
        <pc:sldMkLst>
          <pc:docMk/>
          <pc:sldMk cId="1633474420" sldId="272"/>
        </pc:sldMkLst>
        <pc:spChg chg="mod">
          <ac:chgData name="Медведев Артём Владиславович" userId="303cdf47-e0a3-43d7-95b2-f528c252ce4d" providerId="ADAL" clId="{144CAF73-DC65-4ED5-9AA3-F3D93AA3E274}" dt="2021-11-19T21:51:40.040" v="1196" actId="20577"/>
          <ac:spMkLst>
            <pc:docMk/>
            <pc:sldMk cId="1633474420" sldId="272"/>
            <ac:spMk id="2" creationId="{2D87F0A4-992C-4A73-9F4D-628FA3AAD40C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1:07:11.188" v="6196" actId="20577"/>
          <ac:spMkLst>
            <pc:docMk/>
            <pc:sldMk cId="1633474420" sldId="272"/>
            <ac:spMk id="3" creationId="{238498C5-38B3-41C4-A8F2-058B302DF4B9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40:25.959" v="5341"/>
          <ac:spMkLst>
            <pc:docMk/>
            <pc:sldMk cId="1633474420" sldId="272"/>
            <ac:spMk id="5" creationId="{6A94733F-CCB2-42A5-85D1-7BFAAED946C9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20T00:40:25.959" v="5341"/>
          <ac:grpSpMkLst>
            <pc:docMk/>
            <pc:sldMk cId="1633474420" sldId="272"/>
            <ac:grpSpMk id="4" creationId="{C86014BE-4D74-4915-8701-76B4AD874078}"/>
          </ac:grpSpMkLst>
        </pc:grpChg>
        <pc:picChg chg="mod">
          <ac:chgData name="Медведев Артём Владиславович" userId="303cdf47-e0a3-43d7-95b2-f528c252ce4d" providerId="ADAL" clId="{144CAF73-DC65-4ED5-9AA3-F3D93AA3E274}" dt="2021-11-20T00:40:25.959" v="5341"/>
          <ac:picMkLst>
            <pc:docMk/>
            <pc:sldMk cId="1633474420" sldId="272"/>
            <ac:picMk id="6" creationId="{C6F5571C-5F55-4214-9870-930EDC55BC94}"/>
          </ac:picMkLst>
        </pc:pic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1-19T22:21:56.311" v="1942"/>
        <pc:sldMkLst>
          <pc:docMk/>
          <pc:sldMk cId="3114907531" sldId="273"/>
        </pc:sldMkLst>
        <pc:spChg chg="mod">
          <ac:chgData name="Медведев Артём Владиславович" userId="303cdf47-e0a3-43d7-95b2-f528c252ce4d" providerId="ADAL" clId="{144CAF73-DC65-4ED5-9AA3-F3D93AA3E274}" dt="2021-11-19T22:21:39.777" v="1935" actId="1076"/>
          <ac:spMkLst>
            <pc:docMk/>
            <pc:sldMk cId="3114907531" sldId="273"/>
            <ac:spMk id="2" creationId="{9F0B8283-F86F-40F0-B9E0-FC0C5C14E979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1-19T22:04:16.995" v="1795" actId="478"/>
          <ac:spMkLst>
            <pc:docMk/>
            <pc:sldMk cId="3114907531" sldId="273"/>
            <ac:spMk id="3" creationId="{ABE93D64-A318-4BAB-9388-A47C34FD57F4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19T22:05:17.893" v="1804"/>
          <ac:spMkLst>
            <pc:docMk/>
            <pc:sldMk cId="3114907531" sldId="273"/>
            <ac:spMk id="6" creationId="{DCDDD61A-58AA-4ED4-913B-DB21D8C61715}"/>
          </ac:spMkLst>
        </pc:spChg>
        <pc:spChg chg="add mod ord">
          <ac:chgData name="Медведев Артём Владиславович" userId="303cdf47-e0a3-43d7-95b2-f528c252ce4d" providerId="ADAL" clId="{144CAF73-DC65-4ED5-9AA3-F3D93AA3E274}" dt="2021-11-19T22:12:16.503" v="1839" actId="164"/>
          <ac:spMkLst>
            <pc:docMk/>
            <pc:sldMk cId="3114907531" sldId="273"/>
            <ac:spMk id="13" creationId="{EBE2BBCE-A03F-4491-B5D7-0E0D98CB1051}"/>
          </ac:spMkLst>
        </pc:spChg>
        <pc:spChg chg="add mod ord">
          <ac:chgData name="Медведев Артём Владиславович" userId="303cdf47-e0a3-43d7-95b2-f528c252ce4d" providerId="ADAL" clId="{144CAF73-DC65-4ED5-9AA3-F3D93AA3E274}" dt="2021-11-19T22:18:51.510" v="1898" actId="164"/>
          <ac:spMkLst>
            <pc:docMk/>
            <pc:sldMk cId="3114907531" sldId="273"/>
            <ac:spMk id="17" creationId="{AA5095EA-33AB-4A35-9088-C92EB1DC5642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2:05:17.893" v="1804"/>
          <ac:grpSpMkLst>
            <pc:docMk/>
            <pc:sldMk cId="3114907531" sldId="273"/>
            <ac:grpSpMk id="5" creationId="{B377DC89-DA8D-4FCD-A990-25FCF809D053}"/>
          </ac:grpSpMkLst>
        </pc:grpChg>
        <pc:grpChg chg="add del mod">
          <ac:chgData name="Медведев Артём Владиславович" userId="303cdf47-e0a3-43d7-95b2-f528c252ce4d" providerId="ADAL" clId="{144CAF73-DC65-4ED5-9AA3-F3D93AA3E274}" dt="2021-11-19T22:17:57.983" v="1892" actId="478"/>
          <ac:grpSpMkLst>
            <pc:docMk/>
            <pc:sldMk cId="3114907531" sldId="273"/>
            <ac:grpSpMk id="14" creationId="{4398B3A0-5D5F-47B3-B5B3-018B4F582859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2:21:46.188" v="1937" actId="1076"/>
          <ac:grpSpMkLst>
            <pc:docMk/>
            <pc:sldMk cId="3114907531" sldId="273"/>
            <ac:grpSpMk id="18" creationId="{9B278663-8ECF-4CBD-86E7-A981B05ACEA2}"/>
          </ac:grpSpMkLst>
        </pc:grpChg>
        <pc:picChg chg="add mod">
          <ac:chgData name="Медведев Артём Владиславович" userId="303cdf47-e0a3-43d7-95b2-f528c252ce4d" providerId="ADAL" clId="{144CAF73-DC65-4ED5-9AA3-F3D93AA3E274}" dt="2021-11-19T22:21:29.655" v="1934" actId="1076"/>
          <ac:picMkLst>
            <pc:docMk/>
            <pc:sldMk cId="3114907531" sldId="273"/>
            <ac:picMk id="4" creationId="{A2F0A851-F568-4693-998B-92E000B9B8AE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19T22:05:17.893" v="1804"/>
          <ac:picMkLst>
            <pc:docMk/>
            <pc:sldMk cId="3114907531" sldId="273"/>
            <ac:picMk id="7" creationId="{A7BDEB08-4C31-41F3-8FE1-7251BFE52002}"/>
          </ac:picMkLst>
        </pc:picChg>
        <pc:picChg chg="add del mod">
          <ac:chgData name="Медведев Артём Владиславович" userId="303cdf47-e0a3-43d7-95b2-f528c252ce4d" providerId="ADAL" clId="{144CAF73-DC65-4ED5-9AA3-F3D93AA3E274}" dt="2021-11-19T22:08:59.860" v="1814" actId="478"/>
          <ac:picMkLst>
            <pc:docMk/>
            <pc:sldMk cId="3114907531" sldId="273"/>
            <ac:picMk id="8" creationId="{9CAFCA65-F137-42B9-B98D-098A39511F62}"/>
          </ac:picMkLst>
        </pc:picChg>
        <pc:picChg chg="add del mod">
          <ac:chgData name="Медведев Артём Владиславович" userId="303cdf47-e0a3-43d7-95b2-f528c252ce4d" providerId="ADAL" clId="{144CAF73-DC65-4ED5-9AA3-F3D93AA3E274}" dt="2021-11-19T22:09:44.284" v="1819" actId="478"/>
          <ac:picMkLst>
            <pc:docMk/>
            <pc:sldMk cId="3114907531" sldId="273"/>
            <ac:picMk id="10" creationId="{B70E3E21-66F3-478C-9FFD-56B717AF3D76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2:12:16.503" v="1839" actId="164"/>
          <ac:picMkLst>
            <pc:docMk/>
            <pc:sldMk cId="3114907531" sldId="273"/>
            <ac:picMk id="12" creationId="{C6E2085A-9F81-4928-A3B9-2024806445AF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2:18:51.510" v="1898" actId="164"/>
          <ac:picMkLst>
            <pc:docMk/>
            <pc:sldMk cId="3114907531" sldId="273"/>
            <ac:picMk id="16" creationId="{285FEBA4-D340-4BDE-8518-E108567803CC}"/>
          </ac:picMkLst>
        </pc:picChg>
      </pc:sldChg>
      <pc:sldChg chg="new del">
        <pc:chgData name="Медведев Артём Владиславович" userId="303cdf47-e0a3-43d7-95b2-f528c252ce4d" providerId="ADAL" clId="{144CAF73-DC65-4ED5-9AA3-F3D93AA3E274}" dt="2021-11-19T22:22:04.301" v="1946" actId="47"/>
        <pc:sldMkLst>
          <pc:docMk/>
          <pc:sldMk cId="446594648" sldId="274"/>
        </pc:sldMkLst>
      </pc:sldChg>
      <pc:sldChg chg="addSp delSp modSp add mod ord">
        <pc:chgData name="Медведев Артём Владиславович" userId="303cdf47-e0a3-43d7-95b2-f528c252ce4d" providerId="ADAL" clId="{144CAF73-DC65-4ED5-9AA3-F3D93AA3E274}" dt="2021-11-19T22:31:12.274" v="2063" actId="1076"/>
        <pc:sldMkLst>
          <pc:docMk/>
          <pc:sldMk cId="861709756" sldId="275"/>
        </pc:sldMkLst>
        <pc:spChg chg="add mod ord">
          <ac:chgData name="Медведев Артём Владиславович" userId="303cdf47-e0a3-43d7-95b2-f528c252ce4d" providerId="ADAL" clId="{144CAF73-DC65-4ED5-9AA3-F3D93AA3E274}" dt="2021-11-19T22:30:03.426" v="2044" actId="164"/>
          <ac:spMkLst>
            <pc:docMk/>
            <pc:sldMk cId="861709756" sldId="275"/>
            <ac:spMk id="3" creationId="{C9E50C24-2ECA-4D3A-804D-70E9FB0F6CEA}"/>
          </ac:spMkLst>
        </pc:spChg>
        <pc:spChg chg="add mod ord">
          <ac:chgData name="Медведев Артём Владиславович" userId="303cdf47-e0a3-43d7-95b2-f528c252ce4d" providerId="ADAL" clId="{144CAF73-DC65-4ED5-9AA3-F3D93AA3E274}" dt="2021-11-19T22:30:30.383" v="2050" actId="164"/>
          <ac:spMkLst>
            <pc:docMk/>
            <pc:sldMk cId="861709756" sldId="275"/>
            <ac:spMk id="9" creationId="{53235C82-B0B0-4AC5-B7D5-9185DE88AA06}"/>
          </ac:spMkLst>
        </pc:spChg>
        <pc:spChg chg="add mod ord">
          <ac:chgData name="Медведев Артём Владиславович" userId="303cdf47-e0a3-43d7-95b2-f528c252ce4d" providerId="ADAL" clId="{144CAF73-DC65-4ED5-9AA3-F3D93AA3E274}" dt="2021-11-19T22:30:55.481" v="2056" actId="164"/>
          <ac:spMkLst>
            <pc:docMk/>
            <pc:sldMk cId="861709756" sldId="275"/>
            <ac:spMk id="14" creationId="{592045EB-E3CA-44E3-8ED0-A498E930488F}"/>
          </ac:spMkLst>
        </pc:spChg>
        <pc:grpChg chg="add mod">
          <ac:chgData name="Медведев Артём Владиславович" userId="303cdf47-e0a3-43d7-95b2-f528c252ce4d" providerId="ADAL" clId="{144CAF73-DC65-4ED5-9AA3-F3D93AA3E274}" dt="2021-11-19T22:31:08.836" v="2061" actId="1076"/>
          <ac:grpSpMkLst>
            <pc:docMk/>
            <pc:sldMk cId="861709756" sldId="275"/>
            <ac:grpSpMk id="8" creationId="{F65C1A24-12FC-4C98-BE3A-26822E396488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2:31:12.274" v="2063" actId="1076"/>
          <ac:grpSpMkLst>
            <pc:docMk/>
            <pc:sldMk cId="861709756" sldId="275"/>
            <ac:grpSpMk id="13" creationId="{636BEE1D-DD1C-4720-AD84-A777A2B94C1D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19T22:31:09.985" v="2062" actId="1076"/>
          <ac:grpSpMkLst>
            <pc:docMk/>
            <pc:sldMk cId="861709756" sldId="275"/>
            <ac:grpSpMk id="15" creationId="{DC6B3FD1-1CB6-47CC-9222-02A2756ACEE1}"/>
          </ac:grpSpMkLst>
        </pc:grpChg>
        <pc:grpChg chg="del">
          <ac:chgData name="Медведев Артём Владиславович" userId="303cdf47-e0a3-43d7-95b2-f528c252ce4d" providerId="ADAL" clId="{144CAF73-DC65-4ED5-9AA3-F3D93AA3E274}" dt="2021-11-19T22:22:07.376" v="1947" actId="478"/>
          <ac:grpSpMkLst>
            <pc:docMk/>
            <pc:sldMk cId="861709756" sldId="275"/>
            <ac:grpSpMk id="18" creationId="{9B278663-8ECF-4CBD-86E7-A981B05ACEA2}"/>
          </ac:grpSpMkLst>
        </pc:grpChg>
        <pc:picChg chg="del">
          <ac:chgData name="Медведев Артём Владиславович" userId="303cdf47-e0a3-43d7-95b2-f528c252ce4d" providerId="ADAL" clId="{144CAF73-DC65-4ED5-9AA3-F3D93AA3E274}" dt="2021-11-19T22:22:07.977" v="1948" actId="478"/>
          <ac:picMkLst>
            <pc:docMk/>
            <pc:sldMk cId="861709756" sldId="275"/>
            <ac:picMk id="4" creationId="{A2F0A851-F568-4693-998B-92E000B9B8AE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2:30:30.383" v="2050" actId="164"/>
          <ac:picMkLst>
            <pc:docMk/>
            <pc:sldMk cId="861709756" sldId="275"/>
            <ac:picMk id="10" creationId="{D2B91740-E226-415B-82BA-B47405DC7A93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2:30:03.426" v="2044" actId="164"/>
          <ac:picMkLst>
            <pc:docMk/>
            <pc:sldMk cId="861709756" sldId="275"/>
            <ac:picMk id="11" creationId="{99CF9550-D365-46A3-94D2-B35D8F197D34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19T22:30:55.481" v="2056" actId="164"/>
          <ac:picMkLst>
            <pc:docMk/>
            <pc:sldMk cId="861709756" sldId="275"/>
            <ac:picMk id="12" creationId="{D4D1E261-F07E-41F3-9B13-7BF65EB575A3}"/>
          </ac:picMkLst>
        </pc:picChg>
      </pc:sldChg>
      <pc:sldChg chg="addSp delSp modSp new mod setBg">
        <pc:chgData name="Медведев Артём Владиславович" userId="303cdf47-e0a3-43d7-95b2-f528c252ce4d" providerId="ADAL" clId="{144CAF73-DC65-4ED5-9AA3-F3D93AA3E274}" dt="2021-11-20T01:08:26.128" v="6206" actId="5793"/>
        <pc:sldMkLst>
          <pc:docMk/>
          <pc:sldMk cId="787598687" sldId="276"/>
        </pc:sldMkLst>
        <pc:spChg chg="mod">
          <ac:chgData name="Медведев Артём Владиславович" userId="303cdf47-e0a3-43d7-95b2-f528c252ce4d" providerId="ADAL" clId="{144CAF73-DC65-4ED5-9AA3-F3D93AA3E274}" dt="2021-11-20T00:29:50.283" v="5205" actId="26606"/>
          <ac:spMkLst>
            <pc:docMk/>
            <pc:sldMk cId="787598687" sldId="276"/>
            <ac:spMk id="2" creationId="{48E64EB3-3D39-4F51-B3C4-428D2AE474E5}"/>
          </ac:spMkLst>
        </pc:spChg>
        <pc:spChg chg="mod ord">
          <ac:chgData name="Медведев Артём Владиславович" userId="303cdf47-e0a3-43d7-95b2-f528c252ce4d" providerId="ADAL" clId="{144CAF73-DC65-4ED5-9AA3-F3D93AA3E274}" dt="2021-11-20T01:08:26.128" v="6206" actId="5793"/>
          <ac:spMkLst>
            <pc:docMk/>
            <pc:sldMk cId="787598687" sldId="276"/>
            <ac:spMk id="3" creationId="{2C7621B9-BA55-4FEE-BD16-3086E14F3381}"/>
          </ac:spMkLst>
        </pc:spChg>
        <pc:spChg chg="add del">
          <ac:chgData name="Медведев Артём Владиславович" userId="303cdf47-e0a3-43d7-95b2-f528c252ce4d" providerId="ADAL" clId="{144CAF73-DC65-4ED5-9AA3-F3D93AA3E274}" dt="2021-11-20T00:31:21.918" v="5222" actId="26606"/>
          <ac:spMkLst>
            <pc:docMk/>
            <pc:sldMk cId="787598687" sldId="276"/>
            <ac:spMk id="73" creationId="{66E77F98-D232-4F7C-8939-9112C4393AE0}"/>
          </ac:spMkLst>
        </pc:spChg>
        <pc:spChg chg="add del">
          <ac:chgData name="Медведев Артём Владиславович" userId="303cdf47-e0a3-43d7-95b2-f528c252ce4d" providerId="ADAL" clId="{144CAF73-DC65-4ED5-9AA3-F3D93AA3E274}" dt="2021-11-20T00:31:21.918" v="5222" actId="26606"/>
          <ac:spMkLst>
            <pc:docMk/>
            <pc:sldMk cId="787598687" sldId="276"/>
            <ac:spMk id="75" creationId="{2D69692A-B119-4841-BA47-573ED38308A9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40:06.388" v="5339"/>
          <ac:spMkLst>
            <pc:docMk/>
            <pc:sldMk cId="787598687" sldId="276"/>
            <ac:spMk id="170" creationId="{302C66CA-7F00-43E4-8A24-7BB8EC200D4D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20T00:31:21.918" v="5222" actId="26606"/>
          <ac:spMkLst>
            <pc:docMk/>
            <pc:sldMk cId="787598687" sldId="276"/>
            <ac:spMk id="201" creationId="{66E77F98-D232-4F7C-8939-9112C4393AE0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20T00:31:21.918" v="5222" actId="26606"/>
          <ac:spMkLst>
            <pc:docMk/>
            <pc:sldMk cId="787598687" sldId="276"/>
            <ac:spMk id="203" creationId="{2D69692A-B119-4841-BA47-573ED38308A9}"/>
          </ac:spMkLst>
        </pc:spChg>
        <pc:grpChg chg="add del">
          <ac:chgData name="Медведев Артём Владиславович" userId="303cdf47-e0a3-43d7-95b2-f528c252ce4d" providerId="ADAL" clId="{144CAF73-DC65-4ED5-9AA3-F3D93AA3E274}" dt="2021-11-20T00:31:21.918" v="5222" actId="26606"/>
          <ac:grpSpMkLst>
            <pc:docMk/>
            <pc:sldMk cId="787598687" sldId="276"/>
            <ac:grpSpMk id="77" creationId="{376D2B7F-D454-43F4-9C03-617F5ECAC6FA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20T00:40:06.388" v="5339"/>
          <ac:grpSpMkLst>
            <pc:docMk/>
            <pc:sldMk cId="787598687" sldId="276"/>
            <ac:grpSpMk id="169" creationId="{671DC244-19EF-4C90-B2B3-FDFD5786B95C}"/>
          </ac:grpSpMkLst>
        </pc:grpChg>
        <pc:grpChg chg="add">
          <ac:chgData name="Медведев Артём Владиславович" userId="303cdf47-e0a3-43d7-95b2-f528c252ce4d" providerId="ADAL" clId="{144CAF73-DC65-4ED5-9AA3-F3D93AA3E274}" dt="2021-11-20T00:31:21.918" v="5222" actId="26606"/>
          <ac:grpSpMkLst>
            <pc:docMk/>
            <pc:sldMk cId="787598687" sldId="276"/>
            <ac:grpSpMk id="205" creationId="{376D2B7F-D454-43F4-9C03-617F5ECAC6FA}"/>
          </ac:grpSpMkLst>
        </pc:grpChg>
        <pc:picChg chg="add del">
          <ac:chgData name="Медведев Артём Владиславович" userId="303cdf47-e0a3-43d7-95b2-f528c252ce4d" providerId="ADAL" clId="{144CAF73-DC65-4ED5-9AA3-F3D93AA3E274}" dt="2021-11-20T00:31:21.918" v="5222" actId="26606"/>
          <ac:picMkLst>
            <pc:docMk/>
            <pc:sldMk cId="787598687" sldId="276"/>
            <ac:picMk id="71" creationId="{B1BE7CB7-24DC-41D6-9BC1-CE5302728316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20T00:40:06.388" v="5339"/>
          <ac:picMkLst>
            <pc:docMk/>
            <pc:sldMk cId="787598687" sldId="276"/>
            <ac:picMk id="171" creationId="{9C89B821-A4D0-4EB0-87B6-684761152B85}"/>
          </ac:picMkLst>
        </pc:picChg>
        <pc:picChg chg="add">
          <ac:chgData name="Медведев Артём Владиславович" userId="303cdf47-e0a3-43d7-95b2-f528c252ce4d" providerId="ADAL" clId="{144CAF73-DC65-4ED5-9AA3-F3D93AA3E274}" dt="2021-11-20T00:31:21.918" v="5222" actId="26606"/>
          <ac:picMkLst>
            <pc:docMk/>
            <pc:sldMk cId="787598687" sldId="276"/>
            <ac:picMk id="199" creationId="{B1BE7CB7-24DC-41D6-9BC1-CE5302728316}"/>
          </ac:picMkLst>
        </pc:picChg>
        <pc:picChg chg="add mod ord">
          <ac:chgData name="Медведев Артём Владиславович" userId="303cdf47-e0a3-43d7-95b2-f528c252ce4d" providerId="ADAL" clId="{144CAF73-DC65-4ED5-9AA3-F3D93AA3E274}" dt="2021-11-20T00:31:39.512" v="5227" actId="14100"/>
          <ac:picMkLst>
            <pc:docMk/>
            <pc:sldMk cId="787598687" sldId="276"/>
            <ac:picMk id="17410" creationId="{DBB1CA16-0637-4DBD-8CFD-8CE7BEFDE516}"/>
          </ac:picMkLst>
        </pc:picChg>
      </pc:sldChg>
      <pc:sldChg chg="addSp delSp modSp new mod setBg">
        <pc:chgData name="Медведев Артём Владиславович" userId="303cdf47-e0a3-43d7-95b2-f528c252ce4d" providerId="ADAL" clId="{144CAF73-DC65-4ED5-9AA3-F3D93AA3E274}" dt="2021-11-20T00:40:10.237" v="5340"/>
        <pc:sldMkLst>
          <pc:docMk/>
          <pc:sldMk cId="753435307" sldId="277"/>
        </pc:sldMkLst>
        <pc:spChg chg="mod">
          <ac:chgData name="Медведев Артём Владиславович" userId="303cdf47-e0a3-43d7-95b2-f528c252ce4d" providerId="ADAL" clId="{144CAF73-DC65-4ED5-9AA3-F3D93AA3E274}" dt="2021-11-20T00:34:51.675" v="5313" actId="26606"/>
          <ac:spMkLst>
            <pc:docMk/>
            <pc:sldMk cId="753435307" sldId="277"/>
            <ac:spMk id="2" creationId="{7BEE0889-9ACC-4AEC-B40B-E8C38EAE4B6D}"/>
          </ac:spMkLst>
        </pc:spChg>
        <pc:spChg chg="del mod">
          <ac:chgData name="Медведев Артём Владиславович" userId="303cdf47-e0a3-43d7-95b2-f528c252ce4d" providerId="ADAL" clId="{144CAF73-DC65-4ED5-9AA3-F3D93AA3E274}" dt="2021-11-20T00:38:09.756" v="5329"/>
          <ac:spMkLst>
            <pc:docMk/>
            <pc:sldMk cId="753435307" sldId="277"/>
            <ac:spMk id="3" creationId="{8F68B4E4-038B-4E5F-949A-7232A00ACC08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20T00:34:51.675" v="5313" actId="26606"/>
          <ac:spMkLst>
            <pc:docMk/>
            <pc:sldMk cId="753435307" sldId="277"/>
            <ac:spMk id="236" creationId="{627DF8D4-BC24-4124-85AF-685DFDF452EC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20T00:34:51.675" v="5313" actId="26606"/>
          <ac:spMkLst>
            <pc:docMk/>
            <pc:sldMk cId="753435307" sldId="277"/>
            <ac:spMk id="237" creationId="{2B89428E-D8B8-480B-B306-85742D21EEA2}"/>
          </ac:spMkLst>
        </pc:spChg>
        <pc:spChg chg="add">
          <ac:chgData name="Медведев Артём Владиславович" userId="303cdf47-e0a3-43d7-95b2-f528c252ce4d" providerId="ADAL" clId="{144CAF73-DC65-4ED5-9AA3-F3D93AA3E274}" dt="2021-11-20T00:34:51.675" v="5313" actId="26606"/>
          <ac:spMkLst>
            <pc:docMk/>
            <pc:sldMk cId="753435307" sldId="277"/>
            <ac:spMk id="239" creationId="{02E74C26-BCDB-406D-90BC-0EF3E3817B58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0T00:40:10.237" v="5340"/>
          <ac:spMkLst>
            <pc:docMk/>
            <pc:sldMk cId="753435307" sldId="277"/>
            <ac:spMk id="240" creationId="{A8A22BD7-AA07-49C9-9A60-3E89A7016A25}"/>
          </ac:spMkLst>
        </pc:spChg>
        <pc:grpChg chg="add del">
          <ac:chgData name="Медведев Артём Владиславович" userId="303cdf47-e0a3-43d7-95b2-f528c252ce4d" providerId="ADAL" clId="{144CAF73-DC65-4ED5-9AA3-F3D93AA3E274}" dt="2021-11-20T00:34:51.675" v="5313" actId="26606"/>
          <ac:grpSpMkLst>
            <pc:docMk/>
            <pc:sldMk cId="753435307" sldId="277"/>
            <ac:grpSpMk id="73" creationId="{8C07AEC9-9EAB-4BFE-9E8B-0A88819AF0BC}"/>
          </ac:grpSpMkLst>
        </pc:grpChg>
        <pc:grpChg chg="add del">
          <ac:chgData name="Медведев Артём Владиславович" userId="303cdf47-e0a3-43d7-95b2-f528c252ce4d" providerId="ADAL" clId="{144CAF73-DC65-4ED5-9AA3-F3D93AA3E274}" dt="2021-11-20T00:34:51.675" v="5313" actId="26606"/>
          <ac:grpSpMkLst>
            <pc:docMk/>
            <pc:sldMk cId="753435307" sldId="277"/>
            <ac:grpSpMk id="155" creationId="{27B2EBE5-458B-4D53-9B88-ED83CFF1A20D}"/>
          </ac:grpSpMkLst>
        </pc:grpChg>
        <pc:grpChg chg="add mod">
          <ac:chgData name="Медведев Артём Владиславович" userId="303cdf47-e0a3-43d7-95b2-f528c252ce4d" providerId="ADAL" clId="{144CAF73-DC65-4ED5-9AA3-F3D93AA3E274}" dt="2021-11-20T00:40:10.237" v="5340"/>
          <ac:grpSpMkLst>
            <pc:docMk/>
            <pc:sldMk cId="753435307" sldId="277"/>
            <ac:grpSpMk id="238" creationId="{6E7070CC-611D-43E8-9DA8-B63CD14EE50E}"/>
          </ac:grpSpMkLst>
        </pc:grpChg>
        <pc:picChg chg="add mod">
          <ac:chgData name="Медведев Артём Владиславович" userId="303cdf47-e0a3-43d7-95b2-f528c252ce4d" providerId="ADAL" clId="{144CAF73-DC65-4ED5-9AA3-F3D93AA3E274}" dt="2021-11-20T00:38:43.442" v="5338" actId="1440"/>
          <ac:picMkLst>
            <pc:docMk/>
            <pc:sldMk cId="753435307" sldId="277"/>
            <ac:picMk id="5" creationId="{C68FA792-E140-4108-B3EA-038289BC412F}"/>
          </ac:picMkLst>
        </pc:picChg>
        <pc:picChg chg="mod">
          <ac:chgData name="Медведев Артём Владиславович" userId="303cdf47-e0a3-43d7-95b2-f528c252ce4d" providerId="ADAL" clId="{144CAF73-DC65-4ED5-9AA3-F3D93AA3E274}" dt="2021-11-20T00:40:10.237" v="5340"/>
          <ac:picMkLst>
            <pc:docMk/>
            <pc:sldMk cId="753435307" sldId="277"/>
            <ac:picMk id="241" creationId="{F5E1DBA0-DDE0-47FB-BC8B-130FD56808D8}"/>
          </ac:picMkLst>
        </pc:picChg>
        <pc:picChg chg="add mod ord">
          <ac:chgData name="Медведев Артём Владиславович" userId="303cdf47-e0a3-43d7-95b2-f528c252ce4d" providerId="ADAL" clId="{144CAF73-DC65-4ED5-9AA3-F3D93AA3E274}" dt="2021-11-20T00:36:04.994" v="5328" actId="1076"/>
          <ac:picMkLst>
            <pc:docMk/>
            <pc:sldMk cId="753435307" sldId="277"/>
            <ac:picMk id="18434" creationId="{185EAF73-121A-46CB-ADC2-0E09CF38D150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1-20T00:35:59.489" v="5326" actId="1076"/>
          <ac:picMkLst>
            <pc:docMk/>
            <pc:sldMk cId="753435307" sldId="277"/>
            <ac:picMk id="18436" creationId="{0F3BF9DD-B57E-4884-B460-DA9C8E41A3E4}"/>
          </ac:picMkLst>
        </pc:picChg>
      </pc:sldChg>
      <pc:sldChg chg="modSp new mod">
        <pc:chgData name="Медведев Артём Владиславович" userId="303cdf47-e0a3-43d7-95b2-f528c252ce4d" providerId="ADAL" clId="{144CAF73-DC65-4ED5-9AA3-F3D93AA3E274}" dt="2021-11-22T09:16:00.651" v="6471" actId="255"/>
        <pc:sldMkLst>
          <pc:docMk/>
          <pc:sldMk cId="3043133737" sldId="278"/>
        </pc:sldMkLst>
        <pc:spChg chg="mod">
          <ac:chgData name="Медведев Артём Владиславович" userId="303cdf47-e0a3-43d7-95b2-f528c252ce4d" providerId="ADAL" clId="{144CAF73-DC65-4ED5-9AA3-F3D93AA3E274}" dt="2021-11-20T01:06:29.305" v="6187" actId="20577"/>
          <ac:spMkLst>
            <pc:docMk/>
            <pc:sldMk cId="3043133737" sldId="278"/>
            <ac:spMk id="2" creationId="{C8F3273E-6397-4B75-AD26-E86D9308979E}"/>
          </ac:spMkLst>
        </pc:spChg>
        <pc:spChg chg="mod">
          <ac:chgData name="Медведев Артём Владиславович" userId="303cdf47-e0a3-43d7-95b2-f528c252ce4d" providerId="ADAL" clId="{144CAF73-DC65-4ED5-9AA3-F3D93AA3E274}" dt="2021-11-22T09:16:00.651" v="6471" actId="255"/>
          <ac:spMkLst>
            <pc:docMk/>
            <pc:sldMk cId="3043133737" sldId="278"/>
            <ac:spMk id="3" creationId="{DCAC9C94-7E58-40BC-BCFC-21003AFE5562}"/>
          </ac:spMkLst>
        </pc:spChg>
      </pc:sldChg>
      <pc:sldChg chg="addSp delSp modSp new mod">
        <pc:chgData name="Медведев Артём Владиславович" userId="303cdf47-e0a3-43d7-95b2-f528c252ce4d" providerId="ADAL" clId="{144CAF73-DC65-4ED5-9AA3-F3D93AA3E274}" dt="2021-12-03T21:50:55.309" v="6599" actId="1076"/>
        <pc:sldMkLst>
          <pc:docMk/>
          <pc:sldMk cId="1454251237" sldId="279"/>
        </pc:sldMkLst>
        <pc:spChg chg="mod">
          <ac:chgData name="Медведев Артём Владиславович" userId="303cdf47-e0a3-43d7-95b2-f528c252ce4d" providerId="ADAL" clId="{144CAF73-DC65-4ED5-9AA3-F3D93AA3E274}" dt="2021-12-03T21:50:55.309" v="6599" actId="1076"/>
          <ac:spMkLst>
            <pc:docMk/>
            <pc:sldMk cId="1454251237" sldId="279"/>
            <ac:spMk id="2" creationId="{411BC632-549B-4CD0-8636-06953A7D8EB3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2-03T21:48:46.851" v="6580" actId="22"/>
          <ac:spMkLst>
            <pc:docMk/>
            <pc:sldMk cId="1454251237" sldId="279"/>
            <ac:spMk id="3" creationId="{449F2E1A-55E3-4249-BF8D-27C64C4F835A}"/>
          </ac:spMkLst>
        </pc:spChg>
        <pc:picChg chg="add mod ord">
          <ac:chgData name="Медведев Артём Владиславович" userId="303cdf47-e0a3-43d7-95b2-f528c252ce4d" providerId="ADAL" clId="{144CAF73-DC65-4ED5-9AA3-F3D93AA3E274}" dt="2021-12-03T21:50:37.063" v="6597" actId="1076"/>
          <ac:picMkLst>
            <pc:docMk/>
            <pc:sldMk cId="1454251237" sldId="279"/>
            <ac:picMk id="5" creationId="{98E11C31-2F4B-4FFD-B5FA-D5BCEFADF679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2-03T21:50:43.867" v="6598" actId="1076"/>
          <ac:picMkLst>
            <pc:docMk/>
            <pc:sldMk cId="1454251237" sldId="279"/>
            <ac:picMk id="7" creationId="{BF5933E9-6B1C-4496-BFD1-97764600A353}"/>
          </ac:picMkLst>
        </pc:picChg>
      </pc:sldChg>
      <pc:sldChg chg="addSp delSp modSp new mod setBg">
        <pc:chgData name="Медведев Артём Владиславович" userId="303cdf47-e0a3-43d7-95b2-f528c252ce4d" providerId="ADAL" clId="{144CAF73-DC65-4ED5-9AA3-F3D93AA3E274}" dt="2021-12-03T21:21:56.968" v="6533" actId="122"/>
        <pc:sldMkLst>
          <pc:docMk/>
          <pc:sldMk cId="3376270395" sldId="280"/>
        </pc:sldMkLst>
        <pc:spChg chg="mod">
          <ac:chgData name="Медведев Артём Владиславович" userId="303cdf47-e0a3-43d7-95b2-f528c252ce4d" providerId="ADAL" clId="{144CAF73-DC65-4ED5-9AA3-F3D93AA3E274}" dt="2021-12-03T21:21:56.968" v="6533" actId="122"/>
          <ac:spMkLst>
            <pc:docMk/>
            <pc:sldMk cId="3376270395" sldId="280"/>
            <ac:spMk id="2" creationId="{3D5C5F4F-6883-4D66-BE7F-1DE86D113160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2-03T21:19:20.125" v="6511" actId="22"/>
          <ac:spMkLst>
            <pc:docMk/>
            <pc:sldMk cId="3376270395" sldId="280"/>
            <ac:spMk id="3" creationId="{02598418-3AE6-464D-8A18-47201355CCA7}"/>
          </ac:spMkLst>
        </pc:spChg>
        <pc:spChg chg="add del">
          <ac:chgData name="Медведев Артём Владиславович" userId="303cdf47-e0a3-43d7-95b2-f528c252ce4d" providerId="ADAL" clId="{144CAF73-DC65-4ED5-9AA3-F3D93AA3E274}" dt="2021-12-03T21:21:16.675" v="6520" actId="26606"/>
          <ac:spMkLst>
            <pc:docMk/>
            <pc:sldMk cId="3376270395" sldId="280"/>
            <ac:spMk id="9" creationId="{07350A60-DA77-4144-B683-03721F80F8D2}"/>
          </ac:spMkLst>
        </pc:spChg>
        <pc:picChg chg="add mod ord">
          <ac:chgData name="Медведев Артём Владиславович" userId="303cdf47-e0a3-43d7-95b2-f528c252ce4d" providerId="ADAL" clId="{144CAF73-DC65-4ED5-9AA3-F3D93AA3E274}" dt="2021-12-03T21:21:47.955" v="6531" actId="1076"/>
          <ac:picMkLst>
            <pc:docMk/>
            <pc:sldMk cId="3376270395" sldId="280"/>
            <ac:picMk id="5" creationId="{DC4EB661-A518-4160-A42B-D7DDE8699B70}"/>
          </ac:picMkLst>
        </pc:picChg>
      </pc:sldChg>
      <pc:sldChg chg="addSp delSp modSp new mod ord">
        <pc:chgData name="Медведев Артём Владиславович" userId="303cdf47-e0a3-43d7-95b2-f528c252ce4d" providerId="ADAL" clId="{144CAF73-DC65-4ED5-9AA3-F3D93AA3E274}" dt="2021-12-03T21:25:53.007" v="6579"/>
        <pc:sldMkLst>
          <pc:docMk/>
          <pc:sldMk cId="3081076003" sldId="281"/>
        </pc:sldMkLst>
        <pc:spChg chg="mod">
          <ac:chgData name="Медведев Артём Владиславович" userId="303cdf47-e0a3-43d7-95b2-f528c252ce4d" providerId="ADAL" clId="{144CAF73-DC65-4ED5-9AA3-F3D93AA3E274}" dt="2021-12-03T21:25:41.653" v="6577" actId="20577"/>
          <ac:spMkLst>
            <pc:docMk/>
            <pc:sldMk cId="3081076003" sldId="281"/>
            <ac:spMk id="2" creationId="{A88F9BC1-83A8-4C3F-903C-CA5819AC0B58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2-03T21:22:40.437" v="6555" actId="22"/>
          <ac:spMkLst>
            <pc:docMk/>
            <pc:sldMk cId="3081076003" sldId="281"/>
            <ac:spMk id="3" creationId="{546CED4F-9D1D-47E5-8C33-524EAE360DA8}"/>
          </ac:spMkLst>
        </pc:spChg>
        <pc:picChg chg="add mod ord">
          <ac:chgData name="Медведев Артём Владиславович" userId="303cdf47-e0a3-43d7-95b2-f528c252ce4d" providerId="ADAL" clId="{144CAF73-DC65-4ED5-9AA3-F3D93AA3E274}" dt="2021-12-03T21:23:23.332" v="6568" actId="1076"/>
          <ac:picMkLst>
            <pc:docMk/>
            <pc:sldMk cId="3081076003" sldId="281"/>
            <ac:picMk id="5" creationId="{929C51FE-249C-4699-9907-FAD5FFD4D917}"/>
          </ac:picMkLst>
        </pc:picChg>
      </pc:sldChg>
      <pc:sldChg chg="addSp delSp modSp new mod">
        <pc:chgData name="Медведев Артём Владиславович" userId="303cdf47-e0a3-43d7-95b2-f528c252ce4d" providerId="ADAL" clId="{144CAF73-DC65-4ED5-9AA3-F3D93AA3E274}" dt="2021-12-03T21:54:08.949" v="6634" actId="1076"/>
        <pc:sldMkLst>
          <pc:docMk/>
          <pc:sldMk cId="3263110594" sldId="282"/>
        </pc:sldMkLst>
        <pc:spChg chg="mod">
          <ac:chgData name="Медведев Артём Владиславович" userId="303cdf47-e0a3-43d7-95b2-f528c252ce4d" providerId="ADAL" clId="{144CAF73-DC65-4ED5-9AA3-F3D93AA3E274}" dt="2021-12-03T21:54:00.188" v="6630" actId="1076"/>
          <ac:spMkLst>
            <pc:docMk/>
            <pc:sldMk cId="3263110594" sldId="282"/>
            <ac:spMk id="2" creationId="{D96A28BA-A7D0-4B4A-9B50-3708A81D2A1A}"/>
          </ac:spMkLst>
        </pc:spChg>
        <pc:spChg chg="del">
          <ac:chgData name="Медведев Артём Владиславович" userId="303cdf47-e0a3-43d7-95b2-f528c252ce4d" providerId="ADAL" clId="{144CAF73-DC65-4ED5-9AA3-F3D93AA3E274}" dt="2021-12-03T21:52:41.535" v="6612"/>
          <ac:spMkLst>
            <pc:docMk/>
            <pc:sldMk cId="3263110594" sldId="282"/>
            <ac:spMk id="3" creationId="{D907C5D8-BF19-4CEE-A7A4-37C8F85C9515}"/>
          </ac:spMkLst>
        </pc:spChg>
        <pc:picChg chg="add mod">
          <ac:chgData name="Медведев Артём Владиславович" userId="303cdf47-e0a3-43d7-95b2-f528c252ce4d" providerId="ADAL" clId="{144CAF73-DC65-4ED5-9AA3-F3D93AA3E274}" dt="2021-12-03T21:54:06.026" v="6633" actId="1076"/>
          <ac:picMkLst>
            <pc:docMk/>
            <pc:sldMk cId="3263110594" sldId="282"/>
            <ac:picMk id="1026" creationId="{45E6D9A8-3332-474B-A417-50D0CFF49CC4}"/>
          </ac:picMkLst>
        </pc:picChg>
        <pc:picChg chg="add mod">
          <ac:chgData name="Медведев Артём Владиславович" userId="303cdf47-e0a3-43d7-95b2-f528c252ce4d" providerId="ADAL" clId="{144CAF73-DC65-4ED5-9AA3-F3D93AA3E274}" dt="2021-12-03T21:54:08.949" v="6634" actId="1076"/>
          <ac:picMkLst>
            <pc:docMk/>
            <pc:sldMk cId="3263110594" sldId="282"/>
            <ac:picMk id="1028" creationId="{8F508F64-D904-4818-939C-382CAF05A213}"/>
          </ac:picMkLst>
        </pc:picChg>
      </pc:sldChg>
    </pc:docChg>
  </pc:docChgLst>
  <pc:docChgLst>
    <pc:chgData name="Волк Григорий Михайлович" userId="S::gvolk@sfedu.ru::b94c7962-12ee-4fa0-a80a-82600063cfbd" providerId="AD" clId="Web-{D6B5B063-DFA3-08E7-383A-86EEBB10941D}"/>
    <pc:docChg chg="addSld modSld">
      <pc:chgData name="Волк Григорий Михайлович" userId="S::gvolk@sfedu.ru::b94c7962-12ee-4fa0-a80a-82600063cfbd" providerId="AD" clId="Web-{D6B5B063-DFA3-08E7-383A-86EEBB10941D}" dt="2021-11-19T18:50:53.579" v="1395" actId="14100"/>
      <pc:docMkLst>
        <pc:docMk/>
      </pc:docMkLst>
      <pc:sldChg chg="modSp">
        <pc:chgData name="Волк Григорий Михайлович" userId="S::gvolk@sfedu.ru::b94c7962-12ee-4fa0-a80a-82600063cfbd" providerId="AD" clId="Web-{D6B5B063-DFA3-08E7-383A-86EEBB10941D}" dt="2021-11-19T17:13:52.656" v="95" actId="20577"/>
        <pc:sldMkLst>
          <pc:docMk/>
          <pc:sldMk cId="28609903" sldId="256"/>
        </pc:sldMkLst>
        <pc:spChg chg="mod">
          <ac:chgData name="Волк Григорий Михайлович" userId="S::gvolk@sfedu.ru::b94c7962-12ee-4fa0-a80a-82600063cfbd" providerId="AD" clId="Web-{D6B5B063-DFA3-08E7-383A-86EEBB10941D}" dt="2021-11-19T17:13:44.827" v="82" actId="20577"/>
          <ac:spMkLst>
            <pc:docMk/>
            <pc:sldMk cId="28609903" sldId="256"/>
            <ac:spMk id="2" creationId="{C735FD4C-DB77-4C19-8401-B1F8E38B7178}"/>
          </ac:spMkLst>
        </pc:spChg>
        <pc:spChg chg="mod">
          <ac:chgData name="Волк Григорий Михайлович" userId="S::gvolk@sfedu.ru::b94c7962-12ee-4fa0-a80a-82600063cfbd" providerId="AD" clId="Web-{D6B5B063-DFA3-08E7-383A-86EEBB10941D}" dt="2021-11-19T17:13:52.656" v="95" actId="20577"/>
          <ac:spMkLst>
            <pc:docMk/>
            <pc:sldMk cId="28609903" sldId="256"/>
            <ac:spMk id="3" creationId="{DB82B330-7344-4F68-AAC5-45820441AA2B}"/>
          </ac:spMkLst>
        </pc:spChg>
      </pc:sldChg>
      <pc:sldChg chg="modSp new">
        <pc:chgData name="Волк Григорий Михайлович" userId="S::gvolk@sfedu.ru::b94c7962-12ee-4fa0-a80a-82600063cfbd" providerId="AD" clId="Web-{D6B5B063-DFA3-08E7-383A-86EEBB10941D}" dt="2021-11-19T17:15:42.362" v="123" actId="20577"/>
        <pc:sldMkLst>
          <pc:docMk/>
          <pc:sldMk cId="2344264608" sldId="257"/>
        </pc:sldMkLst>
        <pc:spChg chg="mod">
          <ac:chgData name="Волк Григорий Михайлович" userId="S::gvolk@sfedu.ru::b94c7962-12ee-4fa0-a80a-82600063cfbd" providerId="AD" clId="Web-{D6B5B063-DFA3-08E7-383A-86EEBB10941D}" dt="2021-11-19T17:15:42.362" v="123" actId="20577"/>
          <ac:spMkLst>
            <pc:docMk/>
            <pc:sldMk cId="2344264608" sldId="257"/>
            <ac:spMk id="2" creationId="{5F208BFD-E9A4-457A-9039-097873BDEFD2}"/>
          </ac:spMkLst>
        </pc:spChg>
      </pc:sldChg>
      <pc:sldChg chg="modSp">
        <pc:chgData name="Волк Григорий Михайлович" userId="S::gvolk@sfedu.ru::b94c7962-12ee-4fa0-a80a-82600063cfbd" providerId="AD" clId="Web-{D6B5B063-DFA3-08E7-383A-86EEBB10941D}" dt="2021-11-19T17:36:03.603" v="129" actId="20577"/>
        <pc:sldMkLst>
          <pc:docMk/>
          <pc:sldMk cId="406120864" sldId="259"/>
        </pc:sldMkLst>
        <pc:spChg chg="mod">
          <ac:chgData name="Волк Григорий Михайлович" userId="S::gvolk@sfedu.ru::b94c7962-12ee-4fa0-a80a-82600063cfbd" providerId="AD" clId="Web-{D6B5B063-DFA3-08E7-383A-86EEBB10941D}" dt="2021-11-19T17:36:03.603" v="129" actId="20577"/>
          <ac:spMkLst>
            <pc:docMk/>
            <pc:sldMk cId="406120864" sldId="259"/>
            <ac:spMk id="2" creationId="{0EC1A3D4-796E-4BE5-9C10-FDBD45057445}"/>
          </ac:spMkLst>
        </pc:spChg>
        <pc:spChg chg="mod">
          <ac:chgData name="Волк Григорий Михайлович" userId="S::gvolk@sfedu.ru::b94c7962-12ee-4fa0-a80a-82600063cfbd" providerId="AD" clId="Web-{D6B5B063-DFA3-08E7-383A-86EEBB10941D}" dt="2021-11-19T17:25:09.755" v="125" actId="20577"/>
          <ac:spMkLst>
            <pc:docMk/>
            <pc:sldMk cId="406120864" sldId="259"/>
            <ac:spMk id="3" creationId="{D021F7E1-4533-4010-8F59-F8AE7849238B}"/>
          </ac:spMkLst>
        </pc:spChg>
      </pc:sldChg>
      <pc:sldChg chg="addSp modSp">
        <pc:chgData name="Волк Григорий Михайлович" userId="S::gvolk@sfedu.ru::b94c7962-12ee-4fa0-a80a-82600063cfbd" providerId="AD" clId="Web-{D6B5B063-DFA3-08E7-383A-86EEBB10941D}" dt="2021-11-19T18:10:15.488" v="1370" actId="20577"/>
        <pc:sldMkLst>
          <pc:docMk/>
          <pc:sldMk cId="2821232445" sldId="260"/>
        </pc:sldMkLst>
        <pc:spChg chg="add mod">
          <ac:chgData name="Волк Григорий Михайлович" userId="S::gvolk@sfedu.ru::b94c7962-12ee-4fa0-a80a-82600063cfbd" providerId="AD" clId="Web-{D6B5B063-DFA3-08E7-383A-86EEBB10941D}" dt="2021-11-19T18:08:53.454" v="1224" actId="20577"/>
          <ac:spMkLst>
            <pc:docMk/>
            <pc:sldMk cId="2821232445" sldId="260"/>
            <ac:spMk id="6" creationId="{BE180DB3-3C1E-4C8E-AF3A-DF605D9809CC}"/>
          </ac:spMkLst>
        </pc:spChg>
        <pc:spChg chg="add mod">
          <ac:chgData name="Волк Григорий Михайлович" userId="S::gvolk@sfedu.ru::b94c7962-12ee-4fa0-a80a-82600063cfbd" providerId="AD" clId="Web-{D6B5B063-DFA3-08E7-383A-86EEBB10941D}" dt="2021-11-19T18:10:15.488" v="1370" actId="20577"/>
          <ac:spMkLst>
            <pc:docMk/>
            <pc:sldMk cId="2821232445" sldId="260"/>
            <ac:spMk id="7" creationId="{7A765F20-675E-428D-91BC-040FE7D2E3E0}"/>
          </ac:spMkLst>
        </pc:spChg>
        <pc:picChg chg="add mod">
          <ac:chgData name="Волк Григорий Михайлович" userId="S::gvolk@sfedu.ru::b94c7962-12ee-4fa0-a80a-82600063cfbd" providerId="AD" clId="Web-{D6B5B063-DFA3-08E7-383A-86EEBB10941D}" dt="2021-11-19T17:56:22.487" v="723" actId="1076"/>
          <ac:picMkLst>
            <pc:docMk/>
            <pc:sldMk cId="2821232445" sldId="260"/>
            <ac:picMk id="4" creationId="{321B594F-92F7-411E-A111-C38E7D08EFF8}"/>
          </ac:picMkLst>
        </pc:picChg>
        <pc:picChg chg="add mod">
          <ac:chgData name="Волк Григорий Михайлович" userId="S::gvolk@sfedu.ru::b94c7962-12ee-4fa0-a80a-82600063cfbd" providerId="AD" clId="Web-{D6B5B063-DFA3-08E7-383A-86EEBB10941D}" dt="2021-11-19T17:56:18.456" v="722" actId="1076"/>
          <ac:picMkLst>
            <pc:docMk/>
            <pc:sldMk cId="2821232445" sldId="260"/>
            <ac:picMk id="5" creationId="{89924644-CE59-499C-A574-97CCD651FA25}"/>
          </ac:picMkLst>
        </pc:picChg>
      </pc:sldChg>
      <pc:sldChg chg="modSp">
        <pc:chgData name="Волк Григорий Михайлович" userId="S::gvolk@sfedu.ru::b94c7962-12ee-4fa0-a80a-82600063cfbd" providerId="AD" clId="Web-{D6B5B063-DFA3-08E7-383A-86EEBB10941D}" dt="2021-11-19T17:47:22.609" v="288" actId="20577"/>
        <pc:sldMkLst>
          <pc:docMk/>
          <pc:sldMk cId="333877993" sldId="262"/>
        </pc:sldMkLst>
        <pc:spChg chg="mod">
          <ac:chgData name="Волк Григорий Михайлович" userId="S::gvolk@sfedu.ru::b94c7962-12ee-4fa0-a80a-82600063cfbd" providerId="AD" clId="Web-{D6B5B063-DFA3-08E7-383A-86EEBB10941D}" dt="2021-11-19T17:47:22.609" v="288" actId="20577"/>
          <ac:spMkLst>
            <pc:docMk/>
            <pc:sldMk cId="333877993" sldId="262"/>
            <ac:spMk id="3" creationId="{2D4D2DB2-0BC2-4234-A5C5-9FBE5AFC9459}"/>
          </ac:spMkLst>
        </pc:spChg>
      </pc:sldChg>
      <pc:sldChg chg="addSp delSp modSp mod setBg">
        <pc:chgData name="Волк Григорий Михайлович" userId="S::gvolk@sfedu.ru::b94c7962-12ee-4fa0-a80a-82600063cfbd" providerId="AD" clId="Web-{D6B5B063-DFA3-08E7-383A-86EEBB10941D}" dt="2021-11-19T18:50:53.579" v="1395" actId="14100"/>
        <pc:sldMkLst>
          <pc:docMk/>
          <pc:sldMk cId="1948075864" sldId="263"/>
        </pc:sldMkLst>
        <pc:spChg chg="mod">
          <ac:chgData name="Волк Григорий Михайлович" userId="S::gvolk@sfedu.ru::b94c7962-12ee-4fa0-a80a-82600063cfbd" providerId="AD" clId="Web-{D6B5B063-DFA3-08E7-383A-86EEBB10941D}" dt="2021-11-19T18:50:25.907" v="1390" actId="20577"/>
          <ac:spMkLst>
            <pc:docMk/>
            <pc:sldMk cId="1948075864" sldId="263"/>
            <ac:spMk id="2" creationId="{CE119536-1BA6-4CD9-AFAA-55D95761F00B}"/>
          </ac:spMkLst>
        </pc:spChg>
        <pc:spChg chg="mod ord">
          <ac:chgData name="Волк Григорий Михайлович" userId="S::gvolk@sfedu.ru::b94c7962-12ee-4fa0-a80a-82600063cfbd" providerId="AD" clId="Web-{D6B5B063-DFA3-08E7-383A-86EEBB10941D}" dt="2021-11-19T18:50:53.579" v="1395" actId="14100"/>
          <ac:spMkLst>
            <pc:docMk/>
            <pc:sldMk cId="1948075864" sldId="263"/>
            <ac:spMk id="3" creationId="{C22DC23A-9779-4507-BFD8-E6A1C375450C}"/>
          </ac:spMkLst>
        </pc:spChg>
        <pc:picChg chg="add del mod">
          <ac:chgData name="Волк Григорий Михайлович" userId="S::gvolk@sfedu.ru::b94c7962-12ee-4fa0-a80a-82600063cfbd" providerId="AD" clId="Web-{D6B5B063-DFA3-08E7-383A-86EEBB10941D}" dt="2021-11-19T18:50:06.375" v="1385"/>
          <ac:picMkLst>
            <pc:docMk/>
            <pc:sldMk cId="1948075864" sldId="263"/>
            <ac:picMk id="4" creationId="{1288B633-7969-4544-A543-2A237AC1468A}"/>
          </ac:picMkLst>
        </pc:picChg>
      </pc:sldChg>
      <pc:sldChg chg="modSp">
        <pc:chgData name="Волк Григорий Михайлович" userId="S::gvolk@sfedu.ru::b94c7962-12ee-4fa0-a80a-82600063cfbd" providerId="AD" clId="Web-{D6B5B063-DFA3-08E7-383A-86EEBB10941D}" dt="2021-11-19T17:53:48.201" v="693" actId="20577"/>
        <pc:sldMkLst>
          <pc:docMk/>
          <pc:sldMk cId="2430404603" sldId="269"/>
        </pc:sldMkLst>
        <pc:spChg chg="mod">
          <ac:chgData name="Волк Григорий Михайлович" userId="S::gvolk@sfedu.ru::b94c7962-12ee-4fa0-a80a-82600063cfbd" providerId="AD" clId="Web-{D6B5B063-DFA3-08E7-383A-86EEBB10941D}" dt="2021-11-19T17:53:48.201" v="693" actId="20577"/>
          <ac:spMkLst>
            <pc:docMk/>
            <pc:sldMk cId="2430404603" sldId="269"/>
            <ac:spMk id="3" creationId="{178653BF-56A3-4D9C-9FA9-B7F4E2E2032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/>
              <a:t>КАКИЕ?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Применение беспилотников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320-43BB-BC85-4F03FEF7422E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320-43BB-BC85-4F03FEF7422E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320-43BB-BC85-4F03FEF7422E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320-43BB-BC85-4F03FEF7422E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320-43BB-BC85-4F03FEF7422E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320-43BB-BC85-4F03FEF7422E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320-43BB-BC85-4F03FEF7422E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320-43BB-BC85-4F03FEF7422E}"/>
                </c:ext>
              </c:extLst>
            </c:dLbl>
            <c:spPr>
              <a:solidFill>
                <a:srgbClr val="FFFFFF">
                  <a:alpha val="90000"/>
                </a:srgbClr>
              </a:solidFill>
              <a:ln w="12700" cap="flat" cmpd="sng" algn="ctr">
                <a:solidFill>
                  <a:srgbClr val="3F3DE3"/>
                </a:solidFill>
                <a:round/>
              </a:ln>
              <a:effectLst>
                <a:outerShdw blurRad="50800" dist="38100" dir="2700000" algn="tl" rotWithShape="0">
                  <a:srgbClr val="3F3DE3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Мультироторный тип</c:v>
                </c:pt>
                <c:pt idx="1">
                  <c:v>Самолётный тип</c:v>
                </c:pt>
                <c:pt idx="2">
                  <c:v>Гибридный тип</c:v>
                </c:pt>
                <c:pt idx="3">
                  <c:v>Аэростатный тип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30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20-43BB-BC85-4F03FEF7422E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/>
              <a:t>КЕМ?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650437071469687"/>
          <c:y val="0.10483593105093927"/>
          <c:w val="0.7893822431510884"/>
          <c:h val="0.770545228189885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Использование дронов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Исследовательские миссии</c:v>
                </c:pt>
                <c:pt idx="1">
                  <c:v>Транспортные компании</c:v>
                </c:pt>
                <c:pt idx="2">
                  <c:v>Промышленность</c:v>
                </c:pt>
                <c:pt idx="3">
                  <c:v>Индустрия кино</c:v>
                </c:pt>
                <c:pt idx="4">
                  <c:v>Развлечения</c:v>
                </c:pt>
                <c:pt idx="5">
                  <c:v>Армия и МЧС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3.5</c:v>
                </c:pt>
                <c:pt idx="3">
                  <c:v>4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F-49DE-B49F-ABF69C0907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Исследовательские миссии</c:v>
                </c:pt>
                <c:pt idx="1">
                  <c:v>Транспортные компании</c:v>
                </c:pt>
                <c:pt idx="2">
                  <c:v>Промышленность</c:v>
                </c:pt>
                <c:pt idx="3">
                  <c:v>Индустрия кино</c:v>
                </c:pt>
                <c:pt idx="4">
                  <c:v>Развлечения</c:v>
                </c:pt>
                <c:pt idx="5">
                  <c:v>Армия и МЧС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2C2F-49DE-B49F-ABF69C09079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Исследовательские миссии</c:v>
                </c:pt>
                <c:pt idx="1">
                  <c:v>Транспортные компании</c:v>
                </c:pt>
                <c:pt idx="2">
                  <c:v>Промышленность</c:v>
                </c:pt>
                <c:pt idx="3">
                  <c:v>Индустрия кино</c:v>
                </c:pt>
                <c:pt idx="4">
                  <c:v>Развлечения</c:v>
                </c:pt>
                <c:pt idx="5">
                  <c:v>Армия и МЧС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2C2F-49DE-B49F-ABF69C090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729983"/>
        <c:axId val="102726239"/>
      </c:barChart>
      <c:catAx>
        <c:axId val="10272998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726239"/>
        <c:crosses val="autoZero"/>
        <c:auto val="1"/>
        <c:lblAlgn val="ctr"/>
        <c:lblOffset val="100"/>
        <c:noMultiLvlLbl val="0"/>
      </c:catAx>
      <c:valAx>
        <c:axId val="10272623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272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5B016F-195A-4053-B4F8-71F4D0AE6203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A43CFFA9-49EA-4C51-877B-DA22787F3613}">
      <dgm:prSet phldrT="[Текст]"/>
      <dgm:spPr/>
      <dgm:t>
        <a:bodyPr/>
        <a:lstStyle/>
        <a:p>
          <a:r>
            <a:rPr lang="ru-RU" dirty="0"/>
            <a:t>Подготовка чертежа</a:t>
          </a:r>
        </a:p>
      </dgm:t>
    </dgm:pt>
    <dgm:pt modelId="{D2F3798B-6368-4C9A-A2E2-169B79BAD44D}" type="parTrans" cxnId="{71F35C78-0CFA-48C8-8149-213E03CED103}">
      <dgm:prSet/>
      <dgm:spPr/>
      <dgm:t>
        <a:bodyPr/>
        <a:lstStyle/>
        <a:p>
          <a:endParaRPr lang="ru-RU"/>
        </a:p>
      </dgm:t>
    </dgm:pt>
    <dgm:pt modelId="{E2E98F61-9038-4AC0-9484-C545C62AEF73}" type="sibTrans" cxnId="{71F35C78-0CFA-48C8-8149-213E03CED103}">
      <dgm:prSet/>
      <dgm:spPr/>
      <dgm:t>
        <a:bodyPr/>
        <a:lstStyle/>
        <a:p>
          <a:endParaRPr lang="ru-RU"/>
        </a:p>
      </dgm:t>
    </dgm:pt>
    <dgm:pt modelId="{57F91317-CC59-4F3B-A34A-40E321BB9C71}">
      <dgm:prSet phldrT="[Текст]"/>
      <dgm:spPr/>
      <dgm:t>
        <a:bodyPr/>
        <a:lstStyle/>
        <a:p>
          <a:r>
            <a:rPr lang="ru-RU" dirty="0"/>
            <a:t>Создание 3</a:t>
          </a:r>
          <a:r>
            <a:rPr lang="en-US" dirty="0"/>
            <a:t>D</a:t>
          </a:r>
          <a:r>
            <a:rPr lang="ru-RU" dirty="0"/>
            <a:t> модели</a:t>
          </a:r>
        </a:p>
      </dgm:t>
    </dgm:pt>
    <dgm:pt modelId="{5B534282-6D4B-4AD1-8320-1BAA0776D730}" type="parTrans" cxnId="{3DBF61EE-F681-488A-A264-6F4A8EB4E790}">
      <dgm:prSet/>
      <dgm:spPr/>
      <dgm:t>
        <a:bodyPr/>
        <a:lstStyle/>
        <a:p>
          <a:endParaRPr lang="ru-RU"/>
        </a:p>
      </dgm:t>
    </dgm:pt>
    <dgm:pt modelId="{EE87C885-47EE-4DF3-8BD5-8BD8812F76C2}" type="sibTrans" cxnId="{3DBF61EE-F681-488A-A264-6F4A8EB4E790}">
      <dgm:prSet/>
      <dgm:spPr/>
      <dgm:t>
        <a:bodyPr/>
        <a:lstStyle/>
        <a:p>
          <a:endParaRPr lang="ru-RU"/>
        </a:p>
      </dgm:t>
    </dgm:pt>
    <dgm:pt modelId="{ABB570F9-8D84-435B-B215-185E896F6EC9}">
      <dgm:prSet phldrT="[Текст]"/>
      <dgm:spPr/>
      <dgm:t>
        <a:bodyPr/>
        <a:lstStyle/>
        <a:p>
          <a:r>
            <a:rPr lang="ru-RU" dirty="0"/>
            <a:t>Печать макета</a:t>
          </a:r>
        </a:p>
      </dgm:t>
    </dgm:pt>
    <dgm:pt modelId="{45CC0CAB-00AD-42C0-82BE-39E2F6CAA537}" type="parTrans" cxnId="{B79E1DAA-5B78-473C-9409-3D23C6086DB7}">
      <dgm:prSet/>
      <dgm:spPr/>
      <dgm:t>
        <a:bodyPr/>
        <a:lstStyle/>
        <a:p>
          <a:endParaRPr lang="ru-RU"/>
        </a:p>
      </dgm:t>
    </dgm:pt>
    <dgm:pt modelId="{268DA333-0051-44C4-A9EC-08BFD9CF652A}" type="sibTrans" cxnId="{B79E1DAA-5B78-473C-9409-3D23C6086DB7}">
      <dgm:prSet/>
      <dgm:spPr/>
      <dgm:t>
        <a:bodyPr/>
        <a:lstStyle/>
        <a:p>
          <a:endParaRPr lang="ru-RU"/>
        </a:p>
      </dgm:t>
    </dgm:pt>
    <dgm:pt modelId="{88B7D343-8EFE-4F21-BA40-8A61FC51D37E}" type="pres">
      <dgm:prSet presAssocID="{545B016F-195A-4053-B4F8-71F4D0AE6203}" presName="arrowDiagram" presStyleCnt="0">
        <dgm:presLayoutVars>
          <dgm:chMax val="5"/>
          <dgm:dir/>
          <dgm:resizeHandles val="exact"/>
        </dgm:presLayoutVars>
      </dgm:prSet>
      <dgm:spPr/>
    </dgm:pt>
    <dgm:pt modelId="{FCD54C0A-A805-444B-ABF9-D9736FB0A6E6}" type="pres">
      <dgm:prSet presAssocID="{545B016F-195A-4053-B4F8-71F4D0AE6203}" presName="arrow" presStyleLbl="bgShp" presStyleIdx="0" presStyleCnt="1" custLinFactNeighborX="-259" custLinFactNeighborY="-3151"/>
      <dgm:spPr/>
    </dgm:pt>
    <dgm:pt modelId="{FA354E20-846D-405C-A0DA-3D8AF3C419C4}" type="pres">
      <dgm:prSet presAssocID="{545B016F-195A-4053-B4F8-71F4D0AE6203}" presName="arrowDiagram3" presStyleCnt="0"/>
      <dgm:spPr/>
    </dgm:pt>
    <dgm:pt modelId="{82B11E63-8554-48F5-ACCB-C08053C064A1}" type="pres">
      <dgm:prSet presAssocID="{A43CFFA9-49EA-4C51-877B-DA22787F3613}" presName="bullet3a" presStyleLbl="node1" presStyleIdx="0" presStyleCnt="3"/>
      <dgm:spPr/>
    </dgm:pt>
    <dgm:pt modelId="{3F54866D-0F39-46E9-A4D2-D05854E663FC}" type="pres">
      <dgm:prSet presAssocID="{A43CFFA9-49EA-4C51-877B-DA22787F3613}" presName="textBox3a" presStyleLbl="revTx" presStyleIdx="0" presStyleCnt="3">
        <dgm:presLayoutVars>
          <dgm:bulletEnabled val="1"/>
        </dgm:presLayoutVars>
      </dgm:prSet>
      <dgm:spPr/>
    </dgm:pt>
    <dgm:pt modelId="{76FA0F21-6264-4B7E-86D3-BA7B70890A59}" type="pres">
      <dgm:prSet presAssocID="{57F91317-CC59-4F3B-A34A-40E321BB9C71}" presName="bullet3b" presStyleLbl="node1" presStyleIdx="1" presStyleCnt="3"/>
      <dgm:spPr/>
    </dgm:pt>
    <dgm:pt modelId="{D3BEF7FC-647D-444F-830F-5E5FACFCF363}" type="pres">
      <dgm:prSet presAssocID="{57F91317-CC59-4F3B-A34A-40E321BB9C71}" presName="textBox3b" presStyleLbl="revTx" presStyleIdx="1" presStyleCnt="3">
        <dgm:presLayoutVars>
          <dgm:bulletEnabled val="1"/>
        </dgm:presLayoutVars>
      </dgm:prSet>
      <dgm:spPr/>
    </dgm:pt>
    <dgm:pt modelId="{E0734779-60DB-4902-81B4-13E9CB0F4086}" type="pres">
      <dgm:prSet presAssocID="{ABB570F9-8D84-435B-B215-185E896F6EC9}" presName="bullet3c" presStyleLbl="node1" presStyleIdx="2" presStyleCnt="3"/>
      <dgm:spPr/>
    </dgm:pt>
    <dgm:pt modelId="{410C548A-2BB3-4005-9EEC-94CF50FAD0C0}" type="pres">
      <dgm:prSet presAssocID="{ABB570F9-8D84-435B-B215-185E896F6EC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6AB9EF0F-60E9-4B75-9504-15F4560C9FC1}" type="presOf" srcId="{ABB570F9-8D84-435B-B215-185E896F6EC9}" destId="{410C548A-2BB3-4005-9EEC-94CF50FAD0C0}" srcOrd="0" destOrd="0" presId="urn:microsoft.com/office/officeart/2005/8/layout/arrow2"/>
    <dgm:cxn modelId="{A471DC68-AAA0-4592-9913-B7B4636E469D}" type="presOf" srcId="{545B016F-195A-4053-B4F8-71F4D0AE6203}" destId="{88B7D343-8EFE-4F21-BA40-8A61FC51D37E}" srcOrd="0" destOrd="0" presId="urn:microsoft.com/office/officeart/2005/8/layout/arrow2"/>
    <dgm:cxn modelId="{71F35C78-0CFA-48C8-8149-213E03CED103}" srcId="{545B016F-195A-4053-B4F8-71F4D0AE6203}" destId="{A43CFFA9-49EA-4C51-877B-DA22787F3613}" srcOrd="0" destOrd="0" parTransId="{D2F3798B-6368-4C9A-A2E2-169B79BAD44D}" sibTransId="{E2E98F61-9038-4AC0-9484-C545C62AEF73}"/>
    <dgm:cxn modelId="{B79E1DAA-5B78-473C-9409-3D23C6086DB7}" srcId="{545B016F-195A-4053-B4F8-71F4D0AE6203}" destId="{ABB570F9-8D84-435B-B215-185E896F6EC9}" srcOrd="2" destOrd="0" parTransId="{45CC0CAB-00AD-42C0-82BE-39E2F6CAA537}" sibTransId="{268DA333-0051-44C4-A9EC-08BFD9CF652A}"/>
    <dgm:cxn modelId="{3DBF61EE-F681-488A-A264-6F4A8EB4E790}" srcId="{545B016F-195A-4053-B4F8-71F4D0AE6203}" destId="{57F91317-CC59-4F3B-A34A-40E321BB9C71}" srcOrd="1" destOrd="0" parTransId="{5B534282-6D4B-4AD1-8320-1BAA0776D730}" sibTransId="{EE87C885-47EE-4DF3-8BD5-8BD8812F76C2}"/>
    <dgm:cxn modelId="{FB4F65F9-0A35-49BB-9E84-3577F67FA4CD}" type="presOf" srcId="{57F91317-CC59-4F3B-A34A-40E321BB9C71}" destId="{D3BEF7FC-647D-444F-830F-5E5FACFCF363}" srcOrd="0" destOrd="0" presId="urn:microsoft.com/office/officeart/2005/8/layout/arrow2"/>
    <dgm:cxn modelId="{0683E8FC-86A8-4943-B6AA-D2283AC5CB9C}" type="presOf" srcId="{A43CFFA9-49EA-4C51-877B-DA22787F3613}" destId="{3F54866D-0F39-46E9-A4D2-D05854E663FC}" srcOrd="0" destOrd="0" presId="urn:microsoft.com/office/officeart/2005/8/layout/arrow2"/>
    <dgm:cxn modelId="{41427BF5-40FF-4831-8375-856489FF5422}" type="presParOf" srcId="{88B7D343-8EFE-4F21-BA40-8A61FC51D37E}" destId="{FCD54C0A-A805-444B-ABF9-D9736FB0A6E6}" srcOrd="0" destOrd="0" presId="urn:microsoft.com/office/officeart/2005/8/layout/arrow2"/>
    <dgm:cxn modelId="{4C964521-984C-47FB-ADB0-E6877BA57BD5}" type="presParOf" srcId="{88B7D343-8EFE-4F21-BA40-8A61FC51D37E}" destId="{FA354E20-846D-405C-A0DA-3D8AF3C419C4}" srcOrd="1" destOrd="0" presId="urn:microsoft.com/office/officeart/2005/8/layout/arrow2"/>
    <dgm:cxn modelId="{F83B5F0C-7155-4875-9A3F-A2FB4A173336}" type="presParOf" srcId="{FA354E20-846D-405C-A0DA-3D8AF3C419C4}" destId="{82B11E63-8554-48F5-ACCB-C08053C064A1}" srcOrd="0" destOrd="0" presId="urn:microsoft.com/office/officeart/2005/8/layout/arrow2"/>
    <dgm:cxn modelId="{63FAB0B9-84E6-40A0-AE00-413C0BA74400}" type="presParOf" srcId="{FA354E20-846D-405C-A0DA-3D8AF3C419C4}" destId="{3F54866D-0F39-46E9-A4D2-D05854E663FC}" srcOrd="1" destOrd="0" presId="urn:microsoft.com/office/officeart/2005/8/layout/arrow2"/>
    <dgm:cxn modelId="{065B8360-C2FF-42D7-92E9-3A2B0C0519AE}" type="presParOf" srcId="{FA354E20-846D-405C-A0DA-3D8AF3C419C4}" destId="{76FA0F21-6264-4B7E-86D3-BA7B70890A59}" srcOrd="2" destOrd="0" presId="urn:microsoft.com/office/officeart/2005/8/layout/arrow2"/>
    <dgm:cxn modelId="{6F8FABC3-AF93-4A74-8821-10B7470D7F40}" type="presParOf" srcId="{FA354E20-846D-405C-A0DA-3D8AF3C419C4}" destId="{D3BEF7FC-647D-444F-830F-5E5FACFCF363}" srcOrd="3" destOrd="0" presId="urn:microsoft.com/office/officeart/2005/8/layout/arrow2"/>
    <dgm:cxn modelId="{8DD86252-68AF-4E07-8D76-3292583CC497}" type="presParOf" srcId="{FA354E20-846D-405C-A0DA-3D8AF3C419C4}" destId="{E0734779-60DB-4902-81B4-13E9CB0F4086}" srcOrd="4" destOrd="0" presId="urn:microsoft.com/office/officeart/2005/8/layout/arrow2"/>
    <dgm:cxn modelId="{285A37E9-5DF8-4989-809B-B4C9CC0B5171}" type="presParOf" srcId="{FA354E20-846D-405C-A0DA-3D8AF3C419C4}" destId="{410C548A-2BB3-4005-9EEC-94CF50FAD0C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54C0A-A805-444B-ABF9-D9736FB0A6E6}">
      <dsp:nvSpPr>
        <dsp:cNvPr id="0" name=""/>
        <dsp:cNvSpPr/>
      </dsp:nvSpPr>
      <dsp:spPr>
        <a:xfrm>
          <a:off x="0" y="9262"/>
          <a:ext cx="8128000" cy="5079999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11E63-8554-48F5-ACCB-C08053C064A1}">
      <dsp:nvSpPr>
        <dsp:cNvPr id="0" name=""/>
        <dsp:cNvSpPr/>
      </dsp:nvSpPr>
      <dsp:spPr>
        <a:xfrm>
          <a:off x="1032256" y="3675549"/>
          <a:ext cx="211328" cy="2113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866D-0F39-46E9-A4D2-D05854E663FC}">
      <dsp:nvSpPr>
        <dsp:cNvPr id="0" name=""/>
        <dsp:cNvSpPr/>
      </dsp:nvSpPr>
      <dsp:spPr>
        <a:xfrm>
          <a:off x="1137920" y="3781213"/>
          <a:ext cx="1893824" cy="146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78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Подготовка чертежа</a:t>
          </a:r>
        </a:p>
      </dsp:txBody>
      <dsp:txXfrm>
        <a:off x="1137920" y="3781213"/>
        <a:ext cx="1893824" cy="1468120"/>
      </dsp:txXfrm>
    </dsp:sp>
    <dsp:sp modelId="{76FA0F21-6264-4B7E-86D3-BA7B70890A59}">
      <dsp:nvSpPr>
        <dsp:cNvPr id="0" name=""/>
        <dsp:cNvSpPr/>
      </dsp:nvSpPr>
      <dsp:spPr>
        <a:xfrm>
          <a:off x="2897632" y="2294805"/>
          <a:ext cx="382016" cy="38201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EF7FC-647D-444F-830F-5E5FACFCF363}">
      <dsp:nvSpPr>
        <dsp:cNvPr id="0" name=""/>
        <dsp:cNvSpPr/>
      </dsp:nvSpPr>
      <dsp:spPr>
        <a:xfrm>
          <a:off x="3088640" y="2485813"/>
          <a:ext cx="1950720" cy="27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422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Создание 3</a:t>
          </a:r>
          <a:r>
            <a:rPr lang="en-US" sz="2800" kern="1200" dirty="0"/>
            <a:t>D</a:t>
          </a:r>
          <a:r>
            <a:rPr lang="ru-RU" sz="2800" kern="1200" dirty="0"/>
            <a:t> модели</a:t>
          </a:r>
        </a:p>
      </dsp:txBody>
      <dsp:txXfrm>
        <a:off x="3088640" y="2485813"/>
        <a:ext cx="1950720" cy="2763519"/>
      </dsp:txXfrm>
    </dsp:sp>
    <dsp:sp modelId="{E0734779-60DB-4902-81B4-13E9CB0F4086}">
      <dsp:nvSpPr>
        <dsp:cNvPr id="0" name=""/>
        <dsp:cNvSpPr/>
      </dsp:nvSpPr>
      <dsp:spPr>
        <a:xfrm>
          <a:off x="5140960" y="1454573"/>
          <a:ext cx="528320" cy="5283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C548A-2BB3-4005-9EEC-94CF50FAD0C0}">
      <dsp:nvSpPr>
        <dsp:cNvPr id="0" name=""/>
        <dsp:cNvSpPr/>
      </dsp:nvSpPr>
      <dsp:spPr>
        <a:xfrm>
          <a:off x="5405120" y="1718733"/>
          <a:ext cx="1950720" cy="353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94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Печать макета</a:t>
          </a:r>
        </a:p>
      </dsp:txBody>
      <dsp:txXfrm>
        <a:off x="5405120" y="1718733"/>
        <a:ext cx="1950720" cy="353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smartroadamy" TargetMode="External"/><Relationship Id="rId2" Type="http://schemas.openxmlformats.org/officeDocument/2006/relationships/hyperlink" Target="https://pt.2035.university/project/sfedunet-40-z50-ambrozia-v-taganrog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5FD4C-DB77-4C19-8401-B1F8E38B7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326" y="2032000"/>
            <a:ext cx="3500342" cy="281939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3700" dirty="0"/>
              <a:t>Компьютерный дизайн многоцелевого беспилотника </a:t>
            </a:r>
            <a:br>
              <a:rPr lang="ru-RU" sz="3700" dirty="0"/>
            </a:br>
            <a:r>
              <a:rPr lang="ru-RU" sz="3700" dirty="0"/>
              <a:t>Sfedu.net 4.0 И15</a:t>
            </a:r>
            <a:endParaRPr lang="en-US" sz="3700" dirty="0">
              <a:cs typeface="Calibri Light" panose="020F0302020204030204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82B330-7344-4F68-AAC5-45820441A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876" y="4851399"/>
            <a:ext cx="4513792" cy="914401"/>
          </a:xfrm>
        </p:spPr>
        <p:txBody>
          <a:bodyPr>
            <a:normAutofit/>
          </a:bodyPr>
          <a:lstStyle/>
          <a:p>
            <a:r>
              <a:rPr lang="ru-RU" dirty="0">
                <a:cs typeface="Calibri"/>
              </a:rPr>
              <a:t>Исследовательский проект</a:t>
            </a:r>
          </a:p>
          <a:p>
            <a:endParaRPr lang="ru-RU" dirty="0">
              <a:cs typeface="Calibri"/>
            </a:endParaRP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ABDB4582-44AE-4E18-8464-05E0C5731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73" name="Freeform 14">
            <a:extLst>
              <a:ext uri="{FF2B5EF4-FFF2-40B4-BE49-F238E27FC236}">
                <a16:creationId xmlns:a16="http://schemas.microsoft.com/office/drawing/2014/main" id="{834AA19D-D28C-42A8-85C3-43596A2C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027E42E-AE32-44CA-B7BB-2E81811F8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088E0A1-0B30-4CCB-8A81-FE7CD9512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8875F36-1881-4C6F-AF34-61C12DCB17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4FA217E-E029-463E-8F69-3C494C30F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E20BA78-A2F8-4EE9-AD79-4560BBABA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C72D971-8746-4672-9ED9-022673A10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93D413D-3B8A-42F0-BFB8-2C9764FA7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AF004B3-4700-4D62-BFA8-07A2CB52E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3F454BC-502F-45A5-9286-F9AAF53D9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E04F419-5713-469A-801C-416F54A3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4E4635B-24F2-4032-BDD6-D07990AD4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BA8091B-8DDA-425F-AF93-023ED9F45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356D989-2866-49C1-BE2B-5ED7B961A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719C6D4-8B9A-4109-A7CC-A940A2C1E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488CB7D-BD79-42A2-9200-768664CE6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9B656FE-3DC8-486B-B8BB-41C7BA014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6F6CA85-0A9C-4332-BCC1-D91463777B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3EAB4D0-E390-4195-8B31-E4F17F098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A04328-E8BF-4B6D-AC14-E9E8E29D7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4597E401-97C5-423E-919A-DFD8915BB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EA9F4A-CFDB-45BF-8DA2-27C8F718A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7A71F04-BE81-4FD0-B4F6-DDCDC1209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CF6D7C9-41B5-4E8A-A287-14EA84A58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361FC71-51B7-4AA8-BCDA-D38F2D9AF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1F21AF5-4602-46DF-9820-4826EA4B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9480754-0F96-4430-8DC3-979A21C42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B44DF25-1482-4A14-BFC6-6C69CC9C5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37CC1AE-0A32-4E1E-896B-2A76EF57B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1A70B7F-5ACA-407B-B645-525A6D3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4632EC0-D4CC-4E06-A467-B0DF2F243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BB4EF78-7BCD-41A0-B952-481EE0188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AE8FAF5-4FE8-43CB-B6E8-E70FE1B35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1489096B-B47B-4B83-A584-0A6718E21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07A979D-500D-4B4D-A74A-242888401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7B2E235-E6D3-4488-903E-803B765F3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70A1F48-54C1-4EA4-AB1C-BF2CFE1EB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B45E8F5-9801-48FA-9935-AF3FA51F1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A0D9948-0529-40C1-A0EB-196656CCB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6C673E7-DE8B-4947-AD07-6B652F92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5C48DA5-6E2D-4876-98D8-497CBEB0B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3A5FD2A-FDB5-4881-8DB9-87BC860BF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40631C-5F57-4F40-B598-65724FB7F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AEB9ED3-7842-4EAB-B58C-757BAFCBD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0F113F6-91C1-403A-AF4E-8AD9DA1A8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5351E6F3-1156-40E6-94EB-2D804EDAE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E2BC071-E0C5-4183-9B2E-3A0D9BF78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92E7482A-2B6D-40DC-A943-86A385AE4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09509B9-40D7-4C0E-A338-DAD440BD8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FC65A53-6D4B-4206-8A46-0F7A19469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322A210-DF61-4EB5-AF0C-DA047452E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B482A4E-4BE7-4244-A91A-C82C8DB4E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D0601FF-B12D-4E5B-956D-3F4EC2497B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04542652-9CA6-4B8D-BC59-2F7B20ABC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0BA007D-9E92-4CA8-A708-6C7DD2E7B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DD07D47-C804-4455-8309-0E7DC83AF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F73AA0B1-9C05-40F8-85B8-E80522786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5BA57D4-7DE3-4704-8C13-FBC3A75B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6582B0D-575F-41A0-975E-60E6754A0F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A2AE5EC-9F9A-436C-9454-E988EA7597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459BB45-EFAA-4138-B1E7-CF817A0989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906B09C-E123-4952-8CBB-5244CFB0D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0E6C7E7-0039-4BD1-9DDF-E9C522224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FDBDA5F-D32E-4611-A505-D2DE671DD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53A6C64-6F86-48DB-9EA8-144405317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5E86FAF-C76F-40A2-ADFB-FDE12C1014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AAD2EAE-270E-44F7-A11B-0C801D86B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F145145-8413-44DF-B42A-6084651BF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93269C9-5835-433D-9FA0-948E3367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78E720B-02C1-486E-8358-80840FEA7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AF1037A0-FF5E-4FAA-9F3F-E870FD005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8D1A6B3-5A9D-4D3E-AB5C-9A5FEAE81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EC51D1F-69E1-4B0B-94B0-7D93FB411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C03D6CC9-C969-4591-AEDF-472DA64E5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24D973E-B86F-4AF8-8556-C52397282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FC5213B-135A-41A5-A778-80B163089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30780E42-A140-4D97-9857-771BD1D39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B27A0811-BE72-487B-AA54-57491FA50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3F9A93E-E149-44CA-A1FD-BE38A1C67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D26B12C1-22E7-4F8F-BC20-E444596E6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53A641-C3A7-4A5D-88BC-876100690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8923" y="1163370"/>
            <a:ext cx="5562730" cy="55627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7" name="Группа 156">
            <a:extLst>
              <a:ext uri="{FF2B5EF4-FFF2-40B4-BE49-F238E27FC236}">
                <a16:creationId xmlns:a16="http://schemas.microsoft.com/office/drawing/2014/main" id="{0E0A7FA5-F11D-48AB-8EB9-1FC9EA98CD11}"/>
              </a:ext>
            </a:extLst>
          </p:cNvPr>
          <p:cNvGrpSpPr/>
          <p:nvPr/>
        </p:nvGrpSpPr>
        <p:grpSpPr>
          <a:xfrm>
            <a:off x="93650" y="5827711"/>
            <a:ext cx="3697882" cy="860194"/>
            <a:chOff x="166894" y="4843081"/>
            <a:chExt cx="4456419" cy="1089279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23F192F-1424-42A8-95D5-96B4DB9AA6F8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159" name="Picture 6">
              <a:extLst>
                <a:ext uri="{FF2B5EF4-FFF2-40B4-BE49-F238E27FC236}">
                  <a16:creationId xmlns:a16="http://schemas.microsoft.com/office/drawing/2014/main" id="{9FD528F6-6CBA-488C-94BF-A579275C7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0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F7841-B27A-441B-BBD9-1F84859C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30289"/>
            <a:ext cx="6814749" cy="1035578"/>
          </a:xfrm>
        </p:spPr>
        <p:txBody>
          <a:bodyPr>
            <a:normAutofit/>
          </a:bodyPr>
          <a:lstStyle/>
          <a:p>
            <a:r>
              <a:rPr lang="ru-RU"/>
              <a:t>Заказчик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F692BA-FC3F-407E-8067-8ED6FFAFC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1" y="2145704"/>
            <a:ext cx="6934199" cy="2447925"/>
          </a:xfrm>
        </p:spPr>
        <p:txBody>
          <a:bodyPr>
            <a:normAutofit/>
          </a:bodyPr>
          <a:lstStyle/>
          <a:p>
            <a:pPr>
              <a:buClr>
                <a:srgbClr val="FFFFFF"/>
              </a:buClr>
            </a:pPr>
            <a:endParaRPr lang="ru-RU" sz="2400" dirty="0">
              <a:cs typeface="Calibri"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</a:pPr>
            <a:r>
              <a:rPr lang="ru-RU" sz="2400" dirty="0">
                <a:ea typeface="+mn-lt"/>
                <a:cs typeface="+mn-lt"/>
              </a:rPr>
              <a:t>Кафедра инженерной графики и компьютерного дизайна ИРТСУ ЮФУ (г. Таганрог)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</a:pPr>
            <a:r>
              <a:rPr lang="ru-RU" sz="2400" dirty="0">
                <a:ea typeface="+mn-lt"/>
                <a:cs typeface="+mn-lt"/>
              </a:rPr>
              <a:t>Заведующий кафедрой: доктор технических наук, профессор </a:t>
            </a:r>
            <a:r>
              <a:rPr lang="ru-RU" sz="2400" dirty="0" err="1">
                <a:ea typeface="+mn-lt"/>
                <a:cs typeface="+mn-lt"/>
              </a:rPr>
              <a:t>Аббасов</a:t>
            </a:r>
            <a:r>
              <a:rPr lang="ru-RU" sz="2400" dirty="0">
                <a:ea typeface="+mn-lt"/>
                <a:cs typeface="+mn-lt"/>
              </a:rPr>
              <a:t> И. Б.</a:t>
            </a:r>
            <a:endParaRPr lang="ru-RU" sz="2400" dirty="0">
              <a:cs typeface="Calibri"/>
            </a:endParaRP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7DE5A819-7A3C-480C-BA85-9925A237E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6172" y="639097"/>
            <a:ext cx="3398290" cy="5575438"/>
          </a:xfrm>
          <a:prstGeom prst="roundRect">
            <a:avLst>
              <a:gd name="adj" fmla="val 5442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EF4DE16-8BDD-425E-978E-E6BC8F1A1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964" y="733077"/>
            <a:ext cx="2636590" cy="2636590"/>
          </a:xfrm>
          <a:prstGeom prst="roundRect">
            <a:avLst>
              <a:gd name="adj" fmla="val 5170"/>
            </a:avLst>
          </a:prstGeom>
          <a:ln w="50800" cap="sq" cmpd="dbl">
            <a:noFill/>
            <a:miter lim="800000"/>
          </a:ln>
          <a:effectLst/>
        </p:spPr>
      </p:pic>
      <p:pic>
        <p:nvPicPr>
          <p:cNvPr id="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5561178-DBD7-4C9F-A799-4FF7E1EFA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779" y="4257418"/>
            <a:ext cx="3204958" cy="1089685"/>
          </a:xfrm>
          <a:prstGeom prst="roundRect">
            <a:avLst>
              <a:gd name="adj" fmla="val 5170"/>
            </a:avLst>
          </a:prstGeom>
          <a:ln w="50800" cap="sq" cmpd="dbl">
            <a:noFill/>
            <a:miter lim="800000"/>
          </a:ln>
          <a:effectLst/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81C4B8E-95C2-483B-90EE-569899651C04}"/>
              </a:ext>
            </a:extLst>
          </p:cNvPr>
          <p:cNvGrpSpPr/>
          <p:nvPr/>
        </p:nvGrpSpPr>
        <p:grpSpPr>
          <a:xfrm>
            <a:off x="93650" y="5827711"/>
            <a:ext cx="3697882" cy="860194"/>
            <a:chOff x="166894" y="4843081"/>
            <a:chExt cx="4456419" cy="10892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C8BB7A-BF93-4E3D-8F05-0CCE281C6A49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F15B22AC-A311-4E0C-8102-07E95A1041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092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1A3D4-796E-4BE5-9C10-FDBD4505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Целевая</a:t>
            </a:r>
            <a:r>
              <a:rPr lang="ru-RU" dirty="0"/>
              <a:t> </a:t>
            </a:r>
            <a:r>
              <a:rPr lang="ru-RU"/>
              <a:t>аудитория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1F7E1-4533-4010-8F59-F8AE7849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31974"/>
            <a:ext cx="10131425" cy="4136856"/>
          </a:xfrm>
        </p:spPr>
        <p:txBody>
          <a:bodyPr>
            <a:normAutofit/>
          </a:bodyPr>
          <a:lstStyle/>
          <a:p>
            <a:pPr marL="171450" indent="-171450">
              <a:spcBef>
                <a:spcPts val="1200"/>
              </a:spcBef>
              <a:spcAft>
                <a:spcPts val="200"/>
              </a:spcAft>
              <a:buFont typeface="Arial,Sans-Serif"/>
              <a:buChar char="•"/>
            </a:pPr>
            <a:r>
              <a:rPr lang="ru-RU" sz="2400" dirty="0">
                <a:cs typeface="Calibri"/>
              </a:rPr>
              <a:t>Нефтегазовые предприятия</a:t>
            </a: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Font typeface="Arial,Sans-Serif"/>
              <a:buChar char="•"/>
            </a:pPr>
            <a:r>
              <a:rPr lang="ru-RU" sz="2400" dirty="0">
                <a:cs typeface="Calibri"/>
              </a:rPr>
              <a:t>МЧС</a:t>
            </a: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Font typeface="Arial,Sans-Serif"/>
              <a:buChar char="•"/>
            </a:pPr>
            <a:r>
              <a:rPr lang="ru-RU" sz="2400" dirty="0">
                <a:cs typeface="Calibri"/>
              </a:rPr>
              <a:t>Киностудии</a:t>
            </a: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Font typeface="Arial,Sans-Serif"/>
            </a:pPr>
            <a:r>
              <a:rPr lang="ru-RU" sz="2400" dirty="0">
                <a:cs typeface="Calibri"/>
              </a:rPr>
              <a:t>Медицинские учреждения</a:t>
            </a:r>
            <a:endParaRPr lang="en-US" sz="2400" dirty="0">
              <a:ea typeface="+mn-lt"/>
              <a:cs typeface="+mn-lt"/>
            </a:endParaRP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Clr>
                <a:srgbClr val="FFFFFF"/>
              </a:buClr>
              <a:buFont typeface="Arial,Sans-Serif"/>
            </a:pPr>
            <a:r>
              <a:rPr lang="ru-RU" sz="2400" dirty="0">
                <a:cs typeface="Calibri"/>
              </a:rPr>
              <a:t>Градостроительные компании</a:t>
            </a:r>
            <a:endParaRPr lang="en-US" sz="2400" dirty="0">
              <a:ea typeface="+mn-lt"/>
              <a:cs typeface="+mn-lt"/>
            </a:endParaRP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Clr>
                <a:srgbClr val="FFFFFF"/>
              </a:buClr>
              <a:buFont typeface="Arial,Sans-Serif"/>
            </a:pPr>
            <a:r>
              <a:rPr lang="ru-RU" sz="2400" dirty="0">
                <a:cs typeface="Calibri"/>
              </a:rPr>
              <a:t>Транспортные компании</a:t>
            </a:r>
            <a:endParaRPr lang="ru-RU" sz="2400" dirty="0">
              <a:ea typeface="+mn-lt"/>
              <a:cs typeface="+mn-lt"/>
            </a:endParaRPr>
          </a:p>
          <a:p>
            <a:pPr marL="171450" indent="-171450">
              <a:spcBef>
                <a:spcPts val="1200"/>
              </a:spcBef>
              <a:spcAft>
                <a:spcPts val="200"/>
              </a:spcAft>
              <a:buClr>
                <a:srgbClr val="FFFFFF"/>
              </a:buClr>
              <a:buFont typeface="Arial,Sans-Serif"/>
            </a:pPr>
            <a:r>
              <a:rPr lang="ru-RU" sz="2400" dirty="0">
                <a:cs typeface="Calibri"/>
              </a:rPr>
              <a:t>Исследовательские миссии (археологи, вулканологи, картографы и т.д.)</a:t>
            </a:r>
            <a:endParaRPr lang="en-US" sz="24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ru-RU" dirty="0">
              <a:cs typeface="Calibri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B08863A-D7DB-4185-A7EF-D4267312E478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D544FF-0EE2-4F7B-9FD0-45C3E9C8A11B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9DBF0D66-9AEF-429F-9FF1-0529646AD9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12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F6E62-484C-45C0-B1DB-C3469469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Сегменты клиентов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8653BF-56A3-4D9C-9FA9-B7F4E2E2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cs typeface="Calibri"/>
              </a:rPr>
              <a:t>МЧС: беспилотник позволит облегчить поиски в труднодоступных местах, оценить масштабы ЧС</a:t>
            </a:r>
          </a:p>
          <a:p>
            <a:pPr>
              <a:buClr>
                <a:srgbClr val="FFFFFF"/>
              </a:buClr>
            </a:pPr>
            <a:r>
              <a:rPr lang="ru-RU" sz="2400" dirty="0">
                <a:cs typeface="Calibri"/>
              </a:rPr>
              <a:t>Киностудии: беспилотник может производить фото- и видеосъёмку </a:t>
            </a:r>
          </a:p>
          <a:p>
            <a:pPr>
              <a:buClr>
                <a:srgbClr val="FFFFFF"/>
              </a:buClr>
            </a:pPr>
            <a:r>
              <a:rPr lang="ru-RU" sz="2400" dirty="0">
                <a:cs typeface="Calibri"/>
              </a:rPr>
              <a:t>Нефтегазовые предприятия: беспилотник можно использовать, чтобы осматривать предприятия и выявлять нарушения и неполадки</a:t>
            </a:r>
          </a:p>
          <a:p>
            <a:pPr>
              <a:buClr>
                <a:srgbClr val="FFFFFF"/>
              </a:buClr>
            </a:pPr>
            <a:r>
              <a:rPr lang="ru-RU" sz="2400" dirty="0">
                <a:cs typeface="Calibri"/>
              </a:rPr>
              <a:t>Медицинские учреждения: беспилотник может доставлять медикаменты в труднодоступные места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C3F56E4-7967-45DF-B7FA-9B27D396B089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B7DDC3-1BE5-4C72-9DE5-3535B777074D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58631081-55BB-4EFD-A4DE-0A7142896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040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C5F4F-6883-4D66-BE7F-1DE86D113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-221943"/>
            <a:ext cx="10131425" cy="1456267"/>
          </a:xfrm>
        </p:spPr>
        <p:txBody>
          <a:bodyPr/>
          <a:lstStyle/>
          <a:p>
            <a:pPr algn="ctr"/>
            <a:r>
              <a:rPr lang="ru-RU" dirty="0"/>
              <a:t>Рынок и прогнозы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EB661-A518-4160-A42B-D7DDE8699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482" y="916419"/>
            <a:ext cx="7757035" cy="5805880"/>
          </a:xfrm>
        </p:spPr>
      </p:pic>
    </p:spTree>
    <p:extLst>
      <p:ext uri="{BB962C8B-B14F-4D97-AF65-F5344CB8AC3E}">
        <p14:creationId xmlns:p14="http://schemas.microsoft.com/office/powerpoint/2010/main" val="3376270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CA36B-65D5-47CA-B22B-2086A1B9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рынка. Применение </a:t>
            </a:r>
            <a:r>
              <a:rPr lang="ru-RU" dirty="0" err="1"/>
              <a:t>бпла</a:t>
            </a:r>
            <a:r>
              <a:rPr lang="ru-RU" dirty="0"/>
              <a:t>.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4037A89-F1FF-423A-9C91-FCB44C1FFFF3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32309A-BD6E-41D1-B74F-AF1F74A2DCD7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68B30B7-E71B-48EE-A9EF-4671DDB9CD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Объект 7">
            <a:extLst>
              <a:ext uri="{FF2B5EF4-FFF2-40B4-BE49-F238E27FC236}">
                <a16:creationId xmlns:a16="http://schemas.microsoft.com/office/drawing/2014/main" id="{30EE0226-A8D6-44EA-85C7-039C8DE7A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812260"/>
              </p:ext>
            </p:extLst>
          </p:nvPr>
        </p:nvGraphicFramePr>
        <p:xfrm>
          <a:off x="-1413382" y="1757472"/>
          <a:ext cx="6636470" cy="352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512403D-05B9-4DB9-8E5B-F104C0FB14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4630175"/>
              </p:ext>
            </p:extLst>
          </p:nvPr>
        </p:nvGraphicFramePr>
        <p:xfrm>
          <a:off x="3738880" y="1757472"/>
          <a:ext cx="8453120" cy="500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5355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F9BC1-83A8-4C3F-903C-CA5819AC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-307549"/>
            <a:ext cx="10131425" cy="1456267"/>
          </a:xfrm>
        </p:spPr>
        <p:txBody>
          <a:bodyPr/>
          <a:lstStyle/>
          <a:p>
            <a:pPr algn="ctr"/>
            <a:r>
              <a:rPr lang="ru-RU" dirty="0"/>
              <a:t>Для чего?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9C51FE-249C-4699-9907-FAD5FFD4D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5359" y="729986"/>
            <a:ext cx="8001281" cy="5964210"/>
          </a:xfrm>
        </p:spPr>
      </p:pic>
    </p:spTree>
    <p:extLst>
      <p:ext uri="{BB962C8B-B14F-4D97-AF65-F5344CB8AC3E}">
        <p14:creationId xmlns:p14="http://schemas.microsoft.com/office/powerpoint/2010/main" val="3081076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B8283-F86F-40F0-B9E0-FC0C5C14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61" y="609599"/>
            <a:ext cx="10131425" cy="1456267"/>
          </a:xfrm>
        </p:spPr>
        <p:txBody>
          <a:bodyPr/>
          <a:lstStyle/>
          <a:p>
            <a:r>
              <a:rPr lang="ru-RU" dirty="0"/>
              <a:t>Характеристический анализ.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377DC89-DA8D-4FCD-A990-25FCF809D053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DDD61A-58AA-4ED4-913B-DB21D8C61715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7BDEB08-4C31-41F3-8FE1-7251BFE52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36BEE1D-DD1C-4720-AD84-A777A2B94C1D}"/>
              </a:ext>
            </a:extLst>
          </p:cNvPr>
          <p:cNvGrpSpPr/>
          <p:nvPr/>
        </p:nvGrpSpPr>
        <p:grpSpPr>
          <a:xfrm>
            <a:off x="70958" y="1993170"/>
            <a:ext cx="6099701" cy="2133600"/>
            <a:chOff x="109560" y="1912205"/>
            <a:chExt cx="6099701" cy="21336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3235C82-B0B0-4AC5-B7D5-9185DE88AA06}"/>
                </a:ext>
              </a:extLst>
            </p:cNvPr>
            <p:cNvSpPr/>
            <p:nvPr/>
          </p:nvSpPr>
          <p:spPr>
            <a:xfrm>
              <a:off x="109560" y="2512381"/>
              <a:ext cx="4027434" cy="153342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2B91740-E226-415B-82BA-B47405DC7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60" y="1912205"/>
              <a:ext cx="6099701" cy="2133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65C1A24-12FC-4C98-BE3A-26822E396488}"/>
              </a:ext>
            </a:extLst>
          </p:cNvPr>
          <p:cNvGrpSpPr/>
          <p:nvPr/>
        </p:nvGrpSpPr>
        <p:grpSpPr>
          <a:xfrm>
            <a:off x="2866417" y="4306560"/>
            <a:ext cx="6669608" cy="2290519"/>
            <a:chOff x="3990845" y="4378148"/>
            <a:chExt cx="6669608" cy="2290519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C9E50C24-2ECA-4D3A-804D-70E9FB0F6CEA}"/>
                </a:ext>
              </a:extLst>
            </p:cNvPr>
            <p:cNvSpPr/>
            <p:nvPr/>
          </p:nvSpPr>
          <p:spPr>
            <a:xfrm>
              <a:off x="3990845" y="5026298"/>
              <a:ext cx="4820575" cy="164236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9CF9550-D365-46A3-94D2-B35D8F197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0845" y="4378148"/>
              <a:ext cx="6669608" cy="22905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C6B3FD1-1CB6-47CC-9222-02A2756ACEE1}"/>
              </a:ext>
            </a:extLst>
          </p:cNvPr>
          <p:cNvGrpSpPr/>
          <p:nvPr/>
        </p:nvGrpSpPr>
        <p:grpSpPr>
          <a:xfrm>
            <a:off x="6281715" y="1993170"/>
            <a:ext cx="5800725" cy="2133600"/>
            <a:chOff x="6391275" y="1912205"/>
            <a:chExt cx="5800725" cy="2133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92045EB-E3CA-44E3-8ED0-A498E930488F}"/>
                </a:ext>
              </a:extLst>
            </p:cNvPr>
            <p:cNvSpPr/>
            <p:nvPr/>
          </p:nvSpPr>
          <p:spPr>
            <a:xfrm>
              <a:off x="6400403" y="2479852"/>
              <a:ext cx="4575675" cy="156595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4D1E261-F07E-41F3-9B13-7BF65EB57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275" y="1912205"/>
              <a:ext cx="5800725" cy="21336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61709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B8283-F86F-40F0-B9E0-FC0C5C14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61" y="609599"/>
            <a:ext cx="10131425" cy="1456267"/>
          </a:xfrm>
        </p:spPr>
        <p:txBody>
          <a:bodyPr/>
          <a:lstStyle/>
          <a:p>
            <a:r>
              <a:rPr lang="ru-RU" dirty="0"/>
              <a:t>Характеристический анализ.</a:t>
            </a:r>
          </a:p>
        </p:txBody>
      </p:sp>
      <p:pic>
        <p:nvPicPr>
          <p:cNvPr id="4" name="Рисунок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2F0A851-F568-4693-998B-92E000B9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482" y="2270306"/>
            <a:ext cx="6134958" cy="3096755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377DC89-DA8D-4FCD-A990-25FCF809D053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DDD61A-58AA-4ED4-913B-DB21D8C61715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7BDEB08-4C31-41F3-8FE1-7251BFE52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B278663-8ECF-4CBD-86E7-A981B05ACEA2}"/>
              </a:ext>
            </a:extLst>
          </p:cNvPr>
          <p:cNvGrpSpPr/>
          <p:nvPr/>
        </p:nvGrpSpPr>
        <p:grpSpPr>
          <a:xfrm>
            <a:off x="256961" y="2270306"/>
            <a:ext cx="5575668" cy="3035568"/>
            <a:chOff x="626369" y="1891554"/>
            <a:chExt cx="5830114" cy="2924583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A5095EA-33AB-4A35-9088-C92EB1DC5642}"/>
                </a:ext>
              </a:extLst>
            </p:cNvPr>
            <p:cNvSpPr/>
            <p:nvPr/>
          </p:nvSpPr>
          <p:spPr>
            <a:xfrm>
              <a:off x="626369" y="2467992"/>
              <a:ext cx="3821344" cy="232414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85FEBA4-D340-4BDE-8518-E10856780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6369" y="1891554"/>
              <a:ext cx="5830114" cy="2924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90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7F0A4-992C-4A73-9F4D-628FA3AAD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8498C5-38B3-41C4-A8F2-058B302DF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Проанализировав существующие модели средних беспилотников, мы определили общие характеристики данного класса.</a:t>
            </a:r>
          </a:p>
          <a:p>
            <a:endParaRPr lang="ru-RU" sz="2400" dirty="0"/>
          </a:p>
          <a:p>
            <a:r>
              <a:rPr lang="ru-RU" sz="2400" dirty="0"/>
              <a:t>Скорость: 100-130 км/ч</a:t>
            </a:r>
          </a:p>
          <a:p>
            <a:r>
              <a:rPr lang="ru-RU" sz="2400" dirty="0"/>
              <a:t>Дальность полёта: </a:t>
            </a:r>
            <a:r>
              <a:rPr lang="ru-RU" sz="2400" baseline="-4000" dirty="0"/>
              <a:t> </a:t>
            </a:r>
            <a:r>
              <a:rPr lang="en-US" sz="2400" baseline="-4000" dirty="0"/>
              <a:t>~ </a:t>
            </a:r>
            <a:r>
              <a:rPr lang="ru-RU" sz="2400" dirty="0"/>
              <a:t>1</a:t>
            </a:r>
            <a:r>
              <a:rPr lang="en-US" sz="2400" dirty="0"/>
              <a:t>00 </a:t>
            </a:r>
            <a:r>
              <a:rPr lang="ru-RU" sz="2400" dirty="0"/>
              <a:t>км</a:t>
            </a:r>
          </a:p>
          <a:p>
            <a:r>
              <a:rPr lang="ru-RU" sz="2400" dirty="0"/>
              <a:t>Продолжительность полёта: </a:t>
            </a:r>
            <a:r>
              <a:rPr lang="en-US" sz="2400" baseline="-4000" dirty="0"/>
              <a:t>~ </a:t>
            </a:r>
            <a:r>
              <a:rPr lang="ru-RU" sz="2400" dirty="0"/>
              <a:t>10 ч</a:t>
            </a:r>
          </a:p>
          <a:p>
            <a:r>
              <a:rPr lang="ru-RU" sz="2400" dirty="0"/>
              <a:t>Грузоподъёмность: 20-25 кг с учётом навесного оборудования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86014BE-4D74-4915-8701-76B4AD874078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94733F-CCB2-42A5-85D1-7BFAAED946C9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C6F5571C-5F55-4214-9870-930EDC55BC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3474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08BFD-E9A4-457A-9039-097873BD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Calibri Light"/>
              </a:rPr>
              <a:t>Проблемы</a:t>
            </a:r>
            <a:r>
              <a:rPr lang="en-US">
                <a:cs typeface="Calibri Light"/>
              </a:rPr>
              <a:t> и </a:t>
            </a:r>
            <a:r>
              <a:rPr lang="en-US" err="1">
                <a:cs typeface="Calibri Light"/>
              </a:rPr>
              <a:t>болевые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точки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6ED02-2CFE-42E7-8627-09767E9A1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759" y="2065867"/>
            <a:ext cx="6753686" cy="3997582"/>
          </a:xfrm>
        </p:spPr>
        <p:txBody>
          <a:bodyPr>
            <a:normAutofit/>
          </a:bodyPr>
          <a:lstStyle/>
          <a:p>
            <a:r>
              <a:rPr lang="ru-RU" sz="2400" dirty="0"/>
              <a:t>Малая продолжительность полёта беспилотников </a:t>
            </a:r>
          </a:p>
          <a:p>
            <a:r>
              <a:rPr lang="ru-RU" sz="2400" dirty="0"/>
              <a:t>Небольшая дальность действия </a:t>
            </a:r>
          </a:p>
          <a:p>
            <a:r>
              <a:rPr lang="ru-RU" sz="2400" dirty="0"/>
              <a:t>Невысокая грузоподъёмность </a:t>
            </a:r>
          </a:p>
          <a:p>
            <a:r>
              <a:rPr lang="ru-RU" sz="2400" dirty="0"/>
              <a:t>Ненадёжное крепление груза</a:t>
            </a:r>
          </a:p>
          <a:p>
            <a:r>
              <a:rPr lang="ru-RU" sz="2400" dirty="0"/>
              <a:t>Неудобность хранения и развёртывания</a:t>
            </a:r>
          </a:p>
          <a:p>
            <a:r>
              <a:rPr lang="ru-RU" sz="2400" dirty="0"/>
              <a:t>Риск взлома</a:t>
            </a:r>
          </a:p>
          <a:p>
            <a:r>
              <a:rPr lang="ru-RU" sz="2400" dirty="0"/>
              <a:t>Риск падения</a:t>
            </a:r>
          </a:p>
          <a:p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1FD71D4-7AFF-4096-BC55-55ECB7E876FF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1EE5D1-A679-4123-AD30-A110792C36F8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5EF593B-88A7-4C77-92B1-4251C54DAF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4264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CA36B-65D5-47CA-B22B-2086A1B9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05C105-71E8-47D3-9EFD-ACCD14576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FFFFFF"/>
              </a:buClr>
            </a:pPr>
            <a:r>
              <a:rPr lang="ru-RU" sz="2400">
                <a:ea typeface="+mn-lt"/>
                <a:cs typeface="+mn-lt"/>
              </a:rPr>
              <a:t> </a:t>
            </a:r>
            <a:br>
              <a:rPr lang="ru-RU" sz="2400">
                <a:ea typeface="+mn-lt"/>
                <a:cs typeface="+mn-lt"/>
              </a:rPr>
            </a:br>
            <a:endParaRPr lang="ru-RU" sz="240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ru-RU" sz="2400">
              <a:ea typeface="+mn-lt"/>
              <a:cs typeface="+mn-l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21B594F-92F7-411E-A111-C38E7D08E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79" y="2165199"/>
            <a:ext cx="2743200" cy="155970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9924644-CE59-499C-A574-97CCD651F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94" y="4440239"/>
            <a:ext cx="2743200" cy="14164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180DB3-3C1E-4C8E-AF3A-DF605D9809CC}"/>
              </a:ext>
            </a:extLst>
          </p:cNvPr>
          <p:cNvSpPr txBox="1"/>
          <p:nvPr/>
        </p:nvSpPr>
        <p:spPr>
          <a:xfrm>
            <a:off x="3760809" y="2117908"/>
            <a:ext cx="823377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cs typeface="Calibri" panose="020F0502020204030204"/>
              </a:rPr>
              <a:t>Arcturus Jump 20</a:t>
            </a:r>
          </a:p>
          <a:p>
            <a:pPr algn="just"/>
            <a:r>
              <a:rPr lang="en-US" dirty="0" err="1">
                <a:cs typeface="Calibri" panose="020F0502020204030204"/>
              </a:rPr>
              <a:t>Данный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беспилотник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является</a:t>
            </a:r>
            <a:r>
              <a:rPr lang="en-US" dirty="0">
                <a:cs typeface="Calibri" panose="020F0502020204030204"/>
              </a:rPr>
              <a:t> </a:t>
            </a:r>
            <a:r>
              <a:rPr lang="en-US" dirty="0" err="1">
                <a:cs typeface="Calibri" panose="020F0502020204030204"/>
              </a:rPr>
              <a:t>гибридом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самолёта</a:t>
            </a:r>
            <a:r>
              <a:rPr lang="en-US" dirty="0">
                <a:cs typeface="Calibri" panose="020F0502020204030204"/>
              </a:rPr>
              <a:t> и </a:t>
            </a:r>
            <a:r>
              <a:rPr lang="en-US" dirty="0" err="1">
                <a:cs typeface="Calibri" panose="020F0502020204030204"/>
              </a:rPr>
              <a:t>мультикоптера</a:t>
            </a:r>
            <a:r>
              <a:rPr lang="en-US" dirty="0">
                <a:cs typeface="Calibri" panose="020F0502020204030204"/>
              </a:rPr>
              <a:t>. </a:t>
            </a:r>
            <a:r>
              <a:rPr lang="en-US" dirty="0" err="1">
                <a:cs typeface="Calibri" panose="020F0502020204030204"/>
              </a:rPr>
              <a:t>Развивает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скорость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до</a:t>
            </a:r>
            <a:r>
              <a:rPr lang="en-US" dirty="0">
                <a:cs typeface="Calibri" panose="020F0502020204030204"/>
              </a:rPr>
              <a:t> 133 </a:t>
            </a:r>
            <a:r>
              <a:rPr lang="en-US" dirty="0" err="1">
                <a:cs typeface="Calibri" panose="020F0502020204030204"/>
              </a:rPr>
              <a:t>км</a:t>
            </a:r>
            <a:r>
              <a:rPr lang="en-US" dirty="0">
                <a:cs typeface="Calibri" panose="020F0502020204030204"/>
              </a:rPr>
              <a:t>/ч. </a:t>
            </a:r>
            <a:r>
              <a:rPr lang="en-US" dirty="0" err="1">
                <a:cs typeface="Calibri" panose="020F0502020204030204"/>
              </a:rPr>
              <a:t>Продолжительность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полёта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составляет</a:t>
            </a:r>
            <a:r>
              <a:rPr lang="en-US" dirty="0">
                <a:cs typeface="Calibri" panose="020F0502020204030204"/>
              </a:rPr>
              <a:t> 16 ч, </a:t>
            </a:r>
            <a:r>
              <a:rPr lang="en-US" dirty="0" err="1">
                <a:cs typeface="Calibri" panose="020F0502020204030204"/>
              </a:rPr>
              <a:t>дальность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полёта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до</a:t>
            </a:r>
            <a:r>
              <a:rPr lang="en-US" dirty="0">
                <a:cs typeface="Calibri" panose="020F0502020204030204"/>
              </a:rPr>
              <a:t> 100 </a:t>
            </a:r>
            <a:r>
              <a:rPr lang="en-US" dirty="0" err="1">
                <a:cs typeface="Calibri" panose="020F0502020204030204"/>
              </a:rPr>
              <a:t>км</a:t>
            </a:r>
            <a:r>
              <a:rPr lang="en-US" dirty="0">
                <a:cs typeface="Calibri" panose="020F0502020204030204"/>
              </a:rPr>
              <a:t>. </a:t>
            </a:r>
            <a:r>
              <a:rPr lang="en-US" dirty="0" err="1">
                <a:cs typeface="Calibri" panose="020F0502020204030204"/>
              </a:rPr>
              <a:t>Может</a:t>
            </a:r>
            <a:r>
              <a:rPr lang="en-US" dirty="0">
                <a:cs typeface="Calibri" panose="020F0502020204030204"/>
              </a:rPr>
              <a:t> </a:t>
            </a:r>
            <a:r>
              <a:rPr lang="en-US" dirty="0" err="1">
                <a:cs typeface="Calibri" panose="020F0502020204030204"/>
              </a:rPr>
              <a:t>перевозить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до</a:t>
            </a:r>
            <a:r>
              <a:rPr lang="en-US" dirty="0">
                <a:cs typeface="Calibri" panose="020F0502020204030204"/>
              </a:rPr>
              <a:t> 24 </a:t>
            </a:r>
            <a:r>
              <a:rPr lang="en-US" dirty="0" err="1">
                <a:cs typeface="Calibri" panose="020F0502020204030204"/>
              </a:rPr>
              <a:t>кг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полезного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груза</a:t>
            </a:r>
            <a:r>
              <a:rPr lang="en-US" dirty="0">
                <a:cs typeface="Calibri" panose="020F0502020204030204"/>
              </a:rPr>
              <a:t>. </a:t>
            </a:r>
            <a:r>
              <a:rPr lang="en-US" dirty="0" err="1">
                <a:cs typeface="Calibri" panose="020F0502020204030204"/>
              </a:rPr>
              <a:t>Может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осуществлять</a:t>
            </a:r>
            <a:r>
              <a:rPr lang="en-US" dirty="0">
                <a:cs typeface="Calibri" panose="020F0502020204030204"/>
              </a:rPr>
              <a:t> </a:t>
            </a:r>
            <a:r>
              <a:rPr lang="en-US" dirty="0" err="1">
                <a:cs typeface="Calibri" panose="020F0502020204030204"/>
              </a:rPr>
              <a:t>вертикальный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взлёт</a:t>
            </a:r>
            <a:r>
              <a:rPr lang="en-US" dirty="0">
                <a:cs typeface="Calibri" panose="020F0502020204030204"/>
              </a:rPr>
              <a:t> и </a:t>
            </a:r>
            <a:r>
              <a:rPr lang="en-US" dirty="0" err="1">
                <a:cs typeface="Calibri" panose="020F0502020204030204"/>
              </a:rPr>
              <a:t>вертикальную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посадку</a:t>
            </a:r>
            <a:r>
              <a:rPr lang="en-US" dirty="0">
                <a:cs typeface="Calibri" panose="020F0502020204030204"/>
              </a:rPr>
              <a:t>.  </a:t>
            </a:r>
            <a:r>
              <a:rPr lang="en-US" dirty="0" err="1">
                <a:cs typeface="Calibri" panose="020F0502020204030204"/>
              </a:rPr>
              <a:t>Оснащён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бензиновым</a:t>
            </a:r>
            <a:r>
              <a:rPr lang="en-US" dirty="0">
                <a:cs typeface="Calibri" panose="020F0502020204030204"/>
              </a:rPr>
              <a:t> </a:t>
            </a:r>
            <a:r>
              <a:rPr lang="en-US" dirty="0" err="1">
                <a:cs typeface="Calibri" panose="020F0502020204030204"/>
              </a:rPr>
              <a:t>генератором</a:t>
            </a:r>
            <a:r>
              <a:rPr lang="en-US" dirty="0">
                <a:cs typeface="Calibri" panose="020F0502020204030204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765F20-675E-428D-91BC-040FE7D2E3E0}"/>
              </a:ext>
            </a:extLst>
          </p:cNvPr>
          <p:cNvSpPr txBox="1"/>
          <p:nvPr/>
        </p:nvSpPr>
        <p:spPr>
          <a:xfrm>
            <a:off x="3771249" y="4220097"/>
            <a:ext cx="822333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cs typeface="Calibri"/>
              </a:rPr>
              <a:t>Рикор</a:t>
            </a:r>
            <a:r>
              <a:rPr lang="en-US" dirty="0">
                <a:cs typeface="Calibri"/>
              </a:rPr>
              <a:t> АЛ-320</a:t>
            </a:r>
          </a:p>
          <a:p>
            <a:r>
              <a:rPr lang="en-US" dirty="0" err="1">
                <a:cs typeface="Calibri"/>
              </a:rPr>
              <a:t>Этот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беспилотник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тоже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представляет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собой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гибридную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модель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Развивает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скорость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до</a:t>
            </a:r>
            <a:r>
              <a:rPr lang="en-US" dirty="0">
                <a:cs typeface="Calibri"/>
              </a:rPr>
              <a:t> 130 </a:t>
            </a:r>
            <a:r>
              <a:rPr lang="en-US" dirty="0" err="1">
                <a:cs typeface="Calibri"/>
              </a:rPr>
              <a:t>км</a:t>
            </a:r>
            <a:r>
              <a:rPr lang="en-US" dirty="0">
                <a:cs typeface="Calibri"/>
              </a:rPr>
              <a:t>/ч. </a:t>
            </a:r>
            <a:r>
              <a:rPr lang="en-US" dirty="0" err="1">
                <a:cs typeface="Calibri"/>
              </a:rPr>
              <a:t>Продолжительность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полёта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составляет</a:t>
            </a:r>
            <a:r>
              <a:rPr lang="en-US" dirty="0">
                <a:cs typeface="Calibri"/>
              </a:rPr>
              <a:t> 1.5 ч, </a:t>
            </a:r>
            <a:r>
              <a:rPr lang="en-US" dirty="0" err="1">
                <a:cs typeface="Calibri"/>
              </a:rPr>
              <a:t>дальность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полёта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до</a:t>
            </a:r>
            <a:r>
              <a:rPr lang="en-US" dirty="0">
                <a:cs typeface="Calibri"/>
              </a:rPr>
              <a:t> 50 </a:t>
            </a:r>
            <a:r>
              <a:rPr lang="en-US" dirty="0" err="1">
                <a:cs typeface="Calibri"/>
              </a:rPr>
              <a:t>км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Также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имеет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возможность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осуществлять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вертикальный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взлёт</a:t>
            </a:r>
            <a:r>
              <a:rPr lang="en-US" dirty="0">
                <a:cs typeface="Calibri"/>
              </a:rPr>
              <a:t> и </a:t>
            </a:r>
            <a:r>
              <a:rPr lang="en-US" dirty="0" err="1">
                <a:cs typeface="Calibri"/>
              </a:rPr>
              <a:t>вертикальную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посадку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Может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перевозить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до</a:t>
            </a:r>
            <a:r>
              <a:rPr lang="en-US" dirty="0">
                <a:cs typeface="Calibri"/>
              </a:rPr>
              <a:t> 1.5 </a:t>
            </a:r>
            <a:r>
              <a:rPr lang="en-US" dirty="0" err="1">
                <a:cs typeface="Calibri"/>
              </a:rPr>
              <a:t>кг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полезноё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нагрузки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Оснащён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литий-полимерным</a:t>
            </a:r>
            <a:r>
              <a:rPr lang="ru-RU" dirty="0">
                <a:cs typeface="Calibri"/>
              </a:rPr>
              <a:t> </a:t>
            </a:r>
            <a:r>
              <a:rPr lang="ru-RU" dirty="0"/>
              <a:t>аккумулятором</a:t>
            </a:r>
            <a:r>
              <a:rPr lang="en-US" dirty="0">
                <a:cs typeface="Calibri"/>
              </a:rPr>
              <a:t>.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97C9E6D-85DB-4300-8D94-70ADC26FAFFE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AAFA2B-D35C-415E-8CFC-10009A54643D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08504BB0-B7D6-4057-A8D4-7E334D75A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123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19536-1BA6-4CD9-AFAA-55D95761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99" y="779162"/>
            <a:ext cx="3706762" cy="1608124"/>
          </a:xfrm>
        </p:spPr>
        <p:txBody>
          <a:bodyPr>
            <a:normAutofit/>
          </a:bodyPr>
          <a:lstStyle/>
          <a:p>
            <a:r>
              <a:rPr lang="ru-RU"/>
              <a:t>Задачи</a:t>
            </a:r>
            <a:endParaRPr lang="ru-RU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2DC23A-9779-4507-BFD8-E6A1C3754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299" y="2136765"/>
            <a:ext cx="10481255" cy="40557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Доставка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различных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грузов</a:t>
            </a:r>
            <a:endParaRPr lang="en-US" sz="2400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Мониторинг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состояния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различных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объектов</a:t>
            </a:r>
            <a:r>
              <a:rPr lang="ru-RU" sz="2400" dirty="0">
                <a:cs typeface="Calibri"/>
              </a:rPr>
              <a:t> и процессов</a:t>
            </a:r>
            <a:endParaRPr lang="en-US" sz="2400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Мониторинг</a:t>
            </a:r>
            <a:r>
              <a:rPr lang="en-US" sz="2400" dirty="0">
                <a:cs typeface="Calibri"/>
              </a:rPr>
              <a:t> </a:t>
            </a:r>
            <a:r>
              <a:rPr lang="en-US" sz="2400" dirty="0" err="1">
                <a:cs typeface="Calibri"/>
              </a:rPr>
              <a:t>окружающей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среды</a:t>
            </a:r>
            <a:r>
              <a:rPr lang="en-US" sz="2400" dirty="0">
                <a:cs typeface="Calibri"/>
              </a:rPr>
              <a:t> в </a:t>
            </a:r>
            <a:r>
              <a:rPr lang="en-US" sz="2400" dirty="0" err="1">
                <a:cs typeface="Calibri"/>
              </a:rPr>
              <a:t>местах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производства</a:t>
            </a:r>
            <a:endParaRPr lang="en-US" sz="2400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Оперативное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получение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информации</a:t>
            </a:r>
            <a:r>
              <a:rPr lang="en-US" sz="2400" dirty="0">
                <a:cs typeface="Calibri"/>
              </a:rPr>
              <a:t> о </a:t>
            </a:r>
            <a:r>
              <a:rPr lang="en-US" sz="2400" dirty="0" err="1">
                <a:cs typeface="Calibri"/>
              </a:rPr>
              <a:t>лесных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пожарах</a:t>
            </a:r>
            <a:r>
              <a:rPr lang="en-US" sz="2400" dirty="0">
                <a:cs typeface="Calibri"/>
              </a:rPr>
              <a:t> и </a:t>
            </a:r>
            <a:r>
              <a:rPr lang="en-US" sz="2400" dirty="0" err="1">
                <a:cs typeface="Calibri"/>
              </a:rPr>
              <a:t>других</a:t>
            </a:r>
            <a:r>
              <a:rPr lang="en-US" sz="2400" dirty="0">
                <a:cs typeface="Calibri"/>
              </a:rPr>
              <a:t> ЧС</a:t>
            </a:r>
            <a:endParaRPr lang="ru-RU" sz="2400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cs typeface="Calibri"/>
              </a:rPr>
              <a:t>Аэрофотосъёмка</a:t>
            </a: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cs typeface="Calibri"/>
              </a:rPr>
              <a:t>Создание 3</a:t>
            </a:r>
            <a:r>
              <a:rPr lang="en-US" sz="2400" dirty="0">
                <a:cs typeface="Calibri"/>
              </a:rPr>
              <a:t>D-</a:t>
            </a:r>
            <a:r>
              <a:rPr lang="ru-RU" sz="2400" dirty="0">
                <a:cs typeface="Calibri"/>
              </a:rPr>
              <a:t>карт местностей</a:t>
            </a: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cs typeface="Calibri"/>
              </a:rPr>
              <a:t>Орошение полей</a:t>
            </a:r>
            <a:endParaRPr lang="en-US" sz="2400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 panose="020F0502020204030204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ED4F2A1-8455-4AE3-B8AD-E9C5F0A3D7A8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E88806-8BE6-45BC-8687-F21A607FDDD9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C171163-0E6F-4BEC-BEB4-923C75E87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807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080DA-2C5A-4BA7-8F65-9F4BC7F0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Выгоды и ожидания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8420CB-711E-4BB9-B8FB-87027BD8A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266437"/>
            <a:ext cx="9692195" cy="505139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ИСПОЛЬЗОВАНИЕ БЕСПИЛОТНИКОВ = УСКОРЕНИЕ ВЫПОЛНЕНИЯ ЗАДАЧИ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Приобретая беспилотник, любая компания ожидает от него высокую НАДЁЖНОСТЬ, соответствие реальных характеристик заявленным, высокое КАЧЕСТВО сборки, ПРОСТОТУ эксплуатации и обслуживания, УСТОЙЧИВОСТЬ к плохим погодным условиям и красивый ДИЗАЙН;</a:t>
            </a:r>
          </a:p>
          <a:p>
            <a:pPr algn="just"/>
            <a:r>
              <a:rPr lang="ru-RU" sz="2400" dirty="0"/>
              <a:t>Для МЧС преимущественно важны скорость и дальность действия;</a:t>
            </a:r>
          </a:p>
          <a:p>
            <a:pPr algn="just"/>
            <a:r>
              <a:rPr lang="ru-RU" sz="2400" dirty="0"/>
              <a:t>Для медицинских учреждений и транспортных компаний немаловажна ещё и сохранность груза;</a:t>
            </a:r>
          </a:p>
          <a:p>
            <a:pPr algn="just"/>
            <a:r>
              <a:rPr lang="ru-RU" sz="2400" dirty="0"/>
              <a:t>Для киностудий, нефтегазовых и градостроительных предприятий, а также исследовательских миссий ещё добавляется камера высокого разрешения с обзором минимум 180 градусов и хорошей стабилизацией, а также возможность зависать в воздухе.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3358434-C51E-444E-9BB1-D3764EA43354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F785F8-B5B8-4ED2-AE17-6BA48E19E0E2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E02FC5F8-D7C0-4724-B571-880C71B26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0744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7BC5E-D05F-4147-A912-CE157FA5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Возможные Партнёры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DF5A02-EBEC-4194-ABE4-99311942F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u="sng" strike="noStrike" dirty="0" err="1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2"/>
              </a:rPr>
              <a:t>SfeduNet</a:t>
            </a:r>
            <a:r>
              <a:rPr lang="en-US" sz="2400" b="0" i="0" u="sng" strike="noStrike" dirty="0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2"/>
              </a:rPr>
              <a:t> 4.0 </a:t>
            </a:r>
            <a:r>
              <a:rPr lang="ru-RU" sz="2400" b="0" i="0" u="sng" strike="noStrike" dirty="0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2"/>
              </a:rPr>
              <a:t>з50 ''Амброзия в Таганроге‘’</a:t>
            </a:r>
          </a:p>
          <a:p>
            <a:r>
              <a:rPr lang="ru-RU" sz="2400" b="0" i="0" u="sng" strike="noStrike" dirty="0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3"/>
              </a:rPr>
              <a:t>SfeduNet4.0 з14 </a:t>
            </a:r>
            <a:r>
              <a:rPr lang="ru-RU" sz="2400" b="0" i="0" u="sng" strike="noStrike" dirty="0" err="1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3"/>
              </a:rPr>
              <a:t>SmartRoad</a:t>
            </a:r>
            <a:r>
              <a:rPr lang="ru-RU" sz="2400" b="0" i="0" u="sng" strike="noStrike" dirty="0">
                <a:solidFill>
                  <a:srgbClr val="342F37"/>
                </a:solidFill>
                <a:effectLst/>
                <a:latin typeface="Roboto" panose="02000000000000000000" pitchFamily="2" charset="0"/>
                <a:hlinkClick r:id="rId3"/>
              </a:rPr>
              <a:t>(Я/Мы против ямы)</a:t>
            </a:r>
          </a:p>
          <a:p>
            <a:r>
              <a:rPr lang="ru-RU" sz="2400" u="sng" dirty="0">
                <a:solidFill>
                  <a:srgbClr val="342F37"/>
                </a:solidFill>
                <a:latin typeface="Roboto" panose="02000000000000000000" pitchFamily="2" charset="0"/>
                <a:hlinkClick r:id="rId3"/>
              </a:rPr>
              <a:t>.</a:t>
            </a:r>
            <a:endParaRPr lang="ru-RU" sz="2400" b="0" i="0" u="sng" strike="noStrike" dirty="0">
              <a:solidFill>
                <a:srgbClr val="342F37"/>
              </a:solidFill>
              <a:effectLst/>
              <a:latin typeface="Roboto" panose="02000000000000000000" pitchFamily="2" charset="0"/>
              <a:hlinkClick r:id="rId3"/>
            </a:endParaRPr>
          </a:p>
          <a:p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19826A1-60C4-44D6-93B1-711EB8B874C5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06FFAE-1065-4ACB-B2D9-52160EDF50F4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51AB24C5-2050-43EF-89F9-91A6909140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44" name="Picture 4">
            <a:extLst>
              <a:ext uri="{FF2B5EF4-FFF2-40B4-BE49-F238E27FC236}">
                <a16:creationId xmlns:a16="http://schemas.microsoft.com/office/drawing/2014/main" id="{ECDC8A7C-6762-4CAA-A44B-93AD20EC8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86" y="4039340"/>
            <a:ext cx="5269717" cy="49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623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E8157-2237-4FFB-BC21-718ABE74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Ценностное предложение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9624BD-3BEB-4EBE-BC0A-D4898BFFC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73189"/>
            <a:ext cx="10251488" cy="4545366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ОДИН БЕСПИЛОТНИК ДЛЯ ВСЕХ ЗАДАЧ </a:t>
            </a:r>
          </a:p>
          <a:p>
            <a:r>
              <a:rPr lang="ru-RU" sz="2400" dirty="0"/>
              <a:t>СНИЖЕНИЕ РАСХОДОВ БЛАГОДАРЯ РАННЕМУ ВЫЯВЛЕНИЮ ПОЛОМОК НА ПРОИЗВОДСТВЕ </a:t>
            </a:r>
          </a:p>
          <a:p>
            <a:r>
              <a:rPr lang="ru-RU" sz="2400" dirty="0"/>
              <a:t>ЭКОНОМИЯ НА ХРАНЕНИИ И ТРАНСПОРТИРОВКЕ</a:t>
            </a:r>
          </a:p>
          <a:p>
            <a:r>
              <a:rPr lang="ru-RU" sz="2400" dirty="0"/>
              <a:t>ПОВЫШЕНИЕ ЭФФЕКТИВНОСТИ БЛАГОДАРЯ БЫСТРОМУ РАЗВЁРТЫВАНИЮ</a:t>
            </a:r>
          </a:p>
          <a:p>
            <a:endParaRPr lang="ru-RU" sz="2400" dirty="0"/>
          </a:p>
          <a:p>
            <a:pPr algn="just"/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С ним вы получаете прекрасную картинку при съёмке, возможность поворота камеры без поворота корпуса, </a:t>
            </a:r>
            <a:r>
              <a:rPr lang="ru-RU" sz="2400" dirty="0" err="1"/>
              <a:t>аэродинамичный</a:t>
            </a:r>
            <a:r>
              <a:rPr lang="ru-RU" sz="2400" dirty="0"/>
              <a:t> дизайн, высокую скорость, отличную маневренность, большую продолжительность полёта, сохранность груза, удобную систему хранения и обслуживания, а также возможность запуска без взлётно-посадочной полосы и рогаток, возможность зависать в воздухе или двигаться очень медленно, возможность модульного апгрейда.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16CA5C4-FC0E-4C7E-A63F-F68B7E7D873B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C49415-CFF3-4B33-956A-68CCB22AFD44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80A2471D-7CF3-4EBD-BFF4-FE54AA3C4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6402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33B71-07DF-40A5-92CB-679A852A0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69DC-BEF8-4DF7-BBD1-00B875D45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00" y="1767830"/>
            <a:ext cx="10570027" cy="364913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Гибридный беспилотник с системой вертикального взлёта, оснащённый бензиновым генератором, грузовым отсеком для транспортировки грузов объёмом до 50 литров и массой до 20 кг, складывающимся крылом для удобного хранения и транспортировки, камерой с высоким разрешением для аэрофотосъёмки и системой самоидентификации для предотвращения взлома (разработка кафедры безопасности информационных технологий ЮФУ)</a:t>
            </a:r>
          </a:p>
          <a:p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74E62C4-C2AB-4218-B089-42D274249D0F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B5BFE1A-C385-4CF0-B965-31987275267F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97D52197-9AAF-4B83-90FE-27A60577F6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1167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67B87-EE53-44D6-A441-E39FD72B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сделано сейчас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0F9D2-7766-4D10-B18F-CC4C964C0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Произведено исследование дизайна и строения беспилотников разного типа;</a:t>
            </a:r>
          </a:p>
          <a:p>
            <a:r>
              <a:rPr lang="ru-RU" sz="2400" dirty="0"/>
              <a:t>Создана концепция;</a:t>
            </a:r>
          </a:p>
          <a:p>
            <a:r>
              <a:rPr lang="ru-RU" sz="2400" dirty="0"/>
              <a:t>Подготовлен бионический дизайн;</a:t>
            </a:r>
          </a:p>
          <a:p>
            <a:r>
              <a:rPr lang="ru-RU" sz="2400" dirty="0"/>
              <a:t>Подготовлен эскиз;</a:t>
            </a:r>
          </a:p>
          <a:p>
            <a:r>
              <a:rPr lang="ru-RU" sz="2400" dirty="0"/>
              <a:t>Произведены расчёты для создания чертежа.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47564E3-F41F-4DAD-8F08-AD5F847D70EC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FE8841E-DCF2-4D9E-9282-96F957107438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86BB96BF-919C-480A-8F58-6AA72083D3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3617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icture 198">
            <a:extLst>
              <a:ext uri="{FF2B5EF4-FFF2-40B4-BE49-F238E27FC236}">
                <a16:creationId xmlns:a16="http://schemas.microsoft.com/office/drawing/2014/main" id="{B1BE7CB7-24DC-41D6-9BC1-CE5302728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64EB3-3D39-4F51-B3C4-428D2AE47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76" y="2032000"/>
            <a:ext cx="4513792" cy="2819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Бионический дизайн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621B9-BA55-4FEE-BD16-3086E14F3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76" y="4851399"/>
            <a:ext cx="4513792" cy="914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ru-RU" cap="all" dirty="0"/>
              <a:t>Мы подготовили референсы и выбрали наиболее подходящий – стрекозу.</a:t>
            </a:r>
            <a:endParaRPr lang="en-US" cap="all" dirty="0"/>
          </a:p>
        </p:txBody>
      </p:sp>
      <p:sp>
        <p:nvSpPr>
          <p:cNvPr id="201" name="Freeform 5">
            <a:extLst>
              <a:ext uri="{FF2B5EF4-FFF2-40B4-BE49-F238E27FC236}">
                <a16:creationId xmlns:a16="http://schemas.microsoft.com/office/drawing/2014/main" id="{66E77F98-D232-4F7C-8939-9112C4393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03" name="Freeform 14">
            <a:extLst>
              <a:ext uri="{FF2B5EF4-FFF2-40B4-BE49-F238E27FC236}">
                <a16:creationId xmlns:a16="http://schemas.microsoft.com/office/drawing/2014/main" id="{2D69692A-B119-4841-BA47-573ED383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376D2B7F-D454-43F4-9C03-617F5ECAC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CB3E3C80-CF43-424A-8A88-AE3F3BB97B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E5EF46FA-D436-4C4F-A200-485E1BF33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DB6BF16-4065-479E-BFB0-C908A02E4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4BC3B5CC-2833-45E2-8945-88EC470DD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055C724-1D63-4CF4-84B1-C9CBE0306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C3CE87C-0A07-4D8F-BB31-90C2A90A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1104BE2F-58A7-4BAC-86FA-FF2A8C7D8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2E74752-77C3-43C2-8774-D5F9D49BE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64DB6084-8275-4B8B-B916-A86538352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48ADBF5-265C-42C6-AE25-6A47E611F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C2B34DD-C780-4185-8409-577D82EF5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2522DE9-2D64-436D-9CE6-1CA0B6F755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D7EB3C83-9D04-4B51-B81A-92415595C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923EF68-3866-4504-A547-748B286BB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79FFA4A6-C19A-4D63-A48E-F6DF3BF47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252A8C7B-BAD4-442E-B027-78A04D9A9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16BDBD3-5F1E-4C86-B451-F0CA3CE89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9FEB101-5620-4A0F-95E3-CE2DBB03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67C7135B-3A30-4C00-B647-7297D88AE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A41718C-4C14-4541-A818-EEF0E14B9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C190C7EE-1249-45BC-B477-672534C55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92EAA8AA-1C71-42EC-AFEF-6755DD081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D52D9C58-B6CD-487D-8844-8E60C26B7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1DC16357-5F68-4943-842C-281B0B29C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679E2988-BDB4-4B76-BC01-0A4F70AED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F13BD4C-FD43-41AE-9C3C-70353B538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043F5EC-7D9B-497A-A1D5-F594BC83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3C79359-007A-4E83-961D-B74B7F014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95CA68B-BEB2-4A87-A7BA-9A02E1986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A1DD542-B97B-4A32-BD77-5E180CF9C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195F679-DC61-48C0-AFA7-14EB929C16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7ED82E4-33E1-4C24-B9BC-80B88E993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4D3FF1B5-570E-411B-B032-7D3D14A9D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49AC84EA-A2CE-4019-B84B-7A1F404BC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F8E51320-5338-4343-B3F1-8CD8C201B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4CA359DA-7FFD-49D7-9DC8-90CC59297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D639F649-3951-4473-8E7F-8C5A60DBE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0B685C7E-0793-4A19-A2C0-ED0AF4C95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8C41D6C1-396D-4A13-9016-3740B74A6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02453185-7FF0-4468-B954-8B80326196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52E5D222-C91B-4F53-8691-2776D48B7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E895179C-86D4-47C3-B3CF-0B35CF49D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B2E7AF09-E0E5-48D7-B567-DC6CEF768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DB88FBC0-46E9-45F7-AE3D-4A217317C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FFFE4CED-BA63-4027-A163-AB70074D1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B9E605E-7F91-42D6-AB7B-E29DAB2FC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B1C908CE-4D4A-4EC5-ACBC-0A98139D2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003599D7-040E-456C-9C79-0970F0DF9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51E6638C-2C86-4508-8353-201940025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FDC02B3-C8E4-4A8B-BFA9-4277A6447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DAA08825-5607-45CA-961E-8CCB137A1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2CC3665-D1A4-4688-968F-6667A3CD0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2931648-3329-4376-8A41-1FDF2E70C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5F0E143-F9A0-4841-BB31-F4FC3C9D73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F80BB23A-6014-403A-816C-B8AB6C98C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93EA34A-9835-4230-9A93-6E45613D3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5C63864B-F930-461F-9679-F99A4A7A09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4F6D4C50-4656-46BD-BAF1-4A85D1500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EA43B2D-4AE2-4D25-9D3C-0B4DE8D9F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9AA0EF34-10B7-472F-8415-C632429DC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7AB2629-C6CE-4727-8B4C-E52B2C63E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0DB4576-3607-47C2-BFB8-15B9E3E279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3984074-5931-426F-88C9-2B1F3336C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211FA60-C675-44B6-98A5-2B3E0BFD3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FCF41A87-6CC9-46BC-AE89-4FD0B18E1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94A53913-716C-4795-812E-AB3D9EF50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1A8EAB39-60C4-433D-A443-17A3D780E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A4B0E329-AF06-495C-851E-02225948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1C20E637-1437-469C-8547-F824CFEF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C1FC0204-FD67-429A-9FC3-BE2E86659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01E82E22-F32C-4D97-8FF6-E679457F9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CD0F75F5-7585-44E5-9733-F21B571D7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D7DF6771-925B-4E07-8309-3E18E6DC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B43F0621-14B6-4252-88C8-87AC6A1EA0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9FCE7C44-327E-4EEE-BD29-C5938B681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EB120CBC-3C07-4ED4-9BCC-784A6C31C2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1A8A678-7BD8-4C71-92A6-9AD3C1457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56C66A0-173A-47A0-B993-D218E02BB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410" name="Picture 2" descr="Изображение выглядит как текст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DBB1CA16-0637-4DBD-8CFD-8CE7BEFDE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4142" y="2288060"/>
            <a:ext cx="5725003" cy="357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9" name="Группа 168">
            <a:extLst>
              <a:ext uri="{FF2B5EF4-FFF2-40B4-BE49-F238E27FC236}">
                <a16:creationId xmlns:a16="http://schemas.microsoft.com/office/drawing/2014/main" id="{671DC244-19EF-4C90-B2B3-FDFD5786B95C}"/>
              </a:ext>
            </a:extLst>
          </p:cNvPr>
          <p:cNvGrpSpPr/>
          <p:nvPr/>
        </p:nvGrpSpPr>
        <p:grpSpPr>
          <a:xfrm>
            <a:off x="93650" y="5827711"/>
            <a:ext cx="3697882" cy="860194"/>
            <a:chOff x="166894" y="4843081"/>
            <a:chExt cx="4456419" cy="1089279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02C66CA-7F00-43E4-8A24-7BB8EC200D4D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171" name="Picture 6">
              <a:extLst>
                <a:ext uri="{FF2B5EF4-FFF2-40B4-BE49-F238E27FC236}">
                  <a16:creationId xmlns:a16="http://schemas.microsoft.com/office/drawing/2014/main" id="{9C89B821-A4D0-4EB0-87B6-684761152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7598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E0889-9ACC-4AEC-B40B-E8C38EAE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187" y="1030288"/>
            <a:ext cx="4099947" cy="1035579"/>
          </a:xfrm>
        </p:spPr>
        <p:txBody>
          <a:bodyPr>
            <a:normAutofit/>
          </a:bodyPr>
          <a:lstStyle/>
          <a:p>
            <a:r>
              <a:rPr lang="ru-RU" dirty="0"/>
              <a:t>эскизирование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627DF8D4-BC24-4124-85AF-685DFDF45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797333" y="4261157"/>
            <a:ext cx="2971800" cy="1708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вычерчивание линий&#10;&#10;Автоматически созданное описание">
            <a:extLst>
              <a:ext uri="{FF2B5EF4-FFF2-40B4-BE49-F238E27FC236}">
                <a16:creationId xmlns:a16="http://schemas.microsoft.com/office/drawing/2014/main" id="{C68FA792-E140-4108-B3EA-038289BC4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108" y="2031231"/>
            <a:ext cx="5452706" cy="3633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7" name="Rounded Rectangle 30">
            <a:extLst>
              <a:ext uri="{FF2B5EF4-FFF2-40B4-BE49-F238E27FC236}">
                <a16:creationId xmlns:a16="http://schemas.microsoft.com/office/drawing/2014/main" id="{2B89428E-D8B8-480B-B306-85742D21E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08" y="626261"/>
            <a:ext cx="543375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0F3BF9DD-B57E-4884-B460-DA9C8E41A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t="7477" r="632" b="18290"/>
          <a:stretch/>
        </p:blipFill>
        <p:spPr bwMode="auto">
          <a:xfrm>
            <a:off x="6871371" y="742745"/>
            <a:ext cx="3959442" cy="2395685"/>
          </a:xfrm>
          <a:prstGeom prst="roundRect">
            <a:avLst>
              <a:gd name="adj" fmla="val 0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" name="Rounded Rectangle 35">
            <a:extLst>
              <a:ext uri="{FF2B5EF4-FFF2-40B4-BE49-F238E27FC236}">
                <a16:creationId xmlns:a16="http://schemas.microsoft.com/office/drawing/2014/main" id="{02E74C26-BCDB-406D-90BC-0EF3E381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08" y="3515716"/>
            <a:ext cx="543375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185EAF73-121A-46CB-ADC2-0E09CF38D1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2" r="-4" b="-4"/>
          <a:stretch/>
        </p:blipFill>
        <p:spPr bwMode="auto">
          <a:xfrm>
            <a:off x="7313542" y="3650801"/>
            <a:ext cx="2995482" cy="2497667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8" name="Группа 237">
            <a:extLst>
              <a:ext uri="{FF2B5EF4-FFF2-40B4-BE49-F238E27FC236}">
                <a16:creationId xmlns:a16="http://schemas.microsoft.com/office/drawing/2014/main" id="{6E7070CC-611D-43E8-9DA8-B63CD14EE50E}"/>
              </a:ext>
            </a:extLst>
          </p:cNvPr>
          <p:cNvGrpSpPr/>
          <p:nvPr/>
        </p:nvGrpSpPr>
        <p:grpSpPr>
          <a:xfrm>
            <a:off x="93650" y="5827711"/>
            <a:ext cx="3697882" cy="860194"/>
            <a:chOff x="166894" y="4843081"/>
            <a:chExt cx="4456419" cy="1089279"/>
          </a:xfrm>
        </p:grpSpPr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8A22BD7-AA07-49C9-9A60-3E89A7016A25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241" name="Picture 6">
              <a:extLst>
                <a:ext uri="{FF2B5EF4-FFF2-40B4-BE49-F238E27FC236}">
                  <a16:creationId xmlns:a16="http://schemas.microsoft.com/office/drawing/2014/main" id="{F5E1DBA0-DDE0-47FB-BC8B-130FD56808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3435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BC632-549B-4CD0-8636-06953A7D8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28" y="322746"/>
            <a:ext cx="10131425" cy="1456267"/>
          </a:xfrm>
        </p:spPr>
        <p:txBody>
          <a:bodyPr/>
          <a:lstStyle/>
          <a:p>
            <a:r>
              <a:rPr lang="ru-RU" dirty="0"/>
              <a:t>Эскиз и </a:t>
            </a:r>
            <a:r>
              <a:rPr lang="ru-RU" dirty="0" err="1"/>
              <a:t>чёртёж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E11C31-2F4B-4FFD-B5FA-D5BCEFADF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3711" y="1337732"/>
            <a:ext cx="5709517" cy="5197522"/>
          </a:xfrm>
        </p:spPr>
      </p:pic>
      <p:pic>
        <p:nvPicPr>
          <p:cNvPr id="7" name="Рисунок 6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BF5933E9-6B1C-4496-BFD1-97764600A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72" y="1664347"/>
            <a:ext cx="6059054" cy="454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51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6A28BA-A7D0-4B4A-9B50-3708A81D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262" y="1189608"/>
            <a:ext cx="10131425" cy="1456267"/>
          </a:xfrm>
        </p:spPr>
        <p:txBody>
          <a:bodyPr/>
          <a:lstStyle/>
          <a:p>
            <a:pPr algn="r"/>
            <a:r>
              <a:rPr lang="ru-RU" dirty="0"/>
              <a:t>3</a:t>
            </a:r>
            <a:r>
              <a:rPr lang="en-US" dirty="0"/>
              <a:t>D-</a:t>
            </a:r>
            <a:r>
              <a:rPr lang="ru-RU" dirty="0"/>
              <a:t>модель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E6D9A8-3332-474B-A417-50D0CFF49C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21" y="210168"/>
            <a:ext cx="7643859" cy="41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F508F64-D904-4818-939C-382CAF05A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448" y="2645875"/>
            <a:ext cx="7148944" cy="383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10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A9E15-DD39-4BA7-98DB-48096017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Что предстоит сделать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D2DB2-0BC2-4234-A5C5-9FBE5AFC9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cs typeface="Calibri"/>
            </a:endParaRPr>
          </a:p>
          <a:p>
            <a:pPr>
              <a:buClr>
                <a:srgbClr val="FFFFFF"/>
              </a:buClr>
            </a:pPr>
            <a:endParaRPr lang="ru-RU" dirty="0">
              <a:cs typeface="Calibri"/>
            </a:endParaRPr>
          </a:p>
          <a:p>
            <a:pPr>
              <a:buClr>
                <a:srgbClr val="FFFFFF"/>
              </a:buClr>
            </a:pPr>
            <a:endParaRPr lang="ru-RU" dirty="0">
              <a:cs typeface="Calibri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158C1E7-42F9-4DB8-8A26-2D132DA85795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C58A24-76B5-44B4-9655-0F06E9B57054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B547ECB-2AF1-4BBE-83E1-3D47D2635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36AFA93-38AE-403E-B5DE-416ED89D4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7289963"/>
              </p:ext>
            </p:extLst>
          </p:nvPr>
        </p:nvGraphicFramePr>
        <p:xfrm>
          <a:off x="328015" y="161654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Облако 7">
            <a:extLst>
              <a:ext uri="{FF2B5EF4-FFF2-40B4-BE49-F238E27FC236}">
                <a16:creationId xmlns:a16="http://schemas.microsoft.com/office/drawing/2014/main" id="{6DF61BAA-CA77-4442-B3E4-5EE3427BC1A6}"/>
              </a:ext>
            </a:extLst>
          </p:cNvPr>
          <p:cNvSpPr/>
          <p:nvPr/>
        </p:nvSpPr>
        <p:spPr>
          <a:xfrm>
            <a:off x="8392886" y="2006990"/>
            <a:ext cx="3471099" cy="197074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Защита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33877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EF080-3B21-4ABA-B70B-13396679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363131-0DD8-4EC4-95BF-C38D12A39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Медведев Артём – лидер</a:t>
            </a:r>
          </a:p>
          <a:p>
            <a:r>
              <a:rPr lang="ru-RU" sz="2400" dirty="0"/>
              <a:t>Волк Григорий – учёный</a:t>
            </a:r>
          </a:p>
          <a:p>
            <a:r>
              <a:rPr lang="ru-RU" sz="2400" dirty="0" err="1"/>
              <a:t>Осяк</a:t>
            </a:r>
            <a:r>
              <a:rPr lang="ru-RU" sz="2400" dirty="0"/>
              <a:t> Александр – критик</a:t>
            </a:r>
          </a:p>
          <a:p>
            <a:r>
              <a:rPr lang="ru-RU" sz="2400" dirty="0"/>
              <a:t>Станислав </a:t>
            </a:r>
            <a:r>
              <a:rPr lang="ru-RU" sz="2400" dirty="0" err="1"/>
              <a:t>Леончик</a:t>
            </a:r>
            <a:r>
              <a:rPr lang="ru-RU" sz="2400" dirty="0"/>
              <a:t> – генератор идей</a:t>
            </a:r>
          </a:p>
          <a:p>
            <a:r>
              <a:rPr lang="ru-RU" sz="2400" dirty="0" err="1"/>
              <a:t>Василец</a:t>
            </a:r>
            <a:r>
              <a:rPr lang="ru-RU" sz="2400" dirty="0"/>
              <a:t> Артём – художник</a:t>
            </a:r>
          </a:p>
          <a:p>
            <a:r>
              <a:rPr lang="ru-RU" sz="2400" dirty="0" err="1"/>
              <a:t>Кунцевич</a:t>
            </a:r>
            <a:r>
              <a:rPr lang="ru-RU" sz="2400" dirty="0"/>
              <a:t> Василий – 3</a:t>
            </a:r>
            <a:r>
              <a:rPr lang="en-US" sz="2400" dirty="0"/>
              <a:t>D </a:t>
            </a:r>
            <a:r>
              <a:rPr lang="ru-RU" sz="2400" dirty="0"/>
              <a:t>модельер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CC517A9-A628-49F8-A899-3C6E2F722F32}"/>
              </a:ext>
            </a:extLst>
          </p:cNvPr>
          <p:cNvGrpSpPr/>
          <p:nvPr/>
        </p:nvGrpSpPr>
        <p:grpSpPr>
          <a:xfrm flipH="1">
            <a:off x="8384558" y="907636"/>
            <a:ext cx="3697882" cy="860194"/>
            <a:chOff x="166894" y="4843081"/>
            <a:chExt cx="4456419" cy="1089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896F0C-F1AD-4F1B-AAC9-4FA8D311E69F}"/>
                </a:ext>
              </a:extLst>
            </p:cNvPr>
            <p:cNvSpPr txBox="1"/>
            <p:nvPr/>
          </p:nvSpPr>
          <p:spPr>
            <a:xfrm>
              <a:off x="1427352" y="5187666"/>
              <a:ext cx="3195961" cy="50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Команда «Инженеры»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D316D438-B29A-4624-9959-949927342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94" y="4843081"/>
              <a:ext cx="1093566" cy="1089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0559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3273E-6397-4B75-AD26-E86D9308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AC9C94-7E58-40BC-BCFC-21003AFE5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Как проработать экономическую составляющую проекта в части детализации?</a:t>
            </a:r>
          </a:p>
          <a:p>
            <a:r>
              <a:rPr lang="ru-RU" sz="2400" dirty="0"/>
              <a:t>Какие изменения в дизайне возможно внести для оптимизации массы и аэродинамических свойств конструкции?</a:t>
            </a:r>
          </a:p>
        </p:txBody>
      </p:sp>
    </p:spTree>
    <p:extLst>
      <p:ext uri="{BB962C8B-B14F-4D97-AF65-F5344CB8AC3E}">
        <p14:creationId xmlns:p14="http://schemas.microsoft.com/office/powerpoint/2010/main" val="3043133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DFF990E00B6B64C8CFC1015654B3471" ma:contentTypeVersion="7" ma:contentTypeDescription="Создание документа." ma:contentTypeScope="" ma:versionID="7840cb28d3ca630424e5edda4a0155d6">
  <xsd:schema xmlns:xsd="http://www.w3.org/2001/XMLSchema" xmlns:xs="http://www.w3.org/2001/XMLSchema" xmlns:p="http://schemas.microsoft.com/office/2006/metadata/properties" xmlns:ns3="14a45074-9ef3-4d8e-9c3a-58a83aca5ea0" xmlns:ns4="2a6e4bdb-c3c2-478b-8a8d-da98e4897d1a" targetNamespace="http://schemas.microsoft.com/office/2006/metadata/properties" ma:root="true" ma:fieldsID="8e00c1b67f230b2bb7ac96d4dd457aec" ns3:_="" ns4:_="">
    <xsd:import namespace="14a45074-9ef3-4d8e-9c3a-58a83aca5ea0"/>
    <xsd:import namespace="2a6e4bdb-c3c2-478b-8a8d-da98e4897d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45074-9ef3-4d8e-9c3a-58a83aca5e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6e4bdb-c3c2-478b-8a8d-da98e4897d1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3577C1-D33D-41B0-A5C3-95DEBBB8F1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074EEE-FFF7-4CBE-88E3-4170FA834480}">
  <ds:schemaRefs>
    <ds:schemaRef ds:uri="14a45074-9ef3-4d8e-9c3a-58a83aca5ea0"/>
    <ds:schemaRef ds:uri="2a6e4bdb-c3c2-478b-8a8d-da98e4897d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0BEE7F-81C0-47CB-A5A8-021757FF5870}">
  <ds:schemaRefs>
    <ds:schemaRef ds:uri="14a45074-9ef3-4d8e-9c3a-58a83aca5ea0"/>
    <ds:schemaRef ds:uri="2a6e4bdb-c3c2-478b-8a8d-da98e4897d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650</TotalTime>
  <Words>798</Words>
  <Application>Microsoft Office PowerPoint</Application>
  <PresentationFormat>Широкоэкранный</PresentationFormat>
  <Paragraphs>128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Arial,Sans-Serif</vt:lpstr>
      <vt:lpstr>Calibri</vt:lpstr>
      <vt:lpstr>Calibri Light</vt:lpstr>
      <vt:lpstr>Roboto</vt:lpstr>
      <vt:lpstr>Небесная</vt:lpstr>
      <vt:lpstr>Компьютерный дизайн многоцелевого беспилотника  Sfedu.net 4.0 И15</vt:lpstr>
      <vt:lpstr>Заказчик исследования</vt:lpstr>
      <vt:lpstr>Целевая аудитория</vt:lpstr>
      <vt:lpstr>Сегменты клиентов</vt:lpstr>
      <vt:lpstr>Рынок и прогнозы</vt:lpstr>
      <vt:lpstr>Анализ рынка. Применение бпла.</vt:lpstr>
      <vt:lpstr>Для чего?</vt:lpstr>
      <vt:lpstr>Характеристический анализ.</vt:lpstr>
      <vt:lpstr>Характеристический анализ.</vt:lpstr>
      <vt:lpstr>Аналоги.</vt:lpstr>
      <vt:lpstr>Проблемы и болевые точки</vt:lpstr>
      <vt:lpstr>Анализ Конкурентов</vt:lpstr>
      <vt:lpstr>Задачи</vt:lpstr>
      <vt:lpstr>Выгоды и ожидания</vt:lpstr>
      <vt:lpstr>Возможные Партнёры</vt:lpstr>
      <vt:lpstr>Ценностное предложение</vt:lpstr>
      <vt:lpstr>Наше Решение</vt:lpstr>
      <vt:lpstr>Что сделано сейчас</vt:lpstr>
      <vt:lpstr>Бионический дизайн</vt:lpstr>
      <vt:lpstr>эскизирование</vt:lpstr>
      <vt:lpstr>Эскиз и чёртёж</vt:lpstr>
      <vt:lpstr>3D-модель</vt:lpstr>
      <vt:lpstr>Что предстоит сделать</vt:lpstr>
      <vt:lpstr>Наша команда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И15 </dc:title>
  <dc:creator>Медведев Артём Владиславович</dc:creator>
  <cp:lastModifiedBy>Медведев Артём Владиславович</cp:lastModifiedBy>
  <cp:revision>1</cp:revision>
  <dcterms:created xsi:type="dcterms:W3CDTF">2021-11-19T17:06:40Z</dcterms:created>
  <dcterms:modified xsi:type="dcterms:W3CDTF">2021-12-03T21:54:37Z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0x0101005DFF990E00B6B64C8CFC1015654B3471</vt:lpwstr>
  </property>
</Properties>
</file>