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24" r:id="rId2"/>
    <p:sldMasterId id="2147483726" r:id="rId3"/>
    <p:sldMasterId id="2147483760" r:id="rId4"/>
  </p:sldMasterIdLst>
  <p:notesMasterIdLst>
    <p:notesMasterId r:id="rId16"/>
  </p:notesMasterIdLst>
  <p:sldIdLst>
    <p:sldId id="256" r:id="rId5"/>
    <p:sldId id="259" r:id="rId6"/>
    <p:sldId id="260" r:id="rId7"/>
    <p:sldId id="261" r:id="rId8"/>
    <p:sldId id="262" r:id="rId9"/>
    <p:sldId id="263" r:id="rId10"/>
    <p:sldId id="270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алерий Марьин" userId="618ec434c3820ae8" providerId="LiveId" clId="{D14A36C0-3415-4A34-BC66-FB5EF8AE328F}"/>
    <pc:docChg chg="undo custSel addSld delSld modSld sldOrd modMainMaster">
      <pc:chgData name="Валерий Марьин" userId="618ec434c3820ae8" providerId="LiveId" clId="{D14A36C0-3415-4A34-BC66-FB5EF8AE328F}" dt="2023-10-24T10:40:28.498" v="1226" actId="207"/>
      <pc:docMkLst>
        <pc:docMk/>
      </pc:docMkLst>
      <pc:sldChg chg="modSp new mod modTransition">
        <pc:chgData name="Валерий Марьин" userId="618ec434c3820ae8" providerId="LiveId" clId="{D14A36C0-3415-4A34-BC66-FB5EF8AE328F}" dt="2023-10-24T10:40:15.379" v="1225" actId="27636"/>
        <pc:sldMkLst>
          <pc:docMk/>
          <pc:sldMk cId="393723788" sldId="256"/>
        </pc:sldMkLst>
        <pc:spChg chg="mod">
          <ac:chgData name="Валерий Марьин" userId="618ec434c3820ae8" providerId="LiveId" clId="{D14A36C0-3415-4A34-BC66-FB5EF8AE328F}" dt="2023-10-24T10:40:11.812" v="1223" actId="1076"/>
          <ac:spMkLst>
            <pc:docMk/>
            <pc:sldMk cId="393723788" sldId="256"/>
            <ac:spMk id="2" creationId="{D991FD2C-DE29-3ABA-A29D-83C24836FE8A}"/>
          </ac:spMkLst>
        </pc:spChg>
        <pc:spChg chg="mod">
          <ac:chgData name="Валерий Марьин" userId="618ec434c3820ae8" providerId="LiveId" clId="{D14A36C0-3415-4A34-BC66-FB5EF8AE328F}" dt="2023-10-24T10:40:15.379" v="1225" actId="27636"/>
          <ac:spMkLst>
            <pc:docMk/>
            <pc:sldMk cId="393723788" sldId="256"/>
            <ac:spMk id="3" creationId="{C9B3A746-A4C3-97C7-AE0D-35D480960BE9}"/>
          </ac:spMkLst>
        </pc:spChg>
      </pc:sldChg>
      <pc:sldChg chg="modSp new del mod">
        <pc:chgData name="Валерий Марьин" userId="618ec434c3820ae8" providerId="LiveId" clId="{D14A36C0-3415-4A34-BC66-FB5EF8AE328F}" dt="2023-10-23T13:09:33.342" v="118" actId="47"/>
        <pc:sldMkLst>
          <pc:docMk/>
          <pc:sldMk cId="243020581" sldId="257"/>
        </pc:sldMkLst>
        <pc:spChg chg="mod">
          <ac:chgData name="Валерий Марьин" userId="618ec434c3820ae8" providerId="LiveId" clId="{D14A36C0-3415-4A34-BC66-FB5EF8AE328F}" dt="2023-10-23T13:06:49.455" v="46"/>
          <ac:spMkLst>
            <pc:docMk/>
            <pc:sldMk cId="243020581" sldId="257"/>
            <ac:spMk id="2" creationId="{591BACE7-7FD6-6661-DA3E-BB2E2577BB62}"/>
          </ac:spMkLst>
        </pc:spChg>
        <pc:spChg chg="mod">
          <ac:chgData name="Валерий Марьин" userId="618ec434c3820ae8" providerId="LiveId" clId="{D14A36C0-3415-4A34-BC66-FB5EF8AE328F}" dt="2023-10-23T13:06:49.455" v="46"/>
          <ac:spMkLst>
            <pc:docMk/>
            <pc:sldMk cId="243020581" sldId="257"/>
            <ac:spMk id="3" creationId="{041720A4-4390-F853-7110-7BC58CC3DA85}"/>
          </ac:spMkLst>
        </pc:spChg>
      </pc:sldChg>
      <pc:sldChg chg="modSp new del mod">
        <pc:chgData name="Валерий Марьин" userId="618ec434c3820ae8" providerId="LiveId" clId="{D14A36C0-3415-4A34-BC66-FB5EF8AE328F}" dt="2023-10-23T13:09:33.692" v="119" actId="47"/>
        <pc:sldMkLst>
          <pc:docMk/>
          <pc:sldMk cId="4055910159" sldId="258"/>
        </pc:sldMkLst>
        <pc:spChg chg="mod">
          <ac:chgData name="Валерий Марьин" userId="618ec434c3820ae8" providerId="LiveId" clId="{D14A36C0-3415-4A34-BC66-FB5EF8AE328F}" dt="2023-10-23T13:06:49.455" v="46"/>
          <ac:spMkLst>
            <pc:docMk/>
            <pc:sldMk cId="4055910159" sldId="258"/>
            <ac:spMk id="2" creationId="{5CDBD0F5-F08C-D2D7-8BC3-12594F2A3D74}"/>
          </ac:spMkLst>
        </pc:spChg>
        <pc:spChg chg="mod">
          <ac:chgData name="Валерий Марьин" userId="618ec434c3820ae8" providerId="LiveId" clId="{D14A36C0-3415-4A34-BC66-FB5EF8AE328F}" dt="2023-10-23T13:06:49.455" v="46"/>
          <ac:spMkLst>
            <pc:docMk/>
            <pc:sldMk cId="4055910159" sldId="258"/>
            <ac:spMk id="3" creationId="{AAC83BAB-DFDB-0723-5EFC-7246158F7825}"/>
          </ac:spMkLst>
        </pc:spChg>
      </pc:sldChg>
      <pc:sldChg chg="addSp delSp modSp new mod modTransition modClrScheme chgLayout">
        <pc:chgData name="Валерий Марьин" userId="618ec434c3820ae8" providerId="LiveId" clId="{D14A36C0-3415-4A34-BC66-FB5EF8AE328F}" dt="2023-10-23T15:15:43.376" v="922" actId="20577"/>
        <pc:sldMkLst>
          <pc:docMk/>
          <pc:sldMk cId="1245795372" sldId="259"/>
        </pc:sldMkLst>
        <pc:spChg chg="mod ord">
          <ac:chgData name="Валерий Марьин" userId="618ec434c3820ae8" providerId="LiveId" clId="{D14A36C0-3415-4A34-BC66-FB5EF8AE328F}" dt="2023-10-23T15:15:43.376" v="922" actId="20577"/>
          <ac:spMkLst>
            <pc:docMk/>
            <pc:sldMk cId="1245795372" sldId="259"/>
            <ac:spMk id="2" creationId="{74E29614-A834-0664-1F70-DF7A60670B08}"/>
          </ac:spMkLst>
        </pc:spChg>
        <pc:spChg chg="add del mod ord">
          <ac:chgData name="Валерий Марьин" userId="618ec434c3820ae8" providerId="LiveId" clId="{D14A36C0-3415-4A34-BC66-FB5EF8AE328F}" dt="2023-10-23T13:08:12.567" v="99" actId="700"/>
          <ac:spMkLst>
            <pc:docMk/>
            <pc:sldMk cId="1245795372" sldId="259"/>
            <ac:spMk id="3" creationId="{173B4792-9DEC-5698-7272-D8F7B948C024}"/>
          </ac:spMkLst>
        </pc:spChg>
        <pc:spChg chg="add del mod ord">
          <ac:chgData name="Валерий Марьин" userId="618ec434c3820ae8" providerId="LiveId" clId="{D14A36C0-3415-4A34-BC66-FB5EF8AE328F}" dt="2023-10-23T13:08:12.567" v="99" actId="700"/>
          <ac:spMkLst>
            <pc:docMk/>
            <pc:sldMk cId="1245795372" sldId="259"/>
            <ac:spMk id="4" creationId="{452DAF95-F48C-1C3C-DA5B-80EF39E52E56}"/>
          </ac:spMkLst>
        </pc:spChg>
        <pc:spChg chg="add mod ord">
          <ac:chgData name="Валерий Марьин" userId="618ec434c3820ae8" providerId="LiveId" clId="{D14A36C0-3415-4A34-BC66-FB5EF8AE328F}" dt="2023-10-23T13:09:25.761" v="117" actId="207"/>
          <ac:spMkLst>
            <pc:docMk/>
            <pc:sldMk cId="1245795372" sldId="259"/>
            <ac:spMk id="5" creationId="{8643F7F2-A75B-81BF-9F19-4FC2654846FF}"/>
          </ac:spMkLst>
        </pc:spChg>
      </pc:sldChg>
      <pc:sldChg chg="modSp add mod modTransition">
        <pc:chgData name="Валерий Марьин" userId="618ec434c3820ae8" providerId="LiveId" clId="{D14A36C0-3415-4A34-BC66-FB5EF8AE328F}" dt="2023-10-23T15:15:49.267" v="931" actId="20577"/>
        <pc:sldMkLst>
          <pc:docMk/>
          <pc:sldMk cId="194393115" sldId="260"/>
        </pc:sldMkLst>
        <pc:spChg chg="mod">
          <ac:chgData name="Валерий Марьин" userId="618ec434c3820ae8" providerId="LiveId" clId="{D14A36C0-3415-4A34-BC66-FB5EF8AE328F}" dt="2023-10-23T15:15:49.267" v="931" actId="20577"/>
          <ac:spMkLst>
            <pc:docMk/>
            <pc:sldMk cId="194393115" sldId="260"/>
            <ac:spMk id="2" creationId="{74E29614-A834-0664-1F70-DF7A60670B08}"/>
          </ac:spMkLst>
        </pc:spChg>
        <pc:spChg chg="mod">
          <ac:chgData name="Валерий Марьин" userId="618ec434c3820ae8" providerId="LiveId" clId="{D14A36C0-3415-4A34-BC66-FB5EF8AE328F}" dt="2023-10-23T13:10:13.226" v="152"/>
          <ac:spMkLst>
            <pc:docMk/>
            <pc:sldMk cId="194393115" sldId="260"/>
            <ac:spMk id="5" creationId="{8643F7F2-A75B-81BF-9F19-4FC2654846FF}"/>
          </ac:spMkLst>
        </pc:spChg>
      </pc:sldChg>
      <pc:sldChg chg="modSp new del mod">
        <pc:chgData name="Валерий Марьин" userId="618ec434c3820ae8" providerId="LiveId" clId="{D14A36C0-3415-4A34-BC66-FB5EF8AE328F}" dt="2023-10-23T13:07:56.756" v="96" actId="47"/>
        <pc:sldMkLst>
          <pc:docMk/>
          <pc:sldMk cId="1235888511" sldId="260"/>
        </pc:sldMkLst>
        <pc:spChg chg="mod">
          <ac:chgData name="Валерий Марьин" userId="618ec434c3820ae8" providerId="LiveId" clId="{D14A36C0-3415-4A34-BC66-FB5EF8AE328F}" dt="2023-10-23T13:07:05.862" v="58" actId="20577"/>
          <ac:spMkLst>
            <pc:docMk/>
            <pc:sldMk cId="1235888511" sldId="260"/>
            <ac:spMk id="2" creationId="{67CB3F61-0664-7584-C90E-701548263504}"/>
          </ac:spMkLst>
        </pc:spChg>
      </pc:sldChg>
      <pc:sldChg chg="modSp add mod modTransition">
        <pc:chgData name="Валерий Марьин" userId="618ec434c3820ae8" providerId="LiveId" clId="{D14A36C0-3415-4A34-BC66-FB5EF8AE328F}" dt="2023-10-23T13:36:03.848" v="852"/>
        <pc:sldMkLst>
          <pc:docMk/>
          <pc:sldMk cId="2242260284" sldId="261"/>
        </pc:sldMkLst>
        <pc:spChg chg="mod">
          <ac:chgData name="Валерий Марьин" userId="618ec434c3820ae8" providerId="LiveId" clId="{D14A36C0-3415-4A34-BC66-FB5EF8AE328F}" dt="2023-10-23T13:10:39.518" v="159" actId="20577"/>
          <ac:spMkLst>
            <pc:docMk/>
            <pc:sldMk cId="2242260284" sldId="261"/>
            <ac:spMk id="2" creationId="{74E29614-A834-0664-1F70-DF7A60670B08}"/>
          </ac:spMkLst>
        </pc:spChg>
        <pc:spChg chg="mod">
          <ac:chgData name="Валерий Марьин" userId="618ec434c3820ae8" providerId="LiveId" clId="{D14A36C0-3415-4A34-BC66-FB5EF8AE328F}" dt="2023-10-23T13:12:03.669" v="173" actId="20577"/>
          <ac:spMkLst>
            <pc:docMk/>
            <pc:sldMk cId="2242260284" sldId="261"/>
            <ac:spMk id="5" creationId="{8643F7F2-A75B-81BF-9F19-4FC2654846FF}"/>
          </ac:spMkLst>
        </pc:spChg>
      </pc:sldChg>
      <pc:sldChg chg="new del">
        <pc:chgData name="Валерий Марьин" userId="618ec434c3820ae8" providerId="LiveId" clId="{D14A36C0-3415-4A34-BC66-FB5EF8AE328F}" dt="2023-10-23T13:07:58.276" v="97" actId="47"/>
        <pc:sldMkLst>
          <pc:docMk/>
          <pc:sldMk cId="3707238896" sldId="261"/>
        </pc:sldMkLst>
      </pc:sldChg>
      <pc:sldChg chg="addSp modSp add mod modTransition">
        <pc:chgData name="Валерий Марьин" userId="618ec434c3820ae8" providerId="LiveId" clId="{D14A36C0-3415-4A34-BC66-FB5EF8AE328F}" dt="2023-10-23T15:19:01.747" v="945"/>
        <pc:sldMkLst>
          <pc:docMk/>
          <pc:sldMk cId="3197580665" sldId="262"/>
        </pc:sldMkLst>
        <pc:spChg chg="mod">
          <ac:chgData name="Валерий Марьин" userId="618ec434c3820ae8" providerId="LiveId" clId="{D14A36C0-3415-4A34-BC66-FB5EF8AE328F}" dt="2023-10-23T13:12:20.991" v="192" actId="20577"/>
          <ac:spMkLst>
            <pc:docMk/>
            <pc:sldMk cId="3197580665" sldId="262"/>
            <ac:spMk id="2" creationId="{74E29614-A834-0664-1F70-DF7A60670B08}"/>
          </ac:spMkLst>
        </pc:spChg>
        <pc:spChg chg="mod">
          <ac:chgData name="Валерий Марьин" userId="618ec434c3820ae8" providerId="LiveId" clId="{D14A36C0-3415-4A34-BC66-FB5EF8AE328F}" dt="2023-10-23T13:15:20.443" v="298" actId="1076"/>
          <ac:spMkLst>
            <pc:docMk/>
            <pc:sldMk cId="3197580665" sldId="262"/>
            <ac:spMk id="5" creationId="{8643F7F2-A75B-81BF-9F19-4FC2654846FF}"/>
          </ac:spMkLst>
        </pc:spChg>
        <pc:graphicFrameChg chg="add mod">
          <ac:chgData name="Валерий Марьин" userId="618ec434c3820ae8" providerId="LiveId" clId="{D14A36C0-3415-4A34-BC66-FB5EF8AE328F}" dt="2023-10-23T15:19:01.747" v="945"/>
          <ac:graphicFrameMkLst>
            <pc:docMk/>
            <pc:sldMk cId="3197580665" sldId="262"/>
            <ac:graphicFrameMk id="6" creationId="{9B72E02B-C2C6-C57B-A067-99FBC713CCA1}"/>
          </ac:graphicFrameMkLst>
        </pc:graphicFrameChg>
      </pc:sldChg>
      <pc:sldChg chg="modSp add mod modTransition">
        <pc:chgData name="Валерий Марьин" userId="618ec434c3820ae8" providerId="LiveId" clId="{D14A36C0-3415-4A34-BC66-FB5EF8AE328F}" dt="2023-10-23T13:36:03.848" v="852"/>
        <pc:sldMkLst>
          <pc:docMk/>
          <pc:sldMk cId="3926342226" sldId="263"/>
        </pc:sldMkLst>
        <pc:spChg chg="mod">
          <ac:chgData name="Валерий Марьин" userId="618ec434c3820ae8" providerId="LiveId" clId="{D14A36C0-3415-4A34-BC66-FB5EF8AE328F}" dt="2023-10-23T13:15:37.119" v="323" actId="20577"/>
          <ac:spMkLst>
            <pc:docMk/>
            <pc:sldMk cId="3926342226" sldId="263"/>
            <ac:spMk id="2" creationId="{74E29614-A834-0664-1F70-DF7A60670B08}"/>
          </ac:spMkLst>
        </pc:spChg>
        <pc:spChg chg="mod">
          <ac:chgData name="Валерий Марьин" userId="618ec434c3820ae8" providerId="LiveId" clId="{D14A36C0-3415-4A34-BC66-FB5EF8AE328F}" dt="2023-10-23T13:16:13.496" v="357" actId="20577"/>
          <ac:spMkLst>
            <pc:docMk/>
            <pc:sldMk cId="3926342226" sldId="263"/>
            <ac:spMk id="5" creationId="{8643F7F2-A75B-81BF-9F19-4FC2654846FF}"/>
          </ac:spMkLst>
        </pc:spChg>
      </pc:sldChg>
      <pc:sldChg chg="addSp modSp add mod modTransition">
        <pc:chgData name="Валерий Марьин" userId="618ec434c3820ae8" providerId="LiveId" clId="{D14A36C0-3415-4A34-BC66-FB5EF8AE328F}" dt="2023-10-23T13:36:03.848" v="852"/>
        <pc:sldMkLst>
          <pc:docMk/>
          <pc:sldMk cId="1395614120" sldId="264"/>
        </pc:sldMkLst>
        <pc:spChg chg="mod">
          <ac:chgData name="Валерий Марьин" userId="618ec434c3820ae8" providerId="LiveId" clId="{D14A36C0-3415-4A34-BC66-FB5EF8AE328F}" dt="2023-10-23T13:18:33.680" v="476" actId="20577"/>
          <ac:spMkLst>
            <pc:docMk/>
            <pc:sldMk cId="1395614120" sldId="264"/>
            <ac:spMk id="2" creationId="{74E29614-A834-0664-1F70-DF7A60670B08}"/>
          </ac:spMkLst>
        </pc:spChg>
        <pc:spChg chg="mod">
          <ac:chgData name="Валерий Марьин" userId="618ec434c3820ae8" providerId="LiveId" clId="{D14A36C0-3415-4A34-BC66-FB5EF8AE328F}" dt="2023-10-23T13:18:27.699" v="457" actId="6549"/>
          <ac:spMkLst>
            <pc:docMk/>
            <pc:sldMk cId="1395614120" sldId="264"/>
            <ac:spMk id="5" creationId="{8643F7F2-A75B-81BF-9F19-4FC2654846FF}"/>
          </ac:spMkLst>
        </pc:spChg>
        <pc:graphicFrameChg chg="add mod modGraphic">
          <ac:chgData name="Валерий Марьин" userId="618ec434c3820ae8" providerId="LiveId" clId="{D14A36C0-3415-4A34-BC66-FB5EF8AE328F}" dt="2023-10-23T13:22:45.192" v="578" actId="122"/>
          <ac:graphicFrameMkLst>
            <pc:docMk/>
            <pc:sldMk cId="1395614120" sldId="264"/>
            <ac:graphicFrameMk id="3" creationId="{DB935FA9-E1BC-9529-353F-B80B8992D372}"/>
          </ac:graphicFrameMkLst>
        </pc:graphicFrameChg>
      </pc:sldChg>
      <pc:sldChg chg="addSp delSp modSp add mod modTransition">
        <pc:chgData name="Валерий Марьин" userId="618ec434c3820ae8" providerId="LiveId" clId="{D14A36C0-3415-4A34-BC66-FB5EF8AE328F}" dt="2023-10-23T13:36:03.848" v="852"/>
        <pc:sldMkLst>
          <pc:docMk/>
          <pc:sldMk cId="1631047329" sldId="265"/>
        </pc:sldMkLst>
        <pc:spChg chg="mod">
          <ac:chgData name="Валерий Марьин" userId="618ec434c3820ae8" providerId="LiveId" clId="{D14A36C0-3415-4A34-BC66-FB5EF8AE328F}" dt="2023-10-23T13:20:59.687" v="525" actId="1076"/>
          <ac:spMkLst>
            <pc:docMk/>
            <pc:sldMk cId="1631047329" sldId="265"/>
            <ac:spMk id="2" creationId="{74E29614-A834-0664-1F70-DF7A60670B08}"/>
          </ac:spMkLst>
        </pc:spChg>
        <pc:spChg chg="del mod">
          <ac:chgData name="Валерий Марьин" userId="618ec434c3820ae8" providerId="LiveId" clId="{D14A36C0-3415-4A34-BC66-FB5EF8AE328F}" dt="2023-10-23T13:20:09.471" v="511"/>
          <ac:spMkLst>
            <pc:docMk/>
            <pc:sldMk cId="1631047329" sldId="265"/>
            <ac:spMk id="5" creationId="{8643F7F2-A75B-81BF-9F19-4FC2654846FF}"/>
          </ac:spMkLst>
        </pc:spChg>
        <pc:graphicFrameChg chg="add mod modGraphic">
          <ac:chgData name="Валерий Марьин" userId="618ec434c3820ae8" providerId="LiveId" clId="{D14A36C0-3415-4A34-BC66-FB5EF8AE328F}" dt="2023-10-23T13:22:41.415" v="577" actId="122"/>
          <ac:graphicFrameMkLst>
            <pc:docMk/>
            <pc:sldMk cId="1631047329" sldId="265"/>
            <ac:graphicFrameMk id="3" creationId="{384C3AF4-A6D9-1AC1-EFCA-428BD78276A2}"/>
          </ac:graphicFrameMkLst>
        </pc:graphicFrameChg>
      </pc:sldChg>
      <pc:sldChg chg="addSp delSp modSp add mod modTransition">
        <pc:chgData name="Валерий Марьин" userId="618ec434c3820ae8" providerId="LiveId" clId="{D14A36C0-3415-4A34-BC66-FB5EF8AE328F}" dt="2023-10-23T13:36:03.848" v="852"/>
        <pc:sldMkLst>
          <pc:docMk/>
          <pc:sldMk cId="4048061233" sldId="266"/>
        </pc:sldMkLst>
        <pc:spChg chg="mod">
          <ac:chgData name="Валерий Марьин" userId="618ec434c3820ae8" providerId="LiveId" clId="{D14A36C0-3415-4A34-BC66-FB5EF8AE328F}" dt="2023-10-23T13:22:05.504" v="565" actId="404"/>
          <ac:spMkLst>
            <pc:docMk/>
            <pc:sldMk cId="4048061233" sldId="266"/>
            <ac:spMk id="2" creationId="{74E29614-A834-0664-1F70-DF7A60670B08}"/>
          </ac:spMkLst>
        </pc:spChg>
        <pc:spChg chg="del mod">
          <ac:chgData name="Валерий Марьин" userId="618ec434c3820ae8" providerId="LiveId" clId="{D14A36C0-3415-4A34-BC66-FB5EF8AE328F}" dt="2023-10-23T13:22:09.723" v="567"/>
          <ac:spMkLst>
            <pc:docMk/>
            <pc:sldMk cId="4048061233" sldId="266"/>
            <ac:spMk id="5" creationId="{8643F7F2-A75B-81BF-9F19-4FC2654846FF}"/>
          </ac:spMkLst>
        </pc:spChg>
        <pc:graphicFrameChg chg="add mod modGraphic">
          <ac:chgData name="Валерий Марьин" userId="618ec434c3820ae8" providerId="LiveId" clId="{D14A36C0-3415-4A34-BC66-FB5EF8AE328F}" dt="2023-10-23T13:22:34.959" v="576" actId="122"/>
          <ac:graphicFrameMkLst>
            <pc:docMk/>
            <pc:sldMk cId="4048061233" sldId="266"/>
            <ac:graphicFrameMk id="3" creationId="{C83758B9-61D4-CA55-A9EB-632637559C59}"/>
          </ac:graphicFrameMkLst>
        </pc:graphicFrameChg>
      </pc:sldChg>
      <pc:sldChg chg="addSp delSp modSp add mod modTransition">
        <pc:chgData name="Валерий Марьин" userId="618ec434c3820ae8" providerId="LiveId" clId="{D14A36C0-3415-4A34-BC66-FB5EF8AE328F}" dt="2023-10-23T15:37:57.360" v="949" actId="6549"/>
        <pc:sldMkLst>
          <pc:docMk/>
          <pc:sldMk cId="100056270" sldId="267"/>
        </pc:sldMkLst>
        <pc:spChg chg="mod">
          <ac:chgData name="Валерий Марьин" userId="618ec434c3820ae8" providerId="LiveId" clId="{D14A36C0-3415-4A34-BC66-FB5EF8AE328F}" dt="2023-10-23T13:24:51.307" v="647" actId="1076"/>
          <ac:spMkLst>
            <pc:docMk/>
            <pc:sldMk cId="100056270" sldId="267"/>
            <ac:spMk id="2" creationId="{74E29614-A834-0664-1F70-DF7A60670B08}"/>
          </ac:spMkLst>
        </pc:spChg>
        <pc:spChg chg="add mod">
          <ac:chgData name="Валерий Марьин" userId="618ec434c3820ae8" providerId="LiveId" clId="{D14A36C0-3415-4A34-BC66-FB5EF8AE328F}" dt="2023-10-23T13:24:48.945" v="646" actId="1076"/>
          <ac:spMkLst>
            <pc:docMk/>
            <pc:sldMk cId="100056270" sldId="267"/>
            <ac:spMk id="3" creationId="{4BF5C545-8065-F0C6-9D0C-4628C2B1AFBB}"/>
          </ac:spMkLst>
        </pc:spChg>
        <pc:spChg chg="mod">
          <ac:chgData name="Валерий Марьин" userId="618ec434c3820ae8" providerId="LiveId" clId="{D14A36C0-3415-4A34-BC66-FB5EF8AE328F}" dt="2023-10-23T15:37:57.360" v="949" actId="6549"/>
          <ac:spMkLst>
            <pc:docMk/>
            <pc:sldMk cId="100056270" sldId="267"/>
            <ac:spMk id="5" creationId="{8643F7F2-A75B-81BF-9F19-4FC2654846FF}"/>
          </ac:spMkLst>
        </pc:spChg>
        <pc:spChg chg="add del">
          <ac:chgData name="Валерий Марьин" userId="618ec434c3820ae8" providerId="LiveId" clId="{D14A36C0-3415-4A34-BC66-FB5EF8AE328F}" dt="2023-10-23T13:24:22.301" v="636" actId="22"/>
          <ac:spMkLst>
            <pc:docMk/>
            <pc:sldMk cId="100056270" sldId="267"/>
            <ac:spMk id="6" creationId="{2CC67CB6-9A9C-FC7A-2870-995F4EBB91E0}"/>
          </ac:spMkLst>
        </pc:spChg>
        <pc:spChg chg="add del mod">
          <ac:chgData name="Валерий Марьин" userId="618ec434c3820ae8" providerId="LiveId" clId="{D14A36C0-3415-4A34-BC66-FB5EF8AE328F}" dt="2023-10-23T13:24:34.609" v="640" actId="478"/>
          <ac:spMkLst>
            <pc:docMk/>
            <pc:sldMk cId="100056270" sldId="267"/>
            <ac:spMk id="8" creationId="{EC816D79-3361-30AA-A73A-49D71368DBC0}"/>
          </ac:spMkLst>
        </pc:spChg>
        <pc:spChg chg="add mod">
          <ac:chgData name="Валерий Марьин" userId="618ec434c3820ae8" providerId="LiveId" clId="{D14A36C0-3415-4A34-BC66-FB5EF8AE328F}" dt="2023-10-23T13:27:12.789" v="761" actId="14100"/>
          <ac:spMkLst>
            <pc:docMk/>
            <pc:sldMk cId="100056270" sldId="267"/>
            <ac:spMk id="9" creationId="{7E42703C-0FCF-8FD9-028A-6EB7D099BEA8}"/>
          </ac:spMkLst>
        </pc:spChg>
      </pc:sldChg>
      <pc:sldChg chg="addSp delSp modSp new del mod ord">
        <pc:chgData name="Валерий Марьин" userId="618ec434c3820ae8" providerId="LiveId" clId="{D14A36C0-3415-4A34-BC66-FB5EF8AE328F}" dt="2023-10-23T13:35:37.542" v="836" actId="47"/>
        <pc:sldMkLst>
          <pc:docMk/>
          <pc:sldMk cId="3584271384" sldId="268"/>
        </pc:sldMkLst>
        <pc:spChg chg="mod">
          <ac:chgData name="Валерий Марьин" userId="618ec434c3820ae8" providerId="LiveId" clId="{D14A36C0-3415-4A34-BC66-FB5EF8AE328F}" dt="2023-10-23T13:17:55.540" v="452" actId="207"/>
          <ac:spMkLst>
            <pc:docMk/>
            <pc:sldMk cId="3584271384" sldId="268"/>
            <ac:spMk id="2" creationId="{0607CA01-FF8F-40C4-5C67-EB123A51709A}"/>
          </ac:spMkLst>
        </pc:spChg>
        <pc:spChg chg="del">
          <ac:chgData name="Валерий Марьин" userId="618ec434c3820ae8" providerId="LiveId" clId="{D14A36C0-3415-4A34-BC66-FB5EF8AE328F}" dt="2023-10-23T13:16:53.377" v="359" actId="478"/>
          <ac:spMkLst>
            <pc:docMk/>
            <pc:sldMk cId="3584271384" sldId="268"/>
            <ac:spMk id="3" creationId="{59B86272-E848-E0C2-6CB0-D8B7D27493DD}"/>
          </ac:spMkLst>
        </pc:spChg>
        <pc:picChg chg="add mod">
          <ac:chgData name="Валерий Марьин" userId="618ec434c3820ae8" providerId="LiveId" clId="{D14A36C0-3415-4A34-BC66-FB5EF8AE328F}" dt="2023-10-23T13:34:04.229" v="795" actId="1076"/>
          <ac:picMkLst>
            <pc:docMk/>
            <pc:sldMk cId="3584271384" sldId="268"/>
            <ac:picMk id="3" creationId="{9CCE9165-BEC7-97F2-2EB4-BF4B9C296EB6}"/>
          </ac:picMkLst>
        </pc:picChg>
      </pc:sldChg>
      <pc:sldChg chg="delSp new del mod modTransition">
        <pc:chgData name="Валерий Марьин" userId="618ec434c3820ae8" providerId="LiveId" clId="{D14A36C0-3415-4A34-BC66-FB5EF8AE328F}" dt="2023-10-23T13:44:30.256" v="853" actId="47"/>
        <pc:sldMkLst>
          <pc:docMk/>
          <pc:sldMk cId="1483235076" sldId="269"/>
        </pc:sldMkLst>
        <pc:spChg chg="del">
          <ac:chgData name="Валерий Марьин" userId="618ec434c3820ae8" providerId="LiveId" clId="{D14A36C0-3415-4A34-BC66-FB5EF8AE328F}" dt="2023-10-23T13:33:54.647" v="793" actId="478"/>
          <ac:spMkLst>
            <pc:docMk/>
            <pc:sldMk cId="1483235076" sldId="269"/>
            <ac:spMk id="2" creationId="{2193547C-C564-FE90-4246-5CC04B487DED}"/>
          </ac:spMkLst>
        </pc:spChg>
        <pc:spChg chg="del">
          <ac:chgData name="Валерий Марьин" userId="618ec434c3820ae8" providerId="LiveId" clId="{D14A36C0-3415-4A34-BC66-FB5EF8AE328F}" dt="2023-10-23T13:33:52.183" v="792" actId="478"/>
          <ac:spMkLst>
            <pc:docMk/>
            <pc:sldMk cId="1483235076" sldId="269"/>
            <ac:spMk id="3" creationId="{B7A40C2F-C82B-DD72-57DB-AE8858BC318C}"/>
          </ac:spMkLst>
        </pc:spChg>
      </pc:sldChg>
      <pc:sldChg chg="addSp modSp new del mod">
        <pc:chgData name="Валерий Марьин" userId="618ec434c3820ae8" providerId="LiveId" clId="{D14A36C0-3415-4A34-BC66-FB5EF8AE328F}" dt="2023-10-23T13:33:48.947" v="791" actId="47"/>
        <pc:sldMkLst>
          <pc:docMk/>
          <pc:sldMk cId="836649526" sldId="270"/>
        </pc:sldMkLst>
        <pc:picChg chg="add mod">
          <ac:chgData name="Валерий Марьин" userId="618ec434c3820ae8" providerId="LiveId" clId="{D14A36C0-3415-4A34-BC66-FB5EF8AE328F}" dt="2023-10-23T13:33:46.783" v="790" actId="1076"/>
          <ac:picMkLst>
            <pc:docMk/>
            <pc:sldMk cId="836649526" sldId="270"/>
            <ac:picMk id="4" creationId="{A2EF56B7-E743-5925-85DE-A7E4E53E3F6B}"/>
          </ac:picMkLst>
        </pc:picChg>
      </pc:sldChg>
      <pc:sldChg chg="addSp modSp new mod modTransition">
        <pc:chgData name="Валерий Марьин" userId="618ec434c3820ae8" providerId="LiveId" clId="{D14A36C0-3415-4A34-BC66-FB5EF8AE328F}" dt="2023-10-24T10:40:28.498" v="1226" actId="207"/>
        <pc:sldMkLst>
          <pc:docMk/>
          <pc:sldMk cId="3997067761" sldId="270"/>
        </pc:sldMkLst>
        <pc:spChg chg="mod">
          <ac:chgData name="Валерий Марьин" userId="618ec434c3820ae8" providerId="LiveId" clId="{D14A36C0-3415-4A34-BC66-FB5EF8AE328F}" dt="2023-10-23T13:34:56.519" v="815" actId="1076"/>
          <ac:spMkLst>
            <pc:docMk/>
            <pc:sldMk cId="3997067761" sldId="270"/>
            <ac:spMk id="2" creationId="{5D38083E-0731-515F-1A47-82D7C598EC58}"/>
          </ac:spMkLst>
        </pc:spChg>
        <pc:spChg chg="mod">
          <ac:chgData name="Валерий Марьин" userId="618ec434c3820ae8" providerId="LiveId" clId="{D14A36C0-3415-4A34-BC66-FB5EF8AE328F}" dt="2023-10-24T10:40:28.498" v="1226" actId="207"/>
          <ac:spMkLst>
            <pc:docMk/>
            <pc:sldMk cId="3997067761" sldId="270"/>
            <ac:spMk id="3" creationId="{F0322E60-EFDA-0643-88D2-D60E431698ED}"/>
          </ac:spMkLst>
        </pc:spChg>
        <pc:picChg chg="add mod">
          <ac:chgData name="Валерий Марьин" userId="618ec434c3820ae8" providerId="LiveId" clId="{D14A36C0-3415-4A34-BC66-FB5EF8AE328F}" dt="2023-10-23T13:35:35.385" v="835" actId="1076"/>
          <ac:picMkLst>
            <pc:docMk/>
            <pc:sldMk cId="3997067761" sldId="270"/>
            <ac:picMk id="4" creationId="{C0B3C64E-B822-4869-9EEA-91F055B6212F}"/>
          </ac:picMkLst>
        </pc:picChg>
      </pc:sldChg>
      <pc:sldMasterChg chg="modTransition modSldLayout">
        <pc:chgData name="Валерий Марьин" userId="618ec434c3820ae8" providerId="LiveId" clId="{D14A36C0-3415-4A34-BC66-FB5EF8AE328F}" dt="2023-10-23T13:36:03.848" v="852"/>
        <pc:sldMasterMkLst>
          <pc:docMk/>
          <pc:sldMasterMk cId="149665984" sldId="2147483696"/>
        </pc:sldMasterMkLst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1426994740" sldId="2147483697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109234971" sldId="2147483698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2914582599" sldId="2147483699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525962689" sldId="2147483700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3939197216" sldId="2147483701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2606384859" sldId="2147483702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2085908702" sldId="2147483703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1755658400" sldId="2147483704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271102878" sldId="2147483705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2527819103" sldId="2147483706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1608286325" sldId="2147483707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2102970473" sldId="2147483708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2974397296" sldId="2147483709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95509816" sldId="2147483710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2760302972" sldId="2147483711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2340737847" sldId="2147483712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1531050277" sldId="2147483713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2256538796" sldId="2147483714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111803379" sldId="2147483715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694294682" sldId="2147483716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2082590396" sldId="2147483717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4033760047" sldId="2147483718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3397591696" sldId="2147483719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1496673309" sldId="2147483720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1992759089" sldId="2147483721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171621449" sldId="2147483722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149665984" sldId="2147483696"/>
            <pc:sldLayoutMk cId="395714224" sldId="2147483723"/>
          </pc:sldLayoutMkLst>
        </pc:sldLayoutChg>
      </pc:sldMasterChg>
      <pc:sldMasterChg chg="modTransition modSldLayout">
        <pc:chgData name="Валерий Марьин" userId="618ec434c3820ae8" providerId="LiveId" clId="{D14A36C0-3415-4A34-BC66-FB5EF8AE328F}" dt="2023-10-23T13:36:03.848" v="852"/>
        <pc:sldMasterMkLst>
          <pc:docMk/>
          <pc:sldMasterMk cId="2517574125" sldId="2147483724"/>
        </pc:sldMasterMkLst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2517574125" sldId="2147483724"/>
            <pc:sldLayoutMk cId="2248656949" sldId="2147483725"/>
          </pc:sldLayoutMkLst>
        </pc:sldLayoutChg>
      </pc:sldMasterChg>
      <pc:sldMasterChg chg="modTransition modSldLayout">
        <pc:chgData name="Валерий Марьин" userId="618ec434c3820ae8" providerId="LiveId" clId="{D14A36C0-3415-4A34-BC66-FB5EF8AE328F}" dt="2023-10-23T13:36:03.848" v="852"/>
        <pc:sldMasterMkLst>
          <pc:docMk/>
          <pc:sldMasterMk cId="3086230523" sldId="2147483726"/>
        </pc:sldMasterMkLst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3086230523" sldId="2147483726"/>
            <pc:sldLayoutMk cId="1134446651" sldId="2147483727"/>
          </pc:sldLayoutMkLst>
        </pc:sldLayoutChg>
      </pc:sldMasterChg>
      <pc:sldMasterChg chg="modSldLayout">
        <pc:chgData name="Валерий Марьин" userId="618ec434c3820ae8" providerId="LiveId" clId="{D14A36C0-3415-4A34-BC66-FB5EF8AE328F}" dt="2023-10-23T13:05:46.963" v="36"/>
        <pc:sldMasterMkLst>
          <pc:docMk/>
          <pc:sldMasterMk cId="287443561" sldId="2147483728"/>
        </pc:sldMasterMkLst>
        <pc:sldLayoutChg chg="delSp">
          <pc:chgData name="Валерий Марьин" userId="618ec434c3820ae8" providerId="LiveId" clId="{D14A36C0-3415-4A34-BC66-FB5EF8AE328F}" dt="2023-10-23T13:05:46.963" v="36"/>
          <pc:sldLayoutMkLst>
            <pc:docMk/>
            <pc:sldMasterMk cId="287443561" sldId="2147483728"/>
            <pc:sldLayoutMk cId="3740424594" sldId="2147483745"/>
          </pc:sldLayoutMkLst>
          <pc:picChg chg="del">
            <ac:chgData name="Валерий Марьин" userId="618ec434c3820ae8" providerId="LiveId" clId="{D14A36C0-3415-4A34-BC66-FB5EF8AE328F}" dt="2023-10-23T13:05:46.963" v="36"/>
            <ac:picMkLst>
              <pc:docMk/>
              <pc:sldMasterMk cId="287443561" sldId="2147483728"/>
              <pc:sldLayoutMk cId="3740424594" sldId="2147483745"/>
              <ac:picMk id="68" creationId="{00000000-0000-0000-0000-000000000000}"/>
            </ac:picMkLst>
          </pc:picChg>
        </pc:sldLayoutChg>
      </pc:sldMasterChg>
      <pc:sldMasterChg chg="modTransition modSldLayout">
        <pc:chgData name="Валерий Марьин" userId="618ec434c3820ae8" providerId="LiveId" clId="{D14A36C0-3415-4A34-BC66-FB5EF8AE328F}" dt="2023-10-23T13:36:03.848" v="852"/>
        <pc:sldMasterMkLst>
          <pc:docMk/>
          <pc:sldMasterMk cId="2468521296" sldId="2147483760"/>
        </pc:sldMasterMkLst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2468521296" sldId="2147483760"/>
            <pc:sldLayoutMk cId="1863884165" sldId="2147483761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2468521296" sldId="2147483760"/>
            <pc:sldLayoutMk cId="3370361211" sldId="2147483762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2468521296" sldId="2147483760"/>
            <pc:sldLayoutMk cId="1760554361" sldId="2147483763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2468521296" sldId="2147483760"/>
            <pc:sldLayoutMk cId="4165857249" sldId="2147483764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2468521296" sldId="2147483760"/>
            <pc:sldLayoutMk cId="997118721" sldId="2147483765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2468521296" sldId="2147483760"/>
            <pc:sldLayoutMk cId="2091882507" sldId="2147483766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2468521296" sldId="2147483760"/>
            <pc:sldLayoutMk cId="2606160152" sldId="2147483767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2468521296" sldId="2147483760"/>
            <pc:sldLayoutMk cId="3526028528" sldId="2147483768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2468521296" sldId="2147483760"/>
            <pc:sldLayoutMk cId="4154060667" sldId="2147483769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2468521296" sldId="2147483760"/>
            <pc:sldLayoutMk cId="724808956" sldId="2147483770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2468521296" sldId="2147483760"/>
            <pc:sldLayoutMk cId="1331850586" sldId="2147483771"/>
          </pc:sldLayoutMkLst>
        </pc:sldLayoutChg>
        <pc:sldLayoutChg chg="modTransition">
          <pc:chgData name="Валерий Марьин" userId="618ec434c3820ae8" providerId="LiveId" clId="{D14A36C0-3415-4A34-BC66-FB5EF8AE328F}" dt="2023-10-23T13:36:03.848" v="852"/>
          <pc:sldLayoutMkLst>
            <pc:docMk/>
            <pc:sldMasterMk cId="2468521296" sldId="2147483760"/>
            <pc:sldLayoutMk cId="1220252928" sldId="2147483772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2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952-4E76-82F5-62453BA2C17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952-4E76-82F5-62453BA2C17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3D8-4B41-BB92-B1EE98F1F19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952-4E76-82F5-62453BA2C17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952-4E76-82F5-62453BA2C172}"/>
              </c:ext>
            </c:extLst>
          </c:dPt>
          <c:cat>
            <c:numRef>
              <c:f>Лист1!$A$2:$A$6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52-4E76-82F5-62453BA2C1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5C4D7-DD20-4757-862F-ABFA757D2018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404CE-8A27-445E-B0C4-4B124F4E43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112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8404CE-8A27-445E-B0C4-4B124F4E438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091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OPENING" type="title">
  <p:cSld name="BIG TITLE OPENING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Playfair Display"/>
              <a:buNone/>
              <a:defRPr sz="5333" b="1">
                <a:solidFill>
                  <a:schemeClr val="accent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 Light"/>
              <a:buNone/>
              <a:defRPr sz="24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 Light"/>
              <a:buNone/>
              <a:defRPr sz="24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 Light"/>
              <a:buNone/>
              <a:defRPr sz="24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 Light"/>
              <a:buNone/>
              <a:defRPr sz="24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 Light"/>
              <a:buNone/>
              <a:defRPr sz="24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 Light"/>
              <a:buNone/>
              <a:defRPr sz="24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 Light"/>
              <a:buNone/>
              <a:defRPr sz="24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 Light"/>
              <a:buNone/>
              <a:defRPr sz="24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2699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LAST TITLE">
  <p:cSld name="BIG LAST TITLE">
    <p:bg>
      <p:bgPr>
        <a:solidFill>
          <a:schemeClr val="accent2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3247411B-7D5D-4465-B4C0-E8DB161CB2AC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1391067" y="2389967"/>
            <a:ext cx="9572400" cy="152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9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4160673" y="3916367"/>
            <a:ext cx="4033200" cy="25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6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923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type="secHead">
  <p:cSld name="QUOT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/>
          <p:nvPr/>
        </p:nvSpPr>
        <p:spPr>
          <a:xfrm>
            <a:off x="1831000" y="1624600"/>
            <a:ext cx="8530000" cy="3608800"/>
          </a:xfrm>
          <a:prstGeom prst="rect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949400" y="2204200"/>
            <a:ext cx="6293200" cy="24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ubTitle" idx="1"/>
          </p:nvPr>
        </p:nvSpPr>
        <p:spPr>
          <a:xfrm>
            <a:off x="6858000" y="3961067"/>
            <a:ext cx="27484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1458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HEDULE">
  <p:cSld name="SCHEDU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2819733" y="1741100"/>
            <a:ext cx="2848800" cy="8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title" idx="2" hasCustomPrompt="1"/>
          </p:nvPr>
        </p:nvSpPr>
        <p:spPr>
          <a:xfrm>
            <a:off x="3068733" y="549100"/>
            <a:ext cx="2350800" cy="14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2" name="Google Shape;22;p5"/>
          <p:cNvSpPr txBox="1">
            <a:spLocks noGrp="1"/>
          </p:cNvSpPr>
          <p:nvPr>
            <p:ph type="title" idx="3"/>
          </p:nvPr>
        </p:nvSpPr>
        <p:spPr>
          <a:xfrm>
            <a:off x="6381267" y="1741100"/>
            <a:ext cx="2848800" cy="8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4" hasCustomPrompt="1"/>
          </p:nvPr>
        </p:nvSpPr>
        <p:spPr>
          <a:xfrm>
            <a:off x="6630267" y="549100"/>
            <a:ext cx="2350800" cy="14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4" name="Google Shape;24;p5"/>
          <p:cNvSpPr txBox="1">
            <a:spLocks noGrp="1"/>
          </p:cNvSpPr>
          <p:nvPr>
            <p:ph type="title" idx="5"/>
          </p:nvPr>
        </p:nvSpPr>
        <p:spPr>
          <a:xfrm>
            <a:off x="2819733" y="4766567"/>
            <a:ext cx="2848800" cy="8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title" idx="6" hasCustomPrompt="1"/>
          </p:nvPr>
        </p:nvSpPr>
        <p:spPr>
          <a:xfrm>
            <a:off x="3068733" y="3574567"/>
            <a:ext cx="2350800" cy="14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6" name="Google Shape;26;p5"/>
          <p:cNvSpPr txBox="1">
            <a:spLocks noGrp="1"/>
          </p:cNvSpPr>
          <p:nvPr>
            <p:ph type="title" idx="7"/>
          </p:nvPr>
        </p:nvSpPr>
        <p:spPr>
          <a:xfrm>
            <a:off x="6381267" y="4766567"/>
            <a:ext cx="2848800" cy="8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 idx="8" hasCustomPrompt="1"/>
          </p:nvPr>
        </p:nvSpPr>
        <p:spPr>
          <a:xfrm>
            <a:off x="6630267" y="3574567"/>
            <a:ext cx="2350800" cy="14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1"/>
          </p:nvPr>
        </p:nvSpPr>
        <p:spPr>
          <a:xfrm>
            <a:off x="2869933" y="2331184"/>
            <a:ext cx="27484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9"/>
          </p:nvPr>
        </p:nvSpPr>
        <p:spPr>
          <a:xfrm>
            <a:off x="6431467" y="2331167"/>
            <a:ext cx="27484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13"/>
          </p:nvPr>
        </p:nvSpPr>
        <p:spPr>
          <a:xfrm>
            <a:off x="6431467" y="5356600"/>
            <a:ext cx="27484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14"/>
          </p:nvPr>
        </p:nvSpPr>
        <p:spPr>
          <a:xfrm>
            <a:off x="2869933" y="5327000"/>
            <a:ext cx="27484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2596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1" type="tx">
  <p:cSld name="HEADLINE 1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3181000" y="4055151"/>
            <a:ext cx="5830000" cy="8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ubTitle" idx="1"/>
          </p:nvPr>
        </p:nvSpPr>
        <p:spPr>
          <a:xfrm>
            <a:off x="4466400" y="4675167"/>
            <a:ext cx="32592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title" idx="2" hasCustomPrompt="1"/>
          </p:nvPr>
        </p:nvSpPr>
        <p:spPr>
          <a:xfrm>
            <a:off x="415600" y="3043933"/>
            <a:ext cx="11360800" cy="124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93919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">
  <p:cSld name="TITLE &amp; SUBTITL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994000" y="728800"/>
            <a:ext cx="10204000" cy="5400400"/>
          </a:xfrm>
          <a:prstGeom prst="rect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1475200" y="1490800"/>
            <a:ext cx="39084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ubTitle" idx="1"/>
          </p:nvPr>
        </p:nvSpPr>
        <p:spPr>
          <a:xfrm>
            <a:off x="1475200" y="2823533"/>
            <a:ext cx="5428400" cy="23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0638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>
  <p:cSld name="TWO 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2307284" y="3501833"/>
            <a:ext cx="34284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subTitle" idx="1"/>
          </p:nvPr>
        </p:nvSpPr>
        <p:spPr>
          <a:xfrm>
            <a:off x="2307317" y="4397233"/>
            <a:ext cx="3428400" cy="13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467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467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467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467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467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467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467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467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467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title" idx="2"/>
          </p:nvPr>
        </p:nvSpPr>
        <p:spPr>
          <a:xfrm>
            <a:off x="6456317" y="3501833"/>
            <a:ext cx="34284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ubTitle" idx="3"/>
          </p:nvPr>
        </p:nvSpPr>
        <p:spPr>
          <a:xfrm>
            <a:off x="6456351" y="4397233"/>
            <a:ext cx="3428400" cy="13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467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467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467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467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467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467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467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467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467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title" idx="4"/>
          </p:nvPr>
        </p:nvSpPr>
        <p:spPr>
          <a:xfrm>
            <a:off x="959367" y="796233"/>
            <a:ext cx="39084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8590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S 1">
  <p:cSld name="THREE COLUMS 1">
    <p:bg>
      <p:bgPr>
        <a:solidFill>
          <a:schemeClr val="accent2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>
            <a:spLocks noGrp="1"/>
          </p:cNvSpPr>
          <p:nvPr>
            <p:ph type="title"/>
          </p:nvPr>
        </p:nvSpPr>
        <p:spPr>
          <a:xfrm>
            <a:off x="4432584" y="3409067"/>
            <a:ext cx="34284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ubTitle" idx="1"/>
          </p:nvPr>
        </p:nvSpPr>
        <p:spPr>
          <a:xfrm>
            <a:off x="4672567" y="4431467"/>
            <a:ext cx="2948400" cy="13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title" idx="2"/>
          </p:nvPr>
        </p:nvSpPr>
        <p:spPr>
          <a:xfrm>
            <a:off x="7796517" y="3409067"/>
            <a:ext cx="34284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ubTitle" idx="3"/>
          </p:nvPr>
        </p:nvSpPr>
        <p:spPr>
          <a:xfrm>
            <a:off x="8036517" y="4431467"/>
            <a:ext cx="2948400" cy="13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title" idx="4"/>
          </p:nvPr>
        </p:nvSpPr>
        <p:spPr>
          <a:xfrm>
            <a:off x="960000" y="589667"/>
            <a:ext cx="39084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title" idx="5"/>
          </p:nvPr>
        </p:nvSpPr>
        <p:spPr>
          <a:xfrm>
            <a:off x="967084" y="3409067"/>
            <a:ext cx="34284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ubTitle" idx="6"/>
          </p:nvPr>
        </p:nvSpPr>
        <p:spPr>
          <a:xfrm>
            <a:off x="1207067" y="4431467"/>
            <a:ext cx="2948400" cy="13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467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5565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TITLE + IMAGE ">
  <p:cSld name="TITLE + SUBTITLE + IMAGE 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/>
          <p:nvPr/>
        </p:nvSpPr>
        <p:spPr>
          <a:xfrm>
            <a:off x="-81133" y="-1871400"/>
            <a:ext cx="6902000" cy="87596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6" name="Google Shape;56;p10"/>
          <p:cNvSpPr txBox="1">
            <a:spLocks noGrp="1"/>
          </p:cNvSpPr>
          <p:nvPr>
            <p:ph type="title"/>
          </p:nvPr>
        </p:nvSpPr>
        <p:spPr>
          <a:xfrm>
            <a:off x="963133" y="3169067"/>
            <a:ext cx="30404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ubTitle" idx="1"/>
          </p:nvPr>
        </p:nvSpPr>
        <p:spPr>
          <a:xfrm>
            <a:off x="963133" y="4545000"/>
            <a:ext cx="3040400" cy="23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6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6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6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6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6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6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6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6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6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10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 + SUBTITLE 1">
  <p:cSld name="BIG TITLE  + SUBTITLE 1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1375733" y="1691833"/>
            <a:ext cx="7187600" cy="17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ubTitle" idx="1"/>
          </p:nvPr>
        </p:nvSpPr>
        <p:spPr>
          <a:xfrm>
            <a:off x="1499807" y="3163033"/>
            <a:ext cx="4033200" cy="25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2781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 1">
  <p:cSld name="TITLE DESIGN 1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010633" y="520500"/>
            <a:ext cx="65332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pic>
        <p:nvPicPr>
          <p:cNvPr id="63" name="Google Shape;63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271743" y="-781266"/>
            <a:ext cx="4574165" cy="3066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361257" y="5002334"/>
            <a:ext cx="4574165" cy="3066633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 txBox="1">
            <a:spLocks noGrp="1"/>
          </p:cNvSpPr>
          <p:nvPr>
            <p:ph type="subTitle" idx="1"/>
          </p:nvPr>
        </p:nvSpPr>
        <p:spPr>
          <a:xfrm>
            <a:off x="1056100" y="1439233"/>
            <a:ext cx="5428400" cy="23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0828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 2">
  <p:cSld name="TITLE DESIGN 2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title"/>
          </p:nvPr>
        </p:nvSpPr>
        <p:spPr>
          <a:xfrm>
            <a:off x="1514800" y="495100"/>
            <a:ext cx="91624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87406">
            <a:off x="-1113967" y="2840974"/>
            <a:ext cx="11844601" cy="7944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297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 3">
  <p:cSld name="TITLE DESIGN 3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985233" y="596700"/>
            <a:ext cx="54740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subTitle" idx="1"/>
          </p:nvPr>
        </p:nvSpPr>
        <p:spPr>
          <a:xfrm>
            <a:off x="1030700" y="1515433"/>
            <a:ext cx="5428400" cy="23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439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+ SUBTITLE">
  <p:cSld name="BIG NUMBER + SUBTITL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 hasCustomPrompt="1"/>
          </p:nvPr>
        </p:nvSpPr>
        <p:spPr>
          <a:xfrm>
            <a:off x="415600" y="2346133"/>
            <a:ext cx="11360800" cy="220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74" name="Google Shape;74;p15"/>
          <p:cNvSpPr txBox="1">
            <a:spLocks noGrp="1"/>
          </p:cNvSpPr>
          <p:nvPr>
            <p:ph type="subTitle" idx="1"/>
          </p:nvPr>
        </p:nvSpPr>
        <p:spPr>
          <a:xfrm>
            <a:off x="1069000" y="4280767"/>
            <a:ext cx="10054000" cy="4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erriweather Light"/>
              <a:buNone/>
              <a:defRPr sz="16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550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+ SUBTITLES">
  <p:cSld name="NUMBERS + SUBTITLE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 hasCustomPrompt="1"/>
          </p:nvPr>
        </p:nvSpPr>
        <p:spPr>
          <a:xfrm>
            <a:off x="357617" y="667267"/>
            <a:ext cx="11360800" cy="15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77" name="Google Shape;77;p16"/>
          <p:cNvSpPr txBox="1">
            <a:spLocks noGrp="1"/>
          </p:cNvSpPr>
          <p:nvPr>
            <p:ph type="subTitle" idx="1"/>
          </p:nvPr>
        </p:nvSpPr>
        <p:spPr>
          <a:xfrm>
            <a:off x="1011017" y="1961867"/>
            <a:ext cx="10054000" cy="4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title" idx="2" hasCustomPrompt="1"/>
          </p:nvPr>
        </p:nvSpPr>
        <p:spPr>
          <a:xfrm>
            <a:off x="357617" y="2555700"/>
            <a:ext cx="11360800" cy="15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79" name="Google Shape;79;p16"/>
          <p:cNvSpPr txBox="1">
            <a:spLocks noGrp="1"/>
          </p:cNvSpPr>
          <p:nvPr>
            <p:ph type="subTitle" idx="3"/>
          </p:nvPr>
        </p:nvSpPr>
        <p:spPr>
          <a:xfrm>
            <a:off x="1011017" y="3850300"/>
            <a:ext cx="10054000" cy="4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title" idx="4" hasCustomPrompt="1"/>
          </p:nvPr>
        </p:nvSpPr>
        <p:spPr>
          <a:xfrm>
            <a:off x="473584" y="4444133"/>
            <a:ext cx="11360800" cy="15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81" name="Google Shape;81;p16"/>
          <p:cNvSpPr txBox="1">
            <a:spLocks noGrp="1"/>
          </p:cNvSpPr>
          <p:nvPr>
            <p:ph type="subTitle" idx="5"/>
          </p:nvPr>
        </p:nvSpPr>
        <p:spPr>
          <a:xfrm>
            <a:off x="1126984" y="5738733"/>
            <a:ext cx="10054000" cy="4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6030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TITLE + ILLUSTRATION 1">
  <p:cSld name="TITLE + SUBTITLE + ILLUSTRATION 1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6477633" y="2921300"/>
            <a:ext cx="47536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subTitle" idx="1"/>
          </p:nvPr>
        </p:nvSpPr>
        <p:spPr>
          <a:xfrm>
            <a:off x="6436240" y="3995233"/>
            <a:ext cx="4033200" cy="25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4073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S 2">
  <p:cSld name="THREE COLUMS 2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984767" y="605733"/>
            <a:ext cx="39084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title" idx="2"/>
          </p:nvPr>
        </p:nvSpPr>
        <p:spPr>
          <a:xfrm>
            <a:off x="1389767" y="3745633"/>
            <a:ext cx="25752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subTitle" idx="1"/>
          </p:nvPr>
        </p:nvSpPr>
        <p:spPr>
          <a:xfrm>
            <a:off x="1570036" y="4564833"/>
            <a:ext cx="2214800" cy="13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title" idx="3"/>
          </p:nvPr>
        </p:nvSpPr>
        <p:spPr>
          <a:xfrm>
            <a:off x="4898517" y="3745633"/>
            <a:ext cx="25752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subTitle" idx="4"/>
          </p:nvPr>
        </p:nvSpPr>
        <p:spPr>
          <a:xfrm>
            <a:off x="5078787" y="4564833"/>
            <a:ext cx="2214800" cy="13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title" idx="5"/>
          </p:nvPr>
        </p:nvSpPr>
        <p:spPr>
          <a:xfrm>
            <a:off x="8343784" y="3745633"/>
            <a:ext cx="25752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accent2"/>
                </a:solidFill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92" name="Google Shape;92;p18"/>
          <p:cNvSpPr txBox="1">
            <a:spLocks noGrp="1"/>
          </p:cNvSpPr>
          <p:nvPr>
            <p:ph type="subTitle" idx="6"/>
          </p:nvPr>
        </p:nvSpPr>
        <p:spPr>
          <a:xfrm>
            <a:off x="8524053" y="4564833"/>
            <a:ext cx="2214800" cy="13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467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3105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2">
  <p:cSld name="HEADLINE 2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1025200" y="4109417"/>
            <a:ext cx="5830000" cy="8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subTitle" idx="1"/>
          </p:nvPr>
        </p:nvSpPr>
        <p:spPr>
          <a:xfrm>
            <a:off x="1025200" y="4649767"/>
            <a:ext cx="32592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title" idx="2" hasCustomPrompt="1"/>
          </p:nvPr>
        </p:nvSpPr>
        <p:spPr>
          <a:xfrm>
            <a:off x="1025200" y="3043933"/>
            <a:ext cx="11360800" cy="124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25653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3">
  <p:cSld name="HEADLINE 3">
    <p:bg>
      <p:bgPr>
        <a:solidFill>
          <a:schemeClr val="accent2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3181000" y="4731717"/>
            <a:ext cx="5830000" cy="8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ubTitle" idx="1"/>
          </p:nvPr>
        </p:nvSpPr>
        <p:spPr>
          <a:xfrm>
            <a:off x="4466400" y="5259367"/>
            <a:ext cx="32592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6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6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6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6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6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6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6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6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6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title" idx="2" hasCustomPrompt="1"/>
          </p:nvPr>
        </p:nvSpPr>
        <p:spPr>
          <a:xfrm>
            <a:off x="415600" y="3628133"/>
            <a:ext cx="11360800" cy="124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1180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4">
  <p:cSld name="HEADLINE 4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5133600" y="4055151"/>
            <a:ext cx="5830000" cy="8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subTitle" idx="1"/>
          </p:nvPr>
        </p:nvSpPr>
        <p:spPr>
          <a:xfrm>
            <a:off x="7704400" y="4675167"/>
            <a:ext cx="32592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title" idx="2" hasCustomPrompt="1"/>
          </p:nvPr>
        </p:nvSpPr>
        <p:spPr>
          <a:xfrm>
            <a:off x="-397200" y="3043933"/>
            <a:ext cx="11360800" cy="124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69429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3">
  <p:cSld name="THREE COLUMNS 3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1974900" y="4784533"/>
            <a:ext cx="24764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title" idx="2"/>
          </p:nvPr>
        </p:nvSpPr>
        <p:spPr>
          <a:xfrm>
            <a:off x="949400" y="583133"/>
            <a:ext cx="39084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08" name="Google Shape;108;p22"/>
          <p:cNvSpPr txBox="1">
            <a:spLocks noGrp="1"/>
          </p:cNvSpPr>
          <p:nvPr>
            <p:ph type="title" idx="3"/>
          </p:nvPr>
        </p:nvSpPr>
        <p:spPr>
          <a:xfrm>
            <a:off x="4857800" y="4784533"/>
            <a:ext cx="24764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title" idx="4"/>
          </p:nvPr>
        </p:nvSpPr>
        <p:spPr>
          <a:xfrm>
            <a:off x="7740700" y="4784533"/>
            <a:ext cx="24764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subTitle" idx="1"/>
          </p:nvPr>
        </p:nvSpPr>
        <p:spPr>
          <a:xfrm>
            <a:off x="2241500" y="3738833"/>
            <a:ext cx="1943200" cy="13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1pPr>
            <a:lvl2pPr lvl="1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spcBef>
                <a:spcPts val="2133"/>
              </a:spcBef>
              <a:spcAft>
                <a:spcPts val="2133"/>
              </a:spcAft>
              <a:buNone/>
              <a:defRPr>
                <a:solidFill>
                  <a:schemeClr val="accent2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subTitle" idx="5"/>
          </p:nvPr>
        </p:nvSpPr>
        <p:spPr>
          <a:xfrm>
            <a:off x="5124399" y="2976833"/>
            <a:ext cx="1943200" cy="13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1pPr>
            <a:lvl2pPr lvl="1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spcBef>
                <a:spcPts val="2133"/>
              </a:spcBef>
              <a:spcAft>
                <a:spcPts val="2133"/>
              </a:spcAft>
              <a:buNone/>
              <a:defRPr>
                <a:solidFill>
                  <a:schemeClr val="accent2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ubTitle" idx="6"/>
          </p:nvPr>
        </p:nvSpPr>
        <p:spPr>
          <a:xfrm>
            <a:off x="8007299" y="2024333"/>
            <a:ext cx="1943200" cy="13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1pPr>
            <a:lvl2pPr lvl="1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spcBef>
                <a:spcPts val="2133"/>
              </a:spcBef>
              <a:spcAft>
                <a:spcPts val="2133"/>
              </a:spcAft>
              <a:buNone/>
              <a:defRPr>
                <a:solidFill>
                  <a:schemeClr val="accent2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8259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2">
  <p:cSld name="TWO COLUMNS 2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972533" y="393500"/>
            <a:ext cx="39084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subTitle" idx="1"/>
          </p:nvPr>
        </p:nvSpPr>
        <p:spPr>
          <a:xfrm>
            <a:off x="972533" y="1197933"/>
            <a:ext cx="5428400" cy="23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16" name="Google Shape;116;p23"/>
          <p:cNvSpPr/>
          <p:nvPr/>
        </p:nvSpPr>
        <p:spPr>
          <a:xfrm>
            <a:off x="6100167" y="0"/>
            <a:ext cx="60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03376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LIST ">
  <p:cSld name="TITLE + LIST 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4"/>
          <p:cNvSpPr txBox="1">
            <a:spLocks noGrp="1"/>
          </p:cNvSpPr>
          <p:nvPr>
            <p:ph type="title"/>
          </p:nvPr>
        </p:nvSpPr>
        <p:spPr>
          <a:xfrm>
            <a:off x="947133" y="519567"/>
            <a:ext cx="39084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19" name="Google Shape;119;p24"/>
          <p:cNvSpPr txBox="1">
            <a:spLocks noGrp="1"/>
          </p:cNvSpPr>
          <p:nvPr>
            <p:ph type="subTitle" idx="1"/>
          </p:nvPr>
        </p:nvSpPr>
        <p:spPr>
          <a:xfrm>
            <a:off x="992600" y="1641500"/>
            <a:ext cx="5428400" cy="23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20" name="Google Shape;120;p24"/>
          <p:cNvSpPr/>
          <p:nvPr/>
        </p:nvSpPr>
        <p:spPr>
          <a:xfrm>
            <a:off x="100" y="4319233"/>
            <a:ext cx="12192000" cy="253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39759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LIST 2">
  <p:cSld name="TITLE + LIST 2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5"/>
          <p:cNvSpPr txBox="1">
            <a:spLocks noGrp="1"/>
          </p:cNvSpPr>
          <p:nvPr>
            <p:ph type="title"/>
          </p:nvPr>
        </p:nvSpPr>
        <p:spPr>
          <a:xfrm>
            <a:off x="1299967" y="607767"/>
            <a:ext cx="39084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23" name="Google Shape;123;p25"/>
          <p:cNvSpPr txBox="1">
            <a:spLocks noGrp="1"/>
          </p:cNvSpPr>
          <p:nvPr>
            <p:ph type="subTitle" idx="1"/>
          </p:nvPr>
        </p:nvSpPr>
        <p:spPr>
          <a:xfrm>
            <a:off x="1345433" y="1729700"/>
            <a:ext cx="5428400" cy="23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24" name="Google Shape;124;p25"/>
          <p:cNvSpPr/>
          <p:nvPr/>
        </p:nvSpPr>
        <p:spPr>
          <a:xfrm>
            <a:off x="100" y="-78600"/>
            <a:ext cx="992400" cy="693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9667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275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9026400" cy="7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28" name="Google Shape;128;p27"/>
          <p:cNvSpPr txBox="1">
            <a:spLocks noGrp="1"/>
          </p:cNvSpPr>
          <p:nvPr>
            <p:ph type="subTitle" idx="1"/>
          </p:nvPr>
        </p:nvSpPr>
        <p:spPr>
          <a:xfrm>
            <a:off x="1345433" y="1729700"/>
            <a:ext cx="5428400" cy="23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erriweather Light"/>
              <a:buNone/>
              <a:defRPr sz="1600">
                <a:solidFill>
                  <a:srgbClr val="999999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6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162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085B6-96A0-0544-8BD5-249450A99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F56FF-9495-3749-8FB1-2EEBAB43D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1123C-4707-6D48-B357-315523ACE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42C1-7793-4AA2-99BB-35B308BC643D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32C91-C8AC-3D4B-AFC3-AA4FE15E3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2E70-E602-944D-B416-2436A00B9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7411B-7D5D-4465-B4C0-E8DB161CB2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1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865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44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049A-7B16-4DB6-89D2-F6CE3120F524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6388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42C1-7793-4AA2-99BB-35B308BC643D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7411B-7D5D-4465-B4C0-E8DB161CB2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36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049A-7B16-4DB6-89D2-F6CE3120F524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6055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049A-7B16-4DB6-89D2-F6CE3120F524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6585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049A-7B16-4DB6-89D2-F6CE3120F524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9711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049A-7B16-4DB6-89D2-F6CE3120F524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9188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049A-7B16-4DB6-89D2-F6CE3120F524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0616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049A-7B16-4DB6-89D2-F6CE3120F524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2602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049A-7B16-4DB6-89D2-F6CE3120F524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5406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049A-7B16-4DB6-89D2-F6CE3120F524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2480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049A-7B16-4DB6-89D2-F6CE3120F524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3185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 2">
  <p:cSld name="TITLE DESIGN 2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title"/>
          </p:nvPr>
        </p:nvSpPr>
        <p:spPr>
          <a:xfrm>
            <a:off x="1514800" y="495100"/>
            <a:ext cx="9162400" cy="14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2025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fair Display"/>
              <a:buNone/>
              <a:defRPr sz="40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erriweather Light"/>
              <a:buChar char="●"/>
              <a:defRPr sz="1200">
                <a:solidFill>
                  <a:schemeClr val="dk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marL="914400" lvl="1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erriweather Light"/>
              <a:buChar char="○"/>
              <a:defRPr sz="1200">
                <a:solidFill>
                  <a:schemeClr val="dk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erriweather Light"/>
              <a:buChar char="■"/>
              <a:defRPr sz="1200">
                <a:solidFill>
                  <a:schemeClr val="dk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erriweather Light"/>
              <a:buChar char="●"/>
              <a:defRPr sz="1200">
                <a:solidFill>
                  <a:schemeClr val="dk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erriweather Light"/>
              <a:buChar char="○"/>
              <a:defRPr sz="1200">
                <a:solidFill>
                  <a:schemeClr val="dk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erriweather Light"/>
              <a:buChar char="■"/>
              <a:defRPr sz="1200">
                <a:solidFill>
                  <a:schemeClr val="dk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erriweather Light"/>
              <a:buChar char="●"/>
              <a:defRPr sz="1200">
                <a:solidFill>
                  <a:schemeClr val="dk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erriweather Light"/>
              <a:buChar char="○"/>
              <a:defRPr sz="1200">
                <a:solidFill>
                  <a:schemeClr val="dk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Merriweather Light"/>
              <a:buChar char="■"/>
              <a:defRPr sz="1200">
                <a:solidFill>
                  <a:schemeClr val="dk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6659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</p:sldLayoutIdLst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8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31" name="Google Shape;131;p28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●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○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■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●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○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■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●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○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■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32" name="Google Shape;132;p28"/>
          <p:cNvSpPr txBox="1">
            <a:spLocks noGrp="1"/>
          </p:cNvSpPr>
          <p:nvPr>
            <p:ph type="sldNum" idx="12"/>
          </p:nvPr>
        </p:nvSpPr>
        <p:spPr>
          <a:xfrm>
            <a:off x="113982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1pPr>
            <a:lvl2pPr lvl="1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2pPr>
            <a:lvl3pPr lvl="2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3pPr>
            <a:lvl4pPr lvl="3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4pPr>
            <a:lvl5pPr lvl="4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5pPr>
            <a:lvl6pPr lvl="5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6pPr>
            <a:lvl7pPr lvl="6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7pPr>
            <a:lvl8pPr lvl="7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8pPr>
            <a:lvl9pPr lvl="8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9pPr>
          </a:lstStyle>
          <a:p>
            <a:fld id="{00000000-1234-1234-1234-123412341234}" type="slidenum">
              <a:rPr lang="es" smtClean="0"/>
              <a:pPr/>
              <a:t>‹#›</a:t>
            </a:fld>
            <a:endParaRPr lang="es"/>
          </a:p>
        </p:txBody>
      </p:sp>
    </p:spTree>
    <p:extLst>
      <p:ext uri="{BB962C8B-B14F-4D97-AF65-F5344CB8AC3E}">
        <p14:creationId xmlns:p14="http://schemas.microsoft.com/office/powerpoint/2010/main" val="25175741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5" r:id="rId1"/>
  </p:sldLayoutIdLst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0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36" name="Google Shape;136;p30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623052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9517D-CA72-46A7-A275-54AB19C48D5B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186D9-53B2-4CC2-A5D4-01DEF78DE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52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</p:sldLayoutIdLst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91FD2C-DE29-3ABA-A29D-83C24836FE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5691" y="2366700"/>
            <a:ext cx="8722936" cy="2387600"/>
          </a:xfrm>
        </p:spPr>
        <p:txBody>
          <a:bodyPr>
            <a:normAutofit/>
          </a:bodyPr>
          <a:lstStyle/>
          <a:p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Гостиница </a:t>
            </a:r>
            <a:br>
              <a:rPr lang="ru-RU" sz="4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для растений</a:t>
            </a:r>
            <a:br>
              <a:rPr lang="en-US" sz="4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« Цветочные апартаменты»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B3A746-A4C3-97C7-AE0D-35D480960B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969" y="4754300"/>
            <a:ext cx="8298728" cy="1828636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Лидер: бакалавр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УУНиТ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ИЭУБ, группы УП – 5УП191Бз,        Марьина Лейсан Руслановна</a:t>
            </a:r>
          </a:p>
          <a:p>
            <a:pPr algn="l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Научный руководитель: к.э.н., доц. Кафедры проектного менеджмента  и бизнес-администрирования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УУНиТ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 Галимова Айгуль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Шарифовна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Трекер: Кувшинов Дмитрий Владимирович</a:t>
            </a:r>
          </a:p>
          <a:p>
            <a:pPr algn="l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2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E29614-A834-0664-1F70-DF7A60670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087" y="327418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АКТУАЛЬНОСТЬ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8643F7F2-A75B-81BF-9F19-4FC265484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285" y="1882185"/>
            <a:ext cx="9210773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Как иногда бывает сложно найти человека, который бы поливал домашние растения, когда вся семья отправляется на отдых или переезжает жить на дачу. А дать растениям засохнуть, когда так нужен кислород в загазованной городской среде, никак нельзя. Согласно опросам, проведенным среди путешественников, многие отказываются от длительных поездок по причине наличия домашних животных и растений. Гостиницы для животных уже появились во всех крупных городах, а вот с растениями дело обстоит иначе, мест, где о них могут позаботиться, пока совсем немного. </a:t>
            </a:r>
          </a:p>
        </p:txBody>
      </p:sp>
    </p:spTree>
    <p:extLst>
      <p:ext uri="{BB962C8B-B14F-4D97-AF65-F5344CB8AC3E}">
        <p14:creationId xmlns:p14="http://schemas.microsoft.com/office/powerpoint/2010/main" val="124579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E29614-A834-0664-1F70-DF7A60670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087" y="327418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 ПРОЕКТЕ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8643F7F2-A75B-81BF-9F19-4FC265484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285" y="1882185"/>
            <a:ext cx="921077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Организаторы гостиницы забирают растения на машине из любой части города. Растения могут быть любыми – от традиционной герани, до экзотических экземпляров. Специально оборудованные помещения позволяют обеспечить соответствующие световые, температурные показатели, а так же уровень влажности, что дает возможность обеспечить уход любым растениям. </a:t>
            </a:r>
          </a:p>
        </p:txBody>
      </p:sp>
    </p:spTree>
    <p:extLst>
      <p:ext uri="{BB962C8B-B14F-4D97-AF65-F5344CB8AC3E}">
        <p14:creationId xmlns:p14="http://schemas.microsoft.com/office/powerpoint/2010/main" val="19439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E29614-A834-0664-1F70-DF7A60670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086" y="327418"/>
            <a:ext cx="8890261" cy="1325563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Цели компании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(по системе SMART)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8643F7F2-A75B-81BF-9F19-4FC265484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285" y="1882185"/>
            <a:ext cx="9210773" cy="4351338"/>
          </a:xfrm>
        </p:spPr>
        <p:txBody>
          <a:bodyPr>
            <a:normAutofit fontScale="92500" lnSpcReduction="20000"/>
          </a:bodyPr>
          <a:lstStyle/>
          <a:p>
            <a:pPr>
              <a:buFont typeface="Century Gothic" panose="020B0502020202020204" pitchFamily="34" charset="0"/>
              <a:buChar char=" 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Specific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). Предоставить услуги по передержке растений и уходу за ними.</a:t>
            </a:r>
          </a:p>
          <a:p>
            <a:pPr>
              <a:buFont typeface="Century Gothic" panose="020B0502020202020204" pitchFamily="34" charset="0"/>
              <a:buChar char=" 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M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Measurable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). До 50 мест для растений. В одном помещении с одним транспортным средством.</a:t>
            </a:r>
          </a:p>
          <a:p>
            <a:pPr>
              <a:buFont typeface="Century Gothic" panose="020B0502020202020204" pitchFamily="34" charset="0"/>
              <a:buChar char=" 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Achievable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). Достижимо с помощью имеющихся знания и советов по уходу из открытых источников.</a:t>
            </a:r>
          </a:p>
          <a:p>
            <a:pPr>
              <a:buFont typeface="Century Gothic" panose="020B0502020202020204" pitchFamily="34" charset="0"/>
              <a:buChar char=" 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R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Relevant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). Релевантно с целями учредителя – создать своё дело, приносящее доход и удовольствие.</a:t>
            </a:r>
          </a:p>
          <a:p>
            <a:pPr>
              <a:buFont typeface="Century Gothic" panose="020B0502020202020204" pitchFamily="34" charset="0"/>
              <a:buChar char=" 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T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(Time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bounded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). Открытие бизнеса во время весны до начала летнего сезона путешествий потенциальных клиентов.</a:t>
            </a:r>
          </a:p>
          <a:p>
            <a:pPr marL="0" indent="0">
              <a:buNone/>
            </a:pP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26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E29614-A834-0664-1F70-DF7A60670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7636" y="327418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ЦЕЛЕВАЯ АУДИТОРИЯ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8643F7F2-A75B-81BF-9F19-4FC265484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6074" y="1488558"/>
            <a:ext cx="6636470" cy="487760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1. Владельцы растений, которые часто путешествуют или находятся в отпуске и нуждаются в услугах по уходу за своими растениями во время их отсутствия.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2. Занятые люди, которые не имеют достаточно времени или опыта для ухода за своими растениями и предпочитают нанять профессионалов, чтобы обеспечить им необходимый уход.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3. Компании, офисы и коммерческие учреждения, которые хотят создать приятную атмосферу и ухоженный вид с помощью растений, но не могут обеспечить их уход самостоятельно.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4. Люди, которые хотят подарить своим близким или друзьям уникальный и полезный подарок, связанный с растениями.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5. Путешественники.</a:t>
            </a:r>
          </a:p>
          <a:p>
            <a:pPr marL="0" indent="0">
              <a:buNone/>
            </a:pP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9B72E02B-C2C6-C57B-A067-99FBC713CC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7323533"/>
              </p:ext>
            </p:extLst>
          </p:nvPr>
        </p:nvGraphicFramePr>
        <p:xfrm>
          <a:off x="-125166" y="2275640"/>
          <a:ext cx="5230043" cy="3303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758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E29614-A834-0664-1F70-DF7A60670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087" y="327418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ЭТАПЫ РАЗВИТИЯ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8643F7F2-A75B-81BF-9F19-4FC265484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285" y="1882185"/>
            <a:ext cx="9210773" cy="435133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1. Создание: регистрация ИП, регистрация коммерческого наименования в Роспатент, аренда помещения, закупка оборудования;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2. Рост: начало деятельности проекта, раскрутка, привлечение первых клиентов;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3. Зрелость: с увеличением спроса будет масштабирование, то есть набор сотрудников, увеличение площадей, добавление новых услуг и т. д.;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4. Новое развитие или упадок. В случае успешности проекта и невозможности дальнейшего роста из-за ограничений формы ИП идея будет трансформирована в новую форму организации, например, в ООО. А в случае несостоятельности проекта будет ликвидирован.</a:t>
            </a:r>
          </a:p>
          <a:p>
            <a:pPr marL="0" indent="0">
              <a:buNone/>
            </a:pP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342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38083E-0731-515F-1A47-82D7C598E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7773" y="650890"/>
            <a:ext cx="2546023" cy="1325563"/>
          </a:xfrm>
        </p:spPr>
        <p:txBody>
          <a:bodyPr/>
          <a:lstStyle/>
          <a:p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СМЕТА: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322E60-EFDA-0643-88D2-D60E43169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2903" y="1976453"/>
            <a:ext cx="3988324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Постоянные затраты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Единовременные затраты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Прогнозируемый объём продаж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B3C64E-B822-4869-9EEA-91F055B62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08" b="98645" l="2500" r="98654">
                        <a14:foregroundMark x1="71923" y1="48645" x2="70577" y2="40964"/>
                        <a14:backgroundMark x1="5000" y1="11446" x2="11923" y2="8133"/>
                        <a14:backgroundMark x1="11346" y1="92922" x2="5385" y2="77861"/>
                        <a14:backgroundMark x1="83077" y1="98193" x2="99231" y2="92470"/>
                        <a14:backgroundMark x1="94615" y1="4669" x2="99808" y2="16114"/>
                        <a14:backgroundMark x1="25385" y1="7380" x2="52692" y2="753"/>
                        <a14:backgroundMark x1="55769" y1="1958" x2="89423" y2="15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099" y="264391"/>
            <a:ext cx="4652128" cy="5940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706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E29614-A834-0664-1F70-DF7A60670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087" y="327418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ПОСТОЯННЫЕ ЗАТРАТЫ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8643F7F2-A75B-81BF-9F19-4FC265484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285" y="1882185"/>
            <a:ext cx="921077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DB935FA9-E1BC-9529-353F-B80B8992D3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491866"/>
              </p:ext>
            </p:extLst>
          </p:nvPr>
        </p:nvGraphicFramePr>
        <p:xfrm>
          <a:off x="1149285" y="1882185"/>
          <a:ext cx="9210773" cy="43513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40138">
                  <a:extLst>
                    <a:ext uri="{9D8B030D-6E8A-4147-A177-3AD203B41FA5}">
                      <a16:colId xmlns:a16="http://schemas.microsoft.com/office/drawing/2014/main" val="3867719551"/>
                    </a:ext>
                  </a:extLst>
                </a:gridCol>
                <a:gridCol w="1885851">
                  <a:extLst>
                    <a:ext uri="{9D8B030D-6E8A-4147-A177-3AD203B41FA5}">
                      <a16:colId xmlns:a16="http://schemas.microsoft.com/office/drawing/2014/main" val="3257253079"/>
                    </a:ext>
                  </a:extLst>
                </a:gridCol>
                <a:gridCol w="1584784">
                  <a:extLst>
                    <a:ext uri="{9D8B030D-6E8A-4147-A177-3AD203B41FA5}">
                      <a16:colId xmlns:a16="http://schemas.microsoft.com/office/drawing/2014/main" val="3010989212"/>
                    </a:ext>
                  </a:extLst>
                </a:gridCol>
              </a:tblGrid>
              <a:tr h="621620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 dirty="0">
                          <a:effectLst/>
                        </a:rPr>
                        <a:t>Вид затрат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 dirty="0">
                          <a:effectLst/>
                        </a:rPr>
                        <a:t>Стоимость, руб.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365225"/>
                  </a:ext>
                </a:extLst>
              </a:tr>
              <a:tr h="6216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На месяц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На год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extLst>
                  <a:ext uri="{0D108BD9-81ED-4DB2-BD59-A6C34878D82A}">
                    <a16:rowId xmlns:a16="http://schemas.microsoft.com/office/drawing/2014/main" val="3414324412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 dirty="0">
                          <a:effectLst/>
                        </a:rPr>
                        <a:t>Аренда помещения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35000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420000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extLst>
                  <a:ext uri="{0D108BD9-81ED-4DB2-BD59-A6C34878D82A}">
                    <a16:rowId xmlns:a16="http://schemas.microsoft.com/office/drawing/2014/main" val="2995629033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 dirty="0">
                          <a:effectLst/>
                        </a:rPr>
                        <a:t>Коммунальные услуги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1293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15516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extLst>
                  <a:ext uri="{0D108BD9-81ED-4DB2-BD59-A6C34878D82A}">
                    <a16:rowId xmlns:a16="http://schemas.microsoft.com/office/drawing/2014/main" val="592492108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Затраты на электроэнергию</a:t>
                      </a:r>
                      <a:endParaRPr lang="ru-RU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2586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31032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extLst>
                  <a:ext uri="{0D108BD9-81ED-4DB2-BD59-A6C34878D82A}">
                    <a16:rowId xmlns:a16="http://schemas.microsoft.com/office/drawing/2014/main" val="4179478494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>
                          <a:effectLst/>
                        </a:rPr>
                        <a:t>Оплата зарплаты</a:t>
                      </a:r>
                      <a:endParaRPr lang="ru-RU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140000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1680000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extLst>
                  <a:ext uri="{0D108BD9-81ED-4DB2-BD59-A6C34878D82A}">
                    <a16:rowId xmlns:a16="http://schemas.microsoft.com/office/drawing/2014/main" val="1188653952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 dirty="0">
                          <a:effectLst/>
                        </a:rPr>
                        <a:t>Итого: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178879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1726548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extLst>
                  <a:ext uri="{0D108BD9-81ED-4DB2-BD59-A6C34878D82A}">
                    <a16:rowId xmlns:a16="http://schemas.microsoft.com/office/drawing/2014/main" val="3083622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561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E29614-A834-0664-1F70-DF7A60670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99" y="11012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ЕДИНОВРЕМЕННЫЕ ЗАТРАТЫ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384C3AF4-A6D9-1AC1-EFCA-428BD78276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8708020"/>
              </p:ext>
            </p:extLst>
          </p:nvPr>
        </p:nvGraphicFramePr>
        <p:xfrm>
          <a:off x="1055801" y="1121790"/>
          <a:ext cx="9728465" cy="54885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5693">
                  <a:extLst>
                    <a:ext uri="{9D8B030D-6E8A-4147-A177-3AD203B41FA5}">
                      <a16:colId xmlns:a16="http://schemas.microsoft.com/office/drawing/2014/main" val="351135164"/>
                    </a:ext>
                  </a:extLst>
                </a:gridCol>
                <a:gridCol w="1945693">
                  <a:extLst>
                    <a:ext uri="{9D8B030D-6E8A-4147-A177-3AD203B41FA5}">
                      <a16:colId xmlns:a16="http://schemas.microsoft.com/office/drawing/2014/main" val="3113975175"/>
                    </a:ext>
                  </a:extLst>
                </a:gridCol>
                <a:gridCol w="1945693">
                  <a:extLst>
                    <a:ext uri="{9D8B030D-6E8A-4147-A177-3AD203B41FA5}">
                      <a16:colId xmlns:a16="http://schemas.microsoft.com/office/drawing/2014/main" val="990279588"/>
                    </a:ext>
                  </a:extLst>
                </a:gridCol>
                <a:gridCol w="1945693">
                  <a:extLst>
                    <a:ext uri="{9D8B030D-6E8A-4147-A177-3AD203B41FA5}">
                      <a16:colId xmlns:a16="http://schemas.microsoft.com/office/drawing/2014/main" val="298002947"/>
                    </a:ext>
                  </a:extLst>
                </a:gridCol>
                <a:gridCol w="1945693">
                  <a:extLst>
                    <a:ext uri="{9D8B030D-6E8A-4147-A177-3AD203B41FA5}">
                      <a16:colId xmlns:a16="http://schemas.microsoft.com/office/drawing/2014/main" val="3893472016"/>
                    </a:ext>
                  </a:extLst>
                </a:gridCol>
              </a:tblGrid>
              <a:tr h="6129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Наименование оборудования, технических средств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</a:rPr>
                        <a:t>Направление использования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</a:rPr>
                        <a:t>Цена за ед. руб.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</a:rPr>
                        <a:t>Кол-во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</a:rPr>
                        <a:t>Стоимость руб.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extLst>
                  <a:ext uri="{0D108BD9-81ED-4DB2-BD59-A6C34878D82A}">
                    <a16:rowId xmlns:a16="http://schemas.microsoft.com/office/drawing/2014/main" val="539675965"/>
                  </a:ext>
                </a:extLst>
              </a:tr>
              <a:tr h="2952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Телефон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effectLst/>
                        </a:rPr>
                        <a:t>Связь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5500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1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5500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extLst>
                  <a:ext uri="{0D108BD9-81ED-4DB2-BD59-A6C34878D82A}">
                    <a16:rowId xmlns:a16="http://schemas.microsoft.com/office/drawing/2014/main" val="476355409"/>
                  </a:ext>
                </a:extLst>
              </a:tr>
              <a:tr h="2952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Ноутбук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Связь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68000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1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68000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extLst>
                  <a:ext uri="{0D108BD9-81ED-4DB2-BD59-A6C34878D82A}">
                    <a16:rowId xmlns:a16="http://schemas.microsoft.com/office/drawing/2014/main" val="3907888206"/>
                  </a:ext>
                </a:extLst>
              </a:tr>
              <a:tr h="3245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Полки настенные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effectLst/>
                        </a:rPr>
                        <a:t>Содержание растений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1000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30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30000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extLst>
                  <a:ext uri="{0D108BD9-81ED-4DB2-BD59-A6C34878D82A}">
                    <a16:rowId xmlns:a16="http://schemas.microsoft.com/office/drawing/2014/main" val="3553983693"/>
                  </a:ext>
                </a:extLst>
              </a:tr>
              <a:tr h="3245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Тумбы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Содержание растений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3000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5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15000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extLst>
                  <a:ext uri="{0D108BD9-81ED-4DB2-BD59-A6C34878D82A}">
                    <a16:rowId xmlns:a16="http://schemas.microsoft.com/office/drawing/2014/main" val="2366390259"/>
                  </a:ext>
                </a:extLst>
              </a:tr>
              <a:tr h="4327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Стол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effectLst/>
                        </a:rPr>
                        <a:t>Организация пространства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5650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1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5650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extLst>
                  <a:ext uri="{0D108BD9-81ED-4DB2-BD59-A6C34878D82A}">
                    <a16:rowId xmlns:a16="http://schemas.microsoft.com/office/drawing/2014/main" val="2191337617"/>
                  </a:ext>
                </a:extLst>
              </a:tr>
              <a:tr h="4327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effectLst/>
                        </a:rPr>
                        <a:t>Стул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Организация пространства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3000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5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15000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extLst>
                  <a:ext uri="{0D108BD9-81ED-4DB2-BD59-A6C34878D82A}">
                    <a16:rowId xmlns:a16="http://schemas.microsoft.com/office/drawing/2014/main" val="2984203567"/>
                  </a:ext>
                </a:extLst>
              </a:tr>
              <a:tr h="3245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Лейка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Уход за растениями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300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3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900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extLst>
                  <a:ext uri="{0D108BD9-81ED-4DB2-BD59-A6C34878D82A}">
                    <a16:rowId xmlns:a16="http://schemas.microsoft.com/office/drawing/2014/main" val="281309310"/>
                  </a:ext>
                </a:extLst>
              </a:tr>
              <a:tr h="3245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Пульверизатор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Уход за растениями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150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3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450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extLst>
                  <a:ext uri="{0D108BD9-81ED-4DB2-BD59-A6C34878D82A}">
                    <a16:rowId xmlns:a16="http://schemas.microsoft.com/office/drawing/2014/main" val="1093624536"/>
                  </a:ext>
                </a:extLst>
              </a:tr>
              <a:tr h="4469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Лампы дневного света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Содержание растений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400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5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2000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extLst>
                  <a:ext uri="{0D108BD9-81ED-4DB2-BD59-A6C34878D82A}">
                    <a16:rowId xmlns:a16="http://schemas.microsoft.com/office/drawing/2014/main" val="2707715319"/>
                  </a:ext>
                </a:extLst>
              </a:tr>
              <a:tr h="3245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Увлажнитель воздуха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Содержание растений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5000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1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5000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extLst>
                  <a:ext uri="{0D108BD9-81ED-4DB2-BD59-A6C34878D82A}">
                    <a16:rowId xmlns:a16="http://schemas.microsoft.com/office/drawing/2014/main" val="265707874"/>
                  </a:ext>
                </a:extLst>
              </a:tr>
              <a:tr h="4327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Ремонт помещения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effectLst/>
                        </a:rPr>
                        <a:t>Организация пространства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35000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1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35000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extLst>
                  <a:ext uri="{0D108BD9-81ED-4DB2-BD59-A6C34878D82A}">
                    <a16:rowId xmlns:a16="http://schemas.microsoft.com/office/drawing/2014/main" val="2040977319"/>
                  </a:ext>
                </a:extLst>
              </a:tr>
              <a:tr h="2952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Веб-сайт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Продвижение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24000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1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24000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extLst>
                  <a:ext uri="{0D108BD9-81ED-4DB2-BD59-A6C34878D82A}">
                    <a16:rowId xmlns:a16="http://schemas.microsoft.com/office/drawing/2014/main" val="3319956229"/>
                  </a:ext>
                </a:extLst>
              </a:tr>
              <a:tr h="3245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Таргет в ВКонтакте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>
                          <a:effectLst/>
                        </a:rPr>
                        <a:t>Продвижение</a:t>
                      </a:r>
                      <a:endParaRPr lang="ru-RU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8500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1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8500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extLst>
                  <a:ext uri="{0D108BD9-81ED-4DB2-BD59-A6C34878D82A}">
                    <a16:rowId xmlns:a16="http://schemas.microsoft.com/office/drawing/2014/main" val="3690981914"/>
                  </a:ext>
                </a:extLst>
              </a:tr>
              <a:tr h="297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effectLst/>
                        </a:rPr>
                        <a:t>Итого: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215000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61" marR="33461" marT="20077" marB="20077"/>
                </a:tc>
                <a:extLst>
                  <a:ext uri="{0D108BD9-81ED-4DB2-BD59-A6C34878D82A}">
                    <a16:rowId xmlns:a16="http://schemas.microsoft.com/office/drawing/2014/main" val="3623745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104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E29614-A834-0664-1F70-DF7A60670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087" y="327418"/>
            <a:ext cx="8993956" cy="1325563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ПРОГНОЗИРУЕМЫЙ ОБЪЁМ ПРОДАЖ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C83758B9-61D4-CA55-A9EB-632637559C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8204708"/>
              </p:ext>
            </p:extLst>
          </p:nvPr>
        </p:nvGraphicFramePr>
        <p:xfrm>
          <a:off x="1278283" y="1552396"/>
          <a:ext cx="9185472" cy="4593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96368">
                  <a:extLst>
                    <a:ext uri="{9D8B030D-6E8A-4147-A177-3AD203B41FA5}">
                      <a16:colId xmlns:a16="http://schemas.microsoft.com/office/drawing/2014/main" val="2189346631"/>
                    </a:ext>
                  </a:extLst>
                </a:gridCol>
                <a:gridCol w="2296368">
                  <a:extLst>
                    <a:ext uri="{9D8B030D-6E8A-4147-A177-3AD203B41FA5}">
                      <a16:colId xmlns:a16="http://schemas.microsoft.com/office/drawing/2014/main" val="4232839465"/>
                    </a:ext>
                  </a:extLst>
                </a:gridCol>
                <a:gridCol w="2296368">
                  <a:extLst>
                    <a:ext uri="{9D8B030D-6E8A-4147-A177-3AD203B41FA5}">
                      <a16:colId xmlns:a16="http://schemas.microsoft.com/office/drawing/2014/main" val="3017752305"/>
                    </a:ext>
                  </a:extLst>
                </a:gridCol>
                <a:gridCol w="2296368">
                  <a:extLst>
                    <a:ext uri="{9D8B030D-6E8A-4147-A177-3AD203B41FA5}">
                      <a16:colId xmlns:a16="http://schemas.microsoft.com/office/drawing/2014/main" val="2894907749"/>
                    </a:ext>
                  </a:extLst>
                </a:gridCol>
              </a:tblGrid>
              <a:tr h="8922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</a:rPr>
                        <a:t>Наименование товаров, работ, услуг</a:t>
                      </a:r>
                      <a:endParaRPr lang="ru-RU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Цена, руб.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Количество в месяц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Сумма в месяц, руб.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extLst>
                  <a:ext uri="{0D108BD9-81ED-4DB2-BD59-A6C34878D82A}">
                    <a16:rowId xmlns:a16="http://schemas.microsoft.com/office/drawing/2014/main" val="398896138"/>
                  </a:ext>
                </a:extLst>
              </a:tr>
              <a:tr h="6169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Хранение небольшого цветка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90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135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12150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extLst>
                  <a:ext uri="{0D108BD9-81ED-4DB2-BD59-A6C34878D82A}">
                    <a16:rowId xmlns:a16="http://schemas.microsoft.com/office/drawing/2014/main" val="3943838030"/>
                  </a:ext>
                </a:extLst>
              </a:tr>
              <a:tr h="6169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Хранение большого цветка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150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70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10500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extLst>
                  <a:ext uri="{0D108BD9-81ED-4DB2-BD59-A6C34878D82A}">
                    <a16:rowId xmlns:a16="http://schemas.microsoft.com/office/drawing/2014/main" val="378841600"/>
                  </a:ext>
                </a:extLst>
              </a:tr>
              <a:tr h="8922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Содержание прихотливых растений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200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60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12000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extLst>
                  <a:ext uri="{0D108BD9-81ED-4DB2-BD59-A6C34878D82A}">
                    <a16:rowId xmlns:a16="http://schemas.microsoft.com/office/drawing/2014/main" val="1921216247"/>
                  </a:ext>
                </a:extLst>
              </a:tr>
              <a:tr h="6169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Пересадка растений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150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150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22500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extLst>
                  <a:ext uri="{0D108BD9-81ED-4DB2-BD59-A6C34878D82A}">
                    <a16:rowId xmlns:a16="http://schemas.microsoft.com/office/drawing/2014/main" val="538607697"/>
                  </a:ext>
                </a:extLst>
              </a:tr>
              <a:tr h="6169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Консультация на дому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500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15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7500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extLst>
                  <a:ext uri="{0D108BD9-81ED-4DB2-BD59-A6C34878D82A}">
                    <a16:rowId xmlns:a16="http://schemas.microsoft.com/office/drawing/2014/main" val="2420037633"/>
                  </a:ext>
                </a:extLst>
              </a:tr>
              <a:tr h="3417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Итого: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64650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28575" marB="28575" anchor="b"/>
                </a:tc>
                <a:extLst>
                  <a:ext uri="{0D108BD9-81ED-4DB2-BD59-A6C34878D82A}">
                    <a16:rowId xmlns:a16="http://schemas.microsoft.com/office/drawing/2014/main" val="2029782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806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E29614-A834-0664-1F70-DF7A60670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3207" y="529142"/>
            <a:ext cx="2260076" cy="1325563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МИНУСЫ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8643F7F2-A75B-81BF-9F19-4FC265484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1068" y="1809145"/>
            <a:ext cx="4314334" cy="435133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•Уникальная идея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•Профессиональное предоставление услуги – экспертный уход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•Научный подход к деятельности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•Удовлетворение потребности в заботе о растениях при отсутствии хозяев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•Лечение боли – страх оставлять ключи от квартиры для полива кому-либо (теперь растения можно отправить в гостиницу)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•Возможность предоставления дополнительных услуг по пересадке, лечении, консультации и т. д.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•Удобство для клиентов – логистика по городу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•Географическое положение удобное для потенциальных ближайших клиентов – рядом с домом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BF5C545-8065-F0C6-9D0C-4628C2B1AFBB}"/>
              </a:ext>
            </a:extLst>
          </p:cNvPr>
          <p:cNvSpPr txBox="1">
            <a:spLocks/>
          </p:cNvSpPr>
          <p:nvPr/>
        </p:nvSpPr>
        <p:spPr>
          <a:xfrm>
            <a:off x="2008695" y="633312"/>
            <a:ext cx="2798975" cy="1117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ПЛЮСЫ</a:t>
            </a:r>
          </a:p>
        </p:txBody>
      </p:sp>
      <p:sp>
        <p:nvSpPr>
          <p:cNvPr id="9" name="Объект 4">
            <a:extLst>
              <a:ext uri="{FF2B5EF4-FFF2-40B4-BE49-F238E27FC236}">
                <a16:creationId xmlns:a16="http://schemas.microsoft.com/office/drawing/2014/main" id="{7E42703C-0FCF-8FD9-028A-6EB7D099BEA8}"/>
              </a:ext>
            </a:extLst>
          </p:cNvPr>
          <p:cNvSpPr txBox="1">
            <a:spLocks/>
          </p:cNvSpPr>
          <p:nvPr/>
        </p:nvSpPr>
        <p:spPr>
          <a:xfrm>
            <a:off x="5819480" y="1854705"/>
            <a:ext cx="48516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4600" dirty="0">
                <a:solidFill>
                  <a:schemeClr val="accent1">
                    <a:lumMod val="75000"/>
                  </a:schemeClr>
                </a:solidFill>
              </a:rPr>
              <a:t>Сезонность: Некоторые клиенты могут нуждаться в услугах гостиницы для растений только в определенное время года. Это может означать, что в другие периоды года спрос на услуги будет низким, что может повлиять на доходность бизнеса.</a:t>
            </a:r>
          </a:p>
          <a:p>
            <a:pPr>
              <a:buClrTx/>
            </a:pPr>
            <a:r>
              <a:rPr lang="ru-RU" sz="4600" dirty="0">
                <a:solidFill>
                  <a:schemeClr val="accent1">
                    <a:lumMod val="75000"/>
                  </a:schemeClr>
                </a:solidFill>
              </a:rPr>
              <a:t>Технические сложности: Уход за растениями может потребовать определенных навыков. Если у вас или вашего персонала нет опыта в этой области, возможно, потребуется обучение или привлечение специалистов, что может повлечь за собой дополнительные расходы</a:t>
            </a:r>
          </a:p>
          <a:p>
            <a:pPr>
              <a:buClrTx/>
            </a:pPr>
            <a:r>
              <a:rPr lang="ru-RU" sz="4600" dirty="0">
                <a:solidFill>
                  <a:schemeClr val="accent1">
                    <a:lumMod val="75000"/>
                  </a:schemeClr>
                </a:solidFill>
              </a:rPr>
              <a:t>Ответственность за растения: Могут возникнуть проблемы, такие как болезни растений, повреждения или даже потеря. Вам придется разработать стратегии для минимизации рисков и обеспечения безопасности растений.</a:t>
            </a:r>
          </a:p>
          <a:p>
            <a:pPr>
              <a:buClrTx/>
            </a:pPr>
            <a:r>
              <a:rPr lang="ru-RU" sz="4600" dirty="0">
                <a:solidFill>
                  <a:schemeClr val="accent1">
                    <a:lumMod val="75000"/>
                  </a:schemeClr>
                </a:solidFill>
              </a:rPr>
              <a:t>Непредвиденные обстоятельства: Пожары, наводнения или другие природные катастрофы, которые могут повредить или уничтожить растения.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5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loral Wedding">
  <a:themeElements>
    <a:clrScheme name="Simple Light">
      <a:dk1>
        <a:srgbClr val="000000"/>
      </a:dk1>
      <a:lt1>
        <a:srgbClr val="FFFFFF"/>
      </a:lt1>
      <a:dk2>
        <a:srgbClr val="999999"/>
      </a:dk2>
      <a:lt2>
        <a:srgbClr val="272727"/>
      </a:lt2>
      <a:accent1>
        <a:srgbClr val="A5DFBC"/>
      </a:accent1>
      <a:accent2>
        <a:srgbClr val="92D2AB"/>
      </a:accent2>
      <a:accent3>
        <a:srgbClr val="73C493"/>
      </a:accent3>
      <a:accent4>
        <a:srgbClr val="A5DFBC"/>
      </a:accent4>
      <a:accent5>
        <a:srgbClr val="92D2AB"/>
      </a:accent5>
      <a:accent6>
        <a:srgbClr val="73C493"/>
      </a:accent6>
      <a:hlink>
        <a:srgbClr val="999999"/>
      </a:hlink>
      <a:folHlink>
        <a:srgbClr val="0097A7"/>
      </a:folHlink>
    </a:clrScheme>
    <a:fontScheme name="Стандартная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Floral Wedding Green variant</Template>
  <TotalTime>66</TotalTime>
  <Words>905</Words>
  <Application>Microsoft Office PowerPoint</Application>
  <PresentationFormat>Широкоэкранный</PresentationFormat>
  <Paragraphs>164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11</vt:i4>
      </vt:variant>
    </vt:vector>
  </HeadingPairs>
  <TitlesOfParts>
    <vt:vector size="24" baseType="lpstr">
      <vt:lpstr>Arial</vt:lpstr>
      <vt:lpstr>Arvo</vt:lpstr>
      <vt:lpstr>Calibri</vt:lpstr>
      <vt:lpstr>Century Gothic</vt:lpstr>
      <vt:lpstr>Merriweather Light</vt:lpstr>
      <vt:lpstr>Playfair Display</vt:lpstr>
      <vt:lpstr>Proxima Nova</vt:lpstr>
      <vt:lpstr>Proxima Nova Semibold</vt:lpstr>
      <vt:lpstr>Wingdings</vt:lpstr>
      <vt:lpstr>Floral Wedding</vt:lpstr>
      <vt:lpstr>SlidesGo Final Pages</vt:lpstr>
      <vt:lpstr>1_Slidesgo Final Pages</vt:lpstr>
      <vt:lpstr>Тема Office</vt:lpstr>
      <vt:lpstr>Гостиница  для растений « Цветочные апартаменты»</vt:lpstr>
      <vt:lpstr>АКТУАЛЬНОСТЬ</vt:lpstr>
      <vt:lpstr>О ПРОЕКТЕ</vt:lpstr>
      <vt:lpstr>Цели компании  (по системе SMART)</vt:lpstr>
      <vt:lpstr>ЦЕЛЕВАЯ АУДИТОРИЯ</vt:lpstr>
      <vt:lpstr>ЭТАПЫ РАЗВИТИЯ</vt:lpstr>
      <vt:lpstr>СМЕТА:</vt:lpstr>
      <vt:lpstr>ПОСТОЯННЫЕ ЗАТРАТЫ</vt:lpstr>
      <vt:lpstr>ЕДИНОВРЕМЕННЫЕ ЗАТРАТЫ</vt:lpstr>
      <vt:lpstr>ПРОГНОЗИРУЕМЫЙ ОБЪЁМ ПРОДАЖ</vt:lpstr>
      <vt:lpstr>МИНУСЫ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Гостиница для растений</dc:title>
  <dc:creator>Валерий Марьин</dc:creator>
  <cp:lastModifiedBy>Валерий Марьин</cp:lastModifiedBy>
  <cp:revision>1</cp:revision>
  <dcterms:created xsi:type="dcterms:W3CDTF">2023-10-23T12:55:37Z</dcterms:created>
  <dcterms:modified xsi:type="dcterms:W3CDTF">2023-10-24T10:40:51Z</dcterms:modified>
</cp:coreProperties>
</file>