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0" r:id="rId1"/>
  </p:sldMasterIdLst>
  <p:notesMasterIdLst>
    <p:notesMasterId r:id="rId16"/>
  </p:notesMasterIdLst>
  <p:sldIdLst>
    <p:sldId id="256" r:id="rId2"/>
    <p:sldId id="261" r:id="rId3"/>
    <p:sldId id="315" r:id="rId4"/>
    <p:sldId id="316" r:id="rId5"/>
    <p:sldId id="317" r:id="rId6"/>
    <p:sldId id="318" r:id="rId7"/>
    <p:sldId id="320" r:id="rId8"/>
    <p:sldId id="321" r:id="rId9"/>
    <p:sldId id="322" r:id="rId10"/>
    <p:sldId id="257" r:id="rId11"/>
    <p:sldId id="314" r:id="rId12"/>
    <p:sldId id="312" r:id="rId13"/>
    <p:sldId id="323" r:id="rId14"/>
    <p:sldId id="313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DCD5AE8-BF50-4060-80DA-3DDC0FC75212}">
  <a:tblStyle styleId="{9DCD5AE8-BF50-4060-80DA-3DDC0FC7521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2AD7892-17D6-4E20-8E65-085AA183703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43" autoAdjust="0"/>
    <p:restoredTop sz="94626" autoAdjust="0"/>
  </p:normalViewPr>
  <p:slideViewPr>
    <p:cSldViewPr>
      <p:cViewPr varScale="1">
        <p:scale>
          <a:sx n="138" d="100"/>
          <a:sy n="138" d="100"/>
        </p:scale>
        <p:origin x="822" y="24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225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bg1"/>
                </a:solidFill>
              </a:rPr>
              <a:t>Утилизация в настоящее время </a:t>
            </a:r>
          </a:p>
        </c:rich>
      </c:tx>
      <c:layout>
        <c:manualLayout>
          <c:xMode val="edge"/>
          <c:yMode val="edge"/>
          <c:x val="5.0005167138744241E-2"/>
          <c:y val="2.28956439384834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Утилизация в настоящее время </c:v>
                </c:pt>
              </c:strCache>
            </c:strRef>
          </c:tx>
          <c:dPt>
            <c:idx val="0"/>
            <c:bubble3D val="0"/>
            <c:explosion val="4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6E3-4812-AF2A-2175191957F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270-4B73-8E11-FB87E4ED5FA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270-4B73-8E11-FB87E4ED5FA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270-4B73-8E11-FB87E4ED5FA1}"/>
              </c:ext>
            </c:extLst>
          </c:dPt>
          <c:cat>
            <c:strRef>
              <c:f>Лист1!$A$2:$A$5</c:f>
              <c:strCache>
                <c:ptCount val="2"/>
                <c:pt idx="0">
                  <c:v>выбрасываются в общие бытовые отходы</c:v>
                </c:pt>
                <c:pt idx="1">
                  <c:v>выброс в канализацию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0.85000000000000031</c:v>
                </c:pt>
                <c:pt idx="1">
                  <c:v>0.15000000000000008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E3-4812-AF2A-2175191957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5087295534136611"/>
          <c:y val="0.71210440413635945"/>
          <c:w val="0.57219511698111059"/>
          <c:h val="0.242104307986673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C3FBB9-D961-415C-9793-4F5BAB4DDFA2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CF95F70-D1DE-4D97-AC94-E613859D530F}">
      <dgm:prSet phldrT="[Текст]"/>
      <dgm:spPr/>
      <dgm:t>
        <a:bodyPr/>
        <a:lstStyle/>
        <a:p>
          <a:r>
            <a:rPr lang="ru-RU" dirty="0"/>
            <a:t>Сегмент рынка</a:t>
          </a:r>
        </a:p>
      </dgm:t>
    </dgm:pt>
    <dgm:pt modelId="{AEF8B2CF-E3F5-4763-946E-A5AC6A8FE8B5}" type="parTrans" cxnId="{CE4EBD23-CEDD-4DAA-9456-6E37890432B6}">
      <dgm:prSet/>
      <dgm:spPr/>
      <dgm:t>
        <a:bodyPr/>
        <a:lstStyle/>
        <a:p>
          <a:endParaRPr lang="ru-RU"/>
        </a:p>
      </dgm:t>
    </dgm:pt>
    <dgm:pt modelId="{11AD9457-EF80-435B-86E7-B646105CCCBF}" type="sibTrans" cxnId="{CE4EBD23-CEDD-4DAA-9456-6E37890432B6}">
      <dgm:prSet/>
      <dgm:spPr/>
      <dgm:t>
        <a:bodyPr/>
        <a:lstStyle/>
        <a:p>
          <a:endParaRPr lang="ru-RU"/>
        </a:p>
      </dgm:t>
    </dgm:pt>
    <dgm:pt modelId="{7EB7013F-F08F-4E69-9677-8D38576E0045}">
      <dgm:prSet phldrT="[Текст]"/>
      <dgm:spPr/>
      <dgm:t>
        <a:bodyPr/>
        <a:lstStyle/>
        <a:p>
          <a:r>
            <a:rPr lang="ru-RU" dirty="0"/>
            <a:t>ЭКО-компании</a:t>
          </a:r>
        </a:p>
      </dgm:t>
    </dgm:pt>
    <dgm:pt modelId="{EF5B952E-A964-49AB-9535-A0B368B9D0FF}" type="parTrans" cxnId="{FC64DD38-F888-4C7F-BA53-59DB75FED586}">
      <dgm:prSet/>
      <dgm:spPr/>
      <dgm:t>
        <a:bodyPr/>
        <a:lstStyle/>
        <a:p>
          <a:endParaRPr lang="ru-RU"/>
        </a:p>
      </dgm:t>
    </dgm:pt>
    <dgm:pt modelId="{9353B4DF-8CA6-4F8C-94B1-5C4ECDD54397}" type="sibTrans" cxnId="{FC64DD38-F888-4C7F-BA53-59DB75FED586}">
      <dgm:prSet/>
      <dgm:spPr/>
      <dgm:t>
        <a:bodyPr/>
        <a:lstStyle/>
        <a:p>
          <a:endParaRPr lang="ru-RU"/>
        </a:p>
      </dgm:t>
    </dgm:pt>
    <dgm:pt modelId="{55F97243-737A-4F83-A16A-6A107F0248B1}">
      <dgm:prSet phldrT="[Текст]"/>
      <dgm:spPr/>
      <dgm:t>
        <a:bodyPr/>
        <a:lstStyle/>
        <a:p>
          <a:r>
            <a:rPr lang="ru-RU" dirty="0"/>
            <a:t>Лаборатории/ центры исследования</a:t>
          </a:r>
        </a:p>
      </dgm:t>
    </dgm:pt>
    <dgm:pt modelId="{9F1ECEE5-1585-49D9-89FE-920A4832749C}" type="parTrans" cxnId="{99327290-FF37-492D-9065-8DE8B1F982DA}">
      <dgm:prSet/>
      <dgm:spPr/>
      <dgm:t>
        <a:bodyPr/>
        <a:lstStyle/>
        <a:p>
          <a:endParaRPr lang="ru-RU"/>
        </a:p>
      </dgm:t>
    </dgm:pt>
    <dgm:pt modelId="{395D1ECA-27D0-4278-B9DB-F96941CA9FC5}" type="sibTrans" cxnId="{99327290-FF37-492D-9065-8DE8B1F982DA}">
      <dgm:prSet/>
      <dgm:spPr/>
      <dgm:t>
        <a:bodyPr/>
        <a:lstStyle/>
        <a:p>
          <a:endParaRPr lang="ru-RU"/>
        </a:p>
      </dgm:t>
    </dgm:pt>
    <dgm:pt modelId="{D27BCF74-06D9-40B8-A2DB-50DF7A8F0CA8}">
      <dgm:prSet phldrT="[Текст]"/>
      <dgm:spPr/>
      <dgm:t>
        <a:bodyPr/>
        <a:lstStyle/>
        <a:p>
          <a:r>
            <a:rPr lang="ru-RU" dirty="0"/>
            <a:t>Предприятия по переработке отходов </a:t>
          </a:r>
        </a:p>
      </dgm:t>
    </dgm:pt>
    <dgm:pt modelId="{00A5D4F0-0EE9-4C79-8B25-5CD481B2A53A}" type="parTrans" cxnId="{2A792712-DE80-456A-997D-C6249375F8D6}">
      <dgm:prSet/>
      <dgm:spPr/>
      <dgm:t>
        <a:bodyPr/>
        <a:lstStyle/>
        <a:p>
          <a:endParaRPr lang="ru-RU"/>
        </a:p>
      </dgm:t>
    </dgm:pt>
    <dgm:pt modelId="{C10417E2-F583-4470-B2AF-12C26D9A9FEF}" type="sibTrans" cxnId="{2A792712-DE80-456A-997D-C6249375F8D6}">
      <dgm:prSet/>
      <dgm:spPr/>
      <dgm:t>
        <a:bodyPr/>
        <a:lstStyle/>
        <a:p>
          <a:endParaRPr lang="ru-RU"/>
        </a:p>
      </dgm:t>
    </dgm:pt>
    <dgm:pt modelId="{22C586AA-8A15-4AF8-80DE-DB573C275539}" type="pres">
      <dgm:prSet presAssocID="{DCC3FBB9-D961-415C-9793-4F5BAB4DDFA2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81BA1DED-8667-4AA5-B6F6-BE895A18F788}" type="pres">
      <dgm:prSet presAssocID="{ECF95F70-D1DE-4D97-AC94-E613859D530F}" presName="singleCycle" presStyleCnt="0"/>
      <dgm:spPr/>
    </dgm:pt>
    <dgm:pt modelId="{BCE88DFF-39DC-4D5F-910B-4BB5537BA0DD}" type="pres">
      <dgm:prSet presAssocID="{ECF95F70-D1DE-4D97-AC94-E613859D530F}" presName="singleCenter" presStyleLbl="node1" presStyleIdx="0" presStyleCnt="4" custScaleX="212622" custScaleY="147697" custLinFactNeighborX="-4623" custLinFactNeighborY="-13515">
        <dgm:presLayoutVars>
          <dgm:chMax val="7"/>
          <dgm:chPref val="7"/>
        </dgm:presLayoutVars>
      </dgm:prSet>
      <dgm:spPr/>
    </dgm:pt>
    <dgm:pt modelId="{4EDB9A9A-7608-4DB3-9100-3EE0AC67C330}" type="pres">
      <dgm:prSet presAssocID="{EF5B952E-A964-49AB-9535-A0B368B9D0FF}" presName="Name56" presStyleLbl="parChTrans1D2" presStyleIdx="0" presStyleCnt="3"/>
      <dgm:spPr/>
    </dgm:pt>
    <dgm:pt modelId="{B7A0F8AB-E734-4C7D-9B0F-FB45F035E8BA}" type="pres">
      <dgm:prSet presAssocID="{7EB7013F-F08F-4E69-9677-8D38576E0045}" presName="text0" presStyleLbl="node1" presStyleIdx="1" presStyleCnt="4" custScaleX="401150" custScaleY="54097" custRadScaleRad="110949" custRadScaleInc="-469">
        <dgm:presLayoutVars>
          <dgm:bulletEnabled val="1"/>
        </dgm:presLayoutVars>
      </dgm:prSet>
      <dgm:spPr/>
    </dgm:pt>
    <dgm:pt modelId="{245D713A-8C30-4764-913C-33982FCB61FC}" type="pres">
      <dgm:prSet presAssocID="{9F1ECEE5-1585-49D9-89FE-920A4832749C}" presName="Name56" presStyleLbl="parChTrans1D2" presStyleIdx="1" presStyleCnt="3"/>
      <dgm:spPr/>
    </dgm:pt>
    <dgm:pt modelId="{2496D6B4-849F-46DD-B044-83BD17DC0269}" type="pres">
      <dgm:prSet presAssocID="{55F97243-737A-4F83-A16A-6A107F0248B1}" presName="text0" presStyleLbl="node1" presStyleIdx="2" presStyleCnt="4" custScaleX="290386" custScaleY="61897" custRadScaleRad="130247" custRadScaleInc="-4411">
        <dgm:presLayoutVars>
          <dgm:bulletEnabled val="1"/>
        </dgm:presLayoutVars>
      </dgm:prSet>
      <dgm:spPr/>
    </dgm:pt>
    <dgm:pt modelId="{849E99C6-9C67-4CF3-9050-BF61A79768A8}" type="pres">
      <dgm:prSet presAssocID="{00A5D4F0-0EE9-4C79-8B25-5CD481B2A53A}" presName="Name56" presStyleLbl="parChTrans1D2" presStyleIdx="2" presStyleCnt="3"/>
      <dgm:spPr/>
    </dgm:pt>
    <dgm:pt modelId="{393AE9CA-782A-458C-8FEF-D6153180C7A0}" type="pres">
      <dgm:prSet presAssocID="{D27BCF74-06D9-40B8-A2DB-50DF7A8F0CA8}" presName="text0" presStyleLbl="node1" presStyleIdx="3" presStyleCnt="4" custScaleX="322151" custScaleY="64740" custRadScaleRad="139977" custRadScaleInc="7346">
        <dgm:presLayoutVars>
          <dgm:bulletEnabled val="1"/>
        </dgm:presLayoutVars>
      </dgm:prSet>
      <dgm:spPr/>
    </dgm:pt>
  </dgm:ptLst>
  <dgm:cxnLst>
    <dgm:cxn modelId="{2A792712-DE80-456A-997D-C6249375F8D6}" srcId="{ECF95F70-D1DE-4D97-AC94-E613859D530F}" destId="{D27BCF74-06D9-40B8-A2DB-50DF7A8F0CA8}" srcOrd="2" destOrd="0" parTransId="{00A5D4F0-0EE9-4C79-8B25-5CD481B2A53A}" sibTransId="{C10417E2-F583-4470-B2AF-12C26D9A9FEF}"/>
    <dgm:cxn modelId="{CE4EBD23-CEDD-4DAA-9456-6E37890432B6}" srcId="{DCC3FBB9-D961-415C-9793-4F5BAB4DDFA2}" destId="{ECF95F70-D1DE-4D97-AC94-E613859D530F}" srcOrd="0" destOrd="0" parTransId="{AEF8B2CF-E3F5-4763-946E-A5AC6A8FE8B5}" sibTransId="{11AD9457-EF80-435B-86E7-B646105CCCBF}"/>
    <dgm:cxn modelId="{07F12531-C5AF-4BC7-A8B8-A9EF0FD5661D}" type="presOf" srcId="{DCC3FBB9-D961-415C-9793-4F5BAB4DDFA2}" destId="{22C586AA-8A15-4AF8-80DE-DB573C275539}" srcOrd="0" destOrd="0" presId="urn:microsoft.com/office/officeart/2008/layout/RadialCluster"/>
    <dgm:cxn modelId="{FC64DD38-F888-4C7F-BA53-59DB75FED586}" srcId="{ECF95F70-D1DE-4D97-AC94-E613859D530F}" destId="{7EB7013F-F08F-4E69-9677-8D38576E0045}" srcOrd="0" destOrd="0" parTransId="{EF5B952E-A964-49AB-9535-A0B368B9D0FF}" sibTransId="{9353B4DF-8CA6-4F8C-94B1-5C4ECDD54397}"/>
    <dgm:cxn modelId="{CC8E0B39-A3DA-4D30-91F6-EEE2403E0626}" type="presOf" srcId="{55F97243-737A-4F83-A16A-6A107F0248B1}" destId="{2496D6B4-849F-46DD-B044-83BD17DC0269}" srcOrd="0" destOrd="0" presId="urn:microsoft.com/office/officeart/2008/layout/RadialCluster"/>
    <dgm:cxn modelId="{5E284C62-E39A-4E29-83FC-F24FA31F359D}" type="presOf" srcId="{EF5B952E-A964-49AB-9535-A0B368B9D0FF}" destId="{4EDB9A9A-7608-4DB3-9100-3EE0AC67C330}" srcOrd="0" destOrd="0" presId="urn:microsoft.com/office/officeart/2008/layout/RadialCluster"/>
    <dgm:cxn modelId="{99327290-FF37-492D-9065-8DE8B1F982DA}" srcId="{ECF95F70-D1DE-4D97-AC94-E613859D530F}" destId="{55F97243-737A-4F83-A16A-6A107F0248B1}" srcOrd="1" destOrd="0" parTransId="{9F1ECEE5-1585-49D9-89FE-920A4832749C}" sibTransId="{395D1ECA-27D0-4278-B9DB-F96941CA9FC5}"/>
    <dgm:cxn modelId="{731196A7-5BBC-455B-9063-F6F977775222}" type="presOf" srcId="{9F1ECEE5-1585-49D9-89FE-920A4832749C}" destId="{245D713A-8C30-4764-913C-33982FCB61FC}" srcOrd="0" destOrd="0" presId="urn:microsoft.com/office/officeart/2008/layout/RadialCluster"/>
    <dgm:cxn modelId="{E9E7DDA8-0BC0-49B5-A6C5-D9562F4CB89D}" type="presOf" srcId="{00A5D4F0-0EE9-4C79-8B25-5CD481B2A53A}" destId="{849E99C6-9C67-4CF3-9050-BF61A79768A8}" srcOrd="0" destOrd="0" presId="urn:microsoft.com/office/officeart/2008/layout/RadialCluster"/>
    <dgm:cxn modelId="{E26455AE-BC6A-4D71-8ED8-B8BCE5EB0573}" type="presOf" srcId="{D27BCF74-06D9-40B8-A2DB-50DF7A8F0CA8}" destId="{393AE9CA-782A-458C-8FEF-D6153180C7A0}" srcOrd="0" destOrd="0" presId="urn:microsoft.com/office/officeart/2008/layout/RadialCluster"/>
    <dgm:cxn modelId="{383ADBB3-49C3-4E91-84CF-E74D8BF9C424}" type="presOf" srcId="{ECF95F70-D1DE-4D97-AC94-E613859D530F}" destId="{BCE88DFF-39DC-4D5F-910B-4BB5537BA0DD}" srcOrd="0" destOrd="0" presId="urn:microsoft.com/office/officeart/2008/layout/RadialCluster"/>
    <dgm:cxn modelId="{DB136CFF-4BF6-41FC-AA4D-677F548D2DB3}" type="presOf" srcId="{7EB7013F-F08F-4E69-9677-8D38576E0045}" destId="{B7A0F8AB-E734-4C7D-9B0F-FB45F035E8BA}" srcOrd="0" destOrd="0" presId="urn:microsoft.com/office/officeart/2008/layout/RadialCluster"/>
    <dgm:cxn modelId="{506EB59C-F67B-42A1-A445-94E628E2B321}" type="presParOf" srcId="{22C586AA-8A15-4AF8-80DE-DB573C275539}" destId="{81BA1DED-8667-4AA5-B6F6-BE895A18F788}" srcOrd="0" destOrd="0" presId="urn:microsoft.com/office/officeart/2008/layout/RadialCluster"/>
    <dgm:cxn modelId="{43941192-FF05-406F-9AA5-740A55B65DAF}" type="presParOf" srcId="{81BA1DED-8667-4AA5-B6F6-BE895A18F788}" destId="{BCE88DFF-39DC-4D5F-910B-4BB5537BA0DD}" srcOrd="0" destOrd="0" presId="urn:microsoft.com/office/officeart/2008/layout/RadialCluster"/>
    <dgm:cxn modelId="{018750C5-DAD3-4887-BA07-37607B42554B}" type="presParOf" srcId="{81BA1DED-8667-4AA5-B6F6-BE895A18F788}" destId="{4EDB9A9A-7608-4DB3-9100-3EE0AC67C330}" srcOrd="1" destOrd="0" presId="urn:microsoft.com/office/officeart/2008/layout/RadialCluster"/>
    <dgm:cxn modelId="{9878FB06-D520-40C1-ADCD-B258D372C616}" type="presParOf" srcId="{81BA1DED-8667-4AA5-B6F6-BE895A18F788}" destId="{B7A0F8AB-E734-4C7D-9B0F-FB45F035E8BA}" srcOrd="2" destOrd="0" presId="urn:microsoft.com/office/officeart/2008/layout/RadialCluster"/>
    <dgm:cxn modelId="{5D60E584-0967-4503-82B7-CB78F585A0EF}" type="presParOf" srcId="{81BA1DED-8667-4AA5-B6F6-BE895A18F788}" destId="{245D713A-8C30-4764-913C-33982FCB61FC}" srcOrd="3" destOrd="0" presId="urn:microsoft.com/office/officeart/2008/layout/RadialCluster"/>
    <dgm:cxn modelId="{8A5CE04A-37DA-46B5-844B-030411D5A83A}" type="presParOf" srcId="{81BA1DED-8667-4AA5-B6F6-BE895A18F788}" destId="{2496D6B4-849F-46DD-B044-83BD17DC0269}" srcOrd="4" destOrd="0" presId="urn:microsoft.com/office/officeart/2008/layout/RadialCluster"/>
    <dgm:cxn modelId="{C86E7F16-FC20-422C-93FB-808851967D08}" type="presParOf" srcId="{81BA1DED-8667-4AA5-B6F6-BE895A18F788}" destId="{849E99C6-9C67-4CF3-9050-BF61A79768A8}" srcOrd="5" destOrd="0" presId="urn:microsoft.com/office/officeart/2008/layout/RadialCluster"/>
    <dgm:cxn modelId="{40F22EEC-F8F4-424D-92EA-CED4FCCF71A9}" type="presParOf" srcId="{81BA1DED-8667-4AA5-B6F6-BE895A18F788}" destId="{393AE9CA-782A-458C-8FEF-D6153180C7A0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E88DFF-39DC-4D5F-910B-4BB5537BA0DD}">
      <dsp:nvSpPr>
        <dsp:cNvPr id="0" name=""/>
        <dsp:cNvSpPr/>
      </dsp:nvSpPr>
      <dsp:spPr>
        <a:xfrm>
          <a:off x="2592282" y="1291460"/>
          <a:ext cx="3123338" cy="21696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kern="1200" dirty="0"/>
            <a:t>Сегмент рынка</a:t>
          </a:r>
        </a:p>
      </dsp:txBody>
      <dsp:txXfrm>
        <a:off x="2698194" y="1397372"/>
        <a:ext cx="2911514" cy="1957790"/>
      </dsp:txXfrm>
    </dsp:sp>
    <dsp:sp modelId="{4EDB9A9A-7608-4DB3-9100-3EE0AC67C330}">
      <dsp:nvSpPr>
        <dsp:cNvPr id="0" name=""/>
        <dsp:cNvSpPr/>
      </dsp:nvSpPr>
      <dsp:spPr>
        <a:xfrm rot="16555177">
          <a:off x="4021625" y="1019959"/>
          <a:ext cx="54591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591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A0F8AB-E734-4C7D-9B0F-FB45F035E8BA}">
      <dsp:nvSpPr>
        <dsp:cNvPr id="0" name=""/>
        <dsp:cNvSpPr/>
      </dsp:nvSpPr>
      <dsp:spPr>
        <a:xfrm>
          <a:off x="2376265" y="216032"/>
          <a:ext cx="3948139" cy="5324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ЭКО-компании</a:t>
          </a:r>
        </a:p>
      </dsp:txBody>
      <dsp:txXfrm>
        <a:off x="2402256" y="242023"/>
        <a:ext cx="3896157" cy="480443"/>
      </dsp:txXfrm>
    </dsp:sp>
    <dsp:sp modelId="{245D713A-8C30-4764-913C-33982FCB61FC}">
      <dsp:nvSpPr>
        <dsp:cNvPr id="0" name=""/>
        <dsp:cNvSpPr/>
      </dsp:nvSpPr>
      <dsp:spPr>
        <a:xfrm rot="2088871">
          <a:off x="5624372" y="3746764"/>
          <a:ext cx="100079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0079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96D6B4-849F-46DD-B044-83BD17DC0269}">
      <dsp:nvSpPr>
        <dsp:cNvPr id="0" name=""/>
        <dsp:cNvSpPr/>
      </dsp:nvSpPr>
      <dsp:spPr>
        <a:xfrm>
          <a:off x="5544625" y="4032453"/>
          <a:ext cx="2857994" cy="6091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Лаборатории/ центры исследования</a:t>
          </a:r>
        </a:p>
      </dsp:txBody>
      <dsp:txXfrm>
        <a:off x="5574363" y="4062191"/>
        <a:ext cx="2798518" cy="549717"/>
      </dsp:txXfrm>
    </dsp:sp>
    <dsp:sp modelId="{849E99C6-9C67-4CF3-9050-BF61A79768A8}">
      <dsp:nvSpPr>
        <dsp:cNvPr id="0" name=""/>
        <dsp:cNvSpPr/>
      </dsp:nvSpPr>
      <dsp:spPr>
        <a:xfrm rot="8546814">
          <a:off x="1902583" y="3746762"/>
          <a:ext cx="93745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3745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3AE9CA-782A-458C-8FEF-D6153180C7A0}">
      <dsp:nvSpPr>
        <dsp:cNvPr id="0" name=""/>
        <dsp:cNvSpPr/>
      </dsp:nvSpPr>
      <dsp:spPr>
        <a:xfrm>
          <a:off x="0" y="4032450"/>
          <a:ext cx="3170627" cy="6371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Предприятия по переработке отходов </a:t>
          </a:r>
        </a:p>
      </dsp:txBody>
      <dsp:txXfrm>
        <a:off x="31104" y="4063554"/>
        <a:ext cx="3108419" cy="5749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1" name="Google Shape;1851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2" name="Google Shape;1852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2" name="Google Shape;2382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3" name="Google Shape;2383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02382" y="-170100"/>
            <a:ext cx="9372696" cy="5483700"/>
            <a:chOff x="-102382" y="-170100"/>
            <a:chExt cx="9372696" cy="5483700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-102382" y="449173"/>
              <a:ext cx="9372696" cy="4214993"/>
              <a:chOff x="-721775" y="1833025"/>
              <a:chExt cx="10611000" cy="1466850"/>
            </a:xfrm>
          </p:grpSpPr>
          <p:cxnSp>
            <p:nvCxnSpPr>
              <p:cNvPr id="11" name="Google Shape;11;p2"/>
              <p:cNvCxnSpPr/>
              <p:nvPr/>
            </p:nvCxnSpPr>
            <p:spPr>
              <a:xfrm>
                <a:off x="-721775" y="183302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" name="Google Shape;12;p2"/>
              <p:cNvCxnSpPr/>
              <p:nvPr/>
            </p:nvCxnSpPr>
            <p:spPr>
              <a:xfrm>
                <a:off x="-721775" y="204257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" name="Google Shape;13;p2"/>
              <p:cNvCxnSpPr/>
              <p:nvPr/>
            </p:nvCxnSpPr>
            <p:spPr>
              <a:xfrm>
                <a:off x="-721775" y="225212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" name="Google Shape;14;p2"/>
              <p:cNvCxnSpPr/>
              <p:nvPr/>
            </p:nvCxnSpPr>
            <p:spPr>
              <a:xfrm>
                <a:off x="-721775" y="246167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" name="Google Shape;15;p2"/>
              <p:cNvCxnSpPr/>
              <p:nvPr/>
            </p:nvCxnSpPr>
            <p:spPr>
              <a:xfrm>
                <a:off x="-721775" y="267122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" name="Google Shape;16;p2"/>
              <p:cNvCxnSpPr/>
              <p:nvPr/>
            </p:nvCxnSpPr>
            <p:spPr>
              <a:xfrm>
                <a:off x="-721775" y="288077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" name="Google Shape;17;p2"/>
              <p:cNvCxnSpPr/>
              <p:nvPr/>
            </p:nvCxnSpPr>
            <p:spPr>
              <a:xfrm>
                <a:off x="-721775" y="309032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" name="Google Shape;18;p2"/>
              <p:cNvCxnSpPr/>
              <p:nvPr/>
            </p:nvCxnSpPr>
            <p:spPr>
              <a:xfrm>
                <a:off x="-721775" y="329987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19" name="Google Shape;19;p2"/>
            <p:cNvCxnSpPr/>
            <p:nvPr/>
          </p:nvCxnSpPr>
          <p:spPr>
            <a:xfrm>
              <a:off x="103658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20;p2"/>
            <p:cNvCxnSpPr/>
            <p:nvPr/>
          </p:nvCxnSpPr>
          <p:spPr>
            <a:xfrm>
              <a:off x="651046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Google Shape;21;p2"/>
            <p:cNvCxnSpPr/>
            <p:nvPr/>
          </p:nvCxnSpPr>
          <p:spPr>
            <a:xfrm>
              <a:off x="1198434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" name="Google Shape;22;p2"/>
            <p:cNvCxnSpPr/>
            <p:nvPr/>
          </p:nvCxnSpPr>
          <p:spPr>
            <a:xfrm>
              <a:off x="1745822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" name="Google Shape;23;p2"/>
            <p:cNvCxnSpPr/>
            <p:nvPr/>
          </p:nvCxnSpPr>
          <p:spPr>
            <a:xfrm>
              <a:off x="2293210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" name="Google Shape;24;p2"/>
            <p:cNvCxnSpPr/>
            <p:nvPr/>
          </p:nvCxnSpPr>
          <p:spPr>
            <a:xfrm>
              <a:off x="2840598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" name="Google Shape;25;p2"/>
            <p:cNvCxnSpPr/>
            <p:nvPr/>
          </p:nvCxnSpPr>
          <p:spPr>
            <a:xfrm>
              <a:off x="3387986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" name="Google Shape;26;p2"/>
            <p:cNvCxnSpPr/>
            <p:nvPr/>
          </p:nvCxnSpPr>
          <p:spPr>
            <a:xfrm>
              <a:off x="3935374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" name="Google Shape;27;p2"/>
            <p:cNvCxnSpPr/>
            <p:nvPr/>
          </p:nvCxnSpPr>
          <p:spPr>
            <a:xfrm>
              <a:off x="4482763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" name="Google Shape;28;p2"/>
            <p:cNvCxnSpPr/>
            <p:nvPr/>
          </p:nvCxnSpPr>
          <p:spPr>
            <a:xfrm>
              <a:off x="5030151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" name="Google Shape;29;p2"/>
            <p:cNvCxnSpPr/>
            <p:nvPr/>
          </p:nvCxnSpPr>
          <p:spPr>
            <a:xfrm>
              <a:off x="5577539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" name="Google Shape;30;p2"/>
            <p:cNvCxnSpPr/>
            <p:nvPr/>
          </p:nvCxnSpPr>
          <p:spPr>
            <a:xfrm>
              <a:off x="6124927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" name="Google Shape;31;p2"/>
            <p:cNvCxnSpPr/>
            <p:nvPr/>
          </p:nvCxnSpPr>
          <p:spPr>
            <a:xfrm>
              <a:off x="6672315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" name="Google Shape;32;p2"/>
            <p:cNvCxnSpPr/>
            <p:nvPr/>
          </p:nvCxnSpPr>
          <p:spPr>
            <a:xfrm>
              <a:off x="7219703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" name="Google Shape;33;p2"/>
            <p:cNvCxnSpPr/>
            <p:nvPr/>
          </p:nvCxnSpPr>
          <p:spPr>
            <a:xfrm>
              <a:off x="7767091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" name="Google Shape;34;p2"/>
            <p:cNvCxnSpPr/>
            <p:nvPr/>
          </p:nvCxnSpPr>
          <p:spPr>
            <a:xfrm>
              <a:off x="8314479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" name="Google Shape;35;p2"/>
            <p:cNvCxnSpPr/>
            <p:nvPr/>
          </p:nvCxnSpPr>
          <p:spPr>
            <a:xfrm>
              <a:off x="8861867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6" name="Google Shape;36;p2"/>
          <p:cNvSpPr txBox="1">
            <a:spLocks noGrp="1"/>
          </p:cNvSpPr>
          <p:nvPr>
            <p:ph type="ctrTitle"/>
          </p:nvPr>
        </p:nvSpPr>
        <p:spPr>
          <a:xfrm>
            <a:off x="4029075" y="1450900"/>
            <a:ext cx="4401600" cy="157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2"/>
          <p:cNvSpPr txBox="1">
            <a:spLocks noGrp="1"/>
          </p:cNvSpPr>
          <p:nvPr>
            <p:ph type="subTitle" idx="1"/>
          </p:nvPr>
        </p:nvSpPr>
        <p:spPr>
          <a:xfrm>
            <a:off x="4029075" y="3216800"/>
            <a:ext cx="44016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38" name="Google Shape;38;p2"/>
          <p:cNvGrpSpPr/>
          <p:nvPr/>
        </p:nvGrpSpPr>
        <p:grpSpPr>
          <a:xfrm>
            <a:off x="7693707" y="174570"/>
            <a:ext cx="737069" cy="729848"/>
            <a:chOff x="3398331" y="1368868"/>
            <a:chExt cx="448639" cy="444244"/>
          </a:xfrm>
        </p:grpSpPr>
        <p:sp>
          <p:nvSpPr>
            <p:cNvPr id="39" name="Google Shape;39;p2"/>
            <p:cNvSpPr/>
            <p:nvPr/>
          </p:nvSpPr>
          <p:spPr>
            <a:xfrm>
              <a:off x="3462808" y="1527443"/>
              <a:ext cx="249933" cy="226976"/>
            </a:xfrm>
            <a:custGeom>
              <a:avLst/>
              <a:gdLst/>
              <a:ahLst/>
              <a:cxnLst/>
              <a:rect l="l" t="t" r="r" b="b"/>
              <a:pathLst>
                <a:path w="19618" h="17816" extrusionOk="0">
                  <a:moveTo>
                    <a:pt x="347" y="1"/>
                  </a:moveTo>
                  <a:lnTo>
                    <a:pt x="0" y="417"/>
                  </a:lnTo>
                  <a:lnTo>
                    <a:pt x="19271" y="17816"/>
                  </a:lnTo>
                  <a:lnTo>
                    <a:pt x="19617" y="17469"/>
                  </a:lnTo>
                  <a:lnTo>
                    <a:pt x="3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708308" y="1428542"/>
              <a:ext cx="75969" cy="324997"/>
            </a:xfrm>
            <a:custGeom>
              <a:avLst/>
              <a:gdLst/>
              <a:ahLst/>
              <a:cxnLst/>
              <a:rect l="l" t="t" r="r" b="b"/>
              <a:pathLst>
                <a:path w="5963" h="25510" extrusionOk="0">
                  <a:moveTo>
                    <a:pt x="5477" y="0"/>
                  </a:moveTo>
                  <a:lnTo>
                    <a:pt x="1" y="25371"/>
                  </a:lnTo>
                  <a:lnTo>
                    <a:pt x="486" y="25509"/>
                  </a:lnTo>
                  <a:lnTo>
                    <a:pt x="5962" y="69"/>
                  </a:lnTo>
                  <a:lnTo>
                    <a:pt x="547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3463687" y="1425892"/>
              <a:ext cx="317048" cy="107742"/>
            </a:xfrm>
            <a:custGeom>
              <a:avLst/>
              <a:gdLst/>
              <a:ahLst/>
              <a:cxnLst/>
              <a:rect l="l" t="t" r="r" b="b"/>
              <a:pathLst>
                <a:path w="24886" h="8457" extrusionOk="0">
                  <a:moveTo>
                    <a:pt x="24747" y="0"/>
                  </a:moveTo>
                  <a:lnTo>
                    <a:pt x="0" y="7972"/>
                  </a:lnTo>
                  <a:lnTo>
                    <a:pt x="139" y="8457"/>
                  </a:lnTo>
                  <a:lnTo>
                    <a:pt x="24886" y="485"/>
                  </a:lnTo>
                  <a:lnTo>
                    <a:pt x="247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3713608" y="1368868"/>
              <a:ext cx="133362" cy="119832"/>
            </a:xfrm>
            <a:custGeom>
              <a:avLst/>
              <a:gdLst/>
              <a:ahLst/>
              <a:cxnLst/>
              <a:rect l="l" t="t" r="r" b="b"/>
              <a:pathLst>
                <a:path w="10468" h="9406" extrusionOk="0">
                  <a:moveTo>
                    <a:pt x="5219" y="1"/>
                  </a:moveTo>
                  <a:cubicBezTo>
                    <a:pt x="3935" y="1"/>
                    <a:pt x="2650" y="506"/>
                    <a:pt x="1733" y="1495"/>
                  </a:cubicBezTo>
                  <a:cubicBezTo>
                    <a:pt x="1" y="3436"/>
                    <a:pt x="208" y="6486"/>
                    <a:pt x="2080" y="8219"/>
                  </a:cubicBezTo>
                  <a:cubicBezTo>
                    <a:pt x="2976" y="9019"/>
                    <a:pt x="4094" y="9406"/>
                    <a:pt x="5208" y="9406"/>
                  </a:cubicBezTo>
                  <a:cubicBezTo>
                    <a:pt x="6507" y="9406"/>
                    <a:pt x="7802" y="8880"/>
                    <a:pt x="8735" y="7873"/>
                  </a:cubicBezTo>
                  <a:cubicBezTo>
                    <a:pt x="10468" y="5932"/>
                    <a:pt x="10329" y="2951"/>
                    <a:pt x="8388" y="1218"/>
                  </a:cubicBezTo>
                  <a:cubicBezTo>
                    <a:pt x="7506" y="402"/>
                    <a:pt x="6363" y="1"/>
                    <a:pt x="52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3398331" y="1470864"/>
              <a:ext cx="133362" cy="119399"/>
            </a:xfrm>
            <a:custGeom>
              <a:avLst/>
              <a:gdLst/>
              <a:ahLst/>
              <a:cxnLst/>
              <a:rect l="l" t="t" r="r" b="b"/>
              <a:pathLst>
                <a:path w="10468" h="9372" extrusionOk="0">
                  <a:moveTo>
                    <a:pt x="5192" y="1"/>
                  </a:moveTo>
                  <a:cubicBezTo>
                    <a:pt x="3916" y="1"/>
                    <a:pt x="2650" y="504"/>
                    <a:pt x="1734" y="1530"/>
                  </a:cubicBezTo>
                  <a:cubicBezTo>
                    <a:pt x="1" y="3402"/>
                    <a:pt x="140" y="6452"/>
                    <a:pt x="2080" y="8185"/>
                  </a:cubicBezTo>
                  <a:cubicBezTo>
                    <a:pt x="2944" y="8985"/>
                    <a:pt x="4060" y="9371"/>
                    <a:pt x="5180" y="9371"/>
                  </a:cubicBezTo>
                  <a:cubicBezTo>
                    <a:pt x="6487" y="9371"/>
                    <a:pt x="7802" y="8846"/>
                    <a:pt x="8735" y="7838"/>
                  </a:cubicBezTo>
                  <a:cubicBezTo>
                    <a:pt x="10468" y="5897"/>
                    <a:pt x="10260" y="2917"/>
                    <a:pt x="8388" y="1184"/>
                  </a:cubicBezTo>
                  <a:cubicBezTo>
                    <a:pt x="7474" y="400"/>
                    <a:pt x="6329" y="1"/>
                    <a:pt x="51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643843" y="1693369"/>
              <a:ext cx="134241" cy="119743"/>
            </a:xfrm>
            <a:custGeom>
              <a:avLst/>
              <a:gdLst/>
              <a:ahLst/>
              <a:cxnLst/>
              <a:rect l="l" t="t" r="r" b="b"/>
              <a:pathLst>
                <a:path w="10537" h="9399" extrusionOk="0">
                  <a:moveTo>
                    <a:pt x="5271" y="1"/>
                  </a:moveTo>
                  <a:cubicBezTo>
                    <a:pt x="3961" y="1"/>
                    <a:pt x="2666" y="526"/>
                    <a:pt x="1733" y="1534"/>
                  </a:cubicBezTo>
                  <a:cubicBezTo>
                    <a:pt x="0" y="3475"/>
                    <a:pt x="208" y="6455"/>
                    <a:pt x="2080" y="8188"/>
                  </a:cubicBezTo>
                  <a:cubicBezTo>
                    <a:pt x="2986" y="8998"/>
                    <a:pt x="4135" y="9399"/>
                    <a:pt x="5278" y="9399"/>
                  </a:cubicBezTo>
                  <a:cubicBezTo>
                    <a:pt x="6582" y="9399"/>
                    <a:pt x="7880" y="8876"/>
                    <a:pt x="8804" y="7842"/>
                  </a:cubicBezTo>
                  <a:cubicBezTo>
                    <a:pt x="10537" y="5970"/>
                    <a:pt x="10329" y="2920"/>
                    <a:pt x="8457" y="1187"/>
                  </a:cubicBezTo>
                  <a:cubicBezTo>
                    <a:pt x="7529" y="387"/>
                    <a:pt x="6394" y="1"/>
                    <a:pt x="52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" name="Google Shape;45;p2"/>
          <p:cNvGrpSpPr/>
          <p:nvPr/>
        </p:nvGrpSpPr>
        <p:grpSpPr>
          <a:xfrm rot="-8100000">
            <a:off x="303075" y="350906"/>
            <a:ext cx="820315" cy="1042975"/>
            <a:chOff x="3661501" y="2847663"/>
            <a:chExt cx="465418" cy="591748"/>
          </a:xfrm>
        </p:grpSpPr>
        <p:sp>
          <p:nvSpPr>
            <p:cNvPr id="46" name="Google Shape;46;p2"/>
            <p:cNvSpPr/>
            <p:nvPr/>
          </p:nvSpPr>
          <p:spPr>
            <a:xfrm>
              <a:off x="3703008" y="2877730"/>
              <a:ext cx="99805" cy="43291"/>
            </a:xfrm>
            <a:custGeom>
              <a:avLst/>
              <a:gdLst/>
              <a:ahLst/>
              <a:cxnLst/>
              <a:rect l="l" t="t" r="r" b="b"/>
              <a:pathLst>
                <a:path w="7834" h="3398" extrusionOk="0">
                  <a:moveTo>
                    <a:pt x="209" y="1"/>
                  </a:moveTo>
                  <a:lnTo>
                    <a:pt x="1" y="625"/>
                  </a:lnTo>
                  <a:lnTo>
                    <a:pt x="7626" y="3397"/>
                  </a:lnTo>
                  <a:lnTo>
                    <a:pt x="7834" y="2843"/>
                  </a:lnTo>
                  <a:lnTo>
                    <a:pt x="20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3661501" y="2847663"/>
              <a:ext cx="57419" cy="57457"/>
            </a:xfrm>
            <a:custGeom>
              <a:avLst/>
              <a:gdLst/>
              <a:ahLst/>
              <a:cxnLst/>
              <a:rect l="l" t="t" r="r" b="b"/>
              <a:pathLst>
                <a:path w="4507" h="4510" extrusionOk="0">
                  <a:moveTo>
                    <a:pt x="2171" y="1"/>
                  </a:moveTo>
                  <a:cubicBezTo>
                    <a:pt x="976" y="1"/>
                    <a:pt x="1" y="1016"/>
                    <a:pt x="1" y="2291"/>
                  </a:cubicBezTo>
                  <a:cubicBezTo>
                    <a:pt x="1" y="3539"/>
                    <a:pt x="1041" y="4510"/>
                    <a:pt x="2288" y="4510"/>
                  </a:cubicBezTo>
                  <a:cubicBezTo>
                    <a:pt x="3605" y="4510"/>
                    <a:pt x="4506" y="3470"/>
                    <a:pt x="4506" y="2291"/>
                  </a:cubicBezTo>
                  <a:cubicBezTo>
                    <a:pt x="4506" y="974"/>
                    <a:pt x="3467" y="4"/>
                    <a:pt x="2288" y="4"/>
                  </a:cubicBezTo>
                  <a:cubicBezTo>
                    <a:pt x="2249" y="2"/>
                    <a:pt x="2210" y="1"/>
                    <a:pt x="21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3798392" y="2915708"/>
              <a:ext cx="123642" cy="162511"/>
            </a:xfrm>
            <a:custGeom>
              <a:avLst/>
              <a:gdLst/>
              <a:ahLst/>
              <a:cxnLst/>
              <a:rect l="l" t="t" r="r" b="b"/>
              <a:pathLst>
                <a:path w="9705" h="12756" extrusionOk="0">
                  <a:moveTo>
                    <a:pt x="485" y="1"/>
                  </a:moveTo>
                  <a:lnTo>
                    <a:pt x="0" y="347"/>
                  </a:lnTo>
                  <a:lnTo>
                    <a:pt x="9219" y="12755"/>
                  </a:lnTo>
                  <a:lnTo>
                    <a:pt x="9705" y="12409"/>
                  </a:lnTo>
                  <a:lnTo>
                    <a:pt x="48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3760414" y="2876851"/>
              <a:ext cx="81256" cy="81256"/>
            </a:xfrm>
            <a:custGeom>
              <a:avLst/>
              <a:gdLst/>
              <a:ahLst/>
              <a:cxnLst/>
              <a:rect l="l" t="t" r="r" b="b"/>
              <a:pathLst>
                <a:path w="6378" h="6378" extrusionOk="0">
                  <a:moveTo>
                    <a:pt x="3189" y="0"/>
                  </a:moveTo>
                  <a:cubicBezTo>
                    <a:pt x="1456" y="0"/>
                    <a:pt x="0" y="1387"/>
                    <a:pt x="0" y="3189"/>
                  </a:cubicBezTo>
                  <a:cubicBezTo>
                    <a:pt x="0" y="4991"/>
                    <a:pt x="1456" y="6378"/>
                    <a:pt x="3189" y="6378"/>
                  </a:cubicBezTo>
                  <a:cubicBezTo>
                    <a:pt x="4991" y="6378"/>
                    <a:pt x="6378" y="4922"/>
                    <a:pt x="6378" y="3189"/>
                  </a:cubicBezTo>
                  <a:cubicBezTo>
                    <a:pt x="6378" y="1387"/>
                    <a:pt x="4922" y="0"/>
                    <a:pt x="31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3757764" y="3072907"/>
              <a:ext cx="163390" cy="128942"/>
            </a:xfrm>
            <a:custGeom>
              <a:avLst/>
              <a:gdLst/>
              <a:ahLst/>
              <a:cxnLst/>
              <a:rect l="l" t="t" r="r" b="b"/>
              <a:pathLst>
                <a:path w="12825" h="10121" extrusionOk="0">
                  <a:moveTo>
                    <a:pt x="12478" y="0"/>
                  </a:moveTo>
                  <a:lnTo>
                    <a:pt x="0" y="9705"/>
                  </a:lnTo>
                  <a:lnTo>
                    <a:pt x="416" y="10121"/>
                  </a:lnTo>
                  <a:lnTo>
                    <a:pt x="12824" y="416"/>
                  </a:lnTo>
                  <a:lnTo>
                    <a:pt x="1247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915842" y="3073786"/>
              <a:ext cx="103334" cy="330297"/>
            </a:xfrm>
            <a:custGeom>
              <a:avLst/>
              <a:gdLst/>
              <a:ahLst/>
              <a:cxnLst/>
              <a:rect l="l" t="t" r="r" b="b"/>
              <a:pathLst>
                <a:path w="8111" h="25926" extrusionOk="0">
                  <a:moveTo>
                    <a:pt x="555" y="1"/>
                  </a:moveTo>
                  <a:lnTo>
                    <a:pt x="0" y="208"/>
                  </a:lnTo>
                  <a:lnTo>
                    <a:pt x="7487" y="25926"/>
                  </a:lnTo>
                  <a:lnTo>
                    <a:pt x="8111" y="25718"/>
                  </a:lnTo>
                  <a:lnTo>
                    <a:pt x="5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4011214" y="3231864"/>
              <a:ext cx="90976" cy="172219"/>
            </a:xfrm>
            <a:custGeom>
              <a:avLst/>
              <a:gdLst/>
              <a:ahLst/>
              <a:cxnLst/>
              <a:rect l="l" t="t" r="r" b="b"/>
              <a:pathLst>
                <a:path w="7141" h="13518" extrusionOk="0">
                  <a:moveTo>
                    <a:pt x="6586" y="1"/>
                  </a:moveTo>
                  <a:lnTo>
                    <a:pt x="1" y="13310"/>
                  </a:lnTo>
                  <a:lnTo>
                    <a:pt x="555" y="13518"/>
                  </a:lnTo>
                  <a:lnTo>
                    <a:pt x="7141" y="278"/>
                  </a:lnTo>
                  <a:lnTo>
                    <a:pt x="65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3915842" y="2961636"/>
              <a:ext cx="87435" cy="115692"/>
            </a:xfrm>
            <a:custGeom>
              <a:avLst/>
              <a:gdLst/>
              <a:ahLst/>
              <a:cxnLst/>
              <a:rect l="l" t="t" r="r" b="b"/>
              <a:pathLst>
                <a:path w="6863" h="9081" extrusionOk="0">
                  <a:moveTo>
                    <a:pt x="6378" y="0"/>
                  </a:moveTo>
                  <a:lnTo>
                    <a:pt x="0" y="8734"/>
                  </a:lnTo>
                  <a:lnTo>
                    <a:pt x="486" y="9081"/>
                  </a:lnTo>
                  <a:lnTo>
                    <a:pt x="6863" y="347"/>
                  </a:lnTo>
                  <a:lnTo>
                    <a:pt x="637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3718907" y="3156800"/>
              <a:ext cx="82148" cy="81256"/>
            </a:xfrm>
            <a:custGeom>
              <a:avLst/>
              <a:gdLst/>
              <a:ahLst/>
              <a:cxnLst/>
              <a:rect l="l" t="t" r="r" b="b"/>
              <a:pathLst>
                <a:path w="6448" h="6378" extrusionOk="0">
                  <a:moveTo>
                    <a:pt x="3258" y="0"/>
                  </a:moveTo>
                  <a:cubicBezTo>
                    <a:pt x="1525" y="0"/>
                    <a:pt x="0" y="1456"/>
                    <a:pt x="0" y="3189"/>
                  </a:cubicBezTo>
                  <a:cubicBezTo>
                    <a:pt x="0" y="5061"/>
                    <a:pt x="1525" y="6378"/>
                    <a:pt x="3258" y="6378"/>
                  </a:cubicBezTo>
                  <a:cubicBezTo>
                    <a:pt x="5061" y="6378"/>
                    <a:pt x="6447" y="4922"/>
                    <a:pt x="6447" y="3189"/>
                  </a:cubicBezTo>
                  <a:cubicBezTo>
                    <a:pt x="6447" y="1387"/>
                    <a:pt x="4991" y="0"/>
                    <a:pt x="32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3973249" y="3357263"/>
              <a:ext cx="82135" cy="82148"/>
            </a:xfrm>
            <a:custGeom>
              <a:avLst/>
              <a:gdLst/>
              <a:ahLst/>
              <a:cxnLst/>
              <a:rect l="l" t="t" r="r" b="b"/>
              <a:pathLst>
                <a:path w="6447" h="6448" extrusionOk="0">
                  <a:moveTo>
                    <a:pt x="3189" y="1"/>
                  </a:moveTo>
                  <a:cubicBezTo>
                    <a:pt x="1456" y="1"/>
                    <a:pt x="0" y="1456"/>
                    <a:pt x="0" y="3259"/>
                  </a:cubicBezTo>
                  <a:cubicBezTo>
                    <a:pt x="0" y="4992"/>
                    <a:pt x="1456" y="6447"/>
                    <a:pt x="3189" y="6447"/>
                  </a:cubicBezTo>
                  <a:cubicBezTo>
                    <a:pt x="4991" y="6447"/>
                    <a:pt x="6447" y="4992"/>
                    <a:pt x="6447" y="3259"/>
                  </a:cubicBezTo>
                  <a:cubicBezTo>
                    <a:pt x="6447" y="1456"/>
                    <a:pt x="4991" y="1"/>
                    <a:pt x="318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3970599" y="2935098"/>
              <a:ext cx="57406" cy="57457"/>
            </a:xfrm>
            <a:custGeom>
              <a:avLst/>
              <a:gdLst/>
              <a:ahLst/>
              <a:cxnLst/>
              <a:rect l="l" t="t" r="r" b="b"/>
              <a:pathLst>
                <a:path w="4506" h="4510" extrusionOk="0">
                  <a:moveTo>
                    <a:pt x="2170" y="0"/>
                  </a:moveTo>
                  <a:cubicBezTo>
                    <a:pt x="975" y="0"/>
                    <a:pt x="0" y="1013"/>
                    <a:pt x="0" y="2222"/>
                  </a:cubicBezTo>
                  <a:cubicBezTo>
                    <a:pt x="0" y="3539"/>
                    <a:pt x="1040" y="4509"/>
                    <a:pt x="2288" y="4509"/>
                  </a:cubicBezTo>
                  <a:cubicBezTo>
                    <a:pt x="3605" y="4509"/>
                    <a:pt x="4506" y="3469"/>
                    <a:pt x="4506" y="2222"/>
                  </a:cubicBezTo>
                  <a:cubicBezTo>
                    <a:pt x="4506" y="974"/>
                    <a:pt x="3466" y="4"/>
                    <a:pt x="2288" y="4"/>
                  </a:cubicBezTo>
                  <a:cubicBezTo>
                    <a:pt x="2248" y="1"/>
                    <a:pt x="2209" y="0"/>
                    <a:pt x="21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4069499" y="3210626"/>
              <a:ext cx="57419" cy="57457"/>
            </a:xfrm>
            <a:custGeom>
              <a:avLst/>
              <a:gdLst/>
              <a:ahLst/>
              <a:cxnLst/>
              <a:rect l="l" t="t" r="r" b="b"/>
              <a:pathLst>
                <a:path w="4507" h="4510" extrusionOk="0">
                  <a:moveTo>
                    <a:pt x="2108" y="1"/>
                  </a:moveTo>
                  <a:cubicBezTo>
                    <a:pt x="976" y="1"/>
                    <a:pt x="1" y="1016"/>
                    <a:pt x="1" y="2291"/>
                  </a:cubicBezTo>
                  <a:cubicBezTo>
                    <a:pt x="1" y="3608"/>
                    <a:pt x="1041" y="4510"/>
                    <a:pt x="2219" y="4510"/>
                  </a:cubicBezTo>
                  <a:cubicBezTo>
                    <a:pt x="3536" y="4510"/>
                    <a:pt x="4506" y="3470"/>
                    <a:pt x="4506" y="2291"/>
                  </a:cubicBezTo>
                  <a:cubicBezTo>
                    <a:pt x="4506" y="974"/>
                    <a:pt x="3467" y="4"/>
                    <a:pt x="2219" y="4"/>
                  </a:cubicBezTo>
                  <a:cubicBezTo>
                    <a:pt x="2182" y="2"/>
                    <a:pt x="2145" y="1"/>
                    <a:pt x="21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3870806" y="3027858"/>
              <a:ext cx="94505" cy="94518"/>
            </a:xfrm>
            <a:custGeom>
              <a:avLst/>
              <a:gdLst/>
              <a:ahLst/>
              <a:cxnLst/>
              <a:rect l="l" t="t" r="r" b="b"/>
              <a:pathLst>
                <a:path w="7418" h="7419" extrusionOk="0">
                  <a:moveTo>
                    <a:pt x="3674" y="1"/>
                  </a:moveTo>
                  <a:cubicBezTo>
                    <a:pt x="1595" y="1"/>
                    <a:pt x="0" y="1665"/>
                    <a:pt x="0" y="3744"/>
                  </a:cubicBezTo>
                  <a:cubicBezTo>
                    <a:pt x="0" y="5824"/>
                    <a:pt x="1595" y="7418"/>
                    <a:pt x="3674" y="7418"/>
                  </a:cubicBezTo>
                  <a:cubicBezTo>
                    <a:pt x="5754" y="7418"/>
                    <a:pt x="7417" y="5824"/>
                    <a:pt x="7417" y="3744"/>
                  </a:cubicBezTo>
                  <a:cubicBezTo>
                    <a:pt x="7417" y="1665"/>
                    <a:pt x="5754" y="1"/>
                    <a:pt x="36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Google Shape;59;p2"/>
          <p:cNvSpPr/>
          <p:nvPr/>
        </p:nvSpPr>
        <p:spPr>
          <a:xfrm>
            <a:off x="-130960" y="3928957"/>
            <a:ext cx="327441" cy="312984"/>
          </a:xfrm>
          <a:custGeom>
            <a:avLst/>
            <a:gdLst/>
            <a:ahLst/>
            <a:cxnLst/>
            <a:rect l="l" t="t" r="r" b="b"/>
            <a:pathLst>
              <a:path w="11439" h="10933" extrusionOk="0">
                <a:moveTo>
                  <a:pt x="5728" y="1"/>
                </a:moveTo>
                <a:cubicBezTo>
                  <a:pt x="5554" y="1"/>
                  <a:pt x="5377" y="9"/>
                  <a:pt x="5200" y="25"/>
                </a:cubicBezTo>
                <a:cubicBezTo>
                  <a:pt x="2219" y="372"/>
                  <a:pt x="1" y="3006"/>
                  <a:pt x="278" y="5986"/>
                </a:cubicBezTo>
                <a:cubicBezTo>
                  <a:pt x="539" y="8859"/>
                  <a:pt x="2891" y="10932"/>
                  <a:pt x="5712" y="10932"/>
                </a:cubicBezTo>
                <a:cubicBezTo>
                  <a:pt x="5886" y="10932"/>
                  <a:pt x="6062" y="10924"/>
                  <a:pt x="6240" y="10908"/>
                </a:cubicBezTo>
                <a:cubicBezTo>
                  <a:pt x="9290" y="10631"/>
                  <a:pt x="11438" y="7997"/>
                  <a:pt x="11161" y="4947"/>
                </a:cubicBezTo>
                <a:cubicBezTo>
                  <a:pt x="10965" y="2074"/>
                  <a:pt x="8556" y="1"/>
                  <a:pt x="572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2"/>
          <p:cNvSpPr/>
          <p:nvPr/>
        </p:nvSpPr>
        <p:spPr>
          <a:xfrm>
            <a:off x="8854464" y="4537816"/>
            <a:ext cx="409353" cy="409353"/>
          </a:xfrm>
          <a:custGeom>
            <a:avLst/>
            <a:gdLst/>
            <a:ahLst/>
            <a:cxnLst/>
            <a:rect l="l" t="t" r="r" b="b"/>
            <a:pathLst>
              <a:path w="107583" h="107583" extrusionOk="0">
                <a:moveTo>
                  <a:pt x="53792" y="0"/>
                </a:moveTo>
                <a:cubicBezTo>
                  <a:pt x="24054" y="0"/>
                  <a:pt x="1" y="24054"/>
                  <a:pt x="1" y="53791"/>
                </a:cubicBezTo>
                <a:cubicBezTo>
                  <a:pt x="1" y="83529"/>
                  <a:pt x="24054" y="107582"/>
                  <a:pt x="53792" y="107582"/>
                </a:cubicBezTo>
                <a:cubicBezTo>
                  <a:pt x="83529" y="107582"/>
                  <a:pt x="107583" y="83529"/>
                  <a:pt x="107583" y="53791"/>
                </a:cubicBezTo>
                <a:cubicBezTo>
                  <a:pt x="107583" y="24054"/>
                  <a:pt x="83529" y="0"/>
                  <a:pt x="5379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"/>
          <p:cNvSpPr/>
          <p:nvPr/>
        </p:nvSpPr>
        <p:spPr>
          <a:xfrm>
            <a:off x="2442457" y="4607461"/>
            <a:ext cx="2030898" cy="2030898"/>
          </a:xfrm>
          <a:custGeom>
            <a:avLst/>
            <a:gdLst/>
            <a:ahLst/>
            <a:cxnLst/>
            <a:rect l="l" t="t" r="r" b="b"/>
            <a:pathLst>
              <a:path w="107583" h="107583" extrusionOk="0">
                <a:moveTo>
                  <a:pt x="53792" y="0"/>
                </a:moveTo>
                <a:cubicBezTo>
                  <a:pt x="24054" y="0"/>
                  <a:pt x="1" y="24054"/>
                  <a:pt x="1" y="53791"/>
                </a:cubicBezTo>
                <a:cubicBezTo>
                  <a:pt x="1" y="83529"/>
                  <a:pt x="24054" y="107582"/>
                  <a:pt x="53792" y="107582"/>
                </a:cubicBezTo>
                <a:cubicBezTo>
                  <a:pt x="83529" y="107582"/>
                  <a:pt x="107583" y="83529"/>
                  <a:pt x="107583" y="53791"/>
                </a:cubicBezTo>
                <a:cubicBezTo>
                  <a:pt x="107583" y="24054"/>
                  <a:pt x="83529" y="0"/>
                  <a:pt x="537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3" name="Google Shape;273;p6"/>
          <p:cNvGrpSpPr/>
          <p:nvPr/>
        </p:nvGrpSpPr>
        <p:grpSpPr>
          <a:xfrm>
            <a:off x="-102382" y="-170100"/>
            <a:ext cx="9372696" cy="5483700"/>
            <a:chOff x="-102382" y="-170100"/>
            <a:chExt cx="9372696" cy="5483700"/>
          </a:xfrm>
        </p:grpSpPr>
        <p:grpSp>
          <p:nvGrpSpPr>
            <p:cNvPr id="274" name="Google Shape;274;p6"/>
            <p:cNvGrpSpPr/>
            <p:nvPr/>
          </p:nvGrpSpPr>
          <p:grpSpPr>
            <a:xfrm>
              <a:off x="-102382" y="449173"/>
              <a:ext cx="9372696" cy="4214993"/>
              <a:chOff x="-721775" y="1833025"/>
              <a:chExt cx="10611000" cy="1466850"/>
            </a:xfrm>
          </p:grpSpPr>
          <p:cxnSp>
            <p:nvCxnSpPr>
              <p:cNvPr id="275" name="Google Shape;275;p6"/>
              <p:cNvCxnSpPr/>
              <p:nvPr/>
            </p:nvCxnSpPr>
            <p:spPr>
              <a:xfrm>
                <a:off x="-721775" y="183302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6" name="Google Shape;276;p6"/>
              <p:cNvCxnSpPr/>
              <p:nvPr/>
            </p:nvCxnSpPr>
            <p:spPr>
              <a:xfrm>
                <a:off x="-721775" y="204257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7" name="Google Shape;277;p6"/>
              <p:cNvCxnSpPr/>
              <p:nvPr/>
            </p:nvCxnSpPr>
            <p:spPr>
              <a:xfrm>
                <a:off x="-721775" y="225212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8" name="Google Shape;278;p6"/>
              <p:cNvCxnSpPr/>
              <p:nvPr/>
            </p:nvCxnSpPr>
            <p:spPr>
              <a:xfrm>
                <a:off x="-721775" y="246167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9" name="Google Shape;279;p6"/>
              <p:cNvCxnSpPr/>
              <p:nvPr/>
            </p:nvCxnSpPr>
            <p:spPr>
              <a:xfrm>
                <a:off x="-721775" y="267122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0" name="Google Shape;280;p6"/>
              <p:cNvCxnSpPr/>
              <p:nvPr/>
            </p:nvCxnSpPr>
            <p:spPr>
              <a:xfrm>
                <a:off x="-721775" y="288077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1" name="Google Shape;281;p6"/>
              <p:cNvCxnSpPr/>
              <p:nvPr/>
            </p:nvCxnSpPr>
            <p:spPr>
              <a:xfrm>
                <a:off x="-721775" y="309032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2" name="Google Shape;282;p6"/>
              <p:cNvCxnSpPr/>
              <p:nvPr/>
            </p:nvCxnSpPr>
            <p:spPr>
              <a:xfrm>
                <a:off x="-721775" y="329987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283" name="Google Shape;283;p6"/>
            <p:cNvCxnSpPr/>
            <p:nvPr/>
          </p:nvCxnSpPr>
          <p:spPr>
            <a:xfrm>
              <a:off x="103658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4" name="Google Shape;284;p6"/>
            <p:cNvCxnSpPr/>
            <p:nvPr/>
          </p:nvCxnSpPr>
          <p:spPr>
            <a:xfrm>
              <a:off x="651046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5" name="Google Shape;285;p6"/>
            <p:cNvCxnSpPr/>
            <p:nvPr/>
          </p:nvCxnSpPr>
          <p:spPr>
            <a:xfrm>
              <a:off x="1198434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6" name="Google Shape;286;p6"/>
            <p:cNvCxnSpPr/>
            <p:nvPr/>
          </p:nvCxnSpPr>
          <p:spPr>
            <a:xfrm>
              <a:off x="1745822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7" name="Google Shape;287;p6"/>
            <p:cNvCxnSpPr/>
            <p:nvPr/>
          </p:nvCxnSpPr>
          <p:spPr>
            <a:xfrm>
              <a:off x="2293210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8" name="Google Shape;288;p6"/>
            <p:cNvCxnSpPr/>
            <p:nvPr/>
          </p:nvCxnSpPr>
          <p:spPr>
            <a:xfrm>
              <a:off x="2840598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9" name="Google Shape;289;p6"/>
            <p:cNvCxnSpPr/>
            <p:nvPr/>
          </p:nvCxnSpPr>
          <p:spPr>
            <a:xfrm>
              <a:off x="3387986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0" name="Google Shape;290;p6"/>
            <p:cNvCxnSpPr/>
            <p:nvPr/>
          </p:nvCxnSpPr>
          <p:spPr>
            <a:xfrm>
              <a:off x="3935374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1" name="Google Shape;291;p6"/>
            <p:cNvCxnSpPr/>
            <p:nvPr/>
          </p:nvCxnSpPr>
          <p:spPr>
            <a:xfrm>
              <a:off x="4482763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2" name="Google Shape;292;p6"/>
            <p:cNvCxnSpPr/>
            <p:nvPr/>
          </p:nvCxnSpPr>
          <p:spPr>
            <a:xfrm>
              <a:off x="5030151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3" name="Google Shape;293;p6"/>
            <p:cNvCxnSpPr/>
            <p:nvPr/>
          </p:nvCxnSpPr>
          <p:spPr>
            <a:xfrm>
              <a:off x="5577539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4" name="Google Shape;294;p6"/>
            <p:cNvCxnSpPr/>
            <p:nvPr/>
          </p:nvCxnSpPr>
          <p:spPr>
            <a:xfrm>
              <a:off x="6124927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5" name="Google Shape;295;p6"/>
            <p:cNvCxnSpPr/>
            <p:nvPr/>
          </p:nvCxnSpPr>
          <p:spPr>
            <a:xfrm>
              <a:off x="6672315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6" name="Google Shape;296;p6"/>
            <p:cNvCxnSpPr/>
            <p:nvPr/>
          </p:nvCxnSpPr>
          <p:spPr>
            <a:xfrm>
              <a:off x="7219703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7" name="Google Shape;297;p6"/>
            <p:cNvCxnSpPr/>
            <p:nvPr/>
          </p:nvCxnSpPr>
          <p:spPr>
            <a:xfrm>
              <a:off x="7767091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8" name="Google Shape;298;p6"/>
            <p:cNvCxnSpPr/>
            <p:nvPr/>
          </p:nvCxnSpPr>
          <p:spPr>
            <a:xfrm>
              <a:off x="8314479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9" name="Google Shape;299;p6"/>
            <p:cNvCxnSpPr/>
            <p:nvPr/>
          </p:nvCxnSpPr>
          <p:spPr>
            <a:xfrm>
              <a:off x="8861867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00" name="Google Shape;300;p6"/>
          <p:cNvGrpSpPr/>
          <p:nvPr/>
        </p:nvGrpSpPr>
        <p:grpSpPr>
          <a:xfrm>
            <a:off x="8288932" y="88752"/>
            <a:ext cx="757385" cy="732388"/>
            <a:chOff x="8127332" y="539502"/>
            <a:chExt cx="757385" cy="732388"/>
          </a:xfrm>
        </p:grpSpPr>
        <p:sp>
          <p:nvSpPr>
            <p:cNvPr id="301" name="Google Shape;301;p6"/>
            <p:cNvSpPr/>
            <p:nvPr/>
          </p:nvSpPr>
          <p:spPr>
            <a:xfrm>
              <a:off x="8770783" y="539502"/>
              <a:ext cx="113934" cy="62719"/>
            </a:xfrm>
            <a:custGeom>
              <a:avLst/>
              <a:gdLst/>
              <a:ahLst/>
              <a:cxnLst/>
              <a:rect l="l" t="t" r="r" b="b"/>
              <a:pathLst>
                <a:path w="8943" h="4923" extrusionOk="0">
                  <a:moveTo>
                    <a:pt x="70" y="1"/>
                  </a:moveTo>
                  <a:lnTo>
                    <a:pt x="1" y="1942"/>
                  </a:lnTo>
                  <a:lnTo>
                    <a:pt x="3813" y="3467"/>
                  </a:lnTo>
                  <a:lnTo>
                    <a:pt x="7556" y="4923"/>
                  </a:lnTo>
                  <a:lnTo>
                    <a:pt x="8943" y="3536"/>
                  </a:lnTo>
                  <a:lnTo>
                    <a:pt x="4506" y="1734"/>
                  </a:lnTo>
                  <a:lnTo>
                    <a:pt x="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6"/>
            <p:cNvSpPr/>
            <p:nvPr/>
          </p:nvSpPr>
          <p:spPr>
            <a:xfrm>
              <a:off x="8700139" y="568651"/>
              <a:ext cx="155441" cy="234034"/>
            </a:xfrm>
            <a:custGeom>
              <a:avLst/>
              <a:gdLst/>
              <a:ahLst/>
              <a:cxnLst/>
              <a:rect l="l" t="t" r="r" b="b"/>
              <a:pathLst>
                <a:path w="12201" h="18370" extrusionOk="0">
                  <a:moveTo>
                    <a:pt x="6516" y="0"/>
                  </a:moveTo>
                  <a:lnTo>
                    <a:pt x="0" y="16082"/>
                  </a:lnTo>
                  <a:lnTo>
                    <a:pt x="5684" y="18370"/>
                  </a:lnTo>
                  <a:lnTo>
                    <a:pt x="12200" y="2288"/>
                  </a:lnTo>
                  <a:lnTo>
                    <a:pt x="651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6"/>
            <p:cNvSpPr/>
            <p:nvPr/>
          </p:nvSpPr>
          <p:spPr>
            <a:xfrm>
              <a:off x="8430778" y="773535"/>
              <a:ext cx="362975" cy="395653"/>
            </a:xfrm>
            <a:custGeom>
              <a:avLst/>
              <a:gdLst/>
              <a:ahLst/>
              <a:cxnLst/>
              <a:rect l="l" t="t" r="r" b="b"/>
              <a:pathLst>
                <a:path w="28491" h="31056" extrusionOk="0">
                  <a:moveTo>
                    <a:pt x="21143" y="0"/>
                  </a:moveTo>
                  <a:lnTo>
                    <a:pt x="1" y="19479"/>
                  </a:lnTo>
                  <a:lnTo>
                    <a:pt x="14281" y="25302"/>
                  </a:lnTo>
                  <a:lnTo>
                    <a:pt x="28491" y="31055"/>
                  </a:lnTo>
                  <a:lnTo>
                    <a:pt x="26896" y="2357"/>
                  </a:lnTo>
                  <a:lnTo>
                    <a:pt x="23985" y="1248"/>
                  </a:lnTo>
                  <a:lnTo>
                    <a:pt x="2114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6"/>
            <p:cNvSpPr/>
            <p:nvPr/>
          </p:nvSpPr>
          <p:spPr>
            <a:xfrm>
              <a:off x="8783141" y="568651"/>
              <a:ext cx="72440" cy="29149"/>
            </a:xfrm>
            <a:custGeom>
              <a:avLst/>
              <a:gdLst/>
              <a:ahLst/>
              <a:cxnLst/>
              <a:rect l="l" t="t" r="r" b="b"/>
              <a:pathLst>
                <a:path w="5686" h="2288" extrusionOk="0">
                  <a:moveTo>
                    <a:pt x="1" y="0"/>
                  </a:moveTo>
                  <a:lnTo>
                    <a:pt x="1" y="0"/>
                  </a:lnTo>
                  <a:cubicBezTo>
                    <a:pt x="1734" y="1179"/>
                    <a:pt x="3744" y="1941"/>
                    <a:pt x="5685" y="2288"/>
                  </a:cubicBezTo>
                  <a:cubicBezTo>
                    <a:pt x="3952" y="1179"/>
                    <a:pt x="2011" y="416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6"/>
            <p:cNvSpPr/>
            <p:nvPr/>
          </p:nvSpPr>
          <p:spPr>
            <a:xfrm>
              <a:off x="8430778" y="905114"/>
              <a:ext cx="363867" cy="264075"/>
            </a:xfrm>
            <a:custGeom>
              <a:avLst/>
              <a:gdLst/>
              <a:ahLst/>
              <a:cxnLst/>
              <a:rect l="l" t="t" r="r" b="b"/>
              <a:pathLst>
                <a:path w="28561" h="20728" extrusionOk="0">
                  <a:moveTo>
                    <a:pt x="9913" y="1"/>
                  </a:moveTo>
                  <a:lnTo>
                    <a:pt x="1" y="9151"/>
                  </a:lnTo>
                  <a:lnTo>
                    <a:pt x="28560" y="20727"/>
                  </a:lnTo>
                  <a:lnTo>
                    <a:pt x="28560" y="20727"/>
                  </a:lnTo>
                  <a:lnTo>
                    <a:pt x="27451" y="3813"/>
                  </a:lnTo>
                  <a:cubicBezTo>
                    <a:pt x="26329" y="3568"/>
                    <a:pt x="25294" y="3468"/>
                    <a:pt x="24337" y="3468"/>
                  </a:cubicBezTo>
                  <a:cubicBezTo>
                    <a:pt x="20206" y="3468"/>
                    <a:pt x="17529" y="5324"/>
                    <a:pt x="15612" y="5324"/>
                  </a:cubicBezTo>
                  <a:cubicBezTo>
                    <a:pt x="15338" y="5324"/>
                    <a:pt x="15080" y="5286"/>
                    <a:pt x="14835" y="5200"/>
                  </a:cubicBezTo>
                  <a:cubicBezTo>
                    <a:pt x="12548" y="4299"/>
                    <a:pt x="13449" y="2150"/>
                    <a:pt x="99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6"/>
            <p:cNvSpPr/>
            <p:nvPr/>
          </p:nvSpPr>
          <p:spPr>
            <a:xfrm>
              <a:off x="8622132" y="871188"/>
              <a:ext cx="76249" cy="64120"/>
            </a:xfrm>
            <a:custGeom>
              <a:avLst/>
              <a:gdLst/>
              <a:ahLst/>
              <a:cxnLst/>
              <a:rect l="l" t="t" r="r" b="b"/>
              <a:pathLst>
                <a:path w="5985" h="5033" extrusionOk="0">
                  <a:moveTo>
                    <a:pt x="3083" y="1"/>
                  </a:moveTo>
                  <a:cubicBezTo>
                    <a:pt x="2053" y="1"/>
                    <a:pt x="1115" y="760"/>
                    <a:pt x="786" y="1693"/>
                  </a:cubicBezTo>
                  <a:cubicBezTo>
                    <a:pt x="1124" y="949"/>
                    <a:pt x="1908" y="601"/>
                    <a:pt x="2695" y="601"/>
                  </a:cubicBezTo>
                  <a:cubicBezTo>
                    <a:pt x="3520" y="601"/>
                    <a:pt x="4348" y="984"/>
                    <a:pt x="4667" y="1693"/>
                  </a:cubicBezTo>
                  <a:cubicBezTo>
                    <a:pt x="5289" y="3106"/>
                    <a:pt x="4391" y="4656"/>
                    <a:pt x="3024" y="4656"/>
                  </a:cubicBezTo>
                  <a:cubicBezTo>
                    <a:pt x="2714" y="4656"/>
                    <a:pt x="2380" y="4576"/>
                    <a:pt x="2033" y="4397"/>
                  </a:cubicBezTo>
                  <a:cubicBezTo>
                    <a:pt x="1132" y="3981"/>
                    <a:pt x="300" y="2802"/>
                    <a:pt x="786" y="1693"/>
                  </a:cubicBezTo>
                  <a:lnTo>
                    <a:pt x="786" y="1693"/>
                  </a:lnTo>
                  <a:cubicBezTo>
                    <a:pt x="1" y="3431"/>
                    <a:pt x="1029" y="5032"/>
                    <a:pt x="2660" y="5032"/>
                  </a:cubicBezTo>
                  <a:cubicBezTo>
                    <a:pt x="3047" y="5032"/>
                    <a:pt x="3467" y="4943"/>
                    <a:pt x="3905" y="4743"/>
                  </a:cubicBezTo>
                  <a:cubicBezTo>
                    <a:pt x="5846" y="3842"/>
                    <a:pt x="5984" y="1000"/>
                    <a:pt x="3905" y="168"/>
                  </a:cubicBezTo>
                  <a:cubicBezTo>
                    <a:pt x="3631" y="53"/>
                    <a:pt x="3354" y="1"/>
                    <a:pt x="30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6"/>
            <p:cNvSpPr/>
            <p:nvPr/>
          </p:nvSpPr>
          <p:spPr>
            <a:xfrm>
              <a:off x="8673755" y="999569"/>
              <a:ext cx="65254" cy="55381"/>
            </a:xfrm>
            <a:custGeom>
              <a:avLst/>
              <a:gdLst/>
              <a:ahLst/>
              <a:cxnLst/>
              <a:rect l="l" t="t" r="r" b="b"/>
              <a:pathLst>
                <a:path w="5122" h="4347" extrusionOk="0">
                  <a:moveTo>
                    <a:pt x="2273" y="541"/>
                  </a:moveTo>
                  <a:cubicBezTo>
                    <a:pt x="2547" y="541"/>
                    <a:pt x="2816" y="595"/>
                    <a:pt x="3041" y="697"/>
                  </a:cubicBezTo>
                  <a:cubicBezTo>
                    <a:pt x="3873" y="1044"/>
                    <a:pt x="4359" y="2014"/>
                    <a:pt x="4081" y="2915"/>
                  </a:cubicBezTo>
                  <a:cubicBezTo>
                    <a:pt x="3885" y="3553"/>
                    <a:pt x="3272" y="3982"/>
                    <a:pt x="2611" y="3982"/>
                  </a:cubicBezTo>
                  <a:cubicBezTo>
                    <a:pt x="2338" y="3982"/>
                    <a:pt x="2057" y="3909"/>
                    <a:pt x="1794" y="3747"/>
                  </a:cubicBezTo>
                  <a:cubicBezTo>
                    <a:pt x="1031" y="3401"/>
                    <a:pt x="338" y="2430"/>
                    <a:pt x="685" y="1529"/>
                  </a:cubicBezTo>
                  <a:cubicBezTo>
                    <a:pt x="929" y="846"/>
                    <a:pt x="1619" y="541"/>
                    <a:pt x="2273" y="541"/>
                  </a:cubicBezTo>
                  <a:close/>
                  <a:moveTo>
                    <a:pt x="2614" y="1"/>
                  </a:moveTo>
                  <a:cubicBezTo>
                    <a:pt x="1700" y="1"/>
                    <a:pt x="892" y="698"/>
                    <a:pt x="615" y="1529"/>
                  </a:cubicBezTo>
                  <a:cubicBezTo>
                    <a:pt x="0" y="2983"/>
                    <a:pt x="874" y="4346"/>
                    <a:pt x="2180" y="4346"/>
                  </a:cubicBezTo>
                  <a:cubicBezTo>
                    <a:pt x="2494" y="4346"/>
                    <a:pt x="2832" y="4268"/>
                    <a:pt x="3180" y="4094"/>
                  </a:cubicBezTo>
                  <a:cubicBezTo>
                    <a:pt x="5052" y="3331"/>
                    <a:pt x="5121" y="905"/>
                    <a:pt x="3319" y="143"/>
                  </a:cubicBezTo>
                  <a:cubicBezTo>
                    <a:pt x="3082" y="45"/>
                    <a:pt x="2844" y="1"/>
                    <a:pt x="261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6"/>
            <p:cNvSpPr/>
            <p:nvPr/>
          </p:nvSpPr>
          <p:spPr>
            <a:xfrm>
              <a:off x="8524073" y="988306"/>
              <a:ext cx="48909" cy="42564"/>
            </a:xfrm>
            <a:custGeom>
              <a:avLst/>
              <a:gdLst/>
              <a:ahLst/>
              <a:cxnLst/>
              <a:rect l="l" t="t" r="r" b="b"/>
              <a:pathLst>
                <a:path w="3839" h="3341" extrusionOk="0">
                  <a:moveTo>
                    <a:pt x="1594" y="528"/>
                  </a:moveTo>
                  <a:cubicBezTo>
                    <a:pt x="1821" y="528"/>
                    <a:pt x="2049" y="583"/>
                    <a:pt x="2244" y="680"/>
                  </a:cubicBezTo>
                  <a:cubicBezTo>
                    <a:pt x="2798" y="888"/>
                    <a:pt x="3145" y="1512"/>
                    <a:pt x="3006" y="2136"/>
                  </a:cubicBezTo>
                  <a:cubicBezTo>
                    <a:pt x="2959" y="2658"/>
                    <a:pt x="2521" y="2953"/>
                    <a:pt x="2049" y="2953"/>
                  </a:cubicBezTo>
                  <a:cubicBezTo>
                    <a:pt x="1832" y="2953"/>
                    <a:pt x="1609" y="2891"/>
                    <a:pt x="1412" y="2760"/>
                  </a:cubicBezTo>
                  <a:cubicBezTo>
                    <a:pt x="927" y="2482"/>
                    <a:pt x="303" y="1858"/>
                    <a:pt x="580" y="1165"/>
                  </a:cubicBezTo>
                  <a:cubicBezTo>
                    <a:pt x="760" y="715"/>
                    <a:pt x="1174" y="528"/>
                    <a:pt x="1594" y="528"/>
                  </a:cubicBezTo>
                  <a:close/>
                  <a:moveTo>
                    <a:pt x="1931" y="1"/>
                  </a:moveTo>
                  <a:cubicBezTo>
                    <a:pt x="1276" y="1"/>
                    <a:pt x="676" y="561"/>
                    <a:pt x="511" y="1165"/>
                  </a:cubicBezTo>
                  <a:cubicBezTo>
                    <a:pt x="1" y="2299"/>
                    <a:pt x="650" y="3341"/>
                    <a:pt x="1662" y="3341"/>
                  </a:cubicBezTo>
                  <a:cubicBezTo>
                    <a:pt x="1887" y="3341"/>
                    <a:pt x="2130" y="3289"/>
                    <a:pt x="2383" y="3175"/>
                  </a:cubicBezTo>
                  <a:cubicBezTo>
                    <a:pt x="3769" y="2552"/>
                    <a:pt x="3838" y="749"/>
                    <a:pt x="2452" y="125"/>
                  </a:cubicBezTo>
                  <a:cubicBezTo>
                    <a:pt x="2279" y="39"/>
                    <a:pt x="2103" y="1"/>
                    <a:pt x="19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09" name="Google Shape;309;p6"/>
            <p:cNvGrpSpPr/>
            <p:nvPr/>
          </p:nvGrpSpPr>
          <p:grpSpPr>
            <a:xfrm>
              <a:off x="8127332" y="871191"/>
              <a:ext cx="272012" cy="400698"/>
              <a:chOff x="8641857" y="1784441"/>
              <a:chExt cx="272012" cy="400698"/>
            </a:xfrm>
          </p:grpSpPr>
          <p:sp>
            <p:nvSpPr>
              <p:cNvPr id="310" name="Google Shape;310;p6"/>
              <p:cNvSpPr/>
              <p:nvPr/>
            </p:nvSpPr>
            <p:spPr>
              <a:xfrm>
                <a:off x="8641857" y="1784441"/>
                <a:ext cx="113947" cy="79498"/>
              </a:xfrm>
              <a:custGeom>
                <a:avLst/>
                <a:gdLst/>
                <a:ahLst/>
                <a:cxnLst/>
                <a:rect l="l" t="t" r="r" b="b"/>
                <a:pathLst>
                  <a:path w="8944" h="6240" extrusionOk="0">
                    <a:moveTo>
                      <a:pt x="7903" y="1"/>
                    </a:moveTo>
                    <a:lnTo>
                      <a:pt x="1" y="4160"/>
                    </a:lnTo>
                    <a:lnTo>
                      <a:pt x="1110" y="6239"/>
                    </a:lnTo>
                    <a:lnTo>
                      <a:pt x="8943" y="2080"/>
                    </a:lnTo>
                    <a:lnTo>
                      <a:pt x="7903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6"/>
              <p:cNvSpPr/>
              <p:nvPr/>
            </p:nvSpPr>
            <p:spPr>
              <a:xfrm>
                <a:off x="8671885" y="1819769"/>
                <a:ext cx="241984" cy="365370"/>
              </a:xfrm>
              <a:custGeom>
                <a:avLst/>
                <a:gdLst/>
                <a:ahLst/>
                <a:cxnLst/>
                <a:rect l="l" t="t" r="r" b="b"/>
                <a:pathLst>
                  <a:path w="18994" h="28679" extrusionOk="0">
                    <a:moveTo>
                      <a:pt x="5408" y="0"/>
                    </a:moveTo>
                    <a:lnTo>
                      <a:pt x="1" y="2843"/>
                    </a:lnTo>
                    <a:lnTo>
                      <a:pt x="12825" y="27035"/>
                    </a:lnTo>
                    <a:cubicBezTo>
                      <a:pt x="13364" y="28065"/>
                      <a:pt x="14460" y="28679"/>
                      <a:pt x="15571" y="28679"/>
                    </a:cubicBezTo>
                    <a:cubicBezTo>
                      <a:pt x="16029" y="28679"/>
                      <a:pt x="16489" y="28574"/>
                      <a:pt x="16914" y="28352"/>
                    </a:cubicBezTo>
                    <a:cubicBezTo>
                      <a:pt x="18370" y="27520"/>
                      <a:pt x="18994" y="25718"/>
                      <a:pt x="18231" y="24262"/>
                    </a:cubicBezTo>
                    <a:lnTo>
                      <a:pt x="540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6"/>
              <p:cNvSpPr/>
              <p:nvPr/>
            </p:nvSpPr>
            <p:spPr>
              <a:xfrm>
                <a:off x="8712513" y="1933690"/>
                <a:ext cx="196948" cy="251322"/>
              </a:xfrm>
              <a:custGeom>
                <a:avLst/>
                <a:gdLst/>
                <a:ahLst/>
                <a:cxnLst/>
                <a:rect l="l" t="t" r="r" b="b"/>
                <a:pathLst>
                  <a:path w="15459" h="19727" extrusionOk="0">
                    <a:moveTo>
                      <a:pt x="0" y="1"/>
                    </a:moveTo>
                    <a:lnTo>
                      <a:pt x="9705" y="18093"/>
                    </a:lnTo>
                    <a:cubicBezTo>
                      <a:pt x="10275" y="19138"/>
                      <a:pt x="11300" y="19727"/>
                      <a:pt x="12358" y="19727"/>
                    </a:cubicBezTo>
                    <a:cubicBezTo>
                      <a:pt x="12844" y="19727"/>
                      <a:pt x="13336" y="19602"/>
                      <a:pt x="13795" y="19340"/>
                    </a:cubicBezTo>
                    <a:cubicBezTo>
                      <a:pt x="14488" y="18925"/>
                      <a:pt x="15042" y="18370"/>
                      <a:pt x="15250" y="17538"/>
                    </a:cubicBezTo>
                    <a:cubicBezTo>
                      <a:pt x="15458" y="16776"/>
                      <a:pt x="15458" y="16013"/>
                      <a:pt x="15042" y="15251"/>
                    </a:cubicBezTo>
                    <a:lnTo>
                      <a:pt x="9150" y="4160"/>
                    </a:lnTo>
                    <a:cubicBezTo>
                      <a:pt x="8995" y="4227"/>
                      <a:pt x="8823" y="4259"/>
                      <a:pt x="8634" y="4259"/>
                    </a:cubicBezTo>
                    <a:cubicBezTo>
                      <a:pt x="6887" y="4259"/>
                      <a:pt x="3755" y="1565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6"/>
              <p:cNvSpPr/>
              <p:nvPr/>
            </p:nvSpPr>
            <p:spPr>
              <a:xfrm>
                <a:off x="8719571" y="1855097"/>
                <a:ext cx="38870" cy="21199"/>
              </a:xfrm>
              <a:custGeom>
                <a:avLst/>
                <a:gdLst/>
                <a:ahLst/>
                <a:cxnLst/>
                <a:rect l="l" t="t" r="r" b="b"/>
                <a:pathLst>
                  <a:path w="3051" h="1664" extrusionOk="0">
                    <a:moveTo>
                      <a:pt x="3051" y="0"/>
                    </a:moveTo>
                    <a:cubicBezTo>
                      <a:pt x="2496" y="70"/>
                      <a:pt x="2011" y="277"/>
                      <a:pt x="1387" y="485"/>
                    </a:cubicBezTo>
                    <a:cubicBezTo>
                      <a:pt x="833" y="693"/>
                      <a:pt x="348" y="971"/>
                      <a:pt x="1" y="1525"/>
                    </a:cubicBezTo>
                    <a:lnTo>
                      <a:pt x="1" y="1664"/>
                    </a:lnTo>
                    <a:cubicBezTo>
                      <a:pt x="348" y="1664"/>
                      <a:pt x="625" y="1525"/>
                      <a:pt x="833" y="1456"/>
                    </a:cubicBezTo>
                    <a:cubicBezTo>
                      <a:pt x="1665" y="1040"/>
                      <a:pt x="2288" y="485"/>
                      <a:pt x="305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6"/>
              <p:cNvSpPr/>
              <p:nvPr/>
            </p:nvSpPr>
            <p:spPr>
              <a:xfrm>
                <a:off x="8747841" y="1885125"/>
                <a:ext cx="26499" cy="14804"/>
              </a:xfrm>
              <a:custGeom>
                <a:avLst/>
                <a:gdLst/>
                <a:ahLst/>
                <a:cxnLst/>
                <a:rect l="l" t="t" r="r" b="b"/>
                <a:pathLst>
                  <a:path w="2080" h="1162" extrusionOk="0">
                    <a:moveTo>
                      <a:pt x="2080" y="0"/>
                    </a:moveTo>
                    <a:cubicBezTo>
                      <a:pt x="1664" y="0"/>
                      <a:pt x="1317" y="139"/>
                      <a:pt x="971" y="208"/>
                    </a:cubicBezTo>
                    <a:cubicBezTo>
                      <a:pt x="555" y="347"/>
                      <a:pt x="208" y="555"/>
                      <a:pt x="0" y="1040"/>
                    </a:cubicBezTo>
                    <a:lnTo>
                      <a:pt x="0" y="1109"/>
                    </a:lnTo>
                    <a:cubicBezTo>
                      <a:pt x="104" y="1144"/>
                      <a:pt x="225" y="1161"/>
                      <a:pt x="338" y="1161"/>
                    </a:cubicBezTo>
                    <a:cubicBezTo>
                      <a:pt x="451" y="1161"/>
                      <a:pt x="555" y="1144"/>
                      <a:pt x="624" y="1109"/>
                    </a:cubicBezTo>
                    <a:cubicBezTo>
                      <a:pt x="901" y="1040"/>
                      <a:pt x="971" y="832"/>
                      <a:pt x="1179" y="763"/>
                    </a:cubicBezTo>
                    <a:cubicBezTo>
                      <a:pt x="1525" y="485"/>
                      <a:pt x="1802" y="208"/>
                      <a:pt x="208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6"/>
              <p:cNvSpPr/>
              <p:nvPr/>
            </p:nvSpPr>
            <p:spPr>
              <a:xfrm>
                <a:off x="8751370" y="1914262"/>
                <a:ext cx="38870" cy="21212"/>
              </a:xfrm>
              <a:custGeom>
                <a:avLst/>
                <a:gdLst/>
                <a:ahLst/>
                <a:cxnLst/>
                <a:rect l="l" t="t" r="r" b="b"/>
                <a:pathLst>
                  <a:path w="3051" h="1665" extrusionOk="0">
                    <a:moveTo>
                      <a:pt x="3050" y="1"/>
                    </a:moveTo>
                    <a:lnTo>
                      <a:pt x="3050" y="1"/>
                    </a:lnTo>
                    <a:cubicBezTo>
                      <a:pt x="2427" y="139"/>
                      <a:pt x="1941" y="347"/>
                      <a:pt x="1387" y="555"/>
                    </a:cubicBezTo>
                    <a:cubicBezTo>
                      <a:pt x="902" y="694"/>
                      <a:pt x="347" y="971"/>
                      <a:pt x="0" y="1595"/>
                    </a:cubicBezTo>
                    <a:lnTo>
                      <a:pt x="0" y="1664"/>
                    </a:lnTo>
                    <a:cubicBezTo>
                      <a:pt x="347" y="1664"/>
                      <a:pt x="624" y="1595"/>
                      <a:pt x="902" y="1526"/>
                    </a:cubicBezTo>
                    <a:cubicBezTo>
                      <a:pt x="1664" y="1040"/>
                      <a:pt x="2357" y="555"/>
                      <a:pt x="305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6"/>
              <p:cNvSpPr/>
              <p:nvPr/>
            </p:nvSpPr>
            <p:spPr>
              <a:xfrm>
                <a:off x="8780506" y="1944290"/>
                <a:ext cx="26512" cy="15466"/>
              </a:xfrm>
              <a:custGeom>
                <a:avLst/>
                <a:gdLst/>
                <a:ahLst/>
                <a:cxnLst/>
                <a:rect l="l" t="t" r="r" b="b"/>
                <a:pathLst>
                  <a:path w="2081" h="1214" extrusionOk="0">
                    <a:moveTo>
                      <a:pt x="2080" y="0"/>
                    </a:moveTo>
                    <a:cubicBezTo>
                      <a:pt x="1595" y="0"/>
                      <a:pt x="1179" y="208"/>
                      <a:pt x="902" y="278"/>
                    </a:cubicBezTo>
                    <a:cubicBezTo>
                      <a:pt x="486" y="347"/>
                      <a:pt x="140" y="624"/>
                      <a:pt x="1" y="1040"/>
                    </a:cubicBezTo>
                    <a:lnTo>
                      <a:pt x="1" y="1109"/>
                    </a:lnTo>
                    <a:cubicBezTo>
                      <a:pt x="70" y="1179"/>
                      <a:pt x="174" y="1213"/>
                      <a:pt x="278" y="1213"/>
                    </a:cubicBezTo>
                    <a:cubicBezTo>
                      <a:pt x="382" y="1213"/>
                      <a:pt x="486" y="1179"/>
                      <a:pt x="555" y="1109"/>
                    </a:cubicBezTo>
                    <a:cubicBezTo>
                      <a:pt x="833" y="1040"/>
                      <a:pt x="902" y="902"/>
                      <a:pt x="1110" y="763"/>
                    </a:cubicBezTo>
                    <a:cubicBezTo>
                      <a:pt x="1457" y="555"/>
                      <a:pt x="1803" y="278"/>
                      <a:pt x="208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6"/>
              <p:cNvSpPr/>
              <p:nvPr/>
            </p:nvSpPr>
            <p:spPr>
              <a:xfrm>
                <a:off x="8783156" y="1974318"/>
                <a:ext cx="38870" cy="21199"/>
              </a:xfrm>
              <a:custGeom>
                <a:avLst/>
                <a:gdLst/>
                <a:ahLst/>
                <a:cxnLst/>
                <a:rect l="l" t="t" r="r" b="b"/>
                <a:pathLst>
                  <a:path w="3051" h="1664" extrusionOk="0">
                    <a:moveTo>
                      <a:pt x="3051" y="0"/>
                    </a:moveTo>
                    <a:cubicBezTo>
                      <a:pt x="2427" y="70"/>
                      <a:pt x="1942" y="347"/>
                      <a:pt x="1387" y="485"/>
                    </a:cubicBezTo>
                    <a:cubicBezTo>
                      <a:pt x="902" y="693"/>
                      <a:pt x="347" y="971"/>
                      <a:pt x="1" y="1525"/>
                    </a:cubicBezTo>
                    <a:lnTo>
                      <a:pt x="1" y="1664"/>
                    </a:lnTo>
                    <a:cubicBezTo>
                      <a:pt x="347" y="1664"/>
                      <a:pt x="625" y="1525"/>
                      <a:pt x="902" y="1456"/>
                    </a:cubicBezTo>
                    <a:cubicBezTo>
                      <a:pt x="1665" y="1040"/>
                      <a:pt x="2358" y="485"/>
                      <a:pt x="305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6"/>
              <p:cNvSpPr/>
              <p:nvPr/>
            </p:nvSpPr>
            <p:spPr>
              <a:xfrm>
                <a:off x="8811426" y="2004346"/>
                <a:ext cx="26499" cy="14804"/>
              </a:xfrm>
              <a:custGeom>
                <a:avLst/>
                <a:gdLst/>
                <a:ahLst/>
                <a:cxnLst/>
                <a:rect l="l" t="t" r="r" b="b"/>
                <a:pathLst>
                  <a:path w="2080" h="1162" extrusionOk="0">
                    <a:moveTo>
                      <a:pt x="2080" y="0"/>
                    </a:moveTo>
                    <a:lnTo>
                      <a:pt x="2080" y="0"/>
                    </a:lnTo>
                    <a:cubicBezTo>
                      <a:pt x="1733" y="69"/>
                      <a:pt x="1248" y="139"/>
                      <a:pt x="901" y="208"/>
                    </a:cubicBezTo>
                    <a:cubicBezTo>
                      <a:pt x="485" y="347"/>
                      <a:pt x="139" y="555"/>
                      <a:pt x="0" y="1040"/>
                    </a:cubicBezTo>
                    <a:lnTo>
                      <a:pt x="0" y="1109"/>
                    </a:lnTo>
                    <a:cubicBezTo>
                      <a:pt x="69" y="1144"/>
                      <a:pt x="173" y="1161"/>
                      <a:pt x="277" y="1161"/>
                    </a:cubicBezTo>
                    <a:cubicBezTo>
                      <a:pt x="381" y="1161"/>
                      <a:pt x="485" y="1144"/>
                      <a:pt x="555" y="1109"/>
                    </a:cubicBezTo>
                    <a:cubicBezTo>
                      <a:pt x="832" y="1040"/>
                      <a:pt x="901" y="832"/>
                      <a:pt x="1109" y="763"/>
                    </a:cubicBezTo>
                    <a:cubicBezTo>
                      <a:pt x="1456" y="485"/>
                      <a:pt x="1802" y="208"/>
                      <a:pt x="208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6"/>
              <p:cNvSpPr/>
              <p:nvPr/>
            </p:nvSpPr>
            <p:spPr>
              <a:xfrm>
                <a:off x="8815834" y="2033482"/>
                <a:ext cx="37991" cy="21212"/>
              </a:xfrm>
              <a:custGeom>
                <a:avLst/>
                <a:gdLst/>
                <a:ahLst/>
                <a:cxnLst/>
                <a:rect l="l" t="t" r="r" b="b"/>
                <a:pathLst>
                  <a:path w="2982" h="1665" extrusionOk="0">
                    <a:moveTo>
                      <a:pt x="2981" y="1"/>
                    </a:moveTo>
                    <a:lnTo>
                      <a:pt x="2981" y="1"/>
                    </a:lnTo>
                    <a:cubicBezTo>
                      <a:pt x="2427" y="209"/>
                      <a:pt x="1872" y="347"/>
                      <a:pt x="1387" y="555"/>
                    </a:cubicBezTo>
                    <a:cubicBezTo>
                      <a:pt x="832" y="694"/>
                      <a:pt x="347" y="971"/>
                      <a:pt x="1" y="1595"/>
                    </a:cubicBezTo>
                    <a:lnTo>
                      <a:pt x="1" y="1664"/>
                    </a:lnTo>
                    <a:cubicBezTo>
                      <a:pt x="347" y="1664"/>
                      <a:pt x="555" y="1595"/>
                      <a:pt x="832" y="1526"/>
                    </a:cubicBezTo>
                    <a:cubicBezTo>
                      <a:pt x="1595" y="1040"/>
                      <a:pt x="2288" y="555"/>
                      <a:pt x="298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6"/>
              <p:cNvSpPr/>
              <p:nvPr/>
            </p:nvSpPr>
            <p:spPr>
              <a:xfrm>
                <a:off x="8843213" y="2063511"/>
                <a:ext cx="26512" cy="15466"/>
              </a:xfrm>
              <a:custGeom>
                <a:avLst/>
                <a:gdLst/>
                <a:ahLst/>
                <a:cxnLst/>
                <a:rect l="l" t="t" r="r" b="b"/>
                <a:pathLst>
                  <a:path w="2081" h="1214" extrusionOk="0">
                    <a:moveTo>
                      <a:pt x="2080" y="0"/>
                    </a:moveTo>
                    <a:lnTo>
                      <a:pt x="2080" y="0"/>
                    </a:lnTo>
                    <a:cubicBezTo>
                      <a:pt x="1664" y="70"/>
                      <a:pt x="1318" y="208"/>
                      <a:pt x="971" y="278"/>
                    </a:cubicBezTo>
                    <a:cubicBezTo>
                      <a:pt x="486" y="347"/>
                      <a:pt x="139" y="624"/>
                      <a:pt x="1" y="1040"/>
                    </a:cubicBezTo>
                    <a:lnTo>
                      <a:pt x="1" y="1109"/>
                    </a:lnTo>
                    <a:cubicBezTo>
                      <a:pt x="70" y="1179"/>
                      <a:pt x="174" y="1213"/>
                      <a:pt x="278" y="1213"/>
                    </a:cubicBezTo>
                    <a:cubicBezTo>
                      <a:pt x="382" y="1213"/>
                      <a:pt x="486" y="1179"/>
                      <a:pt x="555" y="1109"/>
                    </a:cubicBezTo>
                    <a:cubicBezTo>
                      <a:pt x="832" y="1040"/>
                      <a:pt x="971" y="902"/>
                      <a:pt x="1110" y="763"/>
                    </a:cubicBezTo>
                    <a:cubicBezTo>
                      <a:pt x="1456" y="486"/>
                      <a:pt x="1803" y="278"/>
                      <a:pt x="208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6"/>
              <p:cNvSpPr/>
              <p:nvPr/>
            </p:nvSpPr>
            <p:spPr>
              <a:xfrm>
                <a:off x="8648928" y="1797691"/>
                <a:ext cx="99805" cy="52998"/>
              </a:xfrm>
              <a:custGeom>
                <a:avLst/>
                <a:gdLst/>
                <a:ahLst/>
                <a:cxnLst/>
                <a:rect l="l" t="t" r="r" b="b"/>
                <a:pathLst>
                  <a:path w="7834" h="4160" extrusionOk="0">
                    <a:moveTo>
                      <a:pt x="7833" y="1"/>
                    </a:moveTo>
                    <a:cubicBezTo>
                      <a:pt x="4991" y="1040"/>
                      <a:pt x="2427" y="2427"/>
                      <a:pt x="1" y="4160"/>
                    </a:cubicBezTo>
                    <a:cubicBezTo>
                      <a:pt x="2843" y="3189"/>
                      <a:pt x="5477" y="1803"/>
                      <a:pt x="783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22" name="Google Shape;322;p6"/>
          <p:cNvGrpSpPr/>
          <p:nvPr/>
        </p:nvGrpSpPr>
        <p:grpSpPr>
          <a:xfrm rot="-1539343">
            <a:off x="-227012" y="4290083"/>
            <a:ext cx="737054" cy="729834"/>
            <a:chOff x="3398331" y="1368868"/>
            <a:chExt cx="448639" cy="444244"/>
          </a:xfrm>
        </p:grpSpPr>
        <p:sp>
          <p:nvSpPr>
            <p:cNvPr id="323" name="Google Shape;323;p6"/>
            <p:cNvSpPr/>
            <p:nvPr/>
          </p:nvSpPr>
          <p:spPr>
            <a:xfrm>
              <a:off x="3462808" y="1527443"/>
              <a:ext cx="249933" cy="226976"/>
            </a:xfrm>
            <a:custGeom>
              <a:avLst/>
              <a:gdLst/>
              <a:ahLst/>
              <a:cxnLst/>
              <a:rect l="l" t="t" r="r" b="b"/>
              <a:pathLst>
                <a:path w="19618" h="17816" extrusionOk="0">
                  <a:moveTo>
                    <a:pt x="347" y="1"/>
                  </a:moveTo>
                  <a:lnTo>
                    <a:pt x="0" y="417"/>
                  </a:lnTo>
                  <a:lnTo>
                    <a:pt x="19271" y="17816"/>
                  </a:lnTo>
                  <a:lnTo>
                    <a:pt x="19617" y="17469"/>
                  </a:lnTo>
                  <a:lnTo>
                    <a:pt x="3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6"/>
            <p:cNvSpPr/>
            <p:nvPr/>
          </p:nvSpPr>
          <p:spPr>
            <a:xfrm>
              <a:off x="3708308" y="1428542"/>
              <a:ext cx="75969" cy="324997"/>
            </a:xfrm>
            <a:custGeom>
              <a:avLst/>
              <a:gdLst/>
              <a:ahLst/>
              <a:cxnLst/>
              <a:rect l="l" t="t" r="r" b="b"/>
              <a:pathLst>
                <a:path w="5963" h="25510" extrusionOk="0">
                  <a:moveTo>
                    <a:pt x="5477" y="0"/>
                  </a:moveTo>
                  <a:lnTo>
                    <a:pt x="1" y="25371"/>
                  </a:lnTo>
                  <a:lnTo>
                    <a:pt x="486" y="25509"/>
                  </a:lnTo>
                  <a:lnTo>
                    <a:pt x="5962" y="69"/>
                  </a:lnTo>
                  <a:lnTo>
                    <a:pt x="547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6"/>
            <p:cNvSpPr/>
            <p:nvPr/>
          </p:nvSpPr>
          <p:spPr>
            <a:xfrm>
              <a:off x="3463687" y="1425892"/>
              <a:ext cx="317048" cy="107742"/>
            </a:xfrm>
            <a:custGeom>
              <a:avLst/>
              <a:gdLst/>
              <a:ahLst/>
              <a:cxnLst/>
              <a:rect l="l" t="t" r="r" b="b"/>
              <a:pathLst>
                <a:path w="24886" h="8457" extrusionOk="0">
                  <a:moveTo>
                    <a:pt x="24747" y="0"/>
                  </a:moveTo>
                  <a:lnTo>
                    <a:pt x="0" y="7972"/>
                  </a:lnTo>
                  <a:lnTo>
                    <a:pt x="139" y="8457"/>
                  </a:lnTo>
                  <a:lnTo>
                    <a:pt x="24886" y="485"/>
                  </a:lnTo>
                  <a:lnTo>
                    <a:pt x="247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6"/>
            <p:cNvSpPr/>
            <p:nvPr/>
          </p:nvSpPr>
          <p:spPr>
            <a:xfrm>
              <a:off x="3713608" y="1368868"/>
              <a:ext cx="133362" cy="119832"/>
            </a:xfrm>
            <a:custGeom>
              <a:avLst/>
              <a:gdLst/>
              <a:ahLst/>
              <a:cxnLst/>
              <a:rect l="l" t="t" r="r" b="b"/>
              <a:pathLst>
                <a:path w="10468" h="9406" extrusionOk="0">
                  <a:moveTo>
                    <a:pt x="5219" y="1"/>
                  </a:moveTo>
                  <a:cubicBezTo>
                    <a:pt x="3935" y="1"/>
                    <a:pt x="2650" y="506"/>
                    <a:pt x="1733" y="1495"/>
                  </a:cubicBezTo>
                  <a:cubicBezTo>
                    <a:pt x="1" y="3436"/>
                    <a:pt x="208" y="6486"/>
                    <a:pt x="2080" y="8219"/>
                  </a:cubicBezTo>
                  <a:cubicBezTo>
                    <a:pt x="2976" y="9019"/>
                    <a:pt x="4094" y="9406"/>
                    <a:pt x="5208" y="9406"/>
                  </a:cubicBezTo>
                  <a:cubicBezTo>
                    <a:pt x="6507" y="9406"/>
                    <a:pt x="7802" y="8880"/>
                    <a:pt x="8735" y="7873"/>
                  </a:cubicBezTo>
                  <a:cubicBezTo>
                    <a:pt x="10468" y="5932"/>
                    <a:pt x="10329" y="2951"/>
                    <a:pt x="8388" y="1218"/>
                  </a:cubicBezTo>
                  <a:cubicBezTo>
                    <a:pt x="7506" y="402"/>
                    <a:pt x="6363" y="1"/>
                    <a:pt x="52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6"/>
            <p:cNvSpPr/>
            <p:nvPr/>
          </p:nvSpPr>
          <p:spPr>
            <a:xfrm>
              <a:off x="3398331" y="1470864"/>
              <a:ext cx="133362" cy="119399"/>
            </a:xfrm>
            <a:custGeom>
              <a:avLst/>
              <a:gdLst/>
              <a:ahLst/>
              <a:cxnLst/>
              <a:rect l="l" t="t" r="r" b="b"/>
              <a:pathLst>
                <a:path w="10468" h="9372" extrusionOk="0">
                  <a:moveTo>
                    <a:pt x="5192" y="1"/>
                  </a:moveTo>
                  <a:cubicBezTo>
                    <a:pt x="3916" y="1"/>
                    <a:pt x="2650" y="504"/>
                    <a:pt x="1734" y="1530"/>
                  </a:cubicBezTo>
                  <a:cubicBezTo>
                    <a:pt x="1" y="3402"/>
                    <a:pt x="140" y="6452"/>
                    <a:pt x="2080" y="8185"/>
                  </a:cubicBezTo>
                  <a:cubicBezTo>
                    <a:pt x="2944" y="8985"/>
                    <a:pt x="4060" y="9371"/>
                    <a:pt x="5180" y="9371"/>
                  </a:cubicBezTo>
                  <a:cubicBezTo>
                    <a:pt x="6487" y="9371"/>
                    <a:pt x="7802" y="8846"/>
                    <a:pt x="8735" y="7838"/>
                  </a:cubicBezTo>
                  <a:cubicBezTo>
                    <a:pt x="10468" y="5897"/>
                    <a:pt x="10260" y="2917"/>
                    <a:pt x="8388" y="1184"/>
                  </a:cubicBezTo>
                  <a:cubicBezTo>
                    <a:pt x="7474" y="400"/>
                    <a:pt x="6329" y="1"/>
                    <a:pt x="51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6"/>
            <p:cNvSpPr/>
            <p:nvPr/>
          </p:nvSpPr>
          <p:spPr>
            <a:xfrm>
              <a:off x="3643843" y="1693369"/>
              <a:ext cx="134241" cy="119743"/>
            </a:xfrm>
            <a:custGeom>
              <a:avLst/>
              <a:gdLst/>
              <a:ahLst/>
              <a:cxnLst/>
              <a:rect l="l" t="t" r="r" b="b"/>
              <a:pathLst>
                <a:path w="10537" h="9399" extrusionOk="0">
                  <a:moveTo>
                    <a:pt x="5271" y="1"/>
                  </a:moveTo>
                  <a:cubicBezTo>
                    <a:pt x="3961" y="1"/>
                    <a:pt x="2666" y="526"/>
                    <a:pt x="1733" y="1534"/>
                  </a:cubicBezTo>
                  <a:cubicBezTo>
                    <a:pt x="0" y="3475"/>
                    <a:pt x="208" y="6455"/>
                    <a:pt x="2080" y="8188"/>
                  </a:cubicBezTo>
                  <a:cubicBezTo>
                    <a:pt x="2986" y="8998"/>
                    <a:pt x="4135" y="9399"/>
                    <a:pt x="5278" y="9399"/>
                  </a:cubicBezTo>
                  <a:cubicBezTo>
                    <a:pt x="6582" y="9399"/>
                    <a:pt x="7880" y="8876"/>
                    <a:pt x="8804" y="7842"/>
                  </a:cubicBezTo>
                  <a:cubicBezTo>
                    <a:pt x="10537" y="5970"/>
                    <a:pt x="10329" y="2920"/>
                    <a:pt x="8457" y="1187"/>
                  </a:cubicBezTo>
                  <a:cubicBezTo>
                    <a:pt x="7529" y="387"/>
                    <a:pt x="6394" y="1"/>
                    <a:pt x="52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9" name="Google Shape;329;p6"/>
          <p:cNvSpPr/>
          <p:nvPr/>
        </p:nvSpPr>
        <p:spPr>
          <a:xfrm>
            <a:off x="8681882" y="3615086"/>
            <a:ext cx="934089" cy="934089"/>
          </a:xfrm>
          <a:custGeom>
            <a:avLst/>
            <a:gdLst/>
            <a:ahLst/>
            <a:cxnLst/>
            <a:rect l="l" t="t" r="r" b="b"/>
            <a:pathLst>
              <a:path w="107583" h="107583" extrusionOk="0">
                <a:moveTo>
                  <a:pt x="53792" y="0"/>
                </a:moveTo>
                <a:cubicBezTo>
                  <a:pt x="24054" y="0"/>
                  <a:pt x="1" y="24054"/>
                  <a:pt x="1" y="53791"/>
                </a:cubicBezTo>
                <a:cubicBezTo>
                  <a:pt x="1" y="83529"/>
                  <a:pt x="24054" y="107582"/>
                  <a:pt x="53792" y="107582"/>
                </a:cubicBezTo>
                <a:cubicBezTo>
                  <a:pt x="83529" y="107582"/>
                  <a:pt x="107583" y="83529"/>
                  <a:pt x="107583" y="53791"/>
                </a:cubicBezTo>
                <a:cubicBezTo>
                  <a:pt x="107583" y="24054"/>
                  <a:pt x="83529" y="0"/>
                  <a:pt x="537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6"/>
          <p:cNvSpPr/>
          <p:nvPr/>
        </p:nvSpPr>
        <p:spPr>
          <a:xfrm>
            <a:off x="5381264" y="-194734"/>
            <a:ext cx="409353" cy="409353"/>
          </a:xfrm>
          <a:custGeom>
            <a:avLst/>
            <a:gdLst/>
            <a:ahLst/>
            <a:cxnLst/>
            <a:rect l="l" t="t" r="r" b="b"/>
            <a:pathLst>
              <a:path w="107583" h="107583" extrusionOk="0">
                <a:moveTo>
                  <a:pt x="53792" y="0"/>
                </a:moveTo>
                <a:cubicBezTo>
                  <a:pt x="24054" y="0"/>
                  <a:pt x="1" y="24054"/>
                  <a:pt x="1" y="53791"/>
                </a:cubicBezTo>
                <a:cubicBezTo>
                  <a:pt x="1" y="83529"/>
                  <a:pt x="24054" y="107582"/>
                  <a:pt x="53792" y="107582"/>
                </a:cubicBezTo>
                <a:cubicBezTo>
                  <a:pt x="83529" y="107582"/>
                  <a:pt x="107583" y="83529"/>
                  <a:pt x="107583" y="53791"/>
                </a:cubicBezTo>
                <a:cubicBezTo>
                  <a:pt x="107583" y="24054"/>
                  <a:pt x="83529" y="0"/>
                  <a:pt x="537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0" name="Google Shape;510;p13"/>
          <p:cNvGrpSpPr/>
          <p:nvPr/>
        </p:nvGrpSpPr>
        <p:grpSpPr>
          <a:xfrm>
            <a:off x="-102382" y="-170100"/>
            <a:ext cx="9372696" cy="5483700"/>
            <a:chOff x="-102382" y="-170100"/>
            <a:chExt cx="9372696" cy="5483700"/>
          </a:xfrm>
        </p:grpSpPr>
        <p:grpSp>
          <p:nvGrpSpPr>
            <p:cNvPr id="511" name="Google Shape;511;p13"/>
            <p:cNvGrpSpPr/>
            <p:nvPr/>
          </p:nvGrpSpPr>
          <p:grpSpPr>
            <a:xfrm>
              <a:off x="-102382" y="449173"/>
              <a:ext cx="9372696" cy="4214993"/>
              <a:chOff x="-721775" y="1833025"/>
              <a:chExt cx="10611000" cy="1466850"/>
            </a:xfrm>
          </p:grpSpPr>
          <p:cxnSp>
            <p:nvCxnSpPr>
              <p:cNvPr id="512" name="Google Shape;512;p13"/>
              <p:cNvCxnSpPr/>
              <p:nvPr/>
            </p:nvCxnSpPr>
            <p:spPr>
              <a:xfrm>
                <a:off x="-721775" y="183302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3" name="Google Shape;513;p13"/>
              <p:cNvCxnSpPr/>
              <p:nvPr/>
            </p:nvCxnSpPr>
            <p:spPr>
              <a:xfrm>
                <a:off x="-721775" y="204257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4" name="Google Shape;514;p13"/>
              <p:cNvCxnSpPr/>
              <p:nvPr/>
            </p:nvCxnSpPr>
            <p:spPr>
              <a:xfrm>
                <a:off x="-721775" y="225212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5" name="Google Shape;515;p13"/>
              <p:cNvCxnSpPr/>
              <p:nvPr/>
            </p:nvCxnSpPr>
            <p:spPr>
              <a:xfrm>
                <a:off x="-721775" y="246167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6" name="Google Shape;516;p13"/>
              <p:cNvCxnSpPr/>
              <p:nvPr/>
            </p:nvCxnSpPr>
            <p:spPr>
              <a:xfrm>
                <a:off x="-721775" y="267122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7" name="Google Shape;517;p13"/>
              <p:cNvCxnSpPr/>
              <p:nvPr/>
            </p:nvCxnSpPr>
            <p:spPr>
              <a:xfrm>
                <a:off x="-721775" y="288077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8" name="Google Shape;518;p13"/>
              <p:cNvCxnSpPr/>
              <p:nvPr/>
            </p:nvCxnSpPr>
            <p:spPr>
              <a:xfrm>
                <a:off x="-721775" y="309032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9" name="Google Shape;519;p13"/>
              <p:cNvCxnSpPr/>
              <p:nvPr/>
            </p:nvCxnSpPr>
            <p:spPr>
              <a:xfrm>
                <a:off x="-721775" y="329987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520" name="Google Shape;520;p13"/>
            <p:cNvCxnSpPr/>
            <p:nvPr/>
          </p:nvCxnSpPr>
          <p:spPr>
            <a:xfrm>
              <a:off x="103658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1" name="Google Shape;521;p13"/>
            <p:cNvCxnSpPr/>
            <p:nvPr/>
          </p:nvCxnSpPr>
          <p:spPr>
            <a:xfrm>
              <a:off x="651046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2" name="Google Shape;522;p13"/>
            <p:cNvCxnSpPr/>
            <p:nvPr/>
          </p:nvCxnSpPr>
          <p:spPr>
            <a:xfrm>
              <a:off x="1198434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3" name="Google Shape;523;p13"/>
            <p:cNvCxnSpPr/>
            <p:nvPr/>
          </p:nvCxnSpPr>
          <p:spPr>
            <a:xfrm>
              <a:off x="1745822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4" name="Google Shape;524;p13"/>
            <p:cNvCxnSpPr/>
            <p:nvPr/>
          </p:nvCxnSpPr>
          <p:spPr>
            <a:xfrm>
              <a:off x="2293210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5" name="Google Shape;525;p13"/>
            <p:cNvCxnSpPr/>
            <p:nvPr/>
          </p:nvCxnSpPr>
          <p:spPr>
            <a:xfrm>
              <a:off x="2840598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6" name="Google Shape;526;p13"/>
            <p:cNvCxnSpPr/>
            <p:nvPr/>
          </p:nvCxnSpPr>
          <p:spPr>
            <a:xfrm>
              <a:off x="3387986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7" name="Google Shape;527;p13"/>
            <p:cNvCxnSpPr/>
            <p:nvPr/>
          </p:nvCxnSpPr>
          <p:spPr>
            <a:xfrm>
              <a:off x="3935374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8" name="Google Shape;528;p13"/>
            <p:cNvCxnSpPr/>
            <p:nvPr/>
          </p:nvCxnSpPr>
          <p:spPr>
            <a:xfrm>
              <a:off x="4482763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9" name="Google Shape;529;p13"/>
            <p:cNvCxnSpPr/>
            <p:nvPr/>
          </p:nvCxnSpPr>
          <p:spPr>
            <a:xfrm>
              <a:off x="5030151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0" name="Google Shape;530;p13"/>
            <p:cNvCxnSpPr/>
            <p:nvPr/>
          </p:nvCxnSpPr>
          <p:spPr>
            <a:xfrm>
              <a:off x="5577539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1" name="Google Shape;531;p13"/>
            <p:cNvCxnSpPr/>
            <p:nvPr/>
          </p:nvCxnSpPr>
          <p:spPr>
            <a:xfrm>
              <a:off x="6124927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2" name="Google Shape;532;p13"/>
            <p:cNvCxnSpPr/>
            <p:nvPr/>
          </p:nvCxnSpPr>
          <p:spPr>
            <a:xfrm>
              <a:off x="6672315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3" name="Google Shape;533;p13"/>
            <p:cNvCxnSpPr/>
            <p:nvPr/>
          </p:nvCxnSpPr>
          <p:spPr>
            <a:xfrm>
              <a:off x="7219703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4" name="Google Shape;534;p13"/>
            <p:cNvCxnSpPr/>
            <p:nvPr/>
          </p:nvCxnSpPr>
          <p:spPr>
            <a:xfrm>
              <a:off x="7767091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5" name="Google Shape;535;p13"/>
            <p:cNvCxnSpPr/>
            <p:nvPr/>
          </p:nvCxnSpPr>
          <p:spPr>
            <a:xfrm>
              <a:off x="8314479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6" name="Google Shape;536;p13"/>
            <p:cNvCxnSpPr/>
            <p:nvPr/>
          </p:nvCxnSpPr>
          <p:spPr>
            <a:xfrm>
              <a:off x="8861867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37" name="Google Shape;537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38" name="Google Shape;538;p1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504570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39" name="Google Shape;539;p13"/>
          <p:cNvSpPr txBox="1">
            <a:spLocks noGrp="1"/>
          </p:cNvSpPr>
          <p:nvPr>
            <p:ph type="title" idx="3" hasCustomPrompt="1"/>
          </p:nvPr>
        </p:nvSpPr>
        <p:spPr>
          <a:xfrm>
            <a:off x="720000" y="3177441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40" name="Google Shape;540;p13"/>
          <p:cNvSpPr txBox="1">
            <a:spLocks noGrp="1"/>
          </p:cNvSpPr>
          <p:nvPr>
            <p:ph type="title" idx="4" hasCustomPrompt="1"/>
          </p:nvPr>
        </p:nvSpPr>
        <p:spPr>
          <a:xfrm>
            <a:off x="3419271" y="1504570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41" name="Google Shape;541;p13"/>
          <p:cNvSpPr txBox="1">
            <a:spLocks noGrp="1"/>
          </p:cNvSpPr>
          <p:nvPr>
            <p:ph type="title" idx="5" hasCustomPrompt="1"/>
          </p:nvPr>
        </p:nvSpPr>
        <p:spPr>
          <a:xfrm>
            <a:off x="3419271" y="3177441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42" name="Google Shape;542;p13"/>
          <p:cNvSpPr txBox="1">
            <a:spLocks noGrp="1"/>
          </p:cNvSpPr>
          <p:nvPr>
            <p:ph type="subTitle" idx="1"/>
          </p:nvPr>
        </p:nvSpPr>
        <p:spPr>
          <a:xfrm>
            <a:off x="720000" y="1973650"/>
            <a:ext cx="2305500" cy="76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43" name="Google Shape;543;p13"/>
          <p:cNvSpPr txBox="1">
            <a:spLocks noGrp="1"/>
          </p:cNvSpPr>
          <p:nvPr>
            <p:ph type="subTitle" idx="6"/>
          </p:nvPr>
        </p:nvSpPr>
        <p:spPr>
          <a:xfrm>
            <a:off x="3419271" y="1973650"/>
            <a:ext cx="2305500" cy="76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44" name="Google Shape;544;p13"/>
          <p:cNvSpPr txBox="1">
            <a:spLocks noGrp="1"/>
          </p:cNvSpPr>
          <p:nvPr>
            <p:ph type="subTitle" idx="7"/>
          </p:nvPr>
        </p:nvSpPr>
        <p:spPr>
          <a:xfrm>
            <a:off x="720000" y="3646600"/>
            <a:ext cx="2305500" cy="76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45" name="Google Shape;545;p13"/>
          <p:cNvSpPr txBox="1">
            <a:spLocks noGrp="1"/>
          </p:cNvSpPr>
          <p:nvPr>
            <p:ph type="subTitle" idx="8"/>
          </p:nvPr>
        </p:nvSpPr>
        <p:spPr>
          <a:xfrm>
            <a:off x="3419271" y="3646600"/>
            <a:ext cx="2305500" cy="76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46" name="Google Shape;546;p13"/>
          <p:cNvSpPr/>
          <p:nvPr/>
        </p:nvSpPr>
        <p:spPr>
          <a:xfrm>
            <a:off x="8081055" y="948741"/>
            <a:ext cx="170942" cy="172089"/>
          </a:xfrm>
          <a:custGeom>
            <a:avLst/>
            <a:gdLst/>
            <a:ahLst/>
            <a:cxnLst/>
            <a:rect l="l" t="t" r="r" b="b"/>
            <a:pathLst>
              <a:path w="4621" h="4652" extrusionOk="0">
                <a:moveTo>
                  <a:pt x="2311" y="1"/>
                </a:moveTo>
                <a:cubicBezTo>
                  <a:pt x="1004" y="1"/>
                  <a:pt x="1" y="1034"/>
                  <a:pt x="1" y="2311"/>
                </a:cubicBezTo>
                <a:cubicBezTo>
                  <a:pt x="1" y="3618"/>
                  <a:pt x="1004" y="4651"/>
                  <a:pt x="2311" y="4651"/>
                </a:cubicBezTo>
                <a:cubicBezTo>
                  <a:pt x="3587" y="4651"/>
                  <a:pt x="4621" y="3618"/>
                  <a:pt x="4621" y="2311"/>
                </a:cubicBezTo>
                <a:cubicBezTo>
                  <a:pt x="4621" y="1034"/>
                  <a:pt x="3587" y="1"/>
                  <a:pt x="231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13"/>
          <p:cNvSpPr/>
          <p:nvPr/>
        </p:nvSpPr>
        <p:spPr>
          <a:xfrm>
            <a:off x="8162030" y="-41825"/>
            <a:ext cx="9026" cy="933284"/>
          </a:xfrm>
          <a:custGeom>
            <a:avLst/>
            <a:gdLst/>
            <a:ahLst/>
            <a:cxnLst/>
            <a:rect l="l" t="t" r="r" b="b"/>
            <a:pathLst>
              <a:path w="244" h="25229" extrusionOk="0">
                <a:moveTo>
                  <a:pt x="122" y="0"/>
                </a:moveTo>
                <a:cubicBezTo>
                  <a:pt x="91" y="1064"/>
                  <a:pt x="30" y="2097"/>
                  <a:pt x="30" y="3161"/>
                </a:cubicBezTo>
                <a:cubicBezTo>
                  <a:pt x="0" y="5258"/>
                  <a:pt x="30" y="7386"/>
                  <a:pt x="61" y="9453"/>
                </a:cubicBezTo>
                <a:cubicBezTo>
                  <a:pt x="122" y="11550"/>
                  <a:pt x="30" y="13678"/>
                  <a:pt x="30" y="15775"/>
                </a:cubicBezTo>
                <a:cubicBezTo>
                  <a:pt x="0" y="18936"/>
                  <a:pt x="30" y="22067"/>
                  <a:pt x="122" y="25228"/>
                </a:cubicBezTo>
                <a:cubicBezTo>
                  <a:pt x="182" y="22067"/>
                  <a:pt x="213" y="18936"/>
                  <a:pt x="182" y="15775"/>
                </a:cubicBezTo>
                <a:cubicBezTo>
                  <a:pt x="182" y="13678"/>
                  <a:pt x="152" y="11550"/>
                  <a:pt x="152" y="9453"/>
                </a:cubicBezTo>
                <a:cubicBezTo>
                  <a:pt x="182" y="6322"/>
                  <a:pt x="243" y="3161"/>
                  <a:pt x="122" y="0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13"/>
          <p:cNvSpPr/>
          <p:nvPr/>
        </p:nvSpPr>
        <p:spPr>
          <a:xfrm>
            <a:off x="7847192" y="890257"/>
            <a:ext cx="638713" cy="151854"/>
          </a:xfrm>
          <a:custGeom>
            <a:avLst/>
            <a:gdLst/>
            <a:ahLst/>
            <a:cxnLst/>
            <a:rect l="l" t="t" r="r" b="b"/>
            <a:pathLst>
              <a:path w="17266" h="4105" extrusionOk="0">
                <a:moveTo>
                  <a:pt x="8633" y="1"/>
                </a:moveTo>
                <a:lnTo>
                  <a:pt x="0" y="4104"/>
                </a:lnTo>
                <a:lnTo>
                  <a:pt x="17265" y="4104"/>
                </a:lnTo>
                <a:lnTo>
                  <a:pt x="863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13"/>
          <p:cNvSpPr/>
          <p:nvPr/>
        </p:nvSpPr>
        <p:spPr>
          <a:xfrm>
            <a:off x="8162025" y="4182724"/>
            <a:ext cx="2182590" cy="2182590"/>
          </a:xfrm>
          <a:custGeom>
            <a:avLst/>
            <a:gdLst/>
            <a:ahLst/>
            <a:cxnLst/>
            <a:rect l="l" t="t" r="r" b="b"/>
            <a:pathLst>
              <a:path w="107583" h="107583" extrusionOk="0">
                <a:moveTo>
                  <a:pt x="53792" y="0"/>
                </a:moveTo>
                <a:cubicBezTo>
                  <a:pt x="24054" y="0"/>
                  <a:pt x="1" y="24054"/>
                  <a:pt x="1" y="53791"/>
                </a:cubicBezTo>
                <a:cubicBezTo>
                  <a:pt x="1" y="83529"/>
                  <a:pt x="24054" y="107582"/>
                  <a:pt x="53792" y="107582"/>
                </a:cubicBezTo>
                <a:cubicBezTo>
                  <a:pt x="83529" y="107582"/>
                  <a:pt x="107583" y="83529"/>
                  <a:pt x="107583" y="53791"/>
                </a:cubicBezTo>
                <a:cubicBezTo>
                  <a:pt x="107583" y="24054"/>
                  <a:pt x="83529" y="0"/>
                  <a:pt x="537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13"/>
          <p:cNvSpPr/>
          <p:nvPr/>
        </p:nvSpPr>
        <p:spPr>
          <a:xfrm rot="8100000">
            <a:off x="2179734" y="-52965"/>
            <a:ext cx="327426" cy="312981"/>
          </a:xfrm>
          <a:custGeom>
            <a:avLst/>
            <a:gdLst/>
            <a:ahLst/>
            <a:cxnLst/>
            <a:rect l="l" t="t" r="r" b="b"/>
            <a:pathLst>
              <a:path w="11439" h="10933" extrusionOk="0">
                <a:moveTo>
                  <a:pt x="5728" y="1"/>
                </a:moveTo>
                <a:cubicBezTo>
                  <a:pt x="5554" y="1"/>
                  <a:pt x="5377" y="9"/>
                  <a:pt x="5200" y="25"/>
                </a:cubicBezTo>
                <a:cubicBezTo>
                  <a:pt x="2219" y="372"/>
                  <a:pt x="1" y="3006"/>
                  <a:pt x="278" y="5986"/>
                </a:cubicBezTo>
                <a:cubicBezTo>
                  <a:pt x="539" y="8859"/>
                  <a:pt x="2891" y="10932"/>
                  <a:pt x="5712" y="10932"/>
                </a:cubicBezTo>
                <a:cubicBezTo>
                  <a:pt x="5886" y="10932"/>
                  <a:pt x="6062" y="10924"/>
                  <a:pt x="6240" y="10908"/>
                </a:cubicBezTo>
                <a:cubicBezTo>
                  <a:pt x="9290" y="10631"/>
                  <a:pt x="11438" y="7997"/>
                  <a:pt x="11161" y="4947"/>
                </a:cubicBezTo>
                <a:cubicBezTo>
                  <a:pt x="10965" y="2074"/>
                  <a:pt x="8556" y="1"/>
                  <a:pt x="572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1" name="Google Shape;551;p13"/>
          <p:cNvSpPr/>
          <p:nvPr/>
        </p:nvSpPr>
        <p:spPr>
          <a:xfrm>
            <a:off x="-809323" y="2580266"/>
            <a:ext cx="1216226" cy="1216226"/>
          </a:xfrm>
          <a:custGeom>
            <a:avLst/>
            <a:gdLst/>
            <a:ahLst/>
            <a:cxnLst/>
            <a:rect l="l" t="t" r="r" b="b"/>
            <a:pathLst>
              <a:path w="107583" h="107583" extrusionOk="0">
                <a:moveTo>
                  <a:pt x="53792" y="0"/>
                </a:moveTo>
                <a:cubicBezTo>
                  <a:pt x="24054" y="0"/>
                  <a:pt x="1" y="24054"/>
                  <a:pt x="1" y="53791"/>
                </a:cubicBezTo>
                <a:cubicBezTo>
                  <a:pt x="1" y="83529"/>
                  <a:pt x="24054" y="107582"/>
                  <a:pt x="53792" y="107582"/>
                </a:cubicBezTo>
                <a:cubicBezTo>
                  <a:pt x="83529" y="107582"/>
                  <a:pt x="107583" y="83529"/>
                  <a:pt x="107583" y="53791"/>
                </a:cubicBezTo>
                <a:cubicBezTo>
                  <a:pt x="107583" y="24054"/>
                  <a:pt x="83529" y="0"/>
                  <a:pt x="537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7" name="Google Shape;957;p19"/>
          <p:cNvGrpSpPr/>
          <p:nvPr/>
        </p:nvGrpSpPr>
        <p:grpSpPr>
          <a:xfrm>
            <a:off x="-102382" y="-170100"/>
            <a:ext cx="9372696" cy="5483700"/>
            <a:chOff x="-102382" y="-170100"/>
            <a:chExt cx="9372696" cy="5483700"/>
          </a:xfrm>
        </p:grpSpPr>
        <p:grpSp>
          <p:nvGrpSpPr>
            <p:cNvPr id="958" name="Google Shape;958;p19"/>
            <p:cNvGrpSpPr/>
            <p:nvPr/>
          </p:nvGrpSpPr>
          <p:grpSpPr>
            <a:xfrm>
              <a:off x="-102382" y="449173"/>
              <a:ext cx="9372696" cy="4214993"/>
              <a:chOff x="-721775" y="1833025"/>
              <a:chExt cx="10611000" cy="1466850"/>
            </a:xfrm>
          </p:grpSpPr>
          <p:cxnSp>
            <p:nvCxnSpPr>
              <p:cNvPr id="959" name="Google Shape;959;p19"/>
              <p:cNvCxnSpPr/>
              <p:nvPr/>
            </p:nvCxnSpPr>
            <p:spPr>
              <a:xfrm>
                <a:off x="-721775" y="183302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0" name="Google Shape;960;p19"/>
              <p:cNvCxnSpPr/>
              <p:nvPr/>
            </p:nvCxnSpPr>
            <p:spPr>
              <a:xfrm>
                <a:off x="-721775" y="204257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1" name="Google Shape;961;p19"/>
              <p:cNvCxnSpPr/>
              <p:nvPr/>
            </p:nvCxnSpPr>
            <p:spPr>
              <a:xfrm>
                <a:off x="-721775" y="225212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2" name="Google Shape;962;p19"/>
              <p:cNvCxnSpPr/>
              <p:nvPr/>
            </p:nvCxnSpPr>
            <p:spPr>
              <a:xfrm>
                <a:off x="-721775" y="246167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3" name="Google Shape;963;p19"/>
              <p:cNvCxnSpPr/>
              <p:nvPr/>
            </p:nvCxnSpPr>
            <p:spPr>
              <a:xfrm>
                <a:off x="-721775" y="267122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4" name="Google Shape;964;p19"/>
              <p:cNvCxnSpPr/>
              <p:nvPr/>
            </p:nvCxnSpPr>
            <p:spPr>
              <a:xfrm>
                <a:off x="-721775" y="288077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5" name="Google Shape;965;p19"/>
              <p:cNvCxnSpPr/>
              <p:nvPr/>
            </p:nvCxnSpPr>
            <p:spPr>
              <a:xfrm>
                <a:off x="-721775" y="309032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6" name="Google Shape;966;p19"/>
              <p:cNvCxnSpPr/>
              <p:nvPr/>
            </p:nvCxnSpPr>
            <p:spPr>
              <a:xfrm>
                <a:off x="-721775" y="329987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967" name="Google Shape;967;p19"/>
            <p:cNvCxnSpPr/>
            <p:nvPr/>
          </p:nvCxnSpPr>
          <p:spPr>
            <a:xfrm>
              <a:off x="103658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68" name="Google Shape;968;p19"/>
            <p:cNvCxnSpPr/>
            <p:nvPr/>
          </p:nvCxnSpPr>
          <p:spPr>
            <a:xfrm>
              <a:off x="651046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69" name="Google Shape;969;p19"/>
            <p:cNvCxnSpPr/>
            <p:nvPr/>
          </p:nvCxnSpPr>
          <p:spPr>
            <a:xfrm>
              <a:off x="1198434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70" name="Google Shape;970;p19"/>
            <p:cNvCxnSpPr/>
            <p:nvPr/>
          </p:nvCxnSpPr>
          <p:spPr>
            <a:xfrm>
              <a:off x="1745822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71" name="Google Shape;971;p19"/>
            <p:cNvCxnSpPr/>
            <p:nvPr/>
          </p:nvCxnSpPr>
          <p:spPr>
            <a:xfrm>
              <a:off x="2293210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72" name="Google Shape;972;p19"/>
            <p:cNvCxnSpPr/>
            <p:nvPr/>
          </p:nvCxnSpPr>
          <p:spPr>
            <a:xfrm>
              <a:off x="2840598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73" name="Google Shape;973;p19"/>
            <p:cNvCxnSpPr/>
            <p:nvPr/>
          </p:nvCxnSpPr>
          <p:spPr>
            <a:xfrm>
              <a:off x="3387986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74" name="Google Shape;974;p19"/>
            <p:cNvCxnSpPr/>
            <p:nvPr/>
          </p:nvCxnSpPr>
          <p:spPr>
            <a:xfrm>
              <a:off x="3935374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75" name="Google Shape;975;p19"/>
            <p:cNvCxnSpPr/>
            <p:nvPr/>
          </p:nvCxnSpPr>
          <p:spPr>
            <a:xfrm>
              <a:off x="4482763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76" name="Google Shape;976;p19"/>
            <p:cNvCxnSpPr/>
            <p:nvPr/>
          </p:nvCxnSpPr>
          <p:spPr>
            <a:xfrm>
              <a:off x="5030151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77" name="Google Shape;977;p19"/>
            <p:cNvCxnSpPr/>
            <p:nvPr/>
          </p:nvCxnSpPr>
          <p:spPr>
            <a:xfrm>
              <a:off x="5577539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78" name="Google Shape;978;p19"/>
            <p:cNvCxnSpPr/>
            <p:nvPr/>
          </p:nvCxnSpPr>
          <p:spPr>
            <a:xfrm>
              <a:off x="6124927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79" name="Google Shape;979;p19"/>
            <p:cNvCxnSpPr/>
            <p:nvPr/>
          </p:nvCxnSpPr>
          <p:spPr>
            <a:xfrm>
              <a:off x="6672315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0" name="Google Shape;980;p19"/>
            <p:cNvCxnSpPr/>
            <p:nvPr/>
          </p:nvCxnSpPr>
          <p:spPr>
            <a:xfrm>
              <a:off x="7219703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1" name="Google Shape;981;p19"/>
            <p:cNvCxnSpPr/>
            <p:nvPr/>
          </p:nvCxnSpPr>
          <p:spPr>
            <a:xfrm>
              <a:off x="7767091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2" name="Google Shape;982;p19"/>
            <p:cNvCxnSpPr/>
            <p:nvPr/>
          </p:nvCxnSpPr>
          <p:spPr>
            <a:xfrm>
              <a:off x="8314479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3" name="Google Shape;983;p19"/>
            <p:cNvCxnSpPr/>
            <p:nvPr/>
          </p:nvCxnSpPr>
          <p:spPr>
            <a:xfrm>
              <a:off x="8861867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984" name="Google Shape;984;p1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85" name="Google Shape;985;p19"/>
          <p:cNvSpPr txBox="1">
            <a:spLocks noGrp="1"/>
          </p:cNvSpPr>
          <p:nvPr>
            <p:ph type="subTitle" idx="1"/>
          </p:nvPr>
        </p:nvSpPr>
        <p:spPr>
          <a:xfrm>
            <a:off x="4971050" y="1667625"/>
            <a:ext cx="3229200" cy="242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b="0"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86" name="Google Shape;986;p19"/>
          <p:cNvSpPr txBox="1">
            <a:spLocks noGrp="1"/>
          </p:cNvSpPr>
          <p:nvPr>
            <p:ph type="subTitle" idx="2"/>
          </p:nvPr>
        </p:nvSpPr>
        <p:spPr>
          <a:xfrm>
            <a:off x="943650" y="1667625"/>
            <a:ext cx="3229200" cy="242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b="0"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87" name="Google Shape;987;p19"/>
          <p:cNvSpPr/>
          <p:nvPr/>
        </p:nvSpPr>
        <p:spPr>
          <a:xfrm>
            <a:off x="5685163" y="4704949"/>
            <a:ext cx="1306798" cy="1306798"/>
          </a:xfrm>
          <a:custGeom>
            <a:avLst/>
            <a:gdLst/>
            <a:ahLst/>
            <a:cxnLst/>
            <a:rect l="l" t="t" r="r" b="b"/>
            <a:pathLst>
              <a:path w="56842" h="56842" extrusionOk="0">
                <a:moveTo>
                  <a:pt x="28421" y="0"/>
                </a:moveTo>
                <a:cubicBezTo>
                  <a:pt x="12685" y="0"/>
                  <a:pt x="0" y="12755"/>
                  <a:pt x="0" y="28421"/>
                </a:cubicBezTo>
                <a:cubicBezTo>
                  <a:pt x="0" y="35283"/>
                  <a:pt x="2288" y="41522"/>
                  <a:pt x="6308" y="46374"/>
                </a:cubicBezTo>
                <a:cubicBezTo>
                  <a:pt x="11507" y="52821"/>
                  <a:pt x="19479" y="56841"/>
                  <a:pt x="28421" y="56841"/>
                </a:cubicBezTo>
                <a:cubicBezTo>
                  <a:pt x="37293" y="56841"/>
                  <a:pt x="45265" y="52821"/>
                  <a:pt x="50464" y="46374"/>
                </a:cubicBezTo>
                <a:cubicBezTo>
                  <a:pt x="54484" y="41453"/>
                  <a:pt x="56841" y="35214"/>
                  <a:pt x="56841" y="28421"/>
                </a:cubicBezTo>
                <a:cubicBezTo>
                  <a:pt x="56841" y="12755"/>
                  <a:pt x="44156" y="0"/>
                  <a:pt x="2842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88" name="Google Shape;988;p19"/>
          <p:cNvGrpSpPr/>
          <p:nvPr/>
        </p:nvGrpSpPr>
        <p:grpSpPr>
          <a:xfrm rot="578988">
            <a:off x="8316663" y="3768107"/>
            <a:ext cx="649491" cy="1116831"/>
            <a:chOff x="6585699" y="2196606"/>
            <a:chExt cx="778765" cy="1339125"/>
          </a:xfrm>
        </p:grpSpPr>
        <p:sp>
          <p:nvSpPr>
            <p:cNvPr id="989" name="Google Shape;989;p19"/>
            <p:cNvSpPr/>
            <p:nvPr/>
          </p:nvSpPr>
          <p:spPr>
            <a:xfrm>
              <a:off x="7088591" y="2971038"/>
              <a:ext cx="258905" cy="418908"/>
            </a:xfrm>
            <a:custGeom>
              <a:avLst/>
              <a:gdLst/>
              <a:ahLst/>
              <a:cxnLst/>
              <a:rect l="l" t="t" r="r" b="b"/>
              <a:pathLst>
                <a:path w="9979" h="16146" extrusionOk="0">
                  <a:moveTo>
                    <a:pt x="4108" y="0"/>
                  </a:moveTo>
                  <a:lnTo>
                    <a:pt x="4108" y="4287"/>
                  </a:lnTo>
                  <a:cubicBezTo>
                    <a:pt x="4108" y="5894"/>
                    <a:pt x="2799" y="7204"/>
                    <a:pt x="1191" y="7204"/>
                  </a:cubicBezTo>
                  <a:lnTo>
                    <a:pt x="1" y="7204"/>
                  </a:lnTo>
                  <a:lnTo>
                    <a:pt x="1" y="9597"/>
                  </a:lnTo>
                  <a:lnTo>
                    <a:pt x="5632" y="16145"/>
                  </a:lnTo>
                  <a:lnTo>
                    <a:pt x="7954" y="12657"/>
                  </a:lnTo>
                  <a:cubicBezTo>
                    <a:pt x="9276" y="10668"/>
                    <a:pt x="9978" y="8335"/>
                    <a:pt x="9978" y="5954"/>
                  </a:cubicBezTo>
                  <a:lnTo>
                    <a:pt x="997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19"/>
            <p:cNvSpPr/>
            <p:nvPr/>
          </p:nvSpPr>
          <p:spPr>
            <a:xfrm>
              <a:off x="7034236" y="2540117"/>
              <a:ext cx="313571" cy="430635"/>
            </a:xfrm>
            <a:custGeom>
              <a:avLst/>
              <a:gdLst/>
              <a:ahLst/>
              <a:cxnLst/>
              <a:rect l="l" t="t" r="r" b="b"/>
              <a:pathLst>
                <a:path w="12086" h="16598" extrusionOk="0">
                  <a:moveTo>
                    <a:pt x="0" y="0"/>
                  </a:moveTo>
                  <a:lnTo>
                    <a:pt x="0" y="11049"/>
                  </a:lnTo>
                  <a:lnTo>
                    <a:pt x="667" y="11049"/>
                  </a:lnTo>
                  <a:cubicBezTo>
                    <a:pt x="3739" y="11049"/>
                    <a:pt x="6227" y="13526"/>
                    <a:pt x="6227" y="16597"/>
                  </a:cubicBezTo>
                  <a:lnTo>
                    <a:pt x="12085" y="16597"/>
                  </a:lnTo>
                  <a:lnTo>
                    <a:pt x="12085" y="13645"/>
                  </a:lnTo>
                  <a:cubicBezTo>
                    <a:pt x="12085" y="10775"/>
                    <a:pt x="11049" y="7989"/>
                    <a:pt x="9168" y="5822"/>
                  </a:cubicBezTo>
                  <a:cubicBezTo>
                    <a:pt x="8216" y="4715"/>
                    <a:pt x="7073" y="3810"/>
                    <a:pt x="5787" y="31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19"/>
            <p:cNvSpPr/>
            <p:nvPr/>
          </p:nvSpPr>
          <p:spPr>
            <a:xfrm>
              <a:off x="6585699" y="3461891"/>
              <a:ext cx="778765" cy="73839"/>
            </a:xfrm>
            <a:custGeom>
              <a:avLst/>
              <a:gdLst/>
              <a:ahLst/>
              <a:cxnLst/>
              <a:rect l="l" t="t" r="r" b="b"/>
              <a:pathLst>
                <a:path w="30016" h="2846" extrusionOk="0">
                  <a:moveTo>
                    <a:pt x="1870" y="0"/>
                  </a:moveTo>
                  <a:lnTo>
                    <a:pt x="0" y="2846"/>
                  </a:lnTo>
                  <a:lnTo>
                    <a:pt x="30016" y="2846"/>
                  </a:lnTo>
                  <a:lnTo>
                    <a:pt x="2813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19"/>
            <p:cNvSpPr/>
            <p:nvPr/>
          </p:nvSpPr>
          <p:spPr>
            <a:xfrm>
              <a:off x="7066356" y="3220006"/>
              <a:ext cx="208546" cy="242223"/>
            </a:xfrm>
            <a:custGeom>
              <a:avLst/>
              <a:gdLst/>
              <a:ahLst/>
              <a:cxnLst/>
              <a:rect l="l" t="t" r="r" b="b"/>
              <a:pathLst>
                <a:path w="8038" h="9336" extrusionOk="0">
                  <a:moveTo>
                    <a:pt x="0" y="1"/>
                  </a:moveTo>
                  <a:lnTo>
                    <a:pt x="0" y="9323"/>
                  </a:lnTo>
                  <a:lnTo>
                    <a:pt x="0" y="9335"/>
                  </a:lnTo>
                  <a:lnTo>
                    <a:pt x="8037" y="9335"/>
                  </a:lnTo>
                  <a:lnTo>
                    <a:pt x="3858" y="1763"/>
                  </a:lnTo>
                  <a:cubicBezTo>
                    <a:pt x="3239" y="679"/>
                    <a:pt x="2108" y="1"/>
                    <a:pt x="8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19"/>
            <p:cNvSpPr/>
            <p:nvPr/>
          </p:nvSpPr>
          <p:spPr>
            <a:xfrm>
              <a:off x="7097257" y="3276203"/>
              <a:ext cx="52539" cy="49529"/>
            </a:xfrm>
            <a:custGeom>
              <a:avLst/>
              <a:gdLst/>
              <a:ahLst/>
              <a:cxnLst/>
              <a:rect l="l" t="t" r="r" b="b"/>
              <a:pathLst>
                <a:path w="2025" h="1909" extrusionOk="0">
                  <a:moveTo>
                    <a:pt x="845" y="323"/>
                  </a:moveTo>
                  <a:cubicBezTo>
                    <a:pt x="1215" y="323"/>
                    <a:pt x="1512" y="597"/>
                    <a:pt x="1572" y="966"/>
                  </a:cubicBezTo>
                  <a:cubicBezTo>
                    <a:pt x="1625" y="1350"/>
                    <a:pt x="1325" y="1658"/>
                    <a:pt x="971" y="1658"/>
                  </a:cubicBezTo>
                  <a:cubicBezTo>
                    <a:pt x="930" y="1658"/>
                    <a:pt x="888" y="1653"/>
                    <a:pt x="845" y="1645"/>
                  </a:cubicBezTo>
                  <a:cubicBezTo>
                    <a:pt x="500" y="1597"/>
                    <a:pt x="60" y="1383"/>
                    <a:pt x="60" y="966"/>
                  </a:cubicBezTo>
                  <a:cubicBezTo>
                    <a:pt x="60" y="561"/>
                    <a:pt x="500" y="323"/>
                    <a:pt x="845" y="323"/>
                  </a:cubicBezTo>
                  <a:close/>
                  <a:moveTo>
                    <a:pt x="810" y="1"/>
                  </a:moveTo>
                  <a:cubicBezTo>
                    <a:pt x="307" y="1"/>
                    <a:pt x="1" y="501"/>
                    <a:pt x="24" y="966"/>
                  </a:cubicBezTo>
                  <a:cubicBezTo>
                    <a:pt x="16" y="1541"/>
                    <a:pt x="374" y="1909"/>
                    <a:pt x="789" y="1909"/>
                  </a:cubicBezTo>
                  <a:cubicBezTo>
                    <a:pt x="1009" y="1909"/>
                    <a:pt x="1246" y="1805"/>
                    <a:pt x="1453" y="1573"/>
                  </a:cubicBezTo>
                  <a:cubicBezTo>
                    <a:pt x="2024" y="990"/>
                    <a:pt x="1715" y="14"/>
                    <a:pt x="845" y="2"/>
                  </a:cubicBezTo>
                  <a:cubicBezTo>
                    <a:pt x="834" y="1"/>
                    <a:pt x="822" y="1"/>
                    <a:pt x="8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19"/>
            <p:cNvSpPr/>
            <p:nvPr/>
          </p:nvSpPr>
          <p:spPr>
            <a:xfrm>
              <a:off x="7045030" y="2612063"/>
              <a:ext cx="106608" cy="98928"/>
            </a:xfrm>
            <a:custGeom>
              <a:avLst/>
              <a:gdLst/>
              <a:ahLst/>
              <a:cxnLst/>
              <a:rect l="l" t="t" r="r" b="b"/>
              <a:pathLst>
                <a:path w="4109" h="3813" extrusionOk="0">
                  <a:moveTo>
                    <a:pt x="2056" y="1"/>
                  </a:moveTo>
                  <a:cubicBezTo>
                    <a:pt x="1955" y="1"/>
                    <a:pt x="1854" y="9"/>
                    <a:pt x="1751" y="25"/>
                  </a:cubicBezTo>
                  <a:cubicBezTo>
                    <a:pt x="715" y="192"/>
                    <a:pt x="1" y="1168"/>
                    <a:pt x="180" y="2216"/>
                  </a:cubicBezTo>
                  <a:cubicBezTo>
                    <a:pt x="330" y="3149"/>
                    <a:pt x="1137" y="3812"/>
                    <a:pt x="2054" y="3812"/>
                  </a:cubicBezTo>
                  <a:cubicBezTo>
                    <a:pt x="2154" y="3812"/>
                    <a:pt x="2256" y="3804"/>
                    <a:pt x="2358" y="3788"/>
                  </a:cubicBezTo>
                  <a:cubicBezTo>
                    <a:pt x="3406" y="3621"/>
                    <a:pt x="4109" y="2633"/>
                    <a:pt x="3942" y="1597"/>
                  </a:cubicBezTo>
                  <a:cubicBezTo>
                    <a:pt x="3781" y="663"/>
                    <a:pt x="2972" y="1"/>
                    <a:pt x="20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19"/>
            <p:cNvSpPr/>
            <p:nvPr/>
          </p:nvSpPr>
          <p:spPr>
            <a:xfrm>
              <a:off x="7073154" y="2632793"/>
              <a:ext cx="60270" cy="56015"/>
            </a:xfrm>
            <a:custGeom>
              <a:avLst/>
              <a:gdLst/>
              <a:ahLst/>
              <a:cxnLst/>
              <a:rect l="l" t="t" r="r" b="b"/>
              <a:pathLst>
                <a:path w="2323" h="2159" extrusionOk="0">
                  <a:moveTo>
                    <a:pt x="918" y="342"/>
                  </a:moveTo>
                  <a:cubicBezTo>
                    <a:pt x="942" y="342"/>
                    <a:pt x="965" y="343"/>
                    <a:pt x="989" y="345"/>
                  </a:cubicBezTo>
                  <a:cubicBezTo>
                    <a:pt x="996" y="345"/>
                    <a:pt x="1003" y="345"/>
                    <a:pt x="1011" y="345"/>
                  </a:cubicBezTo>
                  <a:cubicBezTo>
                    <a:pt x="1430" y="345"/>
                    <a:pt x="1775" y="674"/>
                    <a:pt x="1834" y="1107"/>
                  </a:cubicBezTo>
                  <a:cubicBezTo>
                    <a:pt x="1900" y="1556"/>
                    <a:pt x="1523" y="1914"/>
                    <a:pt x="1102" y="1914"/>
                  </a:cubicBezTo>
                  <a:cubicBezTo>
                    <a:pt x="1064" y="1914"/>
                    <a:pt x="1026" y="1911"/>
                    <a:pt x="989" y="1905"/>
                  </a:cubicBezTo>
                  <a:cubicBezTo>
                    <a:pt x="560" y="1857"/>
                    <a:pt x="60" y="1596"/>
                    <a:pt x="60" y="1107"/>
                  </a:cubicBezTo>
                  <a:cubicBezTo>
                    <a:pt x="60" y="634"/>
                    <a:pt x="507" y="342"/>
                    <a:pt x="918" y="342"/>
                  </a:cubicBezTo>
                  <a:close/>
                  <a:moveTo>
                    <a:pt x="989" y="0"/>
                  </a:moveTo>
                  <a:cubicBezTo>
                    <a:pt x="393" y="0"/>
                    <a:pt x="0" y="572"/>
                    <a:pt x="36" y="1107"/>
                  </a:cubicBezTo>
                  <a:cubicBezTo>
                    <a:pt x="13" y="1740"/>
                    <a:pt x="436" y="2158"/>
                    <a:pt x="924" y="2158"/>
                  </a:cubicBezTo>
                  <a:cubicBezTo>
                    <a:pt x="1180" y="2158"/>
                    <a:pt x="1454" y="2044"/>
                    <a:pt x="1691" y="1786"/>
                  </a:cubicBezTo>
                  <a:cubicBezTo>
                    <a:pt x="2322" y="1131"/>
                    <a:pt x="1953" y="12"/>
                    <a:pt x="9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19"/>
            <p:cNvSpPr/>
            <p:nvPr/>
          </p:nvSpPr>
          <p:spPr>
            <a:xfrm>
              <a:off x="7126289" y="2720513"/>
              <a:ext cx="70129" cy="70155"/>
            </a:xfrm>
            <a:custGeom>
              <a:avLst/>
              <a:gdLst/>
              <a:ahLst/>
              <a:cxnLst/>
              <a:rect l="l" t="t" r="r" b="b"/>
              <a:pathLst>
                <a:path w="2703" h="2704" extrusionOk="0">
                  <a:moveTo>
                    <a:pt x="1346" y="0"/>
                  </a:moveTo>
                  <a:cubicBezTo>
                    <a:pt x="596" y="0"/>
                    <a:pt x="0" y="608"/>
                    <a:pt x="0" y="1358"/>
                  </a:cubicBezTo>
                  <a:cubicBezTo>
                    <a:pt x="0" y="2096"/>
                    <a:pt x="596" y="2703"/>
                    <a:pt x="1346" y="2703"/>
                  </a:cubicBezTo>
                  <a:cubicBezTo>
                    <a:pt x="2096" y="2703"/>
                    <a:pt x="2703" y="2096"/>
                    <a:pt x="2703" y="1358"/>
                  </a:cubicBezTo>
                  <a:cubicBezTo>
                    <a:pt x="2703" y="608"/>
                    <a:pt x="2096" y="0"/>
                    <a:pt x="13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19"/>
            <p:cNvSpPr/>
            <p:nvPr/>
          </p:nvSpPr>
          <p:spPr>
            <a:xfrm>
              <a:off x="6874519" y="2480496"/>
              <a:ext cx="167138" cy="374101"/>
            </a:xfrm>
            <a:custGeom>
              <a:avLst/>
              <a:gdLst/>
              <a:ahLst/>
              <a:cxnLst/>
              <a:rect l="l" t="t" r="r" b="b"/>
              <a:pathLst>
                <a:path w="6442" h="14419" extrusionOk="0">
                  <a:moveTo>
                    <a:pt x="1" y="0"/>
                  </a:moveTo>
                  <a:lnTo>
                    <a:pt x="1" y="14419"/>
                  </a:lnTo>
                  <a:lnTo>
                    <a:pt x="6442" y="14419"/>
                  </a:lnTo>
                  <a:lnTo>
                    <a:pt x="644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19"/>
            <p:cNvSpPr/>
            <p:nvPr/>
          </p:nvSpPr>
          <p:spPr>
            <a:xfrm>
              <a:off x="6874519" y="2854882"/>
              <a:ext cx="167449" cy="29370"/>
            </a:xfrm>
            <a:custGeom>
              <a:avLst/>
              <a:gdLst/>
              <a:ahLst/>
              <a:cxnLst/>
              <a:rect l="l" t="t" r="r" b="b"/>
              <a:pathLst>
                <a:path w="6454" h="1132" extrusionOk="0">
                  <a:moveTo>
                    <a:pt x="1" y="1"/>
                  </a:moveTo>
                  <a:lnTo>
                    <a:pt x="1" y="48"/>
                  </a:lnTo>
                  <a:cubicBezTo>
                    <a:pt x="1" y="644"/>
                    <a:pt x="489" y="1132"/>
                    <a:pt x="1084" y="1132"/>
                  </a:cubicBezTo>
                  <a:lnTo>
                    <a:pt x="5370" y="1132"/>
                  </a:lnTo>
                  <a:cubicBezTo>
                    <a:pt x="5966" y="1132"/>
                    <a:pt x="6454" y="644"/>
                    <a:pt x="6454" y="48"/>
                  </a:cubicBezTo>
                  <a:lnTo>
                    <a:pt x="64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19"/>
            <p:cNvSpPr/>
            <p:nvPr/>
          </p:nvSpPr>
          <p:spPr>
            <a:xfrm>
              <a:off x="6874830" y="2850497"/>
              <a:ext cx="166826" cy="8692"/>
            </a:xfrm>
            <a:custGeom>
              <a:avLst/>
              <a:gdLst/>
              <a:ahLst/>
              <a:cxnLst/>
              <a:rect l="l" t="t" r="r" b="b"/>
              <a:pathLst>
                <a:path w="6430" h="335" extrusionOk="0">
                  <a:moveTo>
                    <a:pt x="4649" y="0"/>
                  </a:moveTo>
                  <a:cubicBezTo>
                    <a:pt x="3929" y="0"/>
                    <a:pt x="3217" y="123"/>
                    <a:pt x="2496" y="123"/>
                  </a:cubicBezTo>
                  <a:cubicBezTo>
                    <a:pt x="2466" y="123"/>
                    <a:pt x="2436" y="122"/>
                    <a:pt x="2406" y="122"/>
                  </a:cubicBezTo>
                  <a:cubicBezTo>
                    <a:pt x="1989" y="79"/>
                    <a:pt x="1569" y="41"/>
                    <a:pt x="1149" y="41"/>
                  </a:cubicBezTo>
                  <a:cubicBezTo>
                    <a:pt x="765" y="41"/>
                    <a:pt x="382" y="72"/>
                    <a:pt x="1" y="158"/>
                  </a:cubicBezTo>
                  <a:lnTo>
                    <a:pt x="1" y="193"/>
                  </a:lnTo>
                  <a:cubicBezTo>
                    <a:pt x="263" y="253"/>
                    <a:pt x="536" y="289"/>
                    <a:pt x="798" y="301"/>
                  </a:cubicBezTo>
                  <a:cubicBezTo>
                    <a:pt x="930" y="315"/>
                    <a:pt x="1062" y="321"/>
                    <a:pt x="1194" y="321"/>
                  </a:cubicBezTo>
                  <a:cubicBezTo>
                    <a:pt x="1598" y="321"/>
                    <a:pt x="2002" y="265"/>
                    <a:pt x="2406" y="229"/>
                  </a:cubicBezTo>
                  <a:cubicBezTo>
                    <a:pt x="2482" y="224"/>
                    <a:pt x="2558" y="222"/>
                    <a:pt x="2633" y="222"/>
                  </a:cubicBezTo>
                  <a:cubicBezTo>
                    <a:pt x="3093" y="222"/>
                    <a:pt x="3553" y="302"/>
                    <a:pt x="4013" y="313"/>
                  </a:cubicBezTo>
                  <a:cubicBezTo>
                    <a:pt x="4253" y="327"/>
                    <a:pt x="4492" y="335"/>
                    <a:pt x="4731" y="335"/>
                  </a:cubicBezTo>
                  <a:cubicBezTo>
                    <a:pt x="5297" y="335"/>
                    <a:pt x="5861" y="290"/>
                    <a:pt x="6430" y="182"/>
                  </a:cubicBezTo>
                  <a:lnTo>
                    <a:pt x="6430" y="158"/>
                  </a:lnTo>
                  <a:cubicBezTo>
                    <a:pt x="5894" y="51"/>
                    <a:pt x="5358" y="15"/>
                    <a:pt x="4823" y="3"/>
                  </a:cubicBezTo>
                  <a:cubicBezTo>
                    <a:pt x="4765" y="1"/>
                    <a:pt x="4707" y="0"/>
                    <a:pt x="4649" y="0"/>
                  </a:cubicBezTo>
                  <a:close/>
                </a:path>
              </a:pathLst>
            </a:custGeom>
            <a:solidFill>
              <a:srgbClr val="1B2F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19"/>
            <p:cNvSpPr/>
            <p:nvPr/>
          </p:nvSpPr>
          <p:spPr>
            <a:xfrm>
              <a:off x="6859393" y="2448376"/>
              <a:ext cx="197727" cy="32146"/>
            </a:xfrm>
            <a:custGeom>
              <a:avLst/>
              <a:gdLst/>
              <a:ahLst/>
              <a:cxnLst/>
              <a:rect l="l" t="t" r="r" b="b"/>
              <a:pathLst>
                <a:path w="7621" h="1239" extrusionOk="0">
                  <a:moveTo>
                    <a:pt x="0" y="0"/>
                  </a:moveTo>
                  <a:lnTo>
                    <a:pt x="0" y="1238"/>
                  </a:lnTo>
                  <a:lnTo>
                    <a:pt x="7620" y="1238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19"/>
            <p:cNvSpPr/>
            <p:nvPr/>
          </p:nvSpPr>
          <p:spPr>
            <a:xfrm>
              <a:off x="6874830" y="2480496"/>
              <a:ext cx="167138" cy="22883"/>
            </a:xfrm>
            <a:custGeom>
              <a:avLst/>
              <a:gdLst/>
              <a:ahLst/>
              <a:cxnLst/>
              <a:rect l="l" t="t" r="r" b="b"/>
              <a:pathLst>
                <a:path w="6442" h="882" extrusionOk="0">
                  <a:moveTo>
                    <a:pt x="1" y="0"/>
                  </a:moveTo>
                  <a:lnTo>
                    <a:pt x="6442" y="881"/>
                  </a:lnTo>
                  <a:lnTo>
                    <a:pt x="644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19"/>
            <p:cNvSpPr/>
            <p:nvPr/>
          </p:nvSpPr>
          <p:spPr>
            <a:xfrm>
              <a:off x="6874519" y="2228726"/>
              <a:ext cx="167138" cy="219962"/>
            </a:xfrm>
            <a:custGeom>
              <a:avLst/>
              <a:gdLst/>
              <a:ahLst/>
              <a:cxnLst/>
              <a:rect l="l" t="t" r="r" b="b"/>
              <a:pathLst>
                <a:path w="6442" h="8478" extrusionOk="0">
                  <a:moveTo>
                    <a:pt x="1" y="1"/>
                  </a:moveTo>
                  <a:lnTo>
                    <a:pt x="1" y="8478"/>
                  </a:lnTo>
                  <a:lnTo>
                    <a:pt x="6442" y="8478"/>
                  </a:lnTo>
                  <a:lnTo>
                    <a:pt x="644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19"/>
            <p:cNvSpPr/>
            <p:nvPr/>
          </p:nvSpPr>
          <p:spPr>
            <a:xfrm>
              <a:off x="6874830" y="2444225"/>
              <a:ext cx="166826" cy="8743"/>
            </a:xfrm>
            <a:custGeom>
              <a:avLst/>
              <a:gdLst/>
              <a:ahLst/>
              <a:cxnLst/>
              <a:rect l="l" t="t" r="r" b="b"/>
              <a:pathLst>
                <a:path w="6430" h="337" extrusionOk="0">
                  <a:moveTo>
                    <a:pt x="4587" y="0"/>
                  </a:moveTo>
                  <a:cubicBezTo>
                    <a:pt x="3886" y="0"/>
                    <a:pt x="3192" y="125"/>
                    <a:pt x="2490" y="125"/>
                  </a:cubicBezTo>
                  <a:cubicBezTo>
                    <a:pt x="2462" y="125"/>
                    <a:pt x="2434" y="125"/>
                    <a:pt x="2406" y="124"/>
                  </a:cubicBezTo>
                  <a:cubicBezTo>
                    <a:pt x="1982" y="80"/>
                    <a:pt x="1554" y="39"/>
                    <a:pt x="1127" y="39"/>
                  </a:cubicBezTo>
                  <a:cubicBezTo>
                    <a:pt x="750" y="39"/>
                    <a:pt x="374" y="71"/>
                    <a:pt x="1" y="160"/>
                  </a:cubicBezTo>
                  <a:lnTo>
                    <a:pt x="1" y="196"/>
                  </a:lnTo>
                  <a:cubicBezTo>
                    <a:pt x="263" y="255"/>
                    <a:pt x="536" y="291"/>
                    <a:pt x="798" y="303"/>
                  </a:cubicBezTo>
                  <a:cubicBezTo>
                    <a:pt x="921" y="317"/>
                    <a:pt x="1043" y="322"/>
                    <a:pt x="1165" y="322"/>
                  </a:cubicBezTo>
                  <a:cubicBezTo>
                    <a:pt x="1579" y="322"/>
                    <a:pt x="1992" y="259"/>
                    <a:pt x="2406" y="232"/>
                  </a:cubicBezTo>
                  <a:cubicBezTo>
                    <a:pt x="2482" y="226"/>
                    <a:pt x="2558" y="224"/>
                    <a:pt x="2633" y="224"/>
                  </a:cubicBezTo>
                  <a:cubicBezTo>
                    <a:pt x="3093" y="224"/>
                    <a:pt x="3553" y="305"/>
                    <a:pt x="4013" y="315"/>
                  </a:cubicBezTo>
                  <a:cubicBezTo>
                    <a:pt x="4253" y="329"/>
                    <a:pt x="4492" y="337"/>
                    <a:pt x="4731" y="337"/>
                  </a:cubicBezTo>
                  <a:cubicBezTo>
                    <a:pt x="5297" y="337"/>
                    <a:pt x="5861" y="293"/>
                    <a:pt x="6430" y="184"/>
                  </a:cubicBezTo>
                  <a:lnTo>
                    <a:pt x="6430" y="160"/>
                  </a:lnTo>
                  <a:cubicBezTo>
                    <a:pt x="5894" y="53"/>
                    <a:pt x="5358" y="17"/>
                    <a:pt x="4823" y="5"/>
                  </a:cubicBezTo>
                  <a:cubicBezTo>
                    <a:pt x="4744" y="2"/>
                    <a:pt x="4665" y="0"/>
                    <a:pt x="45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19"/>
            <p:cNvSpPr/>
            <p:nvPr/>
          </p:nvSpPr>
          <p:spPr>
            <a:xfrm>
              <a:off x="6859393" y="2196606"/>
              <a:ext cx="197727" cy="32146"/>
            </a:xfrm>
            <a:custGeom>
              <a:avLst/>
              <a:gdLst/>
              <a:ahLst/>
              <a:cxnLst/>
              <a:rect l="l" t="t" r="r" b="b"/>
              <a:pathLst>
                <a:path w="7621" h="1239" extrusionOk="0">
                  <a:moveTo>
                    <a:pt x="0" y="0"/>
                  </a:moveTo>
                  <a:lnTo>
                    <a:pt x="0" y="1239"/>
                  </a:lnTo>
                  <a:lnTo>
                    <a:pt x="7620" y="1239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19"/>
            <p:cNvSpPr/>
            <p:nvPr/>
          </p:nvSpPr>
          <p:spPr>
            <a:xfrm>
              <a:off x="6874830" y="2228414"/>
              <a:ext cx="167138" cy="19485"/>
            </a:xfrm>
            <a:custGeom>
              <a:avLst/>
              <a:gdLst/>
              <a:ahLst/>
              <a:cxnLst/>
              <a:rect l="l" t="t" r="r" b="b"/>
              <a:pathLst>
                <a:path w="6442" h="751" extrusionOk="0">
                  <a:moveTo>
                    <a:pt x="1" y="1"/>
                  </a:moveTo>
                  <a:lnTo>
                    <a:pt x="6442" y="751"/>
                  </a:lnTo>
                  <a:lnTo>
                    <a:pt x="644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19"/>
            <p:cNvSpPr/>
            <p:nvPr/>
          </p:nvSpPr>
          <p:spPr>
            <a:xfrm>
              <a:off x="6701855" y="3142482"/>
              <a:ext cx="387073" cy="31835"/>
            </a:xfrm>
            <a:custGeom>
              <a:avLst/>
              <a:gdLst/>
              <a:ahLst/>
              <a:cxnLst/>
              <a:rect l="l" t="t" r="r" b="b"/>
              <a:pathLst>
                <a:path w="14919" h="1227" extrusionOk="0">
                  <a:moveTo>
                    <a:pt x="0" y="0"/>
                  </a:moveTo>
                  <a:lnTo>
                    <a:pt x="0" y="1227"/>
                  </a:lnTo>
                  <a:lnTo>
                    <a:pt x="14919" y="1227"/>
                  </a:lnTo>
                  <a:lnTo>
                    <a:pt x="1491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19"/>
            <p:cNvSpPr/>
            <p:nvPr/>
          </p:nvSpPr>
          <p:spPr>
            <a:xfrm>
              <a:off x="6772270" y="2852106"/>
              <a:ext cx="257660" cy="97631"/>
            </a:xfrm>
            <a:custGeom>
              <a:avLst/>
              <a:gdLst/>
              <a:ahLst/>
              <a:cxnLst/>
              <a:rect l="l" t="t" r="r" b="b"/>
              <a:pathLst>
                <a:path w="9931" h="3763" extrusionOk="0">
                  <a:moveTo>
                    <a:pt x="322" y="1"/>
                  </a:moveTo>
                  <a:lnTo>
                    <a:pt x="1" y="1191"/>
                  </a:lnTo>
                  <a:lnTo>
                    <a:pt x="9609" y="3763"/>
                  </a:lnTo>
                  <a:lnTo>
                    <a:pt x="9931" y="2572"/>
                  </a:lnTo>
                  <a:lnTo>
                    <a:pt x="32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19"/>
            <p:cNvSpPr/>
            <p:nvPr/>
          </p:nvSpPr>
          <p:spPr>
            <a:xfrm>
              <a:off x="6904174" y="2927476"/>
              <a:ext cx="93324" cy="140570"/>
            </a:xfrm>
            <a:custGeom>
              <a:avLst/>
              <a:gdLst/>
              <a:ahLst/>
              <a:cxnLst/>
              <a:rect l="l" t="t" r="r" b="b"/>
              <a:pathLst>
                <a:path w="3597" h="5418" extrusionOk="0">
                  <a:moveTo>
                    <a:pt x="1287" y="1"/>
                  </a:moveTo>
                  <a:lnTo>
                    <a:pt x="1" y="4799"/>
                  </a:lnTo>
                  <a:lnTo>
                    <a:pt x="2311" y="5418"/>
                  </a:lnTo>
                  <a:lnTo>
                    <a:pt x="3596" y="620"/>
                  </a:lnTo>
                  <a:lnTo>
                    <a:pt x="128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19"/>
            <p:cNvSpPr/>
            <p:nvPr/>
          </p:nvSpPr>
          <p:spPr>
            <a:xfrm>
              <a:off x="6907262" y="3054736"/>
              <a:ext cx="47298" cy="33080"/>
            </a:xfrm>
            <a:custGeom>
              <a:avLst/>
              <a:gdLst/>
              <a:ahLst/>
              <a:cxnLst/>
              <a:rect l="l" t="t" r="r" b="b"/>
              <a:pathLst>
                <a:path w="1823" h="1275" extrusionOk="0">
                  <a:moveTo>
                    <a:pt x="227" y="1"/>
                  </a:moveTo>
                  <a:lnTo>
                    <a:pt x="1" y="846"/>
                  </a:lnTo>
                  <a:lnTo>
                    <a:pt x="1596" y="1275"/>
                  </a:lnTo>
                  <a:lnTo>
                    <a:pt x="1822" y="418"/>
                  </a:lnTo>
                  <a:lnTo>
                    <a:pt x="2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19"/>
            <p:cNvSpPr/>
            <p:nvPr/>
          </p:nvSpPr>
          <p:spPr>
            <a:xfrm>
              <a:off x="6908818" y="3035278"/>
              <a:ext cx="59959" cy="15801"/>
            </a:xfrm>
            <a:custGeom>
              <a:avLst/>
              <a:gdLst/>
              <a:ahLst/>
              <a:cxnLst/>
              <a:rect l="l" t="t" r="r" b="b"/>
              <a:pathLst>
                <a:path w="2311" h="609" extrusionOk="0">
                  <a:moveTo>
                    <a:pt x="0" y="1"/>
                  </a:moveTo>
                  <a:cubicBezTo>
                    <a:pt x="683" y="406"/>
                    <a:pt x="1445" y="609"/>
                    <a:pt x="2242" y="609"/>
                  </a:cubicBezTo>
                  <a:cubicBezTo>
                    <a:pt x="2264" y="609"/>
                    <a:pt x="2287" y="608"/>
                    <a:pt x="2310" y="608"/>
                  </a:cubicBezTo>
                  <a:cubicBezTo>
                    <a:pt x="1608" y="203"/>
                    <a:pt x="798" y="1"/>
                    <a:pt x="0" y="1"/>
                  </a:cubicBezTo>
                  <a:close/>
                </a:path>
              </a:pathLst>
            </a:custGeom>
            <a:solidFill>
              <a:srgbClr val="1B2F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19"/>
            <p:cNvSpPr/>
            <p:nvPr/>
          </p:nvSpPr>
          <p:spPr>
            <a:xfrm>
              <a:off x="6841776" y="2907395"/>
              <a:ext cx="80663" cy="94258"/>
            </a:xfrm>
            <a:custGeom>
              <a:avLst/>
              <a:gdLst/>
              <a:ahLst/>
              <a:cxnLst/>
              <a:rect l="l" t="t" r="r" b="b"/>
              <a:pathLst>
                <a:path w="3109" h="3633" extrusionOk="0">
                  <a:moveTo>
                    <a:pt x="810" y="1"/>
                  </a:moveTo>
                  <a:lnTo>
                    <a:pt x="1" y="3013"/>
                  </a:lnTo>
                  <a:lnTo>
                    <a:pt x="2299" y="3632"/>
                  </a:lnTo>
                  <a:lnTo>
                    <a:pt x="3108" y="620"/>
                  </a:lnTo>
                  <a:lnTo>
                    <a:pt x="8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19"/>
            <p:cNvSpPr/>
            <p:nvPr/>
          </p:nvSpPr>
          <p:spPr>
            <a:xfrm>
              <a:off x="6845175" y="2988032"/>
              <a:ext cx="47298" cy="33080"/>
            </a:xfrm>
            <a:custGeom>
              <a:avLst/>
              <a:gdLst/>
              <a:ahLst/>
              <a:cxnLst/>
              <a:rect l="l" t="t" r="r" b="b"/>
              <a:pathLst>
                <a:path w="1823" h="1275" extrusionOk="0">
                  <a:moveTo>
                    <a:pt x="227" y="0"/>
                  </a:moveTo>
                  <a:lnTo>
                    <a:pt x="1" y="846"/>
                  </a:lnTo>
                  <a:lnTo>
                    <a:pt x="1596" y="1274"/>
                  </a:lnTo>
                  <a:lnTo>
                    <a:pt x="1822" y="429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19"/>
            <p:cNvSpPr/>
            <p:nvPr/>
          </p:nvSpPr>
          <p:spPr>
            <a:xfrm>
              <a:off x="6844553" y="2975059"/>
              <a:ext cx="59959" cy="15775"/>
            </a:xfrm>
            <a:custGeom>
              <a:avLst/>
              <a:gdLst/>
              <a:ahLst/>
              <a:cxnLst/>
              <a:rect l="l" t="t" r="r" b="b"/>
              <a:pathLst>
                <a:path w="2311" h="608" extrusionOk="0">
                  <a:moveTo>
                    <a:pt x="1" y="0"/>
                  </a:moveTo>
                  <a:cubicBezTo>
                    <a:pt x="684" y="405"/>
                    <a:pt x="1445" y="608"/>
                    <a:pt x="2242" y="608"/>
                  </a:cubicBezTo>
                  <a:cubicBezTo>
                    <a:pt x="2265" y="608"/>
                    <a:pt x="2288" y="608"/>
                    <a:pt x="2311" y="607"/>
                  </a:cubicBezTo>
                  <a:cubicBezTo>
                    <a:pt x="1608" y="203"/>
                    <a:pt x="810" y="0"/>
                    <a:pt x="1" y="0"/>
                  </a:cubicBezTo>
                  <a:close/>
                </a:path>
              </a:pathLst>
            </a:custGeom>
            <a:solidFill>
              <a:srgbClr val="1B2F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19"/>
            <p:cNvSpPr/>
            <p:nvPr/>
          </p:nvSpPr>
          <p:spPr>
            <a:xfrm>
              <a:off x="6761165" y="2887625"/>
              <a:ext cx="86501" cy="115870"/>
            </a:xfrm>
            <a:custGeom>
              <a:avLst/>
              <a:gdLst/>
              <a:ahLst/>
              <a:cxnLst/>
              <a:rect l="l" t="t" r="r" b="b"/>
              <a:pathLst>
                <a:path w="3334" h="4466" extrusionOk="0">
                  <a:moveTo>
                    <a:pt x="1036" y="1"/>
                  </a:moveTo>
                  <a:lnTo>
                    <a:pt x="0" y="3846"/>
                  </a:lnTo>
                  <a:lnTo>
                    <a:pt x="2310" y="4466"/>
                  </a:lnTo>
                  <a:lnTo>
                    <a:pt x="3334" y="620"/>
                  </a:lnTo>
                  <a:lnTo>
                    <a:pt x="103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19"/>
            <p:cNvSpPr/>
            <p:nvPr/>
          </p:nvSpPr>
          <p:spPr>
            <a:xfrm>
              <a:off x="6764253" y="2989563"/>
              <a:ext cx="47272" cy="33391"/>
            </a:xfrm>
            <a:custGeom>
              <a:avLst/>
              <a:gdLst/>
              <a:ahLst/>
              <a:cxnLst/>
              <a:rect l="l" t="t" r="r" b="b"/>
              <a:pathLst>
                <a:path w="1822" h="1287" extrusionOk="0">
                  <a:moveTo>
                    <a:pt x="226" y="1"/>
                  </a:moveTo>
                  <a:lnTo>
                    <a:pt x="0" y="858"/>
                  </a:lnTo>
                  <a:lnTo>
                    <a:pt x="1596" y="1287"/>
                  </a:lnTo>
                  <a:lnTo>
                    <a:pt x="1822" y="429"/>
                  </a:lnTo>
                  <a:lnTo>
                    <a:pt x="22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19"/>
            <p:cNvSpPr/>
            <p:nvPr/>
          </p:nvSpPr>
          <p:spPr>
            <a:xfrm>
              <a:off x="6764850" y="2973814"/>
              <a:ext cx="59648" cy="15801"/>
            </a:xfrm>
            <a:custGeom>
              <a:avLst/>
              <a:gdLst/>
              <a:ahLst/>
              <a:cxnLst/>
              <a:rect l="l" t="t" r="r" b="b"/>
              <a:pathLst>
                <a:path w="2299" h="609" extrusionOk="0">
                  <a:moveTo>
                    <a:pt x="1" y="1"/>
                  </a:moveTo>
                  <a:cubicBezTo>
                    <a:pt x="661" y="406"/>
                    <a:pt x="1444" y="608"/>
                    <a:pt x="2231" y="608"/>
                  </a:cubicBezTo>
                  <a:cubicBezTo>
                    <a:pt x="2254" y="608"/>
                    <a:pt x="2276" y="608"/>
                    <a:pt x="2299" y="608"/>
                  </a:cubicBezTo>
                  <a:cubicBezTo>
                    <a:pt x="1608" y="203"/>
                    <a:pt x="799" y="1"/>
                    <a:pt x="1" y="1"/>
                  </a:cubicBezTo>
                  <a:close/>
                </a:path>
              </a:pathLst>
            </a:custGeom>
            <a:solidFill>
              <a:srgbClr val="1B2F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19"/>
            <p:cNvSpPr/>
            <p:nvPr/>
          </p:nvSpPr>
          <p:spPr>
            <a:xfrm>
              <a:off x="6811499" y="3174602"/>
              <a:ext cx="167164" cy="80352"/>
            </a:xfrm>
            <a:custGeom>
              <a:avLst/>
              <a:gdLst/>
              <a:ahLst/>
              <a:cxnLst/>
              <a:rect l="l" t="t" r="r" b="b"/>
              <a:pathLst>
                <a:path w="6443" h="3097" extrusionOk="0">
                  <a:moveTo>
                    <a:pt x="1" y="1"/>
                  </a:moveTo>
                  <a:lnTo>
                    <a:pt x="1" y="3096"/>
                  </a:lnTo>
                  <a:lnTo>
                    <a:pt x="6442" y="3096"/>
                  </a:lnTo>
                  <a:lnTo>
                    <a:pt x="644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19"/>
            <p:cNvSpPr/>
            <p:nvPr/>
          </p:nvSpPr>
          <p:spPr>
            <a:xfrm>
              <a:off x="6783089" y="3254617"/>
              <a:ext cx="224606" cy="31835"/>
            </a:xfrm>
            <a:custGeom>
              <a:avLst/>
              <a:gdLst/>
              <a:ahLst/>
              <a:cxnLst/>
              <a:rect l="l" t="t" r="r" b="b"/>
              <a:pathLst>
                <a:path w="8657" h="1227" extrusionOk="0">
                  <a:moveTo>
                    <a:pt x="0" y="0"/>
                  </a:moveTo>
                  <a:lnTo>
                    <a:pt x="0" y="1227"/>
                  </a:lnTo>
                  <a:lnTo>
                    <a:pt x="8656" y="1227"/>
                  </a:lnTo>
                  <a:lnTo>
                    <a:pt x="865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19"/>
            <p:cNvSpPr/>
            <p:nvPr/>
          </p:nvSpPr>
          <p:spPr>
            <a:xfrm>
              <a:off x="6811499" y="3405046"/>
              <a:ext cx="167164" cy="56871"/>
            </a:xfrm>
            <a:custGeom>
              <a:avLst/>
              <a:gdLst/>
              <a:ahLst/>
              <a:cxnLst/>
              <a:rect l="l" t="t" r="r" b="b"/>
              <a:pathLst>
                <a:path w="6443" h="2192" extrusionOk="0">
                  <a:moveTo>
                    <a:pt x="1" y="1"/>
                  </a:moveTo>
                  <a:lnTo>
                    <a:pt x="1" y="2191"/>
                  </a:lnTo>
                  <a:lnTo>
                    <a:pt x="6442" y="2191"/>
                  </a:lnTo>
                  <a:lnTo>
                    <a:pt x="644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19"/>
            <p:cNvSpPr/>
            <p:nvPr/>
          </p:nvSpPr>
          <p:spPr>
            <a:xfrm>
              <a:off x="6811810" y="3419186"/>
              <a:ext cx="166852" cy="8821"/>
            </a:xfrm>
            <a:custGeom>
              <a:avLst/>
              <a:gdLst/>
              <a:ahLst/>
              <a:cxnLst/>
              <a:rect l="l" t="t" r="r" b="b"/>
              <a:pathLst>
                <a:path w="6431" h="340" extrusionOk="0">
                  <a:moveTo>
                    <a:pt x="4662" y="1"/>
                  </a:moveTo>
                  <a:cubicBezTo>
                    <a:pt x="3970" y="1"/>
                    <a:pt x="3270" y="125"/>
                    <a:pt x="2578" y="125"/>
                  </a:cubicBezTo>
                  <a:cubicBezTo>
                    <a:pt x="2525" y="125"/>
                    <a:pt x="2471" y="124"/>
                    <a:pt x="2418" y="122"/>
                  </a:cubicBezTo>
                  <a:cubicBezTo>
                    <a:pt x="1995" y="79"/>
                    <a:pt x="1575" y="42"/>
                    <a:pt x="1155" y="42"/>
                  </a:cubicBezTo>
                  <a:cubicBezTo>
                    <a:pt x="771" y="42"/>
                    <a:pt x="387" y="73"/>
                    <a:pt x="1" y="158"/>
                  </a:cubicBezTo>
                  <a:lnTo>
                    <a:pt x="1" y="206"/>
                  </a:lnTo>
                  <a:cubicBezTo>
                    <a:pt x="275" y="265"/>
                    <a:pt x="537" y="289"/>
                    <a:pt x="810" y="301"/>
                  </a:cubicBezTo>
                  <a:cubicBezTo>
                    <a:pt x="942" y="316"/>
                    <a:pt x="1074" y="322"/>
                    <a:pt x="1206" y="322"/>
                  </a:cubicBezTo>
                  <a:cubicBezTo>
                    <a:pt x="1610" y="322"/>
                    <a:pt x="2014" y="265"/>
                    <a:pt x="2418" y="230"/>
                  </a:cubicBezTo>
                  <a:cubicBezTo>
                    <a:pt x="2476" y="227"/>
                    <a:pt x="2535" y="226"/>
                    <a:pt x="2594" y="226"/>
                  </a:cubicBezTo>
                  <a:cubicBezTo>
                    <a:pt x="3071" y="226"/>
                    <a:pt x="3548" y="304"/>
                    <a:pt x="4025" y="325"/>
                  </a:cubicBezTo>
                  <a:cubicBezTo>
                    <a:pt x="4232" y="334"/>
                    <a:pt x="4440" y="339"/>
                    <a:pt x="4648" y="339"/>
                  </a:cubicBezTo>
                  <a:cubicBezTo>
                    <a:pt x="5242" y="339"/>
                    <a:pt x="5839" y="297"/>
                    <a:pt x="6430" y="182"/>
                  </a:cubicBezTo>
                  <a:lnTo>
                    <a:pt x="6430" y="158"/>
                  </a:lnTo>
                  <a:cubicBezTo>
                    <a:pt x="5894" y="51"/>
                    <a:pt x="5359" y="27"/>
                    <a:pt x="4823" y="3"/>
                  </a:cubicBezTo>
                  <a:cubicBezTo>
                    <a:pt x="4769" y="2"/>
                    <a:pt x="4716" y="1"/>
                    <a:pt x="4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19"/>
            <p:cNvSpPr/>
            <p:nvPr/>
          </p:nvSpPr>
          <p:spPr>
            <a:xfrm>
              <a:off x="6811810" y="3438593"/>
              <a:ext cx="166852" cy="8692"/>
            </a:xfrm>
            <a:custGeom>
              <a:avLst/>
              <a:gdLst/>
              <a:ahLst/>
              <a:cxnLst/>
              <a:rect l="l" t="t" r="r" b="b"/>
              <a:pathLst>
                <a:path w="6431" h="335" extrusionOk="0">
                  <a:moveTo>
                    <a:pt x="4590" y="0"/>
                  </a:moveTo>
                  <a:cubicBezTo>
                    <a:pt x="3896" y="0"/>
                    <a:pt x="3194" y="125"/>
                    <a:pt x="2501" y="125"/>
                  </a:cubicBezTo>
                  <a:cubicBezTo>
                    <a:pt x="2473" y="125"/>
                    <a:pt x="2445" y="125"/>
                    <a:pt x="2418" y="124"/>
                  </a:cubicBezTo>
                  <a:cubicBezTo>
                    <a:pt x="1987" y="74"/>
                    <a:pt x="1560" y="33"/>
                    <a:pt x="1132" y="33"/>
                  </a:cubicBezTo>
                  <a:cubicBezTo>
                    <a:pt x="756" y="33"/>
                    <a:pt x="380" y="65"/>
                    <a:pt x="1" y="148"/>
                  </a:cubicBezTo>
                  <a:lnTo>
                    <a:pt x="1" y="196"/>
                  </a:lnTo>
                  <a:cubicBezTo>
                    <a:pt x="275" y="255"/>
                    <a:pt x="537" y="291"/>
                    <a:pt x="810" y="303"/>
                  </a:cubicBezTo>
                  <a:cubicBezTo>
                    <a:pt x="933" y="317"/>
                    <a:pt x="1055" y="322"/>
                    <a:pt x="1178" y="322"/>
                  </a:cubicBezTo>
                  <a:cubicBezTo>
                    <a:pt x="1591" y="322"/>
                    <a:pt x="2004" y="259"/>
                    <a:pt x="2418" y="232"/>
                  </a:cubicBezTo>
                  <a:cubicBezTo>
                    <a:pt x="2494" y="227"/>
                    <a:pt x="2570" y="224"/>
                    <a:pt x="2646" y="224"/>
                  </a:cubicBezTo>
                  <a:cubicBezTo>
                    <a:pt x="3105" y="224"/>
                    <a:pt x="3565" y="305"/>
                    <a:pt x="4025" y="315"/>
                  </a:cubicBezTo>
                  <a:cubicBezTo>
                    <a:pt x="4244" y="328"/>
                    <a:pt x="4465" y="335"/>
                    <a:pt x="4685" y="335"/>
                  </a:cubicBezTo>
                  <a:cubicBezTo>
                    <a:pt x="5267" y="335"/>
                    <a:pt x="5852" y="288"/>
                    <a:pt x="6430" y="184"/>
                  </a:cubicBezTo>
                  <a:lnTo>
                    <a:pt x="6430" y="148"/>
                  </a:lnTo>
                  <a:cubicBezTo>
                    <a:pt x="5894" y="53"/>
                    <a:pt x="5359" y="17"/>
                    <a:pt x="4823" y="5"/>
                  </a:cubicBezTo>
                  <a:cubicBezTo>
                    <a:pt x="4745" y="2"/>
                    <a:pt x="4668" y="0"/>
                    <a:pt x="4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19"/>
            <p:cNvSpPr/>
            <p:nvPr/>
          </p:nvSpPr>
          <p:spPr>
            <a:xfrm>
              <a:off x="6811810" y="3250154"/>
              <a:ext cx="166852" cy="8718"/>
            </a:xfrm>
            <a:custGeom>
              <a:avLst/>
              <a:gdLst/>
              <a:ahLst/>
              <a:cxnLst/>
              <a:rect l="l" t="t" r="r" b="b"/>
              <a:pathLst>
                <a:path w="6431" h="336" extrusionOk="0">
                  <a:moveTo>
                    <a:pt x="4590" y="1"/>
                  </a:moveTo>
                  <a:cubicBezTo>
                    <a:pt x="3896" y="1"/>
                    <a:pt x="3194" y="125"/>
                    <a:pt x="2501" y="125"/>
                  </a:cubicBezTo>
                  <a:cubicBezTo>
                    <a:pt x="2473" y="125"/>
                    <a:pt x="2445" y="125"/>
                    <a:pt x="2418" y="125"/>
                  </a:cubicBezTo>
                  <a:cubicBezTo>
                    <a:pt x="1987" y="74"/>
                    <a:pt x="1560" y="33"/>
                    <a:pt x="1132" y="33"/>
                  </a:cubicBezTo>
                  <a:cubicBezTo>
                    <a:pt x="756" y="33"/>
                    <a:pt x="380" y="65"/>
                    <a:pt x="1" y="149"/>
                  </a:cubicBezTo>
                  <a:lnTo>
                    <a:pt x="1" y="196"/>
                  </a:lnTo>
                  <a:cubicBezTo>
                    <a:pt x="275" y="256"/>
                    <a:pt x="537" y="291"/>
                    <a:pt x="810" y="303"/>
                  </a:cubicBezTo>
                  <a:cubicBezTo>
                    <a:pt x="933" y="317"/>
                    <a:pt x="1055" y="322"/>
                    <a:pt x="1178" y="322"/>
                  </a:cubicBezTo>
                  <a:cubicBezTo>
                    <a:pt x="1591" y="322"/>
                    <a:pt x="2004" y="259"/>
                    <a:pt x="2418" y="232"/>
                  </a:cubicBezTo>
                  <a:cubicBezTo>
                    <a:pt x="2494" y="227"/>
                    <a:pt x="2570" y="225"/>
                    <a:pt x="2646" y="225"/>
                  </a:cubicBezTo>
                  <a:cubicBezTo>
                    <a:pt x="3105" y="225"/>
                    <a:pt x="3565" y="305"/>
                    <a:pt x="4025" y="315"/>
                  </a:cubicBezTo>
                  <a:cubicBezTo>
                    <a:pt x="4244" y="328"/>
                    <a:pt x="4465" y="335"/>
                    <a:pt x="4685" y="335"/>
                  </a:cubicBezTo>
                  <a:cubicBezTo>
                    <a:pt x="5267" y="335"/>
                    <a:pt x="5852" y="288"/>
                    <a:pt x="6430" y="184"/>
                  </a:cubicBezTo>
                  <a:lnTo>
                    <a:pt x="6430" y="149"/>
                  </a:lnTo>
                  <a:cubicBezTo>
                    <a:pt x="5894" y="53"/>
                    <a:pt x="5359" y="18"/>
                    <a:pt x="4823" y="6"/>
                  </a:cubicBezTo>
                  <a:cubicBezTo>
                    <a:pt x="4745" y="2"/>
                    <a:pt x="4668" y="1"/>
                    <a:pt x="45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3" name="Google Shape;1023;p19"/>
          <p:cNvSpPr/>
          <p:nvPr/>
        </p:nvSpPr>
        <p:spPr>
          <a:xfrm rot="8100000">
            <a:off x="8141656" y="-406373"/>
            <a:ext cx="809419" cy="772898"/>
          </a:xfrm>
          <a:custGeom>
            <a:avLst/>
            <a:gdLst/>
            <a:ahLst/>
            <a:cxnLst/>
            <a:rect l="l" t="t" r="r" b="b"/>
            <a:pathLst>
              <a:path w="34175" h="32633" extrusionOk="0">
                <a:moveTo>
                  <a:pt x="17143" y="0"/>
                </a:moveTo>
                <a:cubicBezTo>
                  <a:pt x="8798" y="0"/>
                  <a:pt x="1615" y="6230"/>
                  <a:pt x="763" y="14757"/>
                </a:cubicBezTo>
                <a:cubicBezTo>
                  <a:pt x="0" y="23699"/>
                  <a:pt x="6516" y="31671"/>
                  <a:pt x="15528" y="32572"/>
                </a:cubicBezTo>
                <a:cubicBezTo>
                  <a:pt x="16004" y="32612"/>
                  <a:pt x="16478" y="32632"/>
                  <a:pt x="16949" y="32632"/>
                </a:cubicBezTo>
                <a:cubicBezTo>
                  <a:pt x="25299" y="32632"/>
                  <a:pt x="32486" y="26338"/>
                  <a:pt x="33273" y="17807"/>
                </a:cubicBezTo>
                <a:cubicBezTo>
                  <a:pt x="34174" y="8865"/>
                  <a:pt x="27589" y="893"/>
                  <a:pt x="18578" y="61"/>
                </a:cubicBezTo>
                <a:cubicBezTo>
                  <a:pt x="18096" y="20"/>
                  <a:pt x="17618" y="0"/>
                  <a:pt x="1714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4" name="Google Shape;1024;p19"/>
          <p:cNvSpPr/>
          <p:nvPr/>
        </p:nvSpPr>
        <p:spPr>
          <a:xfrm>
            <a:off x="-64988" y="2494912"/>
            <a:ext cx="325170" cy="325170"/>
          </a:xfrm>
          <a:custGeom>
            <a:avLst/>
            <a:gdLst/>
            <a:ahLst/>
            <a:cxnLst/>
            <a:rect l="l" t="t" r="r" b="b"/>
            <a:pathLst>
              <a:path w="107583" h="107583" extrusionOk="0">
                <a:moveTo>
                  <a:pt x="53792" y="0"/>
                </a:moveTo>
                <a:cubicBezTo>
                  <a:pt x="24054" y="0"/>
                  <a:pt x="1" y="24054"/>
                  <a:pt x="1" y="53791"/>
                </a:cubicBezTo>
                <a:cubicBezTo>
                  <a:pt x="1" y="83529"/>
                  <a:pt x="24054" y="107582"/>
                  <a:pt x="53792" y="107582"/>
                </a:cubicBezTo>
                <a:cubicBezTo>
                  <a:pt x="83529" y="107582"/>
                  <a:pt x="107583" y="83529"/>
                  <a:pt x="107583" y="53791"/>
                </a:cubicBezTo>
                <a:cubicBezTo>
                  <a:pt x="107583" y="24054"/>
                  <a:pt x="83529" y="0"/>
                  <a:pt x="5379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25" name="Google Shape;1025;p19"/>
          <p:cNvGrpSpPr/>
          <p:nvPr/>
        </p:nvGrpSpPr>
        <p:grpSpPr>
          <a:xfrm flipH="1">
            <a:off x="220381" y="137493"/>
            <a:ext cx="388786" cy="572718"/>
            <a:chOff x="8641857" y="1784441"/>
            <a:chExt cx="272012" cy="400698"/>
          </a:xfrm>
        </p:grpSpPr>
        <p:sp>
          <p:nvSpPr>
            <p:cNvPr id="1026" name="Google Shape;1026;p19"/>
            <p:cNvSpPr/>
            <p:nvPr/>
          </p:nvSpPr>
          <p:spPr>
            <a:xfrm>
              <a:off x="8641857" y="1784441"/>
              <a:ext cx="113947" cy="79498"/>
            </a:xfrm>
            <a:custGeom>
              <a:avLst/>
              <a:gdLst/>
              <a:ahLst/>
              <a:cxnLst/>
              <a:rect l="l" t="t" r="r" b="b"/>
              <a:pathLst>
                <a:path w="8944" h="6240" extrusionOk="0">
                  <a:moveTo>
                    <a:pt x="7903" y="1"/>
                  </a:moveTo>
                  <a:lnTo>
                    <a:pt x="1" y="4160"/>
                  </a:lnTo>
                  <a:lnTo>
                    <a:pt x="1110" y="6239"/>
                  </a:lnTo>
                  <a:lnTo>
                    <a:pt x="8943" y="2080"/>
                  </a:lnTo>
                  <a:lnTo>
                    <a:pt x="790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19"/>
            <p:cNvSpPr/>
            <p:nvPr/>
          </p:nvSpPr>
          <p:spPr>
            <a:xfrm>
              <a:off x="8671885" y="1819769"/>
              <a:ext cx="241984" cy="365370"/>
            </a:xfrm>
            <a:custGeom>
              <a:avLst/>
              <a:gdLst/>
              <a:ahLst/>
              <a:cxnLst/>
              <a:rect l="l" t="t" r="r" b="b"/>
              <a:pathLst>
                <a:path w="18994" h="28679" extrusionOk="0">
                  <a:moveTo>
                    <a:pt x="5408" y="0"/>
                  </a:moveTo>
                  <a:lnTo>
                    <a:pt x="1" y="2843"/>
                  </a:lnTo>
                  <a:lnTo>
                    <a:pt x="12825" y="27035"/>
                  </a:lnTo>
                  <a:cubicBezTo>
                    <a:pt x="13364" y="28065"/>
                    <a:pt x="14460" y="28679"/>
                    <a:pt x="15571" y="28679"/>
                  </a:cubicBezTo>
                  <a:cubicBezTo>
                    <a:pt x="16029" y="28679"/>
                    <a:pt x="16489" y="28574"/>
                    <a:pt x="16914" y="28352"/>
                  </a:cubicBezTo>
                  <a:cubicBezTo>
                    <a:pt x="18370" y="27520"/>
                    <a:pt x="18994" y="25718"/>
                    <a:pt x="18231" y="24262"/>
                  </a:cubicBezTo>
                  <a:lnTo>
                    <a:pt x="540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19"/>
            <p:cNvSpPr/>
            <p:nvPr/>
          </p:nvSpPr>
          <p:spPr>
            <a:xfrm>
              <a:off x="8712513" y="1933690"/>
              <a:ext cx="196948" cy="251322"/>
            </a:xfrm>
            <a:custGeom>
              <a:avLst/>
              <a:gdLst/>
              <a:ahLst/>
              <a:cxnLst/>
              <a:rect l="l" t="t" r="r" b="b"/>
              <a:pathLst>
                <a:path w="15459" h="19727" extrusionOk="0">
                  <a:moveTo>
                    <a:pt x="0" y="1"/>
                  </a:moveTo>
                  <a:lnTo>
                    <a:pt x="9705" y="18093"/>
                  </a:lnTo>
                  <a:cubicBezTo>
                    <a:pt x="10275" y="19138"/>
                    <a:pt x="11300" y="19727"/>
                    <a:pt x="12358" y="19727"/>
                  </a:cubicBezTo>
                  <a:cubicBezTo>
                    <a:pt x="12844" y="19727"/>
                    <a:pt x="13336" y="19602"/>
                    <a:pt x="13795" y="19340"/>
                  </a:cubicBezTo>
                  <a:cubicBezTo>
                    <a:pt x="14488" y="18925"/>
                    <a:pt x="15042" y="18370"/>
                    <a:pt x="15250" y="17538"/>
                  </a:cubicBezTo>
                  <a:cubicBezTo>
                    <a:pt x="15458" y="16776"/>
                    <a:pt x="15458" y="16013"/>
                    <a:pt x="15042" y="15251"/>
                  </a:cubicBezTo>
                  <a:lnTo>
                    <a:pt x="9150" y="4160"/>
                  </a:lnTo>
                  <a:cubicBezTo>
                    <a:pt x="8995" y="4227"/>
                    <a:pt x="8823" y="4259"/>
                    <a:pt x="8634" y="4259"/>
                  </a:cubicBezTo>
                  <a:cubicBezTo>
                    <a:pt x="6887" y="4259"/>
                    <a:pt x="3755" y="1565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19"/>
            <p:cNvSpPr/>
            <p:nvPr/>
          </p:nvSpPr>
          <p:spPr>
            <a:xfrm>
              <a:off x="8719571" y="1855097"/>
              <a:ext cx="38870" cy="21199"/>
            </a:xfrm>
            <a:custGeom>
              <a:avLst/>
              <a:gdLst/>
              <a:ahLst/>
              <a:cxnLst/>
              <a:rect l="l" t="t" r="r" b="b"/>
              <a:pathLst>
                <a:path w="3051" h="1664" extrusionOk="0">
                  <a:moveTo>
                    <a:pt x="3051" y="0"/>
                  </a:moveTo>
                  <a:cubicBezTo>
                    <a:pt x="2496" y="70"/>
                    <a:pt x="2011" y="277"/>
                    <a:pt x="1387" y="485"/>
                  </a:cubicBezTo>
                  <a:cubicBezTo>
                    <a:pt x="833" y="693"/>
                    <a:pt x="348" y="971"/>
                    <a:pt x="1" y="1525"/>
                  </a:cubicBezTo>
                  <a:lnTo>
                    <a:pt x="1" y="1664"/>
                  </a:lnTo>
                  <a:cubicBezTo>
                    <a:pt x="348" y="1664"/>
                    <a:pt x="625" y="1525"/>
                    <a:pt x="833" y="1456"/>
                  </a:cubicBezTo>
                  <a:cubicBezTo>
                    <a:pt x="1665" y="1040"/>
                    <a:pt x="2288" y="485"/>
                    <a:pt x="30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19"/>
            <p:cNvSpPr/>
            <p:nvPr/>
          </p:nvSpPr>
          <p:spPr>
            <a:xfrm>
              <a:off x="8747841" y="1885125"/>
              <a:ext cx="26499" cy="14804"/>
            </a:xfrm>
            <a:custGeom>
              <a:avLst/>
              <a:gdLst/>
              <a:ahLst/>
              <a:cxnLst/>
              <a:rect l="l" t="t" r="r" b="b"/>
              <a:pathLst>
                <a:path w="2080" h="1162" extrusionOk="0">
                  <a:moveTo>
                    <a:pt x="2080" y="0"/>
                  </a:moveTo>
                  <a:cubicBezTo>
                    <a:pt x="1664" y="0"/>
                    <a:pt x="1317" y="139"/>
                    <a:pt x="971" y="208"/>
                  </a:cubicBezTo>
                  <a:cubicBezTo>
                    <a:pt x="555" y="347"/>
                    <a:pt x="208" y="555"/>
                    <a:pt x="0" y="1040"/>
                  </a:cubicBezTo>
                  <a:lnTo>
                    <a:pt x="0" y="1109"/>
                  </a:lnTo>
                  <a:cubicBezTo>
                    <a:pt x="104" y="1144"/>
                    <a:pt x="225" y="1161"/>
                    <a:pt x="338" y="1161"/>
                  </a:cubicBezTo>
                  <a:cubicBezTo>
                    <a:pt x="451" y="1161"/>
                    <a:pt x="555" y="1144"/>
                    <a:pt x="624" y="1109"/>
                  </a:cubicBezTo>
                  <a:cubicBezTo>
                    <a:pt x="901" y="1040"/>
                    <a:pt x="971" y="832"/>
                    <a:pt x="1179" y="763"/>
                  </a:cubicBezTo>
                  <a:cubicBezTo>
                    <a:pt x="1525" y="485"/>
                    <a:pt x="1802" y="208"/>
                    <a:pt x="20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19"/>
            <p:cNvSpPr/>
            <p:nvPr/>
          </p:nvSpPr>
          <p:spPr>
            <a:xfrm>
              <a:off x="8751370" y="1914262"/>
              <a:ext cx="38870" cy="21212"/>
            </a:xfrm>
            <a:custGeom>
              <a:avLst/>
              <a:gdLst/>
              <a:ahLst/>
              <a:cxnLst/>
              <a:rect l="l" t="t" r="r" b="b"/>
              <a:pathLst>
                <a:path w="3051" h="1665" extrusionOk="0">
                  <a:moveTo>
                    <a:pt x="3050" y="1"/>
                  </a:moveTo>
                  <a:lnTo>
                    <a:pt x="3050" y="1"/>
                  </a:lnTo>
                  <a:cubicBezTo>
                    <a:pt x="2427" y="139"/>
                    <a:pt x="1941" y="347"/>
                    <a:pt x="1387" y="555"/>
                  </a:cubicBezTo>
                  <a:cubicBezTo>
                    <a:pt x="902" y="694"/>
                    <a:pt x="347" y="971"/>
                    <a:pt x="0" y="1595"/>
                  </a:cubicBezTo>
                  <a:lnTo>
                    <a:pt x="0" y="1664"/>
                  </a:lnTo>
                  <a:cubicBezTo>
                    <a:pt x="347" y="1664"/>
                    <a:pt x="624" y="1595"/>
                    <a:pt x="902" y="1526"/>
                  </a:cubicBezTo>
                  <a:cubicBezTo>
                    <a:pt x="1664" y="1040"/>
                    <a:pt x="2357" y="555"/>
                    <a:pt x="30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19"/>
            <p:cNvSpPr/>
            <p:nvPr/>
          </p:nvSpPr>
          <p:spPr>
            <a:xfrm>
              <a:off x="8780506" y="1944290"/>
              <a:ext cx="26512" cy="15466"/>
            </a:xfrm>
            <a:custGeom>
              <a:avLst/>
              <a:gdLst/>
              <a:ahLst/>
              <a:cxnLst/>
              <a:rect l="l" t="t" r="r" b="b"/>
              <a:pathLst>
                <a:path w="2081" h="1214" extrusionOk="0">
                  <a:moveTo>
                    <a:pt x="2080" y="0"/>
                  </a:moveTo>
                  <a:cubicBezTo>
                    <a:pt x="1595" y="0"/>
                    <a:pt x="1179" y="208"/>
                    <a:pt x="902" y="278"/>
                  </a:cubicBezTo>
                  <a:cubicBezTo>
                    <a:pt x="486" y="347"/>
                    <a:pt x="140" y="624"/>
                    <a:pt x="1" y="1040"/>
                  </a:cubicBezTo>
                  <a:lnTo>
                    <a:pt x="1" y="1109"/>
                  </a:lnTo>
                  <a:cubicBezTo>
                    <a:pt x="70" y="1179"/>
                    <a:pt x="174" y="1213"/>
                    <a:pt x="278" y="1213"/>
                  </a:cubicBezTo>
                  <a:cubicBezTo>
                    <a:pt x="382" y="1213"/>
                    <a:pt x="486" y="1179"/>
                    <a:pt x="555" y="1109"/>
                  </a:cubicBezTo>
                  <a:cubicBezTo>
                    <a:pt x="833" y="1040"/>
                    <a:pt x="902" y="902"/>
                    <a:pt x="1110" y="763"/>
                  </a:cubicBezTo>
                  <a:cubicBezTo>
                    <a:pt x="1457" y="555"/>
                    <a:pt x="1803" y="278"/>
                    <a:pt x="20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19"/>
            <p:cNvSpPr/>
            <p:nvPr/>
          </p:nvSpPr>
          <p:spPr>
            <a:xfrm>
              <a:off x="8783156" y="1974318"/>
              <a:ext cx="38870" cy="21199"/>
            </a:xfrm>
            <a:custGeom>
              <a:avLst/>
              <a:gdLst/>
              <a:ahLst/>
              <a:cxnLst/>
              <a:rect l="l" t="t" r="r" b="b"/>
              <a:pathLst>
                <a:path w="3051" h="1664" extrusionOk="0">
                  <a:moveTo>
                    <a:pt x="3051" y="0"/>
                  </a:moveTo>
                  <a:cubicBezTo>
                    <a:pt x="2427" y="70"/>
                    <a:pt x="1942" y="347"/>
                    <a:pt x="1387" y="485"/>
                  </a:cubicBezTo>
                  <a:cubicBezTo>
                    <a:pt x="902" y="693"/>
                    <a:pt x="347" y="971"/>
                    <a:pt x="1" y="1525"/>
                  </a:cubicBezTo>
                  <a:lnTo>
                    <a:pt x="1" y="1664"/>
                  </a:lnTo>
                  <a:cubicBezTo>
                    <a:pt x="347" y="1664"/>
                    <a:pt x="625" y="1525"/>
                    <a:pt x="902" y="1456"/>
                  </a:cubicBezTo>
                  <a:cubicBezTo>
                    <a:pt x="1665" y="1040"/>
                    <a:pt x="2358" y="485"/>
                    <a:pt x="30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19"/>
            <p:cNvSpPr/>
            <p:nvPr/>
          </p:nvSpPr>
          <p:spPr>
            <a:xfrm>
              <a:off x="8811426" y="2004346"/>
              <a:ext cx="26499" cy="14804"/>
            </a:xfrm>
            <a:custGeom>
              <a:avLst/>
              <a:gdLst/>
              <a:ahLst/>
              <a:cxnLst/>
              <a:rect l="l" t="t" r="r" b="b"/>
              <a:pathLst>
                <a:path w="2080" h="1162" extrusionOk="0">
                  <a:moveTo>
                    <a:pt x="2080" y="0"/>
                  </a:moveTo>
                  <a:lnTo>
                    <a:pt x="2080" y="0"/>
                  </a:lnTo>
                  <a:cubicBezTo>
                    <a:pt x="1733" y="69"/>
                    <a:pt x="1248" y="139"/>
                    <a:pt x="901" y="208"/>
                  </a:cubicBezTo>
                  <a:cubicBezTo>
                    <a:pt x="485" y="347"/>
                    <a:pt x="139" y="555"/>
                    <a:pt x="0" y="1040"/>
                  </a:cubicBezTo>
                  <a:lnTo>
                    <a:pt x="0" y="1109"/>
                  </a:lnTo>
                  <a:cubicBezTo>
                    <a:pt x="69" y="1144"/>
                    <a:pt x="173" y="1161"/>
                    <a:pt x="277" y="1161"/>
                  </a:cubicBezTo>
                  <a:cubicBezTo>
                    <a:pt x="381" y="1161"/>
                    <a:pt x="485" y="1144"/>
                    <a:pt x="555" y="1109"/>
                  </a:cubicBezTo>
                  <a:cubicBezTo>
                    <a:pt x="832" y="1040"/>
                    <a:pt x="901" y="832"/>
                    <a:pt x="1109" y="763"/>
                  </a:cubicBezTo>
                  <a:cubicBezTo>
                    <a:pt x="1456" y="485"/>
                    <a:pt x="1802" y="208"/>
                    <a:pt x="20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19"/>
            <p:cNvSpPr/>
            <p:nvPr/>
          </p:nvSpPr>
          <p:spPr>
            <a:xfrm>
              <a:off x="8815834" y="2033482"/>
              <a:ext cx="37991" cy="21212"/>
            </a:xfrm>
            <a:custGeom>
              <a:avLst/>
              <a:gdLst/>
              <a:ahLst/>
              <a:cxnLst/>
              <a:rect l="l" t="t" r="r" b="b"/>
              <a:pathLst>
                <a:path w="2982" h="1665" extrusionOk="0">
                  <a:moveTo>
                    <a:pt x="2981" y="1"/>
                  </a:moveTo>
                  <a:lnTo>
                    <a:pt x="2981" y="1"/>
                  </a:lnTo>
                  <a:cubicBezTo>
                    <a:pt x="2427" y="209"/>
                    <a:pt x="1872" y="347"/>
                    <a:pt x="1387" y="555"/>
                  </a:cubicBezTo>
                  <a:cubicBezTo>
                    <a:pt x="832" y="694"/>
                    <a:pt x="347" y="971"/>
                    <a:pt x="1" y="1595"/>
                  </a:cubicBezTo>
                  <a:lnTo>
                    <a:pt x="1" y="1664"/>
                  </a:lnTo>
                  <a:cubicBezTo>
                    <a:pt x="347" y="1664"/>
                    <a:pt x="555" y="1595"/>
                    <a:pt x="832" y="1526"/>
                  </a:cubicBezTo>
                  <a:cubicBezTo>
                    <a:pt x="1595" y="1040"/>
                    <a:pt x="2288" y="555"/>
                    <a:pt x="298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19"/>
            <p:cNvSpPr/>
            <p:nvPr/>
          </p:nvSpPr>
          <p:spPr>
            <a:xfrm>
              <a:off x="8843213" y="2063511"/>
              <a:ext cx="26512" cy="15466"/>
            </a:xfrm>
            <a:custGeom>
              <a:avLst/>
              <a:gdLst/>
              <a:ahLst/>
              <a:cxnLst/>
              <a:rect l="l" t="t" r="r" b="b"/>
              <a:pathLst>
                <a:path w="2081" h="1214" extrusionOk="0">
                  <a:moveTo>
                    <a:pt x="2080" y="0"/>
                  </a:moveTo>
                  <a:lnTo>
                    <a:pt x="2080" y="0"/>
                  </a:lnTo>
                  <a:cubicBezTo>
                    <a:pt x="1664" y="70"/>
                    <a:pt x="1318" y="208"/>
                    <a:pt x="971" y="278"/>
                  </a:cubicBezTo>
                  <a:cubicBezTo>
                    <a:pt x="486" y="347"/>
                    <a:pt x="139" y="624"/>
                    <a:pt x="1" y="1040"/>
                  </a:cubicBezTo>
                  <a:lnTo>
                    <a:pt x="1" y="1109"/>
                  </a:lnTo>
                  <a:cubicBezTo>
                    <a:pt x="70" y="1179"/>
                    <a:pt x="174" y="1213"/>
                    <a:pt x="278" y="1213"/>
                  </a:cubicBezTo>
                  <a:cubicBezTo>
                    <a:pt x="382" y="1213"/>
                    <a:pt x="486" y="1179"/>
                    <a:pt x="555" y="1109"/>
                  </a:cubicBezTo>
                  <a:cubicBezTo>
                    <a:pt x="832" y="1040"/>
                    <a:pt x="971" y="902"/>
                    <a:pt x="1110" y="763"/>
                  </a:cubicBezTo>
                  <a:cubicBezTo>
                    <a:pt x="1456" y="486"/>
                    <a:pt x="1803" y="278"/>
                    <a:pt x="20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19"/>
            <p:cNvSpPr/>
            <p:nvPr/>
          </p:nvSpPr>
          <p:spPr>
            <a:xfrm>
              <a:off x="8648928" y="1797691"/>
              <a:ext cx="99805" cy="52998"/>
            </a:xfrm>
            <a:custGeom>
              <a:avLst/>
              <a:gdLst/>
              <a:ahLst/>
              <a:cxnLst/>
              <a:rect l="l" t="t" r="r" b="b"/>
              <a:pathLst>
                <a:path w="7834" h="4160" extrusionOk="0">
                  <a:moveTo>
                    <a:pt x="7833" y="1"/>
                  </a:moveTo>
                  <a:cubicBezTo>
                    <a:pt x="4991" y="1040"/>
                    <a:pt x="2427" y="2427"/>
                    <a:pt x="1" y="4160"/>
                  </a:cubicBezTo>
                  <a:cubicBezTo>
                    <a:pt x="2843" y="3189"/>
                    <a:pt x="5477" y="1803"/>
                    <a:pt x="78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2">
    <p:spTree>
      <p:nvGrpSpPr>
        <p:cNvPr id="1" name="Shape 1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6" name="Google Shape;1486;p26"/>
          <p:cNvGrpSpPr/>
          <p:nvPr/>
        </p:nvGrpSpPr>
        <p:grpSpPr>
          <a:xfrm>
            <a:off x="-102382" y="-170100"/>
            <a:ext cx="9372696" cy="5483700"/>
            <a:chOff x="-102382" y="-170100"/>
            <a:chExt cx="9372696" cy="5483700"/>
          </a:xfrm>
        </p:grpSpPr>
        <p:grpSp>
          <p:nvGrpSpPr>
            <p:cNvPr id="1487" name="Google Shape;1487;p26"/>
            <p:cNvGrpSpPr/>
            <p:nvPr/>
          </p:nvGrpSpPr>
          <p:grpSpPr>
            <a:xfrm>
              <a:off x="-102382" y="449173"/>
              <a:ext cx="9372696" cy="4214993"/>
              <a:chOff x="-721775" y="1833025"/>
              <a:chExt cx="10611000" cy="1466850"/>
            </a:xfrm>
          </p:grpSpPr>
          <p:cxnSp>
            <p:nvCxnSpPr>
              <p:cNvPr id="1488" name="Google Shape;1488;p26"/>
              <p:cNvCxnSpPr/>
              <p:nvPr/>
            </p:nvCxnSpPr>
            <p:spPr>
              <a:xfrm>
                <a:off x="-721775" y="183302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9" name="Google Shape;1489;p26"/>
              <p:cNvCxnSpPr/>
              <p:nvPr/>
            </p:nvCxnSpPr>
            <p:spPr>
              <a:xfrm>
                <a:off x="-721775" y="204257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0" name="Google Shape;1490;p26"/>
              <p:cNvCxnSpPr/>
              <p:nvPr/>
            </p:nvCxnSpPr>
            <p:spPr>
              <a:xfrm>
                <a:off x="-721775" y="225212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1" name="Google Shape;1491;p26"/>
              <p:cNvCxnSpPr/>
              <p:nvPr/>
            </p:nvCxnSpPr>
            <p:spPr>
              <a:xfrm>
                <a:off x="-721775" y="246167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2" name="Google Shape;1492;p26"/>
              <p:cNvCxnSpPr/>
              <p:nvPr/>
            </p:nvCxnSpPr>
            <p:spPr>
              <a:xfrm>
                <a:off x="-721775" y="267122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3" name="Google Shape;1493;p26"/>
              <p:cNvCxnSpPr/>
              <p:nvPr/>
            </p:nvCxnSpPr>
            <p:spPr>
              <a:xfrm>
                <a:off x="-721775" y="288077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4" name="Google Shape;1494;p26"/>
              <p:cNvCxnSpPr/>
              <p:nvPr/>
            </p:nvCxnSpPr>
            <p:spPr>
              <a:xfrm>
                <a:off x="-721775" y="309032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5" name="Google Shape;1495;p26"/>
              <p:cNvCxnSpPr/>
              <p:nvPr/>
            </p:nvCxnSpPr>
            <p:spPr>
              <a:xfrm>
                <a:off x="-721775" y="329987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1496" name="Google Shape;1496;p26"/>
            <p:cNvCxnSpPr/>
            <p:nvPr/>
          </p:nvCxnSpPr>
          <p:spPr>
            <a:xfrm>
              <a:off x="103658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7" name="Google Shape;1497;p26"/>
            <p:cNvCxnSpPr/>
            <p:nvPr/>
          </p:nvCxnSpPr>
          <p:spPr>
            <a:xfrm>
              <a:off x="651046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8" name="Google Shape;1498;p26"/>
            <p:cNvCxnSpPr/>
            <p:nvPr/>
          </p:nvCxnSpPr>
          <p:spPr>
            <a:xfrm>
              <a:off x="1198434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9" name="Google Shape;1499;p26"/>
            <p:cNvCxnSpPr/>
            <p:nvPr/>
          </p:nvCxnSpPr>
          <p:spPr>
            <a:xfrm>
              <a:off x="1745822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0" name="Google Shape;1500;p26"/>
            <p:cNvCxnSpPr/>
            <p:nvPr/>
          </p:nvCxnSpPr>
          <p:spPr>
            <a:xfrm>
              <a:off x="2293210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1" name="Google Shape;1501;p26"/>
            <p:cNvCxnSpPr/>
            <p:nvPr/>
          </p:nvCxnSpPr>
          <p:spPr>
            <a:xfrm>
              <a:off x="2840598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2" name="Google Shape;1502;p26"/>
            <p:cNvCxnSpPr/>
            <p:nvPr/>
          </p:nvCxnSpPr>
          <p:spPr>
            <a:xfrm>
              <a:off x="3387986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3" name="Google Shape;1503;p26"/>
            <p:cNvCxnSpPr/>
            <p:nvPr/>
          </p:nvCxnSpPr>
          <p:spPr>
            <a:xfrm>
              <a:off x="3935374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4" name="Google Shape;1504;p26"/>
            <p:cNvCxnSpPr/>
            <p:nvPr/>
          </p:nvCxnSpPr>
          <p:spPr>
            <a:xfrm>
              <a:off x="4482763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5" name="Google Shape;1505;p26"/>
            <p:cNvCxnSpPr/>
            <p:nvPr/>
          </p:nvCxnSpPr>
          <p:spPr>
            <a:xfrm>
              <a:off x="5030151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6" name="Google Shape;1506;p26"/>
            <p:cNvCxnSpPr/>
            <p:nvPr/>
          </p:nvCxnSpPr>
          <p:spPr>
            <a:xfrm>
              <a:off x="5577539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7" name="Google Shape;1507;p26"/>
            <p:cNvCxnSpPr/>
            <p:nvPr/>
          </p:nvCxnSpPr>
          <p:spPr>
            <a:xfrm>
              <a:off x="6124927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8" name="Google Shape;1508;p26"/>
            <p:cNvCxnSpPr/>
            <p:nvPr/>
          </p:nvCxnSpPr>
          <p:spPr>
            <a:xfrm>
              <a:off x="6672315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9" name="Google Shape;1509;p26"/>
            <p:cNvCxnSpPr/>
            <p:nvPr/>
          </p:nvCxnSpPr>
          <p:spPr>
            <a:xfrm>
              <a:off x="7219703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0" name="Google Shape;1510;p26"/>
            <p:cNvCxnSpPr/>
            <p:nvPr/>
          </p:nvCxnSpPr>
          <p:spPr>
            <a:xfrm>
              <a:off x="7767091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1" name="Google Shape;1511;p26"/>
            <p:cNvCxnSpPr/>
            <p:nvPr/>
          </p:nvCxnSpPr>
          <p:spPr>
            <a:xfrm>
              <a:off x="8314479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2" name="Google Shape;1512;p26"/>
            <p:cNvCxnSpPr/>
            <p:nvPr/>
          </p:nvCxnSpPr>
          <p:spPr>
            <a:xfrm>
              <a:off x="8861867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513" name="Google Shape;1513;p2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514" name="Google Shape;1514;p26"/>
          <p:cNvGrpSpPr/>
          <p:nvPr/>
        </p:nvGrpSpPr>
        <p:grpSpPr>
          <a:xfrm>
            <a:off x="-69168" y="174570"/>
            <a:ext cx="737069" cy="729848"/>
            <a:chOff x="3398331" y="1368868"/>
            <a:chExt cx="448639" cy="444244"/>
          </a:xfrm>
        </p:grpSpPr>
        <p:sp>
          <p:nvSpPr>
            <p:cNvPr id="1515" name="Google Shape;1515;p26"/>
            <p:cNvSpPr/>
            <p:nvPr/>
          </p:nvSpPr>
          <p:spPr>
            <a:xfrm>
              <a:off x="3462808" y="1527443"/>
              <a:ext cx="249933" cy="226976"/>
            </a:xfrm>
            <a:custGeom>
              <a:avLst/>
              <a:gdLst/>
              <a:ahLst/>
              <a:cxnLst/>
              <a:rect l="l" t="t" r="r" b="b"/>
              <a:pathLst>
                <a:path w="19618" h="17816" extrusionOk="0">
                  <a:moveTo>
                    <a:pt x="347" y="1"/>
                  </a:moveTo>
                  <a:lnTo>
                    <a:pt x="0" y="417"/>
                  </a:lnTo>
                  <a:lnTo>
                    <a:pt x="19271" y="17816"/>
                  </a:lnTo>
                  <a:lnTo>
                    <a:pt x="19617" y="17469"/>
                  </a:lnTo>
                  <a:lnTo>
                    <a:pt x="3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26"/>
            <p:cNvSpPr/>
            <p:nvPr/>
          </p:nvSpPr>
          <p:spPr>
            <a:xfrm>
              <a:off x="3708308" y="1428542"/>
              <a:ext cx="75969" cy="324997"/>
            </a:xfrm>
            <a:custGeom>
              <a:avLst/>
              <a:gdLst/>
              <a:ahLst/>
              <a:cxnLst/>
              <a:rect l="l" t="t" r="r" b="b"/>
              <a:pathLst>
                <a:path w="5963" h="25510" extrusionOk="0">
                  <a:moveTo>
                    <a:pt x="5477" y="0"/>
                  </a:moveTo>
                  <a:lnTo>
                    <a:pt x="1" y="25371"/>
                  </a:lnTo>
                  <a:lnTo>
                    <a:pt x="486" y="25509"/>
                  </a:lnTo>
                  <a:lnTo>
                    <a:pt x="5962" y="69"/>
                  </a:lnTo>
                  <a:lnTo>
                    <a:pt x="547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26"/>
            <p:cNvSpPr/>
            <p:nvPr/>
          </p:nvSpPr>
          <p:spPr>
            <a:xfrm>
              <a:off x="3463687" y="1425892"/>
              <a:ext cx="317048" cy="107742"/>
            </a:xfrm>
            <a:custGeom>
              <a:avLst/>
              <a:gdLst/>
              <a:ahLst/>
              <a:cxnLst/>
              <a:rect l="l" t="t" r="r" b="b"/>
              <a:pathLst>
                <a:path w="24886" h="8457" extrusionOk="0">
                  <a:moveTo>
                    <a:pt x="24747" y="0"/>
                  </a:moveTo>
                  <a:lnTo>
                    <a:pt x="0" y="7972"/>
                  </a:lnTo>
                  <a:lnTo>
                    <a:pt x="139" y="8457"/>
                  </a:lnTo>
                  <a:lnTo>
                    <a:pt x="24886" y="485"/>
                  </a:lnTo>
                  <a:lnTo>
                    <a:pt x="247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26"/>
            <p:cNvSpPr/>
            <p:nvPr/>
          </p:nvSpPr>
          <p:spPr>
            <a:xfrm>
              <a:off x="3713608" y="1368868"/>
              <a:ext cx="133362" cy="119832"/>
            </a:xfrm>
            <a:custGeom>
              <a:avLst/>
              <a:gdLst/>
              <a:ahLst/>
              <a:cxnLst/>
              <a:rect l="l" t="t" r="r" b="b"/>
              <a:pathLst>
                <a:path w="10468" h="9406" extrusionOk="0">
                  <a:moveTo>
                    <a:pt x="5219" y="1"/>
                  </a:moveTo>
                  <a:cubicBezTo>
                    <a:pt x="3935" y="1"/>
                    <a:pt x="2650" y="506"/>
                    <a:pt x="1733" y="1495"/>
                  </a:cubicBezTo>
                  <a:cubicBezTo>
                    <a:pt x="1" y="3436"/>
                    <a:pt x="208" y="6486"/>
                    <a:pt x="2080" y="8219"/>
                  </a:cubicBezTo>
                  <a:cubicBezTo>
                    <a:pt x="2976" y="9019"/>
                    <a:pt x="4094" y="9406"/>
                    <a:pt x="5208" y="9406"/>
                  </a:cubicBezTo>
                  <a:cubicBezTo>
                    <a:pt x="6507" y="9406"/>
                    <a:pt x="7802" y="8880"/>
                    <a:pt x="8735" y="7873"/>
                  </a:cubicBezTo>
                  <a:cubicBezTo>
                    <a:pt x="10468" y="5932"/>
                    <a:pt x="10329" y="2951"/>
                    <a:pt x="8388" y="1218"/>
                  </a:cubicBezTo>
                  <a:cubicBezTo>
                    <a:pt x="7506" y="402"/>
                    <a:pt x="6363" y="1"/>
                    <a:pt x="52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26"/>
            <p:cNvSpPr/>
            <p:nvPr/>
          </p:nvSpPr>
          <p:spPr>
            <a:xfrm>
              <a:off x="3398331" y="1470864"/>
              <a:ext cx="133362" cy="119399"/>
            </a:xfrm>
            <a:custGeom>
              <a:avLst/>
              <a:gdLst/>
              <a:ahLst/>
              <a:cxnLst/>
              <a:rect l="l" t="t" r="r" b="b"/>
              <a:pathLst>
                <a:path w="10468" h="9372" extrusionOk="0">
                  <a:moveTo>
                    <a:pt x="5192" y="1"/>
                  </a:moveTo>
                  <a:cubicBezTo>
                    <a:pt x="3916" y="1"/>
                    <a:pt x="2650" y="504"/>
                    <a:pt x="1734" y="1530"/>
                  </a:cubicBezTo>
                  <a:cubicBezTo>
                    <a:pt x="1" y="3402"/>
                    <a:pt x="140" y="6452"/>
                    <a:pt x="2080" y="8185"/>
                  </a:cubicBezTo>
                  <a:cubicBezTo>
                    <a:pt x="2944" y="8985"/>
                    <a:pt x="4060" y="9371"/>
                    <a:pt x="5180" y="9371"/>
                  </a:cubicBezTo>
                  <a:cubicBezTo>
                    <a:pt x="6487" y="9371"/>
                    <a:pt x="7802" y="8846"/>
                    <a:pt x="8735" y="7838"/>
                  </a:cubicBezTo>
                  <a:cubicBezTo>
                    <a:pt x="10468" y="5897"/>
                    <a:pt x="10260" y="2917"/>
                    <a:pt x="8388" y="1184"/>
                  </a:cubicBezTo>
                  <a:cubicBezTo>
                    <a:pt x="7474" y="400"/>
                    <a:pt x="6329" y="1"/>
                    <a:pt x="51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26"/>
            <p:cNvSpPr/>
            <p:nvPr/>
          </p:nvSpPr>
          <p:spPr>
            <a:xfrm>
              <a:off x="3643843" y="1693369"/>
              <a:ext cx="134241" cy="119743"/>
            </a:xfrm>
            <a:custGeom>
              <a:avLst/>
              <a:gdLst/>
              <a:ahLst/>
              <a:cxnLst/>
              <a:rect l="l" t="t" r="r" b="b"/>
              <a:pathLst>
                <a:path w="10537" h="9399" extrusionOk="0">
                  <a:moveTo>
                    <a:pt x="5271" y="1"/>
                  </a:moveTo>
                  <a:cubicBezTo>
                    <a:pt x="3961" y="1"/>
                    <a:pt x="2666" y="526"/>
                    <a:pt x="1733" y="1534"/>
                  </a:cubicBezTo>
                  <a:cubicBezTo>
                    <a:pt x="0" y="3475"/>
                    <a:pt x="208" y="6455"/>
                    <a:pt x="2080" y="8188"/>
                  </a:cubicBezTo>
                  <a:cubicBezTo>
                    <a:pt x="2986" y="8998"/>
                    <a:pt x="4135" y="9399"/>
                    <a:pt x="5278" y="9399"/>
                  </a:cubicBezTo>
                  <a:cubicBezTo>
                    <a:pt x="6582" y="9399"/>
                    <a:pt x="7880" y="8876"/>
                    <a:pt x="8804" y="7842"/>
                  </a:cubicBezTo>
                  <a:cubicBezTo>
                    <a:pt x="10537" y="5970"/>
                    <a:pt x="10329" y="2920"/>
                    <a:pt x="8457" y="1187"/>
                  </a:cubicBezTo>
                  <a:cubicBezTo>
                    <a:pt x="7529" y="387"/>
                    <a:pt x="6394" y="1"/>
                    <a:pt x="52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21" name="Google Shape;1521;p26"/>
          <p:cNvGrpSpPr/>
          <p:nvPr/>
        </p:nvGrpSpPr>
        <p:grpSpPr>
          <a:xfrm rot="-8100000">
            <a:off x="8295597" y="4207939"/>
            <a:ext cx="596987" cy="759030"/>
            <a:chOff x="3661501" y="2847663"/>
            <a:chExt cx="465418" cy="591748"/>
          </a:xfrm>
        </p:grpSpPr>
        <p:sp>
          <p:nvSpPr>
            <p:cNvPr id="1522" name="Google Shape;1522;p26"/>
            <p:cNvSpPr/>
            <p:nvPr/>
          </p:nvSpPr>
          <p:spPr>
            <a:xfrm>
              <a:off x="3703008" y="2877730"/>
              <a:ext cx="99805" cy="43291"/>
            </a:xfrm>
            <a:custGeom>
              <a:avLst/>
              <a:gdLst/>
              <a:ahLst/>
              <a:cxnLst/>
              <a:rect l="l" t="t" r="r" b="b"/>
              <a:pathLst>
                <a:path w="7834" h="3398" extrusionOk="0">
                  <a:moveTo>
                    <a:pt x="209" y="1"/>
                  </a:moveTo>
                  <a:lnTo>
                    <a:pt x="1" y="625"/>
                  </a:lnTo>
                  <a:lnTo>
                    <a:pt x="7626" y="3397"/>
                  </a:lnTo>
                  <a:lnTo>
                    <a:pt x="7834" y="2843"/>
                  </a:lnTo>
                  <a:lnTo>
                    <a:pt x="20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26"/>
            <p:cNvSpPr/>
            <p:nvPr/>
          </p:nvSpPr>
          <p:spPr>
            <a:xfrm>
              <a:off x="3661501" y="2847663"/>
              <a:ext cx="57419" cy="57457"/>
            </a:xfrm>
            <a:custGeom>
              <a:avLst/>
              <a:gdLst/>
              <a:ahLst/>
              <a:cxnLst/>
              <a:rect l="l" t="t" r="r" b="b"/>
              <a:pathLst>
                <a:path w="4507" h="4510" extrusionOk="0">
                  <a:moveTo>
                    <a:pt x="2171" y="1"/>
                  </a:moveTo>
                  <a:cubicBezTo>
                    <a:pt x="976" y="1"/>
                    <a:pt x="1" y="1016"/>
                    <a:pt x="1" y="2291"/>
                  </a:cubicBezTo>
                  <a:cubicBezTo>
                    <a:pt x="1" y="3539"/>
                    <a:pt x="1041" y="4510"/>
                    <a:pt x="2288" y="4510"/>
                  </a:cubicBezTo>
                  <a:cubicBezTo>
                    <a:pt x="3605" y="4510"/>
                    <a:pt x="4506" y="3470"/>
                    <a:pt x="4506" y="2291"/>
                  </a:cubicBezTo>
                  <a:cubicBezTo>
                    <a:pt x="4506" y="974"/>
                    <a:pt x="3467" y="4"/>
                    <a:pt x="2288" y="4"/>
                  </a:cubicBezTo>
                  <a:cubicBezTo>
                    <a:pt x="2249" y="2"/>
                    <a:pt x="2210" y="1"/>
                    <a:pt x="21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26"/>
            <p:cNvSpPr/>
            <p:nvPr/>
          </p:nvSpPr>
          <p:spPr>
            <a:xfrm>
              <a:off x="3798392" y="2915708"/>
              <a:ext cx="123642" cy="162511"/>
            </a:xfrm>
            <a:custGeom>
              <a:avLst/>
              <a:gdLst/>
              <a:ahLst/>
              <a:cxnLst/>
              <a:rect l="l" t="t" r="r" b="b"/>
              <a:pathLst>
                <a:path w="9705" h="12756" extrusionOk="0">
                  <a:moveTo>
                    <a:pt x="485" y="1"/>
                  </a:moveTo>
                  <a:lnTo>
                    <a:pt x="0" y="347"/>
                  </a:lnTo>
                  <a:lnTo>
                    <a:pt x="9219" y="12755"/>
                  </a:lnTo>
                  <a:lnTo>
                    <a:pt x="9705" y="12409"/>
                  </a:lnTo>
                  <a:lnTo>
                    <a:pt x="48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26"/>
            <p:cNvSpPr/>
            <p:nvPr/>
          </p:nvSpPr>
          <p:spPr>
            <a:xfrm>
              <a:off x="3760414" y="2876851"/>
              <a:ext cx="81256" cy="81256"/>
            </a:xfrm>
            <a:custGeom>
              <a:avLst/>
              <a:gdLst/>
              <a:ahLst/>
              <a:cxnLst/>
              <a:rect l="l" t="t" r="r" b="b"/>
              <a:pathLst>
                <a:path w="6378" h="6378" extrusionOk="0">
                  <a:moveTo>
                    <a:pt x="3189" y="0"/>
                  </a:moveTo>
                  <a:cubicBezTo>
                    <a:pt x="1456" y="0"/>
                    <a:pt x="0" y="1387"/>
                    <a:pt x="0" y="3189"/>
                  </a:cubicBezTo>
                  <a:cubicBezTo>
                    <a:pt x="0" y="4991"/>
                    <a:pt x="1456" y="6378"/>
                    <a:pt x="3189" y="6378"/>
                  </a:cubicBezTo>
                  <a:cubicBezTo>
                    <a:pt x="4991" y="6378"/>
                    <a:pt x="6378" y="4922"/>
                    <a:pt x="6378" y="3189"/>
                  </a:cubicBezTo>
                  <a:cubicBezTo>
                    <a:pt x="6378" y="1387"/>
                    <a:pt x="4922" y="0"/>
                    <a:pt x="31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26"/>
            <p:cNvSpPr/>
            <p:nvPr/>
          </p:nvSpPr>
          <p:spPr>
            <a:xfrm>
              <a:off x="3757764" y="3072907"/>
              <a:ext cx="163390" cy="128942"/>
            </a:xfrm>
            <a:custGeom>
              <a:avLst/>
              <a:gdLst/>
              <a:ahLst/>
              <a:cxnLst/>
              <a:rect l="l" t="t" r="r" b="b"/>
              <a:pathLst>
                <a:path w="12825" h="10121" extrusionOk="0">
                  <a:moveTo>
                    <a:pt x="12478" y="0"/>
                  </a:moveTo>
                  <a:lnTo>
                    <a:pt x="0" y="9705"/>
                  </a:lnTo>
                  <a:lnTo>
                    <a:pt x="416" y="10121"/>
                  </a:lnTo>
                  <a:lnTo>
                    <a:pt x="12824" y="416"/>
                  </a:lnTo>
                  <a:lnTo>
                    <a:pt x="1247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26"/>
            <p:cNvSpPr/>
            <p:nvPr/>
          </p:nvSpPr>
          <p:spPr>
            <a:xfrm>
              <a:off x="3915842" y="3073786"/>
              <a:ext cx="103334" cy="330297"/>
            </a:xfrm>
            <a:custGeom>
              <a:avLst/>
              <a:gdLst/>
              <a:ahLst/>
              <a:cxnLst/>
              <a:rect l="l" t="t" r="r" b="b"/>
              <a:pathLst>
                <a:path w="8111" h="25926" extrusionOk="0">
                  <a:moveTo>
                    <a:pt x="555" y="1"/>
                  </a:moveTo>
                  <a:lnTo>
                    <a:pt x="0" y="208"/>
                  </a:lnTo>
                  <a:lnTo>
                    <a:pt x="7487" y="25926"/>
                  </a:lnTo>
                  <a:lnTo>
                    <a:pt x="8111" y="25718"/>
                  </a:lnTo>
                  <a:lnTo>
                    <a:pt x="5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26"/>
            <p:cNvSpPr/>
            <p:nvPr/>
          </p:nvSpPr>
          <p:spPr>
            <a:xfrm>
              <a:off x="4011214" y="3231864"/>
              <a:ext cx="90976" cy="172219"/>
            </a:xfrm>
            <a:custGeom>
              <a:avLst/>
              <a:gdLst/>
              <a:ahLst/>
              <a:cxnLst/>
              <a:rect l="l" t="t" r="r" b="b"/>
              <a:pathLst>
                <a:path w="7141" h="13518" extrusionOk="0">
                  <a:moveTo>
                    <a:pt x="6586" y="1"/>
                  </a:moveTo>
                  <a:lnTo>
                    <a:pt x="1" y="13310"/>
                  </a:lnTo>
                  <a:lnTo>
                    <a:pt x="555" y="13518"/>
                  </a:lnTo>
                  <a:lnTo>
                    <a:pt x="7141" y="278"/>
                  </a:lnTo>
                  <a:lnTo>
                    <a:pt x="65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26"/>
            <p:cNvSpPr/>
            <p:nvPr/>
          </p:nvSpPr>
          <p:spPr>
            <a:xfrm>
              <a:off x="3915842" y="2961636"/>
              <a:ext cx="87435" cy="115692"/>
            </a:xfrm>
            <a:custGeom>
              <a:avLst/>
              <a:gdLst/>
              <a:ahLst/>
              <a:cxnLst/>
              <a:rect l="l" t="t" r="r" b="b"/>
              <a:pathLst>
                <a:path w="6863" h="9081" extrusionOk="0">
                  <a:moveTo>
                    <a:pt x="6378" y="0"/>
                  </a:moveTo>
                  <a:lnTo>
                    <a:pt x="0" y="8734"/>
                  </a:lnTo>
                  <a:lnTo>
                    <a:pt x="486" y="9081"/>
                  </a:lnTo>
                  <a:lnTo>
                    <a:pt x="6863" y="347"/>
                  </a:lnTo>
                  <a:lnTo>
                    <a:pt x="637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26"/>
            <p:cNvSpPr/>
            <p:nvPr/>
          </p:nvSpPr>
          <p:spPr>
            <a:xfrm>
              <a:off x="3718907" y="3156800"/>
              <a:ext cx="82148" cy="81256"/>
            </a:xfrm>
            <a:custGeom>
              <a:avLst/>
              <a:gdLst/>
              <a:ahLst/>
              <a:cxnLst/>
              <a:rect l="l" t="t" r="r" b="b"/>
              <a:pathLst>
                <a:path w="6448" h="6378" extrusionOk="0">
                  <a:moveTo>
                    <a:pt x="3258" y="0"/>
                  </a:moveTo>
                  <a:cubicBezTo>
                    <a:pt x="1525" y="0"/>
                    <a:pt x="0" y="1456"/>
                    <a:pt x="0" y="3189"/>
                  </a:cubicBezTo>
                  <a:cubicBezTo>
                    <a:pt x="0" y="5061"/>
                    <a:pt x="1525" y="6378"/>
                    <a:pt x="3258" y="6378"/>
                  </a:cubicBezTo>
                  <a:cubicBezTo>
                    <a:pt x="5061" y="6378"/>
                    <a:pt x="6447" y="4922"/>
                    <a:pt x="6447" y="3189"/>
                  </a:cubicBezTo>
                  <a:cubicBezTo>
                    <a:pt x="6447" y="1387"/>
                    <a:pt x="4991" y="0"/>
                    <a:pt x="32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26"/>
            <p:cNvSpPr/>
            <p:nvPr/>
          </p:nvSpPr>
          <p:spPr>
            <a:xfrm>
              <a:off x="3973249" y="3357263"/>
              <a:ext cx="82135" cy="82148"/>
            </a:xfrm>
            <a:custGeom>
              <a:avLst/>
              <a:gdLst/>
              <a:ahLst/>
              <a:cxnLst/>
              <a:rect l="l" t="t" r="r" b="b"/>
              <a:pathLst>
                <a:path w="6447" h="6448" extrusionOk="0">
                  <a:moveTo>
                    <a:pt x="3189" y="1"/>
                  </a:moveTo>
                  <a:cubicBezTo>
                    <a:pt x="1456" y="1"/>
                    <a:pt x="0" y="1456"/>
                    <a:pt x="0" y="3259"/>
                  </a:cubicBezTo>
                  <a:cubicBezTo>
                    <a:pt x="0" y="4992"/>
                    <a:pt x="1456" y="6447"/>
                    <a:pt x="3189" y="6447"/>
                  </a:cubicBezTo>
                  <a:cubicBezTo>
                    <a:pt x="4991" y="6447"/>
                    <a:pt x="6447" y="4992"/>
                    <a:pt x="6447" y="3259"/>
                  </a:cubicBezTo>
                  <a:cubicBezTo>
                    <a:pt x="6447" y="1456"/>
                    <a:pt x="4991" y="1"/>
                    <a:pt x="318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26"/>
            <p:cNvSpPr/>
            <p:nvPr/>
          </p:nvSpPr>
          <p:spPr>
            <a:xfrm>
              <a:off x="3970599" y="2935098"/>
              <a:ext cx="57406" cy="57457"/>
            </a:xfrm>
            <a:custGeom>
              <a:avLst/>
              <a:gdLst/>
              <a:ahLst/>
              <a:cxnLst/>
              <a:rect l="l" t="t" r="r" b="b"/>
              <a:pathLst>
                <a:path w="4506" h="4510" extrusionOk="0">
                  <a:moveTo>
                    <a:pt x="2170" y="0"/>
                  </a:moveTo>
                  <a:cubicBezTo>
                    <a:pt x="975" y="0"/>
                    <a:pt x="0" y="1013"/>
                    <a:pt x="0" y="2222"/>
                  </a:cubicBezTo>
                  <a:cubicBezTo>
                    <a:pt x="0" y="3539"/>
                    <a:pt x="1040" y="4509"/>
                    <a:pt x="2288" y="4509"/>
                  </a:cubicBezTo>
                  <a:cubicBezTo>
                    <a:pt x="3605" y="4509"/>
                    <a:pt x="4506" y="3469"/>
                    <a:pt x="4506" y="2222"/>
                  </a:cubicBezTo>
                  <a:cubicBezTo>
                    <a:pt x="4506" y="974"/>
                    <a:pt x="3466" y="4"/>
                    <a:pt x="2288" y="4"/>
                  </a:cubicBezTo>
                  <a:cubicBezTo>
                    <a:pt x="2248" y="1"/>
                    <a:pt x="2209" y="0"/>
                    <a:pt x="21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26"/>
            <p:cNvSpPr/>
            <p:nvPr/>
          </p:nvSpPr>
          <p:spPr>
            <a:xfrm>
              <a:off x="4069499" y="3210626"/>
              <a:ext cx="57419" cy="57457"/>
            </a:xfrm>
            <a:custGeom>
              <a:avLst/>
              <a:gdLst/>
              <a:ahLst/>
              <a:cxnLst/>
              <a:rect l="l" t="t" r="r" b="b"/>
              <a:pathLst>
                <a:path w="4507" h="4510" extrusionOk="0">
                  <a:moveTo>
                    <a:pt x="2108" y="1"/>
                  </a:moveTo>
                  <a:cubicBezTo>
                    <a:pt x="976" y="1"/>
                    <a:pt x="1" y="1016"/>
                    <a:pt x="1" y="2291"/>
                  </a:cubicBezTo>
                  <a:cubicBezTo>
                    <a:pt x="1" y="3608"/>
                    <a:pt x="1041" y="4510"/>
                    <a:pt x="2219" y="4510"/>
                  </a:cubicBezTo>
                  <a:cubicBezTo>
                    <a:pt x="3536" y="4510"/>
                    <a:pt x="4506" y="3470"/>
                    <a:pt x="4506" y="2291"/>
                  </a:cubicBezTo>
                  <a:cubicBezTo>
                    <a:pt x="4506" y="974"/>
                    <a:pt x="3467" y="4"/>
                    <a:pt x="2219" y="4"/>
                  </a:cubicBezTo>
                  <a:cubicBezTo>
                    <a:pt x="2182" y="2"/>
                    <a:pt x="2145" y="1"/>
                    <a:pt x="21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26"/>
            <p:cNvSpPr/>
            <p:nvPr/>
          </p:nvSpPr>
          <p:spPr>
            <a:xfrm>
              <a:off x="3870806" y="3027858"/>
              <a:ext cx="94505" cy="94518"/>
            </a:xfrm>
            <a:custGeom>
              <a:avLst/>
              <a:gdLst/>
              <a:ahLst/>
              <a:cxnLst/>
              <a:rect l="l" t="t" r="r" b="b"/>
              <a:pathLst>
                <a:path w="7418" h="7419" extrusionOk="0">
                  <a:moveTo>
                    <a:pt x="3674" y="1"/>
                  </a:moveTo>
                  <a:cubicBezTo>
                    <a:pt x="1595" y="1"/>
                    <a:pt x="0" y="1665"/>
                    <a:pt x="0" y="3744"/>
                  </a:cubicBezTo>
                  <a:cubicBezTo>
                    <a:pt x="0" y="5824"/>
                    <a:pt x="1595" y="7418"/>
                    <a:pt x="3674" y="7418"/>
                  </a:cubicBezTo>
                  <a:cubicBezTo>
                    <a:pt x="5754" y="7418"/>
                    <a:pt x="7417" y="5824"/>
                    <a:pt x="7417" y="3744"/>
                  </a:cubicBezTo>
                  <a:cubicBezTo>
                    <a:pt x="7417" y="1665"/>
                    <a:pt x="5754" y="1"/>
                    <a:pt x="36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35" name="Google Shape;1535;p26"/>
          <p:cNvSpPr/>
          <p:nvPr/>
        </p:nvSpPr>
        <p:spPr>
          <a:xfrm rot="10800000">
            <a:off x="-114817" y="3488157"/>
            <a:ext cx="457720" cy="457720"/>
          </a:xfrm>
          <a:custGeom>
            <a:avLst/>
            <a:gdLst/>
            <a:ahLst/>
            <a:cxnLst/>
            <a:rect l="l" t="t" r="r" b="b"/>
            <a:pathLst>
              <a:path w="56842" h="56842" extrusionOk="0">
                <a:moveTo>
                  <a:pt x="28421" y="0"/>
                </a:moveTo>
                <a:cubicBezTo>
                  <a:pt x="12685" y="0"/>
                  <a:pt x="0" y="12755"/>
                  <a:pt x="0" y="28421"/>
                </a:cubicBezTo>
                <a:cubicBezTo>
                  <a:pt x="0" y="35283"/>
                  <a:pt x="2288" y="41522"/>
                  <a:pt x="6308" y="46374"/>
                </a:cubicBezTo>
                <a:cubicBezTo>
                  <a:pt x="11507" y="52821"/>
                  <a:pt x="19479" y="56841"/>
                  <a:pt x="28421" y="56841"/>
                </a:cubicBezTo>
                <a:cubicBezTo>
                  <a:pt x="37293" y="56841"/>
                  <a:pt x="45265" y="52821"/>
                  <a:pt x="50464" y="46374"/>
                </a:cubicBezTo>
                <a:cubicBezTo>
                  <a:pt x="54484" y="41453"/>
                  <a:pt x="56841" y="35214"/>
                  <a:pt x="56841" y="28421"/>
                </a:cubicBezTo>
                <a:cubicBezTo>
                  <a:pt x="56841" y="12755"/>
                  <a:pt x="44156" y="0"/>
                  <a:pt x="2842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6" name="Google Shape;1536;p26"/>
          <p:cNvSpPr/>
          <p:nvPr/>
        </p:nvSpPr>
        <p:spPr>
          <a:xfrm rot="10800000">
            <a:off x="8423996" y="174572"/>
            <a:ext cx="288053" cy="288053"/>
          </a:xfrm>
          <a:custGeom>
            <a:avLst/>
            <a:gdLst/>
            <a:ahLst/>
            <a:cxnLst/>
            <a:rect l="l" t="t" r="r" b="b"/>
            <a:pathLst>
              <a:path w="107583" h="107583" extrusionOk="0">
                <a:moveTo>
                  <a:pt x="53792" y="0"/>
                </a:moveTo>
                <a:cubicBezTo>
                  <a:pt x="24054" y="0"/>
                  <a:pt x="1" y="24054"/>
                  <a:pt x="1" y="53791"/>
                </a:cubicBezTo>
                <a:cubicBezTo>
                  <a:pt x="1" y="83529"/>
                  <a:pt x="24054" y="107582"/>
                  <a:pt x="53792" y="107582"/>
                </a:cubicBezTo>
                <a:cubicBezTo>
                  <a:pt x="83529" y="107582"/>
                  <a:pt x="107583" y="83529"/>
                  <a:pt x="107583" y="53791"/>
                </a:cubicBezTo>
                <a:cubicBezTo>
                  <a:pt x="107583" y="24054"/>
                  <a:pt x="83529" y="0"/>
                  <a:pt x="5379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7" name="Google Shape;1537;p26"/>
          <p:cNvSpPr/>
          <p:nvPr/>
        </p:nvSpPr>
        <p:spPr>
          <a:xfrm rot="-2700070">
            <a:off x="5113102" y="4692591"/>
            <a:ext cx="992248" cy="948472"/>
          </a:xfrm>
          <a:custGeom>
            <a:avLst/>
            <a:gdLst/>
            <a:ahLst/>
            <a:cxnLst/>
            <a:rect l="l" t="t" r="r" b="b"/>
            <a:pathLst>
              <a:path w="11439" h="10933" extrusionOk="0">
                <a:moveTo>
                  <a:pt x="5728" y="1"/>
                </a:moveTo>
                <a:cubicBezTo>
                  <a:pt x="5554" y="1"/>
                  <a:pt x="5377" y="9"/>
                  <a:pt x="5200" y="25"/>
                </a:cubicBezTo>
                <a:cubicBezTo>
                  <a:pt x="2219" y="372"/>
                  <a:pt x="1" y="3006"/>
                  <a:pt x="278" y="5986"/>
                </a:cubicBezTo>
                <a:cubicBezTo>
                  <a:pt x="539" y="8859"/>
                  <a:pt x="2891" y="10932"/>
                  <a:pt x="5712" y="10932"/>
                </a:cubicBezTo>
                <a:cubicBezTo>
                  <a:pt x="5886" y="10932"/>
                  <a:pt x="6062" y="10924"/>
                  <a:pt x="6240" y="10908"/>
                </a:cubicBezTo>
                <a:cubicBezTo>
                  <a:pt x="9290" y="10631"/>
                  <a:pt x="11438" y="7997"/>
                  <a:pt x="11161" y="4947"/>
                </a:cubicBezTo>
                <a:cubicBezTo>
                  <a:pt x="10965" y="2074"/>
                  <a:pt x="8556" y="1"/>
                  <a:pt x="572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6" name="Google Shape;1726;p30"/>
          <p:cNvGrpSpPr/>
          <p:nvPr/>
        </p:nvGrpSpPr>
        <p:grpSpPr>
          <a:xfrm>
            <a:off x="-102382" y="-170100"/>
            <a:ext cx="9372696" cy="5483700"/>
            <a:chOff x="-102382" y="-170100"/>
            <a:chExt cx="9372696" cy="5483700"/>
          </a:xfrm>
        </p:grpSpPr>
        <p:grpSp>
          <p:nvGrpSpPr>
            <p:cNvPr id="1727" name="Google Shape;1727;p30"/>
            <p:cNvGrpSpPr/>
            <p:nvPr/>
          </p:nvGrpSpPr>
          <p:grpSpPr>
            <a:xfrm>
              <a:off x="-102382" y="449173"/>
              <a:ext cx="9372696" cy="4214993"/>
              <a:chOff x="-721775" y="1833025"/>
              <a:chExt cx="10611000" cy="1466850"/>
            </a:xfrm>
          </p:grpSpPr>
          <p:cxnSp>
            <p:nvCxnSpPr>
              <p:cNvPr id="1728" name="Google Shape;1728;p30"/>
              <p:cNvCxnSpPr/>
              <p:nvPr/>
            </p:nvCxnSpPr>
            <p:spPr>
              <a:xfrm>
                <a:off x="-721775" y="183302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29" name="Google Shape;1729;p30"/>
              <p:cNvCxnSpPr/>
              <p:nvPr/>
            </p:nvCxnSpPr>
            <p:spPr>
              <a:xfrm>
                <a:off x="-721775" y="204257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0" name="Google Shape;1730;p30"/>
              <p:cNvCxnSpPr/>
              <p:nvPr/>
            </p:nvCxnSpPr>
            <p:spPr>
              <a:xfrm>
                <a:off x="-721775" y="225212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1" name="Google Shape;1731;p30"/>
              <p:cNvCxnSpPr/>
              <p:nvPr/>
            </p:nvCxnSpPr>
            <p:spPr>
              <a:xfrm>
                <a:off x="-721775" y="246167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2" name="Google Shape;1732;p30"/>
              <p:cNvCxnSpPr/>
              <p:nvPr/>
            </p:nvCxnSpPr>
            <p:spPr>
              <a:xfrm>
                <a:off x="-721775" y="267122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3" name="Google Shape;1733;p30"/>
              <p:cNvCxnSpPr/>
              <p:nvPr/>
            </p:nvCxnSpPr>
            <p:spPr>
              <a:xfrm>
                <a:off x="-721775" y="288077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4" name="Google Shape;1734;p30"/>
              <p:cNvCxnSpPr/>
              <p:nvPr/>
            </p:nvCxnSpPr>
            <p:spPr>
              <a:xfrm>
                <a:off x="-721775" y="309032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5" name="Google Shape;1735;p30"/>
              <p:cNvCxnSpPr/>
              <p:nvPr/>
            </p:nvCxnSpPr>
            <p:spPr>
              <a:xfrm>
                <a:off x="-721775" y="329987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1736" name="Google Shape;1736;p30"/>
            <p:cNvCxnSpPr/>
            <p:nvPr/>
          </p:nvCxnSpPr>
          <p:spPr>
            <a:xfrm>
              <a:off x="103658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37" name="Google Shape;1737;p30"/>
            <p:cNvCxnSpPr/>
            <p:nvPr/>
          </p:nvCxnSpPr>
          <p:spPr>
            <a:xfrm>
              <a:off x="651046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38" name="Google Shape;1738;p30"/>
            <p:cNvCxnSpPr/>
            <p:nvPr/>
          </p:nvCxnSpPr>
          <p:spPr>
            <a:xfrm>
              <a:off x="1198434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39" name="Google Shape;1739;p30"/>
            <p:cNvCxnSpPr/>
            <p:nvPr/>
          </p:nvCxnSpPr>
          <p:spPr>
            <a:xfrm>
              <a:off x="1745822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40" name="Google Shape;1740;p30"/>
            <p:cNvCxnSpPr/>
            <p:nvPr/>
          </p:nvCxnSpPr>
          <p:spPr>
            <a:xfrm>
              <a:off x="2293210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41" name="Google Shape;1741;p30"/>
            <p:cNvCxnSpPr/>
            <p:nvPr/>
          </p:nvCxnSpPr>
          <p:spPr>
            <a:xfrm>
              <a:off x="2840598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42" name="Google Shape;1742;p30"/>
            <p:cNvCxnSpPr/>
            <p:nvPr/>
          </p:nvCxnSpPr>
          <p:spPr>
            <a:xfrm>
              <a:off x="3387986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43" name="Google Shape;1743;p30"/>
            <p:cNvCxnSpPr/>
            <p:nvPr/>
          </p:nvCxnSpPr>
          <p:spPr>
            <a:xfrm>
              <a:off x="3935374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44" name="Google Shape;1744;p30"/>
            <p:cNvCxnSpPr/>
            <p:nvPr/>
          </p:nvCxnSpPr>
          <p:spPr>
            <a:xfrm>
              <a:off x="4482763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45" name="Google Shape;1745;p30"/>
            <p:cNvCxnSpPr/>
            <p:nvPr/>
          </p:nvCxnSpPr>
          <p:spPr>
            <a:xfrm>
              <a:off x="5030151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46" name="Google Shape;1746;p30"/>
            <p:cNvCxnSpPr/>
            <p:nvPr/>
          </p:nvCxnSpPr>
          <p:spPr>
            <a:xfrm>
              <a:off x="5577539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47" name="Google Shape;1747;p30"/>
            <p:cNvCxnSpPr/>
            <p:nvPr/>
          </p:nvCxnSpPr>
          <p:spPr>
            <a:xfrm>
              <a:off x="6124927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48" name="Google Shape;1748;p30"/>
            <p:cNvCxnSpPr/>
            <p:nvPr/>
          </p:nvCxnSpPr>
          <p:spPr>
            <a:xfrm>
              <a:off x="6672315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49" name="Google Shape;1749;p30"/>
            <p:cNvCxnSpPr/>
            <p:nvPr/>
          </p:nvCxnSpPr>
          <p:spPr>
            <a:xfrm>
              <a:off x="7219703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50" name="Google Shape;1750;p30"/>
            <p:cNvCxnSpPr/>
            <p:nvPr/>
          </p:nvCxnSpPr>
          <p:spPr>
            <a:xfrm>
              <a:off x="7767091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51" name="Google Shape;1751;p30"/>
            <p:cNvCxnSpPr/>
            <p:nvPr/>
          </p:nvCxnSpPr>
          <p:spPr>
            <a:xfrm>
              <a:off x="8314479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52" name="Google Shape;1752;p30"/>
            <p:cNvCxnSpPr/>
            <p:nvPr/>
          </p:nvCxnSpPr>
          <p:spPr>
            <a:xfrm>
              <a:off x="8861867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753" name="Google Shape;1753;p30"/>
          <p:cNvGrpSpPr/>
          <p:nvPr/>
        </p:nvGrpSpPr>
        <p:grpSpPr>
          <a:xfrm>
            <a:off x="8117958" y="202953"/>
            <a:ext cx="785884" cy="673202"/>
            <a:chOff x="8363694" y="868678"/>
            <a:chExt cx="414190" cy="354784"/>
          </a:xfrm>
        </p:grpSpPr>
        <p:sp>
          <p:nvSpPr>
            <p:cNvPr id="1754" name="Google Shape;1754;p30"/>
            <p:cNvSpPr/>
            <p:nvPr/>
          </p:nvSpPr>
          <p:spPr>
            <a:xfrm>
              <a:off x="8525301" y="996562"/>
              <a:ext cx="83906" cy="81523"/>
            </a:xfrm>
            <a:custGeom>
              <a:avLst/>
              <a:gdLst/>
              <a:ahLst/>
              <a:cxnLst/>
              <a:rect l="l" t="t" r="r" b="b"/>
              <a:pathLst>
                <a:path w="6586" h="6399" extrusionOk="0">
                  <a:moveTo>
                    <a:pt x="3355" y="0"/>
                  </a:moveTo>
                  <a:cubicBezTo>
                    <a:pt x="1727" y="0"/>
                    <a:pt x="337" y="1273"/>
                    <a:pt x="139" y="2922"/>
                  </a:cubicBezTo>
                  <a:cubicBezTo>
                    <a:pt x="0" y="4655"/>
                    <a:pt x="1248" y="6180"/>
                    <a:pt x="2981" y="6388"/>
                  </a:cubicBezTo>
                  <a:cubicBezTo>
                    <a:pt x="3069" y="6395"/>
                    <a:pt x="3157" y="6398"/>
                    <a:pt x="3244" y="6398"/>
                  </a:cubicBezTo>
                  <a:cubicBezTo>
                    <a:pt x="4872" y="6398"/>
                    <a:pt x="6315" y="5187"/>
                    <a:pt x="6447" y="3476"/>
                  </a:cubicBezTo>
                  <a:cubicBezTo>
                    <a:pt x="6586" y="1743"/>
                    <a:pt x="5269" y="218"/>
                    <a:pt x="3605" y="10"/>
                  </a:cubicBezTo>
                  <a:cubicBezTo>
                    <a:pt x="3521" y="4"/>
                    <a:pt x="3438" y="0"/>
                    <a:pt x="33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30"/>
            <p:cNvSpPr/>
            <p:nvPr/>
          </p:nvSpPr>
          <p:spPr>
            <a:xfrm>
              <a:off x="8371644" y="980306"/>
              <a:ext cx="406240" cy="114443"/>
            </a:xfrm>
            <a:custGeom>
              <a:avLst/>
              <a:gdLst/>
              <a:ahLst/>
              <a:cxnLst/>
              <a:rect l="l" t="t" r="r" b="b"/>
              <a:pathLst>
                <a:path w="31887" h="8983" extrusionOk="0">
                  <a:moveTo>
                    <a:pt x="11853" y="177"/>
                  </a:moveTo>
                  <a:cubicBezTo>
                    <a:pt x="15666" y="316"/>
                    <a:pt x="19479" y="870"/>
                    <a:pt x="23152" y="1910"/>
                  </a:cubicBezTo>
                  <a:cubicBezTo>
                    <a:pt x="25301" y="2465"/>
                    <a:pt x="31886" y="5030"/>
                    <a:pt x="27519" y="7386"/>
                  </a:cubicBezTo>
                  <a:cubicBezTo>
                    <a:pt x="25045" y="8529"/>
                    <a:pt x="21851" y="8887"/>
                    <a:pt x="18835" y="8887"/>
                  </a:cubicBezTo>
                  <a:cubicBezTo>
                    <a:pt x="17459" y="8887"/>
                    <a:pt x="16120" y="8812"/>
                    <a:pt x="14904" y="8703"/>
                  </a:cubicBezTo>
                  <a:cubicBezTo>
                    <a:pt x="11091" y="8357"/>
                    <a:pt x="7278" y="7456"/>
                    <a:pt x="3882" y="5723"/>
                  </a:cubicBezTo>
                  <a:cubicBezTo>
                    <a:pt x="624" y="3990"/>
                    <a:pt x="832" y="2188"/>
                    <a:pt x="4298" y="1078"/>
                  </a:cubicBezTo>
                  <a:cubicBezTo>
                    <a:pt x="6724" y="385"/>
                    <a:pt x="9358" y="177"/>
                    <a:pt x="11853" y="177"/>
                  </a:cubicBezTo>
                  <a:close/>
                  <a:moveTo>
                    <a:pt x="11416" y="1"/>
                  </a:moveTo>
                  <a:cubicBezTo>
                    <a:pt x="9000" y="1"/>
                    <a:pt x="6587" y="215"/>
                    <a:pt x="4228" y="870"/>
                  </a:cubicBezTo>
                  <a:cubicBezTo>
                    <a:pt x="2218" y="1425"/>
                    <a:pt x="0" y="2950"/>
                    <a:pt x="2149" y="4960"/>
                  </a:cubicBezTo>
                  <a:cubicBezTo>
                    <a:pt x="5199" y="7594"/>
                    <a:pt x="11022" y="8357"/>
                    <a:pt x="14904" y="8773"/>
                  </a:cubicBezTo>
                  <a:cubicBezTo>
                    <a:pt x="16512" y="8890"/>
                    <a:pt x="18132" y="8982"/>
                    <a:pt x="19744" y="8982"/>
                  </a:cubicBezTo>
                  <a:cubicBezTo>
                    <a:pt x="21954" y="8982"/>
                    <a:pt x="24147" y="8809"/>
                    <a:pt x="26272" y="8288"/>
                  </a:cubicBezTo>
                  <a:cubicBezTo>
                    <a:pt x="30084" y="7109"/>
                    <a:pt x="30223" y="4822"/>
                    <a:pt x="26757" y="2950"/>
                  </a:cubicBezTo>
                  <a:cubicBezTo>
                    <a:pt x="23360" y="1217"/>
                    <a:pt x="19479" y="524"/>
                    <a:pt x="15666" y="177"/>
                  </a:cubicBezTo>
                  <a:cubicBezTo>
                    <a:pt x="14255" y="75"/>
                    <a:pt x="12835" y="1"/>
                    <a:pt x="114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30"/>
            <p:cNvSpPr/>
            <p:nvPr/>
          </p:nvSpPr>
          <p:spPr>
            <a:xfrm>
              <a:off x="8363694" y="995747"/>
              <a:ext cx="52998" cy="51342"/>
            </a:xfrm>
            <a:custGeom>
              <a:avLst/>
              <a:gdLst/>
              <a:ahLst/>
              <a:cxnLst/>
              <a:rect l="l" t="t" r="r" b="b"/>
              <a:pathLst>
                <a:path w="4160" h="4030" extrusionOk="0">
                  <a:moveTo>
                    <a:pt x="2140" y="1"/>
                  </a:moveTo>
                  <a:cubicBezTo>
                    <a:pt x="1035" y="1"/>
                    <a:pt x="202" y="748"/>
                    <a:pt x="70" y="1877"/>
                  </a:cubicBezTo>
                  <a:cubicBezTo>
                    <a:pt x="0" y="2986"/>
                    <a:pt x="763" y="3956"/>
                    <a:pt x="1941" y="4026"/>
                  </a:cubicBezTo>
                  <a:cubicBezTo>
                    <a:pt x="1988" y="4028"/>
                    <a:pt x="2034" y="4030"/>
                    <a:pt x="2081" y="4030"/>
                  </a:cubicBezTo>
                  <a:cubicBezTo>
                    <a:pt x="3130" y="4030"/>
                    <a:pt x="4024" y="3286"/>
                    <a:pt x="4090" y="2223"/>
                  </a:cubicBezTo>
                  <a:cubicBezTo>
                    <a:pt x="4159" y="1045"/>
                    <a:pt x="3397" y="74"/>
                    <a:pt x="2288" y="5"/>
                  </a:cubicBezTo>
                  <a:cubicBezTo>
                    <a:pt x="2238" y="2"/>
                    <a:pt x="2189" y="1"/>
                    <a:pt x="21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30"/>
            <p:cNvSpPr/>
            <p:nvPr/>
          </p:nvSpPr>
          <p:spPr>
            <a:xfrm>
              <a:off x="8468786" y="872806"/>
              <a:ext cx="195177" cy="329023"/>
            </a:xfrm>
            <a:custGeom>
              <a:avLst/>
              <a:gdLst/>
              <a:ahLst/>
              <a:cxnLst/>
              <a:rect l="l" t="t" r="r" b="b"/>
              <a:pathLst>
                <a:path w="15320" h="25826" extrusionOk="0">
                  <a:moveTo>
                    <a:pt x="2538" y="364"/>
                  </a:moveTo>
                  <a:cubicBezTo>
                    <a:pt x="2950" y="364"/>
                    <a:pt x="3460" y="533"/>
                    <a:pt x="4090" y="921"/>
                  </a:cubicBezTo>
                  <a:cubicBezTo>
                    <a:pt x="7279" y="3278"/>
                    <a:pt x="9843" y="7714"/>
                    <a:pt x="11507" y="11249"/>
                  </a:cubicBezTo>
                  <a:cubicBezTo>
                    <a:pt x="13101" y="14715"/>
                    <a:pt x="14280" y="18320"/>
                    <a:pt x="14488" y="22063"/>
                  </a:cubicBezTo>
                  <a:cubicBezTo>
                    <a:pt x="14530" y="24344"/>
                    <a:pt x="13903" y="25493"/>
                    <a:pt x="12795" y="25493"/>
                  </a:cubicBezTo>
                  <a:cubicBezTo>
                    <a:pt x="12084" y="25493"/>
                    <a:pt x="11176" y="25021"/>
                    <a:pt x="10121" y="24073"/>
                  </a:cubicBezTo>
                  <a:cubicBezTo>
                    <a:pt x="8318" y="22340"/>
                    <a:pt x="6863" y="20191"/>
                    <a:pt x="5615" y="17973"/>
                  </a:cubicBezTo>
                  <a:cubicBezTo>
                    <a:pt x="3813" y="14715"/>
                    <a:pt x="2357" y="11180"/>
                    <a:pt x="1456" y="7437"/>
                  </a:cubicBezTo>
                  <a:cubicBezTo>
                    <a:pt x="1044" y="5672"/>
                    <a:pt x="233" y="364"/>
                    <a:pt x="2538" y="364"/>
                  </a:cubicBezTo>
                  <a:close/>
                  <a:moveTo>
                    <a:pt x="2430" y="1"/>
                  </a:moveTo>
                  <a:cubicBezTo>
                    <a:pt x="1662" y="1"/>
                    <a:pt x="1004" y="487"/>
                    <a:pt x="693" y="1822"/>
                  </a:cubicBezTo>
                  <a:cubicBezTo>
                    <a:pt x="0" y="5635"/>
                    <a:pt x="2080" y="11180"/>
                    <a:pt x="3674" y="14715"/>
                  </a:cubicBezTo>
                  <a:cubicBezTo>
                    <a:pt x="5407" y="18112"/>
                    <a:pt x="7348" y="21578"/>
                    <a:pt x="10051" y="24212"/>
                  </a:cubicBezTo>
                  <a:cubicBezTo>
                    <a:pt x="10856" y="25093"/>
                    <a:pt x="11956" y="25826"/>
                    <a:pt x="12897" y="25826"/>
                  </a:cubicBezTo>
                  <a:cubicBezTo>
                    <a:pt x="13659" y="25826"/>
                    <a:pt x="14316" y="25345"/>
                    <a:pt x="14626" y="24073"/>
                  </a:cubicBezTo>
                  <a:cubicBezTo>
                    <a:pt x="15319" y="20191"/>
                    <a:pt x="13101" y="14715"/>
                    <a:pt x="11507" y="11180"/>
                  </a:cubicBezTo>
                  <a:cubicBezTo>
                    <a:pt x="9843" y="7783"/>
                    <a:pt x="8110" y="4248"/>
                    <a:pt x="5338" y="1545"/>
                  </a:cubicBezTo>
                  <a:cubicBezTo>
                    <a:pt x="4495" y="741"/>
                    <a:pt x="3379" y="1"/>
                    <a:pt x="24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30"/>
            <p:cNvSpPr/>
            <p:nvPr/>
          </p:nvSpPr>
          <p:spPr>
            <a:xfrm>
              <a:off x="8610965" y="1173915"/>
              <a:ext cx="57406" cy="49546"/>
            </a:xfrm>
            <a:custGeom>
              <a:avLst/>
              <a:gdLst/>
              <a:ahLst/>
              <a:cxnLst/>
              <a:rect l="l" t="t" r="r" b="b"/>
              <a:pathLst>
                <a:path w="4506" h="3889" extrusionOk="0">
                  <a:moveTo>
                    <a:pt x="2284" y="0"/>
                  </a:moveTo>
                  <a:cubicBezTo>
                    <a:pt x="2009" y="0"/>
                    <a:pt x="1728" y="52"/>
                    <a:pt x="1456" y="161"/>
                  </a:cubicBezTo>
                  <a:cubicBezTo>
                    <a:pt x="416" y="577"/>
                    <a:pt x="0" y="1825"/>
                    <a:pt x="555" y="2795"/>
                  </a:cubicBezTo>
                  <a:cubicBezTo>
                    <a:pt x="858" y="3452"/>
                    <a:pt x="1530" y="3888"/>
                    <a:pt x="2274" y="3888"/>
                  </a:cubicBezTo>
                  <a:cubicBezTo>
                    <a:pt x="2551" y="3888"/>
                    <a:pt x="2838" y="3828"/>
                    <a:pt x="3120" y="3696"/>
                  </a:cubicBezTo>
                  <a:cubicBezTo>
                    <a:pt x="4090" y="3280"/>
                    <a:pt x="4506" y="2171"/>
                    <a:pt x="4090" y="1132"/>
                  </a:cubicBezTo>
                  <a:cubicBezTo>
                    <a:pt x="3783" y="415"/>
                    <a:pt x="3060" y="0"/>
                    <a:pt x="22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30"/>
            <p:cNvSpPr/>
            <p:nvPr/>
          </p:nvSpPr>
          <p:spPr>
            <a:xfrm>
              <a:off x="8446237" y="887864"/>
              <a:ext cx="237028" cy="299747"/>
            </a:xfrm>
            <a:custGeom>
              <a:avLst/>
              <a:gdLst/>
              <a:ahLst/>
              <a:cxnLst/>
              <a:rect l="l" t="t" r="r" b="b"/>
              <a:pathLst>
                <a:path w="18605" h="23528" extrusionOk="0">
                  <a:moveTo>
                    <a:pt x="16470" y="316"/>
                  </a:moveTo>
                  <a:cubicBezTo>
                    <a:pt x="17808" y="316"/>
                    <a:pt x="18294" y="1596"/>
                    <a:pt x="17783" y="3967"/>
                  </a:cubicBezTo>
                  <a:cubicBezTo>
                    <a:pt x="17297" y="6463"/>
                    <a:pt x="16119" y="8820"/>
                    <a:pt x="14802" y="10969"/>
                  </a:cubicBezTo>
                  <a:cubicBezTo>
                    <a:pt x="12861" y="14296"/>
                    <a:pt x="10504" y="17346"/>
                    <a:pt x="7731" y="19911"/>
                  </a:cubicBezTo>
                  <a:cubicBezTo>
                    <a:pt x="6679" y="20963"/>
                    <a:pt x="3935" y="23254"/>
                    <a:pt x="2231" y="23254"/>
                  </a:cubicBezTo>
                  <a:cubicBezTo>
                    <a:pt x="1354" y="23254"/>
                    <a:pt x="752" y="22647"/>
                    <a:pt x="800" y="20950"/>
                  </a:cubicBezTo>
                  <a:cubicBezTo>
                    <a:pt x="1216" y="16999"/>
                    <a:pt x="3780" y="12563"/>
                    <a:pt x="5998" y="9374"/>
                  </a:cubicBezTo>
                  <a:cubicBezTo>
                    <a:pt x="8286" y="6255"/>
                    <a:pt x="10851" y="3413"/>
                    <a:pt x="13901" y="1264"/>
                  </a:cubicBezTo>
                  <a:cubicBezTo>
                    <a:pt x="14951" y="625"/>
                    <a:pt x="15813" y="316"/>
                    <a:pt x="16470" y="316"/>
                  </a:cubicBezTo>
                  <a:close/>
                  <a:moveTo>
                    <a:pt x="16594" y="0"/>
                  </a:moveTo>
                  <a:cubicBezTo>
                    <a:pt x="16314" y="0"/>
                    <a:pt x="15995" y="49"/>
                    <a:pt x="15634" y="155"/>
                  </a:cubicBezTo>
                  <a:cubicBezTo>
                    <a:pt x="11891" y="1472"/>
                    <a:pt x="8355" y="6186"/>
                    <a:pt x="5998" y="9305"/>
                  </a:cubicBezTo>
                  <a:cubicBezTo>
                    <a:pt x="3850" y="12494"/>
                    <a:pt x="1701" y="15752"/>
                    <a:pt x="661" y="19495"/>
                  </a:cubicBezTo>
                  <a:cubicBezTo>
                    <a:pt x="1" y="22088"/>
                    <a:pt x="720" y="23527"/>
                    <a:pt x="2273" y="23527"/>
                  </a:cubicBezTo>
                  <a:cubicBezTo>
                    <a:pt x="3003" y="23527"/>
                    <a:pt x="3917" y="23210"/>
                    <a:pt x="4959" y="22545"/>
                  </a:cubicBezTo>
                  <a:cubicBezTo>
                    <a:pt x="8286" y="20465"/>
                    <a:pt x="10781" y="17415"/>
                    <a:pt x="12930" y="14296"/>
                  </a:cubicBezTo>
                  <a:cubicBezTo>
                    <a:pt x="15010" y="11177"/>
                    <a:pt x="17089" y="7780"/>
                    <a:pt x="18060" y="4106"/>
                  </a:cubicBezTo>
                  <a:cubicBezTo>
                    <a:pt x="18604" y="2291"/>
                    <a:pt x="18515" y="0"/>
                    <a:pt x="165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30"/>
            <p:cNvSpPr/>
            <p:nvPr/>
          </p:nvSpPr>
          <p:spPr>
            <a:xfrm>
              <a:off x="8640101" y="868678"/>
              <a:ext cx="58298" cy="50514"/>
            </a:xfrm>
            <a:custGeom>
              <a:avLst/>
              <a:gdLst/>
              <a:ahLst/>
              <a:cxnLst/>
              <a:rect l="l" t="t" r="r" b="b"/>
              <a:pathLst>
                <a:path w="4576" h="3965" extrusionOk="0">
                  <a:moveTo>
                    <a:pt x="2251" y="1"/>
                  </a:moveTo>
                  <a:cubicBezTo>
                    <a:pt x="1627" y="1"/>
                    <a:pt x="1025" y="291"/>
                    <a:pt x="694" y="829"/>
                  </a:cubicBezTo>
                  <a:cubicBezTo>
                    <a:pt x="1" y="1661"/>
                    <a:pt x="209" y="2978"/>
                    <a:pt x="1110" y="3602"/>
                  </a:cubicBezTo>
                  <a:cubicBezTo>
                    <a:pt x="1493" y="3848"/>
                    <a:pt x="1908" y="3965"/>
                    <a:pt x="2309" y="3965"/>
                  </a:cubicBezTo>
                  <a:cubicBezTo>
                    <a:pt x="2924" y="3965"/>
                    <a:pt x="3505" y="3690"/>
                    <a:pt x="3883" y="3186"/>
                  </a:cubicBezTo>
                  <a:cubicBezTo>
                    <a:pt x="4576" y="2285"/>
                    <a:pt x="4299" y="968"/>
                    <a:pt x="3467" y="413"/>
                  </a:cubicBezTo>
                  <a:cubicBezTo>
                    <a:pt x="3103" y="133"/>
                    <a:pt x="2672" y="1"/>
                    <a:pt x="22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61" name="Google Shape;1761;p30"/>
          <p:cNvSpPr/>
          <p:nvPr/>
        </p:nvSpPr>
        <p:spPr>
          <a:xfrm rot="10800000">
            <a:off x="-448240" y="4516807"/>
            <a:ext cx="1029267" cy="1029267"/>
          </a:xfrm>
          <a:custGeom>
            <a:avLst/>
            <a:gdLst/>
            <a:ahLst/>
            <a:cxnLst/>
            <a:rect l="l" t="t" r="r" b="b"/>
            <a:pathLst>
              <a:path w="56842" h="56842" extrusionOk="0">
                <a:moveTo>
                  <a:pt x="28421" y="0"/>
                </a:moveTo>
                <a:cubicBezTo>
                  <a:pt x="12685" y="0"/>
                  <a:pt x="0" y="12755"/>
                  <a:pt x="0" y="28421"/>
                </a:cubicBezTo>
                <a:cubicBezTo>
                  <a:pt x="0" y="35283"/>
                  <a:pt x="2288" y="41522"/>
                  <a:pt x="6308" y="46374"/>
                </a:cubicBezTo>
                <a:cubicBezTo>
                  <a:pt x="11507" y="52821"/>
                  <a:pt x="19479" y="56841"/>
                  <a:pt x="28421" y="56841"/>
                </a:cubicBezTo>
                <a:cubicBezTo>
                  <a:pt x="37293" y="56841"/>
                  <a:pt x="45265" y="52821"/>
                  <a:pt x="50464" y="46374"/>
                </a:cubicBezTo>
                <a:cubicBezTo>
                  <a:pt x="54484" y="41453"/>
                  <a:pt x="56841" y="35214"/>
                  <a:pt x="56841" y="28421"/>
                </a:cubicBezTo>
                <a:cubicBezTo>
                  <a:pt x="56841" y="12755"/>
                  <a:pt x="44156" y="0"/>
                  <a:pt x="2842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2" name="Google Shape;1762;p30"/>
          <p:cNvSpPr/>
          <p:nvPr/>
        </p:nvSpPr>
        <p:spPr>
          <a:xfrm rot="10800000">
            <a:off x="2737147" y="-173451"/>
            <a:ext cx="497302" cy="497302"/>
          </a:xfrm>
          <a:custGeom>
            <a:avLst/>
            <a:gdLst/>
            <a:ahLst/>
            <a:cxnLst/>
            <a:rect l="l" t="t" r="r" b="b"/>
            <a:pathLst>
              <a:path w="107583" h="107583" extrusionOk="0">
                <a:moveTo>
                  <a:pt x="53792" y="0"/>
                </a:moveTo>
                <a:cubicBezTo>
                  <a:pt x="24054" y="0"/>
                  <a:pt x="1" y="24054"/>
                  <a:pt x="1" y="53791"/>
                </a:cubicBezTo>
                <a:cubicBezTo>
                  <a:pt x="1" y="83529"/>
                  <a:pt x="24054" y="107582"/>
                  <a:pt x="53792" y="107582"/>
                </a:cubicBezTo>
                <a:cubicBezTo>
                  <a:pt x="83529" y="107582"/>
                  <a:pt x="107583" y="83529"/>
                  <a:pt x="107583" y="53791"/>
                </a:cubicBezTo>
                <a:cubicBezTo>
                  <a:pt x="107583" y="24054"/>
                  <a:pt x="83529" y="0"/>
                  <a:pt x="537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3" name="Google Shape;1763;p30"/>
          <p:cNvSpPr/>
          <p:nvPr/>
        </p:nvSpPr>
        <p:spPr>
          <a:xfrm rot="-2700000">
            <a:off x="8726673" y="4447513"/>
            <a:ext cx="327426" cy="312981"/>
          </a:xfrm>
          <a:custGeom>
            <a:avLst/>
            <a:gdLst/>
            <a:ahLst/>
            <a:cxnLst/>
            <a:rect l="l" t="t" r="r" b="b"/>
            <a:pathLst>
              <a:path w="11439" h="10933" extrusionOk="0">
                <a:moveTo>
                  <a:pt x="5728" y="1"/>
                </a:moveTo>
                <a:cubicBezTo>
                  <a:pt x="5554" y="1"/>
                  <a:pt x="5377" y="9"/>
                  <a:pt x="5200" y="25"/>
                </a:cubicBezTo>
                <a:cubicBezTo>
                  <a:pt x="2219" y="372"/>
                  <a:pt x="1" y="3006"/>
                  <a:pt x="278" y="5986"/>
                </a:cubicBezTo>
                <a:cubicBezTo>
                  <a:pt x="539" y="8859"/>
                  <a:pt x="2891" y="10932"/>
                  <a:pt x="5712" y="10932"/>
                </a:cubicBezTo>
                <a:cubicBezTo>
                  <a:pt x="5886" y="10932"/>
                  <a:pt x="6062" y="10924"/>
                  <a:pt x="6240" y="10908"/>
                </a:cubicBezTo>
                <a:cubicBezTo>
                  <a:pt x="9290" y="10631"/>
                  <a:pt x="11438" y="7997"/>
                  <a:pt x="11161" y="4947"/>
                </a:cubicBezTo>
                <a:cubicBezTo>
                  <a:pt x="10965" y="2074"/>
                  <a:pt x="8556" y="1"/>
                  <a:pt x="572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5" name="Google Shape;1765;p31"/>
          <p:cNvGrpSpPr/>
          <p:nvPr/>
        </p:nvGrpSpPr>
        <p:grpSpPr>
          <a:xfrm>
            <a:off x="-102382" y="-170100"/>
            <a:ext cx="9372696" cy="5483700"/>
            <a:chOff x="-102382" y="-170100"/>
            <a:chExt cx="9372696" cy="5483700"/>
          </a:xfrm>
        </p:grpSpPr>
        <p:grpSp>
          <p:nvGrpSpPr>
            <p:cNvPr id="1766" name="Google Shape;1766;p31"/>
            <p:cNvGrpSpPr/>
            <p:nvPr/>
          </p:nvGrpSpPr>
          <p:grpSpPr>
            <a:xfrm>
              <a:off x="-102382" y="449173"/>
              <a:ext cx="9372696" cy="4214993"/>
              <a:chOff x="-721775" y="1833025"/>
              <a:chExt cx="10611000" cy="1466850"/>
            </a:xfrm>
          </p:grpSpPr>
          <p:cxnSp>
            <p:nvCxnSpPr>
              <p:cNvPr id="1767" name="Google Shape;1767;p31"/>
              <p:cNvCxnSpPr/>
              <p:nvPr/>
            </p:nvCxnSpPr>
            <p:spPr>
              <a:xfrm>
                <a:off x="-721775" y="183302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68" name="Google Shape;1768;p31"/>
              <p:cNvCxnSpPr/>
              <p:nvPr/>
            </p:nvCxnSpPr>
            <p:spPr>
              <a:xfrm>
                <a:off x="-721775" y="204257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69" name="Google Shape;1769;p31"/>
              <p:cNvCxnSpPr/>
              <p:nvPr/>
            </p:nvCxnSpPr>
            <p:spPr>
              <a:xfrm>
                <a:off x="-721775" y="225212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70" name="Google Shape;1770;p31"/>
              <p:cNvCxnSpPr/>
              <p:nvPr/>
            </p:nvCxnSpPr>
            <p:spPr>
              <a:xfrm>
                <a:off x="-721775" y="246167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71" name="Google Shape;1771;p31"/>
              <p:cNvCxnSpPr/>
              <p:nvPr/>
            </p:nvCxnSpPr>
            <p:spPr>
              <a:xfrm>
                <a:off x="-721775" y="267122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72" name="Google Shape;1772;p31"/>
              <p:cNvCxnSpPr/>
              <p:nvPr/>
            </p:nvCxnSpPr>
            <p:spPr>
              <a:xfrm>
                <a:off x="-721775" y="288077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73" name="Google Shape;1773;p31"/>
              <p:cNvCxnSpPr/>
              <p:nvPr/>
            </p:nvCxnSpPr>
            <p:spPr>
              <a:xfrm>
                <a:off x="-721775" y="309032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74" name="Google Shape;1774;p31"/>
              <p:cNvCxnSpPr/>
              <p:nvPr/>
            </p:nvCxnSpPr>
            <p:spPr>
              <a:xfrm>
                <a:off x="-721775" y="3299875"/>
                <a:ext cx="10611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1775" name="Google Shape;1775;p31"/>
            <p:cNvCxnSpPr/>
            <p:nvPr/>
          </p:nvCxnSpPr>
          <p:spPr>
            <a:xfrm>
              <a:off x="103658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76" name="Google Shape;1776;p31"/>
            <p:cNvCxnSpPr/>
            <p:nvPr/>
          </p:nvCxnSpPr>
          <p:spPr>
            <a:xfrm>
              <a:off x="651046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77" name="Google Shape;1777;p31"/>
            <p:cNvCxnSpPr/>
            <p:nvPr/>
          </p:nvCxnSpPr>
          <p:spPr>
            <a:xfrm>
              <a:off x="1198434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78" name="Google Shape;1778;p31"/>
            <p:cNvCxnSpPr/>
            <p:nvPr/>
          </p:nvCxnSpPr>
          <p:spPr>
            <a:xfrm>
              <a:off x="1745822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79" name="Google Shape;1779;p31"/>
            <p:cNvCxnSpPr/>
            <p:nvPr/>
          </p:nvCxnSpPr>
          <p:spPr>
            <a:xfrm>
              <a:off x="2293210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80" name="Google Shape;1780;p31"/>
            <p:cNvCxnSpPr/>
            <p:nvPr/>
          </p:nvCxnSpPr>
          <p:spPr>
            <a:xfrm>
              <a:off x="2840598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81" name="Google Shape;1781;p31"/>
            <p:cNvCxnSpPr/>
            <p:nvPr/>
          </p:nvCxnSpPr>
          <p:spPr>
            <a:xfrm>
              <a:off x="3387986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82" name="Google Shape;1782;p31"/>
            <p:cNvCxnSpPr/>
            <p:nvPr/>
          </p:nvCxnSpPr>
          <p:spPr>
            <a:xfrm>
              <a:off x="3935374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83" name="Google Shape;1783;p31"/>
            <p:cNvCxnSpPr/>
            <p:nvPr/>
          </p:nvCxnSpPr>
          <p:spPr>
            <a:xfrm>
              <a:off x="4482763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84" name="Google Shape;1784;p31"/>
            <p:cNvCxnSpPr/>
            <p:nvPr/>
          </p:nvCxnSpPr>
          <p:spPr>
            <a:xfrm>
              <a:off x="5030151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85" name="Google Shape;1785;p31"/>
            <p:cNvCxnSpPr/>
            <p:nvPr/>
          </p:nvCxnSpPr>
          <p:spPr>
            <a:xfrm>
              <a:off x="5577539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86" name="Google Shape;1786;p31"/>
            <p:cNvCxnSpPr/>
            <p:nvPr/>
          </p:nvCxnSpPr>
          <p:spPr>
            <a:xfrm>
              <a:off x="6124927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87" name="Google Shape;1787;p31"/>
            <p:cNvCxnSpPr/>
            <p:nvPr/>
          </p:nvCxnSpPr>
          <p:spPr>
            <a:xfrm>
              <a:off x="6672315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88" name="Google Shape;1788;p31"/>
            <p:cNvCxnSpPr/>
            <p:nvPr/>
          </p:nvCxnSpPr>
          <p:spPr>
            <a:xfrm>
              <a:off x="7219703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89" name="Google Shape;1789;p31"/>
            <p:cNvCxnSpPr/>
            <p:nvPr/>
          </p:nvCxnSpPr>
          <p:spPr>
            <a:xfrm>
              <a:off x="7767091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90" name="Google Shape;1790;p31"/>
            <p:cNvCxnSpPr/>
            <p:nvPr/>
          </p:nvCxnSpPr>
          <p:spPr>
            <a:xfrm>
              <a:off x="8314479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91" name="Google Shape;1791;p31"/>
            <p:cNvCxnSpPr/>
            <p:nvPr/>
          </p:nvCxnSpPr>
          <p:spPr>
            <a:xfrm>
              <a:off x="8861867" y="-170100"/>
              <a:ext cx="0" cy="54837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792" name="Google Shape;1792;p31"/>
          <p:cNvSpPr/>
          <p:nvPr/>
        </p:nvSpPr>
        <p:spPr>
          <a:xfrm rot="10800000">
            <a:off x="7960126" y="-638923"/>
            <a:ext cx="1630371" cy="1630371"/>
          </a:xfrm>
          <a:custGeom>
            <a:avLst/>
            <a:gdLst/>
            <a:ahLst/>
            <a:cxnLst/>
            <a:rect l="l" t="t" r="r" b="b"/>
            <a:pathLst>
              <a:path w="56842" h="56842" extrusionOk="0">
                <a:moveTo>
                  <a:pt x="28421" y="0"/>
                </a:moveTo>
                <a:cubicBezTo>
                  <a:pt x="12685" y="0"/>
                  <a:pt x="0" y="12755"/>
                  <a:pt x="0" y="28421"/>
                </a:cubicBezTo>
                <a:cubicBezTo>
                  <a:pt x="0" y="35283"/>
                  <a:pt x="2288" y="41522"/>
                  <a:pt x="6308" y="46374"/>
                </a:cubicBezTo>
                <a:cubicBezTo>
                  <a:pt x="11507" y="52821"/>
                  <a:pt x="19479" y="56841"/>
                  <a:pt x="28421" y="56841"/>
                </a:cubicBezTo>
                <a:cubicBezTo>
                  <a:pt x="37293" y="56841"/>
                  <a:pt x="45265" y="52821"/>
                  <a:pt x="50464" y="46374"/>
                </a:cubicBezTo>
                <a:cubicBezTo>
                  <a:pt x="54484" y="41453"/>
                  <a:pt x="56841" y="35214"/>
                  <a:pt x="56841" y="28421"/>
                </a:cubicBezTo>
                <a:cubicBezTo>
                  <a:pt x="56841" y="12755"/>
                  <a:pt x="44156" y="0"/>
                  <a:pt x="2842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93" name="Google Shape;1793;p31"/>
          <p:cNvGrpSpPr/>
          <p:nvPr/>
        </p:nvGrpSpPr>
        <p:grpSpPr>
          <a:xfrm rot="579098">
            <a:off x="8192661" y="3806760"/>
            <a:ext cx="612209" cy="1052723"/>
            <a:chOff x="6585699" y="2196606"/>
            <a:chExt cx="778765" cy="1339125"/>
          </a:xfrm>
        </p:grpSpPr>
        <p:sp>
          <p:nvSpPr>
            <p:cNvPr id="1794" name="Google Shape;1794;p31"/>
            <p:cNvSpPr/>
            <p:nvPr/>
          </p:nvSpPr>
          <p:spPr>
            <a:xfrm>
              <a:off x="7088591" y="2971038"/>
              <a:ext cx="258905" cy="418908"/>
            </a:xfrm>
            <a:custGeom>
              <a:avLst/>
              <a:gdLst/>
              <a:ahLst/>
              <a:cxnLst/>
              <a:rect l="l" t="t" r="r" b="b"/>
              <a:pathLst>
                <a:path w="9979" h="16146" extrusionOk="0">
                  <a:moveTo>
                    <a:pt x="4108" y="0"/>
                  </a:moveTo>
                  <a:lnTo>
                    <a:pt x="4108" y="4287"/>
                  </a:lnTo>
                  <a:cubicBezTo>
                    <a:pt x="4108" y="5894"/>
                    <a:pt x="2799" y="7204"/>
                    <a:pt x="1191" y="7204"/>
                  </a:cubicBezTo>
                  <a:lnTo>
                    <a:pt x="1" y="7204"/>
                  </a:lnTo>
                  <a:lnTo>
                    <a:pt x="1" y="9597"/>
                  </a:lnTo>
                  <a:lnTo>
                    <a:pt x="5632" y="16145"/>
                  </a:lnTo>
                  <a:lnTo>
                    <a:pt x="7954" y="12657"/>
                  </a:lnTo>
                  <a:cubicBezTo>
                    <a:pt x="9276" y="10668"/>
                    <a:pt x="9978" y="8335"/>
                    <a:pt x="9978" y="5954"/>
                  </a:cubicBezTo>
                  <a:lnTo>
                    <a:pt x="997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31"/>
            <p:cNvSpPr/>
            <p:nvPr/>
          </p:nvSpPr>
          <p:spPr>
            <a:xfrm>
              <a:off x="7034236" y="2540117"/>
              <a:ext cx="313571" cy="430635"/>
            </a:xfrm>
            <a:custGeom>
              <a:avLst/>
              <a:gdLst/>
              <a:ahLst/>
              <a:cxnLst/>
              <a:rect l="l" t="t" r="r" b="b"/>
              <a:pathLst>
                <a:path w="12086" h="16598" extrusionOk="0">
                  <a:moveTo>
                    <a:pt x="0" y="0"/>
                  </a:moveTo>
                  <a:lnTo>
                    <a:pt x="0" y="11049"/>
                  </a:lnTo>
                  <a:lnTo>
                    <a:pt x="667" y="11049"/>
                  </a:lnTo>
                  <a:cubicBezTo>
                    <a:pt x="3739" y="11049"/>
                    <a:pt x="6227" y="13526"/>
                    <a:pt x="6227" y="16597"/>
                  </a:cubicBezTo>
                  <a:lnTo>
                    <a:pt x="12085" y="16597"/>
                  </a:lnTo>
                  <a:lnTo>
                    <a:pt x="12085" y="13645"/>
                  </a:lnTo>
                  <a:cubicBezTo>
                    <a:pt x="12085" y="10775"/>
                    <a:pt x="11049" y="7989"/>
                    <a:pt x="9168" y="5822"/>
                  </a:cubicBezTo>
                  <a:cubicBezTo>
                    <a:pt x="8216" y="4715"/>
                    <a:pt x="7073" y="3810"/>
                    <a:pt x="5787" y="31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31"/>
            <p:cNvSpPr/>
            <p:nvPr/>
          </p:nvSpPr>
          <p:spPr>
            <a:xfrm>
              <a:off x="6585699" y="3461891"/>
              <a:ext cx="778765" cy="73839"/>
            </a:xfrm>
            <a:custGeom>
              <a:avLst/>
              <a:gdLst/>
              <a:ahLst/>
              <a:cxnLst/>
              <a:rect l="l" t="t" r="r" b="b"/>
              <a:pathLst>
                <a:path w="30016" h="2846" extrusionOk="0">
                  <a:moveTo>
                    <a:pt x="1870" y="0"/>
                  </a:moveTo>
                  <a:lnTo>
                    <a:pt x="0" y="2846"/>
                  </a:lnTo>
                  <a:lnTo>
                    <a:pt x="30016" y="2846"/>
                  </a:lnTo>
                  <a:lnTo>
                    <a:pt x="2813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31"/>
            <p:cNvSpPr/>
            <p:nvPr/>
          </p:nvSpPr>
          <p:spPr>
            <a:xfrm>
              <a:off x="7066356" y="3220006"/>
              <a:ext cx="208546" cy="242223"/>
            </a:xfrm>
            <a:custGeom>
              <a:avLst/>
              <a:gdLst/>
              <a:ahLst/>
              <a:cxnLst/>
              <a:rect l="l" t="t" r="r" b="b"/>
              <a:pathLst>
                <a:path w="8038" h="9336" extrusionOk="0">
                  <a:moveTo>
                    <a:pt x="0" y="1"/>
                  </a:moveTo>
                  <a:lnTo>
                    <a:pt x="0" y="9323"/>
                  </a:lnTo>
                  <a:lnTo>
                    <a:pt x="0" y="9335"/>
                  </a:lnTo>
                  <a:lnTo>
                    <a:pt x="8037" y="9335"/>
                  </a:lnTo>
                  <a:lnTo>
                    <a:pt x="3858" y="1763"/>
                  </a:lnTo>
                  <a:cubicBezTo>
                    <a:pt x="3239" y="679"/>
                    <a:pt x="2108" y="1"/>
                    <a:pt x="8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31"/>
            <p:cNvSpPr/>
            <p:nvPr/>
          </p:nvSpPr>
          <p:spPr>
            <a:xfrm>
              <a:off x="7097257" y="3276203"/>
              <a:ext cx="52539" cy="49529"/>
            </a:xfrm>
            <a:custGeom>
              <a:avLst/>
              <a:gdLst/>
              <a:ahLst/>
              <a:cxnLst/>
              <a:rect l="l" t="t" r="r" b="b"/>
              <a:pathLst>
                <a:path w="2025" h="1909" extrusionOk="0">
                  <a:moveTo>
                    <a:pt x="845" y="323"/>
                  </a:moveTo>
                  <a:cubicBezTo>
                    <a:pt x="1215" y="323"/>
                    <a:pt x="1512" y="597"/>
                    <a:pt x="1572" y="966"/>
                  </a:cubicBezTo>
                  <a:cubicBezTo>
                    <a:pt x="1625" y="1350"/>
                    <a:pt x="1325" y="1658"/>
                    <a:pt x="971" y="1658"/>
                  </a:cubicBezTo>
                  <a:cubicBezTo>
                    <a:pt x="930" y="1658"/>
                    <a:pt x="888" y="1653"/>
                    <a:pt x="845" y="1645"/>
                  </a:cubicBezTo>
                  <a:cubicBezTo>
                    <a:pt x="500" y="1597"/>
                    <a:pt x="60" y="1383"/>
                    <a:pt x="60" y="966"/>
                  </a:cubicBezTo>
                  <a:cubicBezTo>
                    <a:pt x="60" y="561"/>
                    <a:pt x="500" y="323"/>
                    <a:pt x="845" y="323"/>
                  </a:cubicBezTo>
                  <a:close/>
                  <a:moveTo>
                    <a:pt x="810" y="1"/>
                  </a:moveTo>
                  <a:cubicBezTo>
                    <a:pt x="307" y="1"/>
                    <a:pt x="1" y="501"/>
                    <a:pt x="24" y="966"/>
                  </a:cubicBezTo>
                  <a:cubicBezTo>
                    <a:pt x="16" y="1541"/>
                    <a:pt x="374" y="1909"/>
                    <a:pt x="789" y="1909"/>
                  </a:cubicBezTo>
                  <a:cubicBezTo>
                    <a:pt x="1009" y="1909"/>
                    <a:pt x="1246" y="1805"/>
                    <a:pt x="1453" y="1573"/>
                  </a:cubicBezTo>
                  <a:cubicBezTo>
                    <a:pt x="2024" y="990"/>
                    <a:pt x="1715" y="14"/>
                    <a:pt x="845" y="2"/>
                  </a:cubicBezTo>
                  <a:cubicBezTo>
                    <a:pt x="834" y="1"/>
                    <a:pt x="822" y="1"/>
                    <a:pt x="8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31"/>
            <p:cNvSpPr/>
            <p:nvPr/>
          </p:nvSpPr>
          <p:spPr>
            <a:xfrm>
              <a:off x="7045030" y="2612063"/>
              <a:ext cx="106608" cy="98928"/>
            </a:xfrm>
            <a:custGeom>
              <a:avLst/>
              <a:gdLst/>
              <a:ahLst/>
              <a:cxnLst/>
              <a:rect l="l" t="t" r="r" b="b"/>
              <a:pathLst>
                <a:path w="4109" h="3813" extrusionOk="0">
                  <a:moveTo>
                    <a:pt x="2056" y="1"/>
                  </a:moveTo>
                  <a:cubicBezTo>
                    <a:pt x="1955" y="1"/>
                    <a:pt x="1854" y="9"/>
                    <a:pt x="1751" y="25"/>
                  </a:cubicBezTo>
                  <a:cubicBezTo>
                    <a:pt x="715" y="192"/>
                    <a:pt x="1" y="1168"/>
                    <a:pt x="180" y="2216"/>
                  </a:cubicBezTo>
                  <a:cubicBezTo>
                    <a:pt x="330" y="3149"/>
                    <a:pt x="1137" y="3812"/>
                    <a:pt x="2054" y="3812"/>
                  </a:cubicBezTo>
                  <a:cubicBezTo>
                    <a:pt x="2154" y="3812"/>
                    <a:pt x="2256" y="3804"/>
                    <a:pt x="2358" y="3788"/>
                  </a:cubicBezTo>
                  <a:cubicBezTo>
                    <a:pt x="3406" y="3621"/>
                    <a:pt x="4109" y="2633"/>
                    <a:pt x="3942" y="1597"/>
                  </a:cubicBezTo>
                  <a:cubicBezTo>
                    <a:pt x="3781" y="663"/>
                    <a:pt x="2972" y="1"/>
                    <a:pt x="20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31"/>
            <p:cNvSpPr/>
            <p:nvPr/>
          </p:nvSpPr>
          <p:spPr>
            <a:xfrm>
              <a:off x="7073154" y="2632793"/>
              <a:ext cx="60270" cy="56015"/>
            </a:xfrm>
            <a:custGeom>
              <a:avLst/>
              <a:gdLst/>
              <a:ahLst/>
              <a:cxnLst/>
              <a:rect l="l" t="t" r="r" b="b"/>
              <a:pathLst>
                <a:path w="2323" h="2159" extrusionOk="0">
                  <a:moveTo>
                    <a:pt x="918" y="342"/>
                  </a:moveTo>
                  <a:cubicBezTo>
                    <a:pt x="942" y="342"/>
                    <a:pt x="965" y="343"/>
                    <a:pt x="989" y="345"/>
                  </a:cubicBezTo>
                  <a:cubicBezTo>
                    <a:pt x="996" y="345"/>
                    <a:pt x="1003" y="345"/>
                    <a:pt x="1011" y="345"/>
                  </a:cubicBezTo>
                  <a:cubicBezTo>
                    <a:pt x="1430" y="345"/>
                    <a:pt x="1775" y="674"/>
                    <a:pt x="1834" y="1107"/>
                  </a:cubicBezTo>
                  <a:cubicBezTo>
                    <a:pt x="1900" y="1556"/>
                    <a:pt x="1523" y="1914"/>
                    <a:pt x="1102" y="1914"/>
                  </a:cubicBezTo>
                  <a:cubicBezTo>
                    <a:pt x="1064" y="1914"/>
                    <a:pt x="1026" y="1911"/>
                    <a:pt x="989" y="1905"/>
                  </a:cubicBezTo>
                  <a:cubicBezTo>
                    <a:pt x="560" y="1857"/>
                    <a:pt x="60" y="1596"/>
                    <a:pt x="60" y="1107"/>
                  </a:cubicBezTo>
                  <a:cubicBezTo>
                    <a:pt x="60" y="634"/>
                    <a:pt x="507" y="342"/>
                    <a:pt x="918" y="342"/>
                  </a:cubicBezTo>
                  <a:close/>
                  <a:moveTo>
                    <a:pt x="989" y="0"/>
                  </a:moveTo>
                  <a:cubicBezTo>
                    <a:pt x="393" y="0"/>
                    <a:pt x="0" y="572"/>
                    <a:pt x="36" y="1107"/>
                  </a:cubicBezTo>
                  <a:cubicBezTo>
                    <a:pt x="13" y="1740"/>
                    <a:pt x="436" y="2158"/>
                    <a:pt x="924" y="2158"/>
                  </a:cubicBezTo>
                  <a:cubicBezTo>
                    <a:pt x="1180" y="2158"/>
                    <a:pt x="1454" y="2044"/>
                    <a:pt x="1691" y="1786"/>
                  </a:cubicBezTo>
                  <a:cubicBezTo>
                    <a:pt x="2322" y="1131"/>
                    <a:pt x="1953" y="12"/>
                    <a:pt x="9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31"/>
            <p:cNvSpPr/>
            <p:nvPr/>
          </p:nvSpPr>
          <p:spPr>
            <a:xfrm>
              <a:off x="7126289" y="2720513"/>
              <a:ext cx="70129" cy="70155"/>
            </a:xfrm>
            <a:custGeom>
              <a:avLst/>
              <a:gdLst/>
              <a:ahLst/>
              <a:cxnLst/>
              <a:rect l="l" t="t" r="r" b="b"/>
              <a:pathLst>
                <a:path w="2703" h="2704" extrusionOk="0">
                  <a:moveTo>
                    <a:pt x="1346" y="0"/>
                  </a:moveTo>
                  <a:cubicBezTo>
                    <a:pt x="596" y="0"/>
                    <a:pt x="0" y="608"/>
                    <a:pt x="0" y="1358"/>
                  </a:cubicBezTo>
                  <a:cubicBezTo>
                    <a:pt x="0" y="2096"/>
                    <a:pt x="596" y="2703"/>
                    <a:pt x="1346" y="2703"/>
                  </a:cubicBezTo>
                  <a:cubicBezTo>
                    <a:pt x="2096" y="2703"/>
                    <a:pt x="2703" y="2096"/>
                    <a:pt x="2703" y="1358"/>
                  </a:cubicBezTo>
                  <a:cubicBezTo>
                    <a:pt x="2703" y="608"/>
                    <a:pt x="2096" y="0"/>
                    <a:pt x="13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31"/>
            <p:cNvSpPr/>
            <p:nvPr/>
          </p:nvSpPr>
          <p:spPr>
            <a:xfrm>
              <a:off x="6874519" y="2480496"/>
              <a:ext cx="167138" cy="374101"/>
            </a:xfrm>
            <a:custGeom>
              <a:avLst/>
              <a:gdLst/>
              <a:ahLst/>
              <a:cxnLst/>
              <a:rect l="l" t="t" r="r" b="b"/>
              <a:pathLst>
                <a:path w="6442" h="14419" extrusionOk="0">
                  <a:moveTo>
                    <a:pt x="1" y="0"/>
                  </a:moveTo>
                  <a:lnTo>
                    <a:pt x="1" y="14419"/>
                  </a:lnTo>
                  <a:lnTo>
                    <a:pt x="6442" y="14419"/>
                  </a:lnTo>
                  <a:lnTo>
                    <a:pt x="644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31"/>
            <p:cNvSpPr/>
            <p:nvPr/>
          </p:nvSpPr>
          <p:spPr>
            <a:xfrm>
              <a:off x="6874519" y="2854882"/>
              <a:ext cx="167449" cy="29370"/>
            </a:xfrm>
            <a:custGeom>
              <a:avLst/>
              <a:gdLst/>
              <a:ahLst/>
              <a:cxnLst/>
              <a:rect l="l" t="t" r="r" b="b"/>
              <a:pathLst>
                <a:path w="6454" h="1132" extrusionOk="0">
                  <a:moveTo>
                    <a:pt x="1" y="1"/>
                  </a:moveTo>
                  <a:lnTo>
                    <a:pt x="1" y="48"/>
                  </a:lnTo>
                  <a:cubicBezTo>
                    <a:pt x="1" y="644"/>
                    <a:pt x="489" y="1132"/>
                    <a:pt x="1084" y="1132"/>
                  </a:cubicBezTo>
                  <a:lnTo>
                    <a:pt x="5370" y="1132"/>
                  </a:lnTo>
                  <a:cubicBezTo>
                    <a:pt x="5966" y="1132"/>
                    <a:pt x="6454" y="644"/>
                    <a:pt x="6454" y="48"/>
                  </a:cubicBezTo>
                  <a:lnTo>
                    <a:pt x="64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31"/>
            <p:cNvSpPr/>
            <p:nvPr/>
          </p:nvSpPr>
          <p:spPr>
            <a:xfrm>
              <a:off x="6874830" y="2850497"/>
              <a:ext cx="166826" cy="8692"/>
            </a:xfrm>
            <a:custGeom>
              <a:avLst/>
              <a:gdLst/>
              <a:ahLst/>
              <a:cxnLst/>
              <a:rect l="l" t="t" r="r" b="b"/>
              <a:pathLst>
                <a:path w="6430" h="335" extrusionOk="0">
                  <a:moveTo>
                    <a:pt x="4649" y="0"/>
                  </a:moveTo>
                  <a:cubicBezTo>
                    <a:pt x="3929" y="0"/>
                    <a:pt x="3217" y="123"/>
                    <a:pt x="2496" y="123"/>
                  </a:cubicBezTo>
                  <a:cubicBezTo>
                    <a:pt x="2466" y="123"/>
                    <a:pt x="2436" y="122"/>
                    <a:pt x="2406" y="122"/>
                  </a:cubicBezTo>
                  <a:cubicBezTo>
                    <a:pt x="1989" y="79"/>
                    <a:pt x="1569" y="41"/>
                    <a:pt x="1149" y="41"/>
                  </a:cubicBezTo>
                  <a:cubicBezTo>
                    <a:pt x="765" y="41"/>
                    <a:pt x="382" y="72"/>
                    <a:pt x="1" y="158"/>
                  </a:cubicBezTo>
                  <a:lnTo>
                    <a:pt x="1" y="193"/>
                  </a:lnTo>
                  <a:cubicBezTo>
                    <a:pt x="263" y="253"/>
                    <a:pt x="536" y="289"/>
                    <a:pt x="798" y="301"/>
                  </a:cubicBezTo>
                  <a:cubicBezTo>
                    <a:pt x="930" y="315"/>
                    <a:pt x="1062" y="321"/>
                    <a:pt x="1194" y="321"/>
                  </a:cubicBezTo>
                  <a:cubicBezTo>
                    <a:pt x="1598" y="321"/>
                    <a:pt x="2002" y="265"/>
                    <a:pt x="2406" y="229"/>
                  </a:cubicBezTo>
                  <a:cubicBezTo>
                    <a:pt x="2482" y="224"/>
                    <a:pt x="2558" y="222"/>
                    <a:pt x="2633" y="222"/>
                  </a:cubicBezTo>
                  <a:cubicBezTo>
                    <a:pt x="3093" y="222"/>
                    <a:pt x="3553" y="302"/>
                    <a:pt x="4013" y="313"/>
                  </a:cubicBezTo>
                  <a:cubicBezTo>
                    <a:pt x="4253" y="327"/>
                    <a:pt x="4492" y="335"/>
                    <a:pt x="4731" y="335"/>
                  </a:cubicBezTo>
                  <a:cubicBezTo>
                    <a:pt x="5297" y="335"/>
                    <a:pt x="5861" y="290"/>
                    <a:pt x="6430" y="182"/>
                  </a:cubicBezTo>
                  <a:lnTo>
                    <a:pt x="6430" y="158"/>
                  </a:lnTo>
                  <a:cubicBezTo>
                    <a:pt x="5894" y="51"/>
                    <a:pt x="5358" y="15"/>
                    <a:pt x="4823" y="3"/>
                  </a:cubicBezTo>
                  <a:cubicBezTo>
                    <a:pt x="4765" y="1"/>
                    <a:pt x="4707" y="0"/>
                    <a:pt x="4649" y="0"/>
                  </a:cubicBezTo>
                  <a:close/>
                </a:path>
              </a:pathLst>
            </a:custGeom>
            <a:solidFill>
              <a:srgbClr val="1B2F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31"/>
            <p:cNvSpPr/>
            <p:nvPr/>
          </p:nvSpPr>
          <p:spPr>
            <a:xfrm>
              <a:off x="6859393" y="2448376"/>
              <a:ext cx="197727" cy="32146"/>
            </a:xfrm>
            <a:custGeom>
              <a:avLst/>
              <a:gdLst/>
              <a:ahLst/>
              <a:cxnLst/>
              <a:rect l="l" t="t" r="r" b="b"/>
              <a:pathLst>
                <a:path w="7621" h="1239" extrusionOk="0">
                  <a:moveTo>
                    <a:pt x="0" y="0"/>
                  </a:moveTo>
                  <a:lnTo>
                    <a:pt x="0" y="1238"/>
                  </a:lnTo>
                  <a:lnTo>
                    <a:pt x="7620" y="1238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31"/>
            <p:cNvSpPr/>
            <p:nvPr/>
          </p:nvSpPr>
          <p:spPr>
            <a:xfrm>
              <a:off x="6874830" y="2480496"/>
              <a:ext cx="167138" cy="22883"/>
            </a:xfrm>
            <a:custGeom>
              <a:avLst/>
              <a:gdLst/>
              <a:ahLst/>
              <a:cxnLst/>
              <a:rect l="l" t="t" r="r" b="b"/>
              <a:pathLst>
                <a:path w="6442" h="882" extrusionOk="0">
                  <a:moveTo>
                    <a:pt x="1" y="0"/>
                  </a:moveTo>
                  <a:lnTo>
                    <a:pt x="6442" y="881"/>
                  </a:lnTo>
                  <a:lnTo>
                    <a:pt x="644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31"/>
            <p:cNvSpPr/>
            <p:nvPr/>
          </p:nvSpPr>
          <p:spPr>
            <a:xfrm>
              <a:off x="6874519" y="2228726"/>
              <a:ext cx="167138" cy="219962"/>
            </a:xfrm>
            <a:custGeom>
              <a:avLst/>
              <a:gdLst/>
              <a:ahLst/>
              <a:cxnLst/>
              <a:rect l="l" t="t" r="r" b="b"/>
              <a:pathLst>
                <a:path w="6442" h="8478" extrusionOk="0">
                  <a:moveTo>
                    <a:pt x="1" y="1"/>
                  </a:moveTo>
                  <a:lnTo>
                    <a:pt x="1" y="8478"/>
                  </a:lnTo>
                  <a:lnTo>
                    <a:pt x="6442" y="8478"/>
                  </a:lnTo>
                  <a:lnTo>
                    <a:pt x="644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31"/>
            <p:cNvSpPr/>
            <p:nvPr/>
          </p:nvSpPr>
          <p:spPr>
            <a:xfrm>
              <a:off x="6874830" y="2444225"/>
              <a:ext cx="166826" cy="8743"/>
            </a:xfrm>
            <a:custGeom>
              <a:avLst/>
              <a:gdLst/>
              <a:ahLst/>
              <a:cxnLst/>
              <a:rect l="l" t="t" r="r" b="b"/>
              <a:pathLst>
                <a:path w="6430" h="337" extrusionOk="0">
                  <a:moveTo>
                    <a:pt x="4587" y="0"/>
                  </a:moveTo>
                  <a:cubicBezTo>
                    <a:pt x="3886" y="0"/>
                    <a:pt x="3192" y="125"/>
                    <a:pt x="2490" y="125"/>
                  </a:cubicBezTo>
                  <a:cubicBezTo>
                    <a:pt x="2462" y="125"/>
                    <a:pt x="2434" y="125"/>
                    <a:pt x="2406" y="124"/>
                  </a:cubicBezTo>
                  <a:cubicBezTo>
                    <a:pt x="1982" y="80"/>
                    <a:pt x="1554" y="39"/>
                    <a:pt x="1127" y="39"/>
                  </a:cubicBezTo>
                  <a:cubicBezTo>
                    <a:pt x="750" y="39"/>
                    <a:pt x="374" y="71"/>
                    <a:pt x="1" y="160"/>
                  </a:cubicBezTo>
                  <a:lnTo>
                    <a:pt x="1" y="196"/>
                  </a:lnTo>
                  <a:cubicBezTo>
                    <a:pt x="263" y="255"/>
                    <a:pt x="536" y="291"/>
                    <a:pt x="798" y="303"/>
                  </a:cubicBezTo>
                  <a:cubicBezTo>
                    <a:pt x="921" y="317"/>
                    <a:pt x="1043" y="322"/>
                    <a:pt x="1165" y="322"/>
                  </a:cubicBezTo>
                  <a:cubicBezTo>
                    <a:pt x="1579" y="322"/>
                    <a:pt x="1992" y="259"/>
                    <a:pt x="2406" y="232"/>
                  </a:cubicBezTo>
                  <a:cubicBezTo>
                    <a:pt x="2482" y="226"/>
                    <a:pt x="2558" y="224"/>
                    <a:pt x="2633" y="224"/>
                  </a:cubicBezTo>
                  <a:cubicBezTo>
                    <a:pt x="3093" y="224"/>
                    <a:pt x="3553" y="305"/>
                    <a:pt x="4013" y="315"/>
                  </a:cubicBezTo>
                  <a:cubicBezTo>
                    <a:pt x="4253" y="329"/>
                    <a:pt x="4492" y="337"/>
                    <a:pt x="4731" y="337"/>
                  </a:cubicBezTo>
                  <a:cubicBezTo>
                    <a:pt x="5297" y="337"/>
                    <a:pt x="5861" y="293"/>
                    <a:pt x="6430" y="184"/>
                  </a:cubicBezTo>
                  <a:lnTo>
                    <a:pt x="6430" y="160"/>
                  </a:lnTo>
                  <a:cubicBezTo>
                    <a:pt x="5894" y="53"/>
                    <a:pt x="5358" y="17"/>
                    <a:pt x="4823" y="5"/>
                  </a:cubicBezTo>
                  <a:cubicBezTo>
                    <a:pt x="4744" y="2"/>
                    <a:pt x="4665" y="0"/>
                    <a:pt x="45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31"/>
            <p:cNvSpPr/>
            <p:nvPr/>
          </p:nvSpPr>
          <p:spPr>
            <a:xfrm>
              <a:off x="6859393" y="2196606"/>
              <a:ext cx="197727" cy="32146"/>
            </a:xfrm>
            <a:custGeom>
              <a:avLst/>
              <a:gdLst/>
              <a:ahLst/>
              <a:cxnLst/>
              <a:rect l="l" t="t" r="r" b="b"/>
              <a:pathLst>
                <a:path w="7621" h="1239" extrusionOk="0">
                  <a:moveTo>
                    <a:pt x="0" y="0"/>
                  </a:moveTo>
                  <a:lnTo>
                    <a:pt x="0" y="1239"/>
                  </a:lnTo>
                  <a:lnTo>
                    <a:pt x="7620" y="1239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31"/>
            <p:cNvSpPr/>
            <p:nvPr/>
          </p:nvSpPr>
          <p:spPr>
            <a:xfrm>
              <a:off x="6874830" y="2228414"/>
              <a:ext cx="167138" cy="19485"/>
            </a:xfrm>
            <a:custGeom>
              <a:avLst/>
              <a:gdLst/>
              <a:ahLst/>
              <a:cxnLst/>
              <a:rect l="l" t="t" r="r" b="b"/>
              <a:pathLst>
                <a:path w="6442" h="751" extrusionOk="0">
                  <a:moveTo>
                    <a:pt x="1" y="1"/>
                  </a:moveTo>
                  <a:lnTo>
                    <a:pt x="6442" y="751"/>
                  </a:lnTo>
                  <a:lnTo>
                    <a:pt x="644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31"/>
            <p:cNvSpPr/>
            <p:nvPr/>
          </p:nvSpPr>
          <p:spPr>
            <a:xfrm>
              <a:off x="6701855" y="3142482"/>
              <a:ext cx="387073" cy="31835"/>
            </a:xfrm>
            <a:custGeom>
              <a:avLst/>
              <a:gdLst/>
              <a:ahLst/>
              <a:cxnLst/>
              <a:rect l="l" t="t" r="r" b="b"/>
              <a:pathLst>
                <a:path w="14919" h="1227" extrusionOk="0">
                  <a:moveTo>
                    <a:pt x="0" y="0"/>
                  </a:moveTo>
                  <a:lnTo>
                    <a:pt x="0" y="1227"/>
                  </a:lnTo>
                  <a:lnTo>
                    <a:pt x="14919" y="1227"/>
                  </a:lnTo>
                  <a:lnTo>
                    <a:pt x="1491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31"/>
            <p:cNvSpPr/>
            <p:nvPr/>
          </p:nvSpPr>
          <p:spPr>
            <a:xfrm>
              <a:off x="6772270" y="2852106"/>
              <a:ext cx="257660" cy="97631"/>
            </a:xfrm>
            <a:custGeom>
              <a:avLst/>
              <a:gdLst/>
              <a:ahLst/>
              <a:cxnLst/>
              <a:rect l="l" t="t" r="r" b="b"/>
              <a:pathLst>
                <a:path w="9931" h="3763" extrusionOk="0">
                  <a:moveTo>
                    <a:pt x="322" y="1"/>
                  </a:moveTo>
                  <a:lnTo>
                    <a:pt x="1" y="1191"/>
                  </a:lnTo>
                  <a:lnTo>
                    <a:pt x="9609" y="3763"/>
                  </a:lnTo>
                  <a:lnTo>
                    <a:pt x="9931" y="2572"/>
                  </a:lnTo>
                  <a:lnTo>
                    <a:pt x="32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31"/>
            <p:cNvSpPr/>
            <p:nvPr/>
          </p:nvSpPr>
          <p:spPr>
            <a:xfrm>
              <a:off x="6904174" y="2927476"/>
              <a:ext cx="93324" cy="140570"/>
            </a:xfrm>
            <a:custGeom>
              <a:avLst/>
              <a:gdLst/>
              <a:ahLst/>
              <a:cxnLst/>
              <a:rect l="l" t="t" r="r" b="b"/>
              <a:pathLst>
                <a:path w="3597" h="5418" extrusionOk="0">
                  <a:moveTo>
                    <a:pt x="1287" y="1"/>
                  </a:moveTo>
                  <a:lnTo>
                    <a:pt x="1" y="4799"/>
                  </a:lnTo>
                  <a:lnTo>
                    <a:pt x="2311" y="5418"/>
                  </a:lnTo>
                  <a:lnTo>
                    <a:pt x="3596" y="620"/>
                  </a:lnTo>
                  <a:lnTo>
                    <a:pt x="128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31"/>
            <p:cNvSpPr/>
            <p:nvPr/>
          </p:nvSpPr>
          <p:spPr>
            <a:xfrm>
              <a:off x="6907262" y="3054736"/>
              <a:ext cx="47298" cy="33080"/>
            </a:xfrm>
            <a:custGeom>
              <a:avLst/>
              <a:gdLst/>
              <a:ahLst/>
              <a:cxnLst/>
              <a:rect l="l" t="t" r="r" b="b"/>
              <a:pathLst>
                <a:path w="1823" h="1275" extrusionOk="0">
                  <a:moveTo>
                    <a:pt x="227" y="1"/>
                  </a:moveTo>
                  <a:lnTo>
                    <a:pt x="1" y="846"/>
                  </a:lnTo>
                  <a:lnTo>
                    <a:pt x="1596" y="1275"/>
                  </a:lnTo>
                  <a:lnTo>
                    <a:pt x="1822" y="418"/>
                  </a:lnTo>
                  <a:lnTo>
                    <a:pt x="2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31"/>
            <p:cNvSpPr/>
            <p:nvPr/>
          </p:nvSpPr>
          <p:spPr>
            <a:xfrm>
              <a:off x="6908818" y="3035278"/>
              <a:ext cx="59959" cy="15801"/>
            </a:xfrm>
            <a:custGeom>
              <a:avLst/>
              <a:gdLst/>
              <a:ahLst/>
              <a:cxnLst/>
              <a:rect l="l" t="t" r="r" b="b"/>
              <a:pathLst>
                <a:path w="2311" h="609" extrusionOk="0">
                  <a:moveTo>
                    <a:pt x="0" y="1"/>
                  </a:moveTo>
                  <a:cubicBezTo>
                    <a:pt x="683" y="406"/>
                    <a:pt x="1445" y="609"/>
                    <a:pt x="2242" y="609"/>
                  </a:cubicBezTo>
                  <a:cubicBezTo>
                    <a:pt x="2264" y="609"/>
                    <a:pt x="2287" y="608"/>
                    <a:pt x="2310" y="608"/>
                  </a:cubicBezTo>
                  <a:cubicBezTo>
                    <a:pt x="1608" y="203"/>
                    <a:pt x="798" y="1"/>
                    <a:pt x="0" y="1"/>
                  </a:cubicBezTo>
                  <a:close/>
                </a:path>
              </a:pathLst>
            </a:custGeom>
            <a:solidFill>
              <a:srgbClr val="1B2F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31"/>
            <p:cNvSpPr/>
            <p:nvPr/>
          </p:nvSpPr>
          <p:spPr>
            <a:xfrm>
              <a:off x="6841776" y="2907395"/>
              <a:ext cx="80663" cy="94258"/>
            </a:xfrm>
            <a:custGeom>
              <a:avLst/>
              <a:gdLst/>
              <a:ahLst/>
              <a:cxnLst/>
              <a:rect l="l" t="t" r="r" b="b"/>
              <a:pathLst>
                <a:path w="3109" h="3633" extrusionOk="0">
                  <a:moveTo>
                    <a:pt x="810" y="1"/>
                  </a:moveTo>
                  <a:lnTo>
                    <a:pt x="1" y="3013"/>
                  </a:lnTo>
                  <a:lnTo>
                    <a:pt x="2299" y="3632"/>
                  </a:lnTo>
                  <a:lnTo>
                    <a:pt x="3108" y="620"/>
                  </a:lnTo>
                  <a:lnTo>
                    <a:pt x="8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31"/>
            <p:cNvSpPr/>
            <p:nvPr/>
          </p:nvSpPr>
          <p:spPr>
            <a:xfrm>
              <a:off x="6845175" y="2988032"/>
              <a:ext cx="47298" cy="33080"/>
            </a:xfrm>
            <a:custGeom>
              <a:avLst/>
              <a:gdLst/>
              <a:ahLst/>
              <a:cxnLst/>
              <a:rect l="l" t="t" r="r" b="b"/>
              <a:pathLst>
                <a:path w="1823" h="1275" extrusionOk="0">
                  <a:moveTo>
                    <a:pt x="227" y="0"/>
                  </a:moveTo>
                  <a:lnTo>
                    <a:pt x="1" y="846"/>
                  </a:lnTo>
                  <a:lnTo>
                    <a:pt x="1596" y="1274"/>
                  </a:lnTo>
                  <a:lnTo>
                    <a:pt x="1822" y="429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31"/>
            <p:cNvSpPr/>
            <p:nvPr/>
          </p:nvSpPr>
          <p:spPr>
            <a:xfrm>
              <a:off x="6844553" y="2975059"/>
              <a:ext cx="59959" cy="15775"/>
            </a:xfrm>
            <a:custGeom>
              <a:avLst/>
              <a:gdLst/>
              <a:ahLst/>
              <a:cxnLst/>
              <a:rect l="l" t="t" r="r" b="b"/>
              <a:pathLst>
                <a:path w="2311" h="608" extrusionOk="0">
                  <a:moveTo>
                    <a:pt x="1" y="0"/>
                  </a:moveTo>
                  <a:cubicBezTo>
                    <a:pt x="684" y="405"/>
                    <a:pt x="1445" y="608"/>
                    <a:pt x="2242" y="608"/>
                  </a:cubicBezTo>
                  <a:cubicBezTo>
                    <a:pt x="2265" y="608"/>
                    <a:pt x="2288" y="608"/>
                    <a:pt x="2311" y="607"/>
                  </a:cubicBezTo>
                  <a:cubicBezTo>
                    <a:pt x="1608" y="203"/>
                    <a:pt x="810" y="0"/>
                    <a:pt x="1" y="0"/>
                  </a:cubicBezTo>
                  <a:close/>
                </a:path>
              </a:pathLst>
            </a:custGeom>
            <a:solidFill>
              <a:srgbClr val="1B2F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31"/>
            <p:cNvSpPr/>
            <p:nvPr/>
          </p:nvSpPr>
          <p:spPr>
            <a:xfrm>
              <a:off x="6761165" y="2887625"/>
              <a:ext cx="86501" cy="115870"/>
            </a:xfrm>
            <a:custGeom>
              <a:avLst/>
              <a:gdLst/>
              <a:ahLst/>
              <a:cxnLst/>
              <a:rect l="l" t="t" r="r" b="b"/>
              <a:pathLst>
                <a:path w="3334" h="4466" extrusionOk="0">
                  <a:moveTo>
                    <a:pt x="1036" y="1"/>
                  </a:moveTo>
                  <a:lnTo>
                    <a:pt x="0" y="3846"/>
                  </a:lnTo>
                  <a:lnTo>
                    <a:pt x="2310" y="4466"/>
                  </a:lnTo>
                  <a:lnTo>
                    <a:pt x="3334" y="620"/>
                  </a:lnTo>
                  <a:lnTo>
                    <a:pt x="103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31"/>
            <p:cNvSpPr/>
            <p:nvPr/>
          </p:nvSpPr>
          <p:spPr>
            <a:xfrm>
              <a:off x="6764253" y="2989563"/>
              <a:ext cx="47272" cy="33391"/>
            </a:xfrm>
            <a:custGeom>
              <a:avLst/>
              <a:gdLst/>
              <a:ahLst/>
              <a:cxnLst/>
              <a:rect l="l" t="t" r="r" b="b"/>
              <a:pathLst>
                <a:path w="1822" h="1287" extrusionOk="0">
                  <a:moveTo>
                    <a:pt x="226" y="1"/>
                  </a:moveTo>
                  <a:lnTo>
                    <a:pt x="0" y="858"/>
                  </a:lnTo>
                  <a:lnTo>
                    <a:pt x="1596" y="1287"/>
                  </a:lnTo>
                  <a:lnTo>
                    <a:pt x="1822" y="429"/>
                  </a:lnTo>
                  <a:lnTo>
                    <a:pt x="22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31"/>
            <p:cNvSpPr/>
            <p:nvPr/>
          </p:nvSpPr>
          <p:spPr>
            <a:xfrm>
              <a:off x="6764850" y="2973814"/>
              <a:ext cx="59648" cy="15801"/>
            </a:xfrm>
            <a:custGeom>
              <a:avLst/>
              <a:gdLst/>
              <a:ahLst/>
              <a:cxnLst/>
              <a:rect l="l" t="t" r="r" b="b"/>
              <a:pathLst>
                <a:path w="2299" h="609" extrusionOk="0">
                  <a:moveTo>
                    <a:pt x="1" y="1"/>
                  </a:moveTo>
                  <a:cubicBezTo>
                    <a:pt x="661" y="406"/>
                    <a:pt x="1444" y="608"/>
                    <a:pt x="2231" y="608"/>
                  </a:cubicBezTo>
                  <a:cubicBezTo>
                    <a:pt x="2254" y="608"/>
                    <a:pt x="2276" y="608"/>
                    <a:pt x="2299" y="608"/>
                  </a:cubicBezTo>
                  <a:cubicBezTo>
                    <a:pt x="1608" y="203"/>
                    <a:pt x="799" y="1"/>
                    <a:pt x="1" y="1"/>
                  </a:cubicBezTo>
                  <a:close/>
                </a:path>
              </a:pathLst>
            </a:custGeom>
            <a:solidFill>
              <a:srgbClr val="1B2F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31"/>
            <p:cNvSpPr/>
            <p:nvPr/>
          </p:nvSpPr>
          <p:spPr>
            <a:xfrm>
              <a:off x="6811499" y="3174602"/>
              <a:ext cx="167164" cy="80352"/>
            </a:xfrm>
            <a:custGeom>
              <a:avLst/>
              <a:gdLst/>
              <a:ahLst/>
              <a:cxnLst/>
              <a:rect l="l" t="t" r="r" b="b"/>
              <a:pathLst>
                <a:path w="6443" h="3097" extrusionOk="0">
                  <a:moveTo>
                    <a:pt x="1" y="1"/>
                  </a:moveTo>
                  <a:lnTo>
                    <a:pt x="1" y="3096"/>
                  </a:lnTo>
                  <a:lnTo>
                    <a:pt x="6442" y="3096"/>
                  </a:lnTo>
                  <a:lnTo>
                    <a:pt x="644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31"/>
            <p:cNvSpPr/>
            <p:nvPr/>
          </p:nvSpPr>
          <p:spPr>
            <a:xfrm>
              <a:off x="6783089" y="3254617"/>
              <a:ext cx="224606" cy="31835"/>
            </a:xfrm>
            <a:custGeom>
              <a:avLst/>
              <a:gdLst/>
              <a:ahLst/>
              <a:cxnLst/>
              <a:rect l="l" t="t" r="r" b="b"/>
              <a:pathLst>
                <a:path w="8657" h="1227" extrusionOk="0">
                  <a:moveTo>
                    <a:pt x="0" y="0"/>
                  </a:moveTo>
                  <a:lnTo>
                    <a:pt x="0" y="1227"/>
                  </a:lnTo>
                  <a:lnTo>
                    <a:pt x="8656" y="1227"/>
                  </a:lnTo>
                  <a:lnTo>
                    <a:pt x="865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31"/>
            <p:cNvSpPr/>
            <p:nvPr/>
          </p:nvSpPr>
          <p:spPr>
            <a:xfrm>
              <a:off x="6811499" y="3405046"/>
              <a:ext cx="167164" cy="56871"/>
            </a:xfrm>
            <a:custGeom>
              <a:avLst/>
              <a:gdLst/>
              <a:ahLst/>
              <a:cxnLst/>
              <a:rect l="l" t="t" r="r" b="b"/>
              <a:pathLst>
                <a:path w="6443" h="2192" extrusionOk="0">
                  <a:moveTo>
                    <a:pt x="1" y="1"/>
                  </a:moveTo>
                  <a:lnTo>
                    <a:pt x="1" y="2191"/>
                  </a:lnTo>
                  <a:lnTo>
                    <a:pt x="6442" y="2191"/>
                  </a:lnTo>
                  <a:lnTo>
                    <a:pt x="644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31"/>
            <p:cNvSpPr/>
            <p:nvPr/>
          </p:nvSpPr>
          <p:spPr>
            <a:xfrm>
              <a:off x="6811810" y="3419186"/>
              <a:ext cx="166852" cy="8821"/>
            </a:xfrm>
            <a:custGeom>
              <a:avLst/>
              <a:gdLst/>
              <a:ahLst/>
              <a:cxnLst/>
              <a:rect l="l" t="t" r="r" b="b"/>
              <a:pathLst>
                <a:path w="6431" h="340" extrusionOk="0">
                  <a:moveTo>
                    <a:pt x="4662" y="1"/>
                  </a:moveTo>
                  <a:cubicBezTo>
                    <a:pt x="3970" y="1"/>
                    <a:pt x="3270" y="125"/>
                    <a:pt x="2578" y="125"/>
                  </a:cubicBezTo>
                  <a:cubicBezTo>
                    <a:pt x="2525" y="125"/>
                    <a:pt x="2471" y="124"/>
                    <a:pt x="2418" y="122"/>
                  </a:cubicBezTo>
                  <a:cubicBezTo>
                    <a:pt x="1995" y="79"/>
                    <a:pt x="1575" y="42"/>
                    <a:pt x="1155" y="42"/>
                  </a:cubicBezTo>
                  <a:cubicBezTo>
                    <a:pt x="771" y="42"/>
                    <a:pt x="387" y="73"/>
                    <a:pt x="1" y="158"/>
                  </a:cubicBezTo>
                  <a:lnTo>
                    <a:pt x="1" y="206"/>
                  </a:lnTo>
                  <a:cubicBezTo>
                    <a:pt x="275" y="265"/>
                    <a:pt x="537" y="289"/>
                    <a:pt x="810" y="301"/>
                  </a:cubicBezTo>
                  <a:cubicBezTo>
                    <a:pt x="942" y="316"/>
                    <a:pt x="1074" y="322"/>
                    <a:pt x="1206" y="322"/>
                  </a:cubicBezTo>
                  <a:cubicBezTo>
                    <a:pt x="1610" y="322"/>
                    <a:pt x="2014" y="265"/>
                    <a:pt x="2418" y="230"/>
                  </a:cubicBezTo>
                  <a:cubicBezTo>
                    <a:pt x="2476" y="227"/>
                    <a:pt x="2535" y="226"/>
                    <a:pt x="2594" y="226"/>
                  </a:cubicBezTo>
                  <a:cubicBezTo>
                    <a:pt x="3071" y="226"/>
                    <a:pt x="3548" y="304"/>
                    <a:pt x="4025" y="325"/>
                  </a:cubicBezTo>
                  <a:cubicBezTo>
                    <a:pt x="4232" y="334"/>
                    <a:pt x="4440" y="339"/>
                    <a:pt x="4648" y="339"/>
                  </a:cubicBezTo>
                  <a:cubicBezTo>
                    <a:pt x="5242" y="339"/>
                    <a:pt x="5839" y="297"/>
                    <a:pt x="6430" y="182"/>
                  </a:cubicBezTo>
                  <a:lnTo>
                    <a:pt x="6430" y="158"/>
                  </a:lnTo>
                  <a:cubicBezTo>
                    <a:pt x="5894" y="51"/>
                    <a:pt x="5359" y="27"/>
                    <a:pt x="4823" y="3"/>
                  </a:cubicBezTo>
                  <a:cubicBezTo>
                    <a:pt x="4769" y="2"/>
                    <a:pt x="4716" y="1"/>
                    <a:pt x="4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31"/>
            <p:cNvSpPr/>
            <p:nvPr/>
          </p:nvSpPr>
          <p:spPr>
            <a:xfrm>
              <a:off x="6811810" y="3438593"/>
              <a:ext cx="166852" cy="8692"/>
            </a:xfrm>
            <a:custGeom>
              <a:avLst/>
              <a:gdLst/>
              <a:ahLst/>
              <a:cxnLst/>
              <a:rect l="l" t="t" r="r" b="b"/>
              <a:pathLst>
                <a:path w="6431" h="335" extrusionOk="0">
                  <a:moveTo>
                    <a:pt x="4590" y="0"/>
                  </a:moveTo>
                  <a:cubicBezTo>
                    <a:pt x="3896" y="0"/>
                    <a:pt x="3194" y="125"/>
                    <a:pt x="2501" y="125"/>
                  </a:cubicBezTo>
                  <a:cubicBezTo>
                    <a:pt x="2473" y="125"/>
                    <a:pt x="2445" y="125"/>
                    <a:pt x="2418" y="124"/>
                  </a:cubicBezTo>
                  <a:cubicBezTo>
                    <a:pt x="1987" y="74"/>
                    <a:pt x="1560" y="33"/>
                    <a:pt x="1132" y="33"/>
                  </a:cubicBezTo>
                  <a:cubicBezTo>
                    <a:pt x="756" y="33"/>
                    <a:pt x="380" y="65"/>
                    <a:pt x="1" y="148"/>
                  </a:cubicBezTo>
                  <a:lnTo>
                    <a:pt x="1" y="196"/>
                  </a:lnTo>
                  <a:cubicBezTo>
                    <a:pt x="275" y="255"/>
                    <a:pt x="537" y="291"/>
                    <a:pt x="810" y="303"/>
                  </a:cubicBezTo>
                  <a:cubicBezTo>
                    <a:pt x="933" y="317"/>
                    <a:pt x="1055" y="322"/>
                    <a:pt x="1178" y="322"/>
                  </a:cubicBezTo>
                  <a:cubicBezTo>
                    <a:pt x="1591" y="322"/>
                    <a:pt x="2004" y="259"/>
                    <a:pt x="2418" y="232"/>
                  </a:cubicBezTo>
                  <a:cubicBezTo>
                    <a:pt x="2494" y="227"/>
                    <a:pt x="2570" y="224"/>
                    <a:pt x="2646" y="224"/>
                  </a:cubicBezTo>
                  <a:cubicBezTo>
                    <a:pt x="3105" y="224"/>
                    <a:pt x="3565" y="305"/>
                    <a:pt x="4025" y="315"/>
                  </a:cubicBezTo>
                  <a:cubicBezTo>
                    <a:pt x="4244" y="328"/>
                    <a:pt x="4465" y="335"/>
                    <a:pt x="4685" y="335"/>
                  </a:cubicBezTo>
                  <a:cubicBezTo>
                    <a:pt x="5267" y="335"/>
                    <a:pt x="5852" y="288"/>
                    <a:pt x="6430" y="184"/>
                  </a:cubicBezTo>
                  <a:lnTo>
                    <a:pt x="6430" y="148"/>
                  </a:lnTo>
                  <a:cubicBezTo>
                    <a:pt x="5894" y="53"/>
                    <a:pt x="5359" y="17"/>
                    <a:pt x="4823" y="5"/>
                  </a:cubicBezTo>
                  <a:cubicBezTo>
                    <a:pt x="4745" y="2"/>
                    <a:pt x="4668" y="0"/>
                    <a:pt x="4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31"/>
            <p:cNvSpPr/>
            <p:nvPr/>
          </p:nvSpPr>
          <p:spPr>
            <a:xfrm>
              <a:off x="6811810" y="3250154"/>
              <a:ext cx="166852" cy="8718"/>
            </a:xfrm>
            <a:custGeom>
              <a:avLst/>
              <a:gdLst/>
              <a:ahLst/>
              <a:cxnLst/>
              <a:rect l="l" t="t" r="r" b="b"/>
              <a:pathLst>
                <a:path w="6431" h="336" extrusionOk="0">
                  <a:moveTo>
                    <a:pt x="4590" y="1"/>
                  </a:moveTo>
                  <a:cubicBezTo>
                    <a:pt x="3896" y="1"/>
                    <a:pt x="3194" y="125"/>
                    <a:pt x="2501" y="125"/>
                  </a:cubicBezTo>
                  <a:cubicBezTo>
                    <a:pt x="2473" y="125"/>
                    <a:pt x="2445" y="125"/>
                    <a:pt x="2418" y="125"/>
                  </a:cubicBezTo>
                  <a:cubicBezTo>
                    <a:pt x="1987" y="74"/>
                    <a:pt x="1560" y="33"/>
                    <a:pt x="1132" y="33"/>
                  </a:cubicBezTo>
                  <a:cubicBezTo>
                    <a:pt x="756" y="33"/>
                    <a:pt x="380" y="65"/>
                    <a:pt x="1" y="149"/>
                  </a:cubicBezTo>
                  <a:lnTo>
                    <a:pt x="1" y="196"/>
                  </a:lnTo>
                  <a:cubicBezTo>
                    <a:pt x="275" y="256"/>
                    <a:pt x="537" y="291"/>
                    <a:pt x="810" y="303"/>
                  </a:cubicBezTo>
                  <a:cubicBezTo>
                    <a:pt x="933" y="317"/>
                    <a:pt x="1055" y="322"/>
                    <a:pt x="1178" y="322"/>
                  </a:cubicBezTo>
                  <a:cubicBezTo>
                    <a:pt x="1591" y="322"/>
                    <a:pt x="2004" y="259"/>
                    <a:pt x="2418" y="232"/>
                  </a:cubicBezTo>
                  <a:cubicBezTo>
                    <a:pt x="2494" y="227"/>
                    <a:pt x="2570" y="225"/>
                    <a:pt x="2646" y="225"/>
                  </a:cubicBezTo>
                  <a:cubicBezTo>
                    <a:pt x="3105" y="225"/>
                    <a:pt x="3565" y="305"/>
                    <a:pt x="4025" y="315"/>
                  </a:cubicBezTo>
                  <a:cubicBezTo>
                    <a:pt x="4244" y="328"/>
                    <a:pt x="4465" y="335"/>
                    <a:pt x="4685" y="335"/>
                  </a:cubicBezTo>
                  <a:cubicBezTo>
                    <a:pt x="5267" y="335"/>
                    <a:pt x="5852" y="288"/>
                    <a:pt x="6430" y="184"/>
                  </a:cubicBezTo>
                  <a:lnTo>
                    <a:pt x="6430" y="149"/>
                  </a:lnTo>
                  <a:cubicBezTo>
                    <a:pt x="5894" y="53"/>
                    <a:pt x="5359" y="18"/>
                    <a:pt x="4823" y="6"/>
                  </a:cubicBezTo>
                  <a:cubicBezTo>
                    <a:pt x="4745" y="2"/>
                    <a:pt x="4668" y="1"/>
                    <a:pt x="45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28" name="Google Shape;1828;p31"/>
          <p:cNvGrpSpPr/>
          <p:nvPr/>
        </p:nvGrpSpPr>
        <p:grpSpPr>
          <a:xfrm rot="-2700000">
            <a:off x="388800" y="-201065"/>
            <a:ext cx="820315" cy="1042975"/>
            <a:chOff x="3661501" y="2847663"/>
            <a:chExt cx="465418" cy="591748"/>
          </a:xfrm>
        </p:grpSpPr>
        <p:sp>
          <p:nvSpPr>
            <p:cNvPr id="1829" name="Google Shape;1829;p31"/>
            <p:cNvSpPr/>
            <p:nvPr/>
          </p:nvSpPr>
          <p:spPr>
            <a:xfrm>
              <a:off x="3703008" y="2877730"/>
              <a:ext cx="99805" cy="43291"/>
            </a:xfrm>
            <a:custGeom>
              <a:avLst/>
              <a:gdLst/>
              <a:ahLst/>
              <a:cxnLst/>
              <a:rect l="l" t="t" r="r" b="b"/>
              <a:pathLst>
                <a:path w="7834" h="3398" extrusionOk="0">
                  <a:moveTo>
                    <a:pt x="209" y="1"/>
                  </a:moveTo>
                  <a:lnTo>
                    <a:pt x="1" y="625"/>
                  </a:lnTo>
                  <a:lnTo>
                    <a:pt x="7626" y="3397"/>
                  </a:lnTo>
                  <a:lnTo>
                    <a:pt x="7834" y="2843"/>
                  </a:lnTo>
                  <a:lnTo>
                    <a:pt x="20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31"/>
            <p:cNvSpPr/>
            <p:nvPr/>
          </p:nvSpPr>
          <p:spPr>
            <a:xfrm>
              <a:off x="3661501" y="2847663"/>
              <a:ext cx="57419" cy="57457"/>
            </a:xfrm>
            <a:custGeom>
              <a:avLst/>
              <a:gdLst/>
              <a:ahLst/>
              <a:cxnLst/>
              <a:rect l="l" t="t" r="r" b="b"/>
              <a:pathLst>
                <a:path w="4507" h="4510" extrusionOk="0">
                  <a:moveTo>
                    <a:pt x="2171" y="1"/>
                  </a:moveTo>
                  <a:cubicBezTo>
                    <a:pt x="976" y="1"/>
                    <a:pt x="1" y="1016"/>
                    <a:pt x="1" y="2291"/>
                  </a:cubicBezTo>
                  <a:cubicBezTo>
                    <a:pt x="1" y="3539"/>
                    <a:pt x="1041" y="4510"/>
                    <a:pt x="2288" y="4510"/>
                  </a:cubicBezTo>
                  <a:cubicBezTo>
                    <a:pt x="3605" y="4510"/>
                    <a:pt x="4506" y="3470"/>
                    <a:pt x="4506" y="2291"/>
                  </a:cubicBezTo>
                  <a:cubicBezTo>
                    <a:pt x="4506" y="974"/>
                    <a:pt x="3467" y="4"/>
                    <a:pt x="2288" y="4"/>
                  </a:cubicBezTo>
                  <a:cubicBezTo>
                    <a:pt x="2249" y="2"/>
                    <a:pt x="2210" y="1"/>
                    <a:pt x="21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31"/>
            <p:cNvSpPr/>
            <p:nvPr/>
          </p:nvSpPr>
          <p:spPr>
            <a:xfrm>
              <a:off x="3798392" y="2915708"/>
              <a:ext cx="123642" cy="162511"/>
            </a:xfrm>
            <a:custGeom>
              <a:avLst/>
              <a:gdLst/>
              <a:ahLst/>
              <a:cxnLst/>
              <a:rect l="l" t="t" r="r" b="b"/>
              <a:pathLst>
                <a:path w="9705" h="12756" extrusionOk="0">
                  <a:moveTo>
                    <a:pt x="485" y="1"/>
                  </a:moveTo>
                  <a:lnTo>
                    <a:pt x="0" y="347"/>
                  </a:lnTo>
                  <a:lnTo>
                    <a:pt x="9219" y="12755"/>
                  </a:lnTo>
                  <a:lnTo>
                    <a:pt x="9705" y="12409"/>
                  </a:lnTo>
                  <a:lnTo>
                    <a:pt x="48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31"/>
            <p:cNvSpPr/>
            <p:nvPr/>
          </p:nvSpPr>
          <p:spPr>
            <a:xfrm>
              <a:off x="3760414" y="2876851"/>
              <a:ext cx="81256" cy="81256"/>
            </a:xfrm>
            <a:custGeom>
              <a:avLst/>
              <a:gdLst/>
              <a:ahLst/>
              <a:cxnLst/>
              <a:rect l="l" t="t" r="r" b="b"/>
              <a:pathLst>
                <a:path w="6378" h="6378" extrusionOk="0">
                  <a:moveTo>
                    <a:pt x="3189" y="0"/>
                  </a:moveTo>
                  <a:cubicBezTo>
                    <a:pt x="1456" y="0"/>
                    <a:pt x="0" y="1387"/>
                    <a:pt x="0" y="3189"/>
                  </a:cubicBezTo>
                  <a:cubicBezTo>
                    <a:pt x="0" y="4991"/>
                    <a:pt x="1456" y="6378"/>
                    <a:pt x="3189" y="6378"/>
                  </a:cubicBezTo>
                  <a:cubicBezTo>
                    <a:pt x="4991" y="6378"/>
                    <a:pt x="6378" y="4922"/>
                    <a:pt x="6378" y="3189"/>
                  </a:cubicBezTo>
                  <a:cubicBezTo>
                    <a:pt x="6378" y="1387"/>
                    <a:pt x="4922" y="0"/>
                    <a:pt x="31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31"/>
            <p:cNvSpPr/>
            <p:nvPr/>
          </p:nvSpPr>
          <p:spPr>
            <a:xfrm>
              <a:off x="3757764" y="3072907"/>
              <a:ext cx="163390" cy="128942"/>
            </a:xfrm>
            <a:custGeom>
              <a:avLst/>
              <a:gdLst/>
              <a:ahLst/>
              <a:cxnLst/>
              <a:rect l="l" t="t" r="r" b="b"/>
              <a:pathLst>
                <a:path w="12825" h="10121" extrusionOk="0">
                  <a:moveTo>
                    <a:pt x="12478" y="0"/>
                  </a:moveTo>
                  <a:lnTo>
                    <a:pt x="0" y="9705"/>
                  </a:lnTo>
                  <a:lnTo>
                    <a:pt x="416" y="10121"/>
                  </a:lnTo>
                  <a:lnTo>
                    <a:pt x="12824" y="416"/>
                  </a:lnTo>
                  <a:lnTo>
                    <a:pt x="1247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31"/>
            <p:cNvSpPr/>
            <p:nvPr/>
          </p:nvSpPr>
          <p:spPr>
            <a:xfrm>
              <a:off x="3915842" y="3073786"/>
              <a:ext cx="103334" cy="330297"/>
            </a:xfrm>
            <a:custGeom>
              <a:avLst/>
              <a:gdLst/>
              <a:ahLst/>
              <a:cxnLst/>
              <a:rect l="l" t="t" r="r" b="b"/>
              <a:pathLst>
                <a:path w="8111" h="25926" extrusionOk="0">
                  <a:moveTo>
                    <a:pt x="555" y="1"/>
                  </a:moveTo>
                  <a:lnTo>
                    <a:pt x="0" y="208"/>
                  </a:lnTo>
                  <a:lnTo>
                    <a:pt x="7487" y="25926"/>
                  </a:lnTo>
                  <a:lnTo>
                    <a:pt x="8111" y="25718"/>
                  </a:lnTo>
                  <a:lnTo>
                    <a:pt x="5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31"/>
            <p:cNvSpPr/>
            <p:nvPr/>
          </p:nvSpPr>
          <p:spPr>
            <a:xfrm>
              <a:off x="4011214" y="3231864"/>
              <a:ext cx="90976" cy="172219"/>
            </a:xfrm>
            <a:custGeom>
              <a:avLst/>
              <a:gdLst/>
              <a:ahLst/>
              <a:cxnLst/>
              <a:rect l="l" t="t" r="r" b="b"/>
              <a:pathLst>
                <a:path w="7141" h="13518" extrusionOk="0">
                  <a:moveTo>
                    <a:pt x="6586" y="1"/>
                  </a:moveTo>
                  <a:lnTo>
                    <a:pt x="1" y="13310"/>
                  </a:lnTo>
                  <a:lnTo>
                    <a:pt x="555" y="13518"/>
                  </a:lnTo>
                  <a:lnTo>
                    <a:pt x="7141" y="278"/>
                  </a:lnTo>
                  <a:lnTo>
                    <a:pt x="65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31"/>
            <p:cNvSpPr/>
            <p:nvPr/>
          </p:nvSpPr>
          <p:spPr>
            <a:xfrm>
              <a:off x="3915842" y="2961636"/>
              <a:ext cx="87435" cy="115692"/>
            </a:xfrm>
            <a:custGeom>
              <a:avLst/>
              <a:gdLst/>
              <a:ahLst/>
              <a:cxnLst/>
              <a:rect l="l" t="t" r="r" b="b"/>
              <a:pathLst>
                <a:path w="6863" h="9081" extrusionOk="0">
                  <a:moveTo>
                    <a:pt x="6378" y="0"/>
                  </a:moveTo>
                  <a:lnTo>
                    <a:pt x="0" y="8734"/>
                  </a:lnTo>
                  <a:lnTo>
                    <a:pt x="486" y="9081"/>
                  </a:lnTo>
                  <a:lnTo>
                    <a:pt x="6863" y="347"/>
                  </a:lnTo>
                  <a:lnTo>
                    <a:pt x="637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31"/>
            <p:cNvSpPr/>
            <p:nvPr/>
          </p:nvSpPr>
          <p:spPr>
            <a:xfrm>
              <a:off x="3718907" y="3156800"/>
              <a:ext cx="82148" cy="81256"/>
            </a:xfrm>
            <a:custGeom>
              <a:avLst/>
              <a:gdLst/>
              <a:ahLst/>
              <a:cxnLst/>
              <a:rect l="l" t="t" r="r" b="b"/>
              <a:pathLst>
                <a:path w="6448" h="6378" extrusionOk="0">
                  <a:moveTo>
                    <a:pt x="3258" y="0"/>
                  </a:moveTo>
                  <a:cubicBezTo>
                    <a:pt x="1525" y="0"/>
                    <a:pt x="0" y="1456"/>
                    <a:pt x="0" y="3189"/>
                  </a:cubicBezTo>
                  <a:cubicBezTo>
                    <a:pt x="0" y="5061"/>
                    <a:pt x="1525" y="6378"/>
                    <a:pt x="3258" y="6378"/>
                  </a:cubicBezTo>
                  <a:cubicBezTo>
                    <a:pt x="5061" y="6378"/>
                    <a:pt x="6447" y="4922"/>
                    <a:pt x="6447" y="3189"/>
                  </a:cubicBezTo>
                  <a:cubicBezTo>
                    <a:pt x="6447" y="1387"/>
                    <a:pt x="4991" y="0"/>
                    <a:pt x="32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31"/>
            <p:cNvSpPr/>
            <p:nvPr/>
          </p:nvSpPr>
          <p:spPr>
            <a:xfrm>
              <a:off x="3973249" y="3357263"/>
              <a:ext cx="82135" cy="82148"/>
            </a:xfrm>
            <a:custGeom>
              <a:avLst/>
              <a:gdLst/>
              <a:ahLst/>
              <a:cxnLst/>
              <a:rect l="l" t="t" r="r" b="b"/>
              <a:pathLst>
                <a:path w="6447" h="6448" extrusionOk="0">
                  <a:moveTo>
                    <a:pt x="3189" y="1"/>
                  </a:moveTo>
                  <a:cubicBezTo>
                    <a:pt x="1456" y="1"/>
                    <a:pt x="0" y="1456"/>
                    <a:pt x="0" y="3259"/>
                  </a:cubicBezTo>
                  <a:cubicBezTo>
                    <a:pt x="0" y="4992"/>
                    <a:pt x="1456" y="6447"/>
                    <a:pt x="3189" y="6447"/>
                  </a:cubicBezTo>
                  <a:cubicBezTo>
                    <a:pt x="4991" y="6447"/>
                    <a:pt x="6447" y="4992"/>
                    <a:pt x="6447" y="3259"/>
                  </a:cubicBezTo>
                  <a:cubicBezTo>
                    <a:pt x="6447" y="1456"/>
                    <a:pt x="4991" y="1"/>
                    <a:pt x="318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31"/>
            <p:cNvSpPr/>
            <p:nvPr/>
          </p:nvSpPr>
          <p:spPr>
            <a:xfrm>
              <a:off x="3970599" y="2935098"/>
              <a:ext cx="57406" cy="57457"/>
            </a:xfrm>
            <a:custGeom>
              <a:avLst/>
              <a:gdLst/>
              <a:ahLst/>
              <a:cxnLst/>
              <a:rect l="l" t="t" r="r" b="b"/>
              <a:pathLst>
                <a:path w="4506" h="4510" extrusionOk="0">
                  <a:moveTo>
                    <a:pt x="2170" y="0"/>
                  </a:moveTo>
                  <a:cubicBezTo>
                    <a:pt x="975" y="0"/>
                    <a:pt x="0" y="1013"/>
                    <a:pt x="0" y="2222"/>
                  </a:cubicBezTo>
                  <a:cubicBezTo>
                    <a:pt x="0" y="3539"/>
                    <a:pt x="1040" y="4509"/>
                    <a:pt x="2288" y="4509"/>
                  </a:cubicBezTo>
                  <a:cubicBezTo>
                    <a:pt x="3605" y="4509"/>
                    <a:pt x="4506" y="3469"/>
                    <a:pt x="4506" y="2222"/>
                  </a:cubicBezTo>
                  <a:cubicBezTo>
                    <a:pt x="4506" y="974"/>
                    <a:pt x="3466" y="4"/>
                    <a:pt x="2288" y="4"/>
                  </a:cubicBezTo>
                  <a:cubicBezTo>
                    <a:pt x="2248" y="1"/>
                    <a:pt x="2209" y="0"/>
                    <a:pt x="21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31"/>
            <p:cNvSpPr/>
            <p:nvPr/>
          </p:nvSpPr>
          <p:spPr>
            <a:xfrm>
              <a:off x="4069499" y="3210626"/>
              <a:ext cx="57419" cy="57457"/>
            </a:xfrm>
            <a:custGeom>
              <a:avLst/>
              <a:gdLst/>
              <a:ahLst/>
              <a:cxnLst/>
              <a:rect l="l" t="t" r="r" b="b"/>
              <a:pathLst>
                <a:path w="4507" h="4510" extrusionOk="0">
                  <a:moveTo>
                    <a:pt x="2108" y="1"/>
                  </a:moveTo>
                  <a:cubicBezTo>
                    <a:pt x="976" y="1"/>
                    <a:pt x="1" y="1016"/>
                    <a:pt x="1" y="2291"/>
                  </a:cubicBezTo>
                  <a:cubicBezTo>
                    <a:pt x="1" y="3608"/>
                    <a:pt x="1041" y="4510"/>
                    <a:pt x="2219" y="4510"/>
                  </a:cubicBezTo>
                  <a:cubicBezTo>
                    <a:pt x="3536" y="4510"/>
                    <a:pt x="4506" y="3470"/>
                    <a:pt x="4506" y="2291"/>
                  </a:cubicBezTo>
                  <a:cubicBezTo>
                    <a:pt x="4506" y="974"/>
                    <a:pt x="3467" y="4"/>
                    <a:pt x="2219" y="4"/>
                  </a:cubicBezTo>
                  <a:cubicBezTo>
                    <a:pt x="2182" y="2"/>
                    <a:pt x="2145" y="1"/>
                    <a:pt x="21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31"/>
            <p:cNvSpPr/>
            <p:nvPr/>
          </p:nvSpPr>
          <p:spPr>
            <a:xfrm>
              <a:off x="3870806" y="3027858"/>
              <a:ext cx="94505" cy="94518"/>
            </a:xfrm>
            <a:custGeom>
              <a:avLst/>
              <a:gdLst/>
              <a:ahLst/>
              <a:cxnLst/>
              <a:rect l="l" t="t" r="r" b="b"/>
              <a:pathLst>
                <a:path w="7418" h="7419" extrusionOk="0">
                  <a:moveTo>
                    <a:pt x="3674" y="1"/>
                  </a:moveTo>
                  <a:cubicBezTo>
                    <a:pt x="1595" y="1"/>
                    <a:pt x="0" y="1665"/>
                    <a:pt x="0" y="3744"/>
                  </a:cubicBezTo>
                  <a:cubicBezTo>
                    <a:pt x="0" y="5824"/>
                    <a:pt x="1595" y="7418"/>
                    <a:pt x="3674" y="7418"/>
                  </a:cubicBezTo>
                  <a:cubicBezTo>
                    <a:pt x="5754" y="7418"/>
                    <a:pt x="7417" y="5824"/>
                    <a:pt x="7417" y="3744"/>
                  </a:cubicBezTo>
                  <a:cubicBezTo>
                    <a:pt x="7417" y="1665"/>
                    <a:pt x="5754" y="1"/>
                    <a:pt x="36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42" name="Google Shape;1842;p31"/>
          <p:cNvSpPr/>
          <p:nvPr/>
        </p:nvSpPr>
        <p:spPr>
          <a:xfrm rot="10800000">
            <a:off x="-417135" y="1233038"/>
            <a:ext cx="857974" cy="857974"/>
          </a:xfrm>
          <a:custGeom>
            <a:avLst/>
            <a:gdLst/>
            <a:ahLst/>
            <a:cxnLst/>
            <a:rect l="l" t="t" r="r" b="b"/>
            <a:pathLst>
              <a:path w="107583" h="107583" extrusionOk="0">
                <a:moveTo>
                  <a:pt x="53792" y="0"/>
                </a:moveTo>
                <a:cubicBezTo>
                  <a:pt x="24054" y="0"/>
                  <a:pt x="1" y="24054"/>
                  <a:pt x="1" y="53791"/>
                </a:cubicBezTo>
                <a:cubicBezTo>
                  <a:pt x="1" y="83529"/>
                  <a:pt x="24054" y="107582"/>
                  <a:pt x="53792" y="107582"/>
                </a:cubicBezTo>
                <a:cubicBezTo>
                  <a:pt x="83529" y="107582"/>
                  <a:pt x="107583" y="83529"/>
                  <a:pt x="107583" y="53791"/>
                </a:cubicBezTo>
                <a:cubicBezTo>
                  <a:pt x="107583" y="24054"/>
                  <a:pt x="83529" y="0"/>
                  <a:pt x="537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3" name="Google Shape;1843;p31"/>
          <p:cNvSpPr/>
          <p:nvPr/>
        </p:nvSpPr>
        <p:spPr>
          <a:xfrm rot="-2700000">
            <a:off x="392258" y="4562977"/>
            <a:ext cx="263729" cy="252101"/>
          </a:xfrm>
          <a:custGeom>
            <a:avLst/>
            <a:gdLst/>
            <a:ahLst/>
            <a:cxnLst/>
            <a:rect l="l" t="t" r="r" b="b"/>
            <a:pathLst>
              <a:path w="11439" h="10933" extrusionOk="0">
                <a:moveTo>
                  <a:pt x="5728" y="1"/>
                </a:moveTo>
                <a:cubicBezTo>
                  <a:pt x="5554" y="1"/>
                  <a:pt x="5377" y="9"/>
                  <a:pt x="5200" y="25"/>
                </a:cubicBezTo>
                <a:cubicBezTo>
                  <a:pt x="2219" y="372"/>
                  <a:pt x="1" y="3006"/>
                  <a:pt x="278" y="5986"/>
                </a:cubicBezTo>
                <a:cubicBezTo>
                  <a:pt x="539" y="8859"/>
                  <a:pt x="2891" y="10932"/>
                  <a:pt x="5712" y="10932"/>
                </a:cubicBezTo>
                <a:cubicBezTo>
                  <a:pt x="5886" y="10932"/>
                  <a:pt x="6062" y="10924"/>
                  <a:pt x="6240" y="10908"/>
                </a:cubicBezTo>
                <a:cubicBezTo>
                  <a:pt x="9290" y="10631"/>
                  <a:pt x="11438" y="7997"/>
                  <a:pt x="11161" y="4947"/>
                </a:cubicBezTo>
                <a:cubicBezTo>
                  <a:pt x="10965" y="2074"/>
                  <a:pt x="8556" y="1"/>
                  <a:pt x="572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odoni Moda SemiBold"/>
              <a:buNone/>
              <a:defRPr sz="3000">
                <a:solidFill>
                  <a:schemeClr val="lt1"/>
                </a:solidFill>
                <a:latin typeface="Bodoni Moda SemiBold"/>
                <a:ea typeface="Bodoni Moda SemiBold"/>
                <a:cs typeface="Bodoni Moda SemiBold"/>
                <a:sym typeface="Bodoni Mod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odoni Moda SemiBold"/>
              <a:buNone/>
              <a:defRPr sz="3500">
                <a:solidFill>
                  <a:schemeClr val="lt1"/>
                </a:solidFill>
                <a:latin typeface="Bodoni Moda SemiBold"/>
                <a:ea typeface="Bodoni Moda SemiBold"/>
                <a:cs typeface="Bodoni Moda SemiBold"/>
                <a:sym typeface="Bodoni Moda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odoni Moda SemiBold"/>
              <a:buNone/>
              <a:defRPr sz="3500">
                <a:solidFill>
                  <a:schemeClr val="lt1"/>
                </a:solidFill>
                <a:latin typeface="Bodoni Moda SemiBold"/>
                <a:ea typeface="Bodoni Moda SemiBold"/>
                <a:cs typeface="Bodoni Moda SemiBold"/>
                <a:sym typeface="Bodoni Moda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odoni Moda SemiBold"/>
              <a:buNone/>
              <a:defRPr sz="3500">
                <a:solidFill>
                  <a:schemeClr val="lt1"/>
                </a:solidFill>
                <a:latin typeface="Bodoni Moda SemiBold"/>
                <a:ea typeface="Bodoni Moda SemiBold"/>
                <a:cs typeface="Bodoni Moda SemiBold"/>
                <a:sym typeface="Bodoni Moda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odoni Moda SemiBold"/>
              <a:buNone/>
              <a:defRPr sz="3500">
                <a:solidFill>
                  <a:schemeClr val="lt1"/>
                </a:solidFill>
                <a:latin typeface="Bodoni Moda SemiBold"/>
                <a:ea typeface="Bodoni Moda SemiBold"/>
                <a:cs typeface="Bodoni Moda SemiBold"/>
                <a:sym typeface="Bodoni Moda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odoni Moda SemiBold"/>
              <a:buNone/>
              <a:defRPr sz="3500">
                <a:solidFill>
                  <a:schemeClr val="lt1"/>
                </a:solidFill>
                <a:latin typeface="Bodoni Moda SemiBold"/>
                <a:ea typeface="Bodoni Moda SemiBold"/>
                <a:cs typeface="Bodoni Moda SemiBold"/>
                <a:sym typeface="Bodoni Moda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odoni Moda SemiBold"/>
              <a:buNone/>
              <a:defRPr sz="3500">
                <a:solidFill>
                  <a:schemeClr val="lt1"/>
                </a:solidFill>
                <a:latin typeface="Bodoni Moda SemiBold"/>
                <a:ea typeface="Bodoni Moda SemiBold"/>
                <a:cs typeface="Bodoni Moda SemiBold"/>
                <a:sym typeface="Bodoni Moda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odoni Moda SemiBold"/>
              <a:buNone/>
              <a:defRPr sz="3500">
                <a:solidFill>
                  <a:schemeClr val="lt1"/>
                </a:solidFill>
                <a:latin typeface="Bodoni Moda SemiBold"/>
                <a:ea typeface="Bodoni Moda SemiBold"/>
                <a:cs typeface="Bodoni Moda SemiBold"/>
                <a:sym typeface="Bodoni Moda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odoni Moda SemiBold"/>
              <a:buNone/>
              <a:defRPr sz="3500">
                <a:solidFill>
                  <a:schemeClr val="lt1"/>
                </a:solidFill>
                <a:latin typeface="Bodoni Moda SemiBold"/>
                <a:ea typeface="Bodoni Moda SemiBold"/>
                <a:cs typeface="Bodoni Moda SemiBold"/>
                <a:sym typeface="Bodoni Moda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Char char="●"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Char char="○"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Char char="■"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Char char="●"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Char char="○"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Char char="■"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Char char="●"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Char char="○"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Char char="■"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8" r:id="rId3"/>
    <p:sldLayoutId id="2147483659" r:id="rId4"/>
    <p:sldLayoutId id="2147483665" r:id="rId5"/>
    <p:sldLayoutId id="2147483672" r:id="rId6"/>
    <p:sldLayoutId id="2147483676" r:id="rId7"/>
    <p:sldLayoutId id="2147483677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49">
          <p15:clr>
            <a:srgbClr val="EA4335"/>
          </p15:clr>
        </p15:guide>
        <p15:guide id="2" pos="5311">
          <p15:clr>
            <a:srgbClr val="EA4335"/>
          </p15:clr>
        </p15:guide>
        <p15:guide id="3" orient="horz" pos="340">
          <p15:clr>
            <a:srgbClr val="EA4335"/>
          </p15:clr>
        </p15:guide>
        <p15:guide id="4" orient="horz" pos="290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iochemicalnumber1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4" name="Google Shape;1854;p35"/>
          <p:cNvSpPr txBox="1">
            <a:spLocks noGrp="1"/>
          </p:cNvSpPr>
          <p:nvPr>
            <p:ph type="ctrTitle"/>
          </p:nvPr>
        </p:nvSpPr>
        <p:spPr>
          <a:xfrm>
            <a:off x="3929058" y="571486"/>
            <a:ext cx="5214942" cy="307183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br>
              <a:rPr lang="ru-RU" sz="4800" dirty="0"/>
            </a:br>
            <a:r>
              <a:rPr lang="ru-RU" sz="3200" b="1" dirty="0"/>
              <a:t>Пункты приёма и перевозки лекарственных средств</a:t>
            </a:r>
            <a:br>
              <a:rPr lang="ru-RU" sz="3200" b="1" dirty="0"/>
            </a:br>
            <a:endParaRPr sz="4800" b="1" dirty="0"/>
          </a:p>
        </p:txBody>
      </p:sp>
      <p:sp>
        <p:nvSpPr>
          <p:cNvPr id="1855" name="Google Shape;1855;p35"/>
          <p:cNvSpPr txBox="1">
            <a:spLocks noGrp="1"/>
          </p:cNvSpPr>
          <p:nvPr>
            <p:ph type="subTitle" idx="1"/>
          </p:nvPr>
        </p:nvSpPr>
        <p:spPr>
          <a:xfrm>
            <a:off x="4143372" y="3714758"/>
            <a:ext cx="2313239" cy="13052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/>
              <a:t>Аман Лия                                                             </a:t>
            </a:r>
            <a:r>
              <a:rPr lang="ru-RU" sz="1400" dirty="0" err="1"/>
              <a:t>Крохалева</a:t>
            </a:r>
            <a:r>
              <a:rPr lang="ru-RU" sz="1400" dirty="0"/>
              <a:t> Анна              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/>
              <a:t>Чугайнова Анжелика       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err="1"/>
              <a:t>Морилова</a:t>
            </a:r>
            <a:r>
              <a:rPr lang="ru-RU" sz="1400" dirty="0"/>
              <a:t> Мария               </a:t>
            </a:r>
            <a:endParaRPr sz="1400" dirty="0"/>
          </a:p>
        </p:txBody>
      </p:sp>
      <p:grpSp>
        <p:nvGrpSpPr>
          <p:cNvPr id="1856" name="Google Shape;1856;p35"/>
          <p:cNvGrpSpPr/>
          <p:nvPr/>
        </p:nvGrpSpPr>
        <p:grpSpPr>
          <a:xfrm>
            <a:off x="509111" y="1203598"/>
            <a:ext cx="3634261" cy="2941386"/>
            <a:chOff x="4946650" y="439050"/>
            <a:chExt cx="3484125" cy="2954100"/>
          </a:xfrm>
        </p:grpSpPr>
        <p:sp>
          <p:nvSpPr>
            <p:cNvPr id="1857" name="Google Shape;1857;p35"/>
            <p:cNvSpPr/>
            <p:nvPr/>
          </p:nvSpPr>
          <p:spPr>
            <a:xfrm>
              <a:off x="5037825" y="2933750"/>
              <a:ext cx="1004625" cy="74500"/>
            </a:xfrm>
            <a:custGeom>
              <a:avLst/>
              <a:gdLst/>
              <a:ahLst/>
              <a:cxnLst/>
              <a:rect l="l" t="t" r="r" b="b"/>
              <a:pathLst>
                <a:path w="40185" h="2980" extrusionOk="0">
                  <a:moveTo>
                    <a:pt x="1" y="1"/>
                  </a:moveTo>
                  <a:lnTo>
                    <a:pt x="1" y="2980"/>
                  </a:lnTo>
                  <a:lnTo>
                    <a:pt x="40184" y="2980"/>
                  </a:lnTo>
                  <a:lnTo>
                    <a:pt x="4018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35"/>
            <p:cNvSpPr/>
            <p:nvPr/>
          </p:nvSpPr>
          <p:spPr>
            <a:xfrm>
              <a:off x="5037825" y="3187550"/>
              <a:ext cx="1004625" cy="73750"/>
            </a:xfrm>
            <a:custGeom>
              <a:avLst/>
              <a:gdLst/>
              <a:ahLst/>
              <a:cxnLst/>
              <a:rect l="l" t="t" r="r" b="b"/>
              <a:pathLst>
                <a:path w="40185" h="2950" extrusionOk="0">
                  <a:moveTo>
                    <a:pt x="1" y="1"/>
                  </a:moveTo>
                  <a:lnTo>
                    <a:pt x="1" y="2949"/>
                  </a:lnTo>
                  <a:lnTo>
                    <a:pt x="40184" y="2949"/>
                  </a:lnTo>
                  <a:lnTo>
                    <a:pt x="4018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35"/>
            <p:cNvSpPr/>
            <p:nvPr/>
          </p:nvSpPr>
          <p:spPr>
            <a:xfrm>
              <a:off x="5968700" y="2934525"/>
              <a:ext cx="73750" cy="328300"/>
            </a:xfrm>
            <a:custGeom>
              <a:avLst/>
              <a:gdLst/>
              <a:ahLst/>
              <a:cxnLst/>
              <a:rect l="l" t="t" r="r" b="b"/>
              <a:pathLst>
                <a:path w="2950" h="13132" extrusionOk="0">
                  <a:moveTo>
                    <a:pt x="1" y="0"/>
                  </a:moveTo>
                  <a:lnTo>
                    <a:pt x="1" y="13131"/>
                  </a:lnTo>
                  <a:lnTo>
                    <a:pt x="2949" y="13131"/>
                  </a:lnTo>
                  <a:lnTo>
                    <a:pt x="294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35"/>
            <p:cNvSpPr/>
            <p:nvPr/>
          </p:nvSpPr>
          <p:spPr>
            <a:xfrm>
              <a:off x="5084950" y="3008225"/>
              <a:ext cx="883775" cy="179350"/>
            </a:xfrm>
            <a:custGeom>
              <a:avLst/>
              <a:gdLst/>
              <a:ahLst/>
              <a:cxnLst/>
              <a:rect l="l" t="t" r="r" b="b"/>
              <a:pathLst>
                <a:path w="35351" h="7174" extrusionOk="0">
                  <a:moveTo>
                    <a:pt x="0" y="1"/>
                  </a:moveTo>
                  <a:lnTo>
                    <a:pt x="0" y="7174"/>
                  </a:lnTo>
                  <a:lnTo>
                    <a:pt x="35351" y="7174"/>
                  </a:lnTo>
                  <a:lnTo>
                    <a:pt x="3535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35"/>
            <p:cNvSpPr/>
            <p:nvPr/>
          </p:nvSpPr>
          <p:spPr>
            <a:xfrm>
              <a:off x="5084200" y="3054150"/>
              <a:ext cx="884525" cy="12275"/>
            </a:xfrm>
            <a:custGeom>
              <a:avLst/>
              <a:gdLst/>
              <a:ahLst/>
              <a:cxnLst/>
              <a:rect l="l" t="t" r="r" b="b"/>
              <a:pathLst>
                <a:path w="35381" h="491" extrusionOk="0">
                  <a:moveTo>
                    <a:pt x="8837" y="1"/>
                  </a:moveTo>
                  <a:cubicBezTo>
                    <a:pt x="5890" y="1"/>
                    <a:pt x="2938" y="68"/>
                    <a:pt x="0" y="231"/>
                  </a:cubicBezTo>
                  <a:lnTo>
                    <a:pt x="0" y="261"/>
                  </a:lnTo>
                  <a:cubicBezTo>
                    <a:pt x="2938" y="423"/>
                    <a:pt x="5890" y="491"/>
                    <a:pt x="8837" y="491"/>
                  </a:cubicBezTo>
                  <a:cubicBezTo>
                    <a:pt x="10311" y="491"/>
                    <a:pt x="11784" y="474"/>
                    <a:pt x="13253" y="443"/>
                  </a:cubicBezTo>
                  <a:cubicBezTo>
                    <a:pt x="16002" y="443"/>
                    <a:pt x="18700" y="288"/>
                    <a:pt x="21418" y="288"/>
                  </a:cubicBezTo>
                  <a:cubicBezTo>
                    <a:pt x="21644" y="288"/>
                    <a:pt x="21871" y="289"/>
                    <a:pt x="22098" y="291"/>
                  </a:cubicBezTo>
                  <a:cubicBezTo>
                    <a:pt x="24332" y="360"/>
                    <a:pt x="26532" y="445"/>
                    <a:pt x="28749" y="445"/>
                  </a:cubicBezTo>
                  <a:cubicBezTo>
                    <a:pt x="29488" y="445"/>
                    <a:pt x="30229" y="436"/>
                    <a:pt x="30973" y="413"/>
                  </a:cubicBezTo>
                  <a:cubicBezTo>
                    <a:pt x="32432" y="382"/>
                    <a:pt x="33922" y="352"/>
                    <a:pt x="35381" y="261"/>
                  </a:cubicBezTo>
                  <a:lnTo>
                    <a:pt x="35381" y="231"/>
                  </a:lnTo>
                  <a:cubicBezTo>
                    <a:pt x="33331" y="103"/>
                    <a:pt x="31267" y="55"/>
                    <a:pt x="29203" y="55"/>
                  </a:cubicBezTo>
                  <a:cubicBezTo>
                    <a:pt x="26830" y="55"/>
                    <a:pt x="24455" y="119"/>
                    <a:pt x="22098" y="200"/>
                  </a:cubicBezTo>
                  <a:cubicBezTo>
                    <a:pt x="21832" y="203"/>
                    <a:pt x="21567" y="204"/>
                    <a:pt x="21302" y="204"/>
                  </a:cubicBezTo>
                  <a:cubicBezTo>
                    <a:pt x="18623" y="204"/>
                    <a:pt x="15963" y="76"/>
                    <a:pt x="13253" y="48"/>
                  </a:cubicBezTo>
                  <a:cubicBezTo>
                    <a:pt x="11784" y="18"/>
                    <a:pt x="10311" y="1"/>
                    <a:pt x="88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35"/>
            <p:cNvSpPr/>
            <p:nvPr/>
          </p:nvSpPr>
          <p:spPr>
            <a:xfrm>
              <a:off x="5084200" y="3109350"/>
              <a:ext cx="884525" cy="12050"/>
            </a:xfrm>
            <a:custGeom>
              <a:avLst/>
              <a:gdLst/>
              <a:ahLst/>
              <a:cxnLst/>
              <a:rect l="l" t="t" r="r" b="b"/>
              <a:pathLst>
                <a:path w="35381" h="482" extrusionOk="0">
                  <a:moveTo>
                    <a:pt x="9399" y="1"/>
                  </a:moveTo>
                  <a:cubicBezTo>
                    <a:pt x="6265" y="1"/>
                    <a:pt x="3125" y="60"/>
                    <a:pt x="0" y="211"/>
                  </a:cubicBezTo>
                  <a:lnTo>
                    <a:pt x="0" y="272"/>
                  </a:lnTo>
                  <a:cubicBezTo>
                    <a:pt x="3125" y="423"/>
                    <a:pt x="6265" y="482"/>
                    <a:pt x="9399" y="482"/>
                  </a:cubicBezTo>
                  <a:cubicBezTo>
                    <a:pt x="10685" y="482"/>
                    <a:pt x="11970" y="472"/>
                    <a:pt x="13253" y="454"/>
                  </a:cubicBezTo>
                  <a:cubicBezTo>
                    <a:pt x="16002" y="454"/>
                    <a:pt x="18700" y="299"/>
                    <a:pt x="21418" y="299"/>
                  </a:cubicBezTo>
                  <a:cubicBezTo>
                    <a:pt x="21644" y="299"/>
                    <a:pt x="21871" y="300"/>
                    <a:pt x="22098" y="302"/>
                  </a:cubicBezTo>
                  <a:cubicBezTo>
                    <a:pt x="24508" y="351"/>
                    <a:pt x="26878" y="440"/>
                    <a:pt x="29272" y="440"/>
                  </a:cubicBezTo>
                  <a:cubicBezTo>
                    <a:pt x="29838" y="440"/>
                    <a:pt x="30404" y="435"/>
                    <a:pt x="30973" y="424"/>
                  </a:cubicBezTo>
                  <a:cubicBezTo>
                    <a:pt x="32432" y="363"/>
                    <a:pt x="33922" y="333"/>
                    <a:pt x="35381" y="272"/>
                  </a:cubicBezTo>
                  <a:lnTo>
                    <a:pt x="35381" y="211"/>
                  </a:lnTo>
                  <a:cubicBezTo>
                    <a:pt x="33261" y="94"/>
                    <a:pt x="31127" y="47"/>
                    <a:pt x="28993" y="47"/>
                  </a:cubicBezTo>
                  <a:cubicBezTo>
                    <a:pt x="26689" y="47"/>
                    <a:pt x="24385" y="102"/>
                    <a:pt x="22098" y="181"/>
                  </a:cubicBezTo>
                  <a:cubicBezTo>
                    <a:pt x="21832" y="183"/>
                    <a:pt x="21567" y="185"/>
                    <a:pt x="21302" y="185"/>
                  </a:cubicBezTo>
                  <a:cubicBezTo>
                    <a:pt x="18623" y="185"/>
                    <a:pt x="15963" y="56"/>
                    <a:pt x="13253" y="29"/>
                  </a:cubicBezTo>
                  <a:cubicBezTo>
                    <a:pt x="11970" y="11"/>
                    <a:pt x="10685" y="1"/>
                    <a:pt x="939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35"/>
            <p:cNvSpPr/>
            <p:nvPr/>
          </p:nvSpPr>
          <p:spPr>
            <a:xfrm>
              <a:off x="4946650" y="3255000"/>
              <a:ext cx="3444550" cy="138150"/>
            </a:xfrm>
            <a:custGeom>
              <a:avLst/>
              <a:gdLst/>
              <a:ahLst/>
              <a:cxnLst/>
              <a:rect l="l" t="t" r="r" b="b"/>
              <a:pathLst>
                <a:path w="137782" h="5526" extrusionOk="0">
                  <a:moveTo>
                    <a:pt x="68737" y="1"/>
                  </a:moveTo>
                  <a:cubicBezTo>
                    <a:pt x="56377" y="1"/>
                    <a:pt x="44044" y="8"/>
                    <a:pt x="34408" y="39"/>
                  </a:cubicBezTo>
                  <a:cubicBezTo>
                    <a:pt x="22980" y="130"/>
                    <a:pt x="11399" y="39"/>
                    <a:pt x="0" y="251"/>
                  </a:cubicBezTo>
                  <a:lnTo>
                    <a:pt x="0" y="5388"/>
                  </a:lnTo>
                  <a:lnTo>
                    <a:pt x="31" y="312"/>
                  </a:lnTo>
                  <a:lnTo>
                    <a:pt x="31" y="312"/>
                  </a:lnTo>
                  <a:cubicBezTo>
                    <a:pt x="24620" y="449"/>
                    <a:pt x="51822" y="517"/>
                    <a:pt x="77794" y="517"/>
                  </a:cubicBezTo>
                  <a:cubicBezTo>
                    <a:pt x="86455" y="517"/>
                    <a:pt x="94979" y="510"/>
                    <a:pt x="103224" y="495"/>
                  </a:cubicBezTo>
                  <a:cubicBezTo>
                    <a:pt x="103202" y="478"/>
                    <a:pt x="104369" y="472"/>
                    <a:pt x="106285" y="472"/>
                  </a:cubicBezTo>
                  <a:cubicBezTo>
                    <a:pt x="109837" y="472"/>
                    <a:pt x="115964" y="491"/>
                    <a:pt x="121860" y="491"/>
                  </a:cubicBezTo>
                  <a:cubicBezTo>
                    <a:pt x="129815" y="491"/>
                    <a:pt x="137349" y="457"/>
                    <a:pt x="137571" y="297"/>
                  </a:cubicBezTo>
                  <a:lnTo>
                    <a:pt x="137571" y="297"/>
                  </a:lnTo>
                  <a:lnTo>
                    <a:pt x="137571" y="5388"/>
                  </a:lnTo>
                  <a:cubicBezTo>
                    <a:pt x="116722" y="5271"/>
                    <a:pt x="94055" y="5217"/>
                    <a:pt x="71282" y="5217"/>
                  </a:cubicBezTo>
                  <a:cubicBezTo>
                    <a:pt x="46944" y="5217"/>
                    <a:pt x="22487" y="5278"/>
                    <a:pt x="0" y="5388"/>
                  </a:cubicBezTo>
                  <a:cubicBezTo>
                    <a:pt x="15123" y="5493"/>
                    <a:pt x="31017" y="5526"/>
                    <a:pt x="47149" y="5526"/>
                  </a:cubicBezTo>
                  <a:cubicBezTo>
                    <a:pt x="73249" y="5526"/>
                    <a:pt x="99969" y="5441"/>
                    <a:pt x="125034" y="5441"/>
                  </a:cubicBezTo>
                  <a:cubicBezTo>
                    <a:pt x="129316" y="5441"/>
                    <a:pt x="133550" y="5443"/>
                    <a:pt x="137723" y="5449"/>
                  </a:cubicBezTo>
                  <a:lnTo>
                    <a:pt x="137723" y="5327"/>
                  </a:lnTo>
                  <a:lnTo>
                    <a:pt x="137723" y="251"/>
                  </a:lnTo>
                  <a:cubicBezTo>
                    <a:pt x="137781" y="64"/>
                    <a:pt x="130030" y="27"/>
                    <a:pt x="121862" y="27"/>
                  </a:cubicBezTo>
                  <a:cubicBezTo>
                    <a:pt x="116566" y="27"/>
                    <a:pt x="111096" y="42"/>
                    <a:pt x="107463" y="42"/>
                  </a:cubicBezTo>
                  <a:cubicBezTo>
                    <a:pt x="104894" y="42"/>
                    <a:pt x="103244" y="35"/>
                    <a:pt x="103224" y="8"/>
                  </a:cubicBezTo>
                  <a:cubicBezTo>
                    <a:pt x="93482" y="8"/>
                    <a:pt x="81096" y="1"/>
                    <a:pt x="6873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35"/>
            <p:cNvSpPr/>
            <p:nvPr/>
          </p:nvSpPr>
          <p:spPr>
            <a:xfrm>
              <a:off x="5037825" y="2611575"/>
              <a:ext cx="1004625" cy="73725"/>
            </a:xfrm>
            <a:custGeom>
              <a:avLst/>
              <a:gdLst/>
              <a:ahLst/>
              <a:cxnLst/>
              <a:rect l="l" t="t" r="r" b="b"/>
              <a:pathLst>
                <a:path w="40185" h="2949" extrusionOk="0">
                  <a:moveTo>
                    <a:pt x="1" y="0"/>
                  </a:moveTo>
                  <a:lnTo>
                    <a:pt x="1" y="2948"/>
                  </a:lnTo>
                  <a:lnTo>
                    <a:pt x="40184" y="2948"/>
                  </a:lnTo>
                  <a:lnTo>
                    <a:pt x="4018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35"/>
            <p:cNvSpPr/>
            <p:nvPr/>
          </p:nvSpPr>
          <p:spPr>
            <a:xfrm>
              <a:off x="5037825" y="2865375"/>
              <a:ext cx="1004625" cy="74500"/>
            </a:xfrm>
            <a:custGeom>
              <a:avLst/>
              <a:gdLst/>
              <a:ahLst/>
              <a:cxnLst/>
              <a:rect l="l" t="t" r="r" b="b"/>
              <a:pathLst>
                <a:path w="40185" h="2980" extrusionOk="0">
                  <a:moveTo>
                    <a:pt x="1" y="0"/>
                  </a:moveTo>
                  <a:lnTo>
                    <a:pt x="1" y="2979"/>
                  </a:lnTo>
                  <a:lnTo>
                    <a:pt x="40184" y="2979"/>
                  </a:lnTo>
                  <a:lnTo>
                    <a:pt x="4018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35"/>
            <p:cNvSpPr/>
            <p:nvPr/>
          </p:nvSpPr>
          <p:spPr>
            <a:xfrm>
              <a:off x="5968700" y="2612325"/>
              <a:ext cx="73750" cy="327550"/>
            </a:xfrm>
            <a:custGeom>
              <a:avLst/>
              <a:gdLst/>
              <a:ahLst/>
              <a:cxnLst/>
              <a:rect l="l" t="t" r="r" b="b"/>
              <a:pathLst>
                <a:path w="2950" h="13102" extrusionOk="0">
                  <a:moveTo>
                    <a:pt x="1" y="1"/>
                  </a:moveTo>
                  <a:lnTo>
                    <a:pt x="1" y="13101"/>
                  </a:lnTo>
                  <a:lnTo>
                    <a:pt x="2949" y="13101"/>
                  </a:lnTo>
                  <a:lnTo>
                    <a:pt x="294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35"/>
            <p:cNvSpPr/>
            <p:nvPr/>
          </p:nvSpPr>
          <p:spPr>
            <a:xfrm>
              <a:off x="5084950" y="2685275"/>
              <a:ext cx="883025" cy="180125"/>
            </a:xfrm>
            <a:custGeom>
              <a:avLst/>
              <a:gdLst/>
              <a:ahLst/>
              <a:cxnLst/>
              <a:rect l="l" t="t" r="r" b="b"/>
              <a:pathLst>
                <a:path w="35321" h="7205" extrusionOk="0">
                  <a:moveTo>
                    <a:pt x="0" y="0"/>
                  </a:moveTo>
                  <a:lnTo>
                    <a:pt x="0" y="7204"/>
                  </a:lnTo>
                  <a:lnTo>
                    <a:pt x="35320" y="7204"/>
                  </a:lnTo>
                  <a:lnTo>
                    <a:pt x="3532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35"/>
            <p:cNvSpPr/>
            <p:nvPr/>
          </p:nvSpPr>
          <p:spPr>
            <a:xfrm>
              <a:off x="5084200" y="2731200"/>
              <a:ext cx="884525" cy="12275"/>
            </a:xfrm>
            <a:custGeom>
              <a:avLst/>
              <a:gdLst/>
              <a:ahLst/>
              <a:cxnLst/>
              <a:rect l="l" t="t" r="r" b="b"/>
              <a:pathLst>
                <a:path w="35381" h="491" extrusionOk="0">
                  <a:moveTo>
                    <a:pt x="8837" y="1"/>
                  </a:moveTo>
                  <a:cubicBezTo>
                    <a:pt x="5890" y="1"/>
                    <a:pt x="2938" y="68"/>
                    <a:pt x="0" y="230"/>
                  </a:cubicBezTo>
                  <a:lnTo>
                    <a:pt x="0" y="261"/>
                  </a:lnTo>
                  <a:cubicBezTo>
                    <a:pt x="2938" y="423"/>
                    <a:pt x="5890" y="490"/>
                    <a:pt x="8837" y="490"/>
                  </a:cubicBezTo>
                  <a:cubicBezTo>
                    <a:pt x="10311" y="490"/>
                    <a:pt x="11784" y="474"/>
                    <a:pt x="13253" y="443"/>
                  </a:cubicBezTo>
                  <a:cubicBezTo>
                    <a:pt x="16002" y="443"/>
                    <a:pt x="18700" y="288"/>
                    <a:pt x="21418" y="288"/>
                  </a:cubicBezTo>
                  <a:cubicBezTo>
                    <a:pt x="21644" y="288"/>
                    <a:pt x="21871" y="289"/>
                    <a:pt x="22098" y="291"/>
                  </a:cubicBezTo>
                  <a:cubicBezTo>
                    <a:pt x="24332" y="360"/>
                    <a:pt x="26532" y="445"/>
                    <a:pt x="28749" y="445"/>
                  </a:cubicBezTo>
                  <a:cubicBezTo>
                    <a:pt x="29488" y="445"/>
                    <a:pt x="30229" y="436"/>
                    <a:pt x="30973" y="413"/>
                  </a:cubicBezTo>
                  <a:cubicBezTo>
                    <a:pt x="32432" y="382"/>
                    <a:pt x="33922" y="352"/>
                    <a:pt x="35381" y="261"/>
                  </a:cubicBezTo>
                  <a:lnTo>
                    <a:pt x="35381" y="230"/>
                  </a:lnTo>
                  <a:cubicBezTo>
                    <a:pt x="33260" y="99"/>
                    <a:pt x="31126" y="52"/>
                    <a:pt x="28991" y="52"/>
                  </a:cubicBezTo>
                  <a:cubicBezTo>
                    <a:pt x="26688" y="52"/>
                    <a:pt x="24385" y="107"/>
                    <a:pt x="22098" y="170"/>
                  </a:cubicBezTo>
                  <a:cubicBezTo>
                    <a:pt x="21614" y="180"/>
                    <a:pt x="21132" y="184"/>
                    <a:pt x="20649" y="184"/>
                  </a:cubicBezTo>
                  <a:cubicBezTo>
                    <a:pt x="18191" y="184"/>
                    <a:pt x="15743" y="73"/>
                    <a:pt x="13253" y="48"/>
                  </a:cubicBezTo>
                  <a:cubicBezTo>
                    <a:pt x="11784" y="18"/>
                    <a:pt x="10311" y="1"/>
                    <a:pt x="88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35"/>
            <p:cNvSpPr/>
            <p:nvPr/>
          </p:nvSpPr>
          <p:spPr>
            <a:xfrm>
              <a:off x="5084200" y="2787175"/>
              <a:ext cx="884525" cy="12375"/>
            </a:xfrm>
            <a:custGeom>
              <a:avLst/>
              <a:gdLst/>
              <a:ahLst/>
              <a:cxnLst/>
              <a:rect l="l" t="t" r="r" b="b"/>
              <a:pathLst>
                <a:path w="35381" h="495" extrusionOk="0">
                  <a:moveTo>
                    <a:pt x="9534" y="1"/>
                  </a:moveTo>
                  <a:cubicBezTo>
                    <a:pt x="6356" y="1"/>
                    <a:pt x="3170" y="66"/>
                    <a:pt x="0" y="241"/>
                  </a:cubicBezTo>
                  <a:lnTo>
                    <a:pt x="0" y="271"/>
                  </a:lnTo>
                  <a:cubicBezTo>
                    <a:pt x="3085" y="420"/>
                    <a:pt x="6185" y="494"/>
                    <a:pt x="9279" y="494"/>
                  </a:cubicBezTo>
                  <a:cubicBezTo>
                    <a:pt x="10605" y="494"/>
                    <a:pt x="11930" y="481"/>
                    <a:pt x="13253" y="453"/>
                  </a:cubicBezTo>
                  <a:cubicBezTo>
                    <a:pt x="16002" y="453"/>
                    <a:pt x="18700" y="298"/>
                    <a:pt x="21418" y="298"/>
                  </a:cubicBezTo>
                  <a:cubicBezTo>
                    <a:pt x="21644" y="298"/>
                    <a:pt x="21871" y="299"/>
                    <a:pt x="22098" y="301"/>
                  </a:cubicBezTo>
                  <a:cubicBezTo>
                    <a:pt x="24405" y="372"/>
                    <a:pt x="26676" y="443"/>
                    <a:pt x="28967" y="443"/>
                  </a:cubicBezTo>
                  <a:cubicBezTo>
                    <a:pt x="29634" y="443"/>
                    <a:pt x="30302" y="437"/>
                    <a:pt x="30973" y="423"/>
                  </a:cubicBezTo>
                  <a:cubicBezTo>
                    <a:pt x="32432" y="393"/>
                    <a:pt x="33922" y="332"/>
                    <a:pt x="35381" y="271"/>
                  </a:cubicBezTo>
                  <a:lnTo>
                    <a:pt x="35381" y="241"/>
                  </a:lnTo>
                  <a:cubicBezTo>
                    <a:pt x="33177" y="104"/>
                    <a:pt x="30958" y="51"/>
                    <a:pt x="28739" y="51"/>
                  </a:cubicBezTo>
                  <a:cubicBezTo>
                    <a:pt x="26520" y="51"/>
                    <a:pt x="24301" y="104"/>
                    <a:pt x="22098" y="180"/>
                  </a:cubicBezTo>
                  <a:cubicBezTo>
                    <a:pt x="21622" y="190"/>
                    <a:pt x="21146" y="194"/>
                    <a:pt x="20671" y="194"/>
                  </a:cubicBezTo>
                  <a:cubicBezTo>
                    <a:pt x="18205" y="194"/>
                    <a:pt x="15750" y="79"/>
                    <a:pt x="13253" y="28"/>
                  </a:cubicBezTo>
                  <a:cubicBezTo>
                    <a:pt x="12015" y="11"/>
                    <a:pt x="10775" y="1"/>
                    <a:pt x="95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35"/>
            <p:cNvSpPr/>
            <p:nvPr/>
          </p:nvSpPr>
          <p:spPr>
            <a:xfrm>
              <a:off x="5274925" y="2208825"/>
              <a:ext cx="527400" cy="403525"/>
            </a:xfrm>
            <a:custGeom>
              <a:avLst/>
              <a:gdLst/>
              <a:ahLst/>
              <a:cxnLst/>
              <a:rect l="l" t="t" r="r" b="b"/>
              <a:pathLst>
                <a:path w="21096" h="16141" extrusionOk="0">
                  <a:moveTo>
                    <a:pt x="0" y="0"/>
                  </a:moveTo>
                  <a:lnTo>
                    <a:pt x="1611" y="16141"/>
                  </a:lnTo>
                  <a:lnTo>
                    <a:pt x="19484" y="16141"/>
                  </a:lnTo>
                  <a:lnTo>
                    <a:pt x="2109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35"/>
            <p:cNvSpPr/>
            <p:nvPr/>
          </p:nvSpPr>
          <p:spPr>
            <a:xfrm>
              <a:off x="5207300" y="1502875"/>
              <a:ext cx="645175" cy="706725"/>
            </a:xfrm>
            <a:custGeom>
              <a:avLst/>
              <a:gdLst/>
              <a:ahLst/>
              <a:cxnLst/>
              <a:rect l="l" t="t" r="r" b="b"/>
              <a:pathLst>
                <a:path w="25807" h="28269" extrusionOk="0">
                  <a:moveTo>
                    <a:pt x="9367" y="0"/>
                  </a:moveTo>
                  <a:cubicBezTo>
                    <a:pt x="6701" y="0"/>
                    <a:pt x="8785" y="23770"/>
                    <a:pt x="8785" y="23770"/>
                  </a:cubicBezTo>
                  <a:cubicBezTo>
                    <a:pt x="8785" y="23770"/>
                    <a:pt x="6201" y="8725"/>
                    <a:pt x="3101" y="8725"/>
                  </a:cubicBezTo>
                  <a:cubicBezTo>
                    <a:pt x="0" y="8725"/>
                    <a:pt x="6596" y="28269"/>
                    <a:pt x="6596" y="28269"/>
                  </a:cubicBezTo>
                  <a:lnTo>
                    <a:pt x="18937" y="28269"/>
                  </a:lnTo>
                  <a:lnTo>
                    <a:pt x="18937" y="28238"/>
                  </a:lnTo>
                  <a:cubicBezTo>
                    <a:pt x="18937" y="28238"/>
                    <a:pt x="25806" y="11126"/>
                    <a:pt x="23952" y="8968"/>
                  </a:cubicBezTo>
                  <a:cubicBezTo>
                    <a:pt x="23841" y="8838"/>
                    <a:pt x="23716" y="8778"/>
                    <a:pt x="23579" y="8778"/>
                  </a:cubicBezTo>
                  <a:cubicBezTo>
                    <a:pt x="21427" y="8778"/>
                    <a:pt x="16323" y="23740"/>
                    <a:pt x="16323" y="23740"/>
                  </a:cubicBezTo>
                  <a:cubicBezTo>
                    <a:pt x="16323" y="23740"/>
                    <a:pt x="19301" y="3983"/>
                    <a:pt x="17083" y="2797"/>
                  </a:cubicBezTo>
                  <a:cubicBezTo>
                    <a:pt x="17012" y="2759"/>
                    <a:pt x="16942" y="2740"/>
                    <a:pt x="16872" y="2740"/>
                  </a:cubicBezTo>
                  <a:cubicBezTo>
                    <a:pt x="14738" y="2740"/>
                    <a:pt x="12858" y="20123"/>
                    <a:pt x="12858" y="20123"/>
                  </a:cubicBezTo>
                  <a:cubicBezTo>
                    <a:pt x="12858" y="20123"/>
                    <a:pt x="12067" y="123"/>
                    <a:pt x="9392" y="1"/>
                  </a:cubicBezTo>
                  <a:cubicBezTo>
                    <a:pt x="9384" y="0"/>
                    <a:pt x="9375" y="0"/>
                    <a:pt x="93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35"/>
            <p:cNvSpPr/>
            <p:nvPr/>
          </p:nvSpPr>
          <p:spPr>
            <a:xfrm>
              <a:off x="7567525" y="822025"/>
              <a:ext cx="154275" cy="164150"/>
            </a:xfrm>
            <a:custGeom>
              <a:avLst/>
              <a:gdLst/>
              <a:ahLst/>
              <a:cxnLst/>
              <a:rect l="l" t="t" r="r" b="b"/>
              <a:pathLst>
                <a:path w="6171" h="6566" extrusionOk="0">
                  <a:moveTo>
                    <a:pt x="1550" y="1"/>
                  </a:moveTo>
                  <a:lnTo>
                    <a:pt x="0" y="6566"/>
                  </a:lnTo>
                  <a:lnTo>
                    <a:pt x="6171" y="6566"/>
                  </a:lnTo>
                  <a:lnTo>
                    <a:pt x="46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35"/>
            <p:cNvSpPr/>
            <p:nvPr/>
          </p:nvSpPr>
          <p:spPr>
            <a:xfrm>
              <a:off x="7567525" y="986150"/>
              <a:ext cx="155025" cy="434700"/>
            </a:xfrm>
            <a:custGeom>
              <a:avLst/>
              <a:gdLst/>
              <a:ahLst/>
              <a:cxnLst/>
              <a:rect l="l" t="t" r="r" b="b"/>
              <a:pathLst>
                <a:path w="6201" h="17388" extrusionOk="0">
                  <a:moveTo>
                    <a:pt x="0" y="1"/>
                  </a:moveTo>
                  <a:lnTo>
                    <a:pt x="0" y="17387"/>
                  </a:lnTo>
                  <a:lnTo>
                    <a:pt x="6201" y="17387"/>
                  </a:lnTo>
                  <a:lnTo>
                    <a:pt x="62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35"/>
            <p:cNvSpPr/>
            <p:nvPr/>
          </p:nvSpPr>
          <p:spPr>
            <a:xfrm>
              <a:off x="7258250" y="1420825"/>
              <a:ext cx="772075" cy="652000"/>
            </a:xfrm>
            <a:custGeom>
              <a:avLst/>
              <a:gdLst/>
              <a:ahLst/>
              <a:cxnLst/>
              <a:rect l="l" t="t" r="r" b="b"/>
              <a:pathLst>
                <a:path w="30883" h="26080" extrusionOk="0">
                  <a:moveTo>
                    <a:pt x="12371" y="0"/>
                  </a:moveTo>
                  <a:lnTo>
                    <a:pt x="0" y="26080"/>
                  </a:lnTo>
                  <a:lnTo>
                    <a:pt x="30882" y="26080"/>
                  </a:lnTo>
                  <a:lnTo>
                    <a:pt x="18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35"/>
            <p:cNvSpPr/>
            <p:nvPr/>
          </p:nvSpPr>
          <p:spPr>
            <a:xfrm>
              <a:off x="7566750" y="979900"/>
              <a:ext cx="155050" cy="11975"/>
            </a:xfrm>
            <a:custGeom>
              <a:avLst/>
              <a:gdLst/>
              <a:ahLst/>
              <a:cxnLst/>
              <a:rect l="l" t="t" r="r" b="b"/>
              <a:pathLst>
                <a:path w="6202" h="479" extrusionOk="0">
                  <a:moveTo>
                    <a:pt x="3113" y="0"/>
                  </a:moveTo>
                  <a:cubicBezTo>
                    <a:pt x="2075" y="0"/>
                    <a:pt x="1034" y="84"/>
                    <a:pt x="1" y="251"/>
                  </a:cubicBezTo>
                  <a:cubicBezTo>
                    <a:pt x="1034" y="403"/>
                    <a:pt x="2075" y="479"/>
                    <a:pt x="3113" y="479"/>
                  </a:cubicBezTo>
                  <a:cubicBezTo>
                    <a:pt x="4150" y="479"/>
                    <a:pt x="5183" y="403"/>
                    <a:pt x="6202" y="251"/>
                  </a:cubicBezTo>
                  <a:cubicBezTo>
                    <a:pt x="5183" y="84"/>
                    <a:pt x="4150" y="0"/>
                    <a:pt x="31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35"/>
            <p:cNvSpPr/>
            <p:nvPr/>
          </p:nvSpPr>
          <p:spPr>
            <a:xfrm>
              <a:off x="7258250" y="1689050"/>
              <a:ext cx="772825" cy="383775"/>
            </a:xfrm>
            <a:custGeom>
              <a:avLst/>
              <a:gdLst/>
              <a:ahLst/>
              <a:cxnLst/>
              <a:rect l="l" t="t" r="r" b="b"/>
              <a:pathLst>
                <a:path w="30913" h="15351" extrusionOk="0">
                  <a:moveTo>
                    <a:pt x="23618" y="1"/>
                  </a:moveTo>
                  <a:cubicBezTo>
                    <a:pt x="16870" y="1186"/>
                    <a:pt x="14833" y="5989"/>
                    <a:pt x="12371" y="5989"/>
                  </a:cubicBezTo>
                  <a:cubicBezTo>
                    <a:pt x="9970" y="5989"/>
                    <a:pt x="9940" y="3709"/>
                    <a:pt x="5806" y="3040"/>
                  </a:cubicBezTo>
                  <a:lnTo>
                    <a:pt x="0" y="15351"/>
                  </a:lnTo>
                  <a:lnTo>
                    <a:pt x="30913" y="15351"/>
                  </a:lnTo>
                  <a:lnTo>
                    <a:pt x="23618" y="1"/>
                  </a:lnTo>
                  <a:close/>
                </a:path>
              </a:pathLst>
            </a:custGeom>
            <a:solidFill>
              <a:srgbClr val="C657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35"/>
            <p:cNvSpPr/>
            <p:nvPr/>
          </p:nvSpPr>
          <p:spPr>
            <a:xfrm>
              <a:off x="7638200" y="439050"/>
              <a:ext cx="12925" cy="383000"/>
            </a:xfrm>
            <a:custGeom>
              <a:avLst/>
              <a:gdLst/>
              <a:ahLst/>
              <a:cxnLst/>
              <a:rect l="l" t="t" r="r" b="b"/>
              <a:pathLst>
                <a:path w="517" h="15320" extrusionOk="0">
                  <a:moveTo>
                    <a:pt x="0" y="0"/>
                  </a:moveTo>
                  <a:lnTo>
                    <a:pt x="0" y="15320"/>
                  </a:lnTo>
                  <a:lnTo>
                    <a:pt x="517" y="15320"/>
                  </a:lnTo>
                  <a:lnTo>
                    <a:pt x="51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35"/>
            <p:cNvSpPr/>
            <p:nvPr/>
          </p:nvSpPr>
          <p:spPr>
            <a:xfrm>
              <a:off x="7529250" y="1625100"/>
              <a:ext cx="127650" cy="126025"/>
            </a:xfrm>
            <a:custGeom>
              <a:avLst/>
              <a:gdLst/>
              <a:ahLst/>
              <a:cxnLst/>
              <a:rect l="l" t="t" r="r" b="b"/>
              <a:pathLst>
                <a:path w="5106" h="5041" extrusionOk="0">
                  <a:moveTo>
                    <a:pt x="2328" y="525"/>
                  </a:moveTo>
                  <a:cubicBezTo>
                    <a:pt x="2848" y="525"/>
                    <a:pt x="3363" y="703"/>
                    <a:pt x="3750" y="1100"/>
                  </a:cubicBezTo>
                  <a:cubicBezTo>
                    <a:pt x="5105" y="2396"/>
                    <a:pt x="4376" y="4663"/>
                    <a:pt x="2503" y="4663"/>
                  </a:cubicBezTo>
                  <a:cubicBezTo>
                    <a:pt x="2444" y="4663"/>
                    <a:pt x="2383" y="4661"/>
                    <a:pt x="2322" y="4656"/>
                  </a:cubicBezTo>
                  <a:cubicBezTo>
                    <a:pt x="1258" y="4565"/>
                    <a:pt x="72" y="3775"/>
                    <a:pt x="72" y="2559"/>
                  </a:cubicBezTo>
                  <a:cubicBezTo>
                    <a:pt x="72" y="1337"/>
                    <a:pt x="1215" y="525"/>
                    <a:pt x="2328" y="525"/>
                  </a:cubicBezTo>
                  <a:close/>
                  <a:moveTo>
                    <a:pt x="2378" y="0"/>
                  </a:moveTo>
                  <a:cubicBezTo>
                    <a:pt x="1144" y="0"/>
                    <a:pt x="1" y="1036"/>
                    <a:pt x="42" y="2559"/>
                  </a:cubicBezTo>
                  <a:cubicBezTo>
                    <a:pt x="22" y="4055"/>
                    <a:pt x="1077" y="5040"/>
                    <a:pt x="2252" y="5040"/>
                  </a:cubicBezTo>
                  <a:cubicBezTo>
                    <a:pt x="2843" y="5040"/>
                    <a:pt x="3464" y="4790"/>
                    <a:pt x="3993" y="4231"/>
                  </a:cubicBezTo>
                  <a:cubicBezTo>
                    <a:pt x="4905" y="3319"/>
                    <a:pt x="5057" y="1708"/>
                    <a:pt x="4084" y="766"/>
                  </a:cubicBezTo>
                  <a:cubicBezTo>
                    <a:pt x="3574" y="236"/>
                    <a:pt x="2966" y="0"/>
                    <a:pt x="23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35"/>
            <p:cNvSpPr/>
            <p:nvPr/>
          </p:nvSpPr>
          <p:spPr>
            <a:xfrm>
              <a:off x="7713425" y="1825825"/>
              <a:ext cx="118550" cy="108625"/>
            </a:xfrm>
            <a:custGeom>
              <a:avLst/>
              <a:gdLst/>
              <a:ahLst/>
              <a:cxnLst/>
              <a:rect l="l" t="t" r="r" b="b"/>
              <a:pathLst>
                <a:path w="4742" h="4345" extrusionOk="0">
                  <a:moveTo>
                    <a:pt x="2006" y="505"/>
                  </a:moveTo>
                  <a:cubicBezTo>
                    <a:pt x="2451" y="505"/>
                    <a:pt x="2890" y="651"/>
                    <a:pt x="3222" y="974"/>
                  </a:cubicBezTo>
                  <a:cubicBezTo>
                    <a:pt x="4394" y="2058"/>
                    <a:pt x="3759" y="3961"/>
                    <a:pt x="2187" y="3961"/>
                  </a:cubicBezTo>
                  <a:cubicBezTo>
                    <a:pt x="2128" y="3961"/>
                    <a:pt x="2068" y="3958"/>
                    <a:pt x="2006" y="3953"/>
                  </a:cubicBezTo>
                  <a:cubicBezTo>
                    <a:pt x="1064" y="3922"/>
                    <a:pt x="61" y="3223"/>
                    <a:pt x="61" y="2190"/>
                  </a:cubicBezTo>
                  <a:cubicBezTo>
                    <a:pt x="102" y="1158"/>
                    <a:pt x="1067" y="505"/>
                    <a:pt x="2006" y="505"/>
                  </a:cubicBezTo>
                  <a:close/>
                  <a:moveTo>
                    <a:pt x="1961" y="0"/>
                  </a:moveTo>
                  <a:cubicBezTo>
                    <a:pt x="829" y="0"/>
                    <a:pt x="1" y="1110"/>
                    <a:pt x="31" y="2190"/>
                  </a:cubicBezTo>
                  <a:cubicBezTo>
                    <a:pt x="10" y="3501"/>
                    <a:pt x="928" y="4344"/>
                    <a:pt x="1948" y="4344"/>
                  </a:cubicBezTo>
                  <a:cubicBezTo>
                    <a:pt x="2464" y="4344"/>
                    <a:pt x="3006" y="4129"/>
                    <a:pt x="3465" y="3649"/>
                  </a:cubicBezTo>
                  <a:cubicBezTo>
                    <a:pt x="4742" y="2281"/>
                    <a:pt x="3952" y="31"/>
                    <a:pt x="2006" y="1"/>
                  </a:cubicBezTo>
                  <a:cubicBezTo>
                    <a:pt x="1991" y="1"/>
                    <a:pt x="1976" y="0"/>
                    <a:pt x="19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35"/>
            <p:cNvSpPr/>
            <p:nvPr/>
          </p:nvSpPr>
          <p:spPr>
            <a:xfrm>
              <a:off x="7425425" y="1921575"/>
              <a:ext cx="88175" cy="82650"/>
            </a:xfrm>
            <a:custGeom>
              <a:avLst/>
              <a:gdLst/>
              <a:ahLst/>
              <a:cxnLst/>
              <a:rect l="l" t="t" r="r" b="b"/>
              <a:pathLst>
                <a:path w="3527" h="3306" extrusionOk="0">
                  <a:moveTo>
                    <a:pt x="1490" y="487"/>
                  </a:moveTo>
                  <a:cubicBezTo>
                    <a:pt x="2128" y="487"/>
                    <a:pt x="2705" y="1034"/>
                    <a:pt x="2766" y="1673"/>
                  </a:cubicBezTo>
                  <a:cubicBezTo>
                    <a:pt x="2877" y="2364"/>
                    <a:pt x="2333" y="2905"/>
                    <a:pt x="1684" y="2905"/>
                  </a:cubicBezTo>
                  <a:cubicBezTo>
                    <a:pt x="1620" y="2905"/>
                    <a:pt x="1555" y="2899"/>
                    <a:pt x="1490" y="2889"/>
                  </a:cubicBezTo>
                  <a:cubicBezTo>
                    <a:pt x="851" y="2828"/>
                    <a:pt x="91" y="2433"/>
                    <a:pt x="91" y="1673"/>
                  </a:cubicBezTo>
                  <a:cubicBezTo>
                    <a:pt x="91" y="943"/>
                    <a:pt x="851" y="487"/>
                    <a:pt x="1490" y="487"/>
                  </a:cubicBezTo>
                  <a:close/>
                  <a:moveTo>
                    <a:pt x="1490" y="1"/>
                  </a:moveTo>
                  <a:cubicBezTo>
                    <a:pt x="578" y="1"/>
                    <a:pt x="0" y="882"/>
                    <a:pt x="31" y="1673"/>
                  </a:cubicBezTo>
                  <a:cubicBezTo>
                    <a:pt x="11" y="2654"/>
                    <a:pt x="663" y="3305"/>
                    <a:pt x="1407" y="3305"/>
                  </a:cubicBezTo>
                  <a:cubicBezTo>
                    <a:pt x="1792" y="3305"/>
                    <a:pt x="2201" y="3131"/>
                    <a:pt x="2553" y="2737"/>
                  </a:cubicBezTo>
                  <a:cubicBezTo>
                    <a:pt x="3526" y="1703"/>
                    <a:pt x="2979" y="1"/>
                    <a:pt x="14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35"/>
            <p:cNvSpPr/>
            <p:nvPr/>
          </p:nvSpPr>
          <p:spPr>
            <a:xfrm>
              <a:off x="8151875" y="761225"/>
              <a:ext cx="12950" cy="2500825"/>
            </a:xfrm>
            <a:custGeom>
              <a:avLst/>
              <a:gdLst/>
              <a:ahLst/>
              <a:cxnLst/>
              <a:rect l="l" t="t" r="r" b="b"/>
              <a:pathLst>
                <a:path w="518" h="100033" extrusionOk="0">
                  <a:moveTo>
                    <a:pt x="1" y="1"/>
                  </a:moveTo>
                  <a:lnTo>
                    <a:pt x="1" y="100033"/>
                  </a:lnTo>
                  <a:lnTo>
                    <a:pt x="517" y="100033"/>
                  </a:lnTo>
                  <a:lnTo>
                    <a:pt x="5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35"/>
            <p:cNvSpPr/>
            <p:nvPr/>
          </p:nvSpPr>
          <p:spPr>
            <a:xfrm>
              <a:off x="7777250" y="1245275"/>
              <a:ext cx="605650" cy="12200"/>
            </a:xfrm>
            <a:custGeom>
              <a:avLst/>
              <a:gdLst/>
              <a:ahLst/>
              <a:cxnLst/>
              <a:rect l="l" t="t" r="r" b="b"/>
              <a:pathLst>
                <a:path w="24226" h="488" extrusionOk="0">
                  <a:moveTo>
                    <a:pt x="0" y="1"/>
                  </a:moveTo>
                  <a:lnTo>
                    <a:pt x="0" y="487"/>
                  </a:lnTo>
                  <a:lnTo>
                    <a:pt x="24226" y="487"/>
                  </a:lnTo>
                  <a:lnTo>
                    <a:pt x="2422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35"/>
            <p:cNvSpPr/>
            <p:nvPr/>
          </p:nvSpPr>
          <p:spPr>
            <a:xfrm>
              <a:off x="8382875" y="1176125"/>
              <a:ext cx="47900" cy="149725"/>
            </a:xfrm>
            <a:custGeom>
              <a:avLst/>
              <a:gdLst/>
              <a:ahLst/>
              <a:cxnLst/>
              <a:rect l="l" t="t" r="r" b="b"/>
              <a:pathLst>
                <a:path w="1916" h="5989" extrusionOk="0">
                  <a:moveTo>
                    <a:pt x="1" y="1"/>
                  </a:moveTo>
                  <a:lnTo>
                    <a:pt x="1" y="3010"/>
                  </a:lnTo>
                  <a:lnTo>
                    <a:pt x="1" y="5989"/>
                  </a:lnTo>
                  <a:lnTo>
                    <a:pt x="1916" y="4469"/>
                  </a:lnTo>
                  <a:lnTo>
                    <a:pt x="1916" y="3010"/>
                  </a:lnTo>
                  <a:lnTo>
                    <a:pt x="1916" y="149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35"/>
            <p:cNvSpPr/>
            <p:nvPr/>
          </p:nvSpPr>
          <p:spPr>
            <a:xfrm>
              <a:off x="8063725" y="1157125"/>
              <a:ext cx="188475" cy="187725"/>
            </a:xfrm>
            <a:custGeom>
              <a:avLst/>
              <a:gdLst/>
              <a:ahLst/>
              <a:cxnLst/>
              <a:rect l="l" t="t" r="r" b="b"/>
              <a:pathLst>
                <a:path w="7539" h="7509" extrusionOk="0">
                  <a:moveTo>
                    <a:pt x="3770" y="1"/>
                  </a:moveTo>
                  <a:cubicBezTo>
                    <a:pt x="1672" y="1"/>
                    <a:pt x="1" y="1673"/>
                    <a:pt x="1" y="3770"/>
                  </a:cubicBezTo>
                  <a:cubicBezTo>
                    <a:pt x="1" y="5837"/>
                    <a:pt x="1672" y="7509"/>
                    <a:pt x="3770" y="7509"/>
                  </a:cubicBezTo>
                  <a:cubicBezTo>
                    <a:pt x="5867" y="7509"/>
                    <a:pt x="7539" y="5837"/>
                    <a:pt x="7539" y="3770"/>
                  </a:cubicBezTo>
                  <a:cubicBezTo>
                    <a:pt x="7539" y="1673"/>
                    <a:pt x="5867" y="1"/>
                    <a:pt x="37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35"/>
            <p:cNvSpPr/>
            <p:nvPr/>
          </p:nvSpPr>
          <p:spPr>
            <a:xfrm>
              <a:off x="8098425" y="1186000"/>
              <a:ext cx="132200" cy="128650"/>
            </a:xfrm>
            <a:custGeom>
              <a:avLst/>
              <a:gdLst/>
              <a:ahLst/>
              <a:cxnLst/>
              <a:rect l="l" t="t" r="r" b="b"/>
              <a:pathLst>
                <a:path w="5288" h="5146" extrusionOk="0">
                  <a:moveTo>
                    <a:pt x="2375" y="512"/>
                  </a:moveTo>
                  <a:cubicBezTo>
                    <a:pt x="2927" y="512"/>
                    <a:pt x="3478" y="702"/>
                    <a:pt x="3901" y="1126"/>
                  </a:cubicBezTo>
                  <a:cubicBezTo>
                    <a:pt x="5287" y="2452"/>
                    <a:pt x="4528" y="4780"/>
                    <a:pt x="2567" y="4780"/>
                  </a:cubicBezTo>
                  <a:cubicBezTo>
                    <a:pt x="2507" y="4780"/>
                    <a:pt x="2445" y="4778"/>
                    <a:pt x="2382" y="4773"/>
                  </a:cubicBezTo>
                  <a:cubicBezTo>
                    <a:pt x="1227" y="4682"/>
                    <a:pt x="72" y="3861"/>
                    <a:pt x="72" y="2615"/>
                  </a:cubicBezTo>
                  <a:cubicBezTo>
                    <a:pt x="72" y="1341"/>
                    <a:pt x="1225" y="512"/>
                    <a:pt x="2375" y="512"/>
                  </a:cubicBezTo>
                  <a:close/>
                  <a:moveTo>
                    <a:pt x="2420" y="1"/>
                  </a:moveTo>
                  <a:cubicBezTo>
                    <a:pt x="1158" y="1"/>
                    <a:pt x="0" y="1039"/>
                    <a:pt x="41" y="2615"/>
                  </a:cubicBezTo>
                  <a:cubicBezTo>
                    <a:pt x="1" y="4148"/>
                    <a:pt x="1099" y="5146"/>
                    <a:pt x="2304" y="5146"/>
                  </a:cubicBezTo>
                  <a:cubicBezTo>
                    <a:pt x="2914" y="5146"/>
                    <a:pt x="3552" y="4890"/>
                    <a:pt x="4084" y="4317"/>
                  </a:cubicBezTo>
                  <a:cubicBezTo>
                    <a:pt x="4996" y="3405"/>
                    <a:pt x="5178" y="1764"/>
                    <a:pt x="4205" y="791"/>
                  </a:cubicBezTo>
                  <a:cubicBezTo>
                    <a:pt x="3669" y="245"/>
                    <a:pt x="3032" y="1"/>
                    <a:pt x="24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35"/>
            <p:cNvSpPr/>
            <p:nvPr/>
          </p:nvSpPr>
          <p:spPr>
            <a:xfrm>
              <a:off x="7537125" y="1150300"/>
              <a:ext cx="262950" cy="197250"/>
            </a:xfrm>
            <a:custGeom>
              <a:avLst/>
              <a:gdLst/>
              <a:ahLst/>
              <a:cxnLst/>
              <a:rect l="l" t="t" r="r" b="b"/>
              <a:pathLst>
                <a:path w="10518" h="7890" extrusionOk="0">
                  <a:moveTo>
                    <a:pt x="7174" y="0"/>
                  </a:moveTo>
                  <a:cubicBezTo>
                    <a:pt x="4742" y="0"/>
                    <a:pt x="2341" y="244"/>
                    <a:pt x="0" y="912"/>
                  </a:cubicBezTo>
                  <a:lnTo>
                    <a:pt x="0" y="1125"/>
                  </a:lnTo>
                  <a:cubicBezTo>
                    <a:pt x="791" y="1368"/>
                    <a:pt x="1581" y="1520"/>
                    <a:pt x="2371" y="1642"/>
                  </a:cubicBezTo>
                  <a:cubicBezTo>
                    <a:pt x="3884" y="1910"/>
                    <a:pt x="5397" y="2021"/>
                    <a:pt x="6910" y="2021"/>
                  </a:cubicBezTo>
                  <a:cubicBezTo>
                    <a:pt x="7527" y="2021"/>
                    <a:pt x="8144" y="2003"/>
                    <a:pt x="8761" y="1969"/>
                  </a:cubicBezTo>
                  <a:lnTo>
                    <a:pt x="8761" y="1969"/>
                  </a:lnTo>
                  <a:cubicBezTo>
                    <a:pt x="8932" y="3549"/>
                    <a:pt x="9347" y="5117"/>
                    <a:pt x="9314" y="6701"/>
                  </a:cubicBezTo>
                  <a:lnTo>
                    <a:pt x="9314" y="6701"/>
                  </a:lnTo>
                  <a:cubicBezTo>
                    <a:pt x="8615" y="6650"/>
                    <a:pt x="7898" y="6517"/>
                    <a:pt x="7204" y="6383"/>
                  </a:cubicBezTo>
                  <a:cubicBezTo>
                    <a:pt x="6546" y="6257"/>
                    <a:pt x="5887" y="6194"/>
                    <a:pt x="5211" y="6194"/>
                  </a:cubicBezTo>
                  <a:cubicBezTo>
                    <a:pt x="5076" y="6194"/>
                    <a:pt x="4940" y="6196"/>
                    <a:pt x="4803" y="6201"/>
                  </a:cubicBezTo>
                  <a:cubicBezTo>
                    <a:pt x="3192" y="6262"/>
                    <a:pt x="1581" y="6414"/>
                    <a:pt x="31" y="6961"/>
                  </a:cubicBezTo>
                  <a:lnTo>
                    <a:pt x="31" y="7113"/>
                  </a:lnTo>
                  <a:cubicBezTo>
                    <a:pt x="1581" y="7630"/>
                    <a:pt x="3162" y="7782"/>
                    <a:pt x="4803" y="7873"/>
                  </a:cubicBezTo>
                  <a:cubicBezTo>
                    <a:pt x="4955" y="7884"/>
                    <a:pt x="5107" y="7890"/>
                    <a:pt x="5259" y="7890"/>
                  </a:cubicBezTo>
                  <a:cubicBezTo>
                    <a:pt x="6713" y="7890"/>
                    <a:pt x="8147" y="7408"/>
                    <a:pt x="9605" y="7326"/>
                  </a:cubicBezTo>
                  <a:lnTo>
                    <a:pt x="9909" y="7326"/>
                  </a:lnTo>
                  <a:cubicBezTo>
                    <a:pt x="9727" y="5198"/>
                    <a:pt x="10396" y="3162"/>
                    <a:pt x="10487" y="1034"/>
                  </a:cubicBezTo>
                  <a:lnTo>
                    <a:pt x="10517" y="183"/>
                  </a:lnTo>
                  <a:cubicBezTo>
                    <a:pt x="9423" y="122"/>
                    <a:pt x="8268" y="0"/>
                    <a:pt x="71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35"/>
            <p:cNvSpPr/>
            <p:nvPr/>
          </p:nvSpPr>
          <p:spPr>
            <a:xfrm>
              <a:off x="6398800" y="2376000"/>
              <a:ext cx="186200" cy="35750"/>
            </a:xfrm>
            <a:custGeom>
              <a:avLst/>
              <a:gdLst/>
              <a:ahLst/>
              <a:cxnLst/>
              <a:rect l="l" t="t" r="r" b="b"/>
              <a:pathLst>
                <a:path w="7448" h="1430" extrusionOk="0">
                  <a:moveTo>
                    <a:pt x="1" y="0"/>
                  </a:moveTo>
                  <a:lnTo>
                    <a:pt x="517" y="1429"/>
                  </a:lnTo>
                  <a:lnTo>
                    <a:pt x="6900" y="1429"/>
                  </a:lnTo>
                  <a:lnTo>
                    <a:pt x="74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35"/>
            <p:cNvSpPr/>
            <p:nvPr/>
          </p:nvSpPr>
          <p:spPr>
            <a:xfrm>
              <a:off x="6430725" y="2411725"/>
              <a:ext cx="120850" cy="340450"/>
            </a:xfrm>
            <a:custGeom>
              <a:avLst/>
              <a:gdLst/>
              <a:ahLst/>
              <a:cxnLst/>
              <a:rect l="l" t="t" r="r" b="b"/>
              <a:pathLst>
                <a:path w="4834" h="13618" extrusionOk="0">
                  <a:moveTo>
                    <a:pt x="0" y="0"/>
                  </a:moveTo>
                  <a:lnTo>
                    <a:pt x="0" y="13617"/>
                  </a:lnTo>
                  <a:lnTo>
                    <a:pt x="4833" y="13617"/>
                  </a:lnTo>
                  <a:lnTo>
                    <a:pt x="48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35"/>
            <p:cNvSpPr/>
            <p:nvPr/>
          </p:nvSpPr>
          <p:spPr>
            <a:xfrm>
              <a:off x="6189825" y="2752150"/>
              <a:ext cx="603400" cy="509900"/>
            </a:xfrm>
            <a:custGeom>
              <a:avLst/>
              <a:gdLst/>
              <a:ahLst/>
              <a:cxnLst/>
              <a:rect l="l" t="t" r="r" b="b"/>
              <a:pathLst>
                <a:path w="24136" h="20396" extrusionOk="0">
                  <a:moveTo>
                    <a:pt x="9636" y="0"/>
                  </a:moveTo>
                  <a:lnTo>
                    <a:pt x="1" y="20396"/>
                  </a:lnTo>
                  <a:lnTo>
                    <a:pt x="24135" y="20396"/>
                  </a:lnTo>
                  <a:lnTo>
                    <a:pt x="144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35"/>
            <p:cNvSpPr/>
            <p:nvPr/>
          </p:nvSpPr>
          <p:spPr>
            <a:xfrm>
              <a:off x="6430725" y="2405450"/>
              <a:ext cx="120850" cy="12550"/>
            </a:xfrm>
            <a:custGeom>
              <a:avLst/>
              <a:gdLst/>
              <a:ahLst/>
              <a:cxnLst/>
              <a:rect l="l" t="t" r="r" b="b"/>
              <a:pathLst>
                <a:path w="4834" h="502" extrusionOk="0">
                  <a:moveTo>
                    <a:pt x="2428" y="0"/>
                  </a:moveTo>
                  <a:cubicBezTo>
                    <a:pt x="1619" y="0"/>
                    <a:pt x="806" y="84"/>
                    <a:pt x="0" y="251"/>
                  </a:cubicBezTo>
                  <a:cubicBezTo>
                    <a:pt x="806" y="418"/>
                    <a:pt x="1619" y="502"/>
                    <a:pt x="2428" y="502"/>
                  </a:cubicBezTo>
                  <a:cubicBezTo>
                    <a:pt x="3237" y="502"/>
                    <a:pt x="4043" y="418"/>
                    <a:pt x="4833" y="251"/>
                  </a:cubicBezTo>
                  <a:cubicBezTo>
                    <a:pt x="4043" y="84"/>
                    <a:pt x="3237" y="0"/>
                    <a:pt x="24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35"/>
            <p:cNvSpPr/>
            <p:nvPr/>
          </p:nvSpPr>
          <p:spPr>
            <a:xfrm>
              <a:off x="6189825" y="2961875"/>
              <a:ext cx="603400" cy="300175"/>
            </a:xfrm>
            <a:custGeom>
              <a:avLst/>
              <a:gdLst/>
              <a:ahLst/>
              <a:cxnLst/>
              <a:rect l="l" t="t" r="r" b="b"/>
              <a:pathLst>
                <a:path w="24136" h="12007" extrusionOk="0">
                  <a:moveTo>
                    <a:pt x="5685" y="0"/>
                  </a:moveTo>
                  <a:lnTo>
                    <a:pt x="1" y="12007"/>
                  </a:lnTo>
                  <a:lnTo>
                    <a:pt x="24135" y="12007"/>
                  </a:lnTo>
                  <a:lnTo>
                    <a:pt x="19606" y="2402"/>
                  </a:lnTo>
                  <a:cubicBezTo>
                    <a:pt x="16415" y="2918"/>
                    <a:pt x="16415" y="4712"/>
                    <a:pt x="14500" y="4712"/>
                  </a:cubicBezTo>
                  <a:cubicBezTo>
                    <a:pt x="12524" y="4712"/>
                    <a:pt x="10974" y="912"/>
                    <a:pt x="56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35"/>
            <p:cNvSpPr/>
            <p:nvPr/>
          </p:nvSpPr>
          <p:spPr>
            <a:xfrm>
              <a:off x="6472525" y="2911700"/>
              <a:ext cx="110175" cy="100300"/>
            </a:xfrm>
            <a:custGeom>
              <a:avLst/>
              <a:gdLst/>
              <a:ahLst/>
              <a:cxnLst/>
              <a:rect l="l" t="t" r="r" b="b"/>
              <a:pathLst>
                <a:path w="4407" h="4012" extrusionOk="0">
                  <a:moveTo>
                    <a:pt x="2547" y="487"/>
                  </a:moveTo>
                  <a:cubicBezTo>
                    <a:pt x="3394" y="487"/>
                    <a:pt x="4275" y="1079"/>
                    <a:pt x="4316" y="2007"/>
                  </a:cubicBezTo>
                  <a:cubicBezTo>
                    <a:pt x="4316" y="2919"/>
                    <a:pt x="3404" y="3527"/>
                    <a:pt x="2553" y="3618"/>
                  </a:cubicBezTo>
                  <a:cubicBezTo>
                    <a:pt x="2492" y="3624"/>
                    <a:pt x="2432" y="3627"/>
                    <a:pt x="2374" y="3627"/>
                  </a:cubicBezTo>
                  <a:cubicBezTo>
                    <a:pt x="955" y="3627"/>
                    <a:pt x="408" y="1906"/>
                    <a:pt x="1459" y="913"/>
                  </a:cubicBezTo>
                  <a:cubicBezTo>
                    <a:pt x="1752" y="620"/>
                    <a:pt x="2146" y="487"/>
                    <a:pt x="2547" y="487"/>
                  </a:cubicBezTo>
                  <a:close/>
                  <a:moveTo>
                    <a:pt x="2602" y="1"/>
                  </a:moveTo>
                  <a:cubicBezTo>
                    <a:pt x="2586" y="1"/>
                    <a:pt x="2569" y="1"/>
                    <a:pt x="2553" y="1"/>
                  </a:cubicBezTo>
                  <a:cubicBezTo>
                    <a:pt x="730" y="1"/>
                    <a:pt x="0" y="2099"/>
                    <a:pt x="1216" y="3345"/>
                  </a:cubicBezTo>
                  <a:cubicBezTo>
                    <a:pt x="1646" y="3806"/>
                    <a:pt x="2146" y="4011"/>
                    <a:pt x="2617" y="4011"/>
                  </a:cubicBezTo>
                  <a:cubicBezTo>
                    <a:pt x="3545" y="4011"/>
                    <a:pt x="4367" y="3217"/>
                    <a:pt x="4347" y="2007"/>
                  </a:cubicBezTo>
                  <a:cubicBezTo>
                    <a:pt x="4407" y="989"/>
                    <a:pt x="3670" y="1"/>
                    <a:pt x="26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35"/>
            <p:cNvSpPr/>
            <p:nvPr/>
          </p:nvSpPr>
          <p:spPr>
            <a:xfrm>
              <a:off x="6343325" y="3067475"/>
              <a:ext cx="95000" cy="87500"/>
            </a:xfrm>
            <a:custGeom>
              <a:avLst/>
              <a:gdLst/>
              <a:ahLst/>
              <a:cxnLst/>
              <a:rect l="l" t="t" r="r" b="b"/>
              <a:pathLst>
                <a:path w="3800" h="3500" extrusionOk="0">
                  <a:moveTo>
                    <a:pt x="2279" y="517"/>
                  </a:moveTo>
                  <a:cubicBezTo>
                    <a:pt x="2936" y="517"/>
                    <a:pt x="3709" y="998"/>
                    <a:pt x="3709" y="1795"/>
                  </a:cubicBezTo>
                  <a:cubicBezTo>
                    <a:pt x="3709" y="2585"/>
                    <a:pt x="2888" y="3041"/>
                    <a:pt x="2220" y="3102"/>
                  </a:cubicBezTo>
                  <a:cubicBezTo>
                    <a:pt x="2154" y="3112"/>
                    <a:pt x="2089" y="3117"/>
                    <a:pt x="2025" y="3117"/>
                  </a:cubicBezTo>
                  <a:cubicBezTo>
                    <a:pt x="1314" y="3117"/>
                    <a:pt x="710" y="2520"/>
                    <a:pt x="821" y="1795"/>
                  </a:cubicBezTo>
                  <a:cubicBezTo>
                    <a:pt x="943" y="1096"/>
                    <a:pt x="1490" y="518"/>
                    <a:pt x="2220" y="518"/>
                  </a:cubicBezTo>
                  <a:cubicBezTo>
                    <a:pt x="2239" y="517"/>
                    <a:pt x="2259" y="517"/>
                    <a:pt x="2279" y="517"/>
                  </a:cubicBezTo>
                  <a:close/>
                  <a:moveTo>
                    <a:pt x="2264" y="1"/>
                  </a:moveTo>
                  <a:cubicBezTo>
                    <a:pt x="2249" y="1"/>
                    <a:pt x="2235" y="1"/>
                    <a:pt x="2220" y="1"/>
                  </a:cubicBezTo>
                  <a:cubicBezTo>
                    <a:pt x="609" y="32"/>
                    <a:pt x="1" y="1856"/>
                    <a:pt x="1065" y="2919"/>
                  </a:cubicBezTo>
                  <a:cubicBezTo>
                    <a:pt x="1425" y="3321"/>
                    <a:pt x="1852" y="3499"/>
                    <a:pt x="2257" y="3499"/>
                  </a:cubicBezTo>
                  <a:cubicBezTo>
                    <a:pt x="3049" y="3499"/>
                    <a:pt x="3760" y="2820"/>
                    <a:pt x="3739" y="1795"/>
                  </a:cubicBezTo>
                  <a:cubicBezTo>
                    <a:pt x="3799" y="927"/>
                    <a:pt x="3182" y="1"/>
                    <a:pt x="22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35"/>
            <p:cNvSpPr/>
            <p:nvPr/>
          </p:nvSpPr>
          <p:spPr>
            <a:xfrm>
              <a:off x="6592575" y="3142650"/>
              <a:ext cx="69900" cy="66750"/>
            </a:xfrm>
            <a:custGeom>
              <a:avLst/>
              <a:gdLst/>
              <a:ahLst/>
              <a:cxnLst/>
              <a:rect l="l" t="t" r="r" b="b"/>
              <a:pathLst>
                <a:path w="2796" h="2670" extrusionOk="0">
                  <a:moveTo>
                    <a:pt x="1642" y="490"/>
                  </a:moveTo>
                  <a:cubicBezTo>
                    <a:pt x="2128" y="490"/>
                    <a:pt x="2736" y="794"/>
                    <a:pt x="2736" y="1371"/>
                  </a:cubicBezTo>
                  <a:cubicBezTo>
                    <a:pt x="2736" y="1919"/>
                    <a:pt x="2128" y="2192"/>
                    <a:pt x="1642" y="2283"/>
                  </a:cubicBezTo>
                  <a:cubicBezTo>
                    <a:pt x="1592" y="2291"/>
                    <a:pt x="1542" y="2295"/>
                    <a:pt x="1493" y="2295"/>
                  </a:cubicBezTo>
                  <a:cubicBezTo>
                    <a:pt x="975" y="2295"/>
                    <a:pt x="528" y="1871"/>
                    <a:pt x="639" y="1371"/>
                  </a:cubicBezTo>
                  <a:cubicBezTo>
                    <a:pt x="760" y="855"/>
                    <a:pt x="1125" y="490"/>
                    <a:pt x="1642" y="490"/>
                  </a:cubicBezTo>
                  <a:close/>
                  <a:moveTo>
                    <a:pt x="1730" y="0"/>
                  </a:moveTo>
                  <a:cubicBezTo>
                    <a:pt x="1701" y="0"/>
                    <a:pt x="1672" y="1"/>
                    <a:pt x="1642" y="4"/>
                  </a:cubicBezTo>
                  <a:cubicBezTo>
                    <a:pt x="426" y="34"/>
                    <a:pt x="1" y="1371"/>
                    <a:pt x="791" y="2192"/>
                  </a:cubicBezTo>
                  <a:cubicBezTo>
                    <a:pt x="1089" y="2522"/>
                    <a:pt x="1424" y="2669"/>
                    <a:pt x="1733" y="2669"/>
                  </a:cubicBezTo>
                  <a:cubicBezTo>
                    <a:pt x="2305" y="2669"/>
                    <a:pt x="2786" y="2162"/>
                    <a:pt x="2767" y="1371"/>
                  </a:cubicBezTo>
                  <a:cubicBezTo>
                    <a:pt x="2796" y="700"/>
                    <a:pt x="2432" y="0"/>
                    <a:pt x="17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35"/>
            <p:cNvSpPr/>
            <p:nvPr/>
          </p:nvSpPr>
          <p:spPr>
            <a:xfrm>
              <a:off x="6872975" y="2092550"/>
              <a:ext cx="328300" cy="953700"/>
            </a:xfrm>
            <a:custGeom>
              <a:avLst/>
              <a:gdLst/>
              <a:ahLst/>
              <a:cxnLst/>
              <a:rect l="l" t="t" r="r" b="b"/>
              <a:pathLst>
                <a:path w="13132" h="38148" extrusionOk="0">
                  <a:moveTo>
                    <a:pt x="1" y="1"/>
                  </a:moveTo>
                  <a:lnTo>
                    <a:pt x="1" y="38147"/>
                  </a:lnTo>
                  <a:lnTo>
                    <a:pt x="13132" y="38147"/>
                  </a:lnTo>
                  <a:lnTo>
                    <a:pt x="1313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35"/>
            <p:cNvSpPr/>
            <p:nvPr/>
          </p:nvSpPr>
          <p:spPr>
            <a:xfrm>
              <a:off x="7031800" y="1605475"/>
              <a:ext cx="12175" cy="1656575"/>
            </a:xfrm>
            <a:custGeom>
              <a:avLst/>
              <a:gdLst/>
              <a:ahLst/>
              <a:cxnLst/>
              <a:rect l="l" t="t" r="r" b="b"/>
              <a:pathLst>
                <a:path w="487" h="66263" extrusionOk="0">
                  <a:moveTo>
                    <a:pt x="0" y="0"/>
                  </a:moveTo>
                  <a:lnTo>
                    <a:pt x="0" y="66263"/>
                  </a:lnTo>
                  <a:lnTo>
                    <a:pt x="487" y="66263"/>
                  </a:lnTo>
                  <a:lnTo>
                    <a:pt x="4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35"/>
            <p:cNvSpPr/>
            <p:nvPr/>
          </p:nvSpPr>
          <p:spPr>
            <a:xfrm>
              <a:off x="6882850" y="596350"/>
              <a:ext cx="762200" cy="1500025"/>
            </a:xfrm>
            <a:custGeom>
              <a:avLst/>
              <a:gdLst/>
              <a:ahLst/>
              <a:cxnLst/>
              <a:rect l="l" t="t" r="r" b="b"/>
              <a:pathLst>
                <a:path w="30488" h="60001" extrusionOk="0">
                  <a:moveTo>
                    <a:pt x="9279" y="3795"/>
                  </a:moveTo>
                  <a:cubicBezTo>
                    <a:pt x="10815" y="3795"/>
                    <a:pt x="12282" y="5121"/>
                    <a:pt x="11764" y="6778"/>
                  </a:cubicBezTo>
                  <a:cubicBezTo>
                    <a:pt x="11429" y="7831"/>
                    <a:pt x="10359" y="8432"/>
                    <a:pt x="9295" y="8432"/>
                  </a:cubicBezTo>
                  <a:cubicBezTo>
                    <a:pt x="9008" y="8432"/>
                    <a:pt x="8722" y="8388"/>
                    <a:pt x="8451" y="8298"/>
                  </a:cubicBezTo>
                  <a:cubicBezTo>
                    <a:pt x="8299" y="8268"/>
                    <a:pt x="7995" y="8176"/>
                    <a:pt x="7843" y="8116"/>
                  </a:cubicBezTo>
                  <a:cubicBezTo>
                    <a:pt x="7053" y="7873"/>
                    <a:pt x="5442" y="7386"/>
                    <a:pt x="4651" y="7143"/>
                  </a:cubicBezTo>
                  <a:cubicBezTo>
                    <a:pt x="4104" y="6991"/>
                    <a:pt x="3587" y="6839"/>
                    <a:pt x="3131" y="6626"/>
                  </a:cubicBezTo>
                  <a:cubicBezTo>
                    <a:pt x="2871" y="6492"/>
                    <a:pt x="2619" y="6331"/>
                    <a:pt x="2383" y="6150"/>
                  </a:cubicBezTo>
                  <a:lnTo>
                    <a:pt x="2383" y="6150"/>
                  </a:lnTo>
                  <a:cubicBezTo>
                    <a:pt x="2791" y="5818"/>
                    <a:pt x="3252" y="5554"/>
                    <a:pt x="3739" y="5380"/>
                  </a:cubicBezTo>
                  <a:cubicBezTo>
                    <a:pt x="4803" y="5015"/>
                    <a:pt x="7417" y="4225"/>
                    <a:pt x="8481" y="3921"/>
                  </a:cubicBezTo>
                  <a:cubicBezTo>
                    <a:pt x="8743" y="3835"/>
                    <a:pt x="9012" y="3795"/>
                    <a:pt x="9279" y="3795"/>
                  </a:cubicBezTo>
                  <a:close/>
                  <a:moveTo>
                    <a:pt x="9342" y="15717"/>
                  </a:moveTo>
                  <a:cubicBezTo>
                    <a:pt x="9899" y="15717"/>
                    <a:pt x="10446" y="15877"/>
                    <a:pt x="10913" y="16231"/>
                  </a:cubicBezTo>
                  <a:cubicBezTo>
                    <a:pt x="13020" y="17825"/>
                    <a:pt x="11502" y="20402"/>
                    <a:pt x="9325" y="20402"/>
                  </a:cubicBezTo>
                  <a:cubicBezTo>
                    <a:pt x="9052" y="20402"/>
                    <a:pt x="8769" y="20362"/>
                    <a:pt x="8481" y="20274"/>
                  </a:cubicBezTo>
                  <a:cubicBezTo>
                    <a:pt x="7356" y="19909"/>
                    <a:pt x="5624" y="19392"/>
                    <a:pt x="4499" y="19058"/>
                  </a:cubicBezTo>
                  <a:cubicBezTo>
                    <a:pt x="4013" y="18906"/>
                    <a:pt x="3435" y="18693"/>
                    <a:pt x="3010" y="18450"/>
                  </a:cubicBezTo>
                  <a:cubicBezTo>
                    <a:pt x="2774" y="18312"/>
                    <a:pt x="2551" y="18155"/>
                    <a:pt x="2343" y="17982"/>
                  </a:cubicBezTo>
                  <a:lnTo>
                    <a:pt x="2343" y="17982"/>
                  </a:lnTo>
                  <a:cubicBezTo>
                    <a:pt x="3024" y="17467"/>
                    <a:pt x="3844" y="17176"/>
                    <a:pt x="4682" y="16961"/>
                  </a:cubicBezTo>
                  <a:lnTo>
                    <a:pt x="7873" y="16019"/>
                  </a:lnTo>
                  <a:lnTo>
                    <a:pt x="8299" y="15897"/>
                  </a:lnTo>
                  <a:cubicBezTo>
                    <a:pt x="8639" y="15780"/>
                    <a:pt x="8992" y="15717"/>
                    <a:pt x="9342" y="15717"/>
                  </a:cubicBezTo>
                  <a:close/>
                  <a:moveTo>
                    <a:pt x="9230" y="27537"/>
                  </a:moveTo>
                  <a:cubicBezTo>
                    <a:pt x="11006" y="27537"/>
                    <a:pt x="12627" y="29247"/>
                    <a:pt x="11703" y="31095"/>
                  </a:cubicBezTo>
                  <a:cubicBezTo>
                    <a:pt x="11253" y="31969"/>
                    <a:pt x="10249" y="32474"/>
                    <a:pt x="9247" y="32474"/>
                  </a:cubicBezTo>
                  <a:cubicBezTo>
                    <a:pt x="9030" y="32474"/>
                    <a:pt x="8814" y="32450"/>
                    <a:pt x="8603" y="32402"/>
                  </a:cubicBezTo>
                  <a:cubicBezTo>
                    <a:pt x="8329" y="32341"/>
                    <a:pt x="7691" y="32128"/>
                    <a:pt x="7417" y="32037"/>
                  </a:cubicBezTo>
                  <a:lnTo>
                    <a:pt x="5837" y="31551"/>
                  </a:lnTo>
                  <a:cubicBezTo>
                    <a:pt x="4925" y="31247"/>
                    <a:pt x="3557" y="30943"/>
                    <a:pt x="2736" y="30396"/>
                  </a:cubicBezTo>
                  <a:cubicBezTo>
                    <a:pt x="2537" y="30279"/>
                    <a:pt x="2349" y="30147"/>
                    <a:pt x="2172" y="30001"/>
                  </a:cubicBezTo>
                  <a:lnTo>
                    <a:pt x="2172" y="30001"/>
                  </a:lnTo>
                  <a:cubicBezTo>
                    <a:pt x="2509" y="29722"/>
                    <a:pt x="2883" y="29485"/>
                    <a:pt x="3283" y="29301"/>
                  </a:cubicBezTo>
                  <a:cubicBezTo>
                    <a:pt x="3770" y="29089"/>
                    <a:pt x="4317" y="28937"/>
                    <a:pt x="4834" y="28785"/>
                  </a:cubicBezTo>
                  <a:cubicBezTo>
                    <a:pt x="5016" y="28693"/>
                    <a:pt x="8360" y="27721"/>
                    <a:pt x="8420" y="27660"/>
                  </a:cubicBezTo>
                  <a:cubicBezTo>
                    <a:pt x="8688" y="27576"/>
                    <a:pt x="8961" y="27537"/>
                    <a:pt x="9230" y="27537"/>
                  </a:cubicBezTo>
                  <a:close/>
                  <a:moveTo>
                    <a:pt x="9401" y="39643"/>
                  </a:moveTo>
                  <a:cubicBezTo>
                    <a:pt x="9538" y="39643"/>
                    <a:pt x="9677" y="39651"/>
                    <a:pt x="9819" y="39666"/>
                  </a:cubicBezTo>
                  <a:cubicBezTo>
                    <a:pt x="11399" y="39909"/>
                    <a:pt x="12524" y="41733"/>
                    <a:pt x="11551" y="43162"/>
                  </a:cubicBezTo>
                  <a:cubicBezTo>
                    <a:pt x="11027" y="43979"/>
                    <a:pt x="10171" y="44363"/>
                    <a:pt x="9271" y="44363"/>
                  </a:cubicBezTo>
                  <a:cubicBezTo>
                    <a:pt x="8866" y="44363"/>
                    <a:pt x="8452" y="44285"/>
                    <a:pt x="8056" y="44134"/>
                  </a:cubicBezTo>
                  <a:lnTo>
                    <a:pt x="7265" y="43891"/>
                  </a:lnTo>
                  <a:lnTo>
                    <a:pt x="5685" y="43435"/>
                  </a:lnTo>
                  <a:cubicBezTo>
                    <a:pt x="4773" y="43131"/>
                    <a:pt x="3405" y="42858"/>
                    <a:pt x="2584" y="42311"/>
                  </a:cubicBezTo>
                  <a:cubicBezTo>
                    <a:pt x="2464" y="42229"/>
                    <a:pt x="2347" y="42142"/>
                    <a:pt x="2234" y="42050"/>
                  </a:cubicBezTo>
                  <a:lnTo>
                    <a:pt x="2234" y="42050"/>
                  </a:lnTo>
                  <a:cubicBezTo>
                    <a:pt x="2613" y="41730"/>
                    <a:pt x="3042" y="41467"/>
                    <a:pt x="3496" y="41277"/>
                  </a:cubicBezTo>
                  <a:cubicBezTo>
                    <a:pt x="4013" y="41095"/>
                    <a:pt x="4530" y="40943"/>
                    <a:pt x="5077" y="40791"/>
                  </a:cubicBezTo>
                  <a:lnTo>
                    <a:pt x="8268" y="39818"/>
                  </a:lnTo>
                  <a:cubicBezTo>
                    <a:pt x="8629" y="39706"/>
                    <a:pt x="9006" y="39643"/>
                    <a:pt x="9401" y="39643"/>
                  </a:cubicBezTo>
                  <a:close/>
                  <a:moveTo>
                    <a:pt x="9244" y="51491"/>
                  </a:moveTo>
                  <a:cubicBezTo>
                    <a:pt x="10020" y="51491"/>
                    <a:pt x="10802" y="51799"/>
                    <a:pt x="11338" y="52402"/>
                  </a:cubicBezTo>
                  <a:cubicBezTo>
                    <a:pt x="12833" y="54164"/>
                    <a:pt x="11257" y="56301"/>
                    <a:pt x="9286" y="56301"/>
                  </a:cubicBezTo>
                  <a:cubicBezTo>
                    <a:pt x="9013" y="56301"/>
                    <a:pt x="8732" y="56260"/>
                    <a:pt x="8451" y="56171"/>
                  </a:cubicBezTo>
                  <a:cubicBezTo>
                    <a:pt x="6992" y="55715"/>
                    <a:pt x="5290" y="55229"/>
                    <a:pt x="3891" y="54773"/>
                  </a:cubicBezTo>
                  <a:cubicBezTo>
                    <a:pt x="3288" y="54568"/>
                    <a:pt x="2717" y="54247"/>
                    <a:pt x="2228" y="53836"/>
                  </a:cubicBezTo>
                  <a:lnTo>
                    <a:pt x="2228" y="53836"/>
                  </a:lnTo>
                  <a:cubicBezTo>
                    <a:pt x="2648" y="53500"/>
                    <a:pt x="3120" y="53229"/>
                    <a:pt x="3618" y="53040"/>
                  </a:cubicBezTo>
                  <a:cubicBezTo>
                    <a:pt x="4043" y="52888"/>
                    <a:pt x="4773" y="52706"/>
                    <a:pt x="5229" y="52554"/>
                  </a:cubicBezTo>
                  <a:lnTo>
                    <a:pt x="8420" y="51612"/>
                  </a:lnTo>
                  <a:cubicBezTo>
                    <a:pt x="8686" y="51531"/>
                    <a:pt x="8965" y="51491"/>
                    <a:pt x="9244" y="51491"/>
                  </a:cubicBezTo>
                  <a:close/>
                  <a:moveTo>
                    <a:pt x="2980" y="0"/>
                  </a:moveTo>
                  <a:cubicBezTo>
                    <a:pt x="2068" y="0"/>
                    <a:pt x="1186" y="456"/>
                    <a:pt x="700" y="1185"/>
                  </a:cubicBezTo>
                  <a:cubicBezTo>
                    <a:pt x="1" y="2189"/>
                    <a:pt x="122" y="3496"/>
                    <a:pt x="578" y="4559"/>
                  </a:cubicBezTo>
                  <a:cubicBezTo>
                    <a:pt x="839" y="5172"/>
                    <a:pt x="1223" y="5700"/>
                    <a:pt x="1688" y="6143"/>
                  </a:cubicBezTo>
                  <a:lnTo>
                    <a:pt x="1688" y="6143"/>
                  </a:lnTo>
                  <a:cubicBezTo>
                    <a:pt x="734" y="7042"/>
                    <a:pt x="118" y="8261"/>
                    <a:pt x="153" y="9635"/>
                  </a:cubicBezTo>
                  <a:lnTo>
                    <a:pt x="153" y="12979"/>
                  </a:lnTo>
                  <a:cubicBezTo>
                    <a:pt x="213" y="13982"/>
                    <a:pt x="62" y="15411"/>
                    <a:pt x="457" y="16353"/>
                  </a:cubicBezTo>
                  <a:cubicBezTo>
                    <a:pt x="727" y="17063"/>
                    <a:pt x="1169" y="17681"/>
                    <a:pt x="1719" y="18183"/>
                  </a:cubicBezTo>
                  <a:lnTo>
                    <a:pt x="1719" y="18183"/>
                  </a:lnTo>
                  <a:cubicBezTo>
                    <a:pt x="860" y="19018"/>
                    <a:pt x="294" y="20143"/>
                    <a:pt x="274" y="21368"/>
                  </a:cubicBezTo>
                  <a:lnTo>
                    <a:pt x="274" y="26383"/>
                  </a:lnTo>
                  <a:cubicBezTo>
                    <a:pt x="225" y="27768"/>
                    <a:pt x="839" y="29152"/>
                    <a:pt x="1871" y="30095"/>
                  </a:cubicBezTo>
                  <a:lnTo>
                    <a:pt x="1871" y="30095"/>
                  </a:lnTo>
                  <a:cubicBezTo>
                    <a:pt x="1030" y="30882"/>
                    <a:pt x="468" y="31950"/>
                    <a:pt x="365" y="33101"/>
                  </a:cubicBezTo>
                  <a:cubicBezTo>
                    <a:pt x="305" y="33587"/>
                    <a:pt x="365" y="34286"/>
                    <a:pt x="305" y="34773"/>
                  </a:cubicBezTo>
                  <a:lnTo>
                    <a:pt x="305" y="38116"/>
                  </a:lnTo>
                  <a:cubicBezTo>
                    <a:pt x="305" y="38694"/>
                    <a:pt x="305" y="39271"/>
                    <a:pt x="457" y="39788"/>
                  </a:cubicBezTo>
                  <a:cubicBezTo>
                    <a:pt x="685" y="40626"/>
                    <a:pt x="1158" y="41373"/>
                    <a:pt x="1777" y="41970"/>
                  </a:cubicBezTo>
                  <a:lnTo>
                    <a:pt x="1777" y="41970"/>
                  </a:lnTo>
                  <a:cubicBezTo>
                    <a:pt x="962" y="42720"/>
                    <a:pt x="380" y="43727"/>
                    <a:pt x="244" y="44834"/>
                  </a:cubicBezTo>
                  <a:cubicBezTo>
                    <a:pt x="153" y="45381"/>
                    <a:pt x="213" y="46019"/>
                    <a:pt x="213" y="46566"/>
                  </a:cubicBezTo>
                  <a:lnTo>
                    <a:pt x="213" y="48238"/>
                  </a:lnTo>
                  <a:lnTo>
                    <a:pt x="213" y="49910"/>
                  </a:lnTo>
                  <a:cubicBezTo>
                    <a:pt x="213" y="50457"/>
                    <a:pt x="153" y="51034"/>
                    <a:pt x="305" y="51612"/>
                  </a:cubicBezTo>
                  <a:cubicBezTo>
                    <a:pt x="528" y="52572"/>
                    <a:pt x="1070" y="53426"/>
                    <a:pt x="1795" y="54086"/>
                  </a:cubicBezTo>
                  <a:lnTo>
                    <a:pt x="1795" y="54086"/>
                  </a:lnTo>
                  <a:cubicBezTo>
                    <a:pt x="1070" y="54776"/>
                    <a:pt x="558" y="55669"/>
                    <a:pt x="396" y="56657"/>
                  </a:cubicBezTo>
                  <a:cubicBezTo>
                    <a:pt x="274" y="57235"/>
                    <a:pt x="365" y="57752"/>
                    <a:pt x="365" y="58329"/>
                  </a:cubicBezTo>
                  <a:lnTo>
                    <a:pt x="365" y="60001"/>
                  </a:lnTo>
                  <a:lnTo>
                    <a:pt x="426" y="60001"/>
                  </a:lnTo>
                  <a:lnTo>
                    <a:pt x="426" y="59879"/>
                  </a:lnTo>
                  <a:cubicBezTo>
                    <a:pt x="457" y="58876"/>
                    <a:pt x="396" y="57539"/>
                    <a:pt x="517" y="56597"/>
                  </a:cubicBezTo>
                  <a:cubicBezTo>
                    <a:pt x="692" y="55652"/>
                    <a:pt x="1189" y="54809"/>
                    <a:pt x="1869" y="54152"/>
                  </a:cubicBezTo>
                  <a:lnTo>
                    <a:pt x="1869" y="54152"/>
                  </a:lnTo>
                  <a:cubicBezTo>
                    <a:pt x="2414" y="54630"/>
                    <a:pt x="3055" y="55001"/>
                    <a:pt x="3739" y="55229"/>
                  </a:cubicBezTo>
                  <a:cubicBezTo>
                    <a:pt x="4256" y="55411"/>
                    <a:pt x="4803" y="55563"/>
                    <a:pt x="5320" y="55715"/>
                  </a:cubicBezTo>
                  <a:cubicBezTo>
                    <a:pt x="6232" y="55989"/>
                    <a:pt x="7600" y="56445"/>
                    <a:pt x="8512" y="56657"/>
                  </a:cubicBezTo>
                  <a:cubicBezTo>
                    <a:pt x="8755" y="56715"/>
                    <a:pt x="8997" y="56743"/>
                    <a:pt x="9234" y="56743"/>
                  </a:cubicBezTo>
                  <a:cubicBezTo>
                    <a:pt x="11478" y="56743"/>
                    <a:pt x="13253" y="54293"/>
                    <a:pt x="11521" y="52341"/>
                  </a:cubicBezTo>
                  <a:cubicBezTo>
                    <a:pt x="10940" y="51694"/>
                    <a:pt x="10080" y="51358"/>
                    <a:pt x="9231" y="51358"/>
                  </a:cubicBezTo>
                  <a:cubicBezTo>
                    <a:pt x="8925" y="51358"/>
                    <a:pt x="8619" y="51401"/>
                    <a:pt x="8329" y="51490"/>
                  </a:cubicBezTo>
                  <a:lnTo>
                    <a:pt x="5138" y="52493"/>
                  </a:lnTo>
                  <a:cubicBezTo>
                    <a:pt x="4682" y="52645"/>
                    <a:pt x="4013" y="52828"/>
                    <a:pt x="3557" y="52980"/>
                  </a:cubicBezTo>
                  <a:cubicBezTo>
                    <a:pt x="3049" y="53171"/>
                    <a:pt x="2575" y="53441"/>
                    <a:pt x="2155" y="53773"/>
                  </a:cubicBezTo>
                  <a:lnTo>
                    <a:pt x="2155" y="53773"/>
                  </a:lnTo>
                  <a:cubicBezTo>
                    <a:pt x="1450" y="53158"/>
                    <a:pt x="925" y="52350"/>
                    <a:pt x="730" y="51429"/>
                  </a:cubicBezTo>
                  <a:cubicBezTo>
                    <a:pt x="609" y="50882"/>
                    <a:pt x="609" y="50366"/>
                    <a:pt x="609" y="49818"/>
                  </a:cubicBezTo>
                  <a:lnTo>
                    <a:pt x="609" y="46475"/>
                  </a:lnTo>
                  <a:cubicBezTo>
                    <a:pt x="609" y="45897"/>
                    <a:pt x="578" y="45350"/>
                    <a:pt x="669" y="44834"/>
                  </a:cubicBezTo>
                  <a:cubicBezTo>
                    <a:pt x="785" y="43828"/>
                    <a:pt x="1308" y="42908"/>
                    <a:pt x="2048" y="42215"/>
                  </a:cubicBezTo>
                  <a:lnTo>
                    <a:pt x="2048" y="42215"/>
                  </a:lnTo>
                  <a:cubicBezTo>
                    <a:pt x="2609" y="42687"/>
                    <a:pt x="3264" y="43045"/>
                    <a:pt x="3952" y="43253"/>
                  </a:cubicBezTo>
                  <a:lnTo>
                    <a:pt x="5563" y="43739"/>
                  </a:lnTo>
                  <a:lnTo>
                    <a:pt x="7144" y="44226"/>
                  </a:lnTo>
                  <a:cubicBezTo>
                    <a:pt x="7600" y="44347"/>
                    <a:pt x="8299" y="44621"/>
                    <a:pt x="8785" y="44682"/>
                  </a:cubicBezTo>
                  <a:cubicBezTo>
                    <a:pt x="8972" y="44713"/>
                    <a:pt x="9157" y="44729"/>
                    <a:pt x="9337" y="44729"/>
                  </a:cubicBezTo>
                  <a:cubicBezTo>
                    <a:pt x="11729" y="44729"/>
                    <a:pt x="13382" y="42044"/>
                    <a:pt x="11460" y="40122"/>
                  </a:cubicBezTo>
                  <a:cubicBezTo>
                    <a:pt x="10877" y="39560"/>
                    <a:pt x="10078" y="39291"/>
                    <a:pt x="9283" y="39291"/>
                  </a:cubicBezTo>
                  <a:cubicBezTo>
                    <a:pt x="8960" y="39291"/>
                    <a:pt x="8637" y="39335"/>
                    <a:pt x="8329" y="39423"/>
                  </a:cubicBezTo>
                  <a:lnTo>
                    <a:pt x="8147" y="39484"/>
                  </a:lnTo>
                  <a:lnTo>
                    <a:pt x="4955" y="40426"/>
                  </a:lnTo>
                  <a:cubicBezTo>
                    <a:pt x="4408" y="40578"/>
                    <a:pt x="3891" y="40730"/>
                    <a:pt x="3344" y="40973"/>
                  </a:cubicBezTo>
                  <a:cubicBezTo>
                    <a:pt x="2847" y="41174"/>
                    <a:pt x="2377" y="41459"/>
                    <a:pt x="1960" y="41809"/>
                  </a:cubicBezTo>
                  <a:lnTo>
                    <a:pt x="1960" y="41809"/>
                  </a:lnTo>
                  <a:cubicBezTo>
                    <a:pt x="1174" y="41064"/>
                    <a:pt x="645" y="40065"/>
                    <a:pt x="548" y="38967"/>
                  </a:cubicBezTo>
                  <a:cubicBezTo>
                    <a:pt x="517" y="38420"/>
                    <a:pt x="517" y="37022"/>
                    <a:pt x="517" y="36444"/>
                  </a:cubicBezTo>
                  <a:cubicBezTo>
                    <a:pt x="517" y="35502"/>
                    <a:pt x="457" y="34043"/>
                    <a:pt x="517" y="33101"/>
                  </a:cubicBezTo>
                  <a:cubicBezTo>
                    <a:pt x="580" y="31981"/>
                    <a:pt x="1137" y="30947"/>
                    <a:pt x="1967" y="30180"/>
                  </a:cubicBezTo>
                  <a:lnTo>
                    <a:pt x="1967" y="30180"/>
                  </a:lnTo>
                  <a:cubicBezTo>
                    <a:pt x="2177" y="30362"/>
                    <a:pt x="2404" y="30527"/>
                    <a:pt x="2645" y="30669"/>
                  </a:cubicBezTo>
                  <a:cubicBezTo>
                    <a:pt x="3131" y="30973"/>
                    <a:pt x="3648" y="31156"/>
                    <a:pt x="4195" y="31307"/>
                  </a:cubicBezTo>
                  <a:cubicBezTo>
                    <a:pt x="4986" y="31551"/>
                    <a:pt x="6597" y="32037"/>
                    <a:pt x="7387" y="32280"/>
                  </a:cubicBezTo>
                  <a:cubicBezTo>
                    <a:pt x="7873" y="32371"/>
                    <a:pt x="8512" y="32645"/>
                    <a:pt x="9028" y="32675"/>
                  </a:cubicBezTo>
                  <a:cubicBezTo>
                    <a:pt x="9139" y="32687"/>
                    <a:pt x="9249" y="32693"/>
                    <a:pt x="9357" y="32693"/>
                  </a:cubicBezTo>
                  <a:cubicBezTo>
                    <a:pt x="11783" y="32693"/>
                    <a:pt x="13283" y="29832"/>
                    <a:pt x="11217" y="28086"/>
                  </a:cubicBezTo>
                  <a:cubicBezTo>
                    <a:pt x="10676" y="27649"/>
                    <a:pt x="10007" y="27425"/>
                    <a:pt x="9336" y="27425"/>
                  </a:cubicBezTo>
                  <a:cubicBezTo>
                    <a:pt x="9027" y="27425"/>
                    <a:pt x="8718" y="27473"/>
                    <a:pt x="8420" y="27569"/>
                  </a:cubicBezTo>
                  <a:cubicBezTo>
                    <a:pt x="8360" y="27569"/>
                    <a:pt x="4986" y="28572"/>
                    <a:pt x="4834" y="28663"/>
                  </a:cubicBezTo>
                  <a:cubicBezTo>
                    <a:pt x="4317" y="28815"/>
                    <a:pt x="3770" y="28967"/>
                    <a:pt x="3253" y="29180"/>
                  </a:cubicBezTo>
                  <a:cubicBezTo>
                    <a:pt x="2824" y="29369"/>
                    <a:pt x="2427" y="29619"/>
                    <a:pt x="2073" y="29917"/>
                  </a:cubicBezTo>
                  <a:lnTo>
                    <a:pt x="2073" y="29917"/>
                  </a:lnTo>
                  <a:cubicBezTo>
                    <a:pt x="1068" y="29038"/>
                    <a:pt x="472" y="27716"/>
                    <a:pt x="548" y="26353"/>
                  </a:cubicBezTo>
                  <a:lnTo>
                    <a:pt x="548" y="24681"/>
                  </a:lnTo>
                  <a:cubicBezTo>
                    <a:pt x="548" y="23557"/>
                    <a:pt x="548" y="22432"/>
                    <a:pt x="578" y="21338"/>
                  </a:cubicBezTo>
                  <a:cubicBezTo>
                    <a:pt x="609" y="20274"/>
                    <a:pt x="1065" y="19210"/>
                    <a:pt x="1824" y="18450"/>
                  </a:cubicBezTo>
                  <a:cubicBezTo>
                    <a:pt x="1855" y="18418"/>
                    <a:pt x="1885" y="18386"/>
                    <a:pt x="1916" y="18355"/>
                  </a:cubicBezTo>
                  <a:lnTo>
                    <a:pt x="1916" y="18355"/>
                  </a:lnTo>
                  <a:cubicBezTo>
                    <a:pt x="2503" y="18841"/>
                    <a:pt x="3195" y="19205"/>
                    <a:pt x="3922" y="19423"/>
                  </a:cubicBezTo>
                  <a:cubicBezTo>
                    <a:pt x="5259" y="19818"/>
                    <a:pt x="6992" y="20335"/>
                    <a:pt x="8329" y="20760"/>
                  </a:cubicBezTo>
                  <a:cubicBezTo>
                    <a:pt x="8635" y="20858"/>
                    <a:pt x="8949" y="20904"/>
                    <a:pt x="9259" y="20904"/>
                  </a:cubicBezTo>
                  <a:cubicBezTo>
                    <a:pt x="11078" y="20904"/>
                    <a:pt x="12791" y="19333"/>
                    <a:pt x="12220" y="17386"/>
                  </a:cubicBezTo>
                  <a:cubicBezTo>
                    <a:pt x="11821" y="16121"/>
                    <a:pt x="10537" y="15397"/>
                    <a:pt x="9273" y="15397"/>
                  </a:cubicBezTo>
                  <a:cubicBezTo>
                    <a:pt x="8898" y="15397"/>
                    <a:pt x="8525" y="15461"/>
                    <a:pt x="8177" y="15593"/>
                  </a:cubicBezTo>
                  <a:cubicBezTo>
                    <a:pt x="7083" y="15958"/>
                    <a:pt x="4469" y="16687"/>
                    <a:pt x="3405" y="17082"/>
                  </a:cubicBezTo>
                  <a:cubicBezTo>
                    <a:pt x="2956" y="17264"/>
                    <a:pt x="2531" y="17511"/>
                    <a:pt x="2147" y="17810"/>
                  </a:cubicBezTo>
                  <a:lnTo>
                    <a:pt x="2147" y="17810"/>
                  </a:lnTo>
                  <a:cubicBezTo>
                    <a:pt x="1239" y="16970"/>
                    <a:pt x="676" y="15811"/>
                    <a:pt x="700" y="14560"/>
                  </a:cubicBezTo>
                  <a:lnTo>
                    <a:pt x="700" y="12888"/>
                  </a:lnTo>
                  <a:lnTo>
                    <a:pt x="700" y="9544"/>
                  </a:lnTo>
                  <a:cubicBezTo>
                    <a:pt x="681" y="8375"/>
                    <a:pt x="1218" y="7266"/>
                    <a:pt x="2044" y="6454"/>
                  </a:cubicBezTo>
                  <a:lnTo>
                    <a:pt x="2044" y="6454"/>
                  </a:lnTo>
                  <a:cubicBezTo>
                    <a:pt x="2766" y="7030"/>
                    <a:pt x="3635" y="7432"/>
                    <a:pt x="4530" y="7660"/>
                  </a:cubicBezTo>
                  <a:cubicBezTo>
                    <a:pt x="5320" y="7873"/>
                    <a:pt x="6931" y="8359"/>
                    <a:pt x="7721" y="8632"/>
                  </a:cubicBezTo>
                  <a:lnTo>
                    <a:pt x="8116" y="8754"/>
                  </a:lnTo>
                  <a:cubicBezTo>
                    <a:pt x="8499" y="8885"/>
                    <a:pt x="8910" y="8956"/>
                    <a:pt x="9319" y="8956"/>
                  </a:cubicBezTo>
                  <a:cubicBezTo>
                    <a:pt x="9951" y="8956"/>
                    <a:pt x="10579" y="8788"/>
                    <a:pt x="11095" y="8420"/>
                  </a:cubicBezTo>
                  <a:cubicBezTo>
                    <a:pt x="13162" y="6991"/>
                    <a:pt x="12463" y="4073"/>
                    <a:pt x="10122" y="3496"/>
                  </a:cubicBezTo>
                  <a:cubicBezTo>
                    <a:pt x="9858" y="3426"/>
                    <a:pt x="9581" y="3388"/>
                    <a:pt x="9302" y="3388"/>
                  </a:cubicBezTo>
                  <a:cubicBezTo>
                    <a:pt x="8973" y="3388"/>
                    <a:pt x="8642" y="3441"/>
                    <a:pt x="8329" y="3556"/>
                  </a:cubicBezTo>
                  <a:lnTo>
                    <a:pt x="7539" y="3769"/>
                  </a:lnTo>
                  <a:lnTo>
                    <a:pt x="4347" y="4711"/>
                  </a:lnTo>
                  <a:cubicBezTo>
                    <a:pt x="3503" y="4914"/>
                    <a:pt x="2700" y="5309"/>
                    <a:pt x="2027" y="5849"/>
                  </a:cubicBezTo>
                  <a:lnTo>
                    <a:pt x="2027" y="5849"/>
                  </a:lnTo>
                  <a:cubicBezTo>
                    <a:pt x="1573" y="5426"/>
                    <a:pt x="1202" y="4922"/>
                    <a:pt x="973" y="4377"/>
                  </a:cubicBezTo>
                  <a:cubicBezTo>
                    <a:pt x="274" y="2888"/>
                    <a:pt x="548" y="1034"/>
                    <a:pt x="2220" y="456"/>
                  </a:cubicBezTo>
                  <a:cubicBezTo>
                    <a:pt x="2432" y="365"/>
                    <a:pt x="2714" y="342"/>
                    <a:pt x="2999" y="342"/>
                  </a:cubicBezTo>
                  <a:cubicBezTo>
                    <a:pt x="3283" y="342"/>
                    <a:pt x="3572" y="365"/>
                    <a:pt x="3800" y="365"/>
                  </a:cubicBezTo>
                  <a:cubicBezTo>
                    <a:pt x="10426" y="274"/>
                    <a:pt x="23953" y="365"/>
                    <a:pt x="30488" y="152"/>
                  </a:cubicBezTo>
                  <a:cubicBezTo>
                    <a:pt x="23831" y="122"/>
                    <a:pt x="10457" y="0"/>
                    <a:pt x="3800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35"/>
            <p:cNvSpPr/>
            <p:nvPr/>
          </p:nvSpPr>
          <p:spPr>
            <a:xfrm>
              <a:off x="7279525" y="2346375"/>
              <a:ext cx="169475" cy="915675"/>
            </a:xfrm>
            <a:custGeom>
              <a:avLst/>
              <a:gdLst/>
              <a:ahLst/>
              <a:cxnLst/>
              <a:rect l="l" t="t" r="r" b="b"/>
              <a:pathLst>
                <a:path w="6779" h="36627" extrusionOk="0">
                  <a:moveTo>
                    <a:pt x="0" y="0"/>
                  </a:moveTo>
                  <a:lnTo>
                    <a:pt x="0" y="486"/>
                  </a:lnTo>
                  <a:lnTo>
                    <a:pt x="6292" y="486"/>
                  </a:lnTo>
                  <a:lnTo>
                    <a:pt x="6292" y="36627"/>
                  </a:lnTo>
                  <a:lnTo>
                    <a:pt x="6779" y="36627"/>
                  </a:lnTo>
                  <a:lnTo>
                    <a:pt x="677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35"/>
            <p:cNvSpPr/>
            <p:nvPr/>
          </p:nvSpPr>
          <p:spPr>
            <a:xfrm>
              <a:off x="6842575" y="2251350"/>
              <a:ext cx="458250" cy="197625"/>
            </a:xfrm>
            <a:custGeom>
              <a:avLst/>
              <a:gdLst/>
              <a:ahLst/>
              <a:cxnLst/>
              <a:rect l="l" t="t" r="r" b="b"/>
              <a:pathLst>
                <a:path w="18330" h="7905" extrusionOk="0">
                  <a:moveTo>
                    <a:pt x="11126" y="1"/>
                  </a:moveTo>
                  <a:cubicBezTo>
                    <a:pt x="8873" y="1"/>
                    <a:pt x="6629" y="110"/>
                    <a:pt x="4408" y="336"/>
                  </a:cubicBezTo>
                  <a:cubicBezTo>
                    <a:pt x="2949" y="488"/>
                    <a:pt x="1490" y="640"/>
                    <a:pt x="31" y="913"/>
                  </a:cubicBezTo>
                  <a:lnTo>
                    <a:pt x="31" y="1096"/>
                  </a:lnTo>
                  <a:cubicBezTo>
                    <a:pt x="1490" y="1369"/>
                    <a:pt x="2949" y="1552"/>
                    <a:pt x="4408" y="1673"/>
                  </a:cubicBezTo>
                  <a:cubicBezTo>
                    <a:pt x="6673" y="1911"/>
                    <a:pt x="8946" y="2008"/>
                    <a:pt x="11223" y="2008"/>
                  </a:cubicBezTo>
                  <a:cubicBezTo>
                    <a:pt x="13070" y="2008"/>
                    <a:pt x="14920" y="1944"/>
                    <a:pt x="16770" y="1839"/>
                  </a:cubicBezTo>
                  <a:lnTo>
                    <a:pt x="16770" y="1839"/>
                  </a:lnTo>
                  <a:cubicBezTo>
                    <a:pt x="16783" y="2055"/>
                    <a:pt x="16796" y="2272"/>
                    <a:pt x="16810" y="2494"/>
                  </a:cubicBezTo>
                  <a:cubicBezTo>
                    <a:pt x="16951" y="3856"/>
                    <a:pt x="17146" y="5351"/>
                    <a:pt x="17196" y="6730"/>
                  </a:cubicBezTo>
                  <a:lnTo>
                    <a:pt x="17196" y="6730"/>
                  </a:lnTo>
                  <a:cubicBezTo>
                    <a:pt x="16936" y="6738"/>
                    <a:pt x="16675" y="6742"/>
                    <a:pt x="16414" y="6742"/>
                  </a:cubicBezTo>
                  <a:cubicBezTo>
                    <a:pt x="15320" y="6742"/>
                    <a:pt x="14226" y="6673"/>
                    <a:pt x="13132" y="6537"/>
                  </a:cubicBezTo>
                  <a:cubicBezTo>
                    <a:pt x="11466" y="6291"/>
                    <a:pt x="9790" y="6177"/>
                    <a:pt x="8110" y="6177"/>
                  </a:cubicBezTo>
                  <a:cubicBezTo>
                    <a:pt x="6878" y="6177"/>
                    <a:pt x="5643" y="6239"/>
                    <a:pt x="4408" y="6354"/>
                  </a:cubicBezTo>
                  <a:cubicBezTo>
                    <a:pt x="2949" y="6476"/>
                    <a:pt x="1490" y="6597"/>
                    <a:pt x="31" y="6962"/>
                  </a:cubicBezTo>
                  <a:lnTo>
                    <a:pt x="31" y="7145"/>
                  </a:lnTo>
                  <a:lnTo>
                    <a:pt x="1" y="7145"/>
                  </a:lnTo>
                  <a:cubicBezTo>
                    <a:pt x="2888" y="7752"/>
                    <a:pt x="5806" y="7904"/>
                    <a:pt x="8724" y="7904"/>
                  </a:cubicBezTo>
                  <a:cubicBezTo>
                    <a:pt x="11357" y="7877"/>
                    <a:pt x="13965" y="7305"/>
                    <a:pt x="16615" y="7305"/>
                  </a:cubicBezTo>
                  <a:cubicBezTo>
                    <a:pt x="16902" y="7305"/>
                    <a:pt x="17190" y="7312"/>
                    <a:pt x="17478" y="7327"/>
                  </a:cubicBezTo>
                  <a:lnTo>
                    <a:pt x="17782" y="7327"/>
                  </a:lnTo>
                  <a:cubicBezTo>
                    <a:pt x="17813" y="5777"/>
                    <a:pt x="17995" y="4075"/>
                    <a:pt x="18147" y="2494"/>
                  </a:cubicBezTo>
                  <a:cubicBezTo>
                    <a:pt x="18238" y="1795"/>
                    <a:pt x="18269" y="974"/>
                    <a:pt x="18329" y="275"/>
                  </a:cubicBezTo>
                  <a:cubicBezTo>
                    <a:pt x="17357" y="184"/>
                    <a:pt x="16293" y="154"/>
                    <a:pt x="15290" y="123"/>
                  </a:cubicBezTo>
                  <a:cubicBezTo>
                    <a:pt x="13901" y="42"/>
                    <a:pt x="12512" y="1"/>
                    <a:pt x="111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35"/>
            <p:cNvSpPr/>
            <p:nvPr/>
          </p:nvSpPr>
          <p:spPr>
            <a:xfrm>
              <a:off x="7279525" y="2782550"/>
              <a:ext cx="164150" cy="12175"/>
            </a:xfrm>
            <a:custGeom>
              <a:avLst/>
              <a:gdLst/>
              <a:ahLst/>
              <a:cxnLst/>
              <a:rect l="l" t="t" r="r" b="b"/>
              <a:pathLst>
                <a:path w="6566" h="487" extrusionOk="0">
                  <a:moveTo>
                    <a:pt x="0" y="0"/>
                  </a:moveTo>
                  <a:lnTo>
                    <a:pt x="0" y="486"/>
                  </a:lnTo>
                  <a:lnTo>
                    <a:pt x="6566" y="486"/>
                  </a:lnTo>
                  <a:lnTo>
                    <a:pt x="656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35"/>
            <p:cNvSpPr/>
            <p:nvPr/>
          </p:nvSpPr>
          <p:spPr>
            <a:xfrm>
              <a:off x="6842575" y="2687525"/>
              <a:ext cx="458250" cy="197625"/>
            </a:xfrm>
            <a:custGeom>
              <a:avLst/>
              <a:gdLst/>
              <a:ahLst/>
              <a:cxnLst/>
              <a:rect l="l" t="t" r="r" b="b"/>
              <a:pathLst>
                <a:path w="18330" h="7905" extrusionOk="0">
                  <a:moveTo>
                    <a:pt x="11126" y="1"/>
                  </a:moveTo>
                  <a:cubicBezTo>
                    <a:pt x="8873" y="1"/>
                    <a:pt x="6629" y="110"/>
                    <a:pt x="4408" y="336"/>
                  </a:cubicBezTo>
                  <a:cubicBezTo>
                    <a:pt x="2949" y="488"/>
                    <a:pt x="1490" y="640"/>
                    <a:pt x="31" y="914"/>
                  </a:cubicBezTo>
                  <a:lnTo>
                    <a:pt x="31" y="1096"/>
                  </a:lnTo>
                  <a:cubicBezTo>
                    <a:pt x="1490" y="1369"/>
                    <a:pt x="2949" y="1552"/>
                    <a:pt x="4408" y="1673"/>
                  </a:cubicBezTo>
                  <a:cubicBezTo>
                    <a:pt x="6629" y="1906"/>
                    <a:pt x="8858" y="1997"/>
                    <a:pt x="11090" y="1997"/>
                  </a:cubicBezTo>
                  <a:cubicBezTo>
                    <a:pt x="12982" y="1997"/>
                    <a:pt x="14876" y="1932"/>
                    <a:pt x="16770" y="1835"/>
                  </a:cubicBezTo>
                  <a:lnTo>
                    <a:pt x="16770" y="1835"/>
                  </a:lnTo>
                  <a:cubicBezTo>
                    <a:pt x="16783" y="2052"/>
                    <a:pt x="16796" y="2270"/>
                    <a:pt x="16810" y="2494"/>
                  </a:cubicBezTo>
                  <a:cubicBezTo>
                    <a:pt x="16951" y="3856"/>
                    <a:pt x="17146" y="5324"/>
                    <a:pt x="17196" y="6725"/>
                  </a:cubicBezTo>
                  <a:lnTo>
                    <a:pt x="17196" y="6725"/>
                  </a:lnTo>
                  <a:cubicBezTo>
                    <a:pt x="16986" y="6728"/>
                    <a:pt x="16776" y="6729"/>
                    <a:pt x="16567" y="6729"/>
                  </a:cubicBezTo>
                  <a:cubicBezTo>
                    <a:pt x="15422" y="6729"/>
                    <a:pt x="14277" y="6680"/>
                    <a:pt x="13132" y="6537"/>
                  </a:cubicBezTo>
                  <a:cubicBezTo>
                    <a:pt x="11466" y="6291"/>
                    <a:pt x="9790" y="6177"/>
                    <a:pt x="8110" y="6177"/>
                  </a:cubicBezTo>
                  <a:cubicBezTo>
                    <a:pt x="6878" y="6177"/>
                    <a:pt x="5643" y="6239"/>
                    <a:pt x="4408" y="6354"/>
                  </a:cubicBezTo>
                  <a:cubicBezTo>
                    <a:pt x="2949" y="6446"/>
                    <a:pt x="1490" y="6598"/>
                    <a:pt x="31" y="6962"/>
                  </a:cubicBezTo>
                  <a:lnTo>
                    <a:pt x="31" y="7145"/>
                  </a:lnTo>
                  <a:lnTo>
                    <a:pt x="1" y="7145"/>
                  </a:lnTo>
                  <a:cubicBezTo>
                    <a:pt x="2888" y="7753"/>
                    <a:pt x="5806" y="7905"/>
                    <a:pt x="8724" y="7905"/>
                  </a:cubicBezTo>
                  <a:cubicBezTo>
                    <a:pt x="11357" y="7877"/>
                    <a:pt x="13965" y="7305"/>
                    <a:pt x="16615" y="7305"/>
                  </a:cubicBezTo>
                  <a:cubicBezTo>
                    <a:pt x="16902" y="7305"/>
                    <a:pt x="17190" y="7312"/>
                    <a:pt x="17478" y="7327"/>
                  </a:cubicBezTo>
                  <a:lnTo>
                    <a:pt x="17782" y="7327"/>
                  </a:lnTo>
                  <a:cubicBezTo>
                    <a:pt x="17813" y="5777"/>
                    <a:pt x="17995" y="4075"/>
                    <a:pt x="18147" y="2494"/>
                  </a:cubicBezTo>
                  <a:cubicBezTo>
                    <a:pt x="18238" y="1795"/>
                    <a:pt x="18269" y="974"/>
                    <a:pt x="18329" y="245"/>
                  </a:cubicBezTo>
                  <a:cubicBezTo>
                    <a:pt x="17357" y="184"/>
                    <a:pt x="16293" y="154"/>
                    <a:pt x="15290" y="123"/>
                  </a:cubicBezTo>
                  <a:cubicBezTo>
                    <a:pt x="13901" y="42"/>
                    <a:pt x="12512" y="1"/>
                    <a:pt x="111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35"/>
            <p:cNvSpPr/>
            <p:nvPr/>
          </p:nvSpPr>
          <p:spPr>
            <a:xfrm>
              <a:off x="7716450" y="2297725"/>
              <a:ext cx="120100" cy="41825"/>
            </a:xfrm>
            <a:custGeom>
              <a:avLst/>
              <a:gdLst/>
              <a:ahLst/>
              <a:cxnLst/>
              <a:rect l="l" t="t" r="r" b="b"/>
              <a:pathLst>
                <a:path w="4804" h="1673" extrusionOk="0">
                  <a:moveTo>
                    <a:pt x="1" y="1"/>
                  </a:moveTo>
                  <a:lnTo>
                    <a:pt x="518" y="1673"/>
                  </a:lnTo>
                  <a:lnTo>
                    <a:pt x="4317" y="1673"/>
                  </a:lnTo>
                  <a:lnTo>
                    <a:pt x="48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35"/>
            <p:cNvSpPr/>
            <p:nvPr/>
          </p:nvSpPr>
          <p:spPr>
            <a:xfrm>
              <a:off x="7729375" y="2340275"/>
              <a:ext cx="95000" cy="636825"/>
            </a:xfrm>
            <a:custGeom>
              <a:avLst/>
              <a:gdLst/>
              <a:ahLst/>
              <a:cxnLst/>
              <a:rect l="l" t="t" r="r" b="b"/>
              <a:pathLst>
                <a:path w="3800" h="25473" extrusionOk="0">
                  <a:moveTo>
                    <a:pt x="1" y="1"/>
                  </a:moveTo>
                  <a:lnTo>
                    <a:pt x="1" y="25472"/>
                  </a:lnTo>
                  <a:lnTo>
                    <a:pt x="3800" y="25472"/>
                  </a:lnTo>
                  <a:lnTo>
                    <a:pt x="38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35"/>
            <p:cNvSpPr/>
            <p:nvPr/>
          </p:nvSpPr>
          <p:spPr>
            <a:xfrm>
              <a:off x="7453525" y="2691100"/>
              <a:ext cx="646700" cy="569700"/>
            </a:xfrm>
            <a:custGeom>
              <a:avLst/>
              <a:gdLst/>
              <a:ahLst/>
              <a:cxnLst/>
              <a:rect l="l" t="t" r="r" b="b"/>
              <a:pathLst>
                <a:path w="25868" h="22788" extrusionOk="0">
                  <a:moveTo>
                    <a:pt x="12930" y="1"/>
                  </a:moveTo>
                  <a:cubicBezTo>
                    <a:pt x="8440" y="1"/>
                    <a:pt x="4188" y="2670"/>
                    <a:pt x="2372" y="7062"/>
                  </a:cubicBezTo>
                  <a:cubicBezTo>
                    <a:pt x="1" y="12898"/>
                    <a:pt x="2767" y="19555"/>
                    <a:pt x="8603" y="21926"/>
                  </a:cubicBezTo>
                  <a:cubicBezTo>
                    <a:pt x="10024" y="22511"/>
                    <a:pt x="11493" y="22787"/>
                    <a:pt x="12938" y="22787"/>
                  </a:cubicBezTo>
                  <a:cubicBezTo>
                    <a:pt x="17426" y="22787"/>
                    <a:pt x="21673" y="20117"/>
                    <a:pt x="23466" y="15725"/>
                  </a:cubicBezTo>
                  <a:cubicBezTo>
                    <a:pt x="25868" y="9889"/>
                    <a:pt x="23071" y="3233"/>
                    <a:pt x="17266" y="862"/>
                  </a:cubicBezTo>
                  <a:cubicBezTo>
                    <a:pt x="15845" y="277"/>
                    <a:pt x="14375" y="1"/>
                    <a:pt x="129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35"/>
            <p:cNvSpPr/>
            <p:nvPr/>
          </p:nvSpPr>
          <p:spPr>
            <a:xfrm>
              <a:off x="7492300" y="2946675"/>
              <a:ext cx="569925" cy="314625"/>
            </a:xfrm>
            <a:custGeom>
              <a:avLst/>
              <a:gdLst/>
              <a:ahLst/>
              <a:cxnLst/>
              <a:rect l="l" t="t" r="r" b="b"/>
              <a:pathLst>
                <a:path w="22797" h="12585" extrusionOk="0">
                  <a:moveTo>
                    <a:pt x="16627" y="1"/>
                  </a:moveTo>
                  <a:cubicBezTo>
                    <a:pt x="11125" y="1"/>
                    <a:pt x="9757" y="3192"/>
                    <a:pt x="6748" y="3192"/>
                  </a:cubicBezTo>
                  <a:cubicBezTo>
                    <a:pt x="6711" y="3192"/>
                    <a:pt x="6674" y="3193"/>
                    <a:pt x="6638" y="3193"/>
                  </a:cubicBezTo>
                  <a:cubicBezTo>
                    <a:pt x="3878" y="3193"/>
                    <a:pt x="3360" y="2064"/>
                    <a:pt x="0" y="1824"/>
                  </a:cubicBezTo>
                  <a:lnTo>
                    <a:pt x="0" y="1824"/>
                  </a:lnTo>
                  <a:cubicBezTo>
                    <a:pt x="334" y="7812"/>
                    <a:pt x="5319" y="12584"/>
                    <a:pt x="11398" y="12584"/>
                  </a:cubicBezTo>
                  <a:cubicBezTo>
                    <a:pt x="17508" y="12584"/>
                    <a:pt x="22493" y="7751"/>
                    <a:pt x="22797" y="1703"/>
                  </a:cubicBezTo>
                  <a:cubicBezTo>
                    <a:pt x="21642" y="912"/>
                    <a:pt x="19666" y="1"/>
                    <a:pt x="166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35"/>
            <p:cNvSpPr/>
            <p:nvPr/>
          </p:nvSpPr>
          <p:spPr>
            <a:xfrm>
              <a:off x="7836000" y="2971350"/>
              <a:ext cx="127875" cy="125525"/>
            </a:xfrm>
            <a:custGeom>
              <a:avLst/>
              <a:gdLst/>
              <a:ahLst/>
              <a:cxnLst/>
              <a:rect l="l" t="t" r="r" b="b"/>
              <a:pathLst>
                <a:path w="5115" h="5021" extrusionOk="0">
                  <a:moveTo>
                    <a:pt x="2333" y="535"/>
                  </a:moveTo>
                  <a:cubicBezTo>
                    <a:pt x="2855" y="535"/>
                    <a:pt x="3371" y="712"/>
                    <a:pt x="3760" y="1111"/>
                  </a:cubicBezTo>
                  <a:cubicBezTo>
                    <a:pt x="5115" y="2407"/>
                    <a:pt x="4387" y="4644"/>
                    <a:pt x="2488" y="4644"/>
                  </a:cubicBezTo>
                  <a:cubicBezTo>
                    <a:pt x="2427" y="4644"/>
                    <a:pt x="2364" y="4641"/>
                    <a:pt x="2301" y="4637"/>
                  </a:cubicBezTo>
                  <a:cubicBezTo>
                    <a:pt x="1268" y="4546"/>
                    <a:pt x="82" y="3755"/>
                    <a:pt x="82" y="2539"/>
                  </a:cubicBezTo>
                  <a:cubicBezTo>
                    <a:pt x="82" y="1340"/>
                    <a:pt x="1222" y="535"/>
                    <a:pt x="2333" y="535"/>
                  </a:cubicBezTo>
                  <a:close/>
                  <a:moveTo>
                    <a:pt x="2400" y="1"/>
                  </a:moveTo>
                  <a:cubicBezTo>
                    <a:pt x="1159" y="1"/>
                    <a:pt x="1" y="1032"/>
                    <a:pt x="21" y="2539"/>
                  </a:cubicBezTo>
                  <a:cubicBezTo>
                    <a:pt x="1" y="4036"/>
                    <a:pt x="1070" y="5021"/>
                    <a:pt x="2245" y="5021"/>
                  </a:cubicBezTo>
                  <a:cubicBezTo>
                    <a:pt x="2836" y="5021"/>
                    <a:pt x="3454" y="4771"/>
                    <a:pt x="3973" y="4211"/>
                  </a:cubicBezTo>
                  <a:cubicBezTo>
                    <a:pt x="4885" y="3299"/>
                    <a:pt x="5037" y="1719"/>
                    <a:pt x="4094" y="746"/>
                  </a:cubicBezTo>
                  <a:cubicBezTo>
                    <a:pt x="3588" y="230"/>
                    <a:pt x="2985" y="1"/>
                    <a:pt x="240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35"/>
            <p:cNvSpPr/>
            <p:nvPr/>
          </p:nvSpPr>
          <p:spPr>
            <a:xfrm>
              <a:off x="7729375" y="2333250"/>
              <a:ext cx="95000" cy="12575"/>
            </a:xfrm>
            <a:custGeom>
              <a:avLst/>
              <a:gdLst/>
              <a:ahLst/>
              <a:cxnLst/>
              <a:rect l="l" t="t" r="r" b="b"/>
              <a:pathLst>
                <a:path w="3800" h="503" extrusionOk="0">
                  <a:moveTo>
                    <a:pt x="1900" y="1"/>
                  </a:moveTo>
                  <a:cubicBezTo>
                    <a:pt x="1262" y="1"/>
                    <a:pt x="624" y="84"/>
                    <a:pt x="1" y="252"/>
                  </a:cubicBezTo>
                  <a:cubicBezTo>
                    <a:pt x="608" y="419"/>
                    <a:pt x="1247" y="502"/>
                    <a:pt x="1889" y="502"/>
                  </a:cubicBezTo>
                  <a:cubicBezTo>
                    <a:pt x="2531" y="502"/>
                    <a:pt x="3177" y="419"/>
                    <a:pt x="3800" y="252"/>
                  </a:cubicBezTo>
                  <a:cubicBezTo>
                    <a:pt x="3177" y="84"/>
                    <a:pt x="2539" y="1"/>
                    <a:pt x="1900" y="1"/>
                  </a:cubicBezTo>
                  <a:close/>
                </a:path>
              </a:pathLst>
            </a:custGeom>
            <a:solidFill>
              <a:srgbClr val="1B2F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35"/>
            <p:cNvSpPr/>
            <p:nvPr/>
          </p:nvSpPr>
          <p:spPr>
            <a:xfrm>
              <a:off x="7679225" y="3122200"/>
              <a:ext cx="88175" cy="82650"/>
            </a:xfrm>
            <a:custGeom>
              <a:avLst/>
              <a:gdLst/>
              <a:ahLst/>
              <a:cxnLst/>
              <a:rect l="l" t="t" r="r" b="b"/>
              <a:pathLst>
                <a:path w="3527" h="3306" extrusionOk="0">
                  <a:moveTo>
                    <a:pt x="1490" y="518"/>
                  </a:moveTo>
                  <a:cubicBezTo>
                    <a:pt x="2128" y="518"/>
                    <a:pt x="2706" y="1034"/>
                    <a:pt x="2766" y="1673"/>
                  </a:cubicBezTo>
                  <a:cubicBezTo>
                    <a:pt x="2877" y="2364"/>
                    <a:pt x="2308" y="2905"/>
                    <a:pt x="1678" y="2905"/>
                  </a:cubicBezTo>
                  <a:cubicBezTo>
                    <a:pt x="1616" y="2905"/>
                    <a:pt x="1553" y="2899"/>
                    <a:pt x="1490" y="2889"/>
                  </a:cubicBezTo>
                  <a:cubicBezTo>
                    <a:pt x="851" y="2828"/>
                    <a:pt x="92" y="2433"/>
                    <a:pt x="92" y="1673"/>
                  </a:cubicBezTo>
                  <a:cubicBezTo>
                    <a:pt x="92" y="974"/>
                    <a:pt x="851" y="518"/>
                    <a:pt x="1490" y="518"/>
                  </a:cubicBezTo>
                  <a:close/>
                  <a:moveTo>
                    <a:pt x="1490" y="1"/>
                  </a:moveTo>
                  <a:cubicBezTo>
                    <a:pt x="578" y="1"/>
                    <a:pt x="0" y="882"/>
                    <a:pt x="31" y="1673"/>
                  </a:cubicBezTo>
                  <a:cubicBezTo>
                    <a:pt x="11" y="2654"/>
                    <a:pt x="664" y="3305"/>
                    <a:pt x="1407" y="3305"/>
                  </a:cubicBezTo>
                  <a:cubicBezTo>
                    <a:pt x="1792" y="3305"/>
                    <a:pt x="2201" y="3131"/>
                    <a:pt x="2554" y="2737"/>
                  </a:cubicBezTo>
                  <a:cubicBezTo>
                    <a:pt x="3526" y="1733"/>
                    <a:pt x="2949" y="1"/>
                    <a:pt x="14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09" name="Google Shape;1909;p35"/>
          <p:cNvGrpSpPr/>
          <p:nvPr/>
        </p:nvGrpSpPr>
        <p:grpSpPr>
          <a:xfrm rot="-1060764" flipH="1">
            <a:off x="1208644" y="1360736"/>
            <a:ext cx="614468" cy="655261"/>
            <a:chOff x="366722" y="1097074"/>
            <a:chExt cx="614450" cy="655241"/>
          </a:xfrm>
        </p:grpSpPr>
        <p:sp>
          <p:nvSpPr>
            <p:cNvPr id="1910" name="Google Shape;1910;p35"/>
            <p:cNvSpPr/>
            <p:nvPr/>
          </p:nvSpPr>
          <p:spPr>
            <a:xfrm rot="930818">
              <a:off x="405871" y="1410051"/>
              <a:ext cx="205109" cy="320675"/>
            </a:xfrm>
            <a:custGeom>
              <a:avLst/>
              <a:gdLst/>
              <a:ahLst/>
              <a:cxnLst/>
              <a:rect l="l" t="t" r="r" b="b"/>
              <a:pathLst>
                <a:path w="5289" h="8269" extrusionOk="0">
                  <a:moveTo>
                    <a:pt x="4164" y="1"/>
                  </a:moveTo>
                  <a:lnTo>
                    <a:pt x="0" y="7144"/>
                  </a:lnTo>
                  <a:lnTo>
                    <a:pt x="1155" y="7691"/>
                  </a:lnTo>
                  <a:lnTo>
                    <a:pt x="2340" y="8268"/>
                  </a:lnTo>
                  <a:lnTo>
                    <a:pt x="5289" y="548"/>
                  </a:lnTo>
                  <a:lnTo>
                    <a:pt x="4711" y="244"/>
                  </a:lnTo>
                  <a:lnTo>
                    <a:pt x="416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35"/>
            <p:cNvSpPr/>
            <p:nvPr/>
          </p:nvSpPr>
          <p:spPr>
            <a:xfrm rot="930818">
              <a:off x="510864" y="1147472"/>
              <a:ext cx="427942" cy="375084"/>
            </a:xfrm>
            <a:custGeom>
              <a:avLst/>
              <a:gdLst/>
              <a:ahLst/>
              <a:cxnLst/>
              <a:rect l="l" t="t" r="r" b="b"/>
              <a:pathLst>
                <a:path w="11035" h="9672" extrusionOk="0">
                  <a:moveTo>
                    <a:pt x="5523" y="1"/>
                  </a:moveTo>
                  <a:cubicBezTo>
                    <a:pt x="3712" y="1"/>
                    <a:pt x="1967" y="1021"/>
                    <a:pt x="1156" y="2754"/>
                  </a:cubicBezTo>
                  <a:cubicBezTo>
                    <a:pt x="0" y="5155"/>
                    <a:pt x="1034" y="8073"/>
                    <a:pt x="3435" y="9198"/>
                  </a:cubicBezTo>
                  <a:cubicBezTo>
                    <a:pt x="4095" y="9519"/>
                    <a:pt x="4800" y="9671"/>
                    <a:pt x="5498" y="9671"/>
                  </a:cubicBezTo>
                  <a:cubicBezTo>
                    <a:pt x="7306" y="9671"/>
                    <a:pt x="9068" y="8651"/>
                    <a:pt x="9879" y="6918"/>
                  </a:cubicBezTo>
                  <a:cubicBezTo>
                    <a:pt x="11034" y="4547"/>
                    <a:pt x="10031" y="1660"/>
                    <a:pt x="7599" y="474"/>
                  </a:cubicBezTo>
                  <a:cubicBezTo>
                    <a:pt x="6931" y="153"/>
                    <a:pt x="6222" y="1"/>
                    <a:pt x="55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35"/>
            <p:cNvSpPr/>
            <p:nvPr/>
          </p:nvSpPr>
          <p:spPr>
            <a:xfrm rot="930818">
              <a:off x="521147" y="1166828"/>
              <a:ext cx="409056" cy="339173"/>
            </a:xfrm>
            <a:custGeom>
              <a:avLst/>
              <a:gdLst/>
              <a:ahLst/>
              <a:cxnLst/>
              <a:rect l="l" t="t" r="r" b="b"/>
              <a:pathLst>
                <a:path w="10548" h="8746" extrusionOk="0">
                  <a:moveTo>
                    <a:pt x="5214" y="48"/>
                  </a:moveTo>
                  <a:cubicBezTo>
                    <a:pt x="6998" y="48"/>
                    <a:pt x="8691" y="1192"/>
                    <a:pt x="9271" y="2931"/>
                  </a:cubicBezTo>
                  <a:cubicBezTo>
                    <a:pt x="10271" y="5880"/>
                    <a:pt x="7961" y="8666"/>
                    <a:pt x="5198" y="8666"/>
                  </a:cubicBezTo>
                  <a:cubicBezTo>
                    <a:pt x="4601" y="8666"/>
                    <a:pt x="3984" y="8536"/>
                    <a:pt x="3374" y="8250"/>
                  </a:cubicBezTo>
                  <a:cubicBezTo>
                    <a:pt x="0" y="6639"/>
                    <a:pt x="304" y="1563"/>
                    <a:pt x="3830" y="286"/>
                  </a:cubicBezTo>
                  <a:cubicBezTo>
                    <a:pt x="4286" y="124"/>
                    <a:pt x="4753" y="48"/>
                    <a:pt x="5214" y="48"/>
                  </a:cubicBezTo>
                  <a:close/>
                  <a:moveTo>
                    <a:pt x="5297" y="0"/>
                  </a:moveTo>
                  <a:cubicBezTo>
                    <a:pt x="3648" y="0"/>
                    <a:pt x="2017" y="903"/>
                    <a:pt x="1246" y="2444"/>
                  </a:cubicBezTo>
                  <a:cubicBezTo>
                    <a:pt x="152" y="4633"/>
                    <a:pt x="1185" y="7277"/>
                    <a:pt x="3344" y="8311"/>
                  </a:cubicBezTo>
                  <a:cubicBezTo>
                    <a:pt x="3938" y="8602"/>
                    <a:pt x="4599" y="8746"/>
                    <a:pt x="5262" y="8746"/>
                  </a:cubicBezTo>
                  <a:cubicBezTo>
                    <a:pt x="6329" y="8746"/>
                    <a:pt x="7401" y="8373"/>
                    <a:pt x="8207" y="7642"/>
                  </a:cubicBezTo>
                  <a:cubicBezTo>
                    <a:pt x="10547" y="5605"/>
                    <a:pt x="10000" y="1715"/>
                    <a:pt x="7143" y="408"/>
                  </a:cubicBezTo>
                  <a:cubicBezTo>
                    <a:pt x="6556" y="131"/>
                    <a:pt x="5926" y="0"/>
                    <a:pt x="529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35"/>
            <p:cNvSpPr/>
            <p:nvPr/>
          </p:nvSpPr>
          <p:spPr>
            <a:xfrm rot="930818">
              <a:off x="553241" y="1185850"/>
              <a:ext cx="341888" cy="298531"/>
            </a:xfrm>
            <a:custGeom>
              <a:avLst/>
              <a:gdLst/>
              <a:ahLst/>
              <a:cxnLst/>
              <a:rect l="l" t="t" r="r" b="b"/>
              <a:pathLst>
                <a:path w="8816" h="7698" extrusionOk="0">
                  <a:moveTo>
                    <a:pt x="4423" y="1"/>
                  </a:moveTo>
                  <a:cubicBezTo>
                    <a:pt x="3002" y="1"/>
                    <a:pt x="1628" y="811"/>
                    <a:pt x="973" y="2186"/>
                  </a:cubicBezTo>
                  <a:cubicBezTo>
                    <a:pt x="1" y="4070"/>
                    <a:pt x="852" y="6380"/>
                    <a:pt x="2736" y="7292"/>
                  </a:cubicBezTo>
                  <a:cubicBezTo>
                    <a:pt x="3280" y="7568"/>
                    <a:pt x="3857" y="7697"/>
                    <a:pt x="4423" y="7697"/>
                  </a:cubicBezTo>
                  <a:cubicBezTo>
                    <a:pt x="5851" y="7697"/>
                    <a:pt x="7220" y="6878"/>
                    <a:pt x="7873" y="5529"/>
                  </a:cubicBezTo>
                  <a:cubicBezTo>
                    <a:pt x="8815" y="3614"/>
                    <a:pt x="7995" y="1304"/>
                    <a:pt x="6080" y="392"/>
                  </a:cubicBezTo>
                  <a:cubicBezTo>
                    <a:pt x="5548" y="126"/>
                    <a:pt x="4982" y="1"/>
                    <a:pt x="44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35"/>
            <p:cNvSpPr/>
            <p:nvPr/>
          </p:nvSpPr>
          <p:spPr>
            <a:xfrm rot="930818">
              <a:off x="782472" y="1249552"/>
              <a:ext cx="96680" cy="169781"/>
            </a:xfrm>
            <a:custGeom>
              <a:avLst/>
              <a:gdLst/>
              <a:ahLst/>
              <a:cxnLst/>
              <a:rect l="l" t="t" r="r" b="b"/>
              <a:pathLst>
                <a:path w="2493" h="4378" extrusionOk="0">
                  <a:moveTo>
                    <a:pt x="0" y="1"/>
                  </a:moveTo>
                  <a:lnTo>
                    <a:pt x="0" y="1"/>
                  </a:lnTo>
                  <a:cubicBezTo>
                    <a:pt x="1520" y="882"/>
                    <a:pt x="2189" y="2736"/>
                    <a:pt x="1520" y="4378"/>
                  </a:cubicBezTo>
                  <a:cubicBezTo>
                    <a:pt x="2493" y="2828"/>
                    <a:pt x="1733" y="609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F9BFC8A-FC85-FFFB-3029-414903B8DB4D}"/>
              </a:ext>
            </a:extLst>
          </p:cNvPr>
          <p:cNvSpPr txBox="1"/>
          <p:nvPr/>
        </p:nvSpPr>
        <p:spPr>
          <a:xfrm>
            <a:off x="6228184" y="3808492"/>
            <a:ext cx="28443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E-mail</a:t>
            </a:r>
            <a:r>
              <a:rPr lang="ru-RU" dirty="0"/>
              <a:t>:</a:t>
            </a:r>
          </a:p>
          <a:p>
            <a:r>
              <a:rPr lang="en-US" dirty="0">
                <a:hlinkClick r:id="rId3"/>
              </a:rPr>
              <a:t>biochemicalnumber1@gmail.com</a:t>
            </a:r>
            <a:endParaRPr lang="ru-RU" dirty="0"/>
          </a:p>
          <a:p>
            <a:endParaRPr lang="ru-RU" dirty="0"/>
          </a:p>
          <a:p>
            <a:r>
              <a:rPr lang="ru-RU" dirty="0"/>
              <a:t>Тел: 89519498568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" name="Google Shape;2385;p40"/>
          <p:cNvSpPr txBox="1">
            <a:spLocks noGrp="1"/>
          </p:cNvSpPr>
          <p:nvPr>
            <p:ph type="title"/>
          </p:nvPr>
        </p:nvSpPr>
        <p:spPr>
          <a:xfrm>
            <a:off x="467544" y="113789"/>
            <a:ext cx="7704000" cy="6480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dirty="0"/>
              <a:t>Проблема проекта: </a:t>
            </a:r>
            <a:br>
              <a:rPr lang="ru-RU" sz="3200" b="1" dirty="0"/>
            </a:br>
            <a:endParaRPr dirty="0"/>
          </a:p>
        </p:txBody>
      </p:sp>
      <p:sp>
        <p:nvSpPr>
          <p:cNvPr id="2387" name="Google Shape;2387;p40"/>
          <p:cNvSpPr txBox="1">
            <a:spLocks noGrp="1"/>
          </p:cNvSpPr>
          <p:nvPr>
            <p:ph type="subTitle" idx="2"/>
          </p:nvPr>
        </p:nvSpPr>
        <p:spPr>
          <a:xfrm>
            <a:off x="285720" y="704499"/>
            <a:ext cx="8390736" cy="859139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latin typeface="Bodoni Moda SemiBold"/>
              </a:rPr>
              <a:t>- отсутствие эффективной системы утилизации лекарственных средств, что в дальнейшем приводит к увеличению дозы фарм. отходов в природе.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88024" y="843558"/>
            <a:ext cx="4070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0E4655"/>
              </a:buClr>
              <a:buSzPts val="1200"/>
              <a:buFont typeface="Arial" pitchFamily="34" charset="0"/>
              <a:buChar char="•"/>
            </a:pPr>
            <a:r>
              <a:rPr lang="ru-RU" sz="1800" dirty="0">
                <a:solidFill>
                  <a:srgbClr val="0E4655"/>
                </a:solidFill>
                <a:latin typeface="Montserrat Medium"/>
                <a:sym typeface="Montserrat Medium"/>
              </a:rPr>
              <a:t> </a:t>
            </a:r>
            <a:endParaRPr lang="ru-RU" sz="1600" dirty="0">
              <a:solidFill>
                <a:srgbClr val="0E4655"/>
              </a:solidFill>
              <a:latin typeface="Montserrat Medium"/>
              <a:sym typeface="Montserrat Medium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A09F6D-31A1-DFAD-3CBF-32481F82CDBB}"/>
              </a:ext>
            </a:extLst>
          </p:cNvPr>
          <p:cNvSpPr txBox="1"/>
          <p:nvPr/>
        </p:nvSpPr>
        <p:spPr>
          <a:xfrm>
            <a:off x="110525" y="1531302"/>
            <a:ext cx="521168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E4655"/>
                </a:solidFill>
                <a:effectLst/>
                <a:uLnTx/>
                <a:uFillTx/>
                <a:latin typeface="Bodoni Moda SemiBold"/>
                <a:sym typeface="Bodoni Moda SemiBold"/>
              </a:rPr>
              <a:t>Кому нужна наша разработка?</a:t>
            </a:r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599A1F-07F2-6CB5-117D-F3CE08C1D0E7}"/>
              </a:ext>
            </a:extLst>
          </p:cNvPr>
          <p:cNvSpPr txBox="1"/>
          <p:nvPr/>
        </p:nvSpPr>
        <p:spPr>
          <a:xfrm>
            <a:off x="240937" y="2283718"/>
            <a:ext cx="8424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E4655"/>
                </a:solidFill>
                <a:effectLst/>
                <a:uLnTx/>
                <a:uFillTx/>
                <a:latin typeface="Bodoni Moda SemiBold"/>
                <a:cs typeface="Microsoft Tai Le" panose="020B0502040204020203" pitchFamily="34" charset="0"/>
                <a:sym typeface="Arial"/>
              </a:rPr>
              <a:t>Компаниям, занимающимся переработкой лекарственных средств разных классов. Например: NAOLMI, НЭК, </a:t>
            </a:r>
            <a:r>
              <a: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E4655"/>
                </a:solidFill>
                <a:effectLst/>
                <a:uLnTx/>
                <a:uFillTx/>
                <a:latin typeface="Bodoni Moda SemiBold"/>
                <a:cs typeface="Microsoft Tai Le" panose="020B0502040204020203" pitchFamily="34" charset="0"/>
                <a:sym typeface="Arial"/>
              </a:rPr>
              <a:t>экофармацевтика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E4655"/>
                </a:solidFill>
                <a:effectLst/>
                <a:uLnTx/>
                <a:uFillTx/>
                <a:latin typeface="Montserrat Medium" panose="00000600000000000000" pitchFamily="2" charset="-52"/>
                <a:cs typeface="Microsoft Tai Le" panose="020B0502040204020203" pitchFamily="34" charset="0"/>
                <a:sym typeface="Arial"/>
              </a:rPr>
              <a:t>.</a:t>
            </a:r>
          </a:p>
          <a:p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D71887-72B3-09C6-8253-8ACF69F01B2E}"/>
              </a:ext>
            </a:extLst>
          </p:cNvPr>
          <p:cNvSpPr txBox="1"/>
          <p:nvPr/>
        </p:nvSpPr>
        <p:spPr>
          <a:xfrm>
            <a:off x="225951" y="3330158"/>
            <a:ext cx="8291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Bodoni Moda SemiBold"/>
              </a:rPr>
              <a:t>Новизна проекта</a:t>
            </a:r>
            <a:r>
              <a:rPr lang="ru-RU" sz="1600" dirty="0">
                <a:solidFill>
                  <a:schemeClr val="bg1"/>
                </a:solidFill>
                <a:latin typeface="Bodoni Moda SemiBold"/>
              </a:rPr>
              <a:t>: создание устойчивой системы сбора просроченных лекарств с целью сохранения окружающей среды и здоровья людей.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8817AE-1E33-D503-0D93-FA15DB0E2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697" y="123478"/>
            <a:ext cx="7668424" cy="572700"/>
          </a:xfrm>
        </p:spPr>
        <p:txBody>
          <a:bodyPr/>
          <a:lstStyle/>
          <a:p>
            <a:r>
              <a:rPr lang="ru-RU" dirty="0"/>
              <a:t>Цель и задачи проекта: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D8B376D-710F-6F6B-198C-581995A88D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0" y="1357304"/>
            <a:ext cx="4021288" cy="24201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4655"/>
              </a:buClr>
              <a:buSzPts val="1200"/>
              <a:buFont typeface="Montserrat"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E4655"/>
                </a:solidFill>
                <a:effectLst/>
                <a:uLnTx/>
                <a:uFillTx/>
                <a:latin typeface="Bodoni Moda SemiBold"/>
                <a:ea typeface="Calibri" pitchFamily="34" charset="0"/>
                <a:cs typeface="Calibri" pitchFamily="34" charset="0"/>
                <a:sym typeface="Montserrat Medium"/>
              </a:rPr>
              <a:t>1.Разработка механизмов сбора просроченных лекарств.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4655"/>
              </a:buClr>
              <a:buSzPts val="1200"/>
              <a:buFont typeface="Montserrat"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E4655"/>
              </a:solidFill>
              <a:effectLst/>
              <a:uLnTx/>
              <a:uFillTx/>
              <a:latin typeface="Bodoni Moda SemiBold"/>
              <a:ea typeface="Calibri" pitchFamily="34" charset="0"/>
              <a:cs typeface="Calibri" pitchFamily="34" charset="0"/>
              <a:sym typeface="Montserrat Mediu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4655"/>
              </a:buClr>
              <a:buSzPts val="1200"/>
              <a:buFont typeface="Montserrat"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E4655"/>
                </a:solidFill>
                <a:effectLst/>
                <a:uLnTx/>
                <a:uFillTx/>
                <a:latin typeface="Bodoni Moda SemiBold"/>
                <a:ea typeface="Calibri" pitchFamily="34" charset="0"/>
                <a:cs typeface="Calibri" pitchFamily="34" charset="0"/>
                <a:sym typeface="Montserrat Medium"/>
              </a:rPr>
              <a:t>2.Организация пунктов сбора.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4655"/>
              </a:buClr>
              <a:buSzPts val="1200"/>
              <a:buFont typeface="Montserrat"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E4655"/>
              </a:solidFill>
              <a:effectLst/>
              <a:uLnTx/>
              <a:uFillTx/>
              <a:latin typeface="Bodoni Moda SemiBold"/>
              <a:ea typeface="Calibri" pitchFamily="34" charset="0"/>
              <a:cs typeface="Calibri" pitchFamily="34" charset="0"/>
              <a:sym typeface="Montserrat Mediu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4655"/>
              </a:buClr>
              <a:buSzPts val="1200"/>
              <a:buFont typeface="Montserrat"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E4655"/>
                </a:solidFill>
                <a:effectLst/>
                <a:uLnTx/>
                <a:uFillTx/>
                <a:latin typeface="Bodoni Moda SemiBold"/>
                <a:ea typeface="Calibri" pitchFamily="34" charset="0"/>
                <a:cs typeface="Calibri" pitchFamily="34" charset="0"/>
                <a:sym typeface="Montserrat Medium"/>
              </a:rPr>
              <a:t>3.Подготовка лекарств к переработке.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4655"/>
              </a:buClr>
              <a:buSzPts val="1200"/>
              <a:buFont typeface="Montserrat"/>
              <a:buNone/>
              <a:tabLst/>
              <a:defRPr/>
            </a:pPr>
            <a:endParaRPr lang="ru-RU" sz="1600" dirty="0">
              <a:solidFill>
                <a:srgbClr val="0E4655"/>
              </a:solidFill>
              <a:latin typeface="Bodoni Moda SemiBold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4655"/>
              </a:buClr>
              <a:buSzPts val="1200"/>
              <a:buFont typeface="Montserrat"/>
              <a:buNone/>
              <a:tabLst/>
              <a:defRPr/>
            </a:pPr>
            <a:r>
              <a:rPr lang="ru-RU" sz="1600" dirty="0">
                <a:solidFill>
                  <a:srgbClr val="0E4655"/>
                </a:solidFill>
                <a:latin typeface="Bodoni Moda SemiBold"/>
                <a:ea typeface="Calibri" pitchFamily="34" charset="0"/>
                <a:cs typeface="Calibri" pitchFamily="34" charset="0"/>
              </a:rPr>
              <a:t>4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E4655"/>
                </a:solidFill>
                <a:effectLst/>
                <a:uLnTx/>
                <a:uFillTx/>
                <a:latin typeface="Bodoni Moda SemiBold"/>
                <a:ea typeface="Calibri" pitchFamily="34" charset="0"/>
                <a:cs typeface="Calibri" pitchFamily="34" charset="0"/>
                <a:sym typeface="Montserrat Medium"/>
              </a:rPr>
              <a:t>.Распространение информации о системе и её преимуществах.</a:t>
            </a:r>
          </a:p>
          <a:p>
            <a:endParaRPr lang="ru-RU" dirty="0"/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4BAA1957-EEBA-AA0D-E0A9-9CA21E3657DD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7074" y="1370423"/>
            <a:ext cx="4021288" cy="2420100"/>
          </a:xfrm>
        </p:spPr>
        <p:txBody>
          <a:bodyPr/>
          <a:lstStyle/>
          <a:p>
            <a:r>
              <a:rPr lang="ru-RU" dirty="0"/>
              <a:t> </a:t>
            </a:r>
            <a:r>
              <a:rPr lang="ru-RU" dirty="0">
                <a:latin typeface="Bodoni Moda SemiBold"/>
              </a:rPr>
              <a:t>      </a:t>
            </a:r>
            <a:r>
              <a:rPr lang="ru-RU" sz="1600" dirty="0">
                <a:latin typeface="Bodoni Moda SemiBold"/>
              </a:rPr>
              <a:t>Проект утилизации лекарственных средств направлен на минимизацию отрицательного воздействия на окружающую среду путем предотвращения выбросов и загрязнения отходами лекарств в водные и почвенные ресурсы.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A9FFCD-6180-08CE-4622-56E6254197D2}"/>
              </a:ext>
            </a:extLst>
          </p:cNvPr>
          <p:cNvSpPr txBox="1"/>
          <p:nvPr/>
        </p:nvSpPr>
        <p:spPr>
          <a:xfrm>
            <a:off x="550712" y="997235"/>
            <a:ext cx="32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bg1"/>
                </a:solidFill>
                <a:latin typeface="Bodoni Moda SemiBold"/>
              </a:rPr>
              <a:t>Цель: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8E02C8-6113-2AB9-80F1-612A25379390}"/>
              </a:ext>
            </a:extLst>
          </p:cNvPr>
          <p:cNvSpPr txBox="1"/>
          <p:nvPr/>
        </p:nvSpPr>
        <p:spPr>
          <a:xfrm>
            <a:off x="4457912" y="990653"/>
            <a:ext cx="3201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bg1"/>
                </a:solidFill>
                <a:latin typeface="Bodoni Moda SemiBold"/>
              </a:rPr>
              <a:t>Задачи:</a:t>
            </a:r>
          </a:p>
        </p:txBody>
      </p:sp>
    </p:spTree>
    <p:extLst>
      <p:ext uri="{BB962C8B-B14F-4D97-AF65-F5344CB8AC3E}">
        <p14:creationId xmlns:p14="http://schemas.microsoft.com/office/powerpoint/2010/main" val="583535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02D8753C-A11B-0468-DC18-7AFB48D10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23478"/>
            <a:ext cx="7704000" cy="572700"/>
          </a:xfrm>
        </p:spPr>
        <p:txBody>
          <a:bodyPr/>
          <a:lstStyle/>
          <a:p>
            <a:r>
              <a:rPr lang="ru-RU" dirty="0"/>
              <a:t>Потребители: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06EFAB-D7DF-7A53-CD69-E6FADB1E7F92}"/>
              </a:ext>
            </a:extLst>
          </p:cNvPr>
          <p:cNvSpPr txBox="1"/>
          <p:nvPr/>
        </p:nvSpPr>
        <p:spPr>
          <a:xfrm>
            <a:off x="246897" y="807844"/>
            <a:ext cx="80648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ru-RU" sz="1600" dirty="0">
                <a:solidFill>
                  <a:schemeClr val="bg1"/>
                </a:solidFill>
                <a:latin typeface="Bodoni Moda SemiBold"/>
                <a:cs typeface="Microsoft Tai Le" panose="020B0502040204020203" pitchFamily="34" charset="0"/>
              </a:rPr>
              <a:t>1. Фармацевтические компании;</a:t>
            </a:r>
          </a:p>
          <a:p>
            <a:r>
              <a:rPr lang="ru-RU" sz="1600" dirty="0">
                <a:solidFill>
                  <a:schemeClr val="bg1"/>
                </a:solidFill>
                <a:latin typeface="Bodoni Moda SemiBold"/>
                <a:cs typeface="Microsoft Tai Le" panose="020B0502040204020203" pitchFamily="34" charset="0"/>
              </a:rPr>
              <a:t>2. Аптеки/ аптечные пункты;</a:t>
            </a:r>
          </a:p>
          <a:p>
            <a:r>
              <a:rPr lang="ru-RU" sz="1600" dirty="0">
                <a:solidFill>
                  <a:schemeClr val="bg1"/>
                </a:solidFill>
                <a:latin typeface="Bodoni Moda SemiBold"/>
                <a:cs typeface="Microsoft Tai Le" panose="020B0502040204020203" pitchFamily="34" charset="0"/>
              </a:rPr>
              <a:t>3. Медицинские учреждения;</a:t>
            </a:r>
          </a:p>
          <a:p>
            <a:r>
              <a:rPr lang="ru-RU" sz="1600" dirty="0">
                <a:solidFill>
                  <a:schemeClr val="bg1"/>
                </a:solidFill>
                <a:latin typeface="Bodoni Moda SemiBold"/>
                <a:cs typeface="Microsoft Tai Le" panose="020B0502040204020203" pitchFamily="34" charset="0"/>
              </a:rPr>
              <a:t>4. Общественность.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F0F60C-0CA7-B0F9-C6C3-A511E56737F0}"/>
              </a:ext>
            </a:extLst>
          </p:cNvPr>
          <p:cNvSpPr txBox="1"/>
          <p:nvPr/>
        </p:nvSpPr>
        <p:spPr>
          <a:xfrm>
            <a:off x="246897" y="2104450"/>
            <a:ext cx="634132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>
                <a:solidFill>
                  <a:schemeClr val="bg1"/>
                </a:solidFill>
                <a:latin typeface="Bodoni Moda SemiBold"/>
              </a:rPr>
              <a:t>"Боли" потребителей: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81A68B-D84A-D402-1884-939D91D7506E}"/>
              </a:ext>
            </a:extLst>
          </p:cNvPr>
          <p:cNvSpPr txBox="1"/>
          <p:nvPr/>
        </p:nvSpPr>
        <p:spPr>
          <a:xfrm>
            <a:off x="246897" y="2877836"/>
            <a:ext cx="74934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Bodoni Moda SemiBold"/>
              </a:rPr>
              <a:t>Лекарства - опасные отходы и требуют ответственной утилизации в специальные пункты. Однако, в России из-за отсутствия централизованной системы утилизации, препараты из домашней аптечки оказываются на свалках и в канализациях</a:t>
            </a:r>
            <a:r>
              <a:rPr lang="ru-RU" sz="1600" dirty="0">
                <a:solidFill>
                  <a:schemeClr val="bg1"/>
                </a:solidFill>
                <a:latin typeface="Montserrat Medium" panose="00000600000000000000" pitchFamily="2" charset="-5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8733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00D200-8D10-A5AF-3DCE-3808941FC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95486"/>
            <a:ext cx="7704000" cy="572700"/>
          </a:xfrm>
        </p:spPr>
        <p:txBody>
          <a:bodyPr/>
          <a:lstStyle/>
          <a:p>
            <a:r>
              <a:rPr lang="ru-RU" dirty="0"/>
              <a:t>Обоснование проблемы: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486279D7-A9B4-4880-FC6F-85E7B15392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6692125"/>
              </p:ext>
            </p:extLst>
          </p:nvPr>
        </p:nvGraphicFramePr>
        <p:xfrm>
          <a:off x="0" y="907678"/>
          <a:ext cx="5496272" cy="3328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127809A-5436-40D5-0F1E-C409CE491B0D}"/>
              </a:ext>
            </a:extLst>
          </p:cNvPr>
          <p:cNvSpPr txBox="1"/>
          <p:nvPr/>
        </p:nvSpPr>
        <p:spPr>
          <a:xfrm>
            <a:off x="5286380" y="1714494"/>
            <a:ext cx="30963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Bodoni Moda SemiBold"/>
              </a:rPr>
              <a:t>Около 50% граждан осознают, что такие способы утилизации могут нанести вред окружающей среде и готовы поддержать инициативу по сбору просроченных и ненужных лекарств в специальные контейнеры</a:t>
            </a:r>
          </a:p>
        </p:txBody>
      </p:sp>
    </p:spTree>
    <p:extLst>
      <p:ext uri="{BB962C8B-B14F-4D97-AF65-F5344CB8AC3E}">
        <p14:creationId xmlns:p14="http://schemas.microsoft.com/office/powerpoint/2010/main" val="938972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FB7650-F89D-15F8-503E-BB7EE46C6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752" y="411510"/>
            <a:ext cx="5518396" cy="572700"/>
          </a:xfrm>
        </p:spPr>
        <p:txBody>
          <a:bodyPr/>
          <a:lstStyle/>
          <a:p>
            <a:r>
              <a:rPr lang="ru-RU" sz="4800" b="1" dirty="0"/>
              <a:t>☘ECO сбор☘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921B56-4D8C-5C8C-D918-3EC511812DA5}"/>
              </a:ext>
            </a:extLst>
          </p:cNvPr>
          <p:cNvSpPr txBox="1"/>
          <p:nvPr/>
        </p:nvSpPr>
        <p:spPr>
          <a:xfrm>
            <a:off x="285720" y="1571618"/>
            <a:ext cx="4572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Bodoni Moda SemiBold"/>
              </a:rPr>
              <a:t> сбор лекарственных средств различных классов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72066" y="2285998"/>
            <a:ext cx="35718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Bodoni Moda SemiBold"/>
              </a:rPr>
              <a:t> хранение и сортировка лекарств по химическому составу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3500444"/>
            <a:ext cx="37862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Bodoni Moda SemiBold"/>
              </a:rPr>
              <a:t> транспонировка до пункта переработки</a:t>
            </a:r>
          </a:p>
        </p:txBody>
      </p:sp>
    </p:spTree>
    <p:extLst>
      <p:ext uri="{BB962C8B-B14F-4D97-AF65-F5344CB8AC3E}">
        <p14:creationId xmlns:p14="http://schemas.microsoft.com/office/powerpoint/2010/main" val="1026753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EA24B8-C6B6-D44C-2E5F-922D98FF8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68" y="89109"/>
            <a:ext cx="7704000" cy="572700"/>
          </a:xfrm>
        </p:spPr>
        <p:txBody>
          <a:bodyPr/>
          <a:lstStyle/>
          <a:p>
            <a:r>
              <a:rPr lang="ru-RU" dirty="0"/>
              <a:t>Расчёт стоимости продукта за единицу: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F393DC-A4C4-0F7D-D4BC-DC0B629E5642}"/>
              </a:ext>
            </a:extLst>
          </p:cNvPr>
          <p:cNvSpPr txBox="1"/>
          <p:nvPr/>
        </p:nvSpPr>
        <p:spPr>
          <a:xfrm>
            <a:off x="179512" y="834731"/>
            <a:ext cx="295232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Bodoni Moda SemiBold"/>
              </a:rPr>
              <a:t>Ориентировочная стоимость продукта будет рассчитана по принципу:</a:t>
            </a:r>
          </a:p>
          <a:p>
            <a:endParaRPr lang="ru-RU" sz="1600" dirty="0">
              <a:solidFill>
                <a:schemeClr val="bg1"/>
              </a:solidFill>
              <a:latin typeface="Bodoni Moda SemiBold"/>
            </a:endParaRP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chemeClr val="bg1"/>
                </a:solidFill>
                <a:latin typeface="Bodoni Moda SemiBold"/>
              </a:rPr>
              <a:t>Средняя стоимость препарата (по фармакологической группе) +</a:t>
            </a:r>
          </a:p>
          <a:p>
            <a:pPr marL="342900" indent="-342900">
              <a:buAutoNum type="arabicPeriod"/>
            </a:pPr>
            <a:endParaRPr lang="ru-RU" sz="1600" dirty="0">
              <a:solidFill>
                <a:schemeClr val="bg1"/>
              </a:solidFill>
              <a:latin typeface="Bodoni Moda SemiBold"/>
            </a:endParaRP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chemeClr val="bg1"/>
                </a:solidFill>
                <a:latin typeface="Bodoni Moda SemiBold"/>
              </a:rPr>
              <a:t>Востребованность препарата у населения +</a:t>
            </a:r>
          </a:p>
          <a:p>
            <a:pPr marL="342900" indent="-342900">
              <a:buAutoNum type="arabicPeriod"/>
            </a:pPr>
            <a:endParaRPr lang="ru-RU" sz="1600" dirty="0">
              <a:solidFill>
                <a:schemeClr val="bg1"/>
              </a:solidFill>
              <a:latin typeface="Bodoni Moda SemiBold"/>
            </a:endParaRP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chemeClr val="bg1"/>
                </a:solidFill>
                <a:latin typeface="Bodoni Moda SemiBold"/>
              </a:rPr>
              <a:t>Затраты на переработку лекарственных средств</a:t>
            </a:r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39B48796-A524-30F0-53F3-7A80E65958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561013"/>
              </p:ext>
            </p:extLst>
          </p:nvPr>
        </p:nvGraphicFramePr>
        <p:xfrm>
          <a:off x="3131840" y="715704"/>
          <a:ext cx="5303912" cy="4219660"/>
        </p:xfrm>
        <a:graphic>
          <a:graphicData uri="http://schemas.openxmlformats.org/drawingml/2006/table">
            <a:tbl>
              <a:tblPr firstRow="1" bandRow="1">
                <a:tableStyleId>{9DCD5AE8-BF50-4060-80DA-3DDC0FC75212}</a:tableStyleId>
              </a:tblPr>
              <a:tblGrid>
                <a:gridCol w="2651956">
                  <a:extLst>
                    <a:ext uri="{9D8B030D-6E8A-4147-A177-3AD203B41FA5}">
                      <a16:colId xmlns:a16="http://schemas.microsoft.com/office/drawing/2014/main" val="1549538928"/>
                    </a:ext>
                  </a:extLst>
                </a:gridCol>
                <a:gridCol w="2651956">
                  <a:extLst>
                    <a:ext uri="{9D8B030D-6E8A-4147-A177-3AD203B41FA5}">
                      <a16:colId xmlns:a16="http://schemas.microsoft.com/office/drawing/2014/main" val="1407497819"/>
                    </a:ext>
                  </a:extLst>
                </a:gridCol>
              </a:tblGrid>
              <a:tr h="434692">
                <a:tc>
                  <a:txBody>
                    <a:bodyPr/>
                    <a:lstStyle/>
                    <a:p>
                      <a:r>
                        <a:rPr lang="ru-RU" sz="1100" dirty="0"/>
                        <a:t>Фармакологическая группа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Востребованность препарата (рейтинг от 1 до 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214088"/>
                  </a:ext>
                </a:extLst>
              </a:tr>
              <a:tr h="425045">
                <a:tc>
                  <a:txBody>
                    <a:bodyPr/>
                    <a:lstStyle/>
                    <a:p>
                      <a:r>
                        <a:rPr lang="ru-RU" sz="1100" dirty="0"/>
                        <a:t>Препараты, действующие на ЦНС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457442"/>
                  </a:ext>
                </a:extLst>
              </a:tr>
              <a:tr h="371562">
                <a:tc>
                  <a:txBody>
                    <a:bodyPr/>
                    <a:lstStyle/>
                    <a:p>
                      <a:r>
                        <a:rPr lang="ru-RU" sz="1100" dirty="0"/>
                        <a:t>Противовирусные препараты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541107"/>
                  </a:ext>
                </a:extLst>
              </a:tr>
              <a:tr h="427550">
                <a:tc>
                  <a:txBody>
                    <a:bodyPr/>
                    <a:lstStyle/>
                    <a:p>
                      <a:r>
                        <a:rPr lang="ru-RU" sz="1100" dirty="0"/>
                        <a:t>Лекарства, действующие на сердечно-сосудистую систему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402910"/>
                  </a:ext>
                </a:extLst>
              </a:tr>
              <a:tr h="425045">
                <a:tc>
                  <a:txBody>
                    <a:bodyPr/>
                    <a:lstStyle/>
                    <a:p>
                      <a:r>
                        <a:rPr lang="ru-RU" sz="1100" dirty="0"/>
                        <a:t>Антибиотики / иммуномодуляторы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538980"/>
                  </a:ext>
                </a:extLst>
              </a:tr>
              <a:tr h="371562">
                <a:tc>
                  <a:txBody>
                    <a:bodyPr/>
                    <a:lstStyle/>
                    <a:p>
                      <a:r>
                        <a:rPr lang="ru-RU" sz="1100" dirty="0"/>
                        <a:t>Противовирусные препараты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92008"/>
                  </a:ext>
                </a:extLst>
              </a:tr>
              <a:tr h="371562">
                <a:tc>
                  <a:txBody>
                    <a:bodyPr/>
                    <a:lstStyle/>
                    <a:p>
                      <a:r>
                        <a:rPr lang="ru-RU" sz="1100" dirty="0"/>
                        <a:t>Спазмолитики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96931"/>
                  </a:ext>
                </a:extLst>
              </a:tr>
              <a:tr h="371562">
                <a:tc>
                  <a:txBody>
                    <a:bodyPr/>
                    <a:lstStyle/>
                    <a:p>
                      <a:r>
                        <a:rPr lang="ru-RU" sz="1100" dirty="0"/>
                        <a:t>Гормональные препараты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893372"/>
                  </a:ext>
                </a:extLst>
              </a:tr>
              <a:tr h="592028">
                <a:tc>
                  <a:txBody>
                    <a:bodyPr/>
                    <a:lstStyle/>
                    <a:p>
                      <a:r>
                        <a:rPr lang="ru-RU" sz="1100" dirty="0"/>
                        <a:t>Препараты для лечения респираторной системы (противовирусные)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638600"/>
                  </a:ext>
                </a:extLst>
              </a:tr>
              <a:tr h="392118">
                <a:tc>
                  <a:txBody>
                    <a:bodyPr/>
                    <a:lstStyle/>
                    <a:p>
                      <a:r>
                        <a:rPr lang="ru-RU" sz="1100" dirty="0"/>
                        <a:t>Пищеварительный тракт и обмен веществ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0312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032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BD04533D-46C5-AF82-FB8A-C1CDD30960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764225"/>
              </p:ext>
            </p:extLst>
          </p:nvPr>
        </p:nvGraphicFramePr>
        <p:xfrm>
          <a:off x="323528" y="195486"/>
          <a:ext cx="8568952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6527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2834737-F223-2ACC-397B-63935CD06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D3239A-27E3-0557-16C1-429B7695322E}"/>
              </a:ext>
            </a:extLst>
          </p:cNvPr>
          <p:cNvSpPr txBox="1"/>
          <p:nvPr/>
        </p:nvSpPr>
        <p:spPr>
          <a:xfrm>
            <a:off x="5004048" y="3374550"/>
            <a:ext cx="3744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Bodoni Moda SemiBold"/>
              </a:rPr>
              <a:t>Ключевая особенность - наличие своих пунктов сбора в быстром доступе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3000378"/>
            <a:ext cx="3548066" cy="149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285866"/>
            <a:ext cx="4286280" cy="1095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1357304"/>
            <a:ext cx="4233875" cy="1336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56552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285734"/>
            <a:ext cx="6643734" cy="642942"/>
          </a:xfrm>
        </p:spPr>
        <p:txBody>
          <a:bodyPr/>
          <a:lstStyle/>
          <a:p>
            <a:pPr algn="l"/>
            <a:r>
              <a:rPr lang="ru-RU" sz="3600" dirty="0"/>
              <a:t>Продукт и его особенности: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1071552"/>
            <a:ext cx="2665415" cy="3505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714348" y="1142990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latin typeface="Bodoni Moda SemiBold"/>
              </a:rPr>
              <a:t>  Разделение лекарств по нескольким критериям (твердые/ жидкие; срок годности в норме/ просроченные; особенности хим. состава и предназначения)</a:t>
            </a:r>
          </a:p>
          <a:p>
            <a:pPr>
              <a:buFont typeface="Arial" pitchFamily="34" charset="0"/>
              <a:buChar char="•"/>
            </a:pPr>
            <a:endParaRPr lang="ru-RU" sz="2000" dirty="0">
              <a:solidFill>
                <a:schemeClr val="bg1"/>
              </a:solidFill>
              <a:latin typeface="Bodoni Moda SemiBold"/>
            </a:endParaRPr>
          </a:p>
          <a:p>
            <a:pPr>
              <a:buFont typeface="Arial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latin typeface="Bodoni Moda SemiBold"/>
              </a:rPr>
              <a:t>  Строгие условия хранения</a:t>
            </a:r>
          </a:p>
          <a:p>
            <a:pPr>
              <a:buFont typeface="Arial" pitchFamily="34" charset="0"/>
              <a:buChar char="•"/>
            </a:pPr>
            <a:endParaRPr lang="ru-RU" sz="2000" dirty="0">
              <a:solidFill>
                <a:schemeClr val="bg1"/>
              </a:solidFill>
              <a:latin typeface="Bodoni Moda SemiBold"/>
            </a:endParaRPr>
          </a:p>
          <a:p>
            <a:pPr>
              <a:buFont typeface="Arial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latin typeface="Bodoni Moda SemiBold"/>
              </a:rPr>
              <a:t>  Безопасная транспортировка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14296"/>
            <a:ext cx="5929354" cy="793134"/>
          </a:xfrm>
        </p:spPr>
        <p:txBody>
          <a:bodyPr/>
          <a:lstStyle/>
          <a:p>
            <a:r>
              <a:rPr lang="ru-RU" dirty="0"/>
              <a:t>План коммерциализации: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 idx="2"/>
          </p:nvPr>
        </p:nvSpPr>
        <p:spPr>
          <a:xfrm>
            <a:off x="642910" y="888030"/>
            <a:ext cx="3071834" cy="393521"/>
          </a:xfrm>
        </p:spPr>
        <p:txBody>
          <a:bodyPr/>
          <a:lstStyle/>
          <a:p>
            <a:r>
              <a:rPr lang="ru-RU" sz="2000" u="sng" dirty="0"/>
              <a:t>Целевая аудитория: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 idx="3"/>
          </p:nvPr>
        </p:nvSpPr>
        <p:spPr>
          <a:xfrm>
            <a:off x="428596" y="3000378"/>
            <a:ext cx="3929090" cy="597400"/>
          </a:xfrm>
        </p:spPr>
        <p:txBody>
          <a:bodyPr/>
          <a:lstStyle/>
          <a:p>
            <a:r>
              <a:rPr lang="ru-RU" sz="2000" u="sng" dirty="0"/>
              <a:t>Способы продвижения проекта: </a:t>
            </a:r>
            <a:br>
              <a:rPr lang="ru-RU" sz="2400" u="sng" dirty="0"/>
            </a:br>
            <a:br>
              <a:rPr lang="ru-RU" sz="900" dirty="0"/>
            </a:br>
            <a:endParaRPr lang="ru-RU" sz="900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 idx="4"/>
          </p:nvPr>
        </p:nvSpPr>
        <p:spPr>
          <a:xfrm>
            <a:off x="4071934" y="857238"/>
            <a:ext cx="4717188" cy="447600"/>
          </a:xfrm>
        </p:spPr>
        <p:txBody>
          <a:bodyPr/>
          <a:lstStyle/>
          <a:p>
            <a:r>
              <a:rPr lang="ru-RU" sz="2000" u="sng" dirty="0"/>
              <a:t>Затраты на выполнение работ:</a:t>
            </a:r>
            <a:endParaRPr lang="ru-RU" sz="7200" u="sng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 idx="5"/>
          </p:nvPr>
        </p:nvSpPr>
        <p:spPr>
          <a:xfrm>
            <a:off x="4429124" y="3071816"/>
            <a:ext cx="4286280" cy="447600"/>
          </a:xfrm>
        </p:spPr>
        <p:txBody>
          <a:bodyPr/>
          <a:lstStyle/>
          <a:p>
            <a:r>
              <a:rPr lang="ru-RU" sz="2000" u="sng" dirty="0"/>
              <a:t>Инвестиции и инвесторы:</a:t>
            </a:r>
            <a:endParaRPr lang="ru-RU" sz="2000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465716" y="1272727"/>
            <a:ext cx="3854802" cy="1215451"/>
          </a:xfrm>
        </p:spPr>
        <p:txBody>
          <a:bodyPr/>
          <a:lstStyle/>
          <a:p>
            <a:endParaRPr lang="ru-RU" sz="1000" dirty="0"/>
          </a:p>
          <a:p>
            <a:r>
              <a:rPr lang="ru-RU" sz="1400" b="0" dirty="0"/>
              <a:t>- Промышленные предприятия </a:t>
            </a:r>
          </a:p>
          <a:p>
            <a:r>
              <a:rPr lang="ru-RU" sz="1400" b="0" dirty="0"/>
              <a:t>- Медицинские учреждения </a:t>
            </a:r>
          </a:p>
          <a:p>
            <a:r>
              <a:rPr lang="ru-RU" sz="1400" b="0" dirty="0"/>
              <a:t>- Экологически ориентированные организации </a:t>
            </a:r>
          </a:p>
          <a:p>
            <a:r>
              <a:rPr lang="ru-RU" sz="1400" b="0" dirty="0"/>
              <a:t>- Фармацевтические компании</a:t>
            </a: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6"/>
          </p:nvPr>
        </p:nvSpPr>
        <p:spPr>
          <a:xfrm>
            <a:off x="4714876" y="1357304"/>
            <a:ext cx="4719404" cy="1861217"/>
          </a:xfrm>
        </p:spPr>
        <p:txBody>
          <a:bodyPr/>
          <a:lstStyle/>
          <a:p>
            <a:r>
              <a:rPr lang="ru-RU" sz="1400" b="0" dirty="0"/>
              <a:t>     </a:t>
            </a:r>
            <a:r>
              <a:rPr lang="ru-RU" sz="1200" b="0" dirty="0"/>
              <a:t>  - </a:t>
            </a:r>
            <a:r>
              <a:rPr lang="ru-RU" sz="1400" b="0" dirty="0"/>
              <a:t>разработка и создание: 200.000 р.</a:t>
            </a:r>
            <a:br>
              <a:rPr lang="ru-RU" sz="1400" b="0" dirty="0"/>
            </a:br>
            <a:r>
              <a:rPr lang="ru-RU" sz="1400" b="0" dirty="0"/>
              <a:t>- организация сбора: 20.000 р.</a:t>
            </a:r>
            <a:br>
              <a:rPr lang="ru-RU" sz="1400" b="0" dirty="0"/>
            </a:br>
            <a:r>
              <a:rPr lang="ru-RU" sz="1400" b="0" dirty="0"/>
              <a:t>- хранение и сортировка: 20.000 р.</a:t>
            </a:r>
            <a:br>
              <a:rPr lang="ru-RU" sz="1400" b="0" dirty="0"/>
            </a:br>
            <a:r>
              <a:rPr lang="ru-RU" sz="1400" b="0" dirty="0"/>
              <a:t>- транспорт: 200.000 р.</a:t>
            </a:r>
            <a:br>
              <a:rPr lang="ru-RU" sz="1400" b="0" dirty="0"/>
            </a:br>
            <a:r>
              <a:rPr lang="ru-RU" sz="1400" b="0" dirty="0"/>
              <a:t>- заработная плата сотрудникам: 280.000 р.</a:t>
            </a:r>
            <a:br>
              <a:rPr lang="ru-RU" sz="1400" b="0" dirty="0"/>
            </a:br>
            <a:r>
              <a:rPr lang="ru-RU" sz="1400" b="0" dirty="0"/>
              <a:t>- реклама: 70.000 р.</a:t>
            </a:r>
          </a:p>
          <a:p>
            <a:r>
              <a:rPr lang="ru-RU" sz="1400" dirty="0"/>
              <a:t>Итог: 790.000 р.</a:t>
            </a:r>
          </a:p>
          <a:p>
            <a:endParaRPr lang="ru-RU" sz="1400" b="0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7"/>
          </p:nvPr>
        </p:nvSpPr>
        <p:spPr>
          <a:xfrm>
            <a:off x="142844" y="3571882"/>
            <a:ext cx="3923438" cy="1070531"/>
          </a:xfrm>
        </p:spPr>
        <p:txBody>
          <a:bodyPr/>
          <a:lstStyle/>
          <a:p>
            <a:r>
              <a:rPr lang="ru-RU" sz="1400" b="0" dirty="0"/>
              <a:t>      - </a:t>
            </a:r>
            <a:r>
              <a:rPr lang="ru-RU" sz="1400" b="0" dirty="0" err="1"/>
              <a:t>видеореклама</a:t>
            </a:r>
            <a:r>
              <a:rPr lang="ru-RU" sz="1400" b="0" dirty="0"/>
              <a:t> на экранах;</a:t>
            </a:r>
            <a:br>
              <a:rPr lang="ru-RU" sz="1400" b="0" dirty="0"/>
            </a:br>
            <a:r>
              <a:rPr lang="ru-RU" sz="1400" b="0" dirty="0"/>
              <a:t>- социальные сети;</a:t>
            </a:r>
            <a:br>
              <a:rPr lang="ru-RU" sz="1400" b="0" dirty="0"/>
            </a:br>
            <a:r>
              <a:rPr lang="ru-RU" sz="1400" b="0" dirty="0"/>
              <a:t>- телевидение;</a:t>
            </a:r>
            <a:br>
              <a:rPr lang="ru-RU" sz="1400" b="0" dirty="0"/>
            </a:br>
            <a:r>
              <a:rPr lang="ru-RU" sz="1400" b="0" dirty="0"/>
              <a:t>-контекстная реклама.</a:t>
            </a:r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8"/>
          </p:nvPr>
        </p:nvSpPr>
        <p:spPr>
          <a:xfrm>
            <a:off x="3857620" y="3714758"/>
            <a:ext cx="5000660" cy="1138948"/>
          </a:xfrm>
        </p:spPr>
        <p:txBody>
          <a:bodyPr/>
          <a:lstStyle/>
          <a:p>
            <a:r>
              <a:rPr lang="ru-RU" sz="1400" b="0" dirty="0"/>
              <a:t>      - грант, направленный на реализацию проекта</a:t>
            </a:r>
            <a:br>
              <a:rPr lang="ru-RU" sz="1400" b="0" dirty="0"/>
            </a:br>
            <a:r>
              <a:rPr lang="ru-RU" sz="1400" b="0" dirty="0"/>
              <a:t>- государственные университеты Урала, России</a:t>
            </a:r>
            <a:br>
              <a:rPr lang="ru-RU" sz="1400" b="0" dirty="0"/>
            </a:br>
            <a:r>
              <a:rPr lang="ru-RU" sz="1400" b="0" dirty="0"/>
              <a:t>- государственные фонды, финансирующие разработки в области медицины и здравоохранения</a:t>
            </a:r>
          </a:p>
          <a:p>
            <a:endParaRPr lang="ru-RU" sz="1000" b="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368145-7DCF-87B5-8508-1D6668577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Вывод: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566D61-8CD7-9D3E-B69F-ED785BF512EF}"/>
              </a:ext>
            </a:extLst>
          </p:cNvPr>
          <p:cNvSpPr txBox="1"/>
          <p:nvPr/>
        </p:nvSpPr>
        <p:spPr>
          <a:xfrm>
            <a:off x="251521" y="1203598"/>
            <a:ext cx="8712968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600" b="1" i="0" dirty="0">
                <a:solidFill>
                  <a:schemeClr val="bg1"/>
                </a:solidFill>
                <a:effectLst/>
                <a:highlight>
                  <a:srgbClr val="FFFFFF"/>
                </a:highlight>
                <a:latin typeface="Bodoni Moda SemiBold"/>
              </a:rPr>
              <a:t>Проект вторичной переработки лекарственных препаратов имеет двойное назначение:</a:t>
            </a:r>
          </a:p>
          <a:p>
            <a:pPr algn="l"/>
            <a:endParaRPr lang="ru-RU" sz="1600" b="0" i="0" dirty="0">
              <a:solidFill>
                <a:schemeClr val="bg1"/>
              </a:solidFill>
              <a:effectLst/>
              <a:highlight>
                <a:srgbClr val="FFFFFF"/>
              </a:highlight>
              <a:latin typeface="Bodoni Moda SemiBold"/>
            </a:endParaRPr>
          </a:p>
          <a:p>
            <a:pPr algn="l">
              <a:buFont typeface="+mj-lt"/>
              <a:buAutoNum type="arabicPeriod"/>
            </a:pPr>
            <a:r>
              <a:rPr lang="ru-RU" sz="1600" b="0" i="0" dirty="0">
                <a:solidFill>
                  <a:schemeClr val="bg1"/>
                </a:solidFill>
                <a:effectLst/>
                <a:highlight>
                  <a:srgbClr val="FFFFFF"/>
                </a:highlight>
                <a:latin typeface="Bodoni Moda SemiBold"/>
              </a:rPr>
              <a:t>Предотвращение загрязнения окружающей среды отходами фармацевтической продукции. </a:t>
            </a:r>
          </a:p>
          <a:p>
            <a:pPr algn="l">
              <a:buFont typeface="+mj-lt"/>
              <a:buAutoNum type="arabicPeriod"/>
            </a:pPr>
            <a:r>
              <a:rPr lang="ru-RU" sz="1600" b="0" i="0" dirty="0">
                <a:solidFill>
                  <a:schemeClr val="bg1"/>
                </a:solidFill>
                <a:effectLst/>
                <a:highlight>
                  <a:srgbClr val="FFFFFF"/>
                </a:highlight>
                <a:latin typeface="Bodoni Moda SemiBold"/>
              </a:rPr>
              <a:t>Получение веществ для возможного последующего синтеза в химической промышленности. </a:t>
            </a:r>
          </a:p>
          <a:p>
            <a:pPr algn="l">
              <a:buFont typeface="+mj-lt"/>
              <a:buAutoNum type="arabicPeriod"/>
            </a:pPr>
            <a:endParaRPr lang="ru-RU" sz="1600" dirty="0">
              <a:solidFill>
                <a:schemeClr val="bg1"/>
              </a:solidFill>
              <a:highlight>
                <a:srgbClr val="FFFFFF"/>
              </a:highlight>
              <a:latin typeface="Bodoni Moda SemiBold"/>
            </a:endParaRPr>
          </a:p>
          <a:p>
            <a:pPr algn="l"/>
            <a:r>
              <a:rPr lang="ru-RU" sz="1600" b="1" i="0" dirty="0">
                <a:solidFill>
                  <a:schemeClr val="bg1"/>
                </a:solidFill>
                <a:effectLst/>
                <a:highlight>
                  <a:srgbClr val="FFFFFF"/>
                </a:highlight>
                <a:latin typeface="Bodoni Moda SemiBold"/>
              </a:rPr>
              <a:t>Реализация проекта может привести к:</a:t>
            </a:r>
          </a:p>
          <a:p>
            <a:pPr algn="l"/>
            <a:endParaRPr lang="ru-RU" sz="1600" b="0" i="0" dirty="0">
              <a:solidFill>
                <a:schemeClr val="bg1"/>
              </a:solidFill>
              <a:effectLst/>
              <a:highlight>
                <a:srgbClr val="FFFFFF"/>
              </a:highlight>
              <a:latin typeface="Bodoni Moda SemiBold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bg1"/>
                </a:solidFill>
                <a:effectLst/>
                <a:highlight>
                  <a:srgbClr val="FFFFFF"/>
                </a:highlight>
                <a:latin typeface="Bodoni Moda SemiBold"/>
              </a:rPr>
              <a:t>экономии расходов на здравоохранение;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bg1"/>
                </a:solidFill>
                <a:effectLst/>
                <a:highlight>
                  <a:srgbClr val="FFFFFF"/>
                </a:highlight>
                <a:latin typeface="Bodoni Moda SemiBold"/>
              </a:rPr>
              <a:t>повышению осведомлённости общественности о проблеме отходов фармацевтического производства.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0578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71420"/>
            <a:ext cx="7704000" cy="572700"/>
          </a:xfrm>
        </p:spPr>
        <p:txBody>
          <a:bodyPr/>
          <a:lstStyle/>
          <a:p>
            <a:r>
              <a:rPr lang="ru-RU" dirty="0"/>
              <a:t>Календарный план: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7158" y="714362"/>
          <a:ext cx="8643998" cy="4403514"/>
        </p:xfrm>
        <a:graphic>
          <a:graphicData uri="http://schemas.openxmlformats.org/drawingml/2006/table">
            <a:tbl>
              <a:tblPr/>
              <a:tblGrid>
                <a:gridCol w="30480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65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94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74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00" dirty="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Задача </a:t>
                      </a:r>
                      <a:endParaRPr lang="ru-RU" sz="1200" kern="100" dirty="0">
                        <a:latin typeface="Bodoni Moda SemiBold"/>
                        <a:ea typeface="Calibri"/>
                        <a:cs typeface="Times New Roman"/>
                      </a:endParaRPr>
                    </a:p>
                  </a:txBody>
                  <a:tcPr marL="39559" marR="395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Мероприятие</a:t>
                      </a:r>
                      <a:endParaRPr lang="ru-RU" sz="1200" kern="100">
                        <a:latin typeface="Bodoni Moda SemiBold"/>
                        <a:ea typeface="Calibri"/>
                        <a:cs typeface="Times New Roman"/>
                      </a:endParaRPr>
                    </a:p>
                  </a:txBody>
                  <a:tcPr marL="39559" marR="395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00" dirty="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Сроки</a:t>
                      </a:r>
                      <a:endParaRPr lang="ru-RU" sz="1200" kern="100" dirty="0">
                        <a:latin typeface="Bodoni Moda SemiBold"/>
                        <a:ea typeface="Calibri"/>
                        <a:cs typeface="Times New Roman"/>
                      </a:endParaRPr>
                    </a:p>
                  </a:txBody>
                  <a:tcPr marL="39559" marR="395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4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Создание идеи</a:t>
                      </a:r>
                      <a:endParaRPr lang="ru-RU" sz="1200" kern="100">
                        <a:latin typeface="Bodoni Moda SemiBold"/>
                        <a:ea typeface="Calibri"/>
                        <a:cs typeface="Times New Roman"/>
                      </a:endParaRPr>
                    </a:p>
                  </a:txBody>
                  <a:tcPr marL="39559" marR="395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-разработка четкого плана </a:t>
                      </a:r>
                      <a:endParaRPr lang="ru-RU" sz="800" kern="100">
                        <a:latin typeface="Bodoni Moda SemiBold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-продвижение идеи проекта</a:t>
                      </a:r>
                      <a:endParaRPr lang="ru-RU" sz="800" kern="100">
                        <a:latin typeface="Bodoni Moda SemiBold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-поиск инвесторов и партнеров</a:t>
                      </a:r>
                      <a:endParaRPr lang="ru-RU" sz="800" kern="100">
                        <a:latin typeface="Bodoni Moda SemiBold"/>
                        <a:ea typeface="Calibri"/>
                        <a:cs typeface="Times New Roman"/>
                      </a:endParaRPr>
                    </a:p>
                  </a:txBody>
                  <a:tcPr marL="39559" marR="395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15.06-24.06</a:t>
                      </a:r>
                      <a:endParaRPr lang="ru-RU" sz="800" kern="100">
                        <a:latin typeface="Bodoni Moda SemiBold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22.06-15.07</a:t>
                      </a:r>
                      <a:endParaRPr lang="ru-RU" sz="800" kern="100">
                        <a:latin typeface="Bodoni Moda SemiBold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25.06-31.07</a:t>
                      </a:r>
                      <a:endParaRPr lang="ru-RU" sz="800" kern="100">
                        <a:latin typeface="Bodoni Moda SemiBold"/>
                        <a:ea typeface="Calibri"/>
                        <a:cs typeface="Times New Roman"/>
                      </a:endParaRPr>
                    </a:p>
                  </a:txBody>
                  <a:tcPr marL="39559" marR="395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17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Разработка способа разделения препаратов </a:t>
                      </a:r>
                      <a:endParaRPr lang="ru-RU" sz="1200" kern="100">
                        <a:latin typeface="Bodoni Moda SemiBold"/>
                        <a:ea typeface="Calibri"/>
                        <a:cs typeface="Times New Roman"/>
                      </a:endParaRPr>
                    </a:p>
                  </a:txBody>
                  <a:tcPr marL="39559" marR="395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-разделение лекарств по группам</a:t>
                      </a:r>
                      <a:endParaRPr lang="ru-RU" sz="800" kern="100">
                        <a:latin typeface="Bodoni Moda SemiBold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-рассчитать экономическую рациональность проекта </a:t>
                      </a:r>
                      <a:endParaRPr lang="ru-RU" sz="800" kern="100">
                        <a:latin typeface="Bodoni Moda SemiBold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-при необходимости </a:t>
                      </a:r>
                      <a:endParaRPr lang="ru-RU" sz="800" kern="100">
                        <a:latin typeface="Bodoni Moda SemiBold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усовершенствовать разработанный метод</a:t>
                      </a:r>
                      <a:endParaRPr lang="ru-RU" sz="800" kern="100">
                        <a:latin typeface="Bodoni Moda SemiBold"/>
                        <a:ea typeface="Calibri"/>
                        <a:cs typeface="Times New Roman"/>
                      </a:endParaRPr>
                    </a:p>
                  </a:txBody>
                  <a:tcPr marL="39559" marR="395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 dirty="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11.07-21.07</a:t>
                      </a:r>
                      <a:endParaRPr lang="ru-RU" sz="800" kern="100" dirty="0">
                        <a:latin typeface="Bodoni Moda SemiBold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 dirty="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21.07-11.08</a:t>
                      </a:r>
                      <a:endParaRPr lang="ru-RU" sz="800" kern="100" dirty="0">
                        <a:latin typeface="Bodoni Moda SemiBold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 dirty="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31.07-13.08</a:t>
                      </a:r>
                      <a:endParaRPr lang="ru-RU" sz="800" kern="100" dirty="0">
                        <a:latin typeface="Bodoni Moda SemiBold"/>
                        <a:ea typeface="Calibri"/>
                        <a:cs typeface="Times New Roman"/>
                      </a:endParaRPr>
                    </a:p>
                  </a:txBody>
                  <a:tcPr marL="39559" marR="395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79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Организация сбора лекарственных препаратов</a:t>
                      </a:r>
                      <a:endParaRPr lang="ru-RU" sz="1200" kern="100">
                        <a:latin typeface="Bodoni Moda SemiBold"/>
                        <a:ea typeface="Calibri"/>
                        <a:cs typeface="Times New Roman"/>
                      </a:endParaRPr>
                    </a:p>
                  </a:txBody>
                  <a:tcPr marL="39559" marR="395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-заключение согласия с лабораторией и аптечной организацией </a:t>
                      </a:r>
                      <a:endParaRPr lang="ru-RU" sz="800" kern="100">
                        <a:latin typeface="Bodoni Moda SemiBold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-разработка и производство специальных боксов для сбора</a:t>
                      </a:r>
                      <a:endParaRPr lang="ru-RU" sz="800" kern="100">
                        <a:latin typeface="Bodoni Moda SemiBold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-установка боксов на территории аптечных пунктов</a:t>
                      </a:r>
                      <a:endParaRPr lang="ru-RU" sz="800" kern="100">
                        <a:latin typeface="Bodoni Moda SemiBold"/>
                        <a:ea typeface="Calibri"/>
                        <a:cs typeface="Times New Roman"/>
                      </a:endParaRPr>
                    </a:p>
                  </a:txBody>
                  <a:tcPr marL="39559" marR="395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02.08-09.08</a:t>
                      </a:r>
                      <a:endParaRPr lang="ru-RU" sz="800" kern="100">
                        <a:latin typeface="Bodoni Moda SemiBold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03.08-05.09</a:t>
                      </a:r>
                      <a:endParaRPr lang="ru-RU" sz="800" kern="100">
                        <a:latin typeface="Bodoni Moda SemiBold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09.09-29.09</a:t>
                      </a:r>
                      <a:endParaRPr lang="ru-RU" sz="800" kern="100">
                        <a:latin typeface="Bodoni Moda SemiBold"/>
                        <a:ea typeface="Calibri"/>
                        <a:cs typeface="Times New Roman"/>
                      </a:endParaRPr>
                    </a:p>
                  </a:txBody>
                  <a:tcPr marL="39559" marR="395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3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Транспорт лекарственных препаратов</a:t>
                      </a:r>
                      <a:endParaRPr lang="ru-RU" sz="1200" kern="100">
                        <a:latin typeface="Bodoni Moda SemiBold"/>
                        <a:ea typeface="Calibri"/>
                        <a:cs typeface="Times New Roman"/>
                      </a:endParaRPr>
                    </a:p>
                  </a:txBody>
                  <a:tcPr marL="39559" marR="395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-доставка собранных лекарств в лабораторию по расписанию и подсчет</a:t>
                      </a:r>
                      <a:endParaRPr lang="ru-RU" sz="800" kern="100">
                        <a:latin typeface="Bodoni Moda SemiBold"/>
                        <a:ea typeface="Calibri"/>
                        <a:cs typeface="Times New Roman"/>
                      </a:endParaRPr>
                    </a:p>
                  </a:txBody>
                  <a:tcPr marL="39559" marR="395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Раз в 2 недели</a:t>
                      </a:r>
                      <a:endParaRPr lang="ru-RU" sz="800" kern="100">
                        <a:latin typeface="Bodoni Moda SemiBold"/>
                        <a:ea typeface="Calibri"/>
                        <a:cs typeface="Times New Roman"/>
                      </a:endParaRPr>
                    </a:p>
                  </a:txBody>
                  <a:tcPr marL="39559" marR="395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17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Организация хранения и транспортировка</a:t>
                      </a:r>
                      <a:endParaRPr lang="ru-RU" sz="1200" kern="100">
                        <a:latin typeface="Bodoni Moda SemiBold"/>
                        <a:ea typeface="Calibri"/>
                        <a:cs typeface="Times New Roman"/>
                      </a:endParaRPr>
                    </a:p>
                  </a:txBody>
                  <a:tcPr marL="39559" marR="395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-поиск помещения для временного хранения</a:t>
                      </a:r>
                      <a:endParaRPr lang="ru-RU" sz="800" kern="100">
                        <a:latin typeface="Bodoni Moda SemiBold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-сортировка лекарств по группам</a:t>
                      </a:r>
                      <a:endParaRPr lang="ru-RU" sz="800" kern="100">
                        <a:latin typeface="Bodoni Moda SemiBold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-подсчет лекарственных средств, полученных для каждой категории</a:t>
                      </a:r>
                      <a:endParaRPr lang="ru-RU" sz="800" kern="100">
                        <a:latin typeface="Bodoni Moda SemiBold"/>
                        <a:ea typeface="Calibri"/>
                        <a:cs typeface="Times New Roman"/>
                      </a:endParaRPr>
                    </a:p>
                  </a:txBody>
                  <a:tcPr marL="39559" marR="395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01.09</a:t>
                      </a:r>
                      <a:endParaRPr lang="ru-RU" sz="800" kern="100">
                        <a:latin typeface="Bodoni Moda SemiBold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10.09-16.09</a:t>
                      </a:r>
                      <a:endParaRPr lang="ru-RU" sz="800" kern="100">
                        <a:latin typeface="Bodoni Moda SemiBold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16.09-17.09</a:t>
                      </a:r>
                      <a:endParaRPr lang="ru-RU" sz="800" kern="100">
                        <a:latin typeface="Bodoni Moda SemiBold"/>
                        <a:ea typeface="Calibri"/>
                        <a:cs typeface="Times New Roman"/>
                      </a:endParaRPr>
                    </a:p>
                  </a:txBody>
                  <a:tcPr marL="39559" marR="395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55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Обработка данных</a:t>
                      </a:r>
                      <a:endParaRPr lang="ru-RU" sz="1200" kern="100" dirty="0">
                        <a:latin typeface="Bodoni Moda SemiBold"/>
                        <a:ea typeface="Calibri"/>
                        <a:cs typeface="Times New Roman"/>
                      </a:endParaRPr>
                    </a:p>
                  </a:txBody>
                  <a:tcPr marL="39559" marR="395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-оценить риски</a:t>
                      </a:r>
                      <a:endParaRPr lang="ru-RU" sz="800" kern="100">
                        <a:latin typeface="Bodoni Moda SemiBold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-выявить заинтересованных лиц</a:t>
                      </a:r>
                      <a:endParaRPr lang="ru-RU" sz="800" kern="100">
                        <a:latin typeface="Bodoni Moda SemiBold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-оценить экономическую прибыльность</a:t>
                      </a:r>
                      <a:endParaRPr lang="ru-RU" sz="800" kern="100">
                        <a:latin typeface="Bodoni Moda SemiBold"/>
                        <a:ea typeface="Calibri"/>
                        <a:cs typeface="Times New Roman"/>
                      </a:endParaRPr>
                    </a:p>
                  </a:txBody>
                  <a:tcPr marL="39559" marR="395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 dirty="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20.08-03.09</a:t>
                      </a:r>
                      <a:endParaRPr lang="ru-RU" sz="800" kern="100" dirty="0">
                        <a:latin typeface="Bodoni Moda SemiBold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 dirty="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03.09-17.09</a:t>
                      </a:r>
                      <a:endParaRPr lang="ru-RU" sz="800" kern="100" dirty="0">
                        <a:latin typeface="Bodoni Moda SemiBold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 dirty="0">
                          <a:solidFill>
                            <a:srgbClr val="000000"/>
                          </a:solidFill>
                          <a:latin typeface="Bodoni Moda SemiBold"/>
                          <a:ea typeface="Calibri"/>
                          <a:cs typeface="Times New Roman"/>
                        </a:rPr>
                        <a:t>23.08-18.09</a:t>
                      </a:r>
                      <a:endParaRPr lang="ru-RU" sz="800" kern="100" dirty="0">
                        <a:latin typeface="Bodoni Moda SemiBold"/>
                        <a:ea typeface="Calibri"/>
                        <a:cs typeface="Times New Roman"/>
                      </a:endParaRPr>
                    </a:p>
                  </a:txBody>
                  <a:tcPr marL="39559" marR="395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0"/>
            <a:ext cx="7704000" cy="572700"/>
          </a:xfrm>
        </p:spPr>
        <p:txBody>
          <a:bodyPr/>
          <a:lstStyle/>
          <a:p>
            <a:r>
              <a:rPr lang="ru-RU" dirty="0"/>
              <a:t>Участники проекта: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714362"/>
            <a:ext cx="143612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571486"/>
            <a:ext cx="140412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2928940"/>
            <a:ext cx="142876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14546" y="1357304"/>
            <a:ext cx="207170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Крохалева</a:t>
            </a:r>
            <a:r>
              <a:rPr lang="ru-RU" sz="18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 Анна</a:t>
            </a:r>
          </a:p>
          <a:p>
            <a:r>
              <a:rPr lang="en-US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tg</a:t>
            </a:r>
            <a:r>
              <a:rPr lang="ru-RU" dirty="0">
                <a:latin typeface="Calibri" pitchFamily="34" charset="0"/>
                <a:ea typeface="Calibri" pitchFamily="34" charset="0"/>
                <a:cs typeface="Calibri" pitchFamily="34" charset="0"/>
              </a:rPr>
              <a:t>:</a:t>
            </a:r>
            <a:r>
              <a:rPr lang="en-US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de-DE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aaannnyaaaa</a:t>
            </a:r>
            <a:endParaRPr lang="ru-RU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r>
              <a:rPr lang="ru-RU" dirty="0">
                <a:latin typeface="Calibri" pitchFamily="34" charset="0"/>
                <a:ea typeface="Calibri" pitchFamily="34" charset="0"/>
                <a:cs typeface="Calibri" pitchFamily="34" charset="0"/>
              </a:rPr>
              <a:t>Аналитик, специалист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643702" y="1357304"/>
            <a:ext cx="235745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Аман Лия</a:t>
            </a:r>
          </a:p>
          <a:p>
            <a:r>
              <a:rPr lang="en-US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tg</a:t>
            </a:r>
            <a:r>
              <a:rPr lang="ru-RU" dirty="0">
                <a:latin typeface="Calibri" pitchFamily="34" charset="0"/>
                <a:ea typeface="Calibri" pitchFamily="34" charset="0"/>
                <a:cs typeface="Calibri" pitchFamily="34" charset="0"/>
              </a:rPr>
              <a:t>:</a:t>
            </a:r>
            <a:r>
              <a:rPr lang="en-US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liyandra</a:t>
            </a:r>
            <a:endParaRPr lang="ru-RU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r>
              <a:rPr lang="ru-RU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Аналититик</a:t>
            </a:r>
            <a:r>
              <a:rPr lang="ru-RU" dirty="0">
                <a:latin typeface="Calibri" pitchFamily="34" charset="0"/>
                <a:ea typeface="Calibri" pitchFamily="34" charset="0"/>
                <a:cs typeface="Calibri" pitchFamily="34" charset="0"/>
              </a:rPr>
              <a:t>, специалист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143108" y="3643320"/>
            <a:ext cx="242889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Чугайнова</a:t>
            </a:r>
            <a:r>
              <a:rPr lang="ru-RU" sz="18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1800" b="1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Анжелика</a:t>
            </a:r>
            <a:endParaRPr lang="ru-RU" sz="18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r>
              <a:rPr lang="en-US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tg</a:t>
            </a:r>
            <a:r>
              <a:rPr lang="ru-RU" dirty="0">
                <a:latin typeface="Calibri" pitchFamily="34" charset="0"/>
                <a:ea typeface="Calibri" pitchFamily="34" charset="0"/>
                <a:cs typeface="Calibri" pitchFamily="34" charset="0"/>
              </a:rPr>
              <a:t>: </a:t>
            </a:r>
            <a:r>
              <a:rPr lang="de-DE" dirty="0">
                <a:latin typeface="Calibri" pitchFamily="34" charset="0"/>
                <a:ea typeface="Calibri" pitchFamily="34" charset="0"/>
                <a:cs typeface="Calibri" pitchFamily="34" charset="0"/>
              </a:rPr>
              <a:t>inner_vo1d</a:t>
            </a:r>
            <a:endParaRPr lang="ru-RU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r>
              <a:rPr lang="ru-RU" dirty="0">
                <a:latin typeface="Calibri" pitchFamily="34" charset="0"/>
                <a:ea typeface="Calibri" pitchFamily="34" charset="0"/>
                <a:cs typeface="Calibri" pitchFamily="34" charset="0"/>
              </a:rPr>
              <a:t>Координатор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2066" y="3000378"/>
            <a:ext cx="1438632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6572248" y="3643320"/>
            <a:ext cx="257175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Морилова</a:t>
            </a:r>
            <a:r>
              <a:rPr lang="ru-RU" sz="18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 Мария</a:t>
            </a:r>
          </a:p>
          <a:p>
            <a:r>
              <a:rPr lang="en-US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tg</a:t>
            </a:r>
            <a:r>
              <a:rPr lang="ru-RU" dirty="0">
                <a:latin typeface="Calibri" pitchFamily="34" charset="0"/>
                <a:ea typeface="Calibri" pitchFamily="34" charset="0"/>
                <a:cs typeface="Calibri" pitchFamily="34" charset="0"/>
              </a:rPr>
              <a:t>: </a:t>
            </a:r>
            <a:r>
              <a:rPr lang="de-DE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Bunnyunicorn</a:t>
            </a:r>
            <a:endParaRPr lang="ru-RU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r>
              <a:rPr lang="ru-RU" dirty="0">
                <a:latin typeface="Calibri" pitchFamily="34" charset="0"/>
                <a:ea typeface="Calibri" pitchFamily="34" charset="0"/>
                <a:cs typeface="Calibri" pitchFamily="34" charset="0"/>
              </a:rPr>
              <a:t>Исследователь ресурсов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nalytical Chemistry by Slidesgo">
  <a:themeElements>
    <a:clrScheme name="Simple Light">
      <a:dk1>
        <a:srgbClr val="D9D9D9"/>
      </a:dk1>
      <a:lt1>
        <a:srgbClr val="0E4655"/>
      </a:lt1>
      <a:dk2>
        <a:srgbClr val="FFFFFF"/>
      </a:dk2>
      <a:lt2>
        <a:srgbClr val="9BA144"/>
      </a:lt2>
      <a:accent1>
        <a:srgbClr val="6B96A6"/>
      </a:accent1>
      <a:accent2>
        <a:srgbClr val="C6573F"/>
      </a:accent2>
      <a:accent3>
        <a:srgbClr val="B7B7B7"/>
      </a:accent3>
      <a:accent4>
        <a:srgbClr val="1B2F3C"/>
      </a:accent4>
      <a:accent5>
        <a:srgbClr val="F3F3F3"/>
      </a:accent5>
      <a:accent6>
        <a:srgbClr val="FFFFFF"/>
      </a:accent6>
      <a:hlink>
        <a:srgbClr val="0E465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957</TotalTime>
  <Words>778</Words>
  <Application>Microsoft Office PowerPoint</Application>
  <PresentationFormat>Экран (16:9)</PresentationFormat>
  <Paragraphs>160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Bebas Neue</vt:lpstr>
      <vt:lpstr>Bodoni Moda SemiBold</vt:lpstr>
      <vt:lpstr>Calibri</vt:lpstr>
      <vt:lpstr>Montserrat</vt:lpstr>
      <vt:lpstr>Montserrat Medium</vt:lpstr>
      <vt:lpstr>Analytical Chemistry by Slidesgo</vt:lpstr>
      <vt:lpstr> Пункты приёма и перевозки лекарственных средств </vt:lpstr>
      <vt:lpstr>Проблема проекта:  </vt:lpstr>
      <vt:lpstr>Цель и задачи проекта:</vt:lpstr>
      <vt:lpstr>Потребители:</vt:lpstr>
      <vt:lpstr>Обоснование проблемы:</vt:lpstr>
      <vt:lpstr>☘ECO сбор☘</vt:lpstr>
      <vt:lpstr>Расчёт стоимости продукта за единицу: </vt:lpstr>
      <vt:lpstr>Презентация PowerPoint</vt:lpstr>
      <vt:lpstr>Конкуренты:</vt:lpstr>
      <vt:lpstr>Продукт и его особенности:</vt:lpstr>
      <vt:lpstr>План коммерциализации:</vt:lpstr>
      <vt:lpstr>Вывод:</vt:lpstr>
      <vt:lpstr>Календарный план:</vt:lpstr>
      <vt:lpstr>Участники проекта: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Методы вторичной переработки лекарственных средств</dc:title>
  <dc:creator>Лия Аман</dc:creator>
  <cp:lastModifiedBy>Анжелика Чугайнова</cp:lastModifiedBy>
  <cp:revision>68</cp:revision>
  <dcterms:modified xsi:type="dcterms:W3CDTF">2024-07-06T12:43:08Z</dcterms:modified>
</cp:coreProperties>
</file>